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84.xml"/>
  <Override ContentType="application/vnd.openxmlformats-officedocument.presentationml.notesSlide+xml" PartName="/ppt/notesSlides/notesSlide3.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82.xml"/>
  <Override ContentType="application/vnd.openxmlformats-officedocument.presentationml.notesSlide+xml" PartName="/ppt/notesSlides/notesSlide85.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77.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56.xml"/>
  <Override ContentType="application/vnd.openxmlformats-officedocument.presentationml.notesSlide+xml" PartName="/ppt/notesSlides/notesSlide81.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61.xml"/>
  <Override ContentType="application/vnd.openxmlformats-officedocument.presentationml.notesSlide+xml" PartName="/ppt/notesSlides/notesSlide74.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78.xml"/>
  <Override ContentType="application/vnd.openxmlformats-officedocument.presentationml.notesSlide+xml" PartName="/ppt/notesSlides/notesSlide79.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83.xml"/>
  <Override ContentType="application/vnd.openxmlformats-officedocument.presentationml.notesSlide+xml" PartName="/ppt/notesSlides/notesSlide71.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70.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61.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52.xml"/>
  <Override ContentType="application/vnd.openxmlformats-officedocument.presentationml.slideLayout+xml" PartName="/ppt/slideLayouts/slideLayout64.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72.xml"/>
  <Override ContentType="application/vnd.openxmlformats-officedocument.presentationml.slideLayout+xml" PartName="/ppt/slideLayouts/slideLayout49.xml"/>
  <Override ContentType="application/vnd.openxmlformats-officedocument.presentationml.slideLayout+xml" PartName="/ppt/slideLayouts/slideLayout7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67.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7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68.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56.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69.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5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78.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69.xml"/>
  <Override ContentType="application/vnd.openxmlformats-officedocument.presentationml.slide+xml" PartName="/ppt/slides/slide8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6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84.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67.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66.xml"/>
  <Override ContentType="application/vnd.openxmlformats-officedocument.presentationml.slide+xml" PartName="/ppt/slides/slide79.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83.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8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76.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80.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70" r:id="rId5"/>
    <p:sldMasterId id="2147483687" r:id="rId6"/>
    <p:sldMasterId id="2147483708" r:id="rId7"/>
  </p:sldMasterIdLst>
  <p:notesMasterIdLst>
    <p:notesMasterId r:id="rId8"/>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7" r:id="rId40"/>
    <p:sldId id="288" r:id="rId41"/>
    <p:sldId id="289" r:id="rId42"/>
    <p:sldId id="290" r:id="rId43"/>
    <p:sldId id="291" r:id="rId44"/>
    <p:sldId id="292" r:id="rId45"/>
    <p:sldId id="293" r:id="rId46"/>
    <p:sldId id="294" r:id="rId47"/>
    <p:sldId id="295" r:id="rId48"/>
    <p:sldId id="296" r:id="rId49"/>
    <p:sldId id="297" r:id="rId50"/>
    <p:sldId id="298" r:id="rId51"/>
    <p:sldId id="299" r:id="rId52"/>
    <p:sldId id="300" r:id="rId53"/>
    <p:sldId id="301" r:id="rId54"/>
    <p:sldId id="302" r:id="rId55"/>
    <p:sldId id="303" r:id="rId56"/>
    <p:sldId id="304" r:id="rId57"/>
    <p:sldId id="305" r:id="rId58"/>
    <p:sldId id="306" r:id="rId59"/>
    <p:sldId id="307" r:id="rId60"/>
    <p:sldId id="308" r:id="rId61"/>
    <p:sldId id="309" r:id="rId62"/>
    <p:sldId id="310" r:id="rId63"/>
    <p:sldId id="311" r:id="rId64"/>
    <p:sldId id="312" r:id="rId65"/>
    <p:sldId id="313" r:id="rId66"/>
    <p:sldId id="314" r:id="rId67"/>
    <p:sldId id="315" r:id="rId68"/>
    <p:sldId id="316" r:id="rId69"/>
    <p:sldId id="317" r:id="rId70"/>
    <p:sldId id="318" r:id="rId71"/>
    <p:sldId id="319" r:id="rId72"/>
    <p:sldId id="320" r:id="rId73"/>
    <p:sldId id="321" r:id="rId74"/>
    <p:sldId id="322" r:id="rId75"/>
    <p:sldId id="323" r:id="rId76"/>
    <p:sldId id="324" r:id="rId77"/>
    <p:sldId id="325" r:id="rId78"/>
    <p:sldId id="326" r:id="rId79"/>
    <p:sldId id="327" r:id="rId80"/>
    <p:sldId id="328" r:id="rId81"/>
    <p:sldId id="329" r:id="rId82"/>
    <p:sldId id="330" r:id="rId83"/>
    <p:sldId id="331" r:id="rId84"/>
    <p:sldId id="332" r:id="rId85"/>
    <p:sldId id="333" r:id="rId86"/>
    <p:sldId id="334" r:id="rId87"/>
    <p:sldId id="335" r:id="rId88"/>
    <p:sldId id="336" r:id="rId89"/>
    <p:sldId id="337" r:id="rId90"/>
    <p:sldId id="338" r:id="rId91"/>
    <p:sldId id="339" r:id="rId92"/>
    <p:sldId id="340" r:id="rId93"/>
  </p:sldIdLst>
  <p:sldSz cy="6858000" cx="12192000"/>
  <p:notesSz cx="6858000" cy="9144000"/>
  <p:embeddedFontLst>
    <p:embeddedFont>
      <p:font typeface="Dosis"/>
      <p:regular r:id="rId94"/>
      <p:bold r:id="rId95"/>
    </p:embeddedFont>
    <p:embeddedFont>
      <p:font typeface="Play"/>
      <p:regular r:id="rId96"/>
      <p:bold r:id="rId97"/>
    </p:embeddedFont>
    <p:embeddedFont>
      <p:font typeface="Bad Script"/>
      <p:regular r:id="rId98"/>
    </p:embeddedFont>
    <p:embeddedFont>
      <p:font typeface="Radley"/>
      <p:regular r:id="rId99"/>
      <p:italic r:id="rId100"/>
    </p:embeddedFont>
    <p:embeddedFont>
      <p:font typeface="Poppins ExtraBold"/>
      <p:bold r:id="rId101"/>
      <p:boldItalic r:id="rId10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103" roundtripDataSignature="AMtx7migWogMdvaCKtnuF2JWaScby5OT8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B2DF0F21-E34D-4ABD-98EF-5DBE5756251A}">
  <a:tblStyle styleId="{B2DF0F21-E34D-4ABD-98EF-5DBE5756251A}" styleName="Table_0">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7EFEB"/>
          </a:solidFill>
        </a:fill>
      </a:tcStyle>
    </a:wholeTbl>
    <a:band1H>
      <a:tcTxStyle/>
      <a:tcStyle>
        <a:fill>
          <a:solidFill>
            <a:srgbClr val="CBDDD5"/>
          </a:solidFill>
        </a:fill>
      </a:tcStyle>
    </a:band1H>
    <a:band2H>
      <a:tcTxStyle/>
    </a:band2H>
    <a:band1V>
      <a:tcTxStyle/>
      <a:tcStyle>
        <a:fill>
          <a:solidFill>
            <a:srgbClr val="CBDDD5"/>
          </a:solidFill>
        </a:fill>
      </a:tcStyle>
    </a:band1V>
    <a:band2V>
      <a:tcTxStyle/>
    </a:band2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2.xml"/><Relationship Id="rId42" Type="http://schemas.openxmlformats.org/officeDocument/2006/relationships/slide" Target="slides/slide34.xml"/><Relationship Id="rId41" Type="http://schemas.openxmlformats.org/officeDocument/2006/relationships/slide" Target="slides/slide33.xml"/><Relationship Id="rId44" Type="http://schemas.openxmlformats.org/officeDocument/2006/relationships/slide" Target="slides/slide36.xml"/><Relationship Id="rId43" Type="http://schemas.openxmlformats.org/officeDocument/2006/relationships/slide" Target="slides/slide35.xml"/><Relationship Id="rId46" Type="http://schemas.openxmlformats.org/officeDocument/2006/relationships/slide" Target="slides/slide38.xml"/><Relationship Id="rId45" Type="http://schemas.openxmlformats.org/officeDocument/2006/relationships/slide" Target="slides/slide37.xml"/><Relationship Id="rId48" Type="http://schemas.openxmlformats.org/officeDocument/2006/relationships/slide" Target="slides/slide40.xml"/><Relationship Id="rId47" Type="http://schemas.openxmlformats.org/officeDocument/2006/relationships/slide" Target="slides/slide39.xml"/><Relationship Id="rId49" Type="http://schemas.openxmlformats.org/officeDocument/2006/relationships/slide" Target="slides/slide41.xml"/><Relationship Id="rId103" Type="http://customschemas.google.com/relationships/presentationmetadata" Target="metadata"/><Relationship Id="rId102" Type="http://schemas.openxmlformats.org/officeDocument/2006/relationships/font" Target="fonts/PoppinsExtraBold-boldItalic.fntdata"/><Relationship Id="rId101" Type="http://schemas.openxmlformats.org/officeDocument/2006/relationships/font" Target="fonts/PoppinsExtraBold-bold.fntdata"/><Relationship Id="rId100" Type="http://schemas.openxmlformats.org/officeDocument/2006/relationships/font" Target="fonts/Radley-italic.fntdata"/><Relationship Id="rId31" Type="http://schemas.openxmlformats.org/officeDocument/2006/relationships/slide" Target="slides/slide23.xml"/><Relationship Id="rId30" Type="http://schemas.openxmlformats.org/officeDocument/2006/relationships/slide" Target="slides/slide22.xml"/><Relationship Id="rId33" Type="http://schemas.openxmlformats.org/officeDocument/2006/relationships/slide" Target="slides/slide25.xml"/><Relationship Id="rId32" Type="http://schemas.openxmlformats.org/officeDocument/2006/relationships/slide" Target="slides/slide24.xml"/><Relationship Id="rId35" Type="http://schemas.openxmlformats.org/officeDocument/2006/relationships/slide" Target="slides/slide27.xml"/><Relationship Id="rId34" Type="http://schemas.openxmlformats.org/officeDocument/2006/relationships/slide" Target="slides/slide26.xml"/><Relationship Id="rId37" Type="http://schemas.openxmlformats.org/officeDocument/2006/relationships/slide" Target="slides/slide29.xml"/><Relationship Id="rId36" Type="http://schemas.openxmlformats.org/officeDocument/2006/relationships/slide" Target="slides/slide28.xml"/><Relationship Id="rId39" Type="http://schemas.openxmlformats.org/officeDocument/2006/relationships/slide" Target="slides/slide31.xml"/><Relationship Id="rId38" Type="http://schemas.openxmlformats.org/officeDocument/2006/relationships/slide" Target="slides/slide30.xml"/><Relationship Id="rId20" Type="http://schemas.openxmlformats.org/officeDocument/2006/relationships/slide" Target="slides/slide12.xml"/><Relationship Id="rId22" Type="http://schemas.openxmlformats.org/officeDocument/2006/relationships/slide" Target="slides/slide14.xml"/><Relationship Id="rId21" Type="http://schemas.openxmlformats.org/officeDocument/2006/relationships/slide" Target="slides/slide13.xml"/><Relationship Id="rId24" Type="http://schemas.openxmlformats.org/officeDocument/2006/relationships/slide" Target="slides/slide16.xml"/><Relationship Id="rId23" Type="http://schemas.openxmlformats.org/officeDocument/2006/relationships/slide" Target="slides/slide15.xml"/><Relationship Id="rId26" Type="http://schemas.openxmlformats.org/officeDocument/2006/relationships/slide" Target="slides/slide18.xml"/><Relationship Id="rId25" Type="http://schemas.openxmlformats.org/officeDocument/2006/relationships/slide" Target="slides/slide17.xml"/><Relationship Id="rId28" Type="http://schemas.openxmlformats.org/officeDocument/2006/relationships/slide" Target="slides/slide20.xml"/><Relationship Id="rId27" Type="http://schemas.openxmlformats.org/officeDocument/2006/relationships/slide" Target="slides/slide19.xml"/><Relationship Id="rId29" Type="http://schemas.openxmlformats.org/officeDocument/2006/relationships/slide" Target="slides/slide21.xml"/><Relationship Id="rId95" Type="http://schemas.openxmlformats.org/officeDocument/2006/relationships/font" Target="fonts/Dosis-bold.fntdata"/><Relationship Id="rId94" Type="http://schemas.openxmlformats.org/officeDocument/2006/relationships/font" Target="fonts/Dosis-regular.fntdata"/><Relationship Id="rId97" Type="http://schemas.openxmlformats.org/officeDocument/2006/relationships/font" Target="fonts/Play-bold.fntdata"/><Relationship Id="rId96" Type="http://schemas.openxmlformats.org/officeDocument/2006/relationships/font" Target="fonts/Play-regular.fntdata"/><Relationship Id="rId11" Type="http://schemas.openxmlformats.org/officeDocument/2006/relationships/slide" Target="slides/slide3.xml"/><Relationship Id="rId99" Type="http://schemas.openxmlformats.org/officeDocument/2006/relationships/font" Target="fonts/Radley-regular.fntdata"/><Relationship Id="rId10" Type="http://schemas.openxmlformats.org/officeDocument/2006/relationships/slide" Target="slides/slide2.xml"/><Relationship Id="rId98" Type="http://schemas.openxmlformats.org/officeDocument/2006/relationships/font" Target="fonts/BadScript-regular.fntdata"/><Relationship Id="rId13" Type="http://schemas.openxmlformats.org/officeDocument/2006/relationships/slide" Target="slides/slide5.xml"/><Relationship Id="rId12" Type="http://schemas.openxmlformats.org/officeDocument/2006/relationships/slide" Target="slides/slide4.xml"/><Relationship Id="rId91" Type="http://schemas.openxmlformats.org/officeDocument/2006/relationships/slide" Target="slides/slide83.xml"/><Relationship Id="rId90" Type="http://schemas.openxmlformats.org/officeDocument/2006/relationships/slide" Target="slides/slide82.xml"/><Relationship Id="rId93" Type="http://schemas.openxmlformats.org/officeDocument/2006/relationships/slide" Target="slides/slide85.xml"/><Relationship Id="rId92" Type="http://schemas.openxmlformats.org/officeDocument/2006/relationships/slide" Target="slides/slide84.xml"/><Relationship Id="rId15" Type="http://schemas.openxmlformats.org/officeDocument/2006/relationships/slide" Target="slides/slide7.xml"/><Relationship Id="rId14" Type="http://schemas.openxmlformats.org/officeDocument/2006/relationships/slide" Target="slides/slide6.xml"/><Relationship Id="rId17" Type="http://schemas.openxmlformats.org/officeDocument/2006/relationships/slide" Target="slides/slide9.xml"/><Relationship Id="rId16" Type="http://schemas.openxmlformats.org/officeDocument/2006/relationships/slide" Target="slides/slide8.xml"/><Relationship Id="rId19" Type="http://schemas.openxmlformats.org/officeDocument/2006/relationships/slide" Target="slides/slide11.xml"/><Relationship Id="rId18" Type="http://schemas.openxmlformats.org/officeDocument/2006/relationships/slide" Target="slides/slide10.xml"/><Relationship Id="rId84" Type="http://schemas.openxmlformats.org/officeDocument/2006/relationships/slide" Target="slides/slide76.xml"/><Relationship Id="rId83" Type="http://schemas.openxmlformats.org/officeDocument/2006/relationships/slide" Target="slides/slide75.xml"/><Relationship Id="rId86" Type="http://schemas.openxmlformats.org/officeDocument/2006/relationships/slide" Target="slides/slide78.xml"/><Relationship Id="rId85" Type="http://schemas.openxmlformats.org/officeDocument/2006/relationships/slide" Target="slides/slide77.xml"/><Relationship Id="rId88" Type="http://schemas.openxmlformats.org/officeDocument/2006/relationships/slide" Target="slides/slide80.xml"/><Relationship Id="rId87" Type="http://schemas.openxmlformats.org/officeDocument/2006/relationships/slide" Target="slides/slide79.xml"/><Relationship Id="rId89" Type="http://schemas.openxmlformats.org/officeDocument/2006/relationships/slide" Target="slides/slide81.xml"/><Relationship Id="rId80" Type="http://schemas.openxmlformats.org/officeDocument/2006/relationships/slide" Target="slides/slide72.xml"/><Relationship Id="rId82" Type="http://schemas.openxmlformats.org/officeDocument/2006/relationships/slide" Target="slides/slide74.xml"/><Relationship Id="rId81" Type="http://schemas.openxmlformats.org/officeDocument/2006/relationships/slide" Target="slides/slide73.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1.xml"/><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slideMaster" Target="slideMasters/slideMaster4.xml"/><Relationship Id="rId8" Type="http://schemas.openxmlformats.org/officeDocument/2006/relationships/notesMaster" Target="notesMasters/notesMaster1.xml"/><Relationship Id="rId73" Type="http://schemas.openxmlformats.org/officeDocument/2006/relationships/slide" Target="slides/slide65.xml"/><Relationship Id="rId72" Type="http://schemas.openxmlformats.org/officeDocument/2006/relationships/slide" Target="slides/slide64.xml"/><Relationship Id="rId75" Type="http://schemas.openxmlformats.org/officeDocument/2006/relationships/slide" Target="slides/slide67.xml"/><Relationship Id="rId74" Type="http://schemas.openxmlformats.org/officeDocument/2006/relationships/slide" Target="slides/slide66.xml"/><Relationship Id="rId77" Type="http://schemas.openxmlformats.org/officeDocument/2006/relationships/slide" Target="slides/slide69.xml"/><Relationship Id="rId76" Type="http://schemas.openxmlformats.org/officeDocument/2006/relationships/slide" Target="slides/slide68.xml"/><Relationship Id="rId79" Type="http://schemas.openxmlformats.org/officeDocument/2006/relationships/slide" Target="slides/slide71.xml"/><Relationship Id="rId78" Type="http://schemas.openxmlformats.org/officeDocument/2006/relationships/slide" Target="slides/slide70.xml"/><Relationship Id="rId71" Type="http://schemas.openxmlformats.org/officeDocument/2006/relationships/slide" Target="slides/slide63.xml"/><Relationship Id="rId70" Type="http://schemas.openxmlformats.org/officeDocument/2006/relationships/slide" Target="slides/slide62.xml"/><Relationship Id="rId62" Type="http://schemas.openxmlformats.org/officeDocument/2006/relationships/slide" Target="slides/slide54.xml"/><Relationship Id="rId61" Type="http://schemas.openxmlformats.org/officeDocument/2006/relationships/slide" Target="slides/slide53.xml"/><Relationship Id="rId64" Type="http://schemas.openxmlformats.org/officeDocument/2006/relationships/slide" Target="slides/slide56.xml"/><Relationship Id="rId63" Type="http://schemas.openxmlformats.org/officeDocument/2006/relationships/slide" Target="slides/slide55.xml"/><Relationship Id="rId66" Type="http://schemas.openxmlformats.org/officeDocument/2006/relationships/slide" Target="slides/slide58.xml"/><Relationship Id="rId65" Type="http://schemas.openxmlformats.org/officeDocument/2006/relationships/slide" Target="slides/slide57.xml"/><Relationship Id="rId68" Type="http://schemas.openxmlformats.org/officeDocument/2006/relationships/slide" Target="slides/slide60.xml"/><Relationship Id="rId67" Type="http://schemas.openxmlformats.org/officeDocument/2006/relationships/slide" Target="slides/slide59.xml"/><Relationship Id="rId60" Type="http://schemas.openxmlformats.org/officeDocument/2006/relationships/slide" Target="slides/slide52.xml"/><Relationship Id="rId69" Type="http://schemas.openxmlformats.org/officeDocument/2006/relationships/slide" Target="slides/slide61.xml"/><Relationship Id="rId51" Type="http://schemas.openxmlformats.org/officeDocument/2006/relationships/slide" Target="slides/slide43.xml"/><Relationship Id="rId50" Type="http://schemas.openxmlformats.org/officeDocument/2006/relationships/slide" Target="slides/slide42.xml"/><Relationship Id="rId53" Type="http://schemas.openxmlformats.org/officeDocument/2006/relationships/slide" Target="slides/slide45.xml"/><Relationship Id="rId52" Type="http://schemas.openxmlformats.org/officeDocument/2006/relationships/slide" Target="slides/slide44.xml"/><Relationship Id="rId55" Type="http://schemas.openxmlformats.org/officeDocument/2006/relationships/slide" Target="slides/slide47.xml"/><Relationship Id="rId54" Type="http://schemas.openxmlformats.org/officeDocument/2006/relationships/slide" Target="slides/slide46.xml"/><Relationship Id="rId57" Type="http://schemas.openxmlformats.org/officeDocument/2006/relationships/slide" Target="slides/slide49.xml"/><Relationship Id="rId56" Type="http://schemas.openxmlformats.org/officeDocument/2006/relationships/slide" Target="slides/slide48.xml"/><Relationship Id="rId59" Type="http://schemas.openxmlformats.org/officeDocument/2006/relationships/slide" Target="slides/slide51.xml"/><Relationship Id="rId58" Type="http://schemas.openxmlformats.org/officeDocument/2006/relationships/slide" Target="slides/slide5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fr-FR"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2" name="Shape 512"/>
        <p:cNvGrpSpPr/>
        <p:nvPr/>
      </p:nvGrpSpPr>
      <p:grpSpPr>
        <a:xfrm>
          <a:off x="0" y="0"/>
          <a:ext cx="0" cy="0"/>
          <a:chOff x="0" y="0"/>
          <a:chExt cx="0" cy="0"/>
        </a:xfrm>
      </p:grpSpPr>
      <p:sp>
        <p:nvSpPr>
          <p:cNvPr id="513" name="Google Shape;513;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4" name="Google Shape;514;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5" name="Google Shape;515;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3" name="Shape 673"/>
        <p:cNvGrpSpPr/>
        <p:nvPr/>
      </p:nvGrpSpPr>
      <p:grpSpPr>
        <a:xfrm>
          <a:off x="0" y="0"/>
          <a:ext cx="0" cy="0"/>
          <a:chOff x="0" y="0"/>
          <a:chExt cx="0" cy="0"/>
        </a:xfrm>
      </p:grpSpPr>
      <p:sp>
        <p:nvSpPr>
          <p:cNvPr id="674" name="Google Shape;674;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75" name="Google Shape;675;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5" name="Shape 685"/>
        <p:cNvGrpSpPr/>
        <p:nvPr/>
      </p:nvGrpSpPr>
      <p:grpSpPr>
        <a:xfrm>
          <a:off x="0" y="0"/>
          <a:ext cx="0" cy="0"/>
          <a:chOff x="0" y="0"/>
          <a:chExt cx="0" cy="0"/>
        </a:xfrm>
      </p:grpSpPr>
      <p:sp>
        <p:nvSpPr>
          <p:cNvPr id="686" name="Google Shape;686;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87" name="Google Shape;687;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1" name="Shape 701"/>
        <p:cNvGrpSpPr/>
        <p:nvPr/>
      </p:nvGrpSpPr>
      <p:grpSpPr>
        <a:xfrm>
          <a:off x="0" y="0"/>
          <a:ext cx="0" cy="0"/>
          <a:chOff x="0" y="0"/>
          <a:chExt cx="0" cy="0"/>
        </a:xfrm>
      </p:grpSpPr>
      <p:sp>
        <p:nvSpPr>
          <p:cNvPr id="702" name="Google Shape;702;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03" name="Google Shape;703;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7" name="Shape 717"/>
        <p:cNvGrpSpPr/>
        <p:nvPr/>
      </p:nvGrpSpPr>
      <p:grpSpPr>
        <a:xfrm>
          <a:off x="0" y="0"/>
          <a:ext cx="0" cy="0"/>
          <a:chOff x="0" y="0"/>
          <a:chExt cx="0" cy="0"/>
        </a:xfrm>
      </p:grpSpPr>
      <p:sp>
        <p:nvSpPr>
          <p:cNvPr id="718" name="Google Shape;718;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19" name="Google Shape;719;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9" name="Shape 729"/>
        <p:cNvGrpSpPr/>
        <p:nvPr/>
      </p:nvGrpSpPr>
      <p:grpSpPr>
        <a:xfrm>
          <a:off x="0" y="0"/>
          <a:ext cx="0" cy="0"/>
          <a:chOff x="0" y="0"/>
          <a:chExt cx="0" cy="0"/>
        </a:xfrm>
      </p:grpSpPr>
      <p:sp>
        <p:nvSpPr>
          <p:cNvPr id="730" name="Google Shape;730;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31" name="Google Shape;731;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3" name="Shape 743"/>
        <p:cNvGrpSpPr/>
        <p:nvPr/>
      </p:nvGrpSpPr>
      <p:grpSpPr>
        <a:xfrm>
          <a:off x="0" y="0"/>
          <a:ext cx="0" cy="0"/>
          <a:chOff x="0" y="0"/>
          <a:chExt cx="0" cy="0"/>
        </a:xfrm>
      </p:grpSpPr>
      <p:sp>
        <p:nvSpPr>
          <p:cNvPr id="744" name="Google Shape;744;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45" name="Google Shape;745;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5" name="Shape 755"/>
        <p:cNvGrpSpPr/>
        <p:nvPr/>
      </p:nvGrpSpPr>
      <p:grpSpPr>
        <a:xfrm>
          <a:off x="0" y="0"/>
          <a:ext cx="0" cy="0"/>
          <a:chOff x="0" y="0"/>
          <a:chExt cx="0" cy="0"/>
        </a:xfrm>
      </p:grpSpPr>
      <p:sp>
        <p:nvSpPr>
          <p:cNvPr id="756" name="Google Shape;756;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57" name="Google Shape;757;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9" name="Shape 769"/>
        <p:cNvGrpSpPr/>
        <p:nvPr/>
      </p:nvGrpSpPr>
      <p:grpSpPr>
        <a:xfrm>
          <a:off x="0" y="0"/>
          <a:ext cx="0" cy="0"/>
          <a:chOff x="0" y="0"/>
          <a:chExt cx="0" cy="0"/>
        </a:xfrm>
      </p:grpSpPr>
      <p:sp>
        <p:nvSpPr>
          <p:cNvPr id="770" name="Google Shape;770;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71" name="Google Shape;771;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3" name="Shape 783"/>
        <p:cNvGrpSpPr/>
        <p:nvPr/>
      </p:nvGrpSpPr>
      <p:grpSpPr>
        <a:xfrm>
          <a:off x="0" y="0"/>
          <a:ext cx="0" cy="0"/>
          <a:chOff x="0" y="0"/>
          <a:chExt cx="0" cy="0"/>
        </a:xfrm>
      </p:grpSpPr>
      <p:sp>
        <p:nvSpPr>
          <p:cNvPr id="784" name="Google Shape;784;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85" name="Google Shape;785;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7" name="Shape 797"/>
        <p:cNvGrpSpPr/>
        <p:nvPr/>
      </p:nvGrpSpPr>
      <p:grpSpPr>
        <a:xfrm>
          <a:off x="0" y="0"/>
          <a:ext cx="0" cy="0"/>
          <a:chOff x="0" y="0"/>
          <a:chExt cx="0" cy="0"/>
        </a:xfrm>
      </p:grpSpPr>
      <p:sp>
        <p:nvSpPr>
          <p:cNvPr id="798" name="Google Shape;798;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99" name="Google Shape;799;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4" name="Shape 534"/>
        <p:cNvGrpSpPr/>
        <p:nvPr/>
      </p:nvGrpSpPr>
      <p:grpSpPr>
        <a:xfrm>
          <a:off x="0" y="0"/>
          <a:ext cx="0" cy="0"/>
          <a:chOff x="0" y="0"/>
          <a:chExt cx="0" cy="0"/>
        </a:xfrm>
      </p:grpSpPr>
      <p:sp>
        <p:nvSpPr>
          <p:cNvPr id="535" name="Google Shape;535;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
        <p:nvSpPr>
          <p:cNvPr id="536" name="Google Shape;536;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1" name="Shape 811"/>
        <p:cNvGrpSpPr/>
        <p:nvPr/>
      </p:nvGrpSpPr>
      <p:grpSpPr>
        <a:xfrm>
          <a:off x="0" y="0"/>
          <a:ext cx="0" cy="0"/>
          <a:chOff x="0" y="0"/>
          <a:chExt cx="0" cy="0"/>
        </a:xfrm>
      </p:grpSpPr>
      <p:sp>
        <p:nvSpPr>
          <p:cNvPr id="812" name="Google Shape;812;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13" name="Google Shape;813;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5" name="Shape 825"/>
        <p:cNvGrpSpPr/>
        <p:nvPr/>
      </p:nvGrpSpPr>
      <p:grpSpPr>
        <a:xfrm>
          <a:off x="0" y="0"/>
          <a:ext cx="0" cy="0"/>
          <a:chOff x="0" y="0"/>
          <a:chExt cx="0" cy="0"/>
        </a:xfrm>
      </p:grpSpPr>
      <p:sp>
        <p:nvSpPr>
          <p:cNvPr id="826" name="Google Shape;826;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27" name="Google Shape;827;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9" name="Shape 839"/>
        <p:cNvGrpSpPr/>
        <p:nvPr/>
      </p:nvGrpSpPr>
      <p:grpSpPr>
        <a:xfrm>
          <a:off x="0" y="0"/>
          <a:ext cx="0" cy="0"/>
          <a:chOff x="0" y="0"/>
          <a:chExt cx="0" cy="0"/>
        </a:xfrm>
      </p:grpSpPr>
      <p:sp>
        <p:nvSpPr>
          <p:cNvPr id="840" name="Google Shape;840;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41" name="Google Shape;841;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5" name="Shape 865"/>
        <p:cNvGrpSpPr/>
        <p:nvPr/>
      </p:nvGrpSpPr>
      <p:grpSpPr>
        <a:xfrm>
          <a:off x="0" y="0"/>
          <a:ext cx="0" cy="0"/>
          <a:chOff x="0" y="0"/>
          <a:chExt cx="0" cy="0"/>
        </a:xfrm>
      </p:grpSpPr>
      <p:sp>
        <p:nvSpPr>
          <p:cNvPr id="866" name="Google Shape;866;p2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67" name="Google Shape;867;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1" name="Shape 891"/>
        <p:cNvGrpSpPr/>
        <p:nvPr/>
      </p:nvGrpSpPr>
      <p:grpSpPr>
        <a:xfrm>
          <a:off x="0" y="0"/>
          <a:ext cx="0" cy="0"/>
          <a:chOff x="0" y="0"/>
          <a:chExt cx="0" cy="0"/>
        </a:xfrm>
      </p:grpSpPr>
      <p:sp>
        <p:nvSpPr>
          <p:cNvPr id="892" name="Google Shape;892;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93" name="Google Shape;893;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3" name="Shape 913"/>
        <p:cNvGrpSpPr/>
        <p:nvPr/>
      </p:nvGrpSpPr>
      <p:grpSpPr>
        <a:xfrm>
          <a:off x="0" y="0"/>
          <a:ext cx="0" cy="0"/>
          <a:chOff x="0" y="0"/>
          <a:chExt cx="0" cy="0"/>
        </a:xfrm>
      </p:grpSpPr>
      <p:sp>
        <p:nvSpPr>
          <p:cNvPr id="914" name="Google Shape;914;p2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15" name="Google Shape;915;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6" name="Shape 936"/>
        <p:cNvGrpSpPr/>
        <p:nvPr/>
      </p:nvGrpSpPr>
      <p:grpSpPr>
        <a:xfrm>
          <a:off x="0" y="0"/>
          <a:ext cx="0" cy="0"/>
          <a:chOff x="0" y="0"/>
          <a:chExt cx="0" cy="0"/>
        </a:xfrm>
      </p:grpSpPr>
      <p:sp>
        <p:nvSpPr>
          <p:cNvPr id="937" name="Google Shape;937;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38" name="Google Shape;938;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5" name="Shape 965"/>
        <p:cNvGrpSpPr/>
        <p:nvPr/>
      </p:nvGrpSpPr>
      <p:grpSpPr>
        <a:xfrm>
          <a:off x="0" y="0"/>
          <a:ext cx="0" cy="0"/>
          <a:chOff x="0" y="0"/>
          <a:chExt cx="0" cy="0"/>
        </a:xfrm>
      </p:grpSpPr>
      <p:sp>
        <p:nvSpPr>
          <p:cNvPr id="966" name="Google Shape;966;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67" name="Google Shape;967;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5" name="Shape 995"/>
        <p:cNvGrpSpPr/>
        <p:nvPr/>
      </p:nvGrpSpPr>
      <p:grpSpPr>
        <a:xfrm>
          <a:off x="0" y="0"/>
          <a:ext cx="0" cy="0"/>
          <a:chOff x="0" y="0"/>
          <a:chExt cx="0" cy="0"/>
        </a:xfrm>
      </p:grpSpPr>
      <p:sp>
        <p:nvSpPr>
          <p:cNvPr id="996" name="Google Shape;996;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97" name="Google Shape;997;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1" name="Shape 1021"/>
        <p:cNvGrpSpPr/>
        <p:nvPr/>
      </p:nvGrpSpPr>
      <p:grpSpPr>
        <a:xfrm>
          <a:off x="0" y="0"/>
          <a:ext cx="0" cy="0"/>
          <a:chOff x="0" y="0"/>
          <a:chExt cx="0" cy="0"/>
        </a:xfrm>
      </p:grpSpPr>
      <p:sp>
        <p:nvSpPr>
          <p:cNvPr id="1022" name="Google Shape;1022;p2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23" name="Google Shape;1023;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5" name="Shape 565"/>
        <p:cNvGrpSpPr/>
        <p:nvPr/>
      </p:nvGrpSpPr>
      <p:grpSpPr>
        <a:xfrm>
          <a:off x="0" y="0"/>
          <a:ext cx="0" cy="0"/>
          <a:chOff x="0" y="0"/>
          <a:chExt cx="0" cy="0"/>
        </a:xfrm>
      </p:grpSpPr>
      <p:sp>
        <p:nvSpPr>
          <p:cNvPr id="566" name="Google Shape;566;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7" name="Google Shape;567;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8" name="Shape 1048"/>
        <p:cNvGrpSpPr/>
        <p:nvPr/>
      </p:nvGrpSpPr>
      <p:grpSpPr>
        <a:xfrm>
          <a:off x="0" y="0"/>
          <a:ext cx="0" cy="0"/>
          <a:chOff x="0" y="0"/>
          <a:chExt cx="0" cy="0"/>
        </a:xfrm>
      </p:grpSpPr>
      <p:sp>
        <p:nvSpPr>
          <p:cNvPr id="1049" name="Google Shape;1049;p3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50" name="Google Shape;1050;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8" name="Shape 1068"/>
        <p:cNvGrpSpPr/>
        <p:nvPr/>
      </p:nvGrpSpPr>
      <p:grpSpPr>
        <a:xfrm>
          <a:off x="0" y="0"/>
          <a:ext cx="0" cy="0"/>
          <a:chOff x="0" y="0"/>
          <a:chExt cx="0" cy="0"/>
        </a:xfrm>
      </p:grpSpPr>
      <p:sp>
        <p:nvSpPr>
          <p:cNvPr id="1069" name="Google Shape;1069;p3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70" name="Google Shape;1070;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9" name="Shape 1089"/>
        <p:cNvGrpSpPr/>
        <p:nvPr/>
      </p:nvGrpSpPr>
      <p:grpSpPr>
        <a:xfrm>
          <a:off x="0" y="0"/>
          <a:ext cx="0" cy="0"/>
          <a:chOff x="0" y="0"/>
          <a:chExt cx="0" cy="0"/>
        </a:xfrm>
      </p:grpSpPr>
      <p:sp>
        <p:nvSpPr>
          <p:cNvPr id="1090" name="Google Shape;1090;p3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91" name="Google Shape;1091;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3" name="Shape 1103"/>
        <p:cNvGrpSpPr/>
        <p:nvPr/>
      </p:nvGrpSpPr>
      <p:grpSpPr>
        <a:xfrm>
          <a:off x="0" y="0"/>
          <a:ext cx="0" cy="0"/>
          <a:chOff x="0" y="0"/>
          <a:chExt cx="0" cy="0"/>
        </a:xfrm>
      </p:grpSpPr>
      <p:sp>
        <p:nvSpPr>
          <p:cNvPr id="1104" name="Google Shape;1104;p3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05" name="Google Shape;1105;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7" name="Shape 1117"/>
        <p:cNvGrpSpPr/>
        <p:nvPr/>
      </p:nvGrpSpPr>
      <p:grpSpPr>
        <a:xfrm>
          <a:off x="0" y="0"/>
          <a:ext cx="0" cy="0"/>
          <a:chOff x="0" y="0"/>
          <a:chExt cx="0" cy="0"/>
        </a:xfrm>
      </p:grpSpPr>
      <p:sp>
        <p:nvSpPr>
          <p:cNvPr id="1118" name="Google Shape;1118;p3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19" name="Google Shape;1119;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0" name="Shape 1130"/>
        <p:cNvGrpSpPr/>
        <p:nvPr/>
      </p:nvGrpSpPr>
      <p:grpSpPr>
        <a:xfrm>
          <a:off x="0" y="0"/>
          <a:ext cx="0" cy="0"/>
          <a:chOff x="0" y="0"/>
          <a:chExt cx="0" cy="0"/>
        </a:xfrm>
      </p:grpSpPr>
      <p:sp>
        <p:nvSpPr>
          <p:cNvPr id="1131" name="Google Shape;1131;p3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32" name="Google Shape;1132;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3" name="Shape 1143"/>
        <p:cNvGrpSpPr/>
        <p:nvPr/>
      </p:nvGrpSpPr>
      <p:grpSpPr>
        <a:xfrm>
          <a:off x="0" y="0"/>
          <a:ext cx="0" cy="0"/>
          <a:chOff x="0" y="0"/>
          <a:chExt cx="0" cy="0"/>
        </a:xfrm>
      </p:grpSpPr>
      <p:sp>
        <p:nvSpPr>
          <p:cNvPr id="1144" name="Google Shape;1144;p3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45" name="Google Shape;1145;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5" name="Shape 1155"/>
        <p:cNvGrpSpPr/>
        <p:nvPr/>
      </p:nvGrpSpPr>
      <p:grpSpPr>
        <a:xfrm>
          <a:off x="0" y="0"/>
          <a:ext cx="0" cy="0"/>
          <a:chOff x="0" y="0"/>
          <a:chExt cx="0" cy="0"/>
        </a:xfrm>
      </p:grpSpPr>
      <p:sp>
        <p:nvSpPr>
          <p:cNvPr id="1156" name="Google Shape;1156;p3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57" name="Google Shape;1157;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7" name="Shape 1167"/>
        <p:cNvGrpSpPr/>
        <p:nvPr/>
      </p:nvGrpSpPr>
      <p:grpSpPr>
        <a:xfrm>
          <a:off x="0" y="0"/>
          <a:ext cx="0" cy="0"/>
          <a:chOff x="0" y="0"/>
          <a:chExt cx="0" cy="0"/>
        </a:xfrm>
      </p:grpSpPr>
      <p:sp>
        <p:nvSpPr>
          <p:cNvPr id="1168" name="Google Shape;1168;p3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69" name="Google Shape;1169;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7" name="Shape 1177"/>
        <p:cNvGrpSpPr/>
        <p:nvPr/>
      </p:nvGrpSpPr>
      <p:grpSpPr>
        <a:xfrm>
          <a:off x="0" y="0"/>
          <a:ext cx="0" cy="0"/>
          <a:chOff x="0" y="0"/>
          <a:chExt cx="0" cy="0"/>
        </a:xfrm>
      </p:grpSpPr>
      <p:sp>
        <p:nvSpPr>
          <p:cNvPr id="1178" name="Google Shape;1178;p3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79" name="Google Shape;1179;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5" name="Shape 585"/>
        <p:cNvGrpSpPr/>
        <p:nvPr/>
      </p:nvGrpSpPr>
      <p:grpSpPr>
        <a:xfrm>
          <a:off x="0" y="0"/>
          <a:ext cx="0" cy="0"/>
          <a:chOff x="0" y="0"/>
          <a:chExt cx="0" cy="0"/>
        </a:xfrm>
      </p:grpSpPr>
      <p:sp>
        <p:nvSpPr>
          <p:cNvPr id="586" name="Google Shape;586;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7" name="Google Shape;587;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8" name="Shape 1188"/>
        <p:cNvGrpSpPr/>
        <p:nvPr/>
      </p:nvGrpSpPr>
      <p:grpSpPr>
        <a:xfrm>
          <a:off x="0" y="0"/>
          <a:ext cx="0" cy="0"/>
          <a:chOff x="0" y="0"/>
          <a:chExt cx="0" cy="0"/>
        </a:xfrm>
      </p:grpSpPr>
      <p:sp>
        <p:nvSpPr>
          <p:cNvPr id="1189" name="Google Shape;1189;p4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90" name="Google Shape;1190;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9" name="Shape 1279"/>
        <p:cNvGrpSpPr/>
        <p:nvPr/>
      </p:nvGrpSpPr>
      <p:grpSpPr>
        <a:xfrm>
          <a:off x="0" y="0"/>
          <a:ext cx="0" cy="0"/>
          <a:chOff x="0" y="0"/>
          <a:chExt cx="0" cy="0"/>
        </a:xfrm>
      </p:grpSpPr>
      <p:sp>
        <p:nvSpPr>
          <p:cNvPr id="1280" name="Google Shape;1280;p4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81" name="Google Shape;1281;p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8" name="Shape 1308"/>
        <p:cNvGrpSpPr/>
        <p:nvPr/>
      </p:nvGrpSpPr>
      <p:grpSpPr>
        <a:xfrm>
          <a:off x="0" y="0"/>
          <a:ext cx="0" cy="0"/>
          <a:chOff x="0" y="0"/>
          <a:chExt cx="0" cy="0"/>
        </a:xfrm>
      </p:grpSpPr>
      <p:sp>
        <p:nvSpPr>
          <p:cNvPr id="1309" name="Google Shape;1309;p4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10" name="Google Shape;1310;p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5" name="Shape 1325"/>
        <p:cNvGrpSpPr/>
        <p:nvPr/>
      </p:nvGrpSpPr>
      <p:grpSpPr>
        <a:xfrm>
          <a:off x="0" y="0"/>
          <a:ext cx="0" cy="0"/>
          <a:chOff x="0" y="0"/>
          <a:chExt cx="0" cy="0"/>
        </a:xfrm>
      </p:grpSpPr>
      <p:sp>
        <p:nvSpPr>
          <p:cNvPr id="1326" name="Google Shape;1326;p4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27" name="Google Shape;1327;p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7" name="Shape 1347"/>
        <p:cNvGrpSpPr/>
        <p:nvPr/>
      </p:nvGrpSpPr>
      <p:grpSpPr>
        <a:xfrm>
          <a:off x="0" y="0"/>
          <a:ext cx="0" cy="0"/>
          <a:chOff x="0" y="0"/>
          <a:chExt cx="0" cy="0"/>
        </a:xfrm>
      </p:grpSpPr>
      <p:sp>
        <p:nvSpPr>
          <p:cNvPr id="1348" name="Google Shape;1348;p4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49" name="Google Shape;1349;p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2" name="Shape 1372"/>
        <p:cNvGrpSpPr/>
        <p:nvPr/>
      </p:nvGrpSpPr>
      <p:grpSpPr>
        <a:xfrm>
          <a:off x="0" y="0"/>
          <a:ext cx="0" cy="0"/>
          <a:chOff x="0" y="0"/>
          <a:chExt cx="0" cy="0"/>
        </a:xfrm>
      </p:grpSpPr>
      <p:sp>
        <p:nvSpPr>
          <p:cNvPr id="1373" name="Google Shape;1373;p4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74" name="Google Shape;1374;p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6" name="Shape 1386"/>
        <p:cNvGrpSpPr/>
        <p:nvPr/>
      </p:nvGrpSpPr>
      <p:grpSpPr>
        <a:xfrm>
          <a:off x="0" y="0"/>
          <a:ext cx="0" cy="0"/>
          <a:chOff x="0" y="0"/>
          <a:chExt cx="0" cy="0"/>
        </a:xfrm>
      </p:grpSpPr>
      <p:sp>
        <p:nvSpPr>
          <p:cNvPr id="1387" name="Google Shape;1387;p4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88" name="Google Shape;1388;p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7" name="Shape 1397"/>
        <p:cNvGrpSpPr/>
        <p:nvPr/>
      </p:nvGrpSpPr>
      <p:grpSpPr>
        <a:xfrm>
          <a:off x="0" y="0"/>
          <a:ext cx="0" cy="0"/>
          <a:chOff x="0" y="0"/>
          <a:chExt cx="0" cy="0"/>
        </a:xfrm>
      </p:grpSpPr>
      <p:sp>
        <p:nvSpPr>
          <p:cNvPr id="1398" name="Google Shape;1398;p4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99" name="Google Shape;1399;p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2" name="Shape 1412"/>
        <p:cNvGrpSpPr/>
        <p:nvPr/>
      </p:nvGrpSpPr>
      <p:grpSpPr>
        <a:xfrm>
          <a:off x="0" y="0"/>
          <a:ext cx="0" cy="0"/>
          <a:chOff x="0" y="0"/>
          <a:chExt cx="0" cy="0"/>
        </a:xfrm>
      </p:grpSpPr>
      <p:sp>
        <p:nvSpPr>
          <p:cNvPr id="1413" name="Google Shape;1413;p4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14" name="Google Shape;1414;p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8" name="Shape 1428"/>
        <p:cNvGrpSpPr/>
        <p:nvPr/>
      </p:nvGrpSpPr>
      <p:grpSpPr>
        <a:xfrm>
          <a:off x="0" y="0"/>
          <a:ext cx="0" cy="0"/>
          <a:chOff x="0" y="0"/>
          <a:chExt cx="0" cy="0"/>
        </a:xfrm>
      </p:grpSpPr>
      <p:sp>
        <p:nvSpPr>
          <p:cNvPr id="1429" name="Google Shape;1429;p4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30" name="Google Shape;1430;p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2" name="Shape 592"/>
        <p:cNvGrpSpPr/>
        <p:nvPr/>
      </p:nvGrpSpPr>
      <p:grpSpPr>
        <a:xfrm>
          <a:off x="0" y="0"/>
          <a:ext cx="0" cy="0"/>
          <a:chOff x="0" y="0"/>
          <a:chExt cx="0" cy="0"/>
        </a:xfrm>
      </p:grpSpPr>
      <p:sp>
        <p:nvSpPr>
          <p:cNvPr id="593" name="Google Shape;593;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4" name="Google Shape;594;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3" name="Shape 1443"/>
        <p:cNvGrpSpPr/>
        <p:nvPr/>
      </p:nvGrpSpPr>
      <p:grpSpPr>
        <a:xfrm>
          <a:off x="0" y="0"/>
          <a:ext cx="0" cy="0"/>
          <a:chOff x="0" y="0"/>
          <a:chExt cx="0" cy="0"/>
        </a:xfrm>
      </p:grpSpPr>
      <p:sp>
        <p:nvSpPr>
          <p:cNvPr id="1444" name="Google Shape;1444;p5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45" name="Google Shape;1445;p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9" name="Shape 1459"/>
        <p:cNvGrpSpPr/>
        <p:nvPr/>
      </p:nvGrpSpPr>
      <p:grpSpPr>
        <a:xfrm>
          <a:off x="0" y="0"/>
          <a:ext cx="0" cy="0"/>
          <a:chOff x="0" y="0"/>
          <a:chExt cx="0" cy="0"/>
        </a:xfrm>
      </p:grpSpPr>
      <p:sp>
        <p:nvSpPr>
          <p:cNvPr id="1460" name="Google Shape;1460;p5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61" name="Google Shape;1461;p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4" name="Shape 1474"/>
        <p:cNvGrpSpPr/>
        <p:nvPr/>
      </p:nvGrpSpPr>
      <p:grpSpPr>
        <a:xfrm>
          <a:off x="0" y="0"/>
          <a:ext cx="0" cy="0"/>
          <a:chOff x="0" y="0"/>
          <a:chExt cx="0" cy="0"/>
        </a:xfrm>
      </p:grpSpPr>
      <p:sp>
        <p:nvSpPr>
          <p:cNvPr id="1475" name="Google Shape;1475;p5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76" name="Google Shape;1476;p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0" name="Shape 1490"/>
        <p:cNvGrpSpPr/>
        <p:nvPr/>
      </p:nvGrpSpPr>
      <p:grpSpPr>
        <a:xfrm>
          <a:off x="0" y="0"/>
          <a:ext cx="0" cy="0"/>
          <a:chOff x="0" y="0"/>
          <a:chExt cx="0" cy="0"/>
        </a:xfrm>
      </p:grpSpPr>
      <p:sp>
        <p:nvSpPr>
          <p:cNvPr id="1491" name="Google Shape;1491;p5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92" name="Google Shape;1492;p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4" name="Shape 1504"/>
        <p:cNvGrpSpPr/>
        <p:nvPr/>
      </p:nvGrpSpPr>
      <p:grpSpPr>
        <a:xfrm>
          <a:off x="0" y="0"/>
          <a:ext cx="0" cy="0"/>
          <a:chOff x="0" y="0"/>
          <a:chExt cx="0" cy="0"/>
        </a:xfrm>
      </p:grpSpPr>
      <p:sp>
        <p:nvSpPr>
          <p:cNvPr id="1505" name="Google Shape;1505;p5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06" name="Google Shape;1506;p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0" name="Shape 1520"/>
        <p:cNvGrpSpPr/>
        <p:nvPr/>
      </p:nvGrpSpPr>
      <p:grpSpPr>
        <a:xfrm>
          <a:off x="0" y="0"/>
          <a:ext cx="0" cy="0"/>
          <a:chOff x="0" y="0"/>
          <a:chExt cx="0" cy="0"/>
        </a:xfrm>
      </p:grpSpPr>
      <p:sp>
        <p:nvSpPr>
          <p:cNvPr id="1521" name="Google Shape;1521;p5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22" name="Google Shape;1522;p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5" name="Shape 1535"/>
        <p:cNvGrpSpPr/>
        <p:nvPr/>
      </p:nvGrpSpPr>
      <p:grpSpPr>
        <a:xfrm>
          <a:off x="0" y="0"/>
          <a:ext cx="0" cy="0"/>
          <a:chOff x="0" y="0"/>
          <a:chExt cx="0" cy="0"/>
        </a:xfrm>
      </p:grpSpPr>
      <p:sp>
        <p:nvSpPr>
          <p:cNvPr id="1536" name="Google Shape;1536;p5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37" name="Google Shape;1537;p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0" name="Shape 1550"/>
        <p:cNvGrpSpPr/>
        <p:nvPr/>
      </p:nvGrpSpPr>
      <p:grpSpPr>
        <a:xfrm>
          <a:off x="0" y="0"/>
          <a:ext cx="0" cy="0"/>
          <a:chOff x="0" y="0"/>
          <a:chExt cx="0" cy="0"/>
        </a:xfrm>
      </p:grpSpPr>
      <p:sp>
        <p:nvSpPr>
          <p:cNvPr id="1551" name="Google Shape;1551;p5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52" name="Google Shape;1552;p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7" name="Shape 1567"/>
        <p:cNvGrpSpPr/>
        <p:nvPr/>
      </p:nvGrpSpPr>
      <p:grpSpPr>
        <a:xfrm>
          <a:off x="0" y="0"/>
          <a:ext cx="0" cy="0"/>
          <a:chOff x="0" y="0"/>
          <a:chExt cx="0" cy="0"/>
        </a:xfrm>
      </p:grpSpPr>
      <p:sp>
        <p:nvSpPr>
          <p:cNvPr id="1568" name="Google Shape;1568;p5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69" name="Google Shape;1569;p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2" name="Shape 1582"/>
        <p:cNvGrpSpPr/>
        <p:nvPr/>
      </p:nvGrpSpPr>
      <p:grpSpPr>
        <a:xfrm>
          <a:off x="0" y="0"/>
          <a:ext cx="0" cy="0"/>
          <a:chOff x="0" y="0"/>
          <a:chExt cx="0" cy="0"/>
        </a:xfrm>
      </p:grpSpPr>
      <p:sp>
        <p:nvSpPr>
          <p:cNvPr id="1583" name="Google Shape;1583;p5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84" name="Google Shape;1584;p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8" name="Shape 598"/>
        <p:cNvGrpSpPr/>
        <p:nvPr/>
      </p:nvGrpSpPr>
      <p:grpSpPr>
        <a:xfrm>
          <a:off x="0" y="0"/>
          <a:ext cx="0" cy="0"/>
          <a:chOff x="0" y="0"/>
          <a:chExt cx="0" cy="0"/>
        </a:xfrm>
      </p:grpSpPr>
      <p:sp>
        <p:nvSpPr>
          <p:cNvPr id="599" name="Google Shape;599;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0" name="Google Shape;600;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9" name="Shape 1599"/>
        <p:cNvGrpSpPr/>
        <p:nvPr/>
      </p:nvGrpSpPr>
      <p:grpSpPr>
        <a:xfrm>
          <a:off x="0" y="0"/>
          <a:ext cx="0" cy="0"/>
          <a:chOff x="0" y="0"/>
          <a:chExt cx="0" cy="0"/>
        </a:xfrm>
      </p:grpSpPr>
      <p:sp>
        <p:nvSpPr>
          <p:cNvPr id="1600" name="Google Shape;1600;p6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01" name="Google Shape;1601;p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4" name="Shape 1614"/>
        <p:cNvGrpSpPr/>
        <p:nvPr/>
      </p:nvGrpSpPr>
      <p:grpSpPr>
        <a:xfrm>
          <a:off x="0" y="0"/>
          <a:ext cx="0" cy="0"/>
          <a:chOff x="0" y="0"/>
          <a:chExt cx="0" cy="0"/>
        </a:xfrm>
      </p:grpSpPr>
      <p:sp>
        <p:nvSpPr>
          <p:cNvPr id="1615" name="Google Shape;1615;p6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16" name="Google Shape;1616;p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1" name="Shape 1631"/>
        <p:cNvGrpSpPr/>
        <p:nvPr/>
      </p:nvGrpSpPr>
      <p:grpSpPr>
        <a:xfrm>
          <a:off x="0" y="0"/>
          <a:ext cx="0" cy="0"/>
          <a:chOff x="0" y="0"/>
          <a:chExt cx="0" cy="0"/>
        </a:xfrm>
      </p:grpSpPr>
      <p:sp>
        <p:nvSpPr>
          <p:cNvPr id="1632" name="Google Shape;1632;p6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33" name="Google Shape;1633;p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5" name="Shape 1655"/>
        <p:cNvGrpSpPr/>
        <p:nvPr/>
      </p:nvGrpSpPr>
      <p:grpSpPr>
        <a:xfrm>
          <a:off x="0" y="0"/>
          <a:ext cx="0" cy="0"/>
          <a:chOff x="0" y="0"/>
          <a:chExt cx="0" cy="0"/>
        </a:xfrm>
      </p:grpSpPr>
      <p:sp>
        <p:nvSpPr>
          <p:cNvPr id="1656" name="Google Shape;1656;p6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57" name="Google Shape;1657;p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3" name="Shape 1683"/>
        <p:cNvGrpSpPr/>
        <p:nvPr/>
      </p:nvGrpSpPr>
      <p:grpSpPr>
        <a:xfrm>
          <a:off x="0" y="0"/>
          <a:ext cx="0" cy="0"/>
          <a:chOff x="0" y="0"/>
          <a:chExt cx="0" cy="0"/>
        </a:xfrm>
      </p:grpSpPr>
      <p:sp>
        <p:nvSpPr>
          <p:cNvPr id="1684" name="Google Shape;1684;p6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85" name="Google Shape;1685;p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8" name="Shape 1698"/>
        <p:cNvGrpSpPr/>
        <p:nvPr/>
      </p:nvGrpSpPr>
      <p:grpSpPr>
        <a:xfrm>
          <a:off x="0" y="0"/>
          <a:ext cx="0" cy="0"/>
          <a:chOff x="0" y="0"/>
          <a:chExt cx="0" cy="0"/>
        </a:xfrm>
      </p:grpSpPr>
      <p:sp>
        <p:nvSpPr>
          <p:cNvPr id="1699" name="Google Shape;1699;p6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00" name="Google Shape;1700;p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5" name="Shape 1715"/>
        <p:cNvGrpSpPr/>
        <p:nvPr/>
      </p:nvGrpSpPr>
      <p:grpSpPr>
        <a:xfrm>
          <a:off x="0" y="0"/>
          <a:ext cx="0" cy="0"/>
          <a:chOff x="0" y="0"/>
          <a:chExt cx="0" cy="0"/>
        </a:xfrm>
      </p:grpSpPr>
      <p:sp>
        <p:nvSpPr>
          <p:cNvPr id="1716" name="Google Shape;1716;p6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17" name="Google Shape;1717;p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6" name="Shape 1726"/>
        <p:cNvGrpSpPr/>
        <p:nvPr/>
      </p:nvGrpSpPr>
      <p:grpSpPr>
        <a:xfrm>
          <a:off x="0" y="0"/>
          <a:ext cx="0" cy="0"/>
          <a:chOff x="0" y="0"/>
          <a:chExt cx="0" cy="0"/>
        </a:xfrm>
      </p:grpSpPr>
      <p:sp>
        <p:nvSpPr>
          <p:cNvPr id="1727" name="Google Shape;1727;p6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28" name="Google Shape;1728;p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9" name="Shape 1739"/>
        <p:cNvGrpSpPr/>
        <p:nvPr/>
      </p:nvGrpSpPr>
      <p:grpSpPr>
        <a:xfrm>
          <a:off x="0" y="0"/>
          <a:ext cx="0" cy="0"/>
          <a:chOff x="0" y="0"/>
          <a:chExt cx="0" cy="0"/>
        </a:xfrm>
      </p:grpSpPr>
      <p:sp>
        <p:nvSpPr>
          <p:cNvPr id="1740" name="Google Shape;1740;p6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41" name="Google Shape;1741;p6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7" name="Shape 1757"/>
        <p:cNvGrpSpPr/>
        <p:nvPr/>
      </p:nvGrpSpPr>
      <p:grpSpPr>
        <a:xfrm>
          <a:off x="0" y="0"/>
          <a:ext cx="0" cy="0"/>
          <a:chOff x="0" y="0"/>
          <a:chExt cx="0" cy="0"/>
        </a:xfrm>
      </p:grpSpPr>
      <p:sp>
        <p:nvSpPr>
          <p:cNvPr id="1758" name="Google Shape;1758;p6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59" name="Google Shape;1759;p6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1" name="Shape 611"/>
        <p:cNvGrpSpPr/>
        <p:nvPr/>
      </p:nvGrpSpPr>
      <p:grpSpPr>
        <a:xfrm>
          <a:off x="0" y="0"/>
          <a:ext cx="0" cy="0"/>
          <a:chOff x="0" y="0"/>
          <a:chExt cx="0" cy="0"/>
        </a:xfrm>
      </p:grpSpPr>
      <p:sp>
        <p:nvSpPr>
          <p:cNvPr id="612" name="Google Shape;612;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3" name="Google Shape;613;p7:notes"/>
          <p:cNvSpPr txBox="1"/>
          <p:nvPr>
            <p:ph idx="1" type="body"/>
          </p:nvPr>
        </p:nvSpPr>
        <p:spPr>
          <a:xfrm>
            <a:off x="685800" y="4400549"/>
            <a:ext cx="5486400" cy="3600596"/>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4" name="Google Shape;614;p7:notes"/>
          <p:cNvSpPr txBox="1"/>
          <p:nvPr>
            <p:ph idx="12" type="sldNum"/>
          </p:nvPr>
        </p:nvSpPr>
        <p:spPr>
          <a:xfrm>
            <a:off x="3884608" y="8685208"/>
            <a:ext cx="2971800" cy="458699"/>
          </a:xfrm>
          <a:prstGeom prst="rect">
            <a:avLst/>
          </a:prstGeom>
          <a:noFill/>
          <a:ln>
            <a:noFill/>
          </a:ln>
        </p:spPr>
        <p:txBody>
          <a:bodyPr anchorCtr="0" anchor="b" bIns="45700" lIns="91400" spcFirstLastPara="1" rIns="91400" wrap="square" tIns="45700">
            <a:noAutofit/>
          </a:bodyPr>
          <a:lstStyle/>
          <a:p>
            <a:pPr indent="0" lvl="0" marL="0" marR="0" rtl="0" algn="r">
              <a:lnSpc>
                <a:spcPct val="100000"/>
              </a:lnSpc>
              <a:spcBef>
                <a:spcPts val="0"/>
              </a:spcBef>
              <a:spcAft>
                <a:spcPts val="0"/>
              </a:spcAft>
              <a:buClr>
                <a:srgbClr val="000000"/>
              </a:buClr>
              <a:buSzPts val="1800"/>
              <a:buFont typeface="Arial"/>
              <a:buNone/>
            </a:pPr>
            <a:fld id="{00000000-1234-1234-1234-123412341234}" type="slidenum">
              <a:rPr b="0" i="0" lang="fr-FR" sz="18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8" name="Shape 1778"/>
        <p:cNvGrpSpPr/>
        <p:nvPr/>
      </p:nvGrpSpPr>
      <p:grpSpPr>
        <a:xfrm>
          <a:off x="0" y="0"/>
          <a:ext cx="0" cy="0"/>
          <a:chOff x="0" y="0"/>
          <a:chExt cx="0" cy="0"/>
        </a:xfrm>
      </p:grpSpPr>
      <p:sp>
        <p:nvSpPr>
          <p:cNvPr id="1779" name="Google Shape;1779;p7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80" name="Google Shape;1780;p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7" name="Shape 1797"/>
        <p:cNvGrpSpPr/>
        <p:nvPr/>
      </p:nvGrpSpPr>
      <p:grpSpPr>
        <a:xfrm>
          <a:off x="0" y="0"/>
          <a:ext cx="0" cy="0"/>
          <a:chOff x="0" y="0"/>
          <a:chExt cx="0" cy="0"/>
        </a:xfrm>
      </p:grpSpPr>
      <p:sp>
        <p:nvSpPr>
          <p:cNvPr id="1798" name="Google Shape;1798;p7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99" name="Google Shape;1799;p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9" name="Shape 1819"/>
        <p:cNvGrpSpPr/>
        <p:nvPr/>
      </p:nvGrpSpPr>
      <p:grpSpPr>
        <a:xfrm>
          <a:off x="0" y="0"/>
          <a:ext cx="0" cy="0"/>
          <a:chOff x="0" y="0"/>
          <a:chExt cx="0" cy="0"/>
        </a:xfrm>
      </p:grpSpPr>
      <p:sp>
        <p:nvSpPr>
          <p:cNvPr id="1820" name="Google Shape;1820;p7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21" name="Google Shape;1821;p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3" name="Shape 1843"/>
        <p:cNvGrpSpPr/>
        <p:nvPr/>
      </p:nvGrpSpPr>
      <p:grpSpPr>
        <a:xfrm>
          <a:off x="0" y="0"/>
          <a:ext cx="0" cy="0"/>
          <a:chOff x="0" y="0"/>
          <a:chExt cx="0" cy="0"/>
        </a:xfrm>
      </p:grpSpPr>
      <p:sp>
        <p:nvSpPr>
          <p:cNvPr id="1844" name="Google Shape;1844;p7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45" name="Google Shape;1845;p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8" name="Shape 1868"/>
        <p:cNvGrpSpPr/>
        <p:nvPr/>
      </p:nvGrpSpPr>
      <p:grpSpPr>
        <a:xfrm>
          <a:off x="0" y="0"/>
          <a:ext cx="0" cy="0"/>
          <a:chOff x="0" y="0"/>
          <a:chExt cx="0" cy="0"/>
        </a:xfrm>
      </p:grpSpPr>
      <p:sp>
        <p:nvSpPr>
          <p:cNvPr id="1869" name="Google Shape;1869;p7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70" name="Google Shape;1870;p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9" name="Shape 1879"/>
        <p:cNvGrpSpPr/>
        <p:nvPr/>
      </p:nvGrpSpPr>
      <p:grpSpPr>
        <a:xfrm>
          <a:off x="0" y="0"/>
          <a:ext cx="0" cy="0"/>
          <a:chOff x="0" y="0"/>
          <a:chExt cx="0" cy="0"/>
        </a:xfrm>
      </p:grpSpPr>
      <p:sp>
        <p:nvSpPr>
          <p:cNvPr id="1880" name="Google Shape;1880;p7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81" name="Google Shape;1881;p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0" name="Shape 1920"/>
        <p:cNvGrpSpPr/>
        <p:nvPr/>
      </p:nvGrpSpPr>
      <p:grpSpPr>
        <a:xfrm>
          <a:off x="0" y="0"/>
          <a:ext cx="0" cy="0"/>
          <a:chOff x="0" y="0"/>
          <a:chExt cx="0" cy="0"/>
        </a:xfrm>
      </p:grpSpPr>
      <p:sp>
        <p:nvSpPr>
          <p:cNvPr id="1921" name="Google Shape;1921;p7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22" name="Google Shape;1922;p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3" name="Shape 1933"/>
        <p:cNvGrpSpPr/>
        <p:nvPr/>
      </p:nvGrpSpPr>
      <p:grpSpPr>
        <a:xfrm>
          <a:off x="0" y="0"/>
          <a:ext cx="0" cy="0"/>
          <a:chOff x="0" y="0"/>
          <a:chExt cx="0" cy="0"/>
        </a:xfrm>
      </p:grpSpPr>
      <p:sp>
        <p:nvSpPr>
          <p:cNvPr id="1934" name="Google Shape;1934;p7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35" name="Google Shape;1935;p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9" name="Shape 1979"/>
        <p:cNvGrpSpPr/>
        <p:nvPr/>
      </p:nvGrpSpPr>
      <p:grpSpPr>
        <a:xfrm>
          <a:off x="0" y="0"/>
          <a:ext cx="0" cy="0"/>
          <a:chOff x="0" y="0"/>
          <a:chExt cx="0" cy="0"/>
        </a:xfrm>
      </p:grpSpPr>
      <p:sp>
        <p:nvSpPr>
          <p:cNvPr id="1980" name="Google Shape;1980;p7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81" name="Google Shape;1981;p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2" name="Shape 1992"/>
        <p:cNvGrpSpPr/>
        <p:nvPr/>
      </p:nvGrpSpPr>
      <p:grpSpPr>
        <a:xfrm>
          <a:off x="0" y="0"/>
          <a:ext cx="0" cy="0"/>
          <a:chOff x="0" y="0"/>
          <a:chExt cx="0" cy="0"/>
        </a:xfrm>
      </p:grpSpPr>
      <p:sp>
        <p:nvSpPr>
          <p:cNvPr id="1993" name="Google Shape;1993;p7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94" name="Google Shape;1994;p7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4" name="Shape 654"/>
        <p:cNvGrpSpPr/>
        <p:nvPr/>
      </p:nvGrpSpPr>
      <p:grpSpPr>
        <a:xfrm>
          <a:off x="0" y="0"/>
          <a:ext cx="0" cy="0"/>
          <a:chOff x="0" y="0"/>
          <a:chExt cx="0" cy="0"/>
        </a:xfrm>
      </p:grpSpPr>
      <p:sp>
        <p:nvSpPr>
          <p:cNvPr id="655" name="Google Shape;655;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6" name="Google Shape;656;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0" name="Shape 2000"/>
        <p:cNvGrpSpPr/>
        <p:nvPr/>
      </p:nvGrpSpPr>
      <p:grpSpPr>
        <a:xfrm>
          <a:off x="0" y="0"/>
          <a:ext cx="0" cy="0"/>
          <a:chOff x="0" y="0"/>
          <a:chExt cx="0" cy="0"/>
        </a:xfrm>
      </p:grpSpPr>
      <p:sp>
        <p:nvSpPr>
          <p:cNvPr id="2001" name="Google Shape;2001;p8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02" name="Google Shape;2002;p8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9" name="Shape 2009"/>
        <p:cNvGrpSpPr/>
        <p:nvPr/>
      </p:nvGrpSpPr>
      <p:grpSpPr>
        <a:xfrm>
          <a:off x="0" y="0"/>
          <a:ext cx="0" cy="0"/>
          <a:chOff x="0" y="0"/>
          <a:chExt cx="0" cy="0"/>
        </a:xfrm>
      </p:grpSpPr>
      <p:sp>
        <p:nvSpPr>
          <p:cNvPr id="2010" name="Google Shape;2010;p8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11" name="Google Shape;2011;p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1" name="Shape 2031"/>
        <p:cNvGrpSpPr/>
        <p:nvPr/>
      </p:nvGrpSpPr>
      <p:grpSpPr>
        <a:xfrm>
          <a:off x="0" y="0"/>
          <a:ext cx="0" cy="0"/>
          <a:chOff x="0" y="0"/>
          <a:chExt cx="0" cy="0"/>
        </a:xfrm>
      </p:grpSpPr>
      <p:sp>
        <p:nvSpPr>
          <p:cNvPr id="2032" name="Google Shape;2032;p8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33" name="Google Shape;2033;p8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3" name="Shape 2043"/>
        <p:cNvGrpSpPr/>
        <p:nvPr/>
      </p:nvGrpSpPr>
      <p:grpSpPr>
        <a:xfrm>
          <a:off x="0" y="0"/>
          <a:ext cx="0" cy="0"/>
          <a:chOff x="0" y="0"/>
          <a:chExt cx="0" cy="0"/>
        </a:xfrm>
      </p:grpSpPr>
      <p:sp>
        <p:nvSpPr>
          <p:cNvPr id="2044" name="Google Shape;2044;p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45" name="Google Shape;2045;p8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46" name="Google Shape;2046;p8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3" name="Shape 2073"/>
        <p:cNvGrpSpPr/>
        <p:nvPr/>
      </p:nvGrpSpPr>
      <p:grpSpPr>
        <a:xfrm>
          <a:off x="0" y="0"/>
          <a:ext cx="0" cy="0"/>
          <a:chOff x="0" y="0"/>
          <a:chExt cx="0" cy="0"/>
        </a:xfrm>
      </p:grpSpPr>
      <p:sp>
        <p:nvSpPr>
          <p:cNvPr id="2074" name="Google Shape;2074;p8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75" name="Google Shape;2075;p8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4" name="Shape 2084"/>
        <p:cNvGrpSpPr/>
        <p:nvPr/>
      </p:nvGrpSpPr>
      <p:grpSpPr>
        <a:xfrm>
          <a:off x="0" y="0"/>
          <a:ext cx="0" cy="0"/>
          <a:chOff x="0" y="0"/>
          <a:chExt cx="0" cy="0"/>
        </a:xfrm>
      </p:grpSpPr>
      <p:sp>
        <p:nvSpPr>
          <p:cNvPr id="2085" name="Google Shape;2085;p8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86" name="Google Shape;2086;p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7" name="Shape 667"/>
        <p:cNvGrpSpPr/>
        <p:nvPr/>
      </p:nvGrpSpPr>
      <p:grpSpPr>
        <a:xfrm>
          <a:off x="0" y="0"/>
          <a:ext cx="0" cy="0"/>
          <a:chOff x="0" y="0"/>
          <a:chExt cx="0" cy="0"/>
        </a:xfrm>
      </p:grpSpPr>
      <p:sp>
        <p:nvSpPr>
          <p:cNvPr id="668" name="Google Shape;668;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69" name="Google Shape;669;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9.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3.pn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1.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1.pn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1.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4.pn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0.pn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2.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4.png"/></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6.png"/></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2.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5" name="Shape 15"/>
        <p:cNvGrpSpPr/>
        <p:nvPr/>
      </p:nvGrpSpPr>
      <p:grpSpPr>
        <a:xfrm>
          <a:off x="0" y="0"/>
          <a:ext cx="0" cy="0"/>
          <a:chOff x="0" y="0"/>
          <a:chExt cx="0" cy="0"/>
        </a:xfrm>
      </p:grpSpPr>
      <p:sp>
        <p:nvSpPr>
          <p:cNvPr id="16" name="Google Shape;16;p8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 name="Google Shape;17;p8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 name="Google Shape;18;p8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9" name="Shape 79"/>
        <p:cNvGrpSpPr/>
        <p:nvPr/>
      </p:nvGrpSpPr>
      <p:grpSpPr>
        <a:xfrm>
          <a:off x="0" y="0"/>
          <a:ext cx="0" cy="0"/>
          <a:chOff x="0" y="0"/>
          <a:chExt cx="0" cy="0"/>
        </a:xfrm>
      </p:grpSpPr>
      <p:sp>
        <p:nvSpPr>
          <p:cNvPr id="80" name="Google Shape;80;p10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 name="Google Shape;81;p10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0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10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84" name="Shape 84"/>
        <p:cNvGrpSpPr/>
        <p:nvPr/>
      </p:nvGrpSpPr>
      <p:grpSpPr>
        <a:xfrm>
          <a:off x="0" y="0"/>
          <a:ext cx="0" cy="0"/>
          <a:chOff x="0" y="0"/>
          <a:chExt cx="0" cy="0"/>
        </a:xfrm>
      </p:grpSpPr>
      <p:sp>
        <p:nvSpPr>
          <p:cNvPr id="85" name="Google Shape;85;p105"/>
          <p:cNvSpPr/>
          <p:nvPr/>
        </p:nvSpPr>
        <p:spPr>
          <a:xfrm>
            <a:off x="1236924" y="706094"/>
            <a:ext cx="9678395" cy="5378639"/>
          </a:xfrm>
          <a:prstGeom prst="roundRect">
            <a:avLst>
              <a:gd fmla="val 2665" name="adj"/>
            </a:avLst>
          </a:prstGeom>
          <a:solidFill>
            <a:schemeClr val="lt1"/>
          </a:solidFill>
          <a:ln cap="flat" cmpd="sng" w="12700">
            <a:solidFill>
              <a:srgbClr val="D8D8D8"/>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6" name="Google Shape;86;p10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 name="Google Shape;87;p10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 name="Google Shape;88;p10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
        <p:nvSpPr>
          <p:cNvPr id="89" name="Google Shape;89;p105"/>
          <p:cNvSpPr/>
          <p:nvPr/>
        </p:nvSpPr>
        <p:spPr>
          <a:xfrm>
            <a:off x="1360423" y="832901"/>
            <a:ext cx="9431497" cy="5153431"/>
          </a:xfrm>
          <a:prstGeom prst="rect">
            <a:avLst/>
          </a:prstGeom>
          <a:solidFill>
            <a:srgbClr val="E3EE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0" name="Google Shape;90;p105"/>
          <p:cNvSpPr/>
          <p:nvPr/>
        </p:nvSpPr>
        <p:spPr>
          <a:xfrm>
            <a:off x="1504652" y="958594"/>
            <a:ext cx="9143039" cy="4902044"/>
          </a:xfrm>
          <a:prstGeom prst="rect">
            <a:avLst/>
          </a:prstGeom>
          <a:solidFill>
            <a:schemeClr val="lt1"/>
          </a:solidFill>
          <a:ln>
            <a:noFill/>
          </a:ln>
          <a:effectLst>
            <a:outerShdw blurRad="63500" sx="102000" rotWithShape="0" algn="ctr" sy="102000">
              <a:srgbClr val="000000">
                <a:alpha val="4705"/>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1" name="Google Shape;91;p105"/>
          <p:cNvSpPr txBox="1"/>
          <p:nvPr>
            <p:ph type="title"/>
          </p:nvPr>
        </p:nvSpPr>
        <p:spPr>
          <a:xfrm>
            <a:off x="2209800" y="2311679"/>
            <a:ext cx="7772400" cy="2234643"/>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2"/>
              </a:buClr>
              <a:buSzPts val="5400"/>
              <a:buFont typeface="Calibri"/>
              <a:buNone/>
              <a:defRPr b="1" sz="54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2" name="Google Shape;92;p105"/>
          <p:cNvSpPr/>
          <p:nvPr/>
        </p:nvSpPr>
        <p:spPr>
          <a:xfrm>
            <a:off x="1773169" y="5360163"/>
            <a:ext cx="8610496" cy="107033"/>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93" name="Google Shape;93;p105"/>
          <p:cNvPicPr preferRelativeResize="0"/>
          <p:nvPr/>
        </p:nvPicPr>
        <p:blipFill rotWithShape="1">
          <a:blip r:embed="rId2">
            <a:alphaModFix/>
          </a:blip>
          <a:srcRect b="0" l="0" r="0" t="0"/>
          <a:stretch/>
        </p:blipFill>
        <p:spPr>
          <a:xfrm>
            <a:off x="5635784" y="1391337"/>
            <a:ext cx="920432" cy="920432"/>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94" name="Shape 94"/>
        <p:cNvGrpSpPr/>
        <p:nvPr/>
      </p:nvGrpSpPr>
      <p:grpSpPr>
        <a:xfrm>
          <a:off x="0" y="0"/>
          <a:ext cx="0" cy="0"/>
          <a:chOff x="0" y="0"/>
          <a:chExt cx="0" cy="0"/>
        </a:xfrm>
      </p:grpSpPr>
      <p:sp>
        <p:nvSpPr>
          <p:cNvPr id="95" name="Google Shape;95;p106"/>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6" name="Google Shape;96;p106"/>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97" name="Google Shape;97;p106"/>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8" name="Google Shape;98;p10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10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10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bg>
      <p:bgPr>
        <a:solidFill>
          <a:srgbClr val="0070C0"/>
        </a:solidFill>
      </p:bgPr>
    </p:bg>
    <p:spTree>
      <p:nvGrpSpPr>
        <p:cNvPr id="101" name="Shape 101"/>
        <p:cNvGrpSpPr/>
        <p:nvPr/>
      </p:nvGrpSpPr>
      <p:grpSpPr>
        <a:xfrm>
          <a:off x="0" y="0"/>
          <a:ext cx="0" cy="0"/>
          <a:chOff x="0" y="0"/>
          <a:chExt cx="0" cy="0"/>
        </a:xfrm>
      </p:grpSpPr>
      <p:grpSp>
        <p:nvGrpSpPr>
          <p:cNvPr id="102" name="Google Shape;102;p107"/>
          <p:cNvGrpSpPr/>
          <p:nvPr/>
        </p:nvGrpSpPr>
        <p:grpSpPr>
          <a:xfrm>
            <a:off x="0" y="0"/>
            <a:ext cx="12192000" cy="6858001"/>
            <a:chOff x="0" y="0"/>
            <a:chExt cx="13716000" cy="10287000"/>
          </a:xfrm>
        </p:grpSpPr>
        <p:sp>
          <p:nvSpPr>
            <p:cNvPr id="103" name="Google Shape;103;p107"/>
            <p:cNvSpPr/>
            <p:nvPr/>
          </p:nvSpPr>
          <p:spPr>
            <a:xfrm>
              <a:off x="0" y="0"/>
              <a:ext cx="13716000" cy="10287000"/>
            </a:xfrm>
            <a:prstGeom prst="rect">
              <a:avLst/>
            </a:prstGeom>
            <a:solidFill>
              <a:srgbClr val="7030A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04" name="Google Shape;104;p107"/>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05" name="Google Shape;105;p107"/>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06" name="Google Shape;106;p107"/>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p:bg>
      <p:bgPr>
        <a:solidFill>
          <a:srgbClr val="002060"/>
        </a:solidFill>
      </p:bgPr>
    </p:bg>
    <p:spTree>
      <p:nvGrpSpPr>
        <p:cNvPr id="107" name="Shape 107"/>
        <p:cNvGrpSpPr/>
        <p:nvPr/>
      </p:nvGrpSpPr>
      <p:grpSpPr>
        <a:xfrm>
          <a:off x="0" y="0"/>
          <a:ext cx="0" cy="0"/>
          <a:chOff x="0" y="0"/>
          <a:chExt cx="0" cy="0"/>
        </a:xfrm>
      </p:grpSpPr>
      <p:grpSp>
        <p:nvGrpSpPr>
          <p:cNvPr id="108" name="Google Shape;108;p108"/>
          <p:cNvGrpSpPr/>
          <p:nvPr/>
        </p:nvGrpSpPr>
        <p:grpSpPr>
          <a:xfrm>
            <a:off x="0" y="0"/>
            <a:ext cx="12192000" cy="6858001"/>
            <a:chOff x="0" y="0"/>
            <a:chExt cx="13716000" cy="10287000"/>
          </a:xfrm>
        </p:grpSpPr>
        <p:sp>
          <p:nvSpPr>
            <p:cNvPr id="109" name="Google Shape;109;p108"/>
            <p:cNvSpPr/>
            <p:nvPr/>
          </p:nvSpPr>
          <p:spPr>
            <a:xfrm>
              <a:off x="0" y="0"/>
              <a:ext cx="13716000" cy="10287000"/>
            </a:xfrm>
            <a:prstGeom prst="rect">
              <a:avLst/>
            </a:prstGeom>
            <a:solidFill>
              <a:srgbClr val="EA875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10" name="Google Shape;110;p108"/>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11" name="Google Shape;111;p108"/>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12" name="Google Shape;112;p108"/>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tle Slide">
  <p:cSld name="5_Title Slide">
    <p:bg>
      <p:bgPr>
        <a:solidFill>
          <a:srgbClr val="002060"/>
        </a:solidFill>
      </p:bgPr>
    </p:bg>
    <p:spTree>
      <p:nvGrpSpPr>
        <p:cNvPr id="113" name="Shape 113"/>
        <p:cNvGrpSpPr/>
        <p:nvPr/>
      </p:nvGrpSpPr>
      <p:grpSpPr>
        <a:xfrm>
          <a:off x="0" y="0"/>
          <a:ext cx="0" cy="0"/>
          <a:chOff x="0" y="0"/>
          <a:chExt cx="0" cy="0"/>
        </a:xfrm>
      </p:grpSpPr>
      <p:grpSp>
        <p:nvGrpSpPr>
          <p:cNvPr id="114" name="Google Shape;114;p109"/>
          <p:cNvGrpSpPr/>
          <p:nvPr/>
        </p:nvGrpSpPr>
        <p:grpSpPr>
          <a:xfrm>
            <a:off x="0" y="0"/>
            <a:ext cx="12192000" cy="6858001"/>
            <a:chOff x="0" y="0"/>
            <a:chExt cx="13716000" cy="10287000"/>
          </a:xfrm>
        </p:grpSpPr>
        <p:sp>
          <p:nvSpPr>
            <p:cNvPr id="115" name="Google Shape;115;p109"/>
            <p:cNvSpPr/>
            <p:nvPr/>
          </p:nvSpPr>
          <p:spPr>
            <a:xfrm>
              <a:off x="0" y="0"/>
              <a:ext cx="13716000" cy="10287000"/>
            </a:xfrm>
            <a:prstGeom prst="rect">
              <a:avLst/>
            </a:prstGeom>
            <a:solidFill>
              <a:srgbClr val="85CFE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16" name="Google Shape;116;p109"/>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17" name="Google Shape;117;p109"/>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18" name="Google Shape;118;p109"/>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Title Slide">
  <p:cSld name="6_Title Slide">
    <p:bg>
      <p:bgPr>
        <a:solidFill>
          <a:srgbClr val="002060"/>
        </a:solidFill>
      </p:bgPr>
    </p:bg>
    <p:spTree>
      <p:nvGrpSpPr>
        <p:cNvPr id="119" name="Shape 119"/>
        <p:cNvGrpSpPr/>
        <p:nvPr/>
      </p:nvGrpSpPr>
      <p:grpSpPr>
        <a:xfrm>
          <a:off x="0" y="0"/>
          <a:ext cx="0" cy="0"/>
          <a:chOff x="0" y="0"/>
          <a:chExt cx="0" cy="0"/>
        </a:xfrm>
      </p:grpSpPr>
      <p:grpSp>
        <p:nvGrpSpPr>
          <p:cNvPr id="120" name="Google Shape;120;p110"/>
          <p:cNvGrpSpPr/>
          <p:nvPr/>
        </p:nvGrpSpPr>
        <p:grpSpPr>
          <a:xfrm>
            <a:off x="0" y="0"/>
            <a:ext cx="12192000" cy="6858001"/>
            <a:chOff x="0" y="0"/>
            <a:chExt cx="13716000" cy="10287000"/>
          </a:xfrm>
        </p:grpSpPr>
        <p:sp>
          <p:nvSpPr>
            <p:cNvPr id="121" name="Google Shape;121;p110"/>
            <p:cNvSpPr/>
            <p:nvPr/>
          </p:nvSpPr>
          <p:spPr>
            <a:xfrm>
              <a:off x="0" y="0"/>
              <a:ext cx="13716000" cy="10287000"/>
            </a:xfrm>
            <a:prstGeom prst="rect">
              <a:avLst/>
            </a:prstGeom>
            <a:solidFill>
              <a:srgbClr val="B8D98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22" name="Google Shape;122;p110"/>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23" name="Google Shape;123;p110"/>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24" name="Google Shape;124;p110"/>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Title Slide">
  <p:cSld name="7_Title Slide">
    <p:bg>
      <p:bgPr>
        <a:solidFill>
          <a:srgbClr val="002060"/>
        </a:solidFill>
      </p:bgPr>
    </p:bg>
    <p:spTree>
      <p:nvGrpSpPr>
        <p:cNvPr id="125" name="Shape 125"/>
        <p:cNvGrpSpPr/>
        <p:nvPr/>
      </p:nvGrpSpPr>
      <p:grpSpPr>
        <a:xfrm>
          <a:off x="0" y="0"/>
          <a:ext cx="0" cy="0"/>
          <a:chOff x="0" y="0"/>
          <a:chExt cx="0" cy="0"/>
        </a:xfrm>
      </p:grpSpPr>
      <p:grpSp>
        <p:nvGrpSpPr>
          <p:cNvPr id="126" name="Google Shape;126;p111"/>
          <p:cNvGrpSpPr/>
          <p:nvPr/>
        </p:nvGrpSpPr>
        <p:grpSpPr>
          <a:xfrm>
            <a:off x="0" y="0"/>
            <a:ext cx="12192000" cy="6858001"/>
            <a:chOff x="0" y="0"/>
            <a:chExt cx="13716000" cy="10287000"/>
          </a:xfrm>
        </p:grpSpPr>
        <p:sp>
          <p:nvSpPr>
            <p:cNvPr id="127" name="Google Shape;127;p111"/>
            <p:cNvSpPr/>
            <p:nvPr/>
          </p:nvSpPr>
          <p:spPr>
            <a:xfrm>
              <a:off x="0" y="0"/>
              <a:ext cx="13716000" cy="10287000"/>
            </a:xfrm>
            <a:prstGeom prst="rect">
              <a:avLst/>
            </a:prstGeom>
            <a:solidFill>
              <a:srgbClr val="B2709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28" name="Google Shape;128;p111"/>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29" name="Google Shape;129;p111"/>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30" name="Google Shape;130;p111"/>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Title Slide">
  <p:cSld name="8_Title Slide">
    <p:bg>
      <p:bgPr>
        <a:solidFill>
          <a:srgbClr val="002060"/>
        </a:solidFill>
      </p:bgPr>
    </p:bg>
    <p:spTree>
      <p:nvGrpSpPr>
        <p:cNvPr id="131" name="Shape 131"/>
        <p:cNvGrpSpPr/>
        <p:nvPr/>
      </p:nvGrpSpPr>
      <p:grpSpPr>
        <a:xfrm>
          <a:off x="0" y="0"/>
          <a:ext cx="0" cy="0"/>
          <a:chOff x="0" y="0"/>
          <a:chExt cx="0" cy="0"/>
        </a:xfrm>
      </p:grpSpPr>
      <p:grpSp>
        <p:nvGrpSpPr>
          <p:cNvPr id="132" name="Google Shape;132;p112"/>
          <p:cNvGrpSpPr/>
          <p:nvPr/>
        </p:nvGrpSpPr>
        <p:grpSpPr>
          <a:xfrm>
            <a:off x="0" y="0"/>
            <a:ext cx="12192000" cy="6858001"/>
            <a:chOff x="0" y="0"/>
            <a:chExt cx="13716000" cy="10287000"/>
          </a:xfrm>
        </p:grpSpPr>
        <p:sp>
          <p:nvSpPr>
            <p:cNvPr id="133" name="Google Shape;133;p112"/>
            <p:cNvSpPr/>
            <p:nvPr/>
          </p:nvSpPr>
          <p:spPr>
            <a:xfrm>
              <a:off x="0" y="0"/>
              <a:ext cx="13716000" cy="10287000"/>
            </a:xfrm>
            <a:prstGeom prst="rect">
              <a:avLst/>
            </a:prstGeom>
            <a:solidFill>
              <a:srgbClr val="8296B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34" name="Google Shape;134;p112"/>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35" name="Google Shape;135;p112"/>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36" name="Google Shape;136;p112"/>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Title Slide">
  <p:cSld name="9_Title Slide">
    <p:bg>
      <p:bgPr>
        <a:solidFill>
          <a:srgbClr val="002060"/>
        </a:solidFill>
      </p:bgPr>
    </p:bg>
    <p:spTree>
      <p:nvGrpSpPr>
        <p:cNvPr id="137" name="Shape 137"/>
        <p:cNvGrpSpPr/>
        <p:nvPr/>
      </p:nvGrpSpPr>
      <p:grpSpPr>
        <a:xfrm>
          <a:off x="0" y="0"/>
          <a:ext cx="0" cy="0"/>
          <a:chOff x="0" y="0"/>
          <a:chExt cx="0" cy="0"/>
        </a:xfrm>
      </p:grpSpPr>
      <p:grpSp>
        <p:nvGrpSpPr>
          <p:cNvPr id="138" name="Google Shape;138;p113"/>
          <p:cNvGrpSpPr/>
          <p:nvPr/>
        </p:nvGrpSpPr>
        <p:grpSpPr>
          <a:xfrm>
            <a:off x="0" y="0"/>
            <a:ext cx="12192000" cy="6858001"/>
            <a:chOff x="0" y="0"/>
            <a:chExt cx="13716000" cy="10287000"/>
          </a:xfrm>
        </p:grpSpPr>
        <p:sp>
          <p:nvSpPr>
            <p:cNvPr id="139" name="Google Shape;139;p113"/>
            <p:cNvSpPr/>
            <p:nvPr/>
          </p:nvSpPr>
          <p:spPr>
            <a:xfrm>
              <a:off x="0" y="0"/>
              <a:ext cx="13716000" cy="10287000"/>
            </a:xfrm>
            <a:prstGeom prst="rect">
              <a:avLst/>
            </a:prstGeom>
            <a:solidFill>
              <a:srgbClr val="75707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40" name="Google Shape;140;p113"/>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41" name="Google Shape;141;p113"/>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42" name="Google Shape;142;p113"/>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Table of contents">
    <p:spTree>
      <p:nvGrpSpPr>
        <p:cNvPr id="19" name="Shape 19"/>
        <p:cNvGrpSpPr/>
        <p:nvPr/>
      </p:nvGrpSpPr>
      <p:grpSpPr>
        <a:xfrm>
          <a:off x="0" y="0"/>
          <a:ext cx="0" cy="0"/>
          <a:chOff x="0" y="0"/>
          <a:chExt cx="0" cy="0"/>
        </a:xfrm>
      </p:grpSpPr>
      <p:sp>
        <p:nvSpPr>
          <p:cNvPr id="20" name="Google Shape;20;p92"/>
          <p:cNvSpPr txBox="1"/>
          <p:nvPr>
            <p:ph type="title"/>
          </p:nvPr>
        </p:nvSpPr>
        <p:spPr>
          <a:xfrm>
            <a:off x="2621731" y="2174785"/>
            <a:ext cx="3074005" cy="602004"/>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 name="Google Shape;21;p92"/>
          <p:cNvSpPr txBox="1"/>
          <p:nvPr>
            <p:ph idx="1" type="subTitle"/>
          </p:nvPr>
        </p:nvSpPr>
        <p:spPr>
          <a:xfrm>
            <a:off x="2621743" y="2838919"/>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7"/>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22" name="Google Shape;22;p92"/>
          <p:cNvSpPr txBox="1"/>
          <p:nvPr>
            <p:ph idx="2" type="subTitle"/>
          </p:nvPr>
        </p:nvSpPr>
        <p:spPr>
          <a:xfrm>
            <a:off x="8020251" y="2838919"/>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7"/>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23" name="Google Shape;23;p92"/>
          <p:cNvSpPr txBox="1"/>
          <p:nvPr>
            <p:ph idx="3" type="title"/>
          </p:nvPr>
        </p:nvSpPr>
        <p:spPr>
          <a:xfrm>
            <a:off x="2621767" y="4184037"/>
            <a:ext cx="3074005" cy="703600"/>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 name="Google Shape;24;p92"/>
          <p:cNvSpPr txBox="1"/>
          <p:nvPr>
            <p:ph idx="4" type="subTitle"/>
          </p:nvPr>
        </p:nvSpPr>
        <p:spPr>
          <a:xfrm>
            <a:off x="2621743" y="4835432"/>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7"/>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25" name="Google Shape;25;p92"/>
          <p:cNvSpPr txBox="1"/>
          <p:nvPr>
            <p:ph idx="5" type="subTitle"/>
          </p:nvPr>
        </p:nvSpPr>
        <p:spPr>
          <a:xfrm>
            <a:off x="8020251" y="4835432"/>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7"/>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26" name="Google Shape;26;p92"/>
          <p:cNvSpPr txBox="1"/>
          <p:nvPr>
            <p:ph idx="6" type="title"/>
          </p:nvPr>
        </p:nvSpPr>
        <p:spPr>
          <a:xfrm>
            <a:off x="1097755" y="2420599"/>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 name="Google Shape;27;p92"/>
          <p:cNvSpPr txBox="1"/>
          <p:nvPr>
            <p:ph idx="7" type="title"/>
          </p:nvPr>
        </p:nvSpPr>
        <p:spPr>
          <a:xfrm>
            <a:off x="1097755" y="4465491"/>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 name="Google Shape;28;p92"/>
          <p:cNvSpPr txBox="1"/>
          <p:nvPr>
            <p:ph idx="8" type="title"/>
          </p:nvPr>
        </p:nvSpPr>
        <p:spPr>
          <a:xfrm>
            <a:off x="6496263" y="2420599"/>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92"/>
          <p:cNvSpPr txBox="1"/>
          <p:nvPr>
            <p:ph idx="9" type="title"/>
          </p:nvPr>
        </p:nvSpPr>
        <p:spPr>
          <a:xfrm>
            <a:off x="6496263" y="4465491"/>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 name="Google Shape;30;p92"/>
          <p:cNvSpPr txBox="1"/>
          <p:nvPr>
            <p:ph idx="13" type="title"/>
          </p:nvPr>
        </p:nvSpPr>
        <p:spPr>
          <a:xfrm>
            <a:off x="8020263" y="2174785"/>
            <a:ext cx="3074005" cy="602004"/>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92"/>
          <p:cNvSpPr txBox="1"/>
          <p:nvPr>
            <p:ph idx="14" type="title"/>
          </p:nvPr>
        </p:nvSpPr>
        <p:spPr>
          <a:xfrm>
            <a:off x="8020299" y="4184037"/>
            <a:ext cx="3074005" cy="703600"/>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2" name="Google Shape;32;p92"/>
          <p:cNvSpPr txBox="1"/>
          <p:nvPr>
            <p:ph idx="15" type="title"/>
          </p:nvPr>
        </p:nvSpPr>
        <p:spPr>
          <a:xfrm>
            <a:off x="959997" y="593373"/>
            <a:ext cx="10272003" cy="763596"/>
          </a:xfrm>
          <a:prstGeom prst="rect">
            <a:avLst/>
          </a:prstGeom>
          <a:noFill/>
          <a:ln>
            <a:noFill/>
          </a:ln>
        </p:spPr>
        <p:txBody>
          <a:bodyPr anchorCtr="0" anchor="t" bIns="68550" lIns="91425" spcFirstLastPara="1" rIns="91425" wrap="square" tIns="68550">
            <a:noAutofit/>
          </a:bodyPr>
          <a:lstStyle>
            <a:lvl1pPr lvl="0" algn="l">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Title Slide">
  <p:cSld name="11_Title Slide">
    <p:bg>
      <p:bgPr>
        <a:solidFill>
          <a:srgbClr val="002060"/>
        </a:solidFill>
      </p:bgPr>
    </p:bg>
    <p:spTree>
      <p:nvGrpSpPr>
        <p:cNvPr id="143" name="Shape 143"/>
        <p:cNvGrpSpPr/>
        <p:nvPr/>
      </p:nvGrpSpPr>
      <p:grpSpPr>
        <a:xfrm>
          <a:off x="0" y="0"/>
          <a:ext cx="0" cy="0"/>
          <a:chOff x="0" y="0"/>
          <a:chExt cx="0" cy="0"/>
        </a:xfrm>
      </p:grpSpPr>
      <p:grpSp>
        <p:nvGrpSpPr>
          <p:cNvPr id="144" name="Google Shape;144;p114"/>
          <p:cNvGrpSpPr/>
          <p:nvPr/>
        </p:nvGrpSpPr>
        <p:grpSpPr>
          <a:xfrm>
            <a:off x="0" y="0"/>
            <a:ext cx="12192000" cy="6858001"/>
            <a:chOff x="0" y="0"/>
            <a:chExt cx="13716000" cy="10287000"/>
          </a:xfrm>
        </p:grpSpPr>
        <p:sp>
          <p:nvSpPr>
            <p:cNvPr id="145" name="Google Shape;145;p114"/>
            <p:cNvSpPr/>
            <p:nvPr/>
          </p:nvSpPr>
          <p:spPr>
            <a:xfrm>
              <a:off x="0" y="0"/>
              <a:ext cx="13716000" cy="10287000"/>
            </a:xfrm>
            <a:prstGeom prst="rect">
              <a:avLst/>
            </a:prstGeom>
            <a:solidFill>
              <a:srgbClr val="DC94D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46" name="Google Shape;146;p114"/>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47" name="Google Shape;147;p114"/>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48" name="Google Shape;148;p114"/>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Title Slide">
  <p:cSld name="12_Title Slide">
    <p:spTree>
      <p:nvGrpSpPr>
        <p:cNvPr id="149" name="Shape 149"/>
        <p:cNvGrpSpPr/>
        <p:nvPr/>
      </p:nvGrpSpPr>
      <p:grpSpPr>
        <a:xfrm>
          <a:off x="0" y="0"/>
          <a:ext cx="0" cy="0"/>
          <a:chOff x="0" y="0"/>
          <a:chExt cx="0" cy="0"/>
        </a:xfrm>
      </p:grpSpPr>
      <p:grpSp>
        <p:nvGrpSpPr>
          <p:cNvPr id="150" name="Google Shape;150;p115"/>
          <p:cNvGrpSpPr/>
          <p:nvPr/>
        </p:nvGrpSpPr>
        <p:grpSpPr>
          <a:xfrm>
            <a:off x="-1" y="-38042"/>
            <a:ext cx="12192000" cy="6896042"/>
            <a:chOff x="0" y="0"/>
            <a:chExt cx="13716000" cy="10287000"/>
          </a:xfrm>
        </p:grpSpPr>
        <p:sp>
          <p:nvSpPr>
            <p:cNvPr id="151" name="Google Shape;151;p115"/>
            <p:cNvSpPr/>
            <p:nvPr/>
          </p:nvSpPr>
          <p:spPr>
            <a:xfrm>
              <a:off x="0" y="0"/>
              <a:ext cx="13716000" cy="10287000"/>
            </a:xfrm>
            <a:prstGeom prst="rect">
              <a:avLst/>
            </a:prstGeom>
            <a:solidFill>
              <a:srgbClr val="10658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52" name="Google Shape;152;p115"/>
            <p:cNvSpPr/>
            <p:nvPr/>
          </p:nvSpPr>
          <p:spPr>
            <a:xfrm>
              <a:off x="304801" y="1158873"/>
              <a:ext cx="13106399"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53" name="Google Shape;153;p115"/>
            <p:cNvSpPr/>
            <p:nvPr/>
          </p:nvSpPr>
          <p:spPr>
            <a:xfrm>
              <a:off x="304801" y="281335"/>
              <a:ext cx="13106399"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54" name="Google Shape;154;p115"/>
          <p:cNvSpPr/>
          <p:nvPr/>
        </p:nvSpPr>
        <p:spPr>
          <a:xfrm flipH="1" rot="10800000">
            <a:off x="586408" y="297925"/>
            <a:ext cx="366091" cy="224705"/>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1350">
              <a:solidFill>
                <a:srgbClr val="7F7F7F"/>
              </a:solidFill>
              <a:latin typeface="Dosis"/>
              <a:ea typeface="Dosis"/>
              <a:cs typeface="Dosis"/>
              <a:sym typeface="Dosis"/>
            </a:endParaRPr>
          </a:p>
        </p:txBody>
      </p:sp>
      <p:sp>
        <p:nvSpPr>
          <p:cNvPr id="155" name="Google Shape;155;p115"/>
          <p:cNvSpPr txBox="1"/>
          <p:nvPr>
            <p:ph type="title"/>
          </p:nvPr>
        </p:nvSpPr>
        <p:spPr>
          <a:xfrm>
            <a:off x="1015448" y="195946"/>
            <a:ext cx="10161104" cy="470617"/>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757070"/>
              </a:buClr>
              <a:buSzPts val="2000"/>
              <a:buFont typeface="Calibri"/>
              <a:buNone/>
              <a:defRPr b="1" sz="2000">
                <a:solidFill>
                  <a:srgbClr val="757070"/>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6" name="Google Shape;156;p115"/>
          <p:cNvSpPr txBox="1"/>
          <p:nvPr>
            <p:ph idx="1" type="body"/>
          </p:nvPr>
        </p:nvSpPr>
        <p:spPr>
          <a:xfrm>
            <a:off x="996949" y="685688"/>
            <a:ext cx="10179603" cy="29244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AEABAB"/>
              </a:buClr>
              <a:buSzPts val="1400"/>
              <a:buNone/>
              <a:defRPr i="1" sz="1400">
                <a:solidFill>
                  <a:srgbClr val="AEABA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63" name="Shape 163"/>
        <p:cNvGrpSpPr/>
        <p:nvPr/>
      </p:nvGrpSpPr>
      <p:grpSpPr>
        <a:xfrm>
          <a:off x="0" y="0"/>
          <a:ext cx="0" cy="0"/>
          <a:chOff x="0" y="0"/>
          <a:chExt cx="0" cy="0"/>
        </a:xfrm>
      </p:grpSpPr>
      <p:sp>
        <p:nvSpPr>
          <p:cNvPr id="164" name="Google Shape;164;p89"/>
          <p:cNvSpPr txBox="1"/>
          <p:nvPr>
            <p:ph idx="10" type="dt"/>
          </p:nvPr>
        </p:nvSpPr>
        <p:spPr>
          <a:xfrm>
            <a:off x="838200" y="6356347"/>
            <a:ext cx="2743200" cy="365200"/>
          </a:xfrm>
          <a:prstGeom prst="rect">
            <a:avLst/>
          </a:prstGeom>
          <a:noFill/>
          <a:ln>
            <a:noFill/>
          </a:ln>
        </p:spPr>
        <p:txBody>
          <a:bodyPr anchorCtr="0" anchor="ctr" bIns="34250" lIns="68550" spcFirstLastPara="1" rIns="68550" wrap="square" tIns="34250">
            <a:noAutofit/>
          </a:bodyPr>
          <a:lstStyle>
            <a:lvl1pPr lvl="0" algn="l">
              <a:lnSpc>
                <a:spcPct val="100000"/>
              </a:lnSpc>
              <a:spcBef>
                <a:spcPts val="0"/>
              </a:spcBef>
              <a:spcAft>
                <a:spcPts val="0"/>
              </a:spcAft>
              <a:buClr>
                <a:srgbClr val="888888"/>
              </a:buClr>
              <a:buSzPts val="900"/>
              <a:buFont typeface="Calibri"/>
              <a:buNone/>
              <a:defRPr/>
            </a:lvl1pPr>
            <a:lvl2pPr lvl="1" algn="l">
              <a:spcBef>
                <a:spcPts val="0"/>
              </a:spcBef>
              <a:spcAft>
                <a:spcPts val="0"/>
              </a:spcAft>
              <a:buClr>
                <a:schemeClr val="dk1"/>
              </a:buClr>
              <a:buSzPts val="1400"/>
              <a:buFont typeface="Arial"/>
              <a:buNone/>
              <a:defRPr/>
            </a:lvl2pPr>
            <a:lvl3pPr lvl="2" algn="l">
              <a:spcBef>
                <a:spcPts val="0"/>
              </a:spcBef>
              <a:spcAft>
                <a:spcPts val="0"/>
              </a:spcAft>
              <a:buClr>
                <a:schemeClr val="dk1"/>
              </a:buClr>
              <a:buSzPts val="1400"/>
              <a:buFont typeface="Arial"/>
              <a:buNone/>
              <a:defRPr/>
            </a:lvl3pPr>
            <a:lvl4pPr lvl="3" algn="l">
              <a:spcBef>
                <a:spcPts val="0"/>
              </a:spcBef>
              <a:spcAft>
                <a:spcPts val="0"/>
              </a:spcAft>
              <a:buClr>
                <a:schemeClr val="dk1"/>
              </a:buClr>
              <a:buSzPts val="1400"/>
              <a:buFont typeface="Arial"/>
              <a:buNone/>
              <a:defRPr/>
            </a:lvl4pPr>
            <a:lvl5pPr lvl="4" algn="l">
              <a:spcBef>
                <a:spcPts val="0"/>
              </a:spcBef>
              <a:spcAft>
                <a:spcPts val="0"/>
              </a:spcAft>
              <a:buClr>
                <a:schemeClr val="dk1"/>
              </a:buClr>
              <a:buSzPts val="1400"/>
              <a:buFont typeface="Arial"/>
              <a:buNone/>
              <a:defRPr/>
            </a:lvl5pPr>
            <a:lvl6pPr lvl="5" algn="l">
              <a:spcBef>
                <a:spcPts val="0"/>
              </a:spcBef>
              <a:spcAft>
                <a:spcPts val="0"/>
              </a:spcAft>
              <a:buClr>
                <a:schemeClr val="dk1"/>
              </a:buClr>
              <a:buSzPts val="1400"/>
              <a:buFont typeface="Arial"/>
              <a:buNone/>
              <a:defRPr/>
            </a:lvl6pPr>
            <a:lvl7pPr lvl="6" algn="l">
              <a:spcBef>
                <a:spcPts val="0"/>
              </a:spcBef>
              <a:spcAft>
                <a:spcPts val="0"/>
              </a:spcAft>
              <a:buClr>
                <a:schemeClr val="dk1"/>
              </a:buClr>
              <a:buSzPts val="1400"/>
              <a:buFont typeface="Arial"/>
              <a:buNone/>
              <a:defRPr/>
            </a:lvl7pPr>
            <a:lvl8pPr lvl="7" algn="l">
              <a:spcBef>
                <a:spcPts val="0"/>
              </a:spcBef>
              <a:spcAft>
                <a:spcPts val="0"/>
              </a:spcAft>
              <a:buClr>
                <a:schemeClr val="dk1"/>
              </a:buClr>
              <a:buSzPts val="1400"/>
              <a:buFont typeface="Arial"/>
              <a:buNone/>
              <a:defRPr/>
            </a:lvl8pPr>
            <a:lvl9pPr lvl="8" algn="l">
              <a:spcBef>
                <a:spcPts val="0"/>
              </a:spcBef>
              <a:spcAft>
                <a:spcPts val="0"/>
              </a:spcAft>
              <a:buClr>
                <a:schemeClr val="dk1"/>
              </a:buClr>
              <a:buSzPts val="1400"/>
              <a:buFont typeface="Arial"/>
              <a:buNone/>
              <a:defRPr/>
            </a:lvl9pPr>
          </a:lstStyle>
          <a:p/>
        </p:txBody>
      </p:sp>
      <p:sp>
        <p:nvSpPr>
          <p:cNvPr id="165" name="Google Shape;165;p89"/>
          <p:cNvSpPr txBox="1"/>
          <p:nvPr>
            <p:ph idx="11" type="ftr"/>
          </p:nvPr>
        </p:nvSpPr>
        <p:spPr>
          <a:xfrm>
            <a:off x="4038599" y="6356347"/>
            <a:ext cx="4114800" cy="365200"/>
          </a:xfrm>
          <a:prstGeom prst="rect">
            <a:avLst/>
          </a:prstGeom>
          <a:noFill/>
          <a:ln>
            <a:noFill/>
          </a:ln>
        </p:spPr>
        <p:txBody>
          <a:bodyPr anchorCtr="1" anchor="ctr" bIns="34250" lIns="68550" spcFirstLastPara="1" rIns="68550" wrap="square" tIns="34250">
            <a:noAutofit/>
          </a:bodyPr>
          <a:lstStyle>
            <a:lvl1pPr lvl="0" algn="ctr">
              <a:lnSpc>
                <a:spcPct val="100000"/>
              </a:lnSpc>
              <a:spcBef>
                <a:spcPts val="0"/>
              </a:spcBef>
              <a:spcAft>
                <a:spcPts val="0"/>
              </a:spcAft>
              <a:buClr>
                <a:srgbClr val="888888"/>
              </a:buClr>
              <a:buSzPts val="900"/>
              <a:buFont typeface="Calibri"/>
              <a:buNone/>
              <a:defRPr/>
            </a:lvl1pPr>
            <a:lvl2pPr lvl="1" algn="l">
              <a:spcBef>
                <a:spcPts val="0"/>
              </a:spcBef>
              <a:spcAft>
                <a:spcPts val="0"/>
              </a:spcAft>
              <a:buClr>
                <a:schemeClr val="dk1"/>
              </a:buClr>
              <a:buSzPts val="1400"/>
              <a:buFont typeface="Arial"/>
              <a:buNone/>
              <a:defRPr/>
            </a:lvl2pPr>
            <a:lvl3pPr lvl="2" algn="l">
              <a:spcBef>
                <a:spcPts val="0"/>
              </a:spcBef>
              <a:spcAft>
                <a:spcPts val="0"/>
              </a:spcAft>
              <a:buClr>
                <a:schemeClr val="dk1"/>
              </a:buClr>
              <a:buSzPts val="1400"/>
              <a:buFont typeface="Arial"/>
              <a:buNone/>
              <a:defRPr/>
            </a:lvl3pPr>
            <a:lvl4pPr lvl="3" algn="l">
              <a:spcBef>
                <a:spcPts val="0"/>
              </a:spcBef>
              <a:spcAft>
                <a:spcPts val="0"/>
              </a:spcAft>
              <a:buClr>
                <a:schemeClr val="dk1"/>
              </a:buClr>
              <a:buSzPts val="1400"/>
              <a:buFont typeface="Arial"/>
              <a:buNone/>
              <a:defRPr/>
            </a:lvl4pPr>
            <a:lvl5pPr lvl="4" algn="l">
              <a:spcBef>
                <a:spcPts val="0"/>
              </a:spcBef>
              <a:spcAft>
                <a:spcPts val="0"/>
              </a:spcAft>
              <a:buClr>
                <a:schemeClr val="dk1"/>
              </a:buClr>
              <a:buSzPts val="1400"/>
              <a:buFont typeface="Arial"/>
              <a:buNone/>
              <a:defRPr/>
            </a:lvl5pPr>
            <a:lvl6pPr lvl="5" algn="l">
              <a:spcBef>
                <a:spcPts val="0"/>
              </a:spcBef>
              <a:spcAft>
                <a:spcPts val="0"/>
              </a:spcAft>
              <a:buClr>
                <a:schemeClr val="dk1"/>
              </a:buClr>
              <a:buSzPts val="1400"/>
              <a:buFont typeface="Arial"/>
              <a:buNone/>
              <a:defRPr/>
            </a:lvl6pPr>
            <a:lvl7pPr lvl="6" algn="l">
              <a:spcBef>
                <a:spcPts val="0"/>
              </a:spcBef>
              <a:spcAft>
                <a:spcPts val="0"/>
              </a:spcAft>
              <a:buClr>
                <a:schemeClr val="dk1"/>
              </a:buClr>
              <a:buSzPts val="1400"/>
              <a:buFont typeface="Arial"/>
              <a:buNone/>
              <a:defRPr/>
            </a:lvl7pPr>
            <a:lvl8pPr lvl="7" algn="l">
              <a:spcBef>
                <a:spcPts val="0"/>
              </a:spcBef>
              <a:spcAft>
                <a:spcPts val="0"/>
              </a:spcAft>
              <a:buClr>
                <a:schemeClr val="dk1"/>
              </a:buClr>
              <a:buSzPts val="1400"/>
              <a:buFont typeface="Arial"/>
              <a:buNone/>
              <a:defRPr/>
            </a:lvl8pPr>
            <a:lvl9pPr lvl="8" algn="l">
              <a:spcBef>
                <a:spcPts val="0"/>
              </a:spcBef>
              <a:spcAft>
                <a:spcPts val="0"/>
              </a:spcAft>
              <a:buClr>
                <a:schemeClr val="dk1"/>
              </a:buClr>
              <a:buSzPts val="1400"/>
              <a:buFont typeface="Arial"/>
              <a:buNone/>
              <a:defRPr/>
            </a:lvl9pPr>
          </a:lstStyle>
          <a:p/>
        </p:txBody>
      </p:sp>
      <p:sp>
        <p:nvSpPr>
          <p:cNvPr id="166" name="Google Shape;166;p89"/>
          <p:cNvSpPr txBox="1"/>
          <p:nvPr>
            <p:ph idx="12" type="sldNum"/>
          </p:nvPr>
        </p:nvSpPr>
        <p:spPr>
          <a:xfrm>
            <a:off x="8610599" y="6356347"/>
            <a:ext cx="2743200" cy="365200"/>
          </a:xfrm>
          <a:prstGeom prst="rect">
            <a:avLst/>
          </a:prstGeom>
          <a:noFill/>
          <a:ln>
            <a:noFill/>
          </a:ln>
        </p:spPr>
        <p:txBody>
          <a:bodyPr anchorCtr="0" anchor="ctr" bIns="34250" lIns="68550" spcFirstLastPara="1" rIns="68550" wrap="square" tIns="34250">
            <a:noAutofit/>
          </a:bodyPr>
          <a:lstStyle>
            <a:lvl1pPr indent="0" lvl="0"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p:spTree>
      <p:nvGrpSpPr>
        <p:cNvPr id="167" name="Shape 167"/>
        <p:cNvGrpSpPr/>
        <p:nvPr/>
      </p:nvGrpSpPr>
      <p:grpSpPr>
        <a:xfrm>
          <a:off x="0" y="0"/>
          <a:ext cx="0" cy="0"/>
          <a:chOff x="0" y="0"/>
          <a:chExt cx="0" cy="0"/>
        </a:xfrm>
      </p:grpSpPr>
      <p:sp>
        <p:nvSpPr>
          <p:cNvPr id="168" name="Google Shape;168;p116"/>
          <p:cNvSpPr/>
          <p:nvPr/>
        </p:nvSpPr>
        <p:spPr>
          <a:xfrm>
            <a:off x="0" y="0"/>
            <a:ext cx="12192000" cy="6858000"/>
          </a:xfrm>
          <a:prstGeom prst="rect">
            <a:avLst/>
          </a:prstGeom>
          <a:solidFill>
            <a:srgbClr val="FFFFFF"/>
          </a:solidFill>
          <a:ln>
            <a:noFill/>
          </a:ln>
        </p:spPr>
        <p:txBody>
          <a:bodyPr anchorCtr="1" anchor="ctr" bIns="45650" lIns="91400" spcFirstLastPara="1" rIns="91400" wrap="square" tIns="4565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867" u="none" cap="none" strike="noStrike">
              <a:solidFill>
                <a:srgbClr val="FFFFFF"/>
              </a:solidFill>
              <a:latin typeface="Calibri"/>
              <a:ea typeface="Calibri"/>
              <a:cs typeface="Calibri"/>
              <a:sym typeface="Calibri"/>
            </a:endParaRPr>
          </a:p>
        </p:txBody>
      </p:sp>
      <p:pic>
        <p:nvPicPr>
          <p:cNvPr descr="Image générée" id="169" name="Google Shape;169;p116"/>
          <p:cNvPicPr preferRelativeResize="0"/>
          <p:nvPr/>
        </p:nvPicPr>
        <p:blipFill rotWithShape="1">
          <a:blip r:embed="rId2">
            <a:alphaModFix/>
          </a:blip>
          <a:srcRect b="61971" l="3538" r="75793" t="24327"/>
          <a:stretch/>
        </p:blipFill>
        <p:spPr>
          <a:xfrm>
            <a:off x="0" y="2370"/>
            <a:ext cx="792429" cy="791084"/>
          </a:xfrm>
          <a:prstGeom prst="rect">
            <a:avLst/>
          </a:prstGeom>
          <a:noFill/>
          <a:ln>
            <a:noFill/>
          </a:ln>
        </p:spPr>
      </p:pic>
      <p:sp>
        <p:nvSpPr>
          <p:cNvPr id="170" name="Google Shape;170;p116"/>
          <p:cNvSpPr/>
          <p:nvPr/>
        </p:nvSpPr>
        <p:spPr>
          <a:xfrm>
            <a:off x="-3857" y="0"/>
            <a:ext cx="12168000" cy="6858000"/>
          </a:xfrm>
          <a:prstGeom prst="rect">
            <a:avLst/>
          </a:prstGeom>
          <a:noFill/>
          <a:ln cap="flat" cmpd="sng" w="76200">
            <a:solidFill>
              <a:srgbClr val="0F9ED5"/>
            </a:solidFill>
            <a:prstDash val="solid"/>
            <a:miter lim="800000"/>
            <a:headEnd len="sm" w="sm" type="none"/>
            <a:tailEnd len="sm" w="sm" type="none"/>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chemeClr val="dk1"/>
              </a:buClr>
              <a:buSzPts val="1800"/>
              <a:buFont typeface="Arial"/>
              <a:buNone/>
            </a:pPr>
            <a:r>
              <a:t/>
            </a:r>
            <a:endParaRPr b="0" i="0" sz="2400" u="none" cap="none" strike="noStrike">
              <a:solidFill>
                <a:srgbClr val="FFFFFF"/>
              </a:solidFill>
              <a:latin typeface="Arial"/>
              <a:ea typeface="Arial"/>
              <a:cs typeface="Arial"/>
              <a:sym typeface="Arial"/>
            </a:endParaRPr>
          </a:p>
        </p:txBody>
      </p:sp>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Table of contents">
    <p:spTree>
      <p:nvGrpSpPr>
        <p:cNvPr id="171" name="Shape 171"/>
        <p:cNvGrpSpPr/>
        <p:nvPr/>
      </p:nvGrpSpPr>
      <p:grpSpPr>
        <a:xfrm>
          <a:off x="0" y="0"/>
          <a:ext cx="0" cy="0"/>
          <a:chOff x="0" y="0"/>
          <a:chExt cx="0" cy="0"/>
        </a:xfrm>
      </p:grpSpPr>
      <p:sp>
        <p:nvSpPr>
          <p:cNvPr id="172" name="Google Shape;172;p117"/>
          <p:cNvSpPr txBox="1"/>
          <p:nvPr>
            <p:ph type="title"/>
          </p:nvPr>
        </p:nvSpPr>
        <p:spPr>
          <a:xfrm>
            <a:off x="2621731" y="2174784"/>
            <a:ext cx="3074000" cy="602000"/>
          </a:xfrm>
          <a:prstGeom prst="rect">
            <a:avLst/>
          </a:prstGeom>
          <a:noFill/>
          <a:ln>
            <a:noFill/>
          </a:ln>
        </p:spPr>
        <p:txBody>
          <a:bodyPr anchorCtr="0" anchor="ctr" bIns="68550" lIns="68550" spcFirstLastPara="1" rIns="68550" wrap="square" tIns="68550">
            <a:noAutofit/>
          </a:bodyPr>
          <a:lstStyle>
            <a:lvl1pPr lvl="0" algn="l">
              <a:lnSpc>
                <a:spcPct val="90000"/>
              </a:lnSpc>
              <a:spcBef>
                <a:spcPts val="0"/>
              </a:spcBef>
              <a:spcAft>
                <a:spcPts val="0"/>
              </a:spcAft>
              <a:buClr>
                <a:srgbClr val="000000"/>
              </a:buClr>
              <a:buSzPts val="24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3" name="Google Shape;173;p117"/>
          <p:cNvSpPr txBox="1"/>
          <p:nvPr>
            <p:ph idx="1" type="subTitle"/>
          </p:nvPr>
        </p:nvSpPr>
        <p:spPr>
          <a:xfrm>
            <a:off x="2621743" y="2838919"/>
            <a:ext cx="3074000" cy="646400"/>
          </a:xfrm>
          <a:prstGeom prst="rect">
            <a:avLst/>
          </a:prstGeom>
          <a:noFill/>
          <a:ln>
            <a:noFill/>
          </a:ln>
        </p:spPr>
        <p:txBody>
          <a:bodyPr anchorCtr="0" anchor="ctr" bIns="68550" lIns="68550" spcFirstLastPara="1" rIns="68550" wrap="square" tIns="68550">
            <a:noAutofit/>
          </a:bodyPr>
          <a:lstStyle>
            <a:lvl1pPr lvl="0" algn="l">
              <a:lnSpc>
                <a:spcPct val="100000"/>
              </a:lnSpc>
              <a:spcBef>
                <a:spcPts val="0"/>
              </a:spcBef>
              <a:spcAft>
                <a:spcPts val="0"/>
              </a:spcAft>
              <a:buSzPts val="2100"/>
              <a:buNone/>
              <a:defRPr sz="1867"/>
            </a:lvl1pPr>
            <a:lvl2pPr lvl="1" algn="l">
              <a:lnSpc>
                <a:spcPct val="90000"/>
              </a:lnSpc>
              <a:spcBef>
                <a:spcPts val="667"/>
              </a:spcBef>
              <a:spcAft>
                <a:spcPts val="0"/>
              </a:spcAft>
              <a:buClr>
                <a:schemeClr val="dk1"/>
              </a:buClr>
              <a:buSzPts val="1800"/>
              <a:buChar char="•"/>
              <a:defRPr/>
            </a:lvl2pPr>
            <a:lvl3pPr lvl="2" algn="l">
              <a:lnSpc>
                <a:spcPct val="90000"/>
              </a:lnSpc>
              <a:spcBef>
                <a:spcPts val="667"/>
              </a:spcBef>
              <a:spcAft>
                <a:spcPts val="0"/>
              </a:spcAft>
              <a:buClr>
                <a:schemeClr val="dk1"/>
              </a:buClr>
              <a:buSzPts val="1800"/>
              <a:buChar char="•"/>
              <a:defRPr/>
            </a:lvl3pPr>
            <a:lvl4pPr lvl="3" algn="l">
              <a:lnSpc>
                <a:spcPct val="90000"/>
              </a:lnSpc>
              <a:spcBef>
                <a:spcPts val="667"/>
              </a:spcBef>
              <a:spcAft>
                <a:spcPts val="0"/>
              </a:spcAft>
              <a:buClr>
                <a:schemeClr val="dk1"/>
              </a:buClr>
              <a:buSzPts val="1800"/>
              <a:buChar char="•"/>
              <a:defRPr/>
            </a:lvl4pPr>
            <a:lvl5pPr lvl="4" algn="l">
              <a:lnSpc>
                <a:spcPct val="90000"/>
              </a:lnSpc>
              <a:spcBef>
                <a:spcPts val="667"/>
              </a:spcBef>
              <a:spcAft>
                <a:spcPts val="0"/>
              </a:spcAft>
              <a:buClr>
                <a:schemeClr val="dk1"/>
              </a:buClr>
              <a:buSzPts val="1800"/>
              <a:buChar char="•"/>
              <a:defRPr/>
            </a:lvl5pPr>
            <a:lvl6pPr lvl="5" algn="l">
              <a:lnSpc>
                <a:spcPct val="90000"/>
              </a:lnSpc>
              <a:spcBef>
                <a:spcPts val="667"/>
              </a:spcBef>
              <a:spcAft>
                <a:spcPts val="0"/>
              </a:spcAft>
              <a:buClr>
                <a:schemeClr val="dk1"/>
              </a:buClr>
              <a:buSzPts val="1800"/>
              <a:buChar char="•"/>
              <a:defRPr/>
            </a:lvl6pPr>
            <a:lvl7pPr lvl="6" algn="l">
              <a:lnSpc>
                <a:spcPct val="90000"/>
              </a:lnSpc>
              <a:spcBef>
                <a:spcPts val="667"/>
              </a:spcBef>
              <a:spcAft>
                <a:spcPts val="0"/>
              </a:spcAft>
              <a:buClr>
                <a:schemeClr val="dk1"/>
              </a:buClr>
              <a:buSzPts val="1800"/>
              <a:buChar char="•"/>
              <a:defRPr/>
            </a:lvl7pPr>
            <a:lvl8pPr lvl="7" algn="l">
              <a:lnSpc>
                <a:spcPct val="90000"/>
              </a:lnSpc>
              <a:spcBef>
                <a:spcPts val="667"/>
              </a:spcBef>
              <a:spcAft>
                <a:spcPts val="0"/>
              </a:spcAft>
              <a:buClr>
                <a:schemeClr val="dk1"/>
              </a:buClr>
              <a:buSzPts val="1800"/>
              <a:buChar char="•"/>
              <a:defRPr/>
            </a:lvl8pPr>
            <a:lvl9pPr lvl="8" algn="l">
              <a:lnSpc>
                <a:spcPct val="90000"/>
              </a:lnSpc>
              <a:spcBef>
                <a:spcPts val="667"/>
              </a:spcBef>
              <a:spcAft>
                <a:spcPts val="0"/>
              </a:spcAft>
              <a:buClr>
                <a:schemeClr val="dk1"/>
              </a:buClr>
              <a:buSzPts val="1800"/>
              <a:buChar char="•"/>
              <a:defRPr/>
            </a:lvl9pPr>
          </a:lstStyle>
          <a:p/>
        </p:txBody>
      </p:sp>
      <p:sp>
        <p:nvSpPr>
          <p:cNvPr id="174" name="Google Shape;174;p117"/>
          <p:cNvSpPr txBox="1"/>
          <p:nvPr>
            <p:ph idx="2" type="subTitle"/>
          </p:nvPr>
        </p:nvSpPr>
        <p:spPr>
          <a:xfrm>
            <a:off x="8020251" y="2838919"/>
            <a:ext cx="3074000" cy="646400"/>
          </a:xfrm>
          <a:prstGeom prst="rect">
            <a:avLst/>
          </a:prstGeom>
          <a:noFill/>
          <a:ln>
            <a:noFill/>
          </a:ln>
        </p:spPr>
        <p:txBody>
          <a:bodyPr anchorCtr="0" anchor="ctr" bIns="68550" lIns="68550" spcFirstLastPara="1" rIns="68550" wrap="square" tIns="68550">
            <a:noAutofit/>
          </a:bodyPr>
          <a:lstStyle>
            <a:lvl1pPr lvl="0" algn="l">
              <a:lnSpc>
                <a:spcPct val="100000"/>
              </a:lnSpc>
              <a:spcBef>
                <a:spcPts val="0"/>
              </a:spcBef>
              <a:spcAft>
                <a:spcPts val="0"/>
              </a:spcAft>
              <a:buSzPts val="2100"/>
              <a:buNone/>
              <a:defRPr sz="1867"/>
            </a:lvl1pPr>
            <a:lvl2pPr lvl="1" algn="l">
              <a:lnSpc>
                <a:spcPct val="90000"/>
              </a:lnSpc>
              <a:spcBef>
                <a:spcPts val="667"/>
              </a:spcBef>
              <a:spcAft>
                <a:spcPts val="0"/>
              </a:spcAft>
              <a:buClr>
                <a:schemeClr val="dk1"/>
              </a:buClr>
              <a:buSzPts val="1800"/>
              <a:buChar char="•"/>
              <a:defRPr/>
            </a:lvl2pPr>
            <a:lvl3pPr lvl="2" algn="l">
              <a:lnSpc>
                <a:spcPct val="90000"/>
              </a:lnSpc>
              <a:spcBef>
                <a:spcPts val="667"/>
              </a:spcBef>
              <a:spcAft>
                <a:spcPts val="0"/>
              </a:spcAft>
              <a:buClr>
                <a:schemeClr val="dk1"/>
              </a:buClr>
              <a:buSzPts val="1800"/>
              <a:buChar char="•"/>
              <a:defRPr/>
            </a:lvl3pPr>
            <a:lvl4pPr lvl="3" algn="l">
              <a:lnSpc>
                <a:spcPct val="90000"/>
              </a:lnSpc>
              <a:spcBef>
                <a:spcPts val="667"/>
              </a:spcBef>
              <a:spcAft>
                <a:spcPts val="0"/>
              </a:spcAft>
              <a:buClr>
                <a:schemeClr val="dk1"/>
              </a:buClr>
              <a:buSzPts val="1800"/>
              <a:buChar char="•"/>
              <a:defRPr/>
            </a:lvl4pPr>
            <a:lvl5pPr lvl="4" algn="l">
              <a:lnSpc>
                <a:spcPct val="90000"/>
              </a:lnSpc>
              <a:spcBef>
                <a:spcPts val="667"/>
              </a:spcBef>
              <a:spcAft>
                <a:spcPts val="0"/>
              </a:spcAft>
              <a:buClr>
                <a:schemeClr val="dk1"/>
              </a:buClr>
              <a:buSzPts val="1800"/>
              <a:buChar char="•"/>
              <a:defRPr/>
            </a:lvl5pPr>
            <a:lvl6pPr lvl="5" algn="l">
              <a:lnSpc>
                <a:spcPct val="90000"/>
              </a:lnSpc>
              <a:spcBef>
                <a:spcPts val="667"/>
              </a:spcBef>
              <a:spcAft>
                <a:spcPts val="0"/>
              </a:spcAft>
              <a:buClr>
                <a:schemeClr val="dk1"/>
              </a:buClr>
              <a:buSzPts val="1800"/>
              <a:buChar char="•"/>
              <a:defRPr/>
            </a:lvl6pPr>
            <a:lvl7pPr lvl="6" algn="l">
              <a:lnSpc>
                <a:spcPct val="90000"/>
              </a:lnSpc>
              <a:spcBef>
                <a:spcPts val="667"/>
              </a:spcBef>
              <a:spcAft>
                <a:spcPts val="0"/>
              </a:spcAft>
              <a:buClr>
                <a:schemeClr val="dk1"/>
              </a:buClr>
              <a:buSzPts val="1800"/>
              <a:buChar char="•"/>
              <a:defRPr/>
            </a:lvl7pPr>
            <a:lvl8pPr lvl="7" algn="l">
              <a:lnSpc>
                <a:spcPct val="90000"/>
              </a:lnSpc>
              <a:spcBef>
                <a:spcPts val="667"/>
              </a:spcBef>
              <a:spcAft>
                <a:spcPts val="0"/>
              </a:spcAft>
              <a:buClr>
                <a:schemeClr val="dk1"/>
              </a:buClr>
              <a:buSzPts val="1800"/>
              <a:buChar char="•"/>
              <a:defRPr/>
            </a:lvl8pPr>
            <a:lvl9pPr lvl="8" algn="l">
              <a:lnSpc>
                <a:spcPct val="90000"/>
              </a:lnSpc>
              <a:spcBef>
                <a:spcPts val="667"/>
              </a:spcBef>
              <a:spcAft>
                <a:spcPts val="0"/>
              </a:spcAft>
              <a:buClr>
                <a:schemeClr val="dk1"/>
              </a:buClr>
              <a:buSzPts val="1800"/>
              <a:buChar char="•"/>
              <a:defRPr/>
            </a:lvl9pPr>
          </a:lstStyle>
          <a:p/>
        </p:txBody>
      </p:sp>
      <p:sp>
        <p:nvSpPr>
          <p:cNvPr id="175" name="Google Shape;175;p117"/>
          <p:cNvSpPr txBox="1"/>
          <p:nvPr>
            <p:ph idx="3" type="title"/>
          </p:nvPr>
        </p:nvSpPr>
        <p:spPr>
          <a:xfrm>
            <a:off x="2621767" y="4184037"/>
            <a:ext cx="3074000" cy="703600"/>
          </a:xfrm>
          <a:prstGeom prst="rect">
            <a:avLst/>
          </a:prstGeom>
          <a:noFill/>
          <a:ln>
            <a:noFill/>
          </a:ln>
        </p:spPr>
        <p:txBody>
          <a:bodyPr anchorCtr="0" anchor="ctr" bIns="68550" lIns="68550" spcFirstLastPara="1" rIns="68550" wrap="square" tIns="68550">
            <a:noAutofit/>
          </a:bodyPr>
          <a:lstStyle>
            <a:lvl1pPr lvl="0" algn="l">
              <a:lnSpc>
                <a:spcPct val="90000"/>
              </a:lnSpc>
              <a:spcBef>
                <a:spcPts val="0"/>
              </a:spcBef>
              <a:spcAft>
                <a:spcPts val="0"/>
              </a:spcAft>
              <a:buClr>
                <a:srgbClr val="000000"/>
              </a:buClr>
              <a:buSzPts val="24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6" name="Google Shape;176;p117"/>
          <p:cNvSpPr txBox="1"/>
          <p:nvPr>
            <p:ph idx="4" type="subTitle"/>
          </p:nvPr>
        </p:nvSpPr>
        <p:spPr>
          <a:xfrm>
            <a:off x="2621743" y="4835432"/>
            <a:ext cx="3074000" cy="646400"/>
          </a:xfrm>
          <a:prstGeom prst="rect">
            <a:avLst/>
          </a:prstGeom>
          <a:noFill/>
          <a:ln>
            <a:noFill/>
          </a:ln>
        </p:spPr>
        <p:txBody>
          <a:bodyPr anchorCtr="0" anchor="ctr" bIns="68550" lIns="68550" spcFirstLastPara="1" rIns="68550" wrap="square" tIns="68550">
            <a:noAutofit/>
          </a:bodyPr>
          <a:lstStyle>
            <a:lvl1pPr lvl="0" algn="l">
              <a:lnSpc>
                <a:spcPct val="100000"/>
              </a:lnSpc>
              <a:spcBef>
                <a:spcPts val="0"/>
              </a:spcBef>
              <a:spcAft>
                <a:spcPts val="0"/>
              </a:spcAft>
              <a:buSzPts val="2100"/>
              <a:buNone/>
              <a:defRPr sz="1867"/>
            </a:lvl1pPr>
            <a:lvl2pPr lvl="1" algn="l">
              <a:lnSpc>
                <a:spcPct val="90000"/>
              </a:lnSpc>
              <a:spcBef>
                <a:spcPts val="667"/>
              </a:spcBef>
              <a:spcAft>
                <a:spcPts val="0"/>
              </a:spcAft>
              <a:buClr>
                <a:schemeClr val="dk1"/>
              </a:buClr>
              <a:buSzPts val="1800"/>
              <a:buChar char="•"/>
              <a:defRPr/>
            </a:lvl2pPr>
            <a:lvl3pPr lvl="2" algn="l">
              <a:lnSpc>
                <a:spcPct val="90000"/>
              </a:lnSpc>
              <a:spcBef>
                <a:spcPts val="667"/>
              </a:spcBef>
              <a:spcAft>
                <a:spcPts val="0"/>
              </a:spcAft>
              <a:buClr>
                <a:schemeClr val="dk1"/>
              </a:buClr>
              <a:buSzPts val="1800"/>
              <a:buChar char="•"/>
              <a:defRPr/>
            </a:lvl3pPr>
            <a:lvl4pPr lvl="3" algn="l">
              <a:lnSpc>
                <a:spcPct val="90000"/>
              </a:lnSpc>
              <a:spcBef>
                <a:spcPts val="667"/>
              </a:spcBef>
              <a:spcAft>
                <a:spcPts val="0"/>
              </a:spcAft>
              <a:buClr>
                <a:schemeClr val="dk1"/>
              </a:buClr>
              <a:buSzPts val="1800"/>
              <a:buChar char="•"/>
              <a:defRPr/>
            </a:lvl4pPr>
            <a:lvl5pPr lvl="4" algn="l">
              <a:lnSpc>
                <a:spcPct val="90000"/>
              </a:lnSpc>
              <a:spcBef>
                <a:spcPts val="667"/>
              </a:spcBef>
              <a:spcAft>
                <a:spcPts val="0"/>
              </a:spcAft>
              <a:buClr>
                <a:schemeClr val="dk1"/>
              </a:buClr>
              <a:buSzPts val="1800"/>
              <a:buChar char="•"/>
              <a:defRPr/>
            </a:lvl5pPr>
            <a:lvl6pPr lvl="5" algn="l">
              <a:lnSpc>
                <a:spcPct val="90000"/>
              </a:lnSpc>
              <a:spcBef>
                <a:spcPts val="667"/>
              </a:spcBef>
              <a:spcAft>
                <a:spcPts val="0"/>
              </a:spcAft>
              <a:buClr>
                <a:schemeClr val="dk1"/>
              </a:buClr>
              <a:buSzPts val="1800"/>
              <a:buChar char="•"/>
              <a:defRPr/>
            </a:lvl6pPr>
            <a:lvl7pPr lvl="6" algn="l">
              <a:lnSpc>
                <a:spcPct val="90000"/>
              </a:lnSpc>
              <a:spcBef>
                <a:spcPts val="667"/>
              </a:spcBef>
              <a:spcAft>
                <a:spcPts val="0"/>
              </a:spcAft>
              <a:buClr>
                <a:schemeClr val="dk1"/>
              </a:buClr>
              <a:buSzPts val="1800"/>
              <a:buChar char="•"/>
              <a:defRPr/>
            </a:lvl7pPr>
            <a:lvl8pPr lvl="7" algn="l">
              <a:lnSpc>
                <a:spcPct val="90000"/>
              </a:lnSpc>
              <a:spcBef>
                <a:spcPts val="667"/>
              </a:spcBef>
              <a:spcAft>
                <a:spcPts val="0"/>
              </a:spcAft>
              <a:buClr>
                <a:schemeClr val="dk1"/>
              </a:buClr>
              <a:buSzPts val="1800"/>
              <a:buChar char="•"/>
              <a:defRPr/>
            </a:lvl8pPr>
            <a:lvl9pPr lvl="8" algn="l">
              <a:lnSpc>
                <a:spcPct val="90000"/>
              </a:lnSpc>
              <a:spcBef>
                <a:spcPts val="667"/>
              </a:spcBef>
              <a:spcAft>
                <a:spcPts val="0"/>
              </a:spcAft>
              <a:buClr>
                <a:schemeClr val="dk1"/>
              </a:buClr>
              <a:buSzPts val="1800"/>
              <a:buChar char="•"/>
              <a:defRPr/>
            </a:lvl9pPr>
          </a:lstStyle>
          <a:p/>
        </p:txBody>
      </p:sp>
      <p:sp>
        <p:nvSpPr>
          <p:cNvPr id="177" name="Google Shape;177;p117"/>
          <p:cNvSpPr txBox="1"/>
          <p:nvPr>
            <p:ph idx="5" type="subTitle"/>
          </p:nvPr>
        </p:nvSpPr>
        <p:spPr>
          <a:xfrm>
            <a:off x="8020251" y="4835432"/>
            <a:ext cx="3074000" cy="646400"/>
          </a:xfrm>
          <a:prstGeom prst="rect">
            <a:avLst/>
          </a:prstGeom>
          <a:noFill/>
          <a:ln>
            <a:noFill/>
          </a:ln>
        </p:spPr>
        <p:txBody>
          <a:bodyPr anchorCtr="0" anchor="ctr" bIns="68550" lIns="68550" spcFirstLastPara="1" rIns="68550" wrap="square" tIns="68550">
            <a:noAutofit/>
          </a:bodyPr>
          <a:lstStyle>
            <a:lvl1pPr lvl="0" algn="l">
              <a:lnSpc>
                <a:spcPct val="100000"/>
              </a:lnSpc>
              <a:spcBef>
                <a:spcPts val="0"/>
              </a:spcBef>
              <a:spcAft>
                <a:spcPts val="0"/>
              </a:spcAft>
              <a:buSzPts val="2100"/>
              <a:buNone/>
              <a:defRPr sz="1867"/>
            </a:lvl1pPr>
            <a:lvl2pPr lvl="1" algn="l">
              <a:lnSpc>
                <a:spcPct val="90000"/>
              </a:lnSpc>
              <a:spcBef>
                <a:spcPts val="667"/>
              </a:spcBef>
              <a:spcAft>
                <a:spcPts val="0"/>
              </a:spcAft>
              <a:buClr>
                <a:schemeClr val="dk1"/>
              </a:buClr>
              <a:buSzPts val="1800"/>
              <a:buChar char="•"/>
              <a:defRPr/>
            </a:lvl2pPr>
            <a:lvl3pPr lvl="2" algn="l">
              <a:lnSpc>
                <a:spcPct val="90000"/>
              </a:lnSpc>
              <a:spcBef>
                <a:spcPts val="667"/>
              </a:spcBef>
              <a:spcAft>
                <a:spcPts val="0"/>
              </a:spcAft>
              <a:buClr>
                <a:schemeClr val="dk1"/>
              </a:buClr>
              <a:buSzPts val="1800"/>
              <a:buChar char="•"/>
              <a:defRPr/>
            </a:lvl3pPr>
            <a:lvl4pPr lvl="3" algn="l">
              <a:lnSpc>
                <a:spcPct val="90000"/>
              </a:lnSpc>
              <a:spcBef>
                <a:spcPts val="667"/>
              </a:spcBef>
              <a:spcAft>
                <a:spcPts val="0"/>
              </a:spcAft>
              <a:buClr>
                <a:schemeClr val="dk1"/>
              </a:buClr>
              <a:buSzPts val="1800"/>
              <a:buChar char="•"/>
              <a:defRPr/>
            </a:lvl4pPr>
            <a:lvl5pPr lvl="4" algn="l">
              <a:lnSpc>
                <a:spcPct val="90000"/>
              </a:lnSpc>
              <a:spcBef>
                <a:spcPts val="667"/>
              </a:spcBef>
              <a:spcAft>
                <a:spcPts val="0"/>
              </a:spcAft>
              <a:buClr>
                <a:schemeClr val="dk1"/>
              </a:buClr>
              <a:buSzPts val="1800"/>
              <a:buChar char="•"/>
              <a:defRPr/>
            </a:lvl5pPr>
            <a:lvl6pPr lvl="5" algn="l">
              <a:lnSpc>
                <a:spcPct val="90000"/>
              </a:lnSpc>
              <a:spcBef>
                <a:spcPts val="667"/>
              </a:spcBef>
              <a:spcAft>
                <a:spcPts val="0"/>
              </a:spcAft>
              <a:buClr>
                <a:schemeClr val="dk1"/>
              </a:buClr>
              <a:buSzPts val="1800"/>
              <a:buChar char="•"/>
              <a:defRPr/>
            </a:lvl6pPr>
            <a:lvl7pPr lvl="6" algn="l">
              <a:lnSpc>
                <a:spcPct val="90000"/>
              </a:lnSpc>
              <a:spcBef>
                <a:spcPts val="667"/>
              </a:spcBef>
              <a:spcAft>
                <a:spcPts val="0"/>
              </a:spcAft>
              <a:buClr>
                <a:schemeClr val="dk1"/>
              </a:buClr>
              <a:buSzPts val="1800"/>
              <a:buChar char="•"/>
              <a:defRPr/>
            </a:lvl7pPr>
            <a:lvl8pPr lvl="7" algn="l">
              <a:lnSpc>
                <a:spcPct val="90000"/>
              </a:lnSpc>
              <a:spcBef>
                <a:spcPts val="667"/>
              </a:spcBef>
              <a:spcAft>
                <a:spcPts val="0"/>
              </a:spcAft>
              <a:buClr>
                <a:schemeClr val="dk1"/>
              </a:buClr>
              <a:buSzPts val="1800"/>
              <a:buChar char="•"/>
              <a:defRPr/>
            </a:lvl8pPr>
            <a:lvl9pPr lvl="8" algn="l">
              <a:lnSpc>
                <a:spcPct val="90000"/>
              </a:lnSpc>
              <a:spcBef>
                <a:spcPts val="667"/>
              </a:spcBef>
              <a:spcAft>
                <a:spcPts val="0"/>
              </a:spcAft>
              <a:buClr>
                <a:schemeClr val="dk1"/>
              </a:buClr>
              <a:buSzPts val="1800"/>
              <a:buChar char="•"/>
              <a:defRPr/>
            </a:lvl9pPr>
          </a:lstStyle>
          <a:p/>
        </p:txBody>
      </p:sp>
      <p:sp>
        <p:nvSpPr>
          <p:cNvPr id="178" name="Google Shape;178;p117"/>
          <p:cNvSpPr txBox="1"/>
          <p:nvPr>
            <p:ph idx="6" type="title"/>
          </p:nvPr>
        </p:nvSpPr>
        <p:spPr>
          <a:xfrm>
            <a:off x="1097755" y="2420599"/>
            <a:ext cx="1524000" cy="763600"/>
          </a:xfrm>
          <a:prstGeom prst="rect">
            <a:avLst/>
          </a:prstGeom>
          <a:noFill/>
          <a:ln>
            <a:noFill/>
          </a:ln>
        </p:spPr>
        <p:txBody>
          <a:bodyPr anchorCtr="1" anchor="ctr" bIns="68550" lIns="68550" spcFirstLastPara="1" rIns="68550" wrap="square" tIns="68550">
            <a:noAutofit/>
          </a:bodyPr>
          <a:lstStyle>
            <a:lvl1pPr lvl="0" algn="ctr">
              <a:lnSpc>
                <a:spcPct val="90000"/>
              </a:lnSpc>
              <a:spcBef>
                <a:spcPts val="0"/>
              </a:spcBef>
              <a:spcAft>
                <a:spcPts val="0"/>
              </a:spcAft>
              <a:buClr>
                <a:srgbClr val="000000"/>
              </a:buClr>
              <a:buSzPts val="33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9" name="Google Shape;179;p117"/>
          <p:cNvSpPr txBox="1"/>
          <p:nvPr>
            <p:ph idx="7" type="title"/>
          </p:nvPr>
        </p:nvSpPr>
        <p:spPr>
          <a:xfrm>
            <a:off x="1097755" y="4465491"/>
            <a:ext cx="1524000" cy="763600"/>
          </a:xfrm>
          <a:prstGeom prst="rect">
            <a:avLst/>
          </a:prstGeom>
          <a:noFill/>
          <a:ln>
            <a:noFill/>
          </a:ln>
        </p:spPr>
        <p:txBody>
          <a:bodyPr anchorCtr="1" anchor="ctr" bIns="68550" lIns="68550" spcFirstLastPara="1" rIns="68550" wrap="square" tIns="68550">
            <a:noAutofit/>
          </a:bodyPr>
          <a:lstStyle>
            <a:lvl1pPr lvl="0" algn="ctr">
              <a:lnSpc>
                <a:spcPct val="90000"/>
              </a:lnSpc>
              <a:spcBef>
                <a:spcPts val="0"/>
              </a:spcBef>
              <a:spcAft>
                <a:spcPts val="0"/>
              </a:spcAft>
              <a:buClr>
                <a:srgbClr val="000000"/>
              </a:buClr>
              <a:buSzPts val="33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0" name="Google Shape;180;p117"/>
          <p:cNvSpPr txBox="1"/>
          <p:nvPr>
            <p:ph idx="8" type="title"/>
          </p:nvPr>
        </p:nvSpPr>
        <p:spPr>
          <a:xfrm>
            <a:off x="6496263" y="2420599"/>
            <a:ext cx="1524000" cy="763600"/>
          </a:xfrm>
          <a:prstGeom prst="rect">
            <a:avLst/>
          </a:prstGeom>
          <a:noFill/>
          <a:ln>
            <a:noFill/>
          </a:ln>
        </p:spPr>
        <p:txBody>
          <a:bodyPr anchorCtr="1" anchor="ctr" bIns="68550" lIns="68550" spcFirstLastPara="1" rIns="68550" wrap="square" tIns="68550">
            <a:noAutofit/>
          </a:bodyPr>
          <a:lstStyle>
            <a:lvl1pPr lvl="0" algn="ctr">
              <a:lnSpc>
                <a:spcPct val="90000"/>
              </a:lnSpc>
              <a:spcBef>
                <a:spcPts val="0"/>
              </a:spcBef>
              <a:spcAft>
                <a:spcPts val="0"/>
              </a:spcAft>
              <a:buClr>
                <a:srgbClr val="000000"/>
              </a:buClr>
              <a:buSzPts val="33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1" name="Google Shape;181;p117"/>
          <p:cNvSpPr txBox="1"/>
          <p:nvPr>
            <p:ph idx="9" type="title"/>
          </p:nvPr>
        </p:nvSpPr>
        <p:spPr>
          <a:xfrm>
            <a:off x="6496263" y="4465491"/>
            <a:ext cx="1524000" cy="763600"/>
          </a:xfrm>
          <a:prstGeom prst="rect">
            <a:avLst/>
          </a:prstGeom>
          <a:noFill/>
          <a:ln>
            <a:noFill/>
          </a:ln>
        </p:spPr>
        <p:txBody>
          <a:bodyPr anchorCtr="1" anchor="ctr" bIns="68550" lIns="68550" spcFirstLastPara="1" rIns="68550" wrap="square" tIns="68550">
            <a:noAutofit/>
          </a:bodyPr>
          <a:lstStyle>
            <a:lvl1pPr lvl="0" algn="ctr">
              <a:lnSpc>
                <a:spcPct val="90000"/>
              </a:lnSpc>
              <a:spcBef>
                <a:spcPts val="0"/>
              </a:spcBef>
              <a:spcAft>
                <a:spcPts val="0"/>
              </a:spcAft>
              <a:buClr>
                <a:srgbClr val="000000"/>
              </a:buClr>
              <a:buSzPts val="33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2" name="Google Shape;182;p117"/>
          <p:cNvSpPr txBox="1"/>
          <p:nvPr>
            <p:ph idx="13" type="title"/>
          </p:nvPr>
        </p:nvSpPr>
        <p:spPr>
          <a:xfrm>
            <a:off x="8020263" y="2174784"/>
            <a:ext cx="3074000" cy="602000"/>
          </a:xfrm>
          <a:prstGeom prst="rect">
            <a:avLst/>
          </a:prstGeom>
          <a:noFill/>
          <a:ln>
            <a:noFill/>
          </a:ln>
        </p:spPr>
        <p:txBody>
          <a:bodyPr anchorCtr="0" anchor="ctr" bIns="68550" lIns="68550" spcFirstLastPara="1" rIns="68550" wrap="square" tIns="68550">
            <a:noAutofit/>
          </a:bodyPr>
          <a:lstStyle>
            <a:lvl1pPr lvl="0" algn="l">
              <a:lnSpc>
                <a:spcPct val="90000"/>
              </a:lnSpc>
              <a:spcBef>
                <a:spcPts val="0"/>
              </a:spcBef>
              <a:spcAft>
                <a:spcPts val="0"/>
              </a:spcAft>
              <a:buClr>
                <a:srgbClr val="000000"/>
              </a:buClr>
              <a:buSzPts val="24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3" name="Google Shape;183;p117"/>
          <p:cNvSpPr txBox="1"/>
          <p:nvPr>
            <p:ph idx="14" type="title"/>
          </p:nvPr>
        </p:nvSpPr>
        <p:spPr>
          <a:xfrm>
            <a:off x="8020299" y="4184037"/>
            <a:ext cx="3074000" cy="703600"/>
          </a:xfrm>
          <a:prstGeom prst="rect">
            <a:avLst/>
          </a:prstGeom>
          <a:noFill/>
          <a:ln>
            <a:noFill/>
          </a:ln>
        </p:spPr>
        <p:txBody>
          <a:bodyPr anchorCtr="0" anchor="ctr" bIns="68550" lIns="68550" spcFirstLastPara="1" rIns="68550" wrap="square" tIns="68550">
            <a:noAutofit/>
          </a:bodyPr>
          <a:lstStyle>
            <a:lvl1pPr lvl="0" algn="l">
              <a:lnSpc>
                <a:spcPct val="90000"/>
              </a:lnSpc>
              <a:spcBef>
                <a:spcPts val="0"/>
              </a:spcBef>
              <a:spcAft>
                <a:spcPts val="0"/>
              </a:spcAft>
              <a:buClr>
                <a:srgbClr val="000000"/>
              </a:buClr>
              <a:buSzPts val="24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4" name="Google Shape;184;p117"/>
          <p:cNvSpPr txBox="1"/>
          <p:nvPr>
            <p:ph idx="15" type="title"/>
          </p:nvPr>
        </p:nvSpPr>
        <p:spPr>
          <a:xfrm>
            <a:off x="959997" y="593372"/>
            <a:ext cx="10272000" cy="763600"/>
          </a:xfrm>
          <a:prstGeom prst="rect">
            <a:avLst/>
          </a:prstGeom>
          <a:noFill/>
          <a:ln>
            <a:noFill/>
          </a:ln>
        </p:spPr>
        <p:txBody>
          <a:bodyPr anchorCtr="0" anchor="t" bIns="68550" lIns="68550" spcFirstLastPara="1" rIns="68550" wrap="square" tIns="68550">
            <a:noAutofit/>
          </a:bodyPr>
          <a:lstStyle>
            <a:lvl1pPr lvl="0" algn="l">
              <a:lnSpc>
                <a:spcPct val="90000"/>
              </a:lnSpc>
              <a:spcBef>
                <a:spcPts val="0"/>
              </a:spcBef>
              <a:spcAft>
                <a:spcPts val="0"/>
              </a:spcAft>
              <a:buClr>
                <a:srgbClr val="000000"/>
              </a:buClr>
              <a:buSzPts val="33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sposition personnalisée">
  <p:cSld name="Disposition personnalisée">
    <p:spTree>
      <p:nvGrpSpPr>
        <p:cNvPr id="185" name="Shape 185"/>
        <p:cNvGrpSpPr/>
        <p:nvPr/>
      </p:nvGrpSpPr>
      <p:grpSpPr>
        <a:xfrm>
          <a:off x="0" y="0"/>
          <a:ext cx="0" cy="0"/>
          <a:chOff x="0" y="0"/>
          <a:chExt cx="0" cy="0"/>
        </a:xfrm>
      </p:grpSpPr>
      <p:sp>
        <p:nvSpPr>
          <p:cNvPr id="186" name="Google Shape;186;p118"/>
          <p:cNvSpPr txBox="1"/>
          <p:nvPr>
            <p:ph idx="10" type="dt"/>
          </p:nvPr>
        </p:nvSpPr>
        <p:spPr>
          <a:xfrm>
            <a:off x="838200" y="6356347"/>
            <a:ext cx="2743200" cy="365200"/>
          </a:xfrm>
          <a:prstGeom prst="rect">
            <a:avLst/>
          </a:prstGeom>
          <a:noFill/>
          <a:ln>
            <a:noFill/>
          </a:ln>
        </p:spPr>
        <p:txBody>
          <a:bodyPr anchorCtr="0" anchor="ctr" bIns="34250" lIns="68550" spcFirstLastPara="1" rIns="68550" wrap="square" tIns="34250">
            <a:noAutofit/>
          </a:bodyPr>
          <a:lstStyle>
            <a:lvl1pPr lvl="0" algn="l">
              <a:lnSpc>
                <a:spcPct val="100000"/>
              </a:lnSpc>
              <a:spcBef>
                <a:spcPts val="0"/>
              </a:spcBef>
              <a:spcAft>
                <a:spcPts val="0"/>
              </a:spcAft>
              <a:buClr>
                <a:srgbClr val="888888"/>
              </a:buClr>
              <a:buSzPts val="900"/>
              <a:buFont typeface="Calibri"/>
              <a:buNone/>
              <a:defRPr/>
            </a:lvl1pPr>
            <a:lvl2pPr lvl="1" algn="l">
              <a:spcBef>
                <a:spcPts val="0"/>
              </a:spcBef>
              <a:spcAft>
                <a:spcPts val="0"/>
              </a:spcAft>
              <a:buClr>
                <a:schemeClr val="dk1"/>
              </a:buClr>
              <a:buSzPts val="1400"/>
              <a:buFont typeface="Arial"/>
              <a:buNone/>
              <a:defRPr/>
            </a:lvl2pPr>
            <a:lvl3pPr lvl="2" algn="l">
              <a:spcBef>
                <a:spcPts val="0"/>
              </a:spcBef>
              <a:spcAft>
                <a:spcPts val="0"/>
              </a:spcAft>
              <a:buClr>
                <a:schemeClr val="dk1"/>
              </a:buClr>
              <a:buSzPts val="1400"/>
              <a:buFont typeface="Arial"/>
              <a:buNone/>
              <a:defRPr/>
            </a:lvl3pPr>
            <a:lvl4pPr lvl="3" algn="l">
              <a:spcBef>
                <a:spcPts val="0"/>
              </a:spcBef>
              <a:spcAft>
                <a:spcPts val="0"/>
              </a:spcAft>
              <a:buClr>
                <a:schemeClr val="dk1"/>
              </a:buClr>
              <a:buSzPts val="1400"/>
              <a:buFont typeface="Arial"/>
              <a:buNone/>
              <a:defRPr/>
            </a:lvl4pPr>
            <a:lvl5pPr lvl="4" algn="l">
              <a:spcBef>
                <a:spcPts val="0"/>
              </a:spcBef>
              <a:spcAft>
                <a:spcPts val="0"/>
              </a:spcAft>
              <a:buClr>
                <a:schemeClr val="dk1"/>
              </a:buClr>
              <a:buSzPts val="1400"/>
              <a:buFont typeface="Arial"/>
              <a:buNone/>
              <a:defRPr/>
            </a:lvl5pPr>
            <a:lvl6pPr lvl="5" algn="l">
              <a:spcBef>
                <a:spcPts val="0"/>
              </a:spcBef>
              <a:spcAft>
                <a:spcPts val="0"/>
              </a:spcAft>
              <a:buClr>
                <a:schemeClr val="dk1"/>
              </a:buClr>
              <a:buSzPts val="1400"/>
              <a:buFont typeface="Arial"/>
              <a:buNone/>
              <a:defRPr/>
            </a:lvl6pPr>
            <a:lvl7pPr lvl="6" algn="l">
              <a:spcBef>
                <a:spcPts val="0"/>
              </a:spcBef>
              <a:spcAft>
                <a:spcPts val="0"/>
              </a:spcAft>
              <a:buClr>
                <a:schemeClr val="dk1"/>
              </a:buClr>
              <a:buSzPts val="1400"/>
              <a:buFont typeface="Arial"/>
              <a:buNone/>
              <a:defRPr/>
            </a:lvl7pPr>
            <a:lvl8pPr lvl="7" algn="l">
              <a:spcBef>
                <a:spcPts val="0"/>
              </a:spcBef>
              <a:spcAft>
                <a:spcPts val="0"/>
              </a:spcAft>
              <a:buClr>
                <a:schemeClr val="dk1"/>
              </a:buClr>
              <a:buSzPts val="1400"/>
              <a:buFont typeface="Arial"/>
              <a:buNone/>
              <a:defRPr/>
            </a:lvl8pPr>
            <a:lvl9pPr lvl="8" algn="l">
              <a:spcBef>
                <a:spcPts val="0"/>
              </a:spcBef>
              <a:spcAft>
                <a:spcPts val="0"/>
              </a:spcAft>
              <a:buClr>
                <a:schemeClr val="dk1"/>
              </a:buClr>
              <a:buSzPts val="1400"/>
              <a:buFont typeface="Arial"/>
              <a:buNone/>
              <a:defRPr/>
            </a:lvl9pPr>
          </a:lstStyle>
          <a:p/>
        </p:txBody>
      </p:sp>
      <p:sp>
        <p:nvSpPr>
          <p:cNvPr id="187" name="Google Shape;187;p118"/>
          <p:cNvSpPr txBox="1"/>
          <p:nvPr>
            <p:ph idx="11" type="ftr"/>
          </p:nvPr>
        </p:nvSpPr>
        <p:spPr>
          <a:xfrm>
            <a:off x="4038599" y="6356347"/>
            <a:ext cx="4114800" cy="365200"/>
          </a:xfrm>
          <a:prstGeom prst="rect">
            <a:avLst/>
          </a:prstGeom>
          <a:noFill/>
          <a:ln>
            <a:noFill/>
          </a:ln>
        </p:spPr>
        <p:txBody>
          <a:bodyPr anchorCtr="1" anchor="ctr" bIns="34250" lIns="68550" spcFirstLastPara="1" rIns="68550" wrap="square" tIns="34250">
            <a:noAutofit/>
          </a:bodyPr>
          <a:lstStyle>
            <a:lvl1pPr lvl="0" algn="ctr">
              <a:lnSpc>
                <a:spcPct val="100000"/>
              </a:lnSpc>
              <a:spcBef>
                <a:spcPts val="0"/>
              </a:spcBef>
              <a:spcAft>
                <a:spcPts val="0"/>
              </a:spcAft>
              <a:buClr>
                <a:srgbClr val="888888"/>
              </a:buClr>
              <a:buSzPts val="900"/>
              <a:buFont typeface="Calibri"/>
              <a:buNone/>
              <a:defRPr/>
            </a:lvl1pPr>
            <a:lvl2pPr lvl="1" algn="l">
              <a:spcBef>
                <a:spcPts val="0"/>
              </a:spcBef>
              <a:spcAft>
                <a:spcPts val="0"/>
              </a:spcAft>
              <a:buClr>
                <a:schemeClr val="dk1"/>
              </a:buClr>
              <a:buSzPts val="1400"/>
              <a:buFont typeface="Arial"/>
              <a:buNone/>
              <a:defRPr/>
            </a:lvl2pPr>
            <a:lvl3pPr lvl="2" algn="l">
              <a:spcBef>
                <a:spcPts val="0"/>
              </a:spcBef>
              <a:spcAft>
                <a:spcPts val="0"/>
              </a:spcAft>
              <a:buClr>
                <a:schemeClr val="dk1"/>
              </a:buClr>
              <a:buSzPts val="1400"/>
              <a:buFont typeface="Arial"/>
              <a:buNone/>
              <a:defRPr/>
            </a:lvl3pPr>
            <a:lvl4pPr lvl="3" algn="l">
              <a:spcBef>
                <a:spcPts val="0"/>
              </a:spcBef>
              <a:spcAft>
                <a:spcPts val="0"/>
              </a:spcAft>
              <a:buClr>
                <a:schemeClr val="dk1"/>
              </a:buClr>
              <a:buSzPts val="1400"/>
              <a:buFont typeface="Arial"/>
              <a:buNone/>
              <a:defRPr/>
            </a:lvl4pPr>
            <a:lvl5pPr lvl="4" algn="l">
              <a:spcBef>
                <a:spcPts val="0"/>
              </a:spcBef>
              <a:spcAft>
                <a:spcPts val="0"/>
              </a:spcAft>
              <a:buClr>
                <a:schemeClr val="dk1"/>
              </a:buClr>
              <a:buSzPts val="1400"/>
              <a:buFont typeface="Arial"/>
              <a:buNone/>
              <a:defRPr/>
            </a:lvl5pPr>
            <a:lvl6pPr lvl="5" algn="l">
              <a:spcBef>
                <a:spcPts val="0"/>
              </a:spcBef>
              <a:spcAft>
                <a:spcPts val="0"/>
              </a:spcAft>
              <a:buClr>
                <a:schemeClr val="dk1"/>
              </a:buClr>
              <a:buSzPts val="1400"/>
              <a:buFont typeface="Arial"/>
              <a:buNone/>
              <a:defRPr/>
            </a:lvl6pPr>
            <a:lvl7pPr lvl="6" algn="l">
              <a:spcBef>
                <a:spcPts val="0"/>
              </a:spcBef>
              <a:spcAft>
                <a:spcPts val="0"/>
              </a:spcAft>
              <a:buClr>
                <a:schemeClr val="dk1"/>
              </a:buClr>
              <a:buSzPts val="1400"/>
              <a:buFont typeface="Arial"/>
              <a:buNone/>
              <a:defRPr/>
            </a:lvl7pPr>
            <a:lvl8pPr lvl="7" algn="l">
              <a:spcBef>
                <a:spcPts val="0"/>
              </a:spcBef>
              <a:spcAft>
                <a:spcPts val="0"/>
              </a:spcAft>
              <a:buClr>
                <a:schemeClr val="dk1"/>
              </a:buClr>
              <a:buSzPts val="1400"/>
              <a:buFont typeface="Arial"/>
              <a:buNone/>
              <a:defRPr/>
            </a:lvl8pPr>
            <a:lvl9pPr lvl="8" algn="l">
              <a:spcBef>
                <a:spcPts val="0"/>
              </a:spcBef>
              <a:spcAft>
                <a:spcPts val="0"/>
              </a:spcAft>
              <a:buClr>
                <a:schemeClr val="dk1"/>
              </a:buClr>
              <a:buSzPts val="1400"/>
              <a:buFont typeface="Arial"/>
              <a:buNone/>
              <a:defRPr/>
            </a:lvl9pPr>
          </a:lstStyle>
          <a:p/>
        </p:txBody>
      </p:sp>
      <p:sp>
        <p:nvSpPr>
          <p:cNvPr id="188" name="Google Shape;188;p118"/>
          <p:cNvSpPr txBox="1"/>
          <p:nvPr>
            <p:ph idx="12" type="sldNum"/>
          </p:nvPr>
        </p:nvSpPr>
        <p:spPr>
          <a:xfrm>
            <a:off x="8610599" y="6356347"/>
            <a:ext cx="2743200" cy="365200"/>
          </a:xfrm>
          <a:prstGeom prst="rect">
            <a:avLst/>
          </a:prstGeom>
          <a:noFill/>
          <a:ln>
            <a:noFill/>
          </a:ln>
        </p:spPr>
        <p:txBody>
          <a:bodyPr anchorCtr="0" anchor="ctr" bIns="34250" lIns="68550" spcFirstLastPara="1" rIns="68550" wrap="square" tIns="34250">
            <a:noAutofit/>
          </a:bodyPr>
          <a:lstStyle>
            <a:lvl1pPr indent="0" lvl="0"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
        <p:nvSpPr>
          <p:cNvPr id="189" name="Google Shape;189;p118"/>
          <p:cNvSpPr/>
          <p:nvPr/>
        </p:nvSpPr>
        <p:spPr>
          <a:xfrm>
            <a:off x="1360419" y="832896"/>
            <a:ext cx="9431600" cy="5153200"/>
          </a:xfrm>
          <a:prstGeom prst="rect">
            <a:avLst/>
          </a:prstGeom>
          <a:solidFill>
            <a:srgbClr val="E3EEF2"/>
          </a:solidFill>
          <a:ln>
            <a:noFill/>
          </a:ln>
        </p:spPr>
        <p:txBody>
          <a:bodyPr anchorCtr="1" anchor="ctr" bIns="45650" lIns="91400" spcFirstLastPara="1" rIns="91400" wrap="square" tIns="4565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867" u="none" cap="none" strike="noStrike">
              <a:solidFill>
                <a:srgbClr val="FFFFFF"/>
              </a:solidFill>
              <a:latin typeface="Calibri"/>
              <a:ea typeface="Calibri"/>
              <a:cs typeface="Calibri"/>
              <a:sym typeface="Calibri"/>
            </a:endParaRPr>
          </a:p>
        </p:txBody>
      </p:sp>
      <p:sp>
        <p:nvSpPr>
          <p:cNvPr id="190" name="Google Shape;190;p118"/>
          <p:cNvSpPr/>
          <p:nvPr/>
        </p:nvSpPr>
        <p:spPr>
          <a:xfrm>
            <a:off x="1504651" y="958596"/>
            <a:ext cx="9143200" cy="4902000"/>
          </a:xfrm>
          <a:prstGeom prst="rect">
            <a:avLst/>
          </a:prstGeom>
          <a:solidFill>
            <a:srgbClr val="FFFFFF"/>
          </a:solidFill>
          <a:ln>
            <a:noFill/>
          </a:ln>
          <a:effectLst>
            <a:outerShdw algn="tl">
              <a:srgbClr val="000000">
                <a:alpha val="4705"/>
              </a:srgbClr>
            </a:outerShdw>
          </a:effectLst>
        </p:spPr>
        <p:txBody>
          <a:bodyPr anchorCtr="1" anchor="ctr" bIns="45650" lIns="91400" spcFirstLastPara="1" rIns="91400" wrap="square" tIns="4565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867" u="none" cap="none" strike="noStrike">
              <a:solidFill>
                <a:srgbClr val="FFFFFF"/>
              </a:solidFill>
              <a:latin typeface="Calibri"/>
              <a:ea typeface="Calibri"/>
              <a:cs typeface="Calibri"/>
              <a:sym typeface="Calibri"/>
            </a:endParaRPr>
          </a:p>
        </p:txBody>
      </p:sp>
      <p:sp>
        <p:nvSpPr>
          <p:cNvPr id="191" name="Google Shape;191;p118"/>
          <p:cNvSpPr txBox="1"/>
          <p:nvPr>
            <p:ph type="title"/>
          </p:nvPr>
        </p:nvSpPr>
        <p:spPr>
          <a:xfrm>
            <a:off x="1921568" y="2311676"/>
            <a:ext cx="7772400" cy="2234800"/>
          </a:xfrm>
          <a:prstGeom prst="rect">
            <a:avLst/>
          </a:prstGeom>
          <a:noFill/>
          <a:ln>
            <a:noFill/>
          </a:ln>
        </p:spPr>
        <p:txBody>
          <a:bodyPr anchorCtr="1" anchor="ctr" bIns="34250" lIns="68550" spcFirstLastPara="1" rIns="68550" wrap="square" tIns="34250">
            <a:normAutofit/>
          </a:bodyPr>
          <a:lstStyle>
            <a:lvl1pPr lvl="0" algn="ctr">
              <a:lnSpc>
                <a:spcPct val="90000"/>
              </a:lnSpc>
              <a:spcBef>
                <a:spcPts val="0"/>
              </a:spcBef>
              <a:spcAft>
                <a:spcPts val="0"/>
              </a:spcAft>
              <a:buClr>
                <a:srgbClr val="44546A"/>
              </a:buClr>
              <a:buSzPts val="4100"/>
              <a:buFont typeface="Calibri"/>
              <a:buNone/>
              <a:defRPr b="1" sz="5467">
                <a:solidFill>
                  <a:srgbClr val="44546A"/>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2" name="Google Shape;192;p118"/>
          <p:cNvSpPr/>
          <p:nvPr/>
        </p:nvSpPr>
        <p:spPr>
          <a:xfrm>
            <a:off x="1773167" y="5360164"/>
            <a:ext cx="8610800" cy="107200"/>
          </a:xfrm>
          <a:prstGeom prst="rect">
            <a:avLst/>
          </a:prstGeom>
          <a:solidFill>
            <a:srgbClr val="FFC000"/>
          </a:solidFill>
          <a:ln>
            <a:noFill/>
          </a:ln>
        </p:spPr>
        <p:txBody>
          <a:bodyPr anchorCtr="1" anchor="ctr" bIns="45650" lIns="91400" spcFirstLastPara="1" rIns="91400" wrap="square" tIns="4565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867" u="none" cap="none" strike="noStrike">
              <a:solidFill>
                <a:srgbClr val="FFFFFF"/>
              </a:solidFill>
              <a:latin typeface="Calibri"/>
              <a:ea typeface="Calibri"/>
              <a:cs typeface="Calibri"/>
              <a:sym typeface="Calibri"/>
            </a:endParaRPr>
          </a:p>
        </p:txBody>
      </p:sp>
      <p:pic>
        <p:nvPicPr>
          <p:cNvPr id="193" name="Google Shape;193;p118"/>
          <p:cNvPicPr preferRelativeResize="0"/>
          <p:nvPr/>
        </p:nvPicPr>
        <p:blipFill rotWithShape="1">
          <a:blip r:embed="rId2">
            <a:alphaModFix/>
          </a:blip>
          <a:srcRect b="0" l="0" r="0" t="0"/>
          <a:stretch/>
        </p:blipFill>
        <p:spPr>
          <a:xfrm>
            <a:off x="5482132" y="1391339"/>
            <a:ext cx="920435" cy="920435"/>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spTree>
      <p:nvGrpSpPr>
        <p:cNvPr id="194" name="Shape 194"/>
        <p:cNvGrpSpPr/>
        <p:nvPr/>
      </p:nvGrpSpPr>
      <p:grpSpPr>
        <a:xfrm>
          <a:off x="0" y="0"/>
          <a:ext cx="0" cy="0"/>
          <a:chOff x="0" y="0"/>
          <a:chExt cx="0" cy="0"/>
        </a:xfrm>
      </p:grpSpPr>
      <p:sp>
        <p:nvSpPr>
          <p:cNvPr id="195" name="Google Shape;195;p119"/>
          <p:cNvSpPr/>
          <p:nvPr/>
        </p:nvSpPr>
        <p:spPr>
          <a:xfrm>
            <a:off x="0" y="-38039"/>
            <a:ext cx="12192800" cy="6858000"/>
          </a:xfrm>
          <a:prstGeom prst="rect">
            <a:avLst/>
          </a:prstGeom>
          <a:solidFill>
            <a:srgbClr val="106585"/>
          </a:solidFill>
          <a:ln>
            <a:noFill/>
          </a:ln>
        </p:spPr>
        <p:txBody>
          <a:bodyPr anchorCtr="1" anchor="ctr" bIns="45650" lIns="91400" spcFirstLastPara="1" rIns="91400" wrap="square" tIns="45650">
            <a:noAutofit/>
          </a:bodyPr>
          <a:lstStyle/>
          <a:p>
            <a:pPr indent="0" lvl="0" marL="0" marR="0" rtl="0" algn="ctr">
              <a:lnSpc>
                <a:spcPct val="100000"/>
              </a:lnSpc>
              <a:spcBef>
                <a:spcPts val="0"/>
              </a:spcBef>
              <a:spcAft>
                <a:spcPts val="0"/>
              </a:spcAft>
              <a:buClr>
                <a:srgbClr val="000000"/>
              </a:buClr>
              <a:buSzPts val="1000"/>
              <a:buFont typeface="Arial"/>
              <a:buNone/>
            </a:pPr>
            <a:r>
              <a:t/>
            </a:r>
            <a:endParaRPr b="0" i="0" sz="1333" u="none" cap="none" strike="noStrike">
              <a:solidFill>
                <a:srgbClr val="FFFFFF"/>
              </a:solidFill>
              <a:latin typeface="Dosis"/>
              <a:ea typeface="Dosis"/>
              <a:cs typeface="Dosis"/>
              <a:sym typeface="Dosis"/>
            </a:endParaRPr>
          </a:p>
        </p:txBody>
      </p:sp>
      <p:sp>
        <p:nvSpPr>
          <p:cNvPr id="196" name="Google Shape;196;p119"/>
          <p:cNvSpPr/>
          <p:nvPr/>
        </p:nvSpPr>
        <p:spPr>
          <a:xfrm flipH="1" rot="10800000">
            <a:off x="586410" y="298816"/>
            <a:ext cx="367884" cy="223817"/>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650" lIns="91400" spcFirstLastPara="1" rIns="91400" wrap="square" tIns="45650">
            <a:noAutofit/>
          </a:bodyPr>
          <a:lstStyle/>
          <a:p>
            <a:pPr indent="0" lvl="0" marL="0" marR="0" rtl="0" algn="l">
              <a:lnSpc>
                <a:spcPct val="100000"/>
              </a:lnSpc>
              <a:spcBef>
                <a:spcPts val="0"/>
              </a:spcBef>
              <a:spcAft>
                <a:spcPts val="0"/>
              </a:spcAft>
              <a:buClr>
                <a:srgbClr val="000000"/>
              </a:buClr>
              <a:buSzPts val="1000"/>
              <a:buFont typeface="Arial"/>
              <a:buNone/>
            </a:pPr>
            <a:r>
              <a:t/>
            </a:r>
            <a:endParaRPr b="1" i="0" sz="1333" u="none" cap="none" strike="noStrike">
              <a:solidFill>
                <a:srgbClr val="7F7F7F"/>
              </a:solidFill>
              <a:latin typeface="Dosis"/>
              <a:ea typeface="Dosis"/>
              <a:cs typeface="Dosis"/>
              <a:sym typeface="Dosis"/>
            </a:endParaRPr>
          </a:p>
        </p:txBody>
      </p:sp>
      <p:sp>
        <p:nvSpPr>
          <p:cNvPr id="197" name="Google Shape;197;p119"/>
          <p:cNvSpPr txBox="1"/>
          <p:nvPr>
            <p:ph type="title"/>
          </p:nvPr>
        </p:nvSpPr>
        <p:spPr>
          <a:xfrm>
            <a:off x="1015447" y="195949"/>
            <a:ext cx="10161200" cy="470800"/>
          </a:xfrm>
          <a:prstGeom prst="rect">
            <a:avLst/>
          </a:prstGeom>
          <a:noFill/>
          <a:ln>
            <a:noFill/>
          </a:ln>
        </p:spPr>
        <p:txBody>
          <a:bodyPr anchorCtr="0" anchor="ctr" bIns="34250" lIns="68550" spcFirstLastPara="1" rIns="68550" wrap="square" tIns="34250">
            <a:normAutofit/>
          </a:bodyPr>
          <a:lstStyle>
            <a:lvl1pPr lvl="0" algn="l">
              <a:lnSpc>
                <a:spcPct val="90000"/>
              </a:lnSpc>
              <a:spcBef>
                <a:spcPts val="0"/>
              </a:spcBef>
              <a:spcAft>
                <a:spcPts val="0"/>
              </a:spcAft>
              <a:buClr>
                <a:srgbClr val="757070"/>
              </a:buClr>
              <a:buSzPts val="1500"/>
              <a:buFont typeface="Calibri"/>
              <a:buNone/>
              <a:defRPr b="1" sz="2000">
                <a:solidFill>
                  <a:srgbClr val="757070"/>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8" name="Google Shape;198;p119"/>
          <p:cNvSpPr txBox="1"/>
          <p:nvPr>
            <p:ph idx="1" type="body"/>
          </p:nvPr>
        </p:nvSpPr>
        <p:spPr>
          <a:xfrm>
            <a:off x="996952" y="685689"/>
            <a:ext cx="10179600" cy="292400"/>
          </a:xfrm>
          <a:prstGeom prst="rect">
            <a:avLst/>
          </a:prstGeom>
          <a:noFill/>
          <a:ln>
            <a:noFill/>
          </a:ln>
        </p:spPr>
        <p:txBody>
          <a:bodyPr anchorCtr="0" anchor="t" bIns="34250" lIns="68550" spcFirstLastPara="1" rIns="68550" wrap="square" tIns="34250">
            <a:noAutofit/>
          </a:bodyPr>
          <a:lstStyle>
            <a:lvl1pPr indent="-228600" lvl="0" marL="457200" algn="l">
              <a:lnSpc>
                <a:spcPct val="90000"/>
              </a:lnSpc>
              <a:spcBef>
                <a:spcPts val="1067"/>
              </a:spcBef>
              <a:spcAft>
                <a:spcPts val="0"/>
              </a:spcAft>
              <a:buSzPts val="2100"/>
              <a:buNone/>
              <a:defRPr i="1" sz="1467">
                <a:solidFill>
                  <a:srgbClr val="AEABAB"/>
                </a:solidFill>
              </a:defRPr>
            </a:lvl1pPr>
            <a:lvl2pPr indent="-342900" lvl="1" marL="914400" algn="l">
              <a:lnSpc>
                <a:spcPct val="90000"/>
              </a:lnSpc>
              <a:spcBef>
                <a:spcPts val="667"/>
              </a:spcBef>
              <a:spcAft>
                <a:spcPts val="0"/>
              </a:spcAft>
              <a:buClr>
                <a:schemeClr val="dk1"/>
              </a:buClr>
              <a:buSzPts val="1800"/>
              <a:buChar char="•"/>
              <a:defRPr/>
            </a:lvl2pPr>
            <a:lvl3pPr indent="-342900" lvl="2" marL="1371600" algn="l">
              <a:lnSpc>
                <a:spcPct val="90000"/>
              </a:lnSpc>
              <a:spcBef>
                <a:spcPts val="667"/>
              </a:spcBef>
              <a:spcAft>
                <a:spcPts val="0"/>
              </a:spcAft>
              <a:buClr>
                <a:schemeClr val="dk1"/>
              </a:buClr>
              <a:buSzPts val="1800"/>
              <a:buChar char="•"/>
              <a:defRPr/>
            </a:lvl3pPr>
            <a:lvl4pPr indent="-342900" lvl="3" marL="1828800" algn="l">
              <a:lnSpc>
                <a:spcPct val="90000"/>
              </a:lnSpc>
              <a:spcBef>
                <a:spcPts val="667"/>
              </a:spcBef>
              <a:spcAft>
                <a:spcPts val="0"/>
              </a:spcAft>
              <a:buClr>
                <a:schemeClr val="dk1"/>
              </a:buClr>
              <a:buSzPts val="1800"/>
              <a:buChar char="•"/>
              <a:defRPr/>
            </a:lvl4pPr>
            <a:lvl5pPr indent="-342900" lvl="4" marL="2286000" algn="l">
              <a:lnSpc>
                <a:spcPct val="90000"/>
              </a:lnSpc>
              <a:spcBef>
                <a:spcPts val="667"/>
              </a:spcBef>
              <a:spcAft>
                <a:spcPts val="0"/>
              </a:spcAft>
              <a:buClr>
                <a:schemeClr val="dk1"/>
              </a:buClr>
              <a:buSzPts val="1800"/>
              <a:buChar char="•"/>
              <a:defRPr/>
            </a:lvl5pPr>
            <a:lvl6pPr indent="-342900" lvl="5" marL="2743200" algn="l">
              <a:lnSpc>
                <a:spcPct val="90000"/>
              </a:lnSpc>
              <a:spcBef>
                <a:spcPts val="667"/>
              </a:spcBef>
              <a:spcAft>
                <a:spcPts val="0"/>
              </a:spcAft>
              <a:buClr>
                <a:schemeClr val="dk1"/>
              </a:buClr>
              <a:buSzPts val="1800"/>
              <a:buChar char="•"/>
              <a:defRPr/>
            </a:lvl6pPr>
            <a:lvl7pPr indent="-342900" lvl="6" marL="3200400" algn="l">
              <a:lnSpc>
                <a:spcPct val="90000"/>
              </a:lnSpc>
              <a:spcBef>
                <a:spcPts val="667"/>
              </a:spcBef>
              <a:spcAft>
                <a:spcPts val="0"/>
              </a:spcAft>
              <a:buClr>
                <a:schemeClr val="dk1"/>
              </a:buClr>
              <a:buSzPts val="1800"/>
              <a:buChar char="•"/>
              <a:defRPr/>
            </a:lvl7pPr>
            <a:lvl8pPr indent="-342900" lvl="7" marL="3657600" algn="l">
              <a:lnSpc>
                <a:spcPct val="90000"/>
              </a:lnSpc>
              <a:spcBef>
                <a:spcPts val="667"/>
              </a:spcBef>
              <a:spcAft>
                <a:spcPts val="0"/>
              </a:spcAft>
              <a:buClr>
                <a:schemeClr val="dk1"/>
              </a:buClr>
              <a:buSzPts val="1800"/>
              <a:buChar char="•"/>
              <a:defRPr/>
            </a:lvl8pPr>
            <a:lvl9pPr indent="-342900" lvl="8" marL="4114800" algn="l">
              <a:lnSpc>
                <a:spcPct val="90000"/>
              </a:lnSpc>
              <a:spcBef>
                <a:spcPts val="667"/>
              </a:spcBef>
              <a:spcAft>
                <a:spcPts val="0"/>
              </a:spcAft>
              <a:buClr>
                <a:schemeClr val="dk1"/>
              </a:buClr>
              <a:buSzPts val="1800"/>
              <a:buChar char="•"/>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spTree>
      <p:nvGrpSpPr>
        <p:cNvPr id="199" name="Shape 199"/>
        <p:cNvGrpSpPr/>
        <p:nvPr/>
      </p:nvGrpSpPr>
      <p:grpSpPr>
        <a:xfrm>
          <a:off x="0" y="0"/>
          <a:ext cx="0" cy="0"/>
          <a:chOff x="0" y="0"/>
          <a:chExt cx="0" cy="0"/>
        </a:xfrm>
      </p:grpSpPr>
      <p:sp>
        <p:nvSpPr>
          <p:cNvPr id="200" name="Google Shape;200;p120"/>
          <p:cNvSpPr/>
          <p:nvPr/>
        </p:nvSpPr>
        <p:spPr>
          <a:xfrm>
            <a:off x="0" y="-38039"/>
            <a:ext cx="12192800" cy="6858000"/>
          </a:xfrm>
          <a:prstGeom prst="rect">
            <a:avLst/>
          </a:prstGeom>
          <a:solidFill>
            <a:srgbClr val="106585"/>
          </a:solidFill>
          <a:ln>
            <a:noFill/>
          </a:ln>
        </p:spPr>
        <p:txBody>
          <a:bodyPr anchorCtr="1" anchor="ctr" bIns="45650" lIns="91400" spcFirstLastPara="1" rIns="91400" wrap="square" tIns="45650">
            <a:noAutofit/>
          </a:bodyPr>
          <a:lstStyle/>
          <a:p>
            <a:pPr indent="0" lvl="0" marL="0" marR="0" rtl="0" algn="ctr">
              <a:lnSpc>
                <a:spcPct val="100000"/>
              </a:lnSpc>
              <a:spcBef>
                <a:spcPts val="0"/>
              </a:spcBef>
              <a:spcAft>
                <a:spcPts val="0"/>
              </a:spcAft>
              <a:buClr>
                <a:srgbClr val="000000"/>
              </a:buClr>
              <a:buSzPts val="1000"/>
              <a:buFont typeface="Arial"/>
              <a:buNone/>
            </a:pPr>
            <a:r>
              <a:t/>
            </a:r>
            <a:endParaRPr b="0" i="0" sz="1333" u="none" cap="none" strike="noStrike">
              <a:solidFill>
                <a:srgbClr val="FFFFFF"/>
              </a:solidFill>
              <a:latin typeface="Dosis"/>
              <a:ea typeface="Dosis"/>
              <a:cs typeface="Dosis"/>
              <a:sym typeface="Dosis"/>
            </a:endParaRPr>
          </a:p>
        </p:txBody>
      </p:sp>
      <p:sp>
        <p:nvSpPr>
          <p:cNvPr id="201" name="Google Shape;201;p120"/>
          <p:cNvSpPr/>
          <p:nvPr/>
        </p:nvSpPr>
        <p:spPr>
          <a:xfrm flipH="1" rot="10800000">
            <a:off x="586410" y="298816"/>
            <a:ext cx="367884" cy="223817"/>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650" lIns="91400" spcFirstLastPara="1" rIns="91400" wrap="square" tIns="45650">
            <a:noAutofit/>
          </a:bodyPr>
          <a:lstStyle/>
          <a:p>
            <a:pPr indent="0" lvl="0" marL="0" marR="0" rtl="0" algn="l">
              <a:lnSpc>
                <a:spcPct val="100000"/>
              </a:lnSpc>
              <a:spcBef>
                <a:spcPts val="0"/>
              </a:spcBef>
              <a:spcAft>
                <a:spcPts val="0"/>
              </a:spcAft>
              <a:buClr>
                <a:srgbClr val="000000"/>
              </a:buClr>
              <a:buSzPts val="1000"/>
              <a:buFont typeface="Arial"/>
              <a:buNone/>
            </a:pPr>
            <a:r>
              <a:t/>
            </a:r>
            <a:endParaRPr b="1" i="0" sz="1333" u="none" cap="none" strike="noStrike">
              <a:solidFill>
                <a:srgbClr val="7F7F7F"/>
              </a:solidFill>
              <a:latin typeface="Dosis"/>
              <a:ea typeface="Dosis"/>
              <a:cs typeface="Dosis"/>
              <a:sym typeface="Dosis"/>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Slide">
  <p:cSld name="4_Title Slide">
    <p:spTree>
      <p:nvGrpSpPr>
        <p:cNvPr id="202" name="Shape 202"/>
        <p:cNvGrpSpPr/>
        <p:nvPr/>
      </p:nvGrpSpPr>
      <p:grpSpPr>
        <a:xfrm>
          <a:off x="0" y="0"/>
          <a:ext cx="0" cy="0"/>
          <a:chOff x="0" y="0"/>
          <a:chExt cx="0" cy="0"/>
        </a:xfrm>
      </p:grpSpPr>
      <p:sp>
        <p:nvSpPr>
          <p:cNvPr id="203" name="Google Shape;203;p121"/>
          <p:cNvSpPr/>
          <p:nvPr/>
        </p:nvSpPr>
        <p:spPr>
          <a:xfrm>
            <a:off x="0" y="0"/>
            <a:ext cx="12192000" cy="6858000"/>
          </a:xfrm>
          <a:prstGeom prst="rect">
            <a:avLst/>
          </a:prstGeom>
          <a:solidFill>
            <a:srgbClr val="FFFFFF"/>
          </a:solidFill>
          <a:ln>
            <a:noFill/>
          </a:ln>
        </p:spPr>
        <p:txBody>
          <a:bodyPr anchorCtr="1" anchor="ctr" bIns="45650" lIns="91400" spcFirstLastPara="1" rIns="91400" wrap="square" tIns="4565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867" u="none" cap="none" strike="noStrike">
              <a:solidFill>
                <a:srgbClr val="FFFFFF"/>
              </a:solidFill>
              <a:latin typeface="Calibri"/>
              <a:ea typeface="Calibri"/>
              <a:cs typeface="Calibri"/>
              <a:sym typeface="Calibri"/>
            </a:endParaRPr>
          </a:p>
        </p:txBody>
      </p:sp>
      <p:sp>
        <p:nvSpPr>
          <p:cNvPr id="204" name="Google Shape;204;p121"/>
          <p:cNvSpPr txBox="1"/>
          <p:nvPr/>
        </p:nvSpPr>
        <p:spPr>
          <a:xfrm>
            <a:off x="0" y="0"/>
            <a:ext cx="12192000" cy="6858000"/>
          </a:xfrm>
          <a:prstGeom prst="rect">
            <a:avLst/>
          </a:prstGeom>
          <a:solidFill>
            <a:srgbClr val="FFF2CC"/>
          </a:solidFill>
          <a:ln cap="flat" cmpd="sng" w="9525">
            <a:solidFill>
              <a:srgbClr val="70AD47"/>
            </a:solidFill>
            <a:prstDash val="solid"/>
            <a:miter lim="8000"/>
            <a:headEnd len="sm" w="sm" type="none"/>
            <a:tailEnd len="sm" w="sm" type="none"/>
          </a:ln>
        </p:spPr>
        <p:txBody>
          <a:bodyPr anchorCtr="0" anchor="ctr" bIns="360000" lIns="719950" spcFirstLastPara="1" rIns="719950" wrap="square" tIns="3600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867" u="none" cap="none" strike="noStrike">
              <a:solidFill>
                <a:srgbClr val="000000"/>
              </a:solidFill>
              <a:latin typeface="Calibri"/>
              <a:ea typeface="Calibri"/>
              <a:cs typeface="Calibri"/>
              <a:sym typeface="Calibri"/>
            </a:endParaRPr>
          </a:p>
        </p:txBody>
      </p:sp>
      <p:sp>
        <p:nvSpPr>
          <p:cNvPr id="205" name="Google Shape;205;p121"/>
          <p:cNvSpPr txBox="1"/>
          <p:nvPr/>
        </p:nvSpPr>
        <p:spPr>
          <a:xfrm>
            <a:off x="0" y="0"/>
            <a:ext cx="12192000" cy="1016000"/>
          </a:xfrm>
          <a:prstGeom prst="rect">
            <a:avLst/>
          </a:prstGeom>
          <a:solidFill>
            <a:srgbClr val="FFC000"/>
          </a:solidFill>
          <a:ln>
            <a:noFill/>
          </a:ln>
        </p:spPr>
        <p:txBody>
          <a:bodyPr anchorCtr="0" anchor="ctr" bIns="45650" lIns="91400" spcFirstLastPara="1" rIns="91400" wrap="square" tIns="4565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867" u="none" cap="none" strike="noStrike">
              <a:solidFill>
                <a:srgbClr val="000000"/>
              </a:solidFill>
              <a:latin typeface="Calibri"/>
              <a:ea typeface="Calibri"/>
              <a:cs typeface="Calibri"/>
              <a:sym typeface="Calibri"/>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Title Slide">
  <p:cSld name="6_Title Slide">
    <p:spTree>
      <p:nvGrpSpPr>
        <p:cNvPr id="206" name="Shape 206"/>
        <p:cNvGrpSpPr/>
        <p:nvPr/>
      </p:nvGrpSpPr>
      <p:grpSpPr>
        <a:xfrm>
          <a:off x="0" y="0"/>
          <a:ext cx="0" cy="0"/>
          <a:chOff x="0" y="0"/>
          <a:chExt cx="0" cy="0"/>
        </a:xfrm>
      </p:grpSpPr>
      <p:sp>
        <p:nvSpPr>
          <p:cNvPr id="207" name="Google Shape;207;p122"/>
          <p:cNvSpPr/>
          <p:nvPr/>
        </p:nvSpPr>
        <p:spPr>
          <a:xfrm>
            <a:off x="0" y="0"/>
            <a:ext cx="12192000" cy="6858000"/>
          </a:xfrm>
          <a:prstGeom prst="rect">
            <a:avLst/>
          </a:prstGeom>
          <a:solidFill>
            <a:srgbClr val="FFFFFF"/>
          </a:solidFill>
          <a:ln>
            <a:noFill/>
          </a:ln>
        </p:spPr>
        <p:txBody>
          <a:bodyPr anchorCtr="1" anchor="ctr" bIns="45650" lIns="91400" spcFirstLastPara="1" rIns="91400" wrap="square" tIns="4565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867" u="none" cap="none" strike="noStrike">
              <a:solidFill>
                <a:srgbClr val="FFFFFF"/>
              </a:solidFill>
              <a:latin typeface="Calibri"/>
              <a:ea typeface="Calibri"/>
              <a:cs typeface="Calibri"/>
              <a:sym typeface="Calibri"/>
            </a:endParaRPr>
          </a:p>
        </p:txBody>
      </p:sp>
      <p:sp>
        <p:nvSpPr>
          <p:cNvPr id="208" name="Google Shape;208;p122"/>
          <p:cNvSpPr txBox="1"/>
          <p:nvPr/>
        </p:nvSpPr>
        <p:spPr>
          <a:xfrm>
            <a:off x="0" y="0"/>
            <a:ext cx="12192000" cy="6858000"/>
          </a:xfrm>
          <a:prstGeom prst="rect">
            <a:avLst/>
          </a:prstGeom>
          <a:solidFill>
            <a:srgbClr val="FFF2CC"/>
          </a:solidFill>
          <a:ln cap="flat" cmpd="sng" w="9525">
            <a:solidFill>
              <a:srgbClr val="70AD47"/>
            </a:solidFill>
            <a:prstDash val="solid"/>
            <a:miter lim="8000"/>
            <a:headEnd len="sm" w="sm" type="none"/>
            <a:tailEnd len="sm" w="sm" type="none"/>
          </a:ln>
        </p:spPr>
        <p:txBody>
          <a:bodyPr anchorCtr="0" anchor="ctr" bIns="360000" lIns="719950" spcFirstLastPara="1" rIns="719950" wrap="square" tIns="3600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867" u="none" cap="none" strike="noStrike">
              <a:solidFill>
                <a:srgbClr val="000000"/>
              </a:solidFill>
              <a:latin typeface="Calibri"/>
              <a:ea typeface="Calibri"/>
              <a:cs typeface="Calibri"/>
              <a:sym typeface="Calibri"/>
            </a:endParaRPr>
          </a:p>
        </p:txBody>
      </p:sp>
      <p:sp>
        <p:nvSpPr>
          <p:cNvPr id="209" name="Google Shape;209;p122"/>
          <p:cNvSpPr txBox="1"/>
          <p:nvPr/>
        </p:nvSpPr>
        <p:spPr>
          <a:xfrm>
            <a:off x="0" y="0"/>
            <a:ext cx="12192000" cy="1016000"/>
          </a:xfrm>
          <a:prstGeom prst="rect">
            <a:avLst/>
          </a:prstGeom>
          <a:solidFill>
            <a:srgbClr val="FFC000"/>
          </a:solidFill>
          <a:ln>
            <a:noFill/>
          </a:ln>
        </p:spPr>
        <p:txBody>
          <a:bodyPr anchorCtr="0" anchor="ctr" bIns="45650" lIns="91400" spcFirstLastPara="1" rIns="91400" wrap="square" tIns="4565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867" u="none" cap="none" strike="noStrike">
              <a:solidFill>
                <a:srgbClr val="000000"/>
              </a:solidFill>
              <a:latin typeface="Calibri"/>
              <a:ea typeface="Calibri"/>
              <a:cs typeface="Calibri"/>
              <a:sym typeface="Calibri"/>
            </a:endParaRPr>
          </a:p>
        </p:txBody>
      </p:sp>
      <p:sp>
        <p:nvSpPr>
          <p:cNvPr id="210" name="Google Shape;210;p122"/>
          <p:cNvSpPr txBox="1"/>
          <p:nvPr>
            <p:ph idx="1" type="body"/>
          </p:nvPr>
        </p:nvSpPr>
        <p:spPr>
          <a:xfrm>
            <a:off x="3715207" y="81028"/>
            <a:ext cx="4757600" cy="707600"/>
          </a:xfrm>
          <a:prstGeom prst="rect">
            <a:avLst/>
          </a:prstGeom>
          <a:noFill/>
          <a:ln>
            <a:noFill/>
          </a:ln>
        </p:spPr>
        <p:txBody>
          <a:bodyPr anchorCtr="1" anchor="t" bIns="34250" lIns="68550" spcFirstLastPara="1" rIns="68550" wrap="square" tIns="34250">
            <a:spAutoFit/>
          </a:bodyPr>
          <a:lstStyle>
            <a:lvl1pPr indent="-228600" lvl="0" marL="457200" algn="ctr">
              <a:lnSpc>
                <a:spcPct val="100000"/>
              </a:lnSpc>
              <a:spcBef>
                <a:spcPts val="0"/>
              </a:spcBef>
              <a:spcAft>
                <a:spcPts val="0"/>
              </a:spcAft>
              <a:buSzPts val="2100"/>
              <a:buNone/>
              <a:defRPr sz="4000"/>
            </a:lvl1pPr>
            <a:lvl2pPr indent="-342900" lvl="1" marL="914400" algn="l">
              <a:lnSpc>
                <a:spcPct val="90000"/>
              </a:lnSpc>
              <a:spcBef>
                <a:spcPts val="667"/>
              </a:spcBef>
              <a:spcAft>
                <a:spcPts val="0"/>
              </a:spcAft>
              <a:buClr>
                <a:schemeClr val="dk1"/>
              </a:buClr>
              <a:buSzPts val="1800"/>
              <a:buChar char="•"/>
              <a:defRPr/>
            </a:lvl2pPr>
            <a:lvl3pPr indent="-342900" lvl="2" marL="1371600" algn="l">
              <a:lnSpc>
                <a:spcPct val="90000"/>
              </a:lnSpc>
              <a:spcBef>
                <a:spcPts val="667"/>
              </a:spcBef>
              <a:spcAft>
                <a:spcPts val="0"/>
              </a:spcAft>
              <a:buClr>
                <a:schemeClr val="dk1"/>
              </a:buClr>
              <a:buSzPts val="1800"/>
              <a:buChar char="•"/>
              <a:defRPr/>
            </a:lvl3pPr>
            <a:lvl4pPr indent="-342900" lvl="3" marL="1828800" algn="l">
              <a:lnSpc>
                <a:spcPct val="90000"/>
              </a:lnSpc>
              <a:spcBef>
                <a:spcPts val="667"/>
              </a:spcBef>
              <a:spcAft>
                <a:spcPts val="0"/>
              </a:spcAft>
              <a:buClr>
                <a:schemeClr val="dk1"/>
              </a:buClr>
              <a:buSzPts val="1800"/>
              <a:buChar char="•"/>
              <a:defRPr/>
            </a:lvl4pPr>
            <a:lvl5pPr indent="-342900" lvl="4" marL="2286000" algn="l">
              <a:lnSpc>
                <a:spcPct val="90000"/>
              </a:lnSpc>
              <a:spcBef>
                <a:spcPts val="667"/>
              </a:spcBef>
              <a:spcAft>
                <a:spcPts val="0"/>
              </a:spcAft>
              <a:buClr>
                <a:schemeClr val="dk1"/>
              </a:buClr>
              <a:buSzPts val="1800"/>
              <a:buChar char="•"/>
              <a:defRPr/>
            </a:lvl5pPr>
            <a:lvl6pPr indent="-342900" lvl="5" marL="2743200" algn="l">
              <a:lnSpc>
                <a:spcPct val="90000"/>
              </a:lnSpc>
              <a:spcBef>
                <a:spcPts val="667"/>
              </a:spcBef>
              <a:spcAft>
                <a:spcPts val="0"/>
              </a:spcAft>
              <a:buClr>
                <a:schemeClr val="dk1"/>
              </a:buClr>
              <a:buSzPts val="1800"/>
              <a:buChar char="•"/>
              <a:defRPr/>
            </a:lvl6pPr>
            <a:lvl7pPr indent="-342900" lvl="6" marL="3200400" algn="l">
              <a:lnSpc>
                <a:spcPct val="90000"/>
              </a:lnSpc>
              <a:spcBef>
                <a:spcPts val="667"/>
              </a:spcBef>
              <a:spcAft>
                <a:spcPts val="0"/>
              </a:spcAft>
              <a:buClr>
                <a:schemeClr val="dk1"/>
              </a:buClr>
              <a:buSzPts val="1800"/>
              <a:buChar char="•"/>
              <a:defRPr/>
            </a:lvl7pPr>
            <a:lvl8pPr indent="-342900" lvl="7" marL="3657600" algn="l">
              <a:lnSpc>
                <a:spcPct val="90000"/>
              </a:lnSpc>
              <a:spcBef>
                <a:spcPts val="667"/>
              </a:spcBef>
              <a:spcAft>
                <a:spcPts val="0"/>
              </a:spcAft>
              <a:buClr>
                <a:schemeClr val="dk1"/>
              </a:buClr>
              <a:buSzPts val="1800"/>
              <a:buChar char="•"/>
              <a:defRPr/>
            </a:lvl8pPr>
            <a:lvl9pPr indent="-342900" lvl="8" marL="4114800" algn="l">
              <a:lnSpc>
                <a:spcPct val="90000"/>
              </a:lnSpc>
              <a:spcBef>
                <a:spcPts val="667"/>
              </a:spcBef>
              <a:spcAft>
                <a:spcPts val="0"/>
              </a:spcAft>
              <a:buClr>
                <a:schemeClr val="dk1"/>
              </a:buClr>
              <a:buSzPts val="1800"/>
              <a:buChar char="•"/>
              <a:defRPr/>
            </a:lvl9pPr>
          </a:lstStyle>
          <a:p/>
        </p:txBody>
      </p:sp>
      <p:sp>
        <p:nvSpPr>
          <p:cNvPr id="211" name="Google Shape;211;p122"/>
          <p:cNvSpPr txBox="1"/>
          <p:nvPr>
            <p:ph idx="2" type="body"/>
          </p:nvPr>
        </p:nvSpPr>
        <p:spPr>
          <a:xfrm>
            <a:off x="671328" y="1678667"/>
            <a:ext cx="10845600" cy="501082"/>
          </a:xfrm>
          <a:prstGeom prst="rect">
            <a:avLst/>
          </a:prstGeom>
          <a:noFill/>
          <a:ln>
            <a:noFill/>
          </a:ln>
        </p:spPr>
        <p:txBody>
          <a:bodyPr anchorCtr="0" anchor="t" bIns="34250" lIns="68550" spcFirstLastPara="1" rIns="68550" wrap="square" tIns="34250">
            <a:spAutoFit/>
          </a:bodyPr>
          <a:lstStyle>
            <a:lvl1pPr indent="-361950" lvl="0" marL="457200" algn="l">
              <a:lnSpc>
                <a:spcPct val="90000"/>
              </a:lnSpc>
              <a:spcBef>
                <a:spcPts val="1067"/>
              </a:spcBef>
              <a:spcAft>
                <a:spcPts val="0"/>
              </a:spcAft>
              <a:buSzPts val="2100"/>
              <a:buChar char="•"/>
              <a:defRPr/>
            </a:lvl1pPr>
            <a:lvl2pPr indent="-342900" lvl="1" marL="914400" algn="l">
              <a:lnSpc>
                <a:spcPct val="90000"/>
              </a:lnSpc>
              <a:spcBef>
                <a:spcPts val="667"/>
              </a:spcBef>
              <a:spcAft>
                <a:spcPts val="0"/>
              </a:spcAft>
              <a:buClr>
                <a:schemeClr val="dk1"/>
              </a:buClr>
              <a:buSzPts val="1800"/>
              <a:buChar char="•"/>
              <a:defRPr/>
            </a:lvl2pPr>
            <a:lvl3pPr indent="-342900" lvl="2" marL="1371600" algn="l">
              <a:lnSpc>
                <a:spcPct val="90000"/>
              </a:lnSpc>
              <a:spcBef>
                <a:spcPts val="667"/>
              </a:spcBef>
              <a:spcAft>
                <a:spcPts val="0"/>
              </a:spcAft>
              <a:buClr>
                <a:schemeClr val="dk1"/>
              </a:buClr>
              <a:buSzPts val="1800"/>
              <a:buChar char="•"/>
              <a:defRPr/>
            </a:lvl3pPr>
            <a:lvl4pPr indent="-342900" lvl="3" marL="1828800" algn="l">
              <a:lnSpc>
                <a:spcPct val="90000"/>
              </a:lnSpc>
              <a:spcBef>
                <a:spcPts val="667"/>
              </a:spcBef>
              <a:spcAft>
                <a:spcPts val="0"/>
              </a:spcAft>
              <a:buClr>
                <a:schemeClr val="dk1"/>
              </a:buClr>
              <a:buSzPts val="1800"/>
              <a:buChar char="•"/>
              <a:defRPr/>
            </a:lvl4pPr>
            <a:lvl5pPr indent="-342900" lvl="4" marL="2286000" algn="l">
              <a:lnSpc>
                <a:spcPct val="90000"/>
              </a:lnSpc>
              <a:spcBef>
                <a:spcPts val="667"/>
              </a:spcBef>
              <a:spcAft>
                <a:spcPts val="0"/>
              </a:spcAft>
              <a:buClr>
                <a:schemeClr val="dk1"/>
              </a:buClr>
              <a:buSzPts val="1800"/>
              <a:buChar char="•"/>
              <a:defRPr/>
            </a:lvl5pPr>
            <a:lvl6pPr indent="-342900" lvl="5" marL="2743200" algn="l">
              <a:lnSpc>
                <a:spcPct val="90000"/>
              </a:lnSpc>
              <a:spcBef>
                <a:spcPts val="667"/>
              </a:spcBef>
              <a:spcAft>
                <a:spcPts val="0"/>
              </a:spcAft>
              <a:buClr>
                <a:schemeClr val="dk1"/>
              </a:buClr>
              <a:buSzPts val="1800"/>
              <a:buChar char="•"/>
              <a:defRPr/>
            </a:lvl6pPr>
            <a:lvl7pPr indent="-342900" lvl="6" marL="3200400" algn="l">
              <a:lnSpc>
                <a:spcPct val="90000"/>
              </a:lnSpc>
              <a:spcBef>
                <a:spcPts val="667"/>
              </a:spcBef>
              <a:spcAft>
                <a:spcPts val="0"/>
              </a:spcAft>
              <a:buClr>
                <a:schemeClr val="dk1"/>
              </a:buClr>
              <a:buSzPts val="1800"/>
              <a:buChar char="•"/>
              <a:defRPr/>
            </a:lvl7pPr>
            <a:lvl8pPr indent="-342900" lvl="7" marL="3657600" algn="l">
              <a:lnSpc>
                <a:spcPct val="90000"/>
              </a:lnSpc>
              <a:spcBef>
                <a:spcPts val="667"/>
              </a:spcBef>
              <a:spcAft>
                <a:spcPts val="0"/>
              </a:spcAft>
              <a:buClr>
                <a:schemeClr val="dk1"/>
              </a:buClr>
              <a:buSzPts val="1800"/>
              <a:buChar char="•"/>
              <a:defRPr/>
            </a:lvl8pPr>
            <a:lvl9pPr indent="-342900" lvl="8" marL="4114800" algn="l">
              <a:lnSpc>
                <a:spcPct val="90000"/>
              </a:lnSpc>
              <a:spcBef>
                <a:spcPts val="667"/>
              </a:spcBef>
              <a:spcAft>
                <a:spcPts val="0"/>
              </a:spcAft>
              <a:buClr>
                <a:schemeClr val="dk1"/>
              </a:buClr>
              <a:buSzPts val="1800"/>
              <a:buChar char="•"/>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bg>
      <p:bgPr>
        <a:solidFill>
          <a:srgbClr val="002060"/>
        </a:solidFill>
      </p:bgPr>
    </p:bg>
    <p:spTree>
      <p:nvGrpSpPr>
        <p:cNvPr id="33" name="Shape 33"/>
        <p:cNvGrpSpPr/>
        <p:nvPr/>
      </p:nvGrpSpPr>
      <p:grpSpPr>
        <a:xfrm>
          <a:off x="0" y="0"/>
          <a:ext cx="0" cy="0"/>
          <a:chOff x="0" y="0"/>
          <a:chExt cx="0" cy="0"/>
        </a:xfrm>
      </p:grpSpPr>
      <p:grpSp>
        <p:nvGrpSpPr>
          <p:cNvPr id="34" name="Google Shape;34;p95"/>
          <p:cNvGrpSpPr/>
          <p:nvPr/>
        </p:nvGrpSpPr>
        <p:grpSpPr>
          <a:xfrm>
            <a:off x="0" y="0"/>
            <a:ext cx="12192000" cy="6858001"/>
            <a:chOff x="0" y="0"/>
            <a:chExt cx="13716000" cy="10287000"/>
          </a:xfrm>
        </p:grpSpPr>
        <p:sp>
          <p:nvSpPr>
            <p:cNvPr id="35" name="Google Shape;35;p95"/>
            <p:cNvSpPr/>
            <p:nvPr/>
          </p:nvSpPr>
          <p:spPr>
            <a:xfrm>
              <a:off x="0" y="0"/>
              <a:ext cx="13716000" cy="10287000"/>
            </a:xfrm>
            <a:prstGeom prst="rect">
              <a:avLst/>
            </a:prstGeom>
            <a:solidFill>
              <a:srgbClr val="F6C37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36" name="Google Shape;36;p95"/>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37" name="Google Shape;37;p95"/>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38" name="Google Shape;38;p95"/>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Disposition personnalisée">
  <p:cSld name="1_Disposition personnalisée">
    <p:spTree>
      <p:nvGrpSpPr>
        <p:cNvPr id="212" name="Shape 212"/>
        <p:cNvGrpSpPr/>
        <p:nvPr/>
      </p:nvGrpSpPr>
      <p:grpSpPr>
        <a:xfrm>
          <a:off x="0" y="0"/>
          <a:ext cx="0" cy="0"/>
          <a:chOff x="0" y="0"/>
          <a:chExt cx="0" cy="0"/>
        </a:xfrm>
      </p:grpSpPr>
      <p:sp>
        <p:nvSpPr>
          <p:cNvPr id="213" name="Google Shape;213;p123"/>
          <p:cNvSpPr txBox="1"/>
          <p:nvPr>
            <p:ph type="title"/>
          </p:nvPr>
        </p:nvSpPr>
        <p:spPr>
          <a:xfrm>
            <a:off x="838200" y="365125"/>
            <a:ext cx="10515600" cy="1325600"/>
          </a:xfrm>
          <a:prstGeom prst="rect">
            <a:avLst/>
          </a:prstGeom>
          <a:noFill/>
          <a:ln>
            <a:noFill/>
          </a:ln>
        </p:spPr>
        <p:txBody>
          <a:bodyPr anchorCtr="0" anchor="ctr" bIns="34250" lIns="68550" spcFirstLastPara="1" rIns="68550" wrap="square" tIns="34250">
            <a:normAutofit/>
          </a:bodyPr>
          <a:lstStyle>
            <a:lvl1pPr lvl="0" algn="l">
              <a:lnSpc>
                <a:spcPct val="90000"/>
              </a:lnSpc>
              <a:spcBef>
                <a:spcPts val="0"/>
              </a:spcBef>
              <a:spcAft>
                <a:spcPts val="0"/>
              </a:spcAft>
              <a:buClr>
                <a:srgbClr val="000000"/>
              </a:buClr>
              <a:buSzPts val="33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4" name="Google Shape;214;p123"/>
          <p:cNvSpPr txBox="1"/>
          <p:nvPr>
            <p:ph idx="10" type="dt"/>
          </p:nvPr>
        </p:nvSpPr>
        <p:spPr>
          <a:xfrm>
            <a:off x="838200" y="6356347"/>
            <a:ext cx="2743200" cy="365200"/>
          </a:xfrm>
          <a:prstGeom prst="rect">
            <a:avLst/>
          </a:prstGeom>
          <a:noFill/>
          <a:ln>
            <a:noFill/>
          </a:ln>
        </p:spPr>
        <p:txBody>
          <a:bodyPr anchorCtr="0" anchor="ctr" bIns="34250" lIns="68550" spcFirstLastPara="1" rIns="68550" wrap="square" tIns="34250">
            <a:noAutofit/>
          </a:bodyPr>
          <a:lstStyle>
            <a:lvl1pPr lvl="0" algn="l">
              <a:lnSpc>
                <a:spcPct val="100000"/>
              </a:lnSpc>
              <a:spcBef>
                <a:spcPts val="0"/>
              </a:spcBef>
              <a:spcAft>
                <a:spcPts val="0"/>
              </a:spcAft>
              <a:buClr>
                <a:srgbClr val="888888"/>
              </a:buClr>
              <a:buSzPts val="900"/>
              <a:buFont typeface="Calibri"/>
              <a:buNone/>
              <a:defRPr/>
            </a:lvl1pPr>
            <a:lvl2pPr lvl="1" algn="l">
              <a:spcBef>
                <a:spcPts val="0"/>
              </a:spcBef>
              <a:spcAft>
                <a:spcPts val="0"/>
              </a:spcAft>
              <a:buClr>
                <a:schemeClr val="dk1"/>
              </a:buClr>
              <a:buSzPts val="1400"/>
              <a:buFont typeface="Arial"/>
              <a:buNone/>
              <a:defRPr/>
            </a:lvl2pPr>
            <a:lvl3pPr lvl="2" algn="l">
              <a:spcBef>
                <a:spcPts val="0"/>
              </a:spcBef>
              <a:spcAft>
                <a:spcPts val="0"/>
              </a:spcAft>
              <a:buClr>
                <a:schemeClr val="dk1"/>
              </a:buClr>
              <a:buSzPts val="1400"/>
              <a:buFont typeface="Arial"/>
              <a:buNone/>
              <a:defRPr/>
            </a:lvl3pPr>
            <a:lvl4pPr lvl="3" algn="l">
              <a:spcBef>
                <a:spcPts val="0"/>
              </a:spcBef>
              <a:spcAft>
                <a:spcPts val="0"/>
              </a:spcAft>
              <a:buClr>
                <a:schemeClr val="dk1"/>
              </a:buClr>
              <a:buSzPts val="1400"/>
              <a:buFont typeface="Arial"/>
              <a:buNone/>
              <a:defRPr/>
            </a:lvl4pPr>
            <a:lvl5pPr lvl="4" algn="l">
              <a:spcBef>
                <a:spcPts val="0"/>
              </a:spcBef>
              <a:spcAft>
                <a:spcPts val="0"/>
              </a:spcAft>
              <a:buClr>
                <a:schemeClr val="dk1"/>
              </a:buClr>
              <a:buSzPts val="1400"/>
              <a:buFont typeface="Arial"/>
              <a:buNone/>
              <a:defRPr/>
            </a:lvl5pPr>
            <a:lvl6pPr lvl="5" algn="l">
              <a:spcBef>
                <a:spcPts val="0"/>
              </a:spcBef>
              <a:spcAft>
                <a:spcPts val="0"/>
              </a:spcAft>
              <a:buClr>
                <a:schemeClr val="dk1"/>
              </a:buClr>
              <a:buSzPts val="1400"/>
              <a:buFont typeface="Arial"/>
              <a:buNone/>
              <a:defRPr/>
            </a:lvl6pPr>
            <a:lvl7pPr lvl="6" algn="l">
              <a:spcBef>
                <a:spcPts val="0"/>
              </a:spcBef>
              <a:spcAft>
                <a:spcPts val="0"/>
              </a:spcAft>
              <a:buClr>
                <a:schemeClr val="dk1"/>
              </a:buClr>
              <a:buSzPts val="1400"/>
              <a:buFont typeface="Arial"/>
              <a:buNone/>
              <a:defRPr/>
            </a:lvl7pPr>
            <a:lvl8pPr lvl="7" algn="l">
              <a:spcBef>
                <a:spcPts val="0"/>
              </a:spcBef>
              <a:spcAft>
                <a:spcPts val="0"/>
              </a:spcAft>
              <a:buClr>
                <a:schemeClr val="dk1"/>
              </a:buClr>
              <a:buSzPts val="1400"/>
              <a:buFont typeface="Arial"/>
              <a:buNone/>
              <a:defRPr/>
            </a:lvl8pPr>
            <a:lvl9pPr lvl="8" algn="l">
              <a:spcBef>
                <a:spcPts val="0"/>
              </a:spcBef>
              <a:spcAft>
                <a:spcPts val="0"/>
              </a:spcAft>
              <a:buClr>
                <a:schemeClr val="dk1"/>
              </a:buClr>
              <a:buSzPts val="1400"/>
              <a:buFont typeface="Arial"/>
              <a:buNone/>
              <a:defRPr/>
            </a:lvl9pPr>
          </a:lstStyle>
          <a:p/>
        </p:txBody>
      </p:sp>
      <p:sp>
        <p:nvSpPr>
          <p:cNvPr id="215" name="Google Shape;215;p123"/>
          <p:cNvSpPr txBox="1"/>
          <p:nvPr>
            <p:ph idx="11" type="ftr"/>
          </p:nvPr>
        </p:nvSpPr>
        <p:spPr>
          <a:xfrm>
            <a:off x="4038599" y="6356347"/>
            <a:ext cx="4114800" cy="365200"/>
          </a:xfrm>
          <a:prstGeom prst="rect">
            <a:avLst/>
          </a:prstGeom>
          <a:noFill/>
          <a:ln>
            <a:noFill/>
          </a:ln>
        </p:spPr>
        <p:txBody>
          <a:bodyPr anchorCtr="1" anchor="ctr" bIns="34250" lIns="68550" spcFirstLastPara="1" rIns="68550" wrap="square" tIns="34250">
            <a:noAutofit/>
          </a:bodyPr>
          <a:lstStyle>
            <a:lvl1pPr lvl="0" algn="ctr">
              <a:lnSpc>
                <a:spcPct val="100000"/>
              </a:lnSpc>
              <a:spcBef>
                <a:spcPts val="0"/>
              </a:spcBef>
              <a:spcAft>
                <a:spcPts val="0"/>
              </a:spcAft>
              <a:buClr>
                <a:srgbClr val="888888"/>
              </a:buClr>
              <a:buSzPts val="900"/>
              <a:buFont typeface="Calibri"/>
              <a:buNone/>
              <a:defRPr/>
            </a:lvl1pPr>
            <a:lvl2pPr lvl="1" algn="l">
              <a:spcBef>
                <a:spcPts val="0"/>
              </a:spcBef>
              <a:spcAft>
                <a:spcPts val="0"/>
              </a:spcAft>
              <a:buClr>
                <a:schemeClr val="dk1"/>
              </a:buClr>
              <a:buSzPts val="1400"/>
              <a:buFont typeface="Arial"/>
              <a:buNone/>
              <a:defRPr/>
            </a:lvl2pPr>
            <a:lvl3pPr lvl="2" algn="l">
              <a:spcBef>
                <a:spcPts val="0"/>
              </a:spcBef>
              <a:spcAft>
                <a:spcPts val="0"/>
              </a:spcAft>
              <a:buClr>
                <a:schemeClr val="dk1"/>
              </a:buClr>
              <a:buSzPts val="1400"/>
              <a:buFont typeface="Arial"/>
              <a:buNone/>
              <a:defRPr/>
            </a:lvl3pPr>
            <a:lvl4pPr lvl="3" algn="l">
              <a:spcBef>
                <a:spcPts val="0"/>
              </a:spcBef>
              <a:spcAft>
                <a:spcPts val="0"/>
              </a:spcAft>
              <a:buClr>
                <a:schemeClr val="dk1"/>
              </a:buClr>
              <a:buSzPts val="1400"/>
              <a:buFont typeface="Arial"/>
              <a:buNone/>
              <a:defRPr/>
            </a:lvl4pPr>
            <a:lvl5pPr lvl="4" algn="l">
              <a:spcBef>
                <a:spcPts val="0"/>
              </a:spcBef>
              <a:spcAft>
                <a:spcPts val="0"/>
              </a:spcAft>
              <a:buClr>
                <a:schemeClr val="dk1"/>
              </a:buClr>
              <a:buSzPts val="1400"/>
              <a:buFont typeface="Arial"/>
              <a:buNone/>
              <a:defRPr/>
            </a:lvl5pPr>
            <a:lvl6pPr lvl="5" algn="l">
              <a:spcBef>
                <a:spcPts val="0"/>
              </a:spcBef>
              <a:spcAft>
                <a:spcPts val="0"/>
              </a:spcAft>
              <a:buClr>
                <a:schemeClr val="dk1"/>
              </a:buClr>
              <a:buSzPts val="1400"/>
              <a:buFont typeface="Arial"/>
              <a:buNone/>
              <a:defRPr/>
            </a:lvl6pPr>
            <a:lvl7pPr lvl="6" algn="l">
              <a:spcBef>
                <a:spcPts val="0"/>
              </a:spcBef>
              <a:spcAft>
                <a:spcPts val="0"/>
              </a:spcAft>
              <a:buClr>
                <a:schemeClr val="dk1"/>
              </a:buClr>
              <a:buSzPts val="1400"/>
              <a:buFont typeface="Arial"/>
              <a:buNone/>
              <a:defRPr/>
            </a:lvl7pPr>
            <a:lvl8pPr lvl="7" algn="l">
              <a:spcBef>
                <a:spcPts val="0"/>
              </a:spcBef>
              <a:spcAft>
                <a:spcPts val="0"/>
              </a:spcAft>
              <a:buClr>
                <a:schemeClr val="dk1"/>
              </a:buClr>
              <a:buSzPts val="1400"/>
              <a:buFont typeface="Arial"/>
              <a:buNone/>
              <a:defRPr/>
            </a:lvl8pPr>
            <a:lvl9pPr lvl="8" algn="l">
              <a:spcBef>
                <a:spcPts val="0"/>
              </a:spcBef>
              <a:spcAft>
                <a:spcPts val="0"/>
              </a:spcAft>
              <a:buClr>
                <a:schemeClr val="dk1"/>
              </a:buClr>
              <a:buSzPts val="1400"/>
              <a:buFont typeface="Arial"/>
              <a:buNone/>
              <a:defRPr/>
            </a:lvl9pPr>
          </a:lstStyle>
          <a:p/>
        </p:txBody>
      </p:sp>
      <p:sp>
        <p:nvSpPr>
          <p:cNvPr id="216" name="Google Shape;216;p123"/>
          <p:cNvSpPr txBox="1"/>
          <p:nvPr>
            <p:ph idx="12" type="sldNum"/>
          </p:nvPr>
        </p:nvSpPr>
        <p:spPr>
          <a:xfrm>
            <a:off x="8610599" y="6356347"/>
            <a:ext cx="2743200" cy="365200"/>
          </a:xfrm>
          <a:prstGeom prst="rect">
            <a:avLst/>
          </a:prstGeom>
          <a:noFill/>
          <a:ln>
            <a:noFill/>
          </a:ln>
        </p:spPr>
        <p:txBody>
          <a:bodyPr anchorCtr="0" anchor="ctr" bIns="34250" lIns="68550" spcFirstLastPara="1" rIns="68550" wrap="square" tIns="34250">
            <a:noAutofit/>
          </a:bodyPr>
          <a:lstStyle>
            <a:lvl1pPr indent="0" lvl="0"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tle Slide">
  <p:cSld name="5_Title Slide">
    <p:spTree>
      <p:nvGrpSpPr>
        <p:cNvPr id="217" name="Shape 217"/>
        <p:cNvGrpSpPr/>
        <p:nvPr/>
      </p:nvGrpSpPr>
      <p:grpSpPr>
        <a:xfrm>
          <a:off x="0" y="0"/>
          <a:ext cx="0" cy="0"/>
          <a:chOff x="0" y="0"/>
          <a:chExt cx="0" cy="0"/>
        </a:xfrm>
      </p:grpSpPr>
      <p:sp>
        <p:nvSpPr>
          <p:cNvPr id="218" name="Google Shape;218;p124"/>
          <p:cNvSpPr/>
          <p:nvPr/>
        </p:nvSpPr>
        <p:spPr>
          <a:xfrm>
            <a:off x="0" y="0"/>
            <a:ext cx="12192800" cy="6858000"/>
          </a:xfrm>
          <a:prstGeom prst="rect">
            <a:avLst/>
          </a:prstGeom>
          <a:solidFill>
            <a:srgbClr val="106585"/>
          </a:solidFill>
          <a:ln>
            <a:noFill/>
          </a:ln>
        </p:spPr>
        <p:txBody>
          <a:bodyPr anchorCtr="1" anchor="ctr" bIns="45650" lIns="91400" spcFirstLastPara="1" rIns="91400" wrap="square" tIns="45650">
            <a:noAutofit/>
          </a:bodyPr>
          <a:lstStyle/>
          <a:p>
            <a:pPr indent="0" lvl="0" marL="0" marR="0" rtl="0" algn="ctr">
              <a:lnSpc>
                <a:spcPct val="100000"/>
              </a:lnSpc>
              <a:spcBef>
                <a:spcPts val="0"/>
              </a:spcBef>
              <a:spcAft>
                <a:spcPts val="0"/>
              </a:spcAft>
              <a:buClr>
                <a:srgbClr val="000000"/>
              </a:buClr>
              <a:buSzPts val="1000"/>
              <a:buFont typeface="Arial"/>
              <a:buNone/>
            </a:pPr>
            <a:r>
              <a:t/>
            </a:r>
            <a:endParaRPr b="0" i="0" sz="1333" u="none" cap="none" strike="noStrike">
              <a:solidFill>
                <a:srgbClr val="FFFFFF"/>
              </a:solidFill>
              <a:latin typeface="Dosis"/>
              <a:ea typeface="Dosis"/>
              <a:cs typeface="Dosis"/>
              <a:sym typeface="Dosis"/>
            </a:endParaRPr>
          </a:p>
        </p:txBody>
      </p:sp>
      <p:sp>
        <p:nvSpPr>
          <p:cNvPr id="219" name="Google Shape;219;p124"/>
          <p:cNvSpPr/>
          <p:nvPr/>
        </p:nvSpPr>
        <p:spPr>
          <a:xfrm flipH="1" rot="10800000">
            <a:off x="495312" y="299031"/>
            <a:ext cx="457925" cy="317821"/>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650" lIns="91400" spcFirstLastPara="1" rIns="91400" wrap="square" tIns="45650">
            <a:noAutofit/>
          </a:bodyPr>
          <a:lstStyle/>
          <a:p>
            <a:pPr indent="0" lvl="0" marL="0" marR="0" rtl="0" algn="l">
              <a:lnSpc>
                <a:spcPct val="100000"/>
              </a:lnSpc>
              <a:spcBef>
                <a:spcPts val="0"/>
              </a:spcBef>
              <a:spcAft>
                <a:spcPts val="0"/>
              </a:spcAft>
              <a:buClr>
                <a:srgbClr val="000000"/>
              </a:buClr>
              <a:buSzPts val="1000"/>
              <a:buFont typeface="Arial"/>
              <a:buNone/>
            </a:pPr>
            <a:r>
              <a:t/>
            </a:r>
            <a:endParaRPr b="1" i="0" sz="1333" u="none" cap="none" strike="noStrike">
              <a:solidFill>
                <a:srgbClr val="7F7F7F"/>
              </a:solidFill>
              <a:latin typeface="Dosis"/>
              <a:ea typeface="Dosis"/>
              <a:cs typeface="Dosis"/>
              <a:sym typeface="Dosis"/>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cript">
  <p:cSld name="script">
    <p:spTree>
      <p:nvGrpSpPr>
        <p:cNvPr id="220" name="Shape 220"/>
        <p:cNvGrpSpPr/>
        <p:nvPr/>
      </p:nvGrpSpPr>
      <p:grpSpPr>
        <a:xfrm>
          <a:off x="0" y="0"/>
          <a:ext cx="0" cy="0"/>
          <a:chOff x="0" y="0"/>
          <a:chExt cx="0" cy="0"/>
        </a:xfrm>
      </p:grpSpPr>
      <p:sp>
        <p:nvSpPr>
          <p:cNvPr id="221" name="Google Shape;221;p125"/>
          <p:cNvSpPr/>
          <p:nvPr/>
        </p:nvSpPr>
        <p:spPr>
          <a:xfrm>
            <a:off x="0" y="-38039"/>
            <a:ext cx="12192800" cy="6896400"/>
          </a:xfrm>
          <a:prstGeom prst="rect">
            <a:avLst/>
          </a:prstGeom>
          <a:solidFill>
            <a:srgbClr val="106585"/>
          </a:solidFill>
          <a:ln>
            <a:noFill/>
          </a:ln>
        </p:spPr>
        <p:txBody>
          <a:bodyPr anchorCtr="1" anchor="ctr" bIns="45650" lIns="91400" spcFirstLastPara="1" rIns="91400" wrap="square" tIns="45650">
            <a:noAutofit/>
          </a:bodyPr>
          <a:lstStyle/>
          <a:p>
            <a:pPr indent="0" lvl="0" marL="0" marR="0" rtl="0" algn="ctr">
              <a:lnSpc>
                <a:spcPct val="100000"/>
              </a:lnSpc>
              <a:spcBef>
                <a:spcPts val="0"/>
              </a:spcBef>
              <a:spcAft>
                <a:spcPts val="0"/>
              </a:spcAft>
              <a:buClr>
                <a:srgbClr val="000000"/>
              </a:buClr>
              <a:buSzPts val="1000"/>
              <a:buFont typeface="Arial"/>
              <a:buNone/>
            </a:pPr>
            <a:r>
              <a:t/>
            </a:r>
            <a:endParaRPr b="0" i="0" sz="1333" u="none" cap="none" strike="noStrike">
              <a:solidFill>
                <a:srgbClr val="FFFFFF"/>
              </a:solidFill>
              <a:latin typeface="Dosis"/>
              <a:ea typeface="Dosis"/>
              <a:cs typeface="Dosis"/>
              <a:sym typeface="Dosis"/>
            </a:endParaRPr>
          </a:p>
        </p:txBody>
      </p:sp>
      <p:sp>
        <p:nvSpPr>
          <p:cNvPr id="222" name="Google Shape;222;p125"/>
          <p:cNvSpPr/>
          <p:nvPr/>
        </p:nvSpPr>
        <p:spPr>
          <a:xfrm flipH="1" rot="10800000">
            <a:off x="586410" y="298816"/>
            <a:ext cx="367884" cy="223817"/>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650" lIns="91400" spcFirstLastPara="1" rIns="91400" wrap="square" tIns="45650">
            <a:noAutofit/>
          </a:bodyPr>
          <a:lstStyle/>
          <a:p>
            <a:pPr indent="0" lvl="0" marL="0" marR="0" rtl="0" algn="l">
              <a:lnSpc>
                <a:spcPct val="100000"/>
              </a:lnSpc>
              <a:spcBef>
                <a:spcPts val="0"/>
              </a:spcBef>
              <a:spcAft>
                <a:spcPts val="0"/>
              </a:spcAft>
              <a:buClr>
                <a:srgbClr val="000000"/>
              </a:buClr>
              <a:buSzPts val="1000"/>
              <a:buFont typeface="Arial"/>
              <a:buNone/>
            </a:pPr>
            <a:r>
              <a:t/>
            </a:r>
            <a:endParaRPr b="1" i="0" sz="1333" u="none" cap="none" strike="noStrike">
              <a:solidFill>
                <a:srgbClr val="7F7F7F"/>
              </a:solidFill>
              <a:latin typeface="Dosis"/>
              <a:ea typeface="Dosis"/>
              <a:cs typeface="Dosis"/>
              <a:sym typeface="Dosis"/>
            </a:endParaRPr>
          </a:p>
        </p:txBody>
      </p:sp>
      <p:sp>
        <p:nvSpPr>
          <p:cNvPr id="223" name="Google Shape;223;p125"/>
          <p:cNvSpPr txBox="1"/>
          <p:nvPr>
            <p:ph type="title"/>
          </p:nvPr>
        </p:nvSpPr>
        <p:spPr>
          <a:xfrm>
            <a:off x="1015447" y="195949"/>
            <a:ext cx="10161200" cy="470800"/>
          </a:xfrm>
          <a:prstGeom prst="rect">
            <a:avLst/>
          </a:prstGeom>
          <a:noFill/>
          <a:ln>
            <a:noFill/>
          </a:ln>
        </p:spPr>
        <p:txBody>
          <a:bodyPr anchorCtr="0" anchor="ctr" bIns="34250" lIns="68550" spcFirstLastPara="1" rIns="68550" wrap="square" tIns="34250">
            <a:normAutofit/>
          </a:bodyPr>
          <a:lstStyle>
            <a:lvl1pPr lvl="0" algn="l">
              <a:lnSpc>
                <a:spcPct val="90000"/>
              </a:lnSpc>
              <a:spcBef>
                <a:spcPts val="0"/>
              </a:spcBef>
              <a:spcAft>
                <a:spcPts val="0"/>
              </a:spcAft>
              <a:buClr>
                <a:srgbClr val="757070"/>
              </a:buClr>
              <a:buSzPts val="1500"/>
              <a:buFont typeface="Calibri"/>
              <a:buNone/>
              <a:defRPr b="1" sz="2000">
                <a:solidFill>
                  <a:srgbClr val="757070"/>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4" name="Google Shape;224;p125"/>
          <p:cNvSpPr txBox="1"/>
          <p:nvPr>
            <p:ph idx="1" type="body"/>
          </p:nvPr>
        </p:nvSpPr>
        <p:spPr>
          <a:xfrm>
            <a:off x="996952" y="685689"/>
            <a:ext cx="10179600" cy="292400"/>
          </a:xfrm>
          <a:prstGeom prst="rect">
            <a:avLst/>
          </a:prstGeom>
          <a:noFill/>
          <a:ln>
            <a:noFill/>
          </a:ln>
        </p:spPr>
        <p:txBody>
          <a:bodyPr anchorCtr="0" anchor="t" bIns="34250" lIns="68550" spcFirstLastPara="1" rIns="68550" wrap="square" tIns="34250">
            <a:noAutofit/>
          </a:bodyPr>
          <a:lstStyle>
            <a:lvl1pPr indent="-228600" lvl="0" marL="457200" algn="l">
              <a:lnSpc>
                <a:spcPct val="90000"/>
              </a:lnSpc>
              <a:spcBef>
                <a:spcPts val="1067"/>
              </a:spcBef>
              <a:spcAft>
                <a:spcPts val="0"/>
              </a:spcAft>
              <a:buSzPts val="2100"/>
              <a:buNone/>
              <a:defRPr i="1" sz="1467">
                <a:solidFill>
                  <a:srgbClr val="AEABAB"/>
                </a:solidFill>
              </a:defRPr>
            </a:lvl1pPr>
            <a:lvl2pPr indent="-342900" lvl="1" marL="914400" algn="l">
              <a:lnSpc>
                <a:spcPct val="90000"/>
              </a:lnSpc>
              <a:spcBef>
                <a:spcPts val="667"/>
              </a:spcBef>
              <a:spcAft>
                <a:spcPts val="0"/>
              </a:spcAft>
              <a:buClr>
                <a:schemeClr val="dk1"/>
              </a:buClr>
              <a:buSzPts val="1800"/>
              <a:buChar char="•"/>
              <a:defRPr/>
            </a:lvl2pPr>
            <a:lvl3pPr indent="-342900" lvl="2" marL="1371600" algn="l">
              <a:lnSpc>
                <a:spcPct val="90000"/>
              </a:lnSpc>
              <a:spcBef>
                <a:spcPts val="667"/>
              </a:spcBef>
              <a:spcAft>
                <a:spcPts val="0"/>
              </a:spcAft>
              <a:buClr>
                <a:schemeClr val="dk1"/>
              </a:buClr>
              <a:buSzPts val="1800"/>
              <a:buChar char="•"/>
              <a:defRPr/>
            </a:lvl3pPr>
            <a:lvl4pPr indent="-342900" lvl="3" marL="1828800" algn="l">
              <a:lnSpc>
                <a:spcPct val="90000"/>
              </a:lnSpc>
              <a:spcBef>
                <a:spcPts val="667"/>
              </a:spcBef>
              <a:spcAft>
                <a:spcPts val="0"/>
              </a:spcAft>
              <a:buClr>
                <a:schemeClr val="dk1"/>
              </a:buClr>
              <a:buSzPts val="1800"/>
              <a:buChar char="•"/>
              <a:defRPr/>
            </a:lvl4pPr>
            <a:lvl5pPr indent="-342900" lvl="4" marL="2286000" algn="l">
              <a:lnSpc>
                <a:spcPct val="90000"/>
              </a:lnSpc>
              <a:spcBef>
                <a:spcPts val="667"/>
              </a:spcBef>
              <a:spcAft>
                <a:spcPts val="0"/>
              </a:spcAft>
              <a:buClr>
                <a:schemeClr val="dk1"/>
              </a:buClr>
              <a:buSzPts val="1800"/>
              <a:buChar char="•"/>
              <a:defRPr/>
            </a:lvl5pPr>
            <a:lvl6pPr indent="-342900" lvl="5" marL="2743200" algn="l">
              <a:lnSpc>
                <a:spcPct val="90000"/>
              </a:lnSpc>
              <a:spcBef>
                <a:spcPts val="667"/>
              </a:spcBef>
              <a:spcAft>
                <a:spcPts val="0"/>
              </a:spcAft>
              <a:buClr>
                <a:schemeClr val="dk1"/>
              </a:buClr>
              <a:buSzPts val="1800"/>
              <a:buChar char="•"/>
              <a:defRPr/>
            </a:lvl6pPr>
            <a:lvl7pPr indent="-342900" lvl="6" marL="3200400" algn="l">
              <a:lnSpc>
                <a:spcPct val="90000"/>
              </a:lnSpc>
              <a:spcBef>
                <a:spcPts val="667"/>
              </a:spcBef>
              <a:spcAft>
                <a:spcPts val="0"/>
              </a:spcAft>
              <a:buClr>
                <a:schemeClr val="dk1"/>
              </a:buClr>
              <a:buSzPts val="1800"/>
              <a:buChar char="•"/>
              <a:defRPr/>
            </a:lvl7pPr>
            <a:lvl8pPr indent="-342900" lvl="7" marL="3657600" algn="l">
              <a:lnSpc>
                <a:spcPct val="90000"/>
              </a:lnSpc>
              <a:spcBef>
                <a:spcPts val="667"/>
              </a:spcBef>
              <a:spcAft>
                <a:spcPts val="0"/>
              </a:spcAft>
              <a:buClr>
                <a:schemeClr val="dk1"/>
              </a:buClr>
              <a:buSzPts val="1800"/>
              <a:buChar char="•"/>
              <a:defRPr/>
            </a:lvl8pPr>
            <a:lvl9pPr indent="-342900" lvl="8" marL="4114800" algn="l">
              <a:lnSpc>
                <a:spcPct val="90000"/>
              </a:lnSpc>
              <a:spcBef>
                <a:spcPts val="667"/>
              </a:spcBef>
              <a:spcAft>
                <a:spcPts val="0"/>
              </a:spcAft>
              <a:buClr>
                <a:schemeClr val="dk1"/>
              </a:buClr>
              <a:buSzPts val="1800"/>
              <a:buChar char="•"/>
              <a:defRPr/>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Title Slide">
  <p:cSld name="7_Title Slide">
    <p:spTree>
      <p:nvGrpSpPr>
        <p:cNvPr id="225" name="Shape 225"/>
        <p:cNvGrpSpPr/>
        <p:nvPr/>
      </p:nvGrpSpPr>
      <p:grpSpPr>
        <a:xfrm>
          <a:off x="0" y="0"/>
          <a:ext cx="0" cy="0"/>
          <a:chOff x="0" y="0"/>
          <a:chExt cx="0" cy="0"/>
        </a:xfrm>
      </p:grpSpPr>
      <p:sp>
        <p:nvSpPr>
          <p:cNvPr id="226" name="Google Shape;226;p126"/>
          <p:cNvSpPr/>
          <p:nvPr/>
        </p:nvSpPr>
        <p:spPr>
          <a:xfrm>
            <a:off x="0" y="-38039"/>
            <a:ext cx="12192000" cy="6896000"/>
          </a:xfrm>
          <a:prstGeom prst="rect">
            <a:avLst/>
          </a:prstGeom>
          <a:solidFill>
            <a:srgbClr val="106585"/>
          </a:solidFill>
          <a:ln>
            <a:noFill/>
          </a:ln>
        </p:spPr>
        <p:txBody>
          <a:bodyPr anchorCtr="1"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013"/>
              <a:buFont typeface="Arial"/>
              <a:buNone/>
            </a:pPr>
            <a:r>
              <a:t/>
            </a:r>
            <a:endParaRPr b="0" i="0" sz="1351" u="none" cap="none" strike="noStrike">
              <a:solidFill>
                <a:srgbClr val="FFFFFF"/>
              </a:solidFill>
              <a:latin typeface="Dosis"/>
              <a:ea typeface="Dosis"/>
              <a:cs typeface="Dosis"/>
              <a:sym typeface="Dosis"/>
            </a:endParaRPr>
          </a:p>
        </p:txBody>
      </p:sp>
      <p:sp>
        <p:nvSpPr>
          <p:cNvPr id="227" name="Google Shape;227;p126"/>
          <p:cNvSpPr/>
          <p:nvPr/>
        </p:nvSpPr>
        <p:spPr>
          <a:xfrm flipH="1" rot="10800000">
            <a:off x="586411" y="298802"/>
            <a:ext cx="365312" cy="223817"/>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60925" lIns="121900" spcFirstLastPara="1" rIns="121900" wrap="square" tIns="60925">
            <a:noAutofit/>
          </a:bodyPr>
          <a:lstStyle/>
          <a:p>
            <a:pPr indent="0" lvl="0" marL="0" marR="0" rtl="0" algn="l">
              <a:lnSpc>
                <a:spcPct val="100000"/>
              </a:lnSpc>
              <a:spcBef>
                <a:spcPts val="0"/>
              </a:spcBef>
              <a:spcAft>
                <a:spcPts val="0"/>
              </a:spcAft>
              <a:buClr>
                <a:srgbClr val="000000"/>
              </a:buClr>
              <a:buSzPts val="1013"/>
              <a:buFont typeface="Arial"/>
              <a:buNone/>
            </a:pPr>
            <a:r>
              <a:t/>
            </a:r>
            <a:endParaRPr b="1" i="0" sz="1351" u="none" cap="none" strike="noStrike">
              <a:solidFill>
                <a:srgbClr val="7F7F7F"/>
              </a:solidFill>
              <a:latin typeface="Dosis"/>
              <a:ea typeface="Dosis"/>
              <a:cs typeface="Dosis"/>
              <a:sym typeface="Dosis"/>
            </a:endParaRPr>
          </a:p>
        </p:txBody>
      </p:sp>
      <p:sp>
        <p:nvSpPr>
          <p:cNvPr id="228" name="Google Shape;228;p126"/>
          <p:cNvSpPr txBox="1"/>
          <p:nvPr>
            <p:ph type="title"/>
          </p:nvPr>
        </p:nvSpPr>
        <p:spPr>
          <a:xfrm>
            <a:off x="1015447" y="195949"/>
            <a:ext cx="10161200" cy="470800"/>
          </a:xfrm>
          <a:prstGeom prst="rect">
            <a:avLst/>
          </a:prstGeom>
          <a:noFill/>
          <a:ln>
            <a:noFill/>
          </a:ln>
        </p:spPr>
        <p:txBody>
          <a:bodyPr anchorCtr="0" anchor="ctr" bIns="34250" lIns="68550" spcFirstLastPara="1" rIns="68550" wrap="square" tIns="34250">
            <a:normAutofit/>
          </a:bodyPr>
          <a:lstStyle>
            <a:lvl1pPr lvl="0" algn="l">
              <a:lnSpc>
                <a:spcPct val="90000"/>
              </a:lnSpc>
              <a:spcBef>
                <a:spcPts val="0"/>
              </a:spcBef>
              <a:spcAft>
                <a:spcPts val="0"/>
              </a:spcAft>
              <a:buClr>
                <a:srgbClr val="222A35"/>
              </a:buClr>
              <a:buSzPts val="1500"/>
              <a:buFont typeface="Arial"/>
              <a:buNone/>
              <a:defRPr b="1" sz="2000">
                <a:solidFill>
                  <a:srgbClr val="222A35"/>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9" name="Google Shape;229;p126"/>
          <p:cNvSpPr txBox="1"/>
          <p:nvPr>
            <p:ph idx="1" type="body"/>
          </p:nvPr>
        </p:nvSpPr>
        <p:spPr>
          <a:xfrm>
            <a:off x="996952" y="685689"/>
            <a:ext cx="10179600" cy="292400"/>
          </a:xfrm>
          <a:prstGeom prst="rect">
            <a:avLst/>
          </a:prstGeom>
          <a:noFill/>
          <a:ln>
            <a:noFill/>
          </a:ln>
        </p:spPr>
        <p:txBody>
          <a:bodyPr anchorCtr="0" anchor="t" bIns="34250" lIns="68550" spcFirstLastPara="1" rIns="68550" wrap="square" tIns="34250">
            <a:noAutofit/>
          </a:bodyPr>
          <a:lstStyle>
            <a:lvl1pPr indent="-228600" lvl="0" marL="457200" algn="l">
              <a:lnSpc>
                <a:spcPct val="90000"/>
              </a:lnSpc>
              <a:spcBef>
                <a:spcPts val="1067"/>
              </a:spcBef>
              <a:spcAft>
                <a:spcPts val="0"/>
              </a:spcAft>
              <a:buSzPts val="2100"/>
              <a:buNone/>
              <a:defRPr i="1" sz="1400">
                <a:solidFill>
                  <a:srgbClr val="333F50"/>
                </a:solidFill>
              </a:defRPr>
            </a:lvl1pPr>
            <a:lvl2pPr indent="-342900" lvl="1" marL="914400" algn="l">
              <a:lnSpc>
                <a:spcPct val="90000"/>
              </a:lnSpc>
              <a:spcBef>
                <a:spcPts val="667"/>
              </a:spcBef>
              <a:spcAft>
                <a:spcPts val="0"/>
              </a:spcAft>
              <a:buClr>
                <a:schemeClr val="dk1"/>
              </a:buClr>
              <a:buSzPts val="1800"/>
              <a:buChar char="•"/>
              <a:defRPr/>
            </a:lvl2pPr>
            <a:lvl3pPr indent="-342900" lvl="2" marL="1371600" algn="l">
              <a:lnSpc>
                <a:spcPct val="90000"/>
              </a:lnSpc>
              <a:spcBef>
                <a:spcPts val="667"/>
              </a:spcBef>
              <a:spcAft>
                <a:spcPts val="0"/>
              </a:spcAft>
              <a:buClr>
                <a:schemeClr val="dk1"/>
              </a:buClr>
              <a:buSzPts val="1800"/>
              <a:buChar char="•"/>
              <a:defRPr/>
            </a:lvl3pPr>
            <a:lvl4pPr indent="-342900" lvl="3" marL="1828800" algn="l">
              <a:lnSpc>
                <a:spcPct val="90000"/>
              </a:lnSpc>
              <a:spcBef>
                <a:spcPts val="667"/>
              </a:spcBef>
              <a:spcAft>
                <a:spcPts val="0"/>
              </a:spcAft>
              <a:buClr>
                <a:schemeClr val="dk1"/>
              </a:buClr>
              <a:buSzPts val="1800"/>
              <a:buChar char="•"/>
              <a:defRPr/>
            </a:lvl4pPr>
            <a:lvl5pPr indent="-342900" lvl="4" marL="2286000" algn="l">
              <a:lnSpc>
                <a:spcPct val="90000"/>
              </a:lnSpc>
              <a:spcBef>
                <a:spcPts val="667"/>
              </a:spcBef>
              <a:spcAft>
                <a:spcPts val="0"/>
              </a:spcAft>
              <a:buClr>
                <a:schemeClr val="dk1"/>
              </a:buClr>
              <a:buSzPts val="1800"/>
              <a:buChar char="•"/>
              <a:defRPr/>
            </a:lvl5pPr>
            <a:lvl6pPr indent="-342900" lvl="5" marL="2743200" algn="l">
              <a:lnSpc>
                <a:spcPct val="90000"/>
              </a:lnSpc>
              <a:spcBef>
                <a:spcPts val="667"/>
              </a:spcBef>
              <a:spcAft>
                <a:spcPts val="0"/>
              </a:spcAft>
              <a:buClr>
                <a:schemeClr val="dk1"/>
              </a:buClr>
              <a:buSzPts val="1800"/>
              <a:buChar char="•"/>
              <a:defRPr/>
            </a:lvl6pPr>
            <a:lvl7pPr indent="-342900" lvl="6" marL="3200400" algn="l">
              <a:lnSpc>
                <a:spcPct val="90000"/>
              </a:lnSpc>
              <a:spcBef>
                <a:spcPts val="667"/>
              </a:spcBef>
              <a:spcAft>
                <a:spcPts val="0"/>
              </a:spcAft>
              <a:buClr>
                <a:schemeClr val="dk1"/>
              </a:buClr>
              <a:buSzPts val="1800"/>
              <a:buChar char="•"/>
              <a:defRPr/>
            </a:lvl7pPr>
            <a:lvl8pPr indent="-342900" lvl="7" marL="3657600" algn="l">
              <a:lnSpc>
                <a:spcPct val="90000"/>
              </a:lnSpc>
              <a:spcBef>
                <a:spcPts val="667"/>
              </a:spcBef>
              <a:spcAft>
                <a:spcPts val="0"/>
              </a:spcAft>
              <a:buClr>
                <a:schemeClr val="dk1"/>
              </a:buClr>
              <a:buSzPts val="1800"/>
              <a:buChar char="•"/>
              <a:defRPr/>
            </a:lvl8pPr>
            <a:lvl9pPr indent="-342900" lvl="8" marL="4114800" algn="l">
              <a:lnSpc>
                <a:spcPct val="90000"/>
              </a:lnSpc>
              <a:spcBef>
                <a:spcPts val="667"/>
              </a:spcBef>
              <a:spcAft>
                <a:spcPts val="0"/>
              </a:spcAft>
              <a:buClr>
                <a:schemeClr val="dk1"/>
              </a:buClr>
              <a:buSzPts val="1800"/>
              <a:buChar char="•"/>
              <a:defRPr/>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Title Slide">
  <p:cSld name="8_Title Slide">
    <p:spTree>
      <p:nvGrpSpPr>
        <p:cNvPr id="230" name="Shape 230"/>
        <p:cNvGrpSpPr/>
        <p:nvPr/>
      </p:nvGrpSpPr>
      <p:grpSpPr>
        <a:xfrm>
          <a:off x="0" y="0"/>
          <a:ext cx="0" cy="0"/>
          <a:chOff x="0" y="0"/>
          <a:chExt cx="0" cy="0"/>
        </a:xfrm>
      </p:grpSpPr>
      <p:sp>
        <p:nvSpPr>
          <p:cNvPr id="231" name="Google Shape;231;p127"/>
          <p:cNvSpPr/>
          <p:nvPr/>
        </p:nvSpPr>
        <p:spPr>
          <a:xfrm>
            <a:off x="0" y="-38039"/>
            <a:ext cx="12192800" cy="6858000"/>
          </a:xfrm>
          <a:prstGeom prst="rect">
            <a:avLst/>
          </a:prstGeom>
          <a:solidFill>
            <a:srgbClr val="106585"/>
          </a:solidFill>
          <a:ln>
            <a:noFill/>
          </a:ln>
        </p:spPr>
        <p:txBody>
          <a:bodyPr anchorCtr="1" anchor="ctr" bIns="45650" lIns="91400" spcFirstLastPara="1" rIns="91400" wrap="square" tIns="45650">
            <a:noAutofit/>
          </a:bodyPr>
          <a:lstStyle/>
          <a:p>
            <a:pPr indent="0" lvl="0" marL="0" marR="0" rtl="0" algn="ctr">
              <a:lnSpc>
                <a:spcPct val="100000"/>
              </a:lnSpc>
              <a:spcBef>
                <a:spcPts val="0"/>
              </a:spcBef>
              <a:spcAft>
                <a:spcPts val="0"/>
              </a:spcAft>
              <a:buClr>
                <a:srgbClr val="000000"/>
              </a:buClr>
              <a:buSzPts val="1000"/>
              <a:buFont typeface="Arial"/>
              <a:buNone/>
            </a:pPr>
            <a:r>
              <a:t/>
            </a:r>
            <a:endParaRPr b="0" i="0" sz="1333" u="none" cap="none" strike="noStrike">
              <a:solidFill>
                <a:srgbClr val="FFFFFF"/>
              </a:solidFill>
              <a:latin typeface="Dosis"/>
              <a:ea typeface="Dosis"/>
              <a:cs typeface="Dosis"/>
              <a:sym typeface="Dosis"/>
            </a:endParaRPr>
          </a:p>
        </p:txBody>
      </p:sp>
      <p:sp>
        <p:nvSpPr>
          <p:cNvPr id="232" name="Google Shape;232;p127"/>
          <p:cNvSpPr/>
          <p:nvPr/>
        </p:nvSpPr>
        <p:spPr>
          <a:xfrm rot="10800000">
            <a:off x="11449384" y="272435"/>
            <a:ext cx="288133" cy="219341"/>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650" lIns="91400" spcFirstLastPara="1" rIns="91400" wrap="square" tIns="45650">
            <a:noAutofit/>
          </a:bodyPr>
          <a:lstStyle/>
          <a:p>
            <a:pPr indent="0" lvl="0" marL="0" marR="0" rtl="0" algn="l">
              <a:lnSpc>
                <a:spcPct val="100000"/>
              </a:lnSpc>
              <a:spcBef>
                <a:spcPts val="0"/>
              </a:spcBef>
              <a:spcAft>
                <a:spcPts val="0"/>
              </a:spcAft>
              <a:buClr>
                <a:srgbClr val="000000"/>
              </a:buClr>
              <a:buSzPts val="1000"/>
              <a:buFont typeface="Arial"/>
              <a:buNone/>
            </a:pPr>
            <a:r>
              <a:t/>
            </a:r>
            <a:endParaRPr b="1" i="0" sz="1333" u="none" cap="none" strike="noStrike">
              <a:solidFill>
                <a:srgbClr val="7F7F7F"/>
              </a:solidFill>
              <a:latin typeface="Dosis"/>
              <a:ea typeface="Dosis"/>
              <a:cs typeface="Dosis"/>
              <a:sym typeface="Dosis"/>
            </a:endParaRPr>
          </a:p>
        </p:txBody>
      </p:sp>
      <p:sp>
        <p:nvSpPr>
          <p:cNvPr id="233" name="Google Shape;233;p127"/>
          <p:cNvSpPr txBox="1"/>
          <p:nvPr>
            <p:ph type="title"/>
          </p:nvPr>
        </p:nvSpPr>
        <p:spPr>
          <a:xfrm>
            <a:off x="1015447" y="195949"/>
            <a:ext cx="10161200" cy="470800"/>
          </a:xfrm>
          <a:prstGeom prst="rect">
            <a:avLst/>
          </a:prstGeom>
          <a:noFill/>
          <a:ln>
            <a:noFill/>
          </a:ln>
        </p:spPr>
        <p:txBody>
          <a:bodyPr anchorCtr="0" anchor="ctr" bIns="34250" lIns="68550" spcFirstLastPara="1" rIns="68550" wrap="square" tIns="34250">
            <a:normAutofit/>
          </a:bodyPr>
          <a:lstStyle>
            <a:lvl1pPr lvl="0" algn="r">
              <a:lnSpc>
                <a:spcPct val="90000"/>
              </a:lnSpc>
              <a:spcBef>
                <a:spcPts val="0"/>
              </a:spcBef>
              <a:spcAft>
                <a:spcPts val="0"/>
              </a:spcAft>
              <a:buClr>
                <a:srgbClr val="757070"/>
              </a:buClr>
              <a:buSzPts val="1500"/>
              <a:buFont typeface="Calibri"/>
              <a:buNone/>
              <a:defRPr b="1" sz="2000">
                <a:solidFill>
                  <a:srgbClr val="757070"/>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4" name="Google Shape;234;p127"/>
          <p:cNvSpPr txBox="1"/>
          <p:nvPr>
            <p:ph idx="1" type="body"/>
          </p:nvPr>
        </p:nvSpPr>
        <p:spPr>
          <a:xfrm>
            <a:off x="996952" y="685689"/>
            <a:ext cx="10179600" cy="292400"/>
          </a:xfrm>
          <a:prstGeom prst="rect">
            <a:avLst/>
          </a:prstGeom>
          <a:noFill/>
          <a:ln>
            <a:noFill/>
          </a:ln>
        </p:spPr>
        <p:txBody>
          <a:bodyPr anchorCtr="0" anchor="t" bIns="34250" lIns="68550" spcFirstLastPara="1" rIns="68550" wrap="square" tIns="34250">
            <a:noAutofit/>
          </a:bodyPr>
          <a:lstStyle>
            <a:lvl1pPr indent="-228600" lvl="0" marL="457200" algn="r">
              <a:lnSpc>
                <a:spcPct val="90000"/>
              </a:lnSpc>
              <a:spcBef>
                <a:spcPts val="1067"/>
              </a:spcBef>
              <a:spcAft>
                <a:spcPts val="0"/>
              </a:spcAft>
              <a:buSzPts val="2100"/>
              <a:buNone/>
              <a:defRPr i="1" sz="1467">
                <a:solidFill>
                  <a:srgbClr val="AEABAB"/>
                </a:solidFill>
              </a:defRPr>
            </a:lvl1pPr>
            <a:lvl2pPr indent="-342900" lvl="1" marL="914400" algn="l">
              <a:lnSpc>
                <a:spcPct val="90000"/>
              </a:lnSpc>
              <a:spcBef>
                <a:spcPts val="667"/>
              </a:spcBef>
              <a:spcAft>
                <a:spcPts val="0"/>
              </a:spcAft>
              <a:buClr>
                <a:schemeClr val="dk1"/>
              </a:buClr>
              <a:buSzPts val="1800"/>
              <a:buChar char="•"/>
              <a:defRPr/>
            </a:lvl2pPr>
            <a:lvl3pPr indent="-342900" lvl="2" marL="1371600" algn="l">
              <a:lnSpc>
                <a:spcPct val="90000"/>
              </a:lnSpc>
              <a:spcBef>
                <a:spcPts val="667"/>
              </a:spcBef>
              <a:spcAft>
                <a:spcPts val="0"/>
              </a:spcAft>
              <a:buClr>
                <a:schemeClr val="dk1"/>
              </a:buClr>
              <a:buSzPts val="1800"/>
              <a:buChar char="•"/>
              <a:defRPr/>
            </a:lvl3pPr>
            <a:lvl4pPr indent="-342900" lvl="3" marL="1828800" algn="l">
              <a:lnSpc>
                <a:spcPct val="90000"/>
              </a:lnSpc>
              <a:spcBef>
                <a:spcPts val="667"/>
              </a:spcBef>
              <a:spcAft>
                <a:spcPts val="0"/>
              </a:spcAft>
              <a:buClr>
                <a:schemeClr val="dk1"/>
              </a:buClr>
              <a:buSzPts val="1800"/>
              <a:buChar char="•"/>
              <a:defRPr/>
            </a:lvl4pPr>
            <a:lvl5pPr indent="-342900" lvl="4" marL="2286000" algn="l">
              <a:lnSpc>
                <a:spcPct val="90000"/>
              </a:lnSpc>
              <a:spcBef>
                <a:spcPts val="667"/>
              </a:spcBef>
              <a:spcAft>
                <a:spcPts val="0"/>
              </a:spcAft>
              <a:buClr>
                <a:schemeClr val="dk1"/>
              </a:buClr>
              <a:buSzPts val="1800"/>
              <a:buChar char="•"/>
              <a:defRPr/>
            </a:lvl5pPr>
            <a:lvl6pPr indent="-342900" lvl="5" marL="2743200" algn="l">
              <a:lnSpc>
                <a:spcPct val="90000"/>
              </a:lnSpc>
              <a:spcBef>
                <a:spcPts val="667"/>
              </a:spcBef>
              <a:spcAft>
                <a:spcPts val="0"/>
              </a:spcAft>
              <a:buClr>
                <a:schemeClr val="dk1"/>
              </a:buClr>
              <a:buSzPts val="1800"/>
              <a:buChar char="•"/>
              <a:defRPr/>
            </a:lvl6pPr>
            <a:lvl7pPr indent="-342900" lvl="6" marL="3200400" algn="l">
              <a:lnSpc>
                <a:spcPct val="90000"/>
              </a:lnSpc>
              <a:spcBef>
                <a:spcPts val="667"/>
              </a:spcBef>
              <a:spcAft>
                <a:spcPts val="0"/>
              </a:spcAft>
              <a:buClr>
                <a:schemeClr val="dk1"/>
              </a:buClr>
              <a:buSzPts val="1800"/>
              <a:buChar char="•"/>
              <a:defRPr/>
            </a:lvl7pPr>
            <a:lvl8pPr indent="-342900" lvl="7" marL="3657600" algn="l">
              <a:lnSpc>
                <a:spcPct val="90000"/>
              </a:lnSpc>
              <a:spcBef>
                <a:spcPts val="667"/>
              </a:spcBef>
              <a:spcAft>
                <a:spcPts val="0"/>
              </a:spcAft>
              <a:buClr>
                <a:schemeClr val="dk1"/>
              </a:buClr>
              <a:buSzPts val="1800"/>
              <a:buChar char="•"/>
              <a:defRPr/>
            </a:lvl8pPr>
            <a:lvl9pPr indent="-342900" lvl="8" marL="4114800" algn="l">
              <a:lnSpc>
                <a:spcPct val="90000"/>
              </a:lnSpc>
              <a:spcBef>
                <a:spcPts val="667"/>
              </a:spcBef>
              <a:spcAft>
                <a:spcPts val="0"/>
              </a:spcAft>
              <a:buClr>
                <a:schemeClr val="dk1"/>
              </a:buClr>
              <a:buSzPts val="1800"/>
              <a:buChar char="•"/>
              <a:defRPr/>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AND_BODY" type="tx">
  <p:cSld name="TITLE_AND_BODY">
    <p:bg>
      <p:bgPr>
        <a:solidFill>
          <a:srgbClr val="44546A"/>
        </a:solidFill>
      </p:bgPr>
    </p:bg>
    <p:spTree>
      <p:nvGrpSpPr>
        <p:cNvPr id="235" name="Shape 235"/>
        <p:cNvGrpSpPr/>
        <p:nvPr/>
      </p:nvGrpSpPr>
      <p:grpSpPr>
        <a:xfrm>
          <a:off x="0" y="0"/>
          <a:ext cx="0" cy="0"/>
          <a:chOff x="0" y="0"/>
          <a:chExt cx="0" cy="0"/>
        </a:xfrm>
      </p:grpSpPr>
      <p:sp>
        <p:nvSpPr>
          <p:cNvPr id="236" name="Google Shape;236;p128"/>
          <p:cNvSpPr/>
          <p:nvPr/>
        </p:nvSpPr>
        <p:spPr>
          <a:xfrm flipH="1">
            <a:off x="4776799" y="2067604"/>
            <a:ext cx="7415200" cy="4790400"/>
          </a:xfrm>
          <a:custGeom>
            <a:rect b="b" l="l" r="r" t="t"/>
            <a:pathLst>
              <a:path extrusionOk="0" h="120000" w="120000">
                <a:moveTo>
                  <a:pt x="0" y="120000"/>
                </a:moveTo>
                <a:lnTo>
                  <a:pt x="0" y="0"/>
                </a:lnTo>
                <a:lnTo>
                  <a:pt x="120000" y="120000"/>
                </a:lnTo>
                <a:close/>
              </a:path>
            </a:pathLst>
          </a:custGeom>
          <a:solidFill>
            <a:srgbClr val="E7E6E6"/>
          </a:solidFill>
          <a:ln>
            <a:noFill/>
          </a:ln>
        </p:spPr>
        <p:txBody>
          <a:bodyPr anchorCtr="0" anchor="ctr" bIns="121850" lIns="121850" spcFirstLastPara="1" rIns="121850" wrap="square" tIns="12185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867" u="none" cap="none" strike="noStrike">
              <a:solidFill>
                <a:srgbClr val="000000"/>
              </a:solidFill>
              <a:latin typeface="Arial"/>
              <a:ea typeface="Arial"/>
              <a:cs typeface="Arial"/>
              <a:sym typeface="Arial"/>
            </a:endParaRPr>
          </a:p>
        </p:txBody>
      </p:sp>
      <p:sp>
        <p:nvSpPr>
          <p:cNvPr id="237" name="Google Shape;237;p128"/>
          <p:cNvSpPr/>
          <p:nvPr/>
        </p:nvSpPr>
        <p:spPr>
          <a:xfrm>
            <a:off x="36" y="3765999"/>
            <a:ext cx="9827200" cy="3092000"/>
          </a:xfrm>
          <a:custGeom>
            <a:rect b="b" l="l" r="r" t="t"/>
            <a:pathLst>
              <a:path extrusionOk="0" h="120000" w="120000">
                <a:moveTo>
                  <a:pt x="0" y="120000"/>
                </a:moveTo>
                <a:lnTo>
                  <a:pt x="0" y="0"/>
                </a:lnTo>
                <a:lnTo>
                  <a:pt x="120000" y="120000"/>
                </a:lnTo>
                <a:close/>
              </a:path>
            </a:pathLst>
          </a:custGeom>
          <a:solidFill>
            <a:srgbClr val="36AFCE"/>
          </a:solidFill>
          <a:ln>
            <a:noFill/>
          </a:ln>
        </p:spPr>
        <p:txBody>
          <a:bodyPr anchorCtr="0" anchor="ctr" bIns="121850" lIns="121850" spcFirstLastPara="1" rIns="121850" wrap="square" tIns="12185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867" u="none" cap="none" strike="noStrike">
              <a:solidFill>
                <a:srgbClr val="000000"/>
              </a:solidFill>
              <a:latin typeface="Arial"/>
              <a:ea typeface="Arial"/>
              <a:cs typeface="Arial"/>
              <a:sym typeface="Arial"/>
            </a:endParaRPr>
          </a:p>
        </p:txBody>
      </p:sp>
      <p:sp>
        <p:nvSpPr>
          <p:cNvPr id="238" name="Google Shape;238;p128"/>
          <p:cNvSpPr/>
          <p:nvPr/>
        </p:nvSpPr>
        <p:spPr>
          <a:xfrm>
            <a:off x="270967" y="275003"/>
            <a:ext cx="11650000" cy="6308000"/>
          </a:xfrm>
          <a:prstGeom prst="rect">
            <a:avLst/>
          </a:prstGeom>
          <a:solidFill>
            <a:srgbClr val="000000"/>
          </a:solidFill>
          <a:ln>
            <a:noFill/>
          </a:ln>
          <a:effectLst>
            <a:outerShdw algn="tl">
              <a:srgbClr val="000000">
                <a:alpha val="40000"/>
              </a:srgbClr>
            </a:outerShdw>
          </a:effectLst>
        </p:spPr>
        <p:txBody>
          <a:bodyPr anchorCtr="0" anchor="ctr" bIns="121850" lIns="121850" spcFirstLastPara="1" rIns="121850" wrap="square" tIns="12185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867" u="none" cap="none" strike="noStrike">
              <a:solidFill>
                <a:srgbClr val="000000"/>
              </a:solidFill>
              <a:latin typeface="Arial"/>
              <a:ea typeface="Arial"/>
              <a:cs typeface="Arial"/>
              <a:sym typeface="Arial"/>
            </a:endParaRPr>
          </a:p>
        </p:txBody>
      </p:sp>
      <p:sp>
        <p:nvSpPr>
          <p:cNvPr id="239" name="Google Shape;239;p128"/>
          <p:cNvSpPr txBox="1"/>
          <p:nvPr>
            <p:ph type="title"/>
          </p:nvPr>
        </p:nvSpPr>
        <p:spPr>
          <a:xfrm>
            <a:off x="1092195" y="1127467"/>
            <a:ext cx="10007600" cy="1272800"/>
          </a:xfrm>
          <a:prstGeom prst="rect">
            <a:avLst/>
          </a:prstGeom>
          <a:noFill/>
          <a:ln>
            <a:noFill/>
          </a:ln>
        </p:spPr>
        <p:txBody>
          <a:bodyPr anchorCtr="0" anchor="t" bIns="91400" lIns="91400" spcFirstLastPara="1" rIns="91400" wrap="square" tIns="91400">
            <a:normAutofit/>
          </a:bodyPr>
          <a:lstStyle>
            <a:lvl1pPr lvl="0" algn="l">
              <a:lnSpc>
                <a:spcPct val="90000"/>
              </a:lnSpc>
              <a:spcBef>
                <a:spcPts val="0"/>
              </a:spcBef>
              <a:spcAft>
                <a:spcPts val="0"/>
              </a:spcAft>
              <a:buClr>
                <a:srgbClr val="000000"/>
              </a:buClr>
              <a:buSzPts val="3000"/>
              <a:buFont typeface="Calibri"/>
              <a:buNone/>
              <a:defRPr sz="4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0" name="Google Shape;240;p128"/>
          <p:cNvSpPr txBox="1"/>
          <p:nvPr>
            <p:ph idx="1" type="body"/>
          </p:nvPr>
        </p:nvSpPr>
        <p:spPr>
          <a:xfrm>
            <a:off x="1092195" y="2654295"/>
            <a:ext cx="10007600" cy="3264000"/>
          </a:xfrm>
          <a:prstGeom prst="rect">
            <a:avLst/>
          </a:prstGeom>
          <a:noFill/>
          <a:ln>
            <a:noFill/>
          </a:ln>
        </p:spPr>
        <p:txBody>
          <a:bodyPr anchorCtr="0" anchor="t" bIns="91400" lIns="91400" spcFirstLastPara="1" rIns="91400" wrap="square" tIns="91400">
            <a:normAutofit/>
          </a:bodyPr>
          <a:lstStyle>
            <a:lvl1pPr indent="-311150" lvl="0" marL="457200" algn="l">
              <a:lnSpc>
                <a:spcPct val="90000"/>
              </a:lnSpc>
              <a:spcBef>
                <a:spcPts val="0"/>
              </a:spcBef>
              <a:spcAft>
                <a:spcPts val="0"/>
              </a:spcAft>
              <a:buSzPts val="1300"/>
              <a:buChar char="●"/>
              <a:defRPr/>
            </a:lvl1pPr>
            <a:lvl2pPr indent="-342900" lvl="1" marL="914400" algn="l">
              <a:lnSpc>
                <a:spcPct val="90000"/>
              </a:lnSpc>
              <a:spcBef>
                <a:spcPts val="667"/>
              </a:spcBef>
              <a:spcAft>
                <a:spcPts val="0"/>
              </a:spcAft>
              <a:buClr>
                <a:schemeClr val="dk1"/>
              </a:buClr>
              <a:buSzPts val="1800"/>
              <a:buChar char="•"/>
              <a:defRPr/>
            </a:lvl2pPr>
            <a:lvl3pPr indent="-342900" lvl="2" marL="1371600" algn="l">
              <a:lnSpc>
                <a:spcPct val="90000"/>
              </a:lnSpc>
              <a:spcBef>
                <a:spcPts val="667"/>
              </a:spcBef>
              <a:spcAft>
                <a:spcPts val="0"/>
              </a:spcAft>
              <a:buClr>
                <a:schemeClr val="dk1"/>
              </a:buClr>
              <a:buSzPts val="1800"/>
              <a:buChar char="•"/>
              <a:defRPr/>
            </a:lvl3pPr>
            <a:lvl4pPr indent="-342900" lvl="3" marL="1828800" algn="l">
              <a:lnSpc>
                <a:spcPct val="90000"/>
              </a:lnSpc>
              <a:spcBef>
                <a:spcPts val="667"/>
              </a:spcBef>
              <a:spcAft>
                <a:spcPts val="0"/>
              </a:spcAft>
              <a:buClr>
                <a:schemeClr val="dk1"/>
              </a:buClr>
              <a:buSzPts val="1800"/>
              <a:buChar char="•"/>
              <a:defRPr/>
            </a:lvl4pPr>
            <a:lvl5pPr indent="-342900" lvl="4" marL="2286000" algn="l">
              <a:lnSpc>
                <a:spcPct val="90000"/>
              </a:lnSpc>
              <a:spcBef>
                <a:spcPts val="667"/>
              </a:spcBef>
              <a:spcAft>
                <a:spcPts val="0"/>
              </a:spcAft>
              <a:buClr>
                <a:schemeClr val="dk1"/>
              </a:buClr>
              <a:buSzPts val="1800"/>
              <a:buChar char="•"/>
              <a:defRPr/>
            </a:lvl5pPr>
            <a:lvl6pPr indent="-342900" lvl="5" marL="2743200" algn="l">
              <a:lnSpc>
                <a:spcPct val="90000"/>
              </a:lnSpc>
              <a:spcBef>
                <a:spcPts val="667"/>
              </a:spcBef>
              <a:spcAft>
                <a:spcPts val="0"/>
              </a:spcAft>
              <a:buClr>
                <a:schemeClr val="dk1"/>
              </a:buClr>
              <a:buSzPts val="1800"/>
              <a:buChar char="•"/>
              <a:defRPr/>
            </a:lvl6pPr>
            <a:lvl7pPr indent="-342900" lvl="6" marL="3200400" algn="l">
              <a:lnSpc>
                <a:spcPct val="90000"/>
              </a:lnSpc>
              <a:spcBef>
                <a:spcPts val="667"/>
              </a:spcBef>
              <a:spcAft>
                <a:spcPts val="0"/>
              </a:spcAft>
              <a:buClr>
                <a:schemeClr val="dk1"/>
              </a:buClr>
              <a:buSzPts val="1800"/>
              <a:buChar char="•"/>
              <a:defRPr/>
            </a:lvl7pPr>
            <a:lvl8pPr indent="-342900" lvl="7" marL="3657600" algn="l">
              <a:lnSpc>
                <a:spcPct val="90000"/>
              </a:lnSpc>
              <a:spcBef>
                <a:spcPts val="667"/>
              </a:spcBef>
              <a:spcAft>
                <a:spcPts val="0"/>
              </a:spcAft>
              <a:buClr>
                <a:schemeClr val="dk1"/>
              </a:buClr>
              <a:buSzPts val="1800"/>
              <a:buChar char="•"/>
              <a:defRPr/>
            </a:lvl8pPr>
            <a:lvl9pPr indent="-342900" lvl="8" marL="4114800" algn="l">
              <a:lnSpc>
                <a:spcPct val="90000"/>
              </a:lnSpc>
              <a:spcBef>
                <a:spcPts val="667"/>
              </a:spcBef>
              <a:spcAft>
                <a:spcPts val="0"/>
              </a:spcAft>
              <a:buClr>
                <a:schemeClr val="dk1"/>
              </a:buClr>
              <a:buSzPts val="1800"/>
              <a:buChar char="•"/>
              <a:defRPr/>
            </a:lvl9pPr>
          </a:lstStyle>
          <a:p/>
        </p:txBody>
      </p:sp>
      <p:sp>
        <p:nvSpPr>
          <p:cNvPr id="241" name="Google Shape;241;p128"/>
          <p:cNvSpPr txBox="1"/>
          <p:nvPr>
            <p:ph idx="12" type="sldNum"/>
          </p:nvPr>
        </p:nvSpPr>
        <p:spPr>
          <a:xfrm>
            <a:off x="11187647" y="6058228"/>
            <a:ext cx="731600" cy="524800"/>
          </a:xfrm>
          <a:prstGeom prst="rect">
            <a:avLst/>
          </a:prstGeom>
          <a:noFill/>
          <a:ln>
            <a:noFill/>
          </a:ln>
        </p:spPr>
        <p:txBody>
          <a:bodyPr anchorCtr="0" anchor="ctr" bIns="91400" lIns="91400" spcFirstLastPara="1" rIns="91400" wrap="square" tIns="91400">
            <a:normAutofit/>
          </a:bodyPr>
          <a:lstStyle>
            <a:lvl1pPr indent="0" lvl="0"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Diapositive de titre">
  <p:cSld name="1_Diapositive de titre">
    <p:spTree>
      <p:nvGrpSpPr>
        <p:cNvPr id="242" name="Shape 242"/>
        <p:cNvGrpSpPr/>
        <p:nvPr/>
      </p:nvGrpSpPr>
      <p:grpSpPr>
        <a:xfrm>
          <a:off x="0" y="0"/>
          <a:ext cx="0" cy="0"/>
          <a:chOff x="0" y="0"/>
          <a:chExt cx="0" cy="0"/>
        </a:xfrm>
      </p:grpSpPr>
      <p:sp>
        <p:nvSpPr>
          <p:cNvPr id="243" name="Google Shape;243;p129"/>
          <p:cNvSpPr txBox="1"/>
          <p:nvPr>
            <p:ph idx="1" type="subTitle"/>
          </p:nvPr>
        </p:nvSpPr>
        <p:spPr>
          <a:xfrm>
            <a:off x="1524000" y="3602040"/>
            <a:ext cx="9144000" cy="1655600"/>
          </a:xfrm>
          <a:prstGeom prst="rect">
            <a:avLst/>
          </a:prstGeom>
          <a:noFill/>
          <a:ln>
            <a:noFill/>
          </a:ln>
        </p:spPr>
        <p:txBody>
          <a:bodyPr anchorCtr="1" anchor="t" bIns="45700" lIns="91400" spcFirstLastPara="1" rIns="91400" wrap="square" tIns="45700">
            <a:normAutofit/>
          </a:bodyPr>
          <a:lstStyle>
            <a:lvl1pPr lvl="0" algn="ctr">
              <a:lnSpc>
                <a:spcPct val="90000"/>
              </a:lnSpc>
              <a:spcBef>
                <a:spcPts val="1000"/>
              </a:spcBef>
              <a:spcAft>
                <a:spcPts val="0"/>
              </a:spcAft>
              <a:buSzPts val="2100"/>
              <a:buNone/>
              <a:defRPr sz="2400"/>
            </a:lvl1pPr>
            <a:lvl2pPr lvl="1" algn="l">
              <a:lnSpc>
                <a:spcPct val="90000"/>
              </a:lnSpc>
              <a:spcBef>
                <a:spcPts val="667"/>
              </a:spcBef>
              <a:spcAft>
                <a:spcPts val="0"/>
              </a:spcAft>
              <a:buClr>
                <a:schemeClr val="dk1"/>
              </a:buClr>
              <a:buSzPts val="1800"/>
              <a:buChar char="•"/>
              <a:defRPr/>
            </a:lvl2pPr>
            <a:lvl3pPr lvl="2" algn="l">
              <a:lnSpc>
                <a:spcPct val="90000"/>
              </a:lnSpc>
              <a:spcBef>
                <a:spcPts val="667"/>
              </a:spcBef>
              <a:spcAft>
                <a:spcPts val="0"/>
              </a:spcAft>
              <a:buClr>
                <a:schemeClr val="dk1"/>
              </a:buClr>
              <a:buSzPts val="1800"/>
              <a:buChar char="•"/>
              <a:defRPr/>
            </a:lvl3pPr>
            <a:lvl4pPr lvl="3" algn="l">
              <a:lnSpc>
                <a:spcPct val="90000"/>
              </a:lnSpc>
              <a:spcBef>
                <a:spcPts val="667"/>
              </a:spcBef>
              <a:spcAft>
                <a:spcPts val="0"/>
              </a:spcAft>
              <a:buClr>
                <a:schemeClr val="dk1"/>
              </a:buClr>
              <a:buSzPts val="1800"/>
              <a:buChar char="•"/>
              <a:defRPr/>
            </a:lvl4pPr>
            <a:lvl5pPr lvl="4" algn="l">
              <a:lnSpc>
                <a:spcPct val="90000"/>
              </a:lnSpc>
              <a:spcBef>
                <a:spcPts val="667"/>
              </a:spcBef>
              <a:spcAft>
                <a:spcPts val="0"/>
              </a:spcAft>
              <a:buClr>
                <a:schemeClr val="dk1"/>
              </a:buClr>
              <a:buSzPts val="1800"/>
              <a:buChar char="•"/>
              <a:defRPr/>
            </a:lvl5pPr>
            <a:lvl6pPr lvl="5" algn="l">
              <a:lnSpc>
                <a:spcPct val="90000"/>
              </a:lnSpc>
              <a:spcBef>
                <a:spcPts val="667"/>
              </a:spcBef>
              <a:spcAft>
                <a:spcPts val="0"/>
              </a:spcAft>
              <a:buClr>
                <a:schemeClr val="dk1"/>
              </a:buClr>
              <a:buSzPts val="1800"/>
              <a:buChar char="•"/>
              <a:defRPr/>
            </a:lvl6pPr>
            <a:lvl7pPr lvl="6" algn="l">
              <a:lnSpc>
                <a:spcPct val="90000"/>
              </a:lnSpc>
              <a:spcBef>
                <a:spcPts val="667"/>
              </a:spcBef>
              <a:spcAft>
                <a:spcPts val="0"/>
              </a:spcAft>
              <a:buClr>
                <a:schemeClr val="dk1"/>
              </a:buClr>
              <a:buSzPts val="1800"/>
              <a:buChar char="•"/>
              <a:defRPr/>
            </a:lvl7pPr>
            <a:lvl8pPr lvl="7" algn="l">
              <a:lnSpc>
                <a:spcPct val="90000"/>
              </a:lnSpc>
              <a:spcBef>
                <a:spcPts val="667"/>
              </a:spcBef>
              <a:spcAft>
                <a:spcPts val="0"/>
              </a:spcAft>
              <a:buClr>
                <a:schemeClr val="dk1"/>
              </a:buClr>
              <a:buSzPts val="1800"/>
              <a:buChar char="•"/>
              <a:defRPr/>
            </a:lvl8pPr>
            <a:lvl9pPr lvl="8" algn="l">
              <a:lnSpc>
                <a:spcPct val="90000"/>
              </a:lnSpc>
              <a:spcBef>
                <a:spcPts val="667"/>
              </a:spcBef>
              <a:spcAft>
                <a:spcPts val="0"/>
              </a:spcAft>
              <a:buClr>
                <a:schemeClr val="dk1"/>
              </a:buClr>
              <a:buSzPts val="1800"/>
              <a:buChar char="•"/>
              <a:defRPr/>
            </a:lvl9pPr>
          </a:lstStyle>
          <a:p/>
        </p:txBody>
      </p:sp>
      <p:sp>
        <p:nvSpPr>
          <p:cNvPr id="244" name="Google Shape;244;p129"/>
          <p:cNvSpPr txBox="1"/>
          <p:nvPr>
            <p:ph idx="10" type="dt"/>
          </p:nvPr>
        </p:nvSpPr>
        <p:spPr>
          <a:xfrm>
            <a:off x="838200" y="6356347"/>
            <a:ext cx="2743200" cy="365200"/>
          </a:xfrm>
          <a:prstGeom prst="rect">
            <a:avLst/>
          </a:prstGeom>
          <a:noFill/>
          <a:ln>
            <a:noFill/>
          </a:ln>
        </p:spPr>
        <p:txBody>
          <a:bodyPr anchorCtr="0" anchor="ctr" bIns="45700" lIns="91400" spcFirstLastPara="1" rIns="91400" wrap="square" tIns="45700">
            <a:noAutofit/>
          </a:bodyPr>
          <a:lstStyle>
            <a:lvl1pPr lvl="0" algn="l">
              <a:lnSpc>
                <a:spcPct val="100000"/>
              </a:lnSpc>
              <a:spcBef>
                <a:spcPts val="0"/>
              </a:spcBef>
              <a:spcAft>
                <a:spcPts val="0"/>
              </a:spcAft>
              <a:buClr>
                <a:srgbClr val="888888"/>
              </a:buClr>
              <a:buSzPts val="900"/>
              <a:buFont typeface="Calibri"/>
              <a:buNone/>
              <a:defRPr/>
            </a:lvl1pPr>
            <a:lvl2pPr lvl="1" algn="l">
              <a:spcBef>
                <a:spcPts val="0"/>
              </a:spcBef>
              <a:spcAft>
                <a:spcPts val="0"/>
              </a:spcAft>
              <a:buClr>
                <a:schemeClr val="dk1"/>
              </a:buClr>
              <a:buSzPts val="1400"/>
              <a:buFont typeface="Arial"/>
              <a:buNone/>
              <a:defRPr/>
            </a:lvl2pPr>
            <a:lvl3pPr lvl="2" algn="l">
              <a:spcBef>
                <a:spcPts val="0"/>
              </a:spcBef>
              <a:spcAft>
                <a:spcPts val="0"/>
              </a:spcAft>
              <a:buClr>
                <a:schemeClr val="dk1"/>
              </a:buClr>
              <a:buSzPts val="1400"/>
              <a:buFont typeface="Arial"/>
              <a:buNone/>
              <a:defRPr/>
            </a:lvl3pPr>
            <a:lvl4pPr lvl="3" algn="l">
              <a:spcBef>
                <a:spcPts val="0"/>
              </a:spcBef>
              <a:spcAft>
                <a:spcPts val="0"/>
              </a:spcAft>
              <a:buClr>
                <a:schemeClr val="dk1"/>
              </a:buClr>
              <a:buSzPts val="1400"/>
              <a:buFont typeface="Arial"/>
              <a:buNone/>
              <a:defRPr/>
            </a:lvl4pPr>
            <a:lvl5pPr lvl="4" algn="l">
              <a:spcBef>
                <a:spcPts val="0"/>
              </a:spcBef>
              <a:spcAft>
                <a:spcPts val="0"/>
              </a:spcAft>
              <a:buClr>
                <a:schemeClr val="dk1"/>
              </a:buClr>
              <a:buSzPts val="1400"/>
              <a:buFont typeface="Arial"/>
              <a:buNone/>
              <a:defRPr/>
            </a:lvl5pPr>
            <a:lvl6pPr lvl="5" algn="l">
              <a:spcBef>
                <a:spcPts val="0"/>
              </a:spcBef>
              <a:spcAft>
                <a:spcPts val="0"/>
              </a:spcAft>
              <a:buClr>
                <a:schemeClr val="dk1"/>
              </a:buClr>
              <a:buSzPts val="1400"/>
              <a:buFont typeface="Arial"/>
              <a:buNone/>
              <a:defRPr/>
            </a:lvl6pPr>
            <a:lvl7pPr lvl="6" algn="l">
              <a:spcBef>
                <a:spcPts val="0"/>
              </a:spcBef>
              <a:spcAft>
                <a:spcPts val="0"/>
              </a:spcAft>
              <a:buClr>
                <a:schemeClr val="dk1"/>
              </a:buClr>
              <a:buSzPts val="1400"/>
              <a:buFont typeface="Arial"/>
              <a:buNone/>
              <a:defRPr/>
            </a:lvl7pPr>
            <a:lvl8pPr lvl="7" algn="l">
              <a:spcBef>
                <a:spcPts val="0"/>
              </a:spcBef>
              <a:spcAft>
                <a:spcPts val="0"/>
              </a:spcAft>
              <a:buClr>
                <a:schemeClr val="dk1"/>
              </a:buClr>
              <a:buSzPts val="1400"/>
              <a:buFont typeface="Arial"/>
              <a:buNone/>
              <a:defRPr/>
            </a:lvl8pPr>
            <a:lvl9pPr lvl="8" algn="l">
              <a:spcBef>
                <a:spcPts val="0"/>
              </a:spcBef>
              <a:spcAft>
                <a:spcPts val="0"/>
              </a:spcAft>
              <a:buClr>
                <a:schemeClr val="dk1"/>
              </a:buClr>
              <a:buSzPts val="1400"/>
              <a:buFont typeface="Arial"/>
              <a:buNone/>
              <a:defRPr/>
            </a:lvl9pPr>
          </a:lstStyle>
          <a:p/>
        </p:txBody>
      </p:sp>
      <p:sp>
        <p:nvSpPr>
          <p:cNvPr id="245" name="Google Shape;245;p129"/>
          <p:cNvSpPr txBox="1"/>
          <p:nvPr>
            <p:ph idx="11" type="ftr"/>
          </p:nvPr>
        </p:nvSpPr>
        <p:spPr>
          <a:xfrm>
            <a:off x="4038599" y="6356347"/>
            <a:ext cx="4114800" cy="365200"/>
          </a:xfrm>
          <a:prstGeom prst="rect">
            <a:avLst/>
          </a:prstGeom>
          <a:noFill/>
          <a:ln>
            <a:noFill/>
          </a:ln>
        </p:spPr>
        <p:txBody>
          <a:bodyPr anchorCtr="1" anchor="ctr" bIns="45700" lIns="91400" spcFirstLastPara="1" rIns="91400" wrap="square" tIns="45700">
            <a:noAutofit/>
          </a:bodyPr>
          <a:lstStyle>
            <a:lvl1pPr lvl="0" algn="ctr">
              <a:lnSpc>
                <a:spcPct val="100000"/>
              </a:lnSpc>
              <a:spcBef>
                <a:spcPts val="0"/>
              </a:spcBef>
              <a:spcAft>
                <a:spcPts val="0"/>
              </a:spcAft>
              <a:buClr>
                <a:srgbClr val="888888"/>
              </a:buClr>
              <a:buSzPts val="900"/>
              <a:buFont typeface="Calibri"/>
              <a:buNone/>
              <a:defRPr/>
            </a:lvl1pPr>
            <a:lvl2pPr lvl="1" algn="l">
              <a:spcBef>
                <a:spcPts val="0"/>
              </a:spcBef>
              <a:spcAft>
                <a:spcPts val="0"/>
              </a:spcAft>
              <a:buClr>
                <a:schemeClr val="dk1"/>
              </a:buClr>
              <a:buSzPts val="1400"/>
              <a:buFont typeface="Arial"/>
              <a:buNone/>
              <a:defRPr/>
            </a:lvl2pPr>
            <a:lvl3pPr lvl="2" algn="l">
              <a:spcBef>
                <a:spcPts val="0"/>
              </a:spcBef>
              <a:spcAft>
                <a:spcPts val="0"/>
              </a:spcAft>
              <a:buClr>
                <a:schemeClr val="dk1"/>
              </a:buClr>
              <a:buSzPts val="1400"/>
              <a:buFont typeface="Arial"/>
              <a:buNone/>
              <a:defRPr/>
            </a:lvl3pPr>
            <a:lvl4pPr lvl="3" algn="l">
              <a:spcBef>
                <a:spcPts val="0"/>
              </a:spcBef>
              <a:spcAft>
                <a:spcPts val="0"/>
              </a:spcAft>
              <a:buClr>
                <a:schemeClr val="dk1"/>
              </a:buClr>
              <a:buSzPts val="1400"/>
              <a:buFont typeface="Arial"/>
              <a:buNone/>
              <a:defRPr/>
            </a:lvl4pPr>
            <a:lvl5pPr lvl="4" algn="l">
              <a:spcBef>
                <a:spcPts val="0"/>
              </a:spcBef>
              <a:spcAft>
                <a:spcPts val="0"/>
              </a:spcAft>
              <a:buClr>
                <a:schemeClr val="dk1"/>
              </a:buClr>
              <a:buSzPts val="1400"/>
              <a:buFont typeface="Arial"/>
              <a:buNone/>
              <a:defRPr/>
            </a:lvl5pPr>
            <a:lvl6pPr lvl="5" algn="l">
              <a:spcBef>
                <a:spcPts val="0"/>
              </a:spcBef>
              <a:spcAft>
                <a:spcPts val="0"/>
              </a:spcAft>
              <a:buClr>
                <a:schemeClr val="dk1"/>
              </a:buClr>
              <a:buSzPts val="1400"/>
              <a:buFont typeface="Arial"/>
              <a:buNone/>
              <a:defRPr/>
            </a:lvl6pPr>
            <a:lvl7pPr lvl="6" algn="l">
              <a:spcBef>
                <a:spcPts val="0"/>
              </a:spcBef>
              <a:spcAft>
                <a:spcPts val="0"/>
              </a:spcAft>
              <a:buClr>
                <a:schemeClr val="dk1"/>
              </a:buClr>
              <a:buSzPts val="1400"/>
              <a:buFont typeface="Arial"/>
              <a:buNone/>
              <a:defRPr/>
            </a:lvl7pPr>
            <a:lvl8pPr lvl="7" algn="l">
              <a:spcBef>
                <a:spcPts val="0"/>
              </a:spcBef>
              <a:spcAft>
                <a:spcPts val="0"/>
              </a:spcAft>
              <a:buClr>
                <a:schemeClr val="dk1"/>
              </a:buClr>
              <a:buSzPts val="1400"/>
              <a:buFont typeface="Arial"/>
              <a:buNone/>
              <a:defRPr/>
            </a:lvl8pPr>
            <a:lvl9pPr lvl="8" algn="l">
              <a:spcBef>
                <a:spcPts val="0"/>
              </a:spcBef>
              <a:spcAft>
                <a:spcPts val="0"/>
              </a:spcAft>
              <a:buClr>
                <a:schemeClr val="dk1"/>
              </a:buClr>
              <a:buSzPts val="1400"/>
              <a:buFont typeface="Arial"/>
              <a:buNone/>
              <a:defRPr/>
            </a:lvl9pPr>
          </a:lstStyle>
          <a:p/>
        </p:txBody>
      </p:sp>
      <p:sp>
        <p:nvSpPr>
          <p:cNvPr id="246" name="Google Shape;246;p129"/>
          <p:cNvSpPr txBox="1"/>
          <p:nvPr>
            <p:ph idx="12" type="sldNum"/>
          </p:nvPr>
        </p:nvSpPr>
        <p:spPr>
          <a:xfrm>
            <a:off x="8610599" y="6356347"/>
            <a:ext cx="2743200" cy="365200"/>
          </a:xfrm>
          <a:prstGeom prst="rect">
            <a:avLst/>
          </a:prstGeom>
          <a:noFill/>
          <a:ln>
            <a:noFill/>
          </a:ln>
        </p:spPr>
        <p:txBody>
          <a:bodyPr anchorCtr="0" anchor="ctr" bIns="45700" lIns="91400" spcFirstLastPara="1" rIns="91400" wrap="square" tIns="45700">
            <a:noAutofit/>
          </a:bodyPr>
          <a:lstStyle>
            <a:lvl1pPr indent="0" lvl="0"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
        <p:nvSpPr>
          <p:cNvPr id="247" name="Google Shape;247;p129"/>
          <p:cNvSpPr/>
          <p:nvPr/>
        </p:nvSpPr>
        <p:spPr>
          <a:xfrm>
            <a:off x="0" y="-26505"/>
            <a:ext cx="12192000" cy="6858000"/>
          </a:xfrm>
          <a:prstGeom prst="rect">
            <a:avLst/>
          </a:prstGeom>
          <a:solidFill>
            <a:srgbClr val="106585"/>
          </a:solidFill>
          <a:ln>
            <a:noFill/>
          </a:ln>
        </p:spPr>
        <p:txBody>
          <a:bodyPr anchorCtr="1" anchor="ctr" bIns="60925" lIns="121850" spcFirstLastPara="1" rIns="121850" wrap="square" tIns="60925">
            <a:noAutofit/>
          </a:bodyPr>
          <a:lstStyle/>
          <a:p>
            <a:pPr indent="0" lvl="0" marL="0" marR="0" rtl="0" algn="ctr">
              <a:lnSpc>
                <a:spcPct val="100000"/>
              </a:lnSpc>
              <a:spcBef>
                <a:spcPts val="0"/>
              </a:spcBef>
              <a:spcAft>
                <a:spcPts val="0"/>
              </a:spcAft>
              <a:buClr>
                <a:srgbClr val="000000"/>
              </a:buClr>
              <a:buSzPts val="1013"/>
              <a:buFont typeface="Arial"/>
              <a:buNone/>
            </a:pPr>
            <a:r>
              <a:t/>
            </a:r>
            <a:endParaRPr b="0" i="0" sz="1351" u="none" cap="none" strike="noStrike">
              <a:solidFill>
                <a:srgbClr val="FFFFFF"/>
              </a:solidFill>
              <a:latin typeface="Dosis"/>
              <a:ea typeface="Dosis"/>
              <a:cs typeface="Dosis"/>
              <a:sym typeface="Dosis"/>
            </a:endParaRPr>
          </a:p>
        </p:txBody>
      </p:sp>
      <p:sp>
        <p:nvSpPr>
          <p:cNvPr id="248" name="Google Shape;248;p129"/>
          <p:cNvSpPr/>
          <p:nvPr/>
        </p:nvSpPr>
        <p:spPr>
          <a:xfrm flipH="1">
            <a:off x="11354576" y="363225"/>
            <a:ext cx="365312" cy="223817"/>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650" lIns="91400" spcFirstLastPara="1" rIns="91400" wrap="square" tIns="45650">
            <a:noAutofit/>
          </a:bodyPr>
          <a:lstStyle/>
          <a:p>
            <a:pPr indent="0" lvl="0" marL="0" marR="0" rtl="0" algn="l">
              <a:lnSpc>
                <a:spcPct val="100000"/>
              </a:lnSpc>
              <a:spcBef>
                <a:spcPts val="0"/>
              </a:spcBef>
              <a:spcAft>
                <a:spcPts val="0"/>
              </a:spcAft>
              <a:buClr>
                <a:srgbClr val="000000"/>
              </a:buClr>
              <a:buSzPts val="1013"/>
              <a:buFont typeface="Arial"/>
              <a:buNone/>
            </a:pPr>
            <a:r>
              <a:t/>
            </a:r>
            <a:endParaRPr b="1" i="0" sz="1351" u="none" cap="none" strike="noStrike">
              <a:solidFill>
                <a:srgbClr val="7F7F7F"/>
              </a:solidFill>
              <a:latin typeface="Dosis"/>
              <a:ea typeface="Dosis"/>
              <a:cs typeface="Dosis"/>
              <a:sym typeface="Dosis"/>
            </a:endParaRPr>
          </a:p>
        </p:txBody>
      </p:sp>
      <p:sp>
        <p:nvSpPr>
          <p:cNvPr id="249" name="Google Shape;249;p129"/>
          <p:cNvSpPr txBox="1"/>
          <p:nvPr>
            <p:ph type="title"/>
          </p:nvPr>
        </p:nvSpPr>
        <p:spPr>
          <a:xfrm>
            <a:off x="1192693" y="523889"/>
            <a:ext cx="10161200" cy="470800"/>
          </a:xfrm>
          <a:prstGeom prst="rect">
            <a:avLst/>
          </a:prstGeom>
          <a:noFill/>
          <a:ln>
            <a:noFill/>
          </a:ln>
        </p:spPr>
        <p:txBody>
          <a:bodyPr anchorCtr="0" anchor="ctr" bIns="45700" lIns="91400" spcFirstLastPara="1" rIns="91400" wrap="square" tIns="45700">
            <a:normAutofit/>
          </a:bodyPr>
          <a:lstStyle>
            <a:lvl1pPr lvl="0" algn="r">
              <a:lnSpc>
                <a:spcPct val="90000"/>
              </a:lnSpc>
              <a:spcBef>
                <a:spcPts val="0"/>
              </a:spcBef>
              <a:spcAft>
                <a:spcPts val="0"/>
              </a:spcAft>
              <a:buClr>
                <a:srgbClr val="757070"/>
              </a:buClr>
              <a:buSzPts val="1350"/>
              <a:buFont typeface="Calibri"/>
              <a:buNone/>
              <a:defRPr i="1" sz="1800">
                <a:solidFill>
                  <a:srgbClr val="757070"/>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Title Slide">
  <p:cSld name="9_Title Slide">
    <p:spTree>
      <p:nvGrpSpPr>
        <p:cNvPr id="250" name="Shape 250"/>
        <p:cNvGrpSpPr/>
        <p:nvPr/>
      </p:nvGrpSpPr>
      <p:grpSpPr>
        <a:xfrm>
          <a:off x="0" y="0"/>
          <a:ext cx="0" cy="0"/>
          <a:chOff x="0" y="0"/>
          <a:chExt cx="0" cy="0"/>
        </a:xfrm>
      </p:grpSpPr>
      <p:sp>
        <p:nvSpPr>
          <p:cNvPr id="251" name="Google Shape;251;p130"/>
          <p:cNvSpPr/>
          <p:nvPr/>
        </p:nvSpPr>
        <p:spPr>
          <a:xfrm>
            <a:off x="0" y="0"/>
            <a:ext cx="12192000" cy="6858000"/>
          </a:xfrm>
          <a:prstGeom prst="rect">
            <a:avLst/>
          </a:prstGeom>
          <a:solidFill>
            <a:srgbClr val="FFFFFF"/>
          </a:solidFill>
          <a:ln>
            <a:noFill/>
          </a:ln>
        </p:spPr>
        <p:txBody>
          <a:bodyPr anchorCtr="1" anchor="ctr" bIns="45650" lIns="91400" spcFirstLastPara="1" rIns="91400" wrap="square" tIns="45650">
            <a:noAutofit/>
          </a:bodyPr>
          <a:lstStyle/>
          <a:p>
            <a:pPr indent="0" lvl="0" marL="0" marR="0" rtl="0" algn="ctr">
              <a:lnSpc>
                <a:spcPct val="100000"/>
              </a:lnSpc>
              <a:spcBef>
                <a:spcPts val="0"/>
              </a:spcBef>
              <a:spcAft>
                <a:spcPts val="0"/>
              </a:spcAft>
              <a:buClr>
                <a:srgbClr val="000000"/>
              </a:buClr>
              <a:buSzPts val="1050"/>
              <a:buFont typeface="Arial"/>
              <a:buNone/>
            </a:pPr>
            <a:r>
              <a:t/>
            </a:r>
            <a:endParaRPr b="0" i="0" sz="1400" u="none" cap="none" strike="noStrike">
              <a:solidFill>
                <a:srgbClr val="FFFFFF"/>
              </a:solidFill>
              <a:latin typeface="Arial"/>
              <a:ea typeface="Arial"/>
              <a:cs typeface="Arial"/>
              <a:sym typeface="Arial"/>
            </a:endParaRPr>
          </a:p>
        </p:txBody>
      </p:sp>
      <p:sp>
        <p:nvSpPr>
          <p:cNvPr id="252" name="Google Shape;252;p130"/>
          <p:cNvSpPr txBox="1"/>
          <p:nvPr/>
        </p:nvSpPr>
        <p:spPr>
          <a:xfrm>
            <a:off x="0" y="0"/>
            <a:ext cx="12192000" cy="6858000"/>
          </a:xfrm>
          <a:prstGeom prst="rect">
            <a:avLst/>
          </a:prstGeom>
          <a:solidFill>
            <a:srgbClr val="FFF2CC"/>
          </a:solidFill>
          <a:ln cap="flat" cmpd="sng" w="12700">
            <a:solidFill>
              <a:srgbClr val="70AD47"/>
            </a:solidFill>
            <a:prstDash val="solid"/>
            <a:miter lim="8000"/>
            <a:headEnd len="sm" w="sm" type="none"/>
            <a:tailEnd len="sm" w="sm" type="none"/>
          </a:ln>
        </p:spPr>
        <p:txBody>
          <a:bodyPr anchorCtr="0" anchor="ctr" bIns="360000" lIns="719950" spcFirstLastPara="1" rIns="719950" wrap="square" tIns="360000">
            <a:noAutofit/>
          </a:bodyPr>
          <a:lstStyle/>
          <a:p>
            <a:pPr indent="0" lvl="0" marL="0" marR="0" rtl="0" algn="l">
              <a:lnSpc>
                <a:spcPct val="100000"/>
              </a:lnSpc>
              <a:spcBef>
                <a:spcPts val="0"/>
              </a:spcBef>
              <a:spcAft>
                <a:spcPts val="0"/>
              </a:spcAft>
              <a:buClr>
                <a:srgbClr val="000000"/>
              </a:buClr>
              <a:buSzPts val="1350"/>
              <a:buFont typeface="Arial"/>
              <a:buNone/>
            </a:pPr>
            <a:r>
              <a:t/>
            </a:r>
            <a:endParaRPr b="0" i="0" sz="1800" u="none" cap="none" strike="noStrike">
              <a:solidFill>
                <a:srgbClr val="000000"/>
              </a:solidFill>
              <a:latin typeface="Calibri"/>
              <a:ea typeface="Calibri"/>
              <a:cs typeface="Calibri"/>
              <a:sym typeface="Calibri"/>
            </a:endParaRPr>
          </a:p>
        </p:txBody>
      </p:sp>
      <p:sp>
        <p:nvSpPr>
          <p:cNvPr id="253" name="Google Shape;253;p130"/>
          <p:cNvSpPr txBox="1"/>
          <p:nvPr/>
        </p:nvSpPr>
        <p:spPr>
          <a:xfrm>
            <a:off x="0" y="0"/>
            <a:ext cx="12192000" cy="1016000"/>
          </a:xfrm>
          <a:prstGeom prst="rect">
            <a:avLst/>
          </a:prstGeom>
          <a:solidFill>
            <a:srgbClr val="FFC000"/>
          </a:solidFill>
          <a:ln>
            <a:noFill/>
          </a:ln>
        </p:spPr>
        <p:txBody>
          <a:bodyPr anchorCtr="0" anchor="ctr" bIns="45650" lIns="91400" spcFirstLastPara="1" rIns="91400" wrap="square" tIns="45650">
            <a:noAutofit/>
          </a:bodyPr>
          <a:lstStyle/>
          <a:p>
            <a:pPr indent="0" lvl="0" marL="0" marR="0" rtl="0" algn="l">
              <a:lnSpc>
                <a:spcPct val="100000"/>
              </a:lnSpc>
              <a:spcBef>
                <a:spcPts val="0"/>
              </a:spcBef>
              <a:spcAft>
                <a:spcPts val="0"/>
              </a:spcAft>
              <a:buClr>
                <a:srgbClr val="000000"/>
              </a:buClr>
              <a:buSzPts val="1350"/>
              <a:buFont typeface="Arial"/>
              <a:buNone/>
            </a:pPr>
            <a:r>
              <a:t/>
            </a:r>
            <a:endParaRPr b="0" i="0" sz="1800" u="none" cap="none" strike="noStrike">
              <a:solidFill>
                <a:srgbClr val="000000"/>
              </a:solidFill>
              <a:latin typeface="Calibri"/>
              <a:ea typeface="Calibri"/>
              <a:cs typeface="Calibri"/>
              <a:sym typeface="Calibri"/>
            </a:endParaRPr>
          </a:p>
        </p:txBody>
      </p:sp>
      <p:sp>
        <p:nvSpPr>
          <p:cNvPr id="254" name="Google Shape;254;p130"/>
          <p:cNvSpPr txBox="1"/>
          <p:nvPr>
            <p:ph idx="1" type="body"/>
          </p:nvPr>
        </p:nvSpPr>
        <p:spPr>
          <a:xfrm>
            <a:off x="3715207" y="81028"/>
            <a:ext cx="4757600" cy="885330"/>
          </a:xfrm>
          <a:prstGeom prst="rect">
            <a:avLst/>
          </a:prstGeom>
          <a:noFill/>
          <a:ln>
            <a:noFill/>
          </a:ln>
        </p:spPr>
        <p:txBody>
          <a:bodyPr anchorCtr="0" anchor="t" bIns="45700" lIns="91400" spcFirstLastPara="1" rIns="91400" wrap="square" tIns="45700">
            <a:spAutoFit/>
          </a:bodyPr>
          <a:lstStyle>
            <a:lvl1pPr indent="-533400" lvl="0" marL="457200" algn="r">
              <a:lnSpc>
                <a:spcPct val="90000"/>
              </a:lnSpc>
              <a:spcBef>
                <a:spcPts val="1000"/>
              </a:spcBef>
              <a:spcAft>
                <a:spcPts val="0"/>
              </a:spcAft>
              <a:buSzPts val="4800"/>
              <a:buChar char="•"/>
              <a:defRPr b="1" sz="4800">
                <a:latin typeface="Simplified Arabic"/>
                <a:ea typeface="Simplified Arabic"/>
                <a:cs typeface="Simplified Arabic"/>
                <a:sym typeface="Simplified Arabic"/>
              </a:defRPr>
            </a:lvl1pPr>
            <a:lvl2pPr indent="-342900" lvl="1" marL="914400" algn="l">
              <a:lnSpc>
                <a:spcPct val="90000"/>
              </a:lnSpc>
              <a:spcBef>
                <a:spcPts val="667"/>
              </a:spcBef>
              <a:spcAft>
                <a:spcPts val="0"/>
              </a:spcAft>
              <a:buClr>
                <a:schemeClr val="dk1"/>
              </a:buClr>
              <a:buSzPts val="1800"/>
              <a:buChar char="•"/>
              <a:defRPr/>
            </a:lvl2pPr>
            <a:lvl3pPr indent="-342900" lvl="2" marL="1371600" algn="l">
              <a:lnSpc>
                <a:spcPct val="90000"/>
              </a:lnSpc>
              <a:spcBef>
                <a:spcPts val="667"/>
              </a:spcBef>
              <a:spcAft>
                <a:spcPts val="0"/>
              </a:spcAft>
              <a:buClr>
                <a:schemeClr val="dk1"/>
              </a:buClr>
              <a:buSzPts val="1800"/>
              <a:buChar char="•"/>
              <a:defRPr/>
            </a:lvl3pPr>
            <a:lvl4pPr indent="-342900" lvl="3" marL="1828800" algn="l">
              <a:lnSpc>
                <a:spcPct val="90000"/>
              </a:lnSpc>
              <a:spcBef>
                <a:spcPts val="667"/>
              </a:spcBef>
              <a:spcAft>
                <a:spcPts val="0"/>
              </a:spcAft>
              <a:buClr>
                <a:schemeClr val="dk1"/>
              </a:buClr>
              <a:buSzPts val="1800"/>
              <a:buChar char="•"/>
              <a:defRPr/>
            </a:lvl4pPr>
            <a:lvl5pPr indent="-342900" lvl="4" marL="2286000" algn="l">
              <a:lnSpc>
                <a:spcPct val="90000"/>
              </a:lnSpc>
              <a:spcBef>
                <a:spcPts val="667"/>
              </a:spcBef>
              <a:spcAft>
                <a:spcPts val="0"/>
              </a:spcAft>
              <a:buClr>
                <a:schemeClr val="dk1"/>
              </a:buClr>
              <a:buSzPts val="1800"/>
              <a:buChar char="•"/>
              <a:defRPr/>
            </a:lvl5pPr>
            <a:lvl6pPr indent="-342900" lvl="5" marL="2743200" algn="l">
              <a:lnSpc>
                <a:spcPct val="90000"/>
              </a:lnSpc>
              <a:spcBef>
                <a:spcPts val="667"/>
              </a:spcBef>
              <a:spcAft>
                <a:spcPts val="0"/>
              </a:spcAft>
              <a:buClr>
                <a:schemeClr val="dk1"/>
              </a:buClr>
              <a:buSzPts val="1800"/>
              <a:buChar char="•"/>
              <a:defRPr/>
            </a:lvl6pPr>
            <a:lvl7pPr indent="-342900" lvl="6" marL="3200400" algn="l">
              <a:lnSpc>
                <a:spcPct val="90000"/>
              </a:lnSpc>
              <a:spcBef>
                <a:spcPts val="667"/>
              </a:spcBef>
              <a:spcAft>
                <a:spcPts val="0"/>
              </a:spcAft>
              <a:buClr>
                <a:schemeClr val="dk1"/>
              </a:buClr>
              <a:buSzPts val="1800"/>
              <a:buChar char="•"/>
              <a:defRPr/>
            </a:lvl7pPr>
            <a:lvl8pPr indent="-342900" lvl="7" marL="3657600" algn="l">
              <a:lnSpc>
                <a:spcPct val="90000"/>
              </a:lnSpc>
              <a:spcBef>
                <a:spcPts val="667"/>
              </a:spcBef>
              <a:spcAft>
                <a:spcPts val="0"/>
              </a:spcAft>
              <a:buClr>
                <a:schemeClr val="dk1"/>
              </a:buClr>
              <a:buSzPts val="1800"/>
              <a:buChar char="•"/>
              <a:defRPr/>
            </a:lvl8pPr>
            <a:lvl9pPr indent="-342900" lvl="8" marL="4114800" algn="l">
              <a:lnSpc>
                <a:spcPct val="90000"/>
              </a:lnSpc>
              <a:spcBef>
                <a:spcPts val="667"/>
              </a:spcBef>
              <a:spcAft>
                <a:spcPts val="0"/>
              </a:spcAft>
              <a:buClr>
                <a:schemeClr val="dk1"/>
              </a:buClr>
              <a:buSzPts val="1800"/>
              <a:buChar char="•"/>
              <a:defRPr/>
            </a:lvl9pPr>
          </a:lstStyle>
          <a:p/>
        </p:txBody>
      </p:sp>
      <p:sp>
        <p:nvSpPr>
          <p:cNvPr id="255" name="Google Shape;255;p130"/>
          <p:cNvSpPr txBox="1"/>
          <p:nvPr>
            <p:ph idx="2" type="body"/>
          </p:nvPr>
        </p:nvSpPr>
        <p:spPr>
          <a:xfrm>
            <a:off x="671328" y="1678667"/>
            <a:ext cx="10845600" cy="636031"/>
          </a:xfrm>
          <a:prstGeom prst="rect">
            <a:avLst/>
          </a:prstGeom>
          <a:noFill/>
          <a:ln>
            <a:noFill/>
          </a:ln>
        </p:spPr>
        <p:txBody>
          <a:bodyPr anchorCtr="0" anchor="t" bIns="45700" lIns="91400" spcFirstLastPara="1" rIns="91400" wrap="square" tIns="45700">
            <a:spAutoFit/>
          </a:bodyPr>
          <a:lstStyle>
            <a:lvl1pPr indent="-419100" lvl="0" marL="457200" algn="r">
              <a:lnSpc>
                <a:spcPct val="90000"/>
              </a:lnSpc>
              <a:spcBef>
                <a:spcPts val="1000"/>
              </a:spcBef>
              <a:spcAft>
                <a:spcPts val="0"/>
              </a:spcAft>
              <a:buSzPts val="3000"/>
              <a:buChar char="•"/>
              <a:defRPr sz="3000">
                <a:latin typeface="Simplified Arabic"/>
                <a:ea typeface="Simplified Arabic"/>
                <a:cs typeface="Simplified Arabic"/>
                <a:sym typeface="Simplified Arabic"/>
              </a:defRPr>
            </a:lvl1pPr>
            <a:lvl2pPr indent="-342900" lvl="1" marL="914400" algn="l">
              <a:lnSpc>
                <a:spcPct val="90000"/>
              </a:lnSpc>
              <a:spcBef>
                <a:spcPts val="667"/>
              </a:spcBef>
              <a:spcAft>
                <a:spcPts val="0"/>
              </a:spcAft>
              <a:buClr>
                <a:schemeClr val="dk1"/>
              </a:buClr>
              <a:buSzPts val="1800"/>
              <a:buChar char="•"/>
              <a:defRPr/>
            </a:lvl2pPr>
            <a:lvl3pPr indent="-342900" lvl="2" marL="1371600" algn="l">
              <a:lnSpc>
                <a:spcPct val="90000"/>
              </a:lnSpc>
              <a:spcBef>
                <a:spcPts val="667"/>
              </a:spcBef>
              <a:spcAft>
                <a:spcPts val="0"/>
              </a:spcAft>
              <a:buClr>
                <a:schemeClr val="dk1"/>
              </a:buClr>
              <a:buSzPts val="1800"/>
              <a:buChar char="•"/>
              <a:defRPr/>
            </a:lvl3pPr>
            <a:lvl4pPr indent="-342900" lvl="3" marL="1828800" algn="l">
              <a:lnSpc>
                <a:spcPct val="90000"/>
              </a:lnSpc>
              <a:spcBef>
                <a:spcPts val="667"/>
              </a:spcBef>
              <a:spcAft>
                <a:spcPts val="0"/>
              </a:spcAft>
              <a:buClr>
                <a:schemeClr val="dk1"/>
              </a:buClr>
              <a:buSzPts val="1800"/>
              <a:buChar char="•"/>
              <a:defRPr/>
            </a:lvl4pPr>
            <a:lvl5pPr indent="-342900" lvl="4" marL="2286000" algn="l">
              <a:lnSpc>
                <a:spcPct val="90000"/>
              </a:lnSpc>
              <a:spcBef>
                <a:spcPts val="667"/>
              </a:spcBef>
              <a:spcAft>
                <a:spcPts val="0"/>
              </a:spcAft>
              <a:buClr>
                <a:schemeClr val="dk1"/>
              </a:buClr>
              <a:buSzPts val="1800"/>
              <a:buChar char="•"/>
              <a:defRPr/>
            </a:lvl5pPr>
            <a:lvl6pPr indent="-342900" lvl="5" marL="2743200" algn="l">
              <a:lnSpc>
                <a:spcPct val="90000"/>
              </a:lnSpc>
              <a:spcBef>
                <a:spcPts val="667"/>
              </a:spcBef>
              <a:spcAft>
                <a:spcPts val="0"/>
              </a:spcAft>
              <a:buClr>
                <a:schemeClr val="dk1"/>
              </a:buClr>
              <a:buSzPts val="1800"/>
              <a:buChar char="•"/>
              <a:defRPr/>
            </a:lvl6pPr>
            <a:lvl7pPr indent="-342900" lvl="6" marL="3200400" algn="l">
              <a:lnSpc>
                <a:spcPct val="90000"/>
              </a:lnSpc>
              <a:spcBef>
                <a:spcPts val="667"/>
              </a:spcBef>
              <a:spcAft>
                <a:spcPts val="0"/>
              </a:spcAft>
              <a:buClr>
                <a:schemeClr val="dk1"/>
              </a:buClr>
              <a:buSzPts val="1800"/>
              <a:buChar char="•"/>
              <a:defRPr/>
            </a:lvl7pPr>
            <a:lvl8pPr indent="-342900" lvl="7" marL="3657600" algn="l">
              <a:lnSpc>
                <a:spcPct val="90000"/>
              </a:lnSpc>
              <a:spcBef>
                <a:spcPts val="667"/>
              </a:spcBef>
              <a:spcAft>
                <a:spcPts val="0"/>
              </a:spcAft>
              <a:buClr>
                <a:schemeClr val="dk1"/>
              </a:buClr>
              <a:buSzPts val="1800"/>
              <a:buChar char="•"/>
              <a:defRPr/>
            </a:lvl8pPr>
            <a:lvl9pPr indent="-342900" lvl="8" marL="4114800" algn="l">
              <a:lnSpc>
                <a:spcPct val="90000"/>
              </a:lnSpc>
              <a:spcBef>
                <a:spcPts val="667"/>
              </a:spcBef>
              <a:spcAft>
                <a:spcPts val="0"/>
              </a:spcAft>
              <a:buClr>
                <a:schemeClr val="dk1"/>
              </a:buClr>
              <a:buSzPts val="1800"/>
              <a:buChar char="•"/>
              <a:defRPr/>
            </a:lvl9pPr>
          </a:lstStyl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57" name="Shape 257"/>
        <p:cNvGrpSpPr/>
        <p:nvPr/>
      </p:nvGrpSpPr>
      <p:grpSpPr>
        <a:xfrm>
          <a:off x="0" y="0"/>
          <a:ext cx="0" cy="0"/>
          <a:chOff x="0" y="0"/>
          <a:chExt cx="0" cy="0"/>
        </a:xfrm>
      </p:grpSpPr>
      <p:sp>
        <p:nvSpPr>
          <p:cNvPr id="258" name="Google Shape;258;p91"/>
          <p:cNvSpPr txBox="1"/>
          <p:nvPr>
            <p:ph idx="10" type="dt"/>
          </p:nvPr>
        </p:nvSpPr>
        <p:spPr>
          <a:xfrm>
            <a:off x="838200" y="6356347"/>
            <a:ext cx="2743200" cy="365199"/>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59" name="Google Shape;259;p91"/>
          <p:cNvSpPr txBox="1"/>
          <p:nvPr>
            <p:ph idx="11" type="ftr"/>
          </p:nvPr>
        </p:nvSpPr>
        <p:spPr>
          <a:xfrm>
            <a:off x="4038599" y="6356347"/>
            <a:ext cx="4114799" cy="365199"/>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60" name="Google Shape;260;p91"/>
          <p:cNvSpPr txBox="1"/>
          <p:nvPr>
            <p:ph idx="12" type="sldNum"/>
          </p:nvPr>
        </p:nvSpPr>
        <p:spPr>
          <a:xfrm>
            <a:off x="8610599" y="6356347"/>
            <a:ext cx="2743200" cy="365199"/>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cript">
  <p:cSld name="1_script">
    <p:spTree>
      <p:nvGrpSpPr>
        <p:cNvPr id="261" name="Shape 261"/>
        <p:cNvGrpSpPr/>
        <p:nvPr/>
      </p:nvGrpSpPr>
      <p:grpSpPr>
        <a:xfrm>
          <a:off x="0" y="0"/>
          <a:ext cx="0" cy="0"/>
          <a:chOff x="0" y="0"/>
          <a:chExt cx="0" cy="0"/>
        </a:xfrm>
      </p:grpSpPr>
      <p:sp>
        <p:nvSpPr>
          <p:cNvPr id="262" name="Google Shape;262;p131"/>
          <p:cNvSpPr/>
          <p:nvPr/>
        </p:nvSpPr>
        <p:spPr>
          <a:xfrm>
            <a:off x="83184" y="57571"/>
            <a:ext cx="12039799" cy="856831"/>
          </a:xfrm>
          <a:prstGeom prst="roundRect">
            <a:avLst>
              <a:gd fmla="val 14434" name="adj"/>
            </a:avLst>
          </a:prstGeom>
          <a:solidFill>
            <a:srgbClr val="F2F2F2"/>
          </a:solidFill>
          <a:ln>
            <a:noFill/>
          </a:ln>
        </p:spPr>
        <p:txBody>
          <a:bodyPr anchorCtr="0" anchor="ctr" bIns="60925" lIns="121900" spcFirstLastPara="1" rIns="121900" wrap="square" tIns="60925">
            <a:noAutofit/>
          </a:bodyPr>
          <a:lstStyle/>
          <a:p>
            <a:pPr indent="0" lvl="0" marL="0" marR="0" rtl="0" algn="ctr">
              <a:spcBef>
                <a:spcPts val="0"/>
              </a:spcBef>
              <a:spcAft>
                <a:spcPts val="0"/>
              </a:spcAft>
              <a:buClr>
                <a:schemeClr val="dk1"/>
              </a:buClr>
              <a:buSzPts val="1800"/>
              <a:buFont typeface="Arial"/>
              <a:buNone/>
            </a:pPr>
            <a:r>
              <a:t/>
            </a:r>
            <a:endParaRPr sz="1800">
              <a:solidFill>
                <a:srgbClr val="FFFFFF"/>
              </a:solidFill>
              <a:latin typeface="Dosis"/>
              <a:ea typeface="Dosis"/>
              <a:cs typeface="Dosis"/>
              <a:sym typeface="Dosis"/>
            </a:endParaRPr>
          </a:p>
        </p:txBody>
      </p:sp>
      <p:sp>
        <p:nvSpPr>
          <p:cNvPr id="263" name="Google Shape;263;p131"/>
          <p:cNvSpPr/>
          <p:nvPr/>
        </p:nvSpPr>
        <p:spPr>
          <a:xfrm>
            <a:off x="1" y="0"/>
            <a:ext cx="12122983" cy="6858000"/>
          </a:xfrm>
          <a:prstGeom prst="rect">
            <a:avLst/>
          </a:prstGeom>
          <a:noFill/>
          <a:ln cap="flat" cmpd="sng" w="76200">
            <a:solidFill>
              <a:srgbClr val="8BC14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2400"/>
              <a:buFont typeface="Arial"/>
              <a:buNone/>
            </a:pPr>
            <a:r>
              <a:t/>
            </a:r>
            <a:endParaRPr b="0" i="0" sz="2400" u="none" cap="none" strike="noStrike">
              <a:solidFill>
                <a:srgbClr val="FFFFFF"/>
              </a:solidFill>
              <a:latin typeface="Arial"/>
              <a:ea typeface="Arial"/>
              <a:cs typeface="Arial"/>
              <a:sym typeface="Arial"/>
            </a:endParaRPr>
          </a:p>
        </p:txBody>
      </p:sp>
      <p:pic>
        <p:nvPicPr>
          <p:cNvPr descr="Image générée" id="264" name="Google Shape;264;p131"/>
          <p:cNvPicPr preferRelativeResize="0"/>
          <p:nvPr/>
        </p:nvPicPr>
        <p:blipFill rotWithShape="1">
          <a:blip r:embed="rId2">
            <a:alphaModFix/>
          </a:blip>
          <a:srcRect b="61971" l="3539" r="75793" t="24327"/>
          <a:stretch/>
        </p:blipFill>
        <p:spPr>
          <a:xfrm>
            <a:off x="83185" y="76095"/>
            <a:ext cx="838193" cy="838307"/>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Title Slide">
  <p:cSld name="10_Title Slide">
    <p:bg>
      <p:bgPr>
        <a:solidFill>
          <a:srgbClr val="002060"/>
        </a:solidFill>
      </p:bgPr>
    </p:bg>
    <p:spTree>
      <p:nvGrpSpPr>
        <p:cNvPr id="39" name="Shape 39"/>
        <p:cNvGrpSpPr/>
        <p:nvPr/>
      </p:nvGrpSpPr>
      <p:grpSpPr>
        <a:xfrm>
          <a:off x="0" y="0"/>
          <a:ext cx="0" cy="0"/>
          <a:chOff x="0" y="0"/>
          <a:chExt cx="0" cy="0"/>
        </a:xfrm>
      </p:grpSpPr>
      <p:grpSp>
        <p:nvGrpSpPr>
          <p:cNvPr id="40" name="Google Shape;40;p96"/>
          <p:cNvGrpSpPr/>
          <p:nvPr/>
        </p:nvGrpSpPr>
        <p:grpSpPr>
          <a:xfrm>
            <a:off x="0" y="0"/>
            <a:ext cx="12192000" cy="6858001"/>
            <a:chOff x="0" y="0"/>
            <a:chExt cx="13716000" cy="10287000"/>
          </a:xfrm>
        </p:grpSpPr>
        <p:sp>
          <p:nvSpPr>
            <p:cNvPr id="41" name="Google Shape;41;p96"/>
            <p:cNvSpPr/>
            <p:nvPr/>
          </p:nvSpPr>
          <p:spPr>
            <a:xfrm>
              <a:off x="0" y="0"/>
              <a:ext cx="13716000" cy="10287000"/>
            </a:xfrm>
            <a:prstGeom prst="rect">
              <a:avLst/>
            </a:prstGeom>
            <a:solidFill>
              <a:srgbClr val="FF656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42" name="Google Shape;42;p96"/>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43" name="Google Shape;43;p96"/>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44" name="Google Shape;44;p96"/>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e de titre" type="title">
  <p:cSld name="TITLE">
    <p:spTree>
      <p:nvGrpSpPr>
        <p:cNvPr id="265" name="Shape 265"/>
        <p:cNvGrpSpPr/>
        <p:nvPr/>
      </p:nvGrpSpPr>
      <p:grpSpPr>
        <a:xfrm>
          <a:off x="0" y="0"/>
          <a:ext cx="0" cy="0"/>
          <a:chOff x="0" y="0"/>
          <a:chExt cx="0" cy="0"/>
        </a:xfrm>
      </p:grpSpPr>
      <p:sp>
        <p:nvSpPr>
          <p:cNvPr id="266" name="Google Shape;266;p132"/>
          <p:cNvSpPr txBox="1"/>
          <p:nvPr>
            <p:ph type="ctrTitle"/>
          </p:nvPr>
        </p:nvSpPr>
        <p:spPr>
          <a:xfrm>
            <a:off x="1524000" y="1122359"/>
            <a:ext cx="9144000" cy="2387595"/>
          </a:xfrm>
          <a:prstGeom prst="rect">
            <a:avLst/>
          </a:prstGeom>
          <a:noFill/>
          <a:ln>
            <a:noFill/>
          </a:ln>
        </p:spPr>
        <p:txBody>
          <a:bodyPr anchorCtr="1" anchor="b" bIns="45700" lIns="91425" spcFirstLastPara="1" rIns="91425" wrap="square" tIns="45700">
            <a:noAutofit/>
          </a:bodyPr>
          <a:lstStyle>
            <a:lvl1pPr lvl="0" marR="0" rtl="0" algn="ctr">
              <a:lnSpc>
                <a:spcPct val="90000"/>
              </a:lnSpc>
              <a:spcBef>
                <a:spcPts val="0"/>
              </a:spcBef>
              <a:spcAft>
                <a:spcPts val="0"/>
              </a:spcAft>
              <a:buClr>
                <a:srgbClr val="000000"/>
              </a:buClr>
              <a:buSzPts val="6000"/>
              <a:buFont typeface="Calibri"/>
              <a:buNone/>
              <a:defRPr b="0" i="0" sz="6000" u="none" cap="none" strike="noStrik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67" name="Google Shape;267;p132"/>
          <p:cNvSpPr txBox="1"/>
          <p:nvPr>
            <p:ph idx="1" type="subTitle"/>
          </p:nvPr>
        </p:nvSpPr>
        <p:spPr>
          <a:xfrm>
            <a:off x="1524000" y="3602041"/>
            <a:ext cx="9144000" cy="1655759"/>
          </a:xfrm>
          <a:prstGeom prst="rect">
            <a:avLst/>
          </a:prstGeom>
          <a:noFill/>
          <a:ln>
            <a:noFill/>
          </a:ln>
        </p:spPr>
        <p:txBody>
          <a:bodyPr anchorCtr="1" anchor="t" bIns="45700" lIns="91425" spcFirstLastPara="1" rIns="91425" wrap="square" tIns="45700">
            <a:noAutofit/>
          </a:bodyPr>
          <a:lstStyle>
            <a:lvl1pPr lvl="0" marR="0" rtl="0" algn="ctr">
              <a:lnSpc>
                <a:spcPct val="90000"/>
              </a:lnSpc>
              <a:spcBef>
                <a:spcPts val="1333"/>
              </a:spcBef>
              <a:spcAft>
                <a:spcPts val="0"/>
              </a:spcAft>
              <a:buClr>
                <a:srgbClr val="000000"/>
              </a:buClr>
              <a:buSzPts val="2400"/>
              <a:buFont typeface="Arial"/>
              <a:buNone/>
              <a:defRPr b="0" i="0" sz="2400" u="none" cap="none" strike="noStrike">
                <a:solidFill>
                  <a:srgbClr val="000000"/>
                </a:solidFill>
                <a:latin typeface="Calibri"/>
                <a:ea typeface="Calibri"/>
                <a:cs typeface="Calibri"/>
                <a:sym typeface="Calibri"/>
              </a:defRPr>
            </a:lvl1pPr>
            <a:lvl2pPr lvl="1" marR="0" rtl="0" algn="l">
              <a:lnSpc>
                <a:spcPct val="90000"/>
              </a:lnSpc>
              <a:spcBef>
                <a:spcPts val="667"/>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lvl="2" marR="0" rtl="0" algn="l">
              <a:lnSpc>
                <a:spcPct val="90000"/>
              </a:lnSpc>
              <a:spcBef>
                <a:spcPts val="667"/>
              </a:spcBef>
              <a:spcAft>
                <a:spcPts val="0"/>
              </a:spcAft>
              <a:buClr>
                <a:srgbClr val="000000"/>
              </a:buClr>
              <a:buSzPts val="2667"/>
              <a:buFont typeface="Arial"/>
              <a:buChar char="•"/>
              <a:defRPr b="0" i="0" sz="2667" u="none" cap="none" strike="noStrike">
                <a:solidFill>
                  <a:srgbClr val="000000"/>
                </a:solidFill>
                <a:latin typeface="Calibri"/>
                <a:ea typeface="Calibri"/>
                <a:cs typeface="Calibri"/>
                <a:sym typeface="Calibri"/>
              </a:defRPr>
            </a:lvl3pPr>
            <a:lvl4pPr lvl="3"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4pPr>
            <a:lvl5pPr lvl="4"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5pPr>
            <a:lvl6pPr lvl="5"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lvl="6"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lvl="7"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lvl="8"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
        <p:nvSpPr>
          <p:cNvPr id="268" name="Google Shape;268;p132"/>
          <p:cNvSpPr txBox="1"/>
          <p:nvPr>
            <p:ph idx="10" type="dt"/>
          </p:nvPr>
        </p:nvSpPr>
        <p:spPr>
          <a:xfrm>
            <a:off x="838200" y="6356347"/>
            <a:ext cx="27432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69" name="Google Shape;269;p132"/>
          <p:cNvSpPr txBox="1"/>
          <p:nvPr>
            <p:ph idx="11" type="ftr"/>
          </p:nvPr>
        </p:nvSpPr>
        <p:spPr>
          <a:xfrm>
            <a:off x="4038599" y="6356347"/>
            <a:ext cx="4114799"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70" name="Google Shape;270;p132"/>
          <p:cNvSpPr txBox="1"/>
          <p:nvPr>
            <p:ph idx="12" type="sldNum"/>
          </p:nvPr>
        </p:nvSpPr>
        <p:spPr>
          <a:xfrm>
            <a:off x="8610599" y="6356347"/>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et contenu" type="obj">
  <p:cSld name="OBJECT">
    <p:spTree>
      <p:nvGrpSpPr>
        <p:cNvPr id="271" name="Shape 271"/>
        <p:cNvGrpSpPr/>
        <p:nvPr/>
      </p:nvGrpSpPr>
      <p:grpSpPr>
        <a:xfrm>
          <a:off x="0" y="0"/>
          <a:ext cx="0" cy="0"/>
          <a:chOff x="0" y="0"/>
          <a:chExt cx="0" cy="0"/>
        </a:xfrm>
      </p:grpSpPr>
      <p:sp>
        <p:nvSpPr>
          <p:cNvPr id="272" name="Google Shape;272;p133"/>
          <p:cNvSpPr txBox="1"/>
          <p:nvPr>
            <p:ph type="title"/>
          </p:nvPr>
        </p:nvSpPr>
        <p:spPr>
          <a:xfrm>
            <a:off x="838200" y="365125"/>
            <a:ext cx="10515600" cy="132556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rgbClr val="000000"/>
              </a:buClr>
              <a:buSzPts val="5867"/>
              <a:buFont typeface="Calibri"/>
              <a:buNone/>
              <a:defRPr b="0" i="0" sz="5867" u="none" cap="none" strike="noStrik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73" name="Google Shape;273;p133"/>
          <p:cNvSpPr txBox="1"/>
          <p:nvPr>
            <p:ph idx="1" type="body"/>
          </p:nvPr>
        </p:nvSpPr>
        <p:spPr>
          <a:xfrm>
            <a:off x="838200" y="1825629"/>
            <a:ext cx="10515600" cy="4351336"/>
          </a:xfrm>
          <a:prstGeom prst="rect">
            <a:avLst/>
          </a:prstGeom>
          <a:noFill/>
          <a:ln>
            <a:noFill/>
          </a:ln>
        </p:spPr>
        <p:txBody>
          <a:bodyPr anchorCtr="0" anchor="t" bIns="45700" lIns="91425" spcFirstLastPara="1" rIns="91425" wrap="square" tIns="45700">
            <a:noAutofit/>
          </a:bodyPr>
          <a:lstStyle>
            <a:lvl1pPr indent="-465645" lvl="0" marL="457200" marR="0" rtl="0" algn="l">
              <a:lnSpc>
                <a:spcPct val="90000"/>
              </a:lnSpc>
              <a:spcBef>
                <a:spcPts val="1333"/>
              </a:spcBef>
              <a:spcAft>
                <a:spcPts val="0"/>
              </a:spcAft>
              <a:buClr>
                <a:srgbClr val="000000"/>
              </a:buClr>
              <a:buSzPts val="3733"/>
              <a:buFont typeface="Arial"/>
              <a:buChar char="•"/>
              <a:defRPr b="0" i="0" sz="3733" u="none" cap="none" strike="noStrike">
                <a:solidFill>
                  <a:srgbClr val="000000"/>
                </a:solidFill>
                <a:latin typeface="Calibri"/>
                <a:ea typeface="Calibri"/>
                <a:cs typeface="Calibri"/>
                <a:sym typeface="Calibri"/>
              </a:defRPr>
            </a:lvl1pPr>
            <a:lvl2pPr indent="-431800" lvl="1" marL="914400" marR="0" rtl="0" algn="l">
              <a:lnSpc>
                <a:spcPct val="90000"/>
              </a:lnSpc>
              <a:spcBef>
                <a:spcPts val="667"/>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indent="-397954" lvl="2" marL="1371600" marR="0" rtl="0" algn="l">
              <a:lnSpc>
                <a:spcPct val="90000"/>
              </a:lnSpc>
              <a:spcBef>
                <a:spcPts val="667"/>
              </a:spcBef>
              <a:spcAft>
                <a:spcPts val="0"/>
              </a:spcAft>
              <a:buClr>
                <a:srgbClr val="000000"/>
              </a:buClr>
              <a:buSzPts val="2667"/>
              <a:buFont typeface="Arial"/>
              <a:buChar char="•"/>
              <a:defRPr b="0" i="0" sz="2667" u="none" cap="none" strike="noStrike">
                <a:solidFill>
                  <a:srgbClr val="000000"/>
                </a:solidFill>
                <a:latin typeface="Calibri"/>
                <a:ea typeface="Calibri"/>
                <a:cs typeface="Calibri"/>
                <a:sym typeface="Calibri"/>
              </a:defRPr>
            </a:lvl3pPr>
            <a:lvl4pPr indent="-381000" lvl="3" marL="18288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4pPr>
            <a:lvl5pPr indent="-381000" lvl="4" marL="22860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5pPr>
            <a:lvl6pPr indent="-381000" lvl="5" marL="27432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indent="-381000" lvl="6" marL="32004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indent="-381000" lvl="7" marL="36576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indent="-381000" lvl="8" marL="41148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
        <p:nvSpPr>
          <p:cNvPr id="274" name="Google Shape;274;p133"/>
          <p:cNvSpPr txBox="1"/>
          <p:nvPr>
            <p:ph idx="10" type="dt"/>
          </p:nvPr>
        </p:nvSpPr>
        <p:spPr>
          <a:xfrm>
            <a:off x="838200" y="6356347"/>
            <a:ext cx="27432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75" name="Google Shape;275;p133"/>
          <p:cNvSpPr txBox="1"/>
          <p:nvPr>
            <p:ph idx="11" type="ftr"/>
          </p:nvPr>
        </p:nvSpPr>
        <p:spPr>
          <a:xfrm>
            <a:off x="4038599" y="6356347"/>
            <a:ext cx="4114799"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76" name="Google Shape;276;p133"/>
          <p:cNvSpPr txBox="1"/>
          <p:nvPr>
            <p:ph idx="12" type="sldNum"/>
          </p:nvPr>
        </p:nvSpPr>
        <p:spPr>
          <a:xfrm>
            <a:off x="8610599" y="6356347"/>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de section" type="secHead">
  <p:cSld name="SECTION_HEADER">
    <p:spTree>
      <p:nvGrpSpPr>
        <p:cNvPr id="277" name="Shape 277"/>
        <p:cNvGrpSpPr/>
        <p:nvPr/>
      </p:nvGrpSpPr>
      <p:grpSpPr>
        <a:xfrm>
          <a:off x="0" y="0"/>
          <a:ext cx="0" cy="0"/>
          <a:chOff x="0" y="0"/>
          <a:chExt cx="0" cy="0"/>
        </a:xfrm>
      </p:grpSpPr>
      <p:sp>
        <p:nvSpPr>
          <p:cNvPr id="278" name="Google Shape;278;p134"/>
          <p:cNvSpPr txBox="1"/>
          <p:nvPr>
            <p:ph type="title"/>
          </p:nvPr>
        </p:nvSpPr>
        <p:spPr>
          <a:xfrm>
            <a:off x="831847" y="1709733"/>
            <a:ext cx="10515600" cy="2852732"/>
          </a:xfrm>
          <a:prstGeom prst="rect">
            <a:avLst/>
          </a:prstGeom>
          <a:noFill/>
          <a:ln>
            <a:noFill/>
          </a:ln>
        </p:spPr>
        <p:txBody>
          <a:bodyPr anchorCtr="0" anchor="b" bIns="45700" lIns="91425" spcFirstLastPara="1" rIns="91425" wrap="square" tIns="45700">
            <a:noAutofit/>
          </a:bodyPr>
          <a:lstStyle>
            <a:lvl1pPr lvl="0" marR="0" rtl="0" algn="l">
              <a:lnSpc>
                <a:spcPct val="90000"/>
              </a:lnSpc>
              <a:spcBef>
                <a:spcPts val="0"/>
              </a:spcBef>
              <a:spcAft>
                <a:spcPts val="0"/>
              </a:spcAft>
              <a:buClr>
                <a:srgbClr val="000000"/>
              </a:buClr>
              <a:buSzPts val="6000"/>
              <a:buFont typeface="Calibri"/>
              <a:buNone/>
              <a:defRPr b="0" i="0" sz="6000" u="none" cap="none" strike="noStrik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79" name="Google Shape;279;p134"/>
          <p:cNvSpPr txBox="1"/>
          <p:nvPr>
            <p:ph idx="1" type="body"/>
          </p:nvPr>
        </p:nvSpPr>
        <p:spPr>
          <a:xfrm>
            <a:off x="831847" y="4589459"/>
            <a:ext cx="10515600" cy="15001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333"/>
              </a:spcBef>
              <a:spcAft>
                <a:spcPts val="0"/>
              </a:spcAft>
              <a:buClr>
                <a:srgbClr val="898989"/>
              </a:buClr>
              <a:buSzPts val="2400"/>
              <a:buFont typeface="Arial"/>
              <a:buNone/>
              <a:defRPr b="0" i="0" sz="2400" u="none" cap="none" strike="noStrike">
                <a:solidFill>
                  <a:srgbClr val="898989"/>
                </a:solidFill>
                <a:latin typeface="Calibri"/>
                <a:ea typeface="Calibri"/>
                <a:cs typeface="Calibri"/>
                <a:sym typeface="Calibri"/>
              </a:defRPr>
            </a:lvl1pPr>
            <a:lvl2pPr indent="-431800" lvl="1" marL="914400" marR="0" rtl="0" algn="l">
              <a:lnSpc>
                <a:spcPct val="90000"/>
              </a:lnSpc>
              <a:spcBef>
                <a:spcPts val="667"/>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indent="-397954" lvl="2" marL="1371600" marR="0" rtl="0" algn="l">
              <a:lnSpc>
                <a:spcPct val="90000"/>
              </a:lnSpc>
              <a:spcBef>
                <a:spcPts val="667"/>
              </a:spcBef>
              <a:spcAft>
                <a:spcPts val="0"/>
              </a:spcAft>
              <a:buClr>
                <a:srgbClr val="000000"/>
              </a:buClr>
              <a:buSzPts val="2667"/>
              <a:buFont typeface="Arial"/>
              <a:buChar char="•"/>
              <a:defRPr b="0" i="0" sz="2667" u="none" cap="none" strike="noStrike">
                <a:solidFill>
                  <a:srgbClr val="000000"/>
                </a:solidFill>
                <a:latin typeface="Calibri"/>
                <a:ea typeface="Calibri"/>
                <a:cs typeface="Calibri"/>
                <a:sym typeface="Calibri"/>
              </a:defRPr>
            </a:lvl3pPr>
            <a:lvl4pPr indent="-381000" lvl="3" marL="18288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4pPr>
            <a:lvl5pPr indent="-381000" lvl="4" marL="22860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5pPr>
            <a:lvl6pPr indent="-381000" lvl="5" marL="27432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indent="-381000" lvl="6" marL="32004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indent="-381000" lvl="7" marL="36576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indent="-381000" lvl="8" marL="41148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
        <p:nvSpPr>
          <p:cNvPr id="280" name="Google Shape;280;p134"/>
          <p:cNvSpPr txBox="1"/>
          <p:nvPr>
            <p:ph idx="10" type="dt"/>
          </p:nvPr>
        </p:nvSpPr>
        <p:spPr>
          <a:xfrm>
            <a:off x="838200" y="6356347"/>
            <a:ext cx="27432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81" name="Google Shape;281;p134"/>
          <p:cNvSpPr txBox="1"/>
          <p:nvPr>
            <p:ph idx="11" type="ftr"/>
          </p:nvPr>
        </p:nvSpPr>
        <p:spPr>
          <a:xfrm>
            <a:off x="4038599" y="6356347"/>
            <a:ext cx="4114799"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82" name="Google Shape;282;p134"/>
          <p:cNvSpPr txBox="1"/>
          <p:nvPr>
            <p:ph idx="12" type="sldNum"/>
          </p:nvPr>
        </p:nvSpPr>
        <p:spPr>
          <a:xfrm>
            <a:off x="8610599" y="6356347"/>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ux contenus" type="twoObj">
  <p:cSld name="TWO_OBJECTS">
    <p:spTree>
      <p:nvGrpSpPr>
        <p:cNvPr id="283" name="Shape 283"/>
        <p:cNvGrpSpPr/>
        <p:nvPr/>
      </p:nvGrpSpPr>
      <p:grpSpPr>
        <a:xfrm>
          <a:off x="0" y="0"/>
          <a:ext cx="0" cy="0"/>
          <a:chOff x="0" y="0"/>
          <a:chExt cx="0" cy="0"/>
        </a:xfrm>
      </p:grpSpPr>
      <p:sp>
        <p:nvSpPr>
          <p:cNvPr id="284" name="Google Shape;284;p135"/>
          <p:cNvSpPr txBox="1"/>
          <p:nvPr>
            <p:ph type="title"/>
          </p:nvPr>
        </p:nvSpPr>
        <p:spPr>
          <a:xfrm>
            <a:off x="838200" y="365125"/>
            <a:ext cx="10515600" cy="132556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rgbClr val="000000"/>
              </a:buClr>
              <a:buSzPts val="5867"/>
              <a:buFont typeface="Calibri"/>
              <a:buNone/>
              <a:defRPr b="0" i="0" sz="5867" u="none" cap="none" strike="noStrik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85" name="Google Shape;285;p135"/>
          <p:cNvSpPr txBox="1"/>
          <p:nvPr>
            <p:ph idx="1" type="body"/>
          </p:nvPr>
        </p:nvSpPr>
        <p:spPr>
          <a:xfrm>
            <a:off x="838200" y="1825629"/>
            <a:ext cx="5181600" cy="4351336"/>
          </a:xfrm>
          <a:prstGeom prst="rect">
            <a:avLst/>
          </a:prstGeom>
          <a:noFill/>
          <a:ln>
            <a:noFill/>
          </a:ln>
        </p:spPr>
        <p:txBody>
          <a:bodyPr anchorCtr="0" anchor="t" bIns="45700" lIns="91425" spcFirstLastPara="1" rIns="91425" wrap="square" tIns="45700">
            <a:noAutofit/>
          </a:bodyPr>
          <a:lstStyle>
            <a:lvl1pPr indent="-465645" lvl="0" marL="457200" marR="0" rtl="0" algn="l">
              <a:lnSpc>
                <a:spcPct val="90000"/>
              </a:lnSpc>
              <a:spcBef>
                <a:spcPts val="1333"/>
              </a:spcBef>
              <a:spcAft>
                <a:spcPts val="0"/>
              </a:spcAft>
              <a:buClr>
                <a:srgbClr val="000000"/>
              </a:buClr>
              <a:buSzPts val="3733"/>
              <a:buFont typeface="Arial"/>
              <a:buChar char="•"/>
              <a:defRPr b="0" i="0" sz="3733" u="none" cap="none" strike="noStrike">
                <a:solidFill>
                  <a:srgbClr val="000000"/>
                </a:solidFill>
                <a:latin typeface="Calibri"/>
                <a:ea typeface="Calibri"/>
                <a:cs typeface="Calibri"/>
                <a:sym typeface="Calibri"/>
              </a:defRPr>
            </a:lvl1pPr>
            <a:lvl2pPr indent="-431800" lvl="1" marL="914400" marR="0" rtl="0" algn="l">
              <a:lnSpc>
                <a:spcPct val="90000"/>
              </a:lnSpc>
              <a:spcBef>
                <a:spcPts val="667"/>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indent="-397954" lvl="2" marL="1371600" marR="0" rtl="0" algn="l">
              <a:lnSpc>
                <a:spcPct val="90000"/>
              </a:lnSpc>
              <a:spcBef>
                <a:spcPts val="667"/>
              </a:spcBef>
              <a:spcAft>
                <a:spcPts val="0"/>
              </a:spcAft>
              <a:buClr>
                <a:srgbClr val="000000"/>
              </a:buClr>
              <a:buSzPts val="2667"/>
              <a:buFont typeface="Arial"/>
              <a:buChar char="•"/>
              <a:defRPr b="0" i="0" sz="2667" u="none" cap="none" strike="noStrike">
                <a:solidFill>
                  <a:srgbClr val="000000"/>
                </a:solidFill>
                <a:latin typeface="Calibri"/>
                <a:ea typeface="Calibri"/>
                <a:cs typeface="Calibri"/>
                <a:sym typeface="Calibri"/>
              </a:defRPr>
            </a:lvl3pPr>
            <a:lvl4pPr indent="-381000" lvl="3" marL="18288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4pPr>
            <a:lvl5pPr indent="-381000" lvl="4" marL="22860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5pPr>
            <a:lvl6pPr indent="-381000" lvl="5" marL="27432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indent="-381000" lvl="6" marL="32004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indent="-381000" lvl="7" marL="36576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indent="-381000" lvl="8" marL="41148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
        <p:nvSpPr>
          <p:cNvPr id="286" name="Google Shape;286;p135"/>
          <p:cNvSpPr txBox="1"/>
          <p:nvPr>
            <p:ph idx="2" type="body"/>
          </p:nvPr>
        </p:nvSpPr>
        <p:spPr>
          <a:xfrm>
            <a:off x="6172199" y="1825629"/>
            <a:ext cx="5181600" cy="4351336"/>
          </a:xfrm>
          <a:prstGeom prst="rect">
            <a:avLst/>
          </a:prstGeom>
          <a:noFill/>
          <a:ln>
            <a:noFill/>
          </a:ln>
        </p:spPr>
        <p:txBody>
          <a:bodyPr anchorCtr="0" anchor="t" bIns="45700" lIns="91425" spcFirstLastPara="1" rIns="91425" wrap="square" tIns="45700">
            <a:noAutofit/>
          </a:bodyPr>
          <a:lstStyle>
            <a:lvl1pPr indent="-465645" lvl="0" marL="457200" marR="0" rtl="0" algn="l">
              <a:lnSpc>
                <a:spcPct val="90000"/>
              </a:lnSpc>
              <a:spcBef>
                <a:spcPts val="1333"/>
              </a:spcBef>
              <a:spcAft>
                <a:spcPts val="0"/>
              </a:spcAft>
              <a:buClr>
                <a:srgbClr val="000000"/>
              </a:buClr>
              <a:buSzPts val="3733"/>
              <a:buFont typeface="Arial"/>
              <a:buChar char="•"/>
              <a:defRPr b="0" i="0" sz="3733" u="none" cap="none" strike="noStrike">
                <a:solidFill>
                  <a:srgbClr val="000000"/>
                </a:solidFill>
                <a:latin typeface="Calibri"/>
                <a:ea typeface="Calibri"/>
                <a:cs typeface="Calibri"/>
                <a:sym typeface="Calibri"/>
              </a:defRPr>
            </a:lvl1pPr>
            <a:lvl2pPr indent="-431800" lvl="1" marL="914400" marR="0" rtl="0" algn="l">
              <a:lnSpc>
                <a:spcPct val="90000"/>
              </a:lnSpc>
              <a:spcBef>
                <a:spcPts val="667"/>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indent="-397954" lvl="2" marL="1371600" marR="0" rtl="0" algn="l">
              <a:lnSpc>
                <a:spcPct val="90000"/>
              </a:lnSpc>
              <a:spcBef>
                <a:spcPts val="667"/>
              </a:spcBef>
              <a:spcAft>
                <a:spcPts val="0"/>
              </a:spcAft>
              <a:buClr>
                <a:srgbClr val="000000"/>
              </a:buClr>
              <a:buSzPts val="2667"/>
              <a:buFont typeface="Arial"/>
              <a:buChar char="•"/>
              <a:defRPr b="0" i="0" sz="2667" u="none" cap="none" strike="noStrike">
                <a:solidFill>
                  <a:srgbClr val="000000"/>
                </a:solidFill>
                <a:latin typeface="Calibri"/>
                <a:ea typeface="Calibri"/>
                <a:cs typeface="Calibri"/>
                <a:sym typeface="Calibri"/>
              </a:defRPr>
            </a:lvl3pPr>
            <a:lvl4pPr indent="-381000" lvl="3" marL="18288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4pPr>
            <a:lvl5pPr indent="-381000" lvl="4" marL="22860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5pPr>
            <a:lvl6pPr indent="-381000" lvl="5" marL="27432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indent="-381000" lvl="6" marL="32004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indent="-381000" lvl="7" marL="36576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indent="-381000" lvl="8" marL="41148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
        <p:nvSpPr>
          <p:cNvPr id="287" name="Google Shape;287;p135"/>
          <p:cNvSpPr txBox="1"/>
          <p:nvPr>
            <p:ph idx="10" type="dt"/>
          </p:nvPr>
        </p:nvSpPr>
        <p:spPr>
          <a:xfrm>
            <a:off x="838200" y="6356347"/>
            <a:ext cx="27432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88" name="Google Shape;288;p135"/>
          <p:cNvSpPr txBox="1"/>
          <p:nvPr>
            <p:ph idx="11" type="ftr"/>
          </p:nvPr>
        </p:nvSpPr>
        <p:spPr>
          <a:xfrm>
            <a:off x="4038599" y="6356347"/>
            <a:ext cx="4114799"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89" name="Google Shape;289;p135"/>
          <p:cNvSpPr txBox="1"/>
          <p:nvPr>
            <p:ph idx="12" type="sldNum"/>
          </p:nvPr>
        </p:nvSpPr>
        <p:spPr>
          <a:xfrm>
            <a:off x="8610599" y="6356347"/>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aison" type="twoTxTwoObj">
  <p:cSld name="TWO_OBJECTS_WITH_TEXT">
    <p:spTree>
      <p:nvGrpSpPr>
        <p:cNvPr id="290" name="Shape 290"/>
        <p:cNvGrpSpPr/>
        <p:nvPr/>
      </p:nvGrpSpPr>
      <p:grpSpPr>
        <a:xfrm>
          <a:off x="0" y="0"/>
          <a:ext cx="0" cy="0"/>
          <a:chOff x="0" y="0"/>
          <a:chExt cx="0" cy="0"/>
        </a:xfrm>
      </p:grpSpPr>
      <p:sp>
        <p:nvSpPr>
          <p:cNvPr id="291" name="Google Shape;291;p136"/>
          <p:cNvSpPr txBox="1"/>
          <p:nvPr>
            <p:ph type="title"/>
          </p:nvPr>
        </p:nvSpPr>
        <p:spPr>
          <a:xfrm>
            <a:off x="839784" y="365125"/>
            <a:ext cx="10515600" cy="132556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rgbClr val="000000"/>
              </a:buClr>
              <a:buSzPts val="5867"/>
              <a:buFont typeface="Calibri"/>
              <a:buNone/>
              <a:defRPr b="0" i="0" sz="5867" u="none" cap="none" strike="noStrik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92" name="Google Shape;292;p136"/>
          <p:cNvSpPr txBox="1"/>
          <p:nvPr>
            <p:ph idx="1" type="body"/>
          </p:nvPr>
        </p:nvSpPr>
        <p:spPr>
          <a:xfrm>
            <a:off x="839785" y="1681167"/>
            <a:ext cx="5157788" cy="823911"/>
          </a:xfrm>
          <a:prstGeom prst="rect">
            <a:avLst/>
          </a:prstGeom>
          <a:noFill/>
          <a:ln>
            <a:noFill/>
          </a:ln>
        </p:spPr>
        <p:txBody>
          <a:bodyPr anchorCtr="0" anchor="b" bIns="45700" lIns="91425" spcFirstLastPara="1" rIns="91425" wrap="square" tIns="45700">
            <a:noAutofit/>
          </a:bodyPr>
          <a:lstStyle>
            <a:lvl1pPr indent="-228600" lvl="0" marL="457200" marR="0" rtl="0" algn="l">
              <a:lnSpc>
                <a:spcPct val="90000"/>
              </a:lnSpc>
              <a:spcBef>
                <a:spcPts val="1333"/>
              </a:spcBef>
              <a:spcAft>
                <a:spcPts val="0"/>
              </a:spcAft>
              <a:buClr>
                <a:srgbClr val="000000"/>
              </a:buClr>
              <a:buSzPts val="2400"/>
              <a:buFont typeface="Arial"/>
              <a:buNone/>
              <a:defRPr b="1" i="0" sz="2400" u="none" cap="none" strike="noStrike">
                <a:solidFill>
                  <a:srgbClr val="000000"/>
                </a:solidFill>
                <a:latin typeface="Calibri"/>
                <a:ea typeface="Calibri"/>
                <a:cs typeface="Calibri"/>
                <a:sym typeface="Calibri"/>
              </a:defRPr>
            </a:lvl1pPr>
            <a:lvl2pPr indent="-431800" lvl="1" marL="914400" marR="0" rtl="0" algn="l">
              <a:lnSpc>
                <a:spcPct val="90000"/>
              </a:lnSpc>
              <a:spcBef>
                <a:spcPts val="667"/>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indent="-397954" lvl="2" marL="1371600" marR="0" rtl="0" algn="l">
              <a:lnSpc>
                <a:spcPct val="90000"/>
              </a:lnSpc>
              <a:spcBef>
                <a:spcPts val="667"/>
              </a:spcBef>
              <a:spcAft>
                <a:spcPts val="0"/>
              </a:spcAft>
              <a:buClr>
                <a:srgbClr val="000000"/>
              </a:buClr>
              <a:buSzPts val="2667"/>
              <a:buFont typeface="Arial"/>
              <a:buChar char="•"/>
              <a:defRPr b="0" i="0" sz="2667" u="none" cap="none" strike="noStrike">
                <a:solidFill>
                  <a:srgbClr val="000000"/>
                </a:solidFill>
                <a:latin typeface="Calibri"/>
                <a:ea typeface="Calibri"/>
                <a:cs typeface="Calibri"/>
                <a:sym typeface="Calibri"/>
              </a:defRPr>
            </a:lvl3pPr>
            <a:lvl4pPr indent="-381000" lvl="3" marL="18288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4pPr>
            <a:lvl5pPr indent="-381000" lvl="4" marL="22860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5pPr>
            <a:lvl6pPr indent="-381000" lvl="5" marL="27432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indent="-381000" lvl="6" marL="32004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indent="-381000" lvl="7" marL="36576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indent="-381000" lvl="8" marL="41148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
        <p:nvSpPr>
          <p:cNvPr id="293" name="Google Shape;293;p136"/>
          <p:cNvSpPr txBox="1"/>
          <p:nvPr>
            <p:ph idx="2" type="body"/>
          </p:nvPr>
        </p:nvSpPr>
        <p:spPr>
          <a:xfrm>
            <a:off x="839785" y="2505077"/>
            <a:ext cx="5157788" cy="3684592"/>
          </a:xfrm>
          <a:prstGeom prst="rect">
            <a:avLst/>
          </a:prstGeom>
          <a:noFill/>
          <a:ln>
            <a:noFill/>
          </a:ln>
        </p:spPr>
        <p:txBody>
          <a:bodyPr anchorCtr="0" anchor="t" bIns="45700" lIns="91425" spcFirstLastPara="1" rIns="91425" wrap="square" tIns="45700">
            <a:noAutofit/>
          </a:bodyPr>
          <a:lstStyle>
            <a:lvl1pPr indent="-465645" lvl="0" marL="457200" marR="0" rtl="0" algn="l">
              <a:lnSpc>
                <a:spcPct val="90000"/>
              </a:lnSpc>
              <a:spcBef>
                <a:spcPts val="1333"/>
              </a:spcBef>
              <a:spcAft>
                <a:spcPts val="0"/>
              </a:spcAft>
              <a:buClr>
                <a:srgbClr val="000000"/>
              </a:buClr>
              <a:buSzPts val="3733"/>
              <a:buFont typeface="Arial"/>
              <a:buChar char="•"/>
              <a:defRPr b="0" i="0" sz="3733" u="none" cap="none" strike="noStrike">
                <a:solidFill>
                  <a:srgbClr val="000000"/>
                </a:solidFill>
                <a:latin typeface="Calibri"/>
                <a:ea typeface="Calibri"/>
                <a:cs typeface="Calibri"/>
                <a:sym typeface="Calibri"/>
              </a:defRPr>
            </a:lvl1pPr>
            <a:lvl2pPr indent="-431800" lvl="1" marL="914400" marR="0" rtl="0" algn="l">
              <a:lnSpc>
                <a:spcPct val="90000"/>
              </a:lnSpc>
              <a:spcBef>
                <a:spcPts val="667"/>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indent="-397954" lvl="2" marL="1371600" marR="0" rtl="0" algn="l">
              <a:lnSpc>
                <a:spcPct val="90000"/>
              </a:lnSpc>
              <a:spcBef>
                <a:spcPts val="667"/>
              </a:spcBef>
              <a:spcAft>
                <a:spcPts val="0"/>
              </a:spcAft>
              <a:buClr>
                <a:srgbClr val="000000"/>
              </a:buClr>
              <a:buSzPts val="2667"/>
              <a:buFont typeface="Arial"/>
              <a:buChar char="•"/>
              <a:defRPr b="0" i="0" sz="2667" u="none" cap="none" strike="noStrike">
                <a:solidFill>
                  <a:srgbClr val="000000"/>
                </a:solidFill>
                <a:latin typeface="Calibri"/>
                <a:ea typeface="Calibri"/>
                <a:cs typeface="Calibri"/>
                <a:sym typeface="Calibri"/>
              </a:defRPr>
            </a:lvl3pPr>
            <a:lvl4pPr indent="-381000" lvl="3" marL="18288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4pPr>
            <a:lvl5pPr indent="-381000" lvl="4" marL="22860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5pPr>
            <a:lvl6pPr indent="-381000" lvl="5" marL="27432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indent="-381000" lvl="6" marL="32004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indent="-381000" lvl="7" marL="36576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indent="-381000" lvl="8" marL="41148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
        <p:nvSpPr>
          <p:cNvPr id="294" name="Google Shape;294;p136"/>
          <p:cNvSpPr txBox="1"/>
          <p:nvPr>
            <p:ph idx="3" type="body"/>
          </p:nvPr>
        </p:nvSpPr>
        <p:spPr>
          <a:xfrm>
            <a:off x="6172199" y="1681167"/>
            <a:ext cx="5183184" cy="823911"/>
          </a:xfrm>
          <a:prstGeom prst="rect">
            <a:avLst/>
          </a:prstGeom>
          <a:noFill/>
          <a:ln>
            <a:noFill/>
          </a:ln>
        </p:spPr>
        <p:txBody>
          <a:bodyPr anchorCtr="0" anchor="b" bIns="45700" lIns="91425" spcFirstLastPara="1" rIns="91425" wrap="square" tIns="45700">
            <a:noAutofit/>
          </a:bodyPr>
          <a:lstStyle>
            <a:lvl1pPr indent="-228600" lvl="0" marL="457200" marR="0" rtl="0" algn="l">
              <a:lnSpc>
                <a:spcPct val="90000"/>
              </a:lnSpc>
              <a:spcBef>
                <a:spcPts val="1333"/>
              </a:spcBef>
              <a:spcAft>
                <a:spcPts val="0"/>
              </a:spcAft>
              <a:buClr>
                <a:srgbClr val="000000"/>
              </a:buClr>
              <a:buSzPts val="2400"/>
              <a:buFont typeface="Arial"/>
              <a:buNone/>
              <a:defRPr b="1" i="0" sz="2400" u="none" cap="none" strike="noStrike">
                <a:solidFill>
                  <a:srgbClr val="000000"/>
                </a:solidFill>
                <a:latin typeface="Calibri"/>
                <a:ea typeface="Calibri"/>
                <a:cs typeface="Calibri"/>
                <a:sym typeface="Calibri"/>
              </a:defRPr>
            </a:lvl1pPr>
            <a:lvl2pPr indent="-431800" lvl="1" marL="914400" marR="0" rtl="0" algn="l">
              <a:lnSpc>
                <a:spcPct val="90000"/>
              </a:lnSpc>
              <a:spcBef>
                <a:spcPts val="667"/>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indent="-397954" lvl="2" marL="1371600" marR="0" rtl="0" algn="l">
              <a:lnSpc>
                <a:spcPct val="90000"/>
              </a:lnSpc>
              <a:spcBef>
                <a:spcPts val="667"/>
              </a:spcBef>
              <a:spcAft>
                <a:spcPts val="0"/>
              </a:spcAft>
              <a:buClr>
                <a:srgbClr val="000000"/>
              </a:buClr>
              <a:buSzPts val="2667"/>
              <a:buFont typeface="Arial"/>
              <a:buChar char="•"/>
              <a:defRPr b="0" i="0" sz="2667" u="none" cap="none" strike="noStrike">
                <a:solidFill>
                  <a:srgbClr val="000000"/>
                </a:solidFill>
                <a:latin typeface="Calibri"/>
                <a:ea typeface="Calibri"/>
                <a:cs typeface="Calibri"/>
                <a:sym typeface="Calibri"/>
              </a:defRPr>
            </a:lvl3pPr>
            <a:lvl4pPr indent="-381000" lvl="3" marL="18288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4pPr>
            <a:lvl5pPr indent="-381000" lvl="4" marL="22860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5pPr>
            <a:lvl6pPr indent="-381000" lvl="5" marL="27432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indent="-381000" lvl="6" marL="32004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indent="-381000" lvl="7" marL="36576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indent="-381000" lvl="8" marL="41148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
        <p:nvSpPr>
          <p:cNvPr id="295" name="Google Shape;295;p136"/>
          <p:cNvSpPr txBox="1"/>
          <p:nvPr>
            <p:ph idx="4" type="body"/>
          </p:nvPr>
        </p:nvSpPr>
        <p:spPr>
          <a:xfrm>
            <a:off x="6172199" y="2505077"/>
            <a:ext cx="5183184" cy="3684592"/>
          </a:xfrm>
          <a:prstGeom prst="rect">
            <a:avLst/>
          </a:prstGeom>
          <a:noFill/>
          <a:ln>
            <a:noFill/>
          </a:ln>
        </p:spPr>
        <p:txBody>
          <a:bodyPr anchorCtr="0" anchor="t" bIns="45700" lIns="91425" spcFirstLastPara="1" rIns="91425" wrap="square" tIns="45700">
            <a:noAutofit/>
          </a:bodyPr>
          <a:lstStyle>
            <a:lvl1pPr indent="-465645" lvl="0" marL="457200" marR="0" rtl="0" algn="l">
              <a:lnSpc>
                <a:spcPct val="90000"/>
              </a:lnSpc>
              <a:spcBef>
                <a:spcPts val="1333"/>
              </a:spcBef>
              <a:spcAft>
                <a:spcPts val="0"/>
              </a:spcAft>
              <a:buClr>
                <a:srgbClr val="000000"/>
              </a:buClr>
              <a:buSzPts val="3733"/>
              <a:buFont typeface="Arial"/>
              <a:buChar char="•"/>
              <a:defRPr b="0" i="0" sz="3733" u="none" cap="none" strike="noStrike">
                <a:solidFill>
                  <a:srgbClr val="000000"/>
                </a:solidFill>
                <a:latin typeface="Calibri"/>
                <a:ea typeface="Calibri"/>
                <a:cs typeface="Calibri"/>
                <a:sym typeface="Calibri"/>
              </a:defRPr>
            </a:lvl1pPr>
            <a:lvl2pPr indent="-431800" lvl="1" marL="914400" marR="0" rtl="0" algn="l">
              <a:lnSpc>
                <a:spcPct val="90000"/>
              </a:lnSpc>
              <a:spcBef>
                <a:spcPts val="667"/>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indent="-397954" lvl="2" marL="1371600" marR="0" rtl="0" algn="l">
              <a:lnSpc>
                <a:spcPct val="90000"/>
              </a:lnSpc>
              <a:spcBef>
                <a:spcPts val="667"/>
              </a:spcBef>
              <a:spcAft>
                <a:spcPts val="0"/>
              </a:spcAft>
              <a:buClr>
                <a:srgbClr val="000000"/>
              </a:buClr>
              <a:buSzPts val="2667"/>
              <a:buFont typeface="Arial"/>
              <a:buChar char="•"/>
              <a:defRPr b="0" i="0" sz="2667" u="none" cap="none" strike="noStrike">
                <a:solidFill>
                  <a:srgbClr val="000000"/>
                </a:solidFill>
                <a:latin typeface="Calibri"/>
                <a:ea typeface="Calibri"/>
                <a:cs typeface="Calibri"/>
                <a:sym typeface="Calibri"/>
              </a:defRPr>
            </a:lvl3pPr>
            <a:lvl4pPr indent="-381000" lvl="3" marL="18288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4pPr>
            <a:lvl5pPr indent="-381000" lvl="4" marL="22860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5pPr>
            <a:lvl6pPr indent="-381000" lvl="5" marL="27432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indent="-381000" lvl="6" marL="32004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indent="-381000" lvl="7" marL="36576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indent="-381000" lvl="8" marL="41148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
        <p:nvSpPr>
          <p:cNvPr id="296" name="Google Shape;296;p136"/>
          <p:cNvSpPr txBox="1"/>
          <p:nvPr>
            <p:ph idx="10" type="dt"/>
          </p:nvPr>
        </p:nvSpPr>
        <p:spPr>
          <a:xfrm>
            <a:off x="838200" y="6356347"/>
            <a:ext cx="27432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97" name="Google Shape;297;p136"/>
          <p:cNvSpPr txBox="1"/>
          <p:nvPr>
            <p:ph idx="11" type="ftr"/>
          </p:nvPr>
        </p:nvSpPr>
        <p:spPr>
          <a:xfrm>
            <a:off x="4038599" y="6356347"/>
            <a:ext cx="4114799"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98" name="Google Shape;298;p136"/>
          <p:cNvSpPr txBox="1"/>
          <p:nvPr>
            <p:ph idx="12" type="sldNum"/>
          </p:nvPr>
        </p:nvSpPr>
        <p:spPr>
          <a:xfrm>
            <a:off x="8610599" y="6356347"/>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seul" type="titleOnly">
  <p:cSld name="TITLE_ONLY">
    <p:spTree>
      <p:nvGrpSpPr>
        <p:cNvPr id="299" name="Shape 299"/>
        <p:cNvGrpSpPr/>
        <p:nvPr/>
      </p:nvGrpSpPr>
      <p:grpSpPr>
        <a:xfrm>
          <a:off x="0" y="0"/>
          <a:ext cx="0" cy="0"/>
          <a:chOff x="0" y="0"/>
          <a:chExt cx="0" cy="0"/>
        </a:xfrm>
      </p:grpSpPr>
      <p:sp>
        <p:nvSpPr>
          <p:cNvPr id="300" name="Google Shape;300;p137"/>
          <p:cNvSpPr txBox="1"/>
          <p:nvPr>
            <p:ph type="title"/>
          </p:nvPr>
        </p:nvSpPr>
        <p:spPr>
          <a:xfrm>
            <a:off x="838200" y="365125"/>
            <a:ext cx="10515600" cy="132556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rgbClr val="000000"/>
              </a:buClr>
              <a:buSzPts val="5867"/>
              <a:buFont typeface="Calibri"/>
              <a:buNone/>
              <a:defRPr b="0" i="0" sz="5867" u="none" cap="none" strike="noStrik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01" name="Google Shape;301;p137"/>
          <p:cNvSpPr txBox="1"/>
          <p:nvPr>
            <p:ph idx="10" type="dt"/>
          </p:nvPr>
        </p:nvSpPr>
        <p:spPr>
          <a:xfrm>
            <a:off x="838200" y="6356347"/>
            <a:ext cx="27432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302" name="Google Shape;302;p137"/>
          <p:cNvSpPr txBox="1"/>
          <p:nvPr>
            <p:ph idx="11" type="ftr"/>
          </p:nvPr>
        </p:nvSpPr>
        <p:spPr>
          <a:xfrm>
            <a:off x="4038599" y="6356347"/>
            <a:ext cx="4114799"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303" name="Google Shape;303;p137"/>
          <p:cNvSpPr txBox="1"/>
          <p:nvPr>
            <p:ph idx="12" type="sldNum"/>
          </p:nvPr>
        </p:nvSpPr>
        <p:spPr>
          <a:xfrm>
            <a:off x="8610599" y="6356347"/>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ide">
  <p:cSld name="Vide">
    <p:spTree>
      <p:nvGrpSpPr>
        <p:cNvPr id="304" name="Shape 304"/>
        <p:cNvGrpSpPr/>
        <p:nvPr/>
      </p:nvGrpSpPr>
      <p:grpSpPr>
        <a:xfrm>
          <a:off x="0" y="0"/>
          <a:ext cx="0" cy="0"/>
          <a:chOff x="0" y="0"/>
          <a:chExt cx="0" cy="0"/>
        </a:xfrm>
      </p:grpSpPr>
      <p:sp>
        <p:nvSpPr>
          <p:cNvPr id="305" name="Google Shape;305;p138"/>
          <p:cNvSpPr txBox="1"/>
          <p:nvPr>
            <p:ph idx="10" type="dt"/>
          </p:nvPr>
        </p:nvSpPr>
        <p:spPr>
          <a:xfrm>
            <a:off x="838200" y="6356347"/>
            <a:ext cx="27432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306" name="Google Shape;306;p138"/>
          <p:cNvSpPr txBox="1"/>
          <p:nvPr>
            <p:ph idx="11" type="ftr"/>
          </p:nvPr>
        </p:nvSpPr>
        <p:spPr>
          <a:xfrm>
            <a:off x="4038599" y="6356347"/>
            <a:ext cx="4114799"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307" name="Google Shape;307;p138"/>
          <p:cNvSpPr txBox="1"/>
          <p:nvPr>
            <p:ph idx="12" type="sldNum"/>
          </p:nvPr>
        </p:nvSpPr>
        <p:spPr>
          <a:xfrm>
            <a:off x="8610599" y="6356347"/>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u avec légende" type="objTx">
  <p:cSld name="OBJECT_WITH_CAPTION_TEXT">
    <p:spTree>
      <p:nvGrpSpPr>
        <p:cNvPr id="308" name="Shape 308"/>
        <p:cNvGrpSpPr/>
        <p:nvPr/>
      </p:nvGrpSpPr>
      <p:grpSpPr>
        <a:xfrm>
          <a:off x="0" y="0"/>
          <a:ext cx="0" cy="0"/>
          <a:chOff x="0" y="0"/>
          <a:chExt cx="0" cy="0"/>
        </a:xfrm>
      </p:grpSpPr>
      <p:sp>
        <p:nvSpPr>
          <p:cNvPr id="309" name="Google Shape;309;p139"/>
          <p:cNvSpPr txBox="1"/>
          <p:nvPr>
            <p:ph type="title"/>
          </p:nvPr>
        </p:nvSpPr>
        <p:spPr>
          <a:xfrm>
            <a:off x="839785" y="457200"/>
            <a:ext cx="3932236" cy="1600200"/>
          </a:xfrm>
          <a:prstGeom prst="rect">
            <a:avLst/>
          </a:prstGeom>
          <a:noFill/>
          <a:ln>
            <a:noFill/>
          </a:ln>
        </p:spPr>
        <p:txBody>
          <a:bodyPr anchorCtr="0" anchor="b" bIns="45700" lIns="91425" spcFirstLastPara="1" rIns="91425" wrap="square" tIns="45700">
            <a:noAutofit/>
          </a:bodyPr>
          <a:lstStyle>
            <a:lvl1pPr lvl="0" marR="0" rtl="0" algn="l">
              <a:lnSpc>
                <a:spcPct val="90000"/>
              </a:lnSpc>
              <a:spcBef>
                <a:spcPts val="0"/>
              </a:spcBef>
              <a:spcAft>
                <a:spcPts val="0"/>
              </a:spcAft>
              <a:buClr>
                <a:srgbClr val="000000"/>
              </a:buClr>
              <a:buSzPts val="3200"/>
              <a:buFont typeface="Calibri"/>
              <a:buNone/>
              <a:defRPr b="0" i="0" sz="3200" u="none" cap="none" strike="noStrik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10" name="Google Shape;310;p139"/>
          <p:cNvSpPr txBox="1"/>
          <p:nvPr>
            <p:ph idx="1" type="body"/>
          </p:nvPr>
        </p:nvSpPr>
        <p:spPr>
          <a:xfrm>
            <a:off x="5183185" y="987430"/>
            <a:ext cx="6172199" cy="4873629"/>
          </a:xfrm>
          <a:prstGeom prst="rect">
            <a:avLst/>
          </a:prstGeom>
          <a:noFill/>
          <a:ln>
            <a:noFill/>
          </a:ln>
        </p:spPr>
        <p:txBody>
          <a:bodyPr anchorCtr="0" anchor="t" bIns="45700" lIns="91425" spcFirstLastPara="1" rIns="91425" wrap="square" tIns="45700">
            <a:noAutofit/>
          </a:bodyPr>
          <a:lstStyle>
            <a:lvl1pPr indent="-431800" lvl="0" marL="457200" marR="0" rtl="0" algn="l">
              <a:lnSpc>
                <a:spcPct val="90000"/>
              </a:lnSpc>
              <a:spcBef>
                <a:spcPts val="1333"/>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1pPr>
            <a:lvl2pPr indent="-406400" lvl="1" marL="914400" marR="0" rtl="0" algn="l">
              <a:lnSpc>
                <a:spcPct val="90000"/>
              </a:lnSpc>
              <a:spcBef>
                <a:spcPts val="667"/>
              </a:spcBef>
              <a:spcAft>
                <a:spcPts val="0"/>
              </a:spcAft>
              <a:buClr>
                <a:srgbClr val="000000"/>
              </a:buClr>
              <a:buSzPts val="2800"/>
              <a:buFont typeface="Arial"/>
              <a:buChar char="•"/>
              <a:defRPr b="0" i="0" sz="2800" u="none" cap="none" strike="noStrike">
                <a:solidFill>
                  <a:srgbClr val="000000"/>
                </a:solidFill>
                <a:latin typeface="Calibri"/>
                <a:ea typeface="Calibri"/>
                <a:cs typeface="Calibri"/>
                <a:sym typeface="Calibri"/>
              </a:defRPr>
            </a:lvl2pPr>
            <a:lvl3pPr indent="-381000" lvl="2" marL="13716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3pPr>
            <a:lvl4pPr indent="-355600" lvl="3" marL="1828800" marR="0" rtl="0" algn="l">
              <a:lnSpc>
                <a:spcPct val="90000"/>
              </a:lnSpc>
              <a:spcBef>
                <a:spcPts val="667"/>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4pPr>
            <a:lvl5pPr indent="-355600" lvl="4" marL="2286000" marR="0" rtl="0" algn="l">
              <a:lnSpc>
                <a:spcPct val="90000"/>
              </a:lnSpc>
              <a:spcBef>
                <a:spcPts val="667"/>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5pPr>
            <a:lvl6pPr indent="-381000" lvl="5" marL="27432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indent="-381000" lvl="6" marL="32004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indent="-381000" lvl="7" marL="36576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indent="-381000" lvl="8" marL="41148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
        <p:nvSpPr>
          <p:cNvPr id="311" name="Google Shape;311;p139"/>
          <p:cNvSpPr txBox="1"/>
          <p:nvPr>
            <p:ph idx="2" type="body"/>
          </p:nvPr>
        </p:nvSpPr>
        <p:spPr>
          <a:xfrm>
            <a:off x="839785" y="2057400"/>
            <a:ext cx="3932236" cy="381158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333"/>
              </a:spcBef>
              <a:spcAft>
                <a:spcPts val="0"/>
              </a:spcAft>
              <a:buClr>
                <a:srgbClr val="000000"/>
              </a:buClr>
              <a:buSzPts val="1600"/>
              <a:buFont typeface="Arial"/>
              <a:buNone/>
              <a:defRPr b="0" i="0" sz="1600" u="none" cap="none" strike="noStrike">
                <a:solidFill>
                  <a:srgbClr val="000000"/>
                </a:solidFill>
                <a:latin typeface="Calibri"/>
                <a:ea typeface="Calibri"/>
                <a:cs typeface="Calibri"/>
                <a:sym typeface="Calibri"/>
              </a:defRPr>
            </a:lvl1pPr>
            <a:lvl2pPr indent="-431800" lvl="1" marL="914400" marR="0" rtl="0" algn="l">
              <a:lnSpc>
                <a:spcPct val="90000"/>
              </a:lnSpc>
              <a:spcBef>
                <a:spcPts val="667"/>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indent="-397954" lvl="2" marL="1371600" marR="0" rtl="0" algn="l">
              <a:lnSpc>
                <a:spcPct val="90000"/>
              </a:lnSpc>
              <a:spcBef>
                <a:spcPts val="667"/>
              </a:spcBef>
              <a:spcAft>
                <a:spcPts val="0"/>
              </a:spcAft>
              <a:buClr>
                <a:srgbClr val="000000"/>
              </a:buClr>
              <a:buSzPts val="2667"/>
              <a:buFont typeface="Arial"/>
              <a:buChar char="•"/>
              <a:defRPr b="0" i="0" sz="2667" u="none" cap="none" strike="noStrike">
                <a:solidFill>
                  <a:srgbClr val="000000"/>
                </a:solidFill>
                <a:latin typeface="Calibri"/>
                <a:ea typeface="Calibri"/>
                <a:cs typeface="Calibri"/>
                <a:sym typeface="Calibri"/>
              </a:defRPr>
            </a:lvl3pPr>
            <a:lvl4pPr indent="-381000" lvl="3" marL="18288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4pPr>
            <a:lvl5pPr indent="-381000" lvl="4" marL="22860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5pPr>
            <a:lvl6pPr indent="-381000" lvl="5" marL="27432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indent="-381000" lvl="6" marL="32004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indent="-381000" lvl="7" marL="36576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indent="-381000" lvl="8" marL="41148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
        <p:nvSpPr>
          <p:cNvPr id="312" name="Google Shape;312;p139"/>
          <p:cNvSpPr txBox="1"/>
          <p:nvPr>
            <p:ph idx="10" type="dt"/>
          </p:nvPr>
        </p:nvSpPr>
        <p:spPr>
          <a:xfrm>
            <a:off x="838200" y="6356347"/>
            <a:ext cx="27432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313" name="Google Shape;313;p139"/>
          <p:cNvSpPr txBox="1"/>
          <p:nvPr>
            <p:ph idx="11" type="ftr"/>
          </p:nvPr>
        </p:nvSpPr>
        <p:spPr>
          <a:xfrm>
            <a:off x="4038599" y="6356347"/>
            <a:ext cx="4114799"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314" name="Google Shape;314;p139"/>
          <p:cNvSpPr txBox="1"/>
          <p:nvPr>
            <p:ph idx="12" type="sldNum"/>
          </p:nvPr>
        </p:nvSpPr>
        <p:spPr>
          <a:xfrm>
            <a:off x="8610599" y="6356347"/>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avec légende" type="picTx">
  <p:cSld name="PICTURE_WITH_CAPTION_TEXT">
    <p:spTree>
      <p:nvGrpSpPr>
        <p:cNvPr id="315" name="Shape 315"/>
        <p:cNvGrpSpPr/>
        <p:nvPr/>
      </p:nvGrpSpPr>
      <p:grpSpPr>
        <a:xfrm>
          <a:off x="0" y="0"/>
          <a:ext cx="0" cy="0"/>
          <a:chOff x="0" y="0"/>
          <a:chExt cx="0" cy="0"/>
        </a:xfrm>
      </p:grpSpPr>
      <p:sp>
        <p:nvSpPr>
          <p:cNvPr id="316" name="Google Shape;316;p140"/>
          <p:cNvSpPr txBox="1"/>
          <p:nvPr>
            <p:ph type="title"/>
          </p:nvPr>
        </p:nvSpPr>
        <p:spPr>
          <a:xfrm>
            <a:off x="839785" y="457200"/>
            <a:ext cx="3932236" cy="1600200"/>
          </a:xfrm>
          <a:prstGeom prst="rect">
            <a:avLst/>
          </a:prstGeom>
          <a:noFill/>
          <a:ln>
            <a:noFill/>
          </a:ln>
        </p:spPr>
        <p:txBody>
          <a:bodyPr anchorCtr="0" anchor="b" bIns="45700" lIns="91425" spcFirstLastPara="1" rIns="91425" wrap="square" tIns="45700">
            <a:noAutofit/>
          </a:bodyPr>
          <a:lstStyle>
            <a:lvl1pPr lvl="0" marR="0" rtl="0" algn="l">
              <a:lnSpc>
                <a:spcPct val="90000"/>
              </a:lnSpc>
              <a:spcBef>
                <a:spcPts val="0"/>
              </a:spcBef>
              <a:spcAft>
                <a:spcPts val="0"/>
              </a:spcAft>
              <a:buClr>
                <a:srgbClr val="000000"/>
              </a:buClr>
              <a:buSzPts val="3200"/>
              <a:buFont typeface="Calibri"/>
              <a:buNone/>
              <a:defRPr b="0" i="0" sz="3200" u="none" cap="none" strike="noStrik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17" name="Google Shape;317;p140"/>
          <p:cNvSpPr/>
          <p:nvPr>
            <p:ph idx="2" type="pic"/>
          </p:nvPr>
        </p:nvSpPr>
        <p:spPr>
          <a:xfrm>
            <a:off x="5183185" y="987430"/>
            <a:ext cx="6172199" cy="4873629"/>
          </a:xfrm>
          <a:prstGeom prst="rect">
            <a:avLst/>
          </a:prstGeom>
          <a:noFill/>
          <a:ln>
            <a:noFill/>
          </a:ln>
        </p:spPr>
      </p:sp>
      <p:sp>
        <p:nvSpPr>
          <p:cNvPr id="318" name="Google Shape;318;p140"/>
          <p:cNvSpPr txBox="1"/>
          <p:nvPr>
            <p:ph idx="1" type="body"/>
          </p:nvPr>
        </p:nvSpPr>
        <p:spPr>
          <a:xfrm>
            <a:off x="839785" y="2057400"/>
            <a:ext cx="3932236" cy="381158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333"/>
              </a:spcBef>
              <a:spcAft>
                <a:spcPts val="0"/>
              </a:spcAft>
              <a:buClr>
                <a:srgbClr val="000000"/>
              </a:buClr>
              <a:buSzPts val="1600"/>
              <a:buFont typeface="Arial"/>
              <a:buNone/>
              <a:defRPr b="0" i="0" sz="1600" u="none" cap="none" strike="noStrike">
                <a:solidFill>
                  <a:srgbClr val="000000"/>
                </a:solidFill>
                <a:latin typeface="Calibri"/>
                <a:ea typeface="Calibri"/>
                <a:cs typeface="Calibri"/>
                <a:sym typeface="Calibri"/>
              </a:defRPr>
            </a:lvl1pPr>
            <a:lvl2pPr indent="-431800" lvl="1" marL="914400" marR="0" rtl="0" algn="l">
              <a:lnSpc>
                <a:spcPct val="90000"/>
              </a:lnSpc>
              <a:spcBef>
                <a:spcPts val="667"/>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indent="-397954" lvl="2" marL="1371600" marR="0" rtl="0" algn="l">
              <a:lnSpc>
                <a:spcPct val="90000"/>
              </a:lnSpc>
              <a:spcBef>
                <a:spcPts val="667"/>
              </a:spcBef>
              <a:spcAft>
                <a:spcPts val="0"/>
              </a:spcAft>
              <a:buClr>
                <a:srgbClr val="000000"/>
              </a:buClr>
              <a:buSzPts val="2667"/>
              <a:buFont typeface="Arial"/>
              <a:buChar char="•"/>
              <a:defRPr b="0" i="0" sz="2667" u="none" cap="none" strike="noStrike">
                <a:solidFill>
                  <a:srgbClr val="000000"/>
                </a:solidFill>
                <a:latin typeface="Calibri"/>
                <a:ea typeface="Calibri"/>
                <a:cs typeface="Calibri"/>
                <a:sym typeface="Calibri"/>
              </a:defRPr>
            </a:lvl3pPr>
            <a:lvl4pPr indent="-381000" lvl="3" marL="18288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4pPr>
            <a:lvl5pPr indent="-381000" lvl="4" marL="22860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5pPr>
            <a:lvl6pPr indent="-381000" lvl="5" marL="27432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indent="-381000" lvl="6" marL="32004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indent="-381000" lvl="7" marL="36576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indent="-381000" lvl="8" marL="41148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
        <p:nvSpPr>
          <p:cNvPr id="319" name="Google Shape;319;p140"/>
          <p:cNvSpPr txBox="1"/>
          <p:nvPr>
            <p:ph idx="10" type="dt"/>
          </p:nvPr>
        </p:nvSpPr>
        <p:spPr>
          <a:xfrm>
            <a:off x="838200" y="6356347"/>
            <a:ext cx="27432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320" name="Google Shape;320;p140"/>
          <p:cNvSpPr txBox="1"/>
          <p:nvPr>
            <p:ph idx="11" type="ftr"/>
          </p:nvPr>
        </p:nvSpPr>
        <p:spPr>
          <a:xfrm>
            <a:off x="4038599" y="6356347"/>
            <a:ext cx="4114799"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321" name="Google Shape;321;p140"/>
          <p:cNvSpPr txBox="1"/>
          <p:nvPr>
            <p:ph idx="12" type="sldNum"/>
          </p:nvPr>
        </p:nvSpPr>
        <p:spPr>
          <a:xfrm>
            <a:off x="8610599" y="6356347"/>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et texte vertical" type="vertTx">
  <p:cSld name="VERTICAL_TEXT">
    <p:spTree>
      <p:nvGrpSpPr>
        <p:cNvPr id="322" name="Shape 322"/>
        <p:cNvGrpSpPr/>
        <p:nvPr/>
      </p:nvGrpSpPr>
      <p:grpSpPr>
        <a:xfrm>
          <a:off x="0" y="0"/>
          <a:ext cx="0" cy="0"/>
          <a:chOff x="0" y="0"/>
          <a:chExt cx="0" cy="0"/>
        </a:xfrm>
      </p:grpSpPr>
      <p:sp>
        <p:nvSpPr>
          <p:cNvPr id="323" name="Google Shape;323;p141"/>
          <p:cNvSpPr txBox="1"/>
          <p:nvPr>
            <p:ph type="title"/>
          </p:nvPr>
        </p:nvSpPr>
        <p:spPr>
          <a:xfrm>
            <a:off x="838200" y="365125"/>
            <a:ext cx="10515600" cy="132556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rgbClr val="000000"/>
              </a:buClr>
              <a:buSzPts val="5867"/>
              <a:buFont typeface="Calibri"/>
              <a:buNone/>
              <a:defRPr b="0" i="0" sz="5867" u="none" cap="none" strike="noStrik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24" name="Google Shape;324;p141"/>
          <p:cNvSpPr txBox="1"/>
          <p:nvPr>
            <p:ph idx="1" type="body"/>
          </p:nvPr>
        </p:nvSpPr>
        <p:spPr>
          <a:xfrm rot="5400000">
            <a:off x="3920332" y="-1256503"/>
            <a:ext cx="4351336" cy="10515600"/>
          </a:xfrm>
          <a:prstGeom prst="rect">
            <a:avLst/>
          </a:prstGeom>
          <a:noFill/>
          <a:ln>
            <a:noFill/>
          </a:ln>
        </p:spPr>
        <p:txBody>
          <a:bodyPr anchorCtr="0" anchor="t" bIns="45700" lIns="91425" spcFirstLastPara="1" rIns="91425" wrap="square" tIns="45700">
            <a:noAutofit/>
          </a:bodyPr>
          <a:lstStyle>
            <a:lvl1pPr indent="-465645" lvl="0" marL="457200" marR="0" rtl="0" algn="l">
              <a:lnSpc>
                <a:spcPct val="90000"/>
              </a:lnSpc>
              <a:spcBef>
                <a:spcPts val="1333"/>
              </a:spcBef>
              <a:spcAft>
                <a:spcPts val="0"/>
              </a:spcAft>
              <a:buClr>
                <a:srgbClr val="000000"/>
              </a:buClr>
              <a:buSzPts val="3733"/>
              <a:buFont typeface="Arial"/>
              <a:buChar char="•"/>
              <a:defRPr b="0" i="0" sz="3733" u="none" cap="none" strike="noStrike">
                <a:solidFill>
                  <a:srgbClr val="000000"/>
                </a:solidFill>
                <a:latin typeface="Calibri"/>
                <a:ea typeface="Calibri"/>
                <a:cs typeface="Calibri"/>
                <a:sym typeface="Calibri"/>
              </a:defRPr>
            </a:lvl1pPr>
            <a:lvl2pPr indent="-431800" lvl="1" marL="914400" marR="0" rtl="0" algn="l">
              <a:lnSpc>
                <a:spcPct val="90000"/>
              </a:lnSpc>
              <a:spcBef>
                <a:spcPts val="667"/>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indent="-397954" lvl="2" marL="1371600" marR="0" rtl="0" algn="l">
              <a:lnSpc>
                <a:spcPct val="90000"/>
              </a:lnSpc>
              <a:spcBef>
                <a:spcPts val="667"/>
              </a:spcBef>
              <a:spcAft>
                <a:spcPts val="0"/>
              </a:spcAft>
              <a:buClr>
                <a:srgbClr val="000000"/>
              </a:buClr>
              <a:buSzPts val="2667"/>
              <a:buFont typeface="Arial"/>
              <a:buChar char="•"/>
              <a:defRPr b="0" i="0" sz="2667" u="none" cap="none" strike="noStrike">
                <a:solidFill>
                  <a:srgbClr val="000000"/>
                </a:solidFill>
                <a:latin typeface="Calibri"/>
                <a:ea typeface="Calibri"/>
                <a:cs typeface="Calibri"/>
                <a:sym typeface="Calibri"/>
              </a:defRPr>
            </a:lvl3pPr>
            <a:lvl4pPr indent="-381000" lvl="3" marL="18288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4pPr>
            <a:lvl5pPr indent="-381000" lvl="4" marL="22860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5pPr>
            <a:lvl6pPr indent="-381000" lvl="5" marL="27432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indent="-381000" lvl="6" marL="32004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indent="-381000" lvl="7" marL="36576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indent="-381000" lvl="8" marL="41148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
        <p:nvSpPr>
          <p:cNvPr id="325" name="Google Shape;325;p141"/>
          <p:cNvSpPr txBox="1"/>
          <p:nvPr>
            <p:ph idx="10" type="dt"/>
          </p:nvPr>
        </p:nvSpPr>
        <p:spPr>
          <a:xfrm>
            <a:off x="838200" y="6356347"/>
            <a:ext cx="27432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326" name="Google Shape;326;p141"/>
          <p:cNvSpPr txBox="1"/>
          <p:nvPr>
            <p:ph idx="11" type="ftr"/>
          </p:nvPr>
        </p:nvSpPr>
        <p:spPr>
          <a:xfrm>
            <a:off x="4038599" y="6356347"/>
            <a:ext cx="4114799"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327" name="Google Shape;327;p141"/>
          <p:cNvSpPr txBox="1"/>
          <p:nvPr>
            <p:ph idx="12" type="sldNum"/>
          </p:nvPr>
        </p:nvSpPr>
        <p:spPr>
          <a:xfrm>
            <a:off x="8610599" y="6356347"/>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Slide">
  <p:cSld name="4_Title Slide">
    <p:bg>
      <p:bgPr>
        <a:solidFill>
          <a:srgbClr val="002060"/>
        </a:solidFill>
      </p:bgPr>
    </p:bg>
    <p:spTree>
      <p:nvGrpSpPr>
        <p:cNvPr id="45" name="Shape 45"/>
        <p:cNvGrpSpPr/>
        <p:nvPr/>
      </p:nvGrpSpPr>
      <p:grpSpPr>
        <a:xfrm>
          <a:off x="0" y="0"/>
          <a:ext cx="0" cy="0"/>
          <a:chOff x="0" y="0"/>
          <a:chExt cx="0" cy="0"/>
        </a:xfrm>
      </p:grpSpPr>
      <p:grpSp>
        <p:nvGrpSpPr>
          <p:cNvPr id="46" name="Google Shape;46;p97"/>
          <p:cNvGrpSpPr/>
          <p:nvPr/>
        </p:nvGrpSpPr>
        <p:grpSpPr>
          <a:xfrm>
            <a:off x="0" y="0"/>
            <a:ext cx="12192000" cy="6858001"/>
            <a:chOff x="0" y="0"/>
            <a:chExt cx="13716000" cy="10287000"/>
          </a:xfrm>
        </p:grpSpPr>
        <p:sp>
          <p:nvSpPr>
            <p:cNvPr id="47" name="Google Shape;47;p97"/>
            <p:cNvSpPr/>
            <p:nvPr/>
          </p:nvSpPr>
          <p:spPr>
            <a:xfrm>
              <a:off x="0" y="0"/>
              <a:ext cx="13716000" cy="10287000"/>
            </a:xfrm>
            <a:prstGeom prst="rect">
              <a:avLst/>
            </a:prstGeom>
            <a:solidFill>
              <a:srgbClr val="5EACE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48" name="Google Shape;48;p97"/>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49" name="Google Shape;49;p97"/>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50" name="Google Shape;50;p97"/>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vertical et texte" type="vertTitleAndTx">
  <p:cSld name="VERTICAL_TITLE_AND_VERTICAL_TEXT">
    <p:spTree>
      <p:nvGrpSpPr>
        <p:cNvPr id="328" name="Shape 328"/>
        <p:cNvGrpSpPr/>
        <p:nvPr/>
      </p:nvGrpSpPr>
      <p:grpSpPr>
        <a:xfrm>
          <a:off x="0" y="0"/>
          <a:ext cx="0" cy="0"/>
          <a:chOff x="0" y="0"/>
          <a:chExt cx="0" cy="0"/>
        </a:xfrm>
      </p:grpSpPr>
      <p:sp>
        <p:nvSpPr>
          <p:cNvPr id="329" name="Google Shape;329;p142"/>
          <p:cNvSpPr txBox="1"/>
          <p:nvPr>
            <p:ph type="title"/>
          </p:nvPr>
        </p:nvSpPr>
        <p:spPr>
          <a:xfrm rot="5400000">
            <a:off x="7133430" y="1956596"/>
            <a:ext cx="5811840" cy="262889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rgbClr val="000000"/>
              </a:buClr>
              <a:buSzPts val="5867"/>
              <a:buFont typeface="Calibri"/>
              <a:buNone/>
              <a:defRPr b="0" i="0" sz="5867" u="none" cap="none" strike="noStrik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30" name="Google Shape;330;p142"/>
          <p:cNvSpPr txBox="1"/>
          <p:nvPr>
            <p:ph idx="1" type="body"/>
          </p:nvPr>
        </p:nvSpPr>
        <p:spPr>
          <a:xfrm rot="5400000">
            <a:off x="1799431" y="-596105"/>
            <a:ext cx="5811840" cy="7734300"/>
          </a:xfrm>
          <a:prstGeom prst="rect">
            <a:avLst/>
          </a:prstGeom>
          <a:noFill/>
          <a:ln>
            <a:noFill/>
          </a:ln>
        </p:spPr>
        <p:txBody>
          <a:bodyPr anchorCtr="0" anchor="t" bIns="45700" lIns="91425" spcFirstLastPara="1" rIns="91425" wrap="square" tIns="45700">
            <a:noAutofit/>
          </a:bodyPr>
          <a:lstStyle>
            <a:lvl1pPr indent="-465645" lvl="0" marL="457200" marR="0" rtl="0" algn="l">
              <a:lnSpc>
                <a:spcPct val="90000"/>
              </a:lnSpc>
              <a:spcBef>
                <a:spcPts val="1333"/>
              </a:spcBef>
              <a:spcAft>
                <a:spcPts val="0"/>
              </a:spcAft>
              <a:buClr>
                <a:srgbClr val="000000"/>
              </a:buClr>
              <a:buSzPts val="3733"/>
              <a:buFont typeface="Arial"/>
              <a:buChar char="•"/>
              <a:defRPr b="0" i="0" sz="3733" u="none" cap="none" strike="noStrike">
                <a:solidFill>
                  <a:srgbClr val="000000"/>
                </a:solidFill>
                <a:latin typeface="Calibri"/>
                <a:ea typeface="Calibri"/>
                <a:cs typeface="Calibri"/>
                <a:sym typeface="Calibri"/>
              </a:defRPr>
            </a:lvl1pPr>
            <a:lvl2pPr indent="-431800" lvl="1" marL="914400" marR="0" rtl="0" algn="l">
              <a:lnSpc>
                <a:spcPct val="90000"/>
              </a:lnSpc>
              <a:spcBef>
                <a:spcPts val="667"/>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indent="-397954" lvl="2" marL="1371600" marR="0" rtl="0" algn="l">
              <a:lnSpc>
                <a:spcPct val="90000"/>
              </a:lnSpc>
              <a:spcBef>
                <a:spcPts val="667"/>
              </a:spcBef>
              <a:spcAft>
                <a:spcPts val="0"/>
              </a:spcAft>
              <a:buClr>
                <a:srgbClr val="000000"/>
              </a:buClr>
              <a:buSzPts val="2667"/>
              <a:buFont typeface="Arial"/>
              <a:buChar char="•"/>
              <a:defRPr b="0" i="0" sz="2667" u="none" cap="none" strike="noStrike">
                <a:solidFill>
                  <a:srgbClr val="000000"/>
                </a:solidFill>
                <a:latin typeface="Calibri"/>
                <a:ea typeface="Calibri"/>
                <a:cs typeface="Calibri"/>
                <a:sym typeface="Calibri"/>
              </a:defRPr>
            </a:lvl3pPr>
            <a:lvl4pPr indent="-381000" lvl="3" marL="18288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4pPr>
            <a:lvl5pPr indent="-381000" lvl="4" marL="22860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5pPr>
            <a:lvl6pPr indent="-381000" lvl="5" marL="27432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indent="-381000" lvl="6" marL="32004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indent="-381000" lvl="7" marL="36576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indent="-381000" lvl="8" marL="41148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
        <p:nvSpPr>
          <p:cNvPr id="331" name="Google Shape;331;p142"/>
          <p:cNvSpPr txBox="1"/>
          <p:nvPr>
            <p:ph idx="10" type="dt"/>
          </p:nvPr>
        </p:nvSpPr>
        <p:spPr>
          <a:xfrm>
            <a:off x="838200" y="6356347"/>
            <a:ext cx="27432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332" name="Google Shape;332;p142"/>
          <p:cNvSpPr txBox="1"/>
          <p:nvPr>
            <p:ph idx="11" type="ftr"/>
          </p:nvPr>
        </p:nvSpPr>
        <p:spPr>
          <a:xfrm>
            <a:off x="4038599" y="6356347"/>
            <a:ext cx="4114799"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333" name="Google Shape;333;p142"/>
          <p:cNvSpPr txBox="1"/>
          <p:nvPr>
            <p:ph idx="12" type="sldNum"/>
          </p:nvPr>
        </p:nvSpPr>
        <p:spPr>
          <a:xfrm>
            <a:off x="8610599" y="6356347"/>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spTree>
      <p:nvGrpSpPr>
        <p:cNvPr id="334" name="Shape 334"/>
        <p:cNvGrpSpPr/>
        <p:nvPr/>
      </p:nvGrpSpPr>
      <p:grpSpPr>
        <a:xfrm>
          <a:off x="0" y="0"/>
          <a:ext cx="0" cy="0"/>
          <a:chOff x="0" y="0"/>
          <a:chExt cx="0" cy="0"/>
        </a:xfrm>
      </p:grpSpPr>
      <p:sp>
        <p:nvSpPr>
          <p:cNvPr id="335" name="Google Shape;335;p143"/>
          <p:cNvSpPr/>
          <p:nvPr/>
        </p:nvSpPr>
        <p:spPr>
          <a:xfrm>
            <a:off x="61795" y="57572"/>
            <a:ext cx="12108816" cy="901080"/>
          </a:xfrm>
          <a:prstGeom prst="roundRect">
            <a:avLst>
              <a:gd fmla="val 14434" name="adj"/>
            </a:avLst>
          </a:prstGeom>
          <a:solidFill>
            <a:srgbClr val="F2F2F2"/>
          </a:solidFill>
          <a:ln>
            <a:noFill/>
          </a:ln>
        </p:spPr>
        <p:txBody>
          <a:bodyPr anchorCtr="0" anchor="ctr" bIns="60925" lIns="121900" spcFirstLastPara="1" rIns="121900" wrap="square" tIns="60925">
            <a:noAutofit/>
          </a:bodyPr>
          <a:lstStyle/>
          <a:p>
            <a:pPr indent="0" lvl="0" marL="0" marR="0" rtl="0" algn="ctr">
              <a:spcBef>
                <a:spcPts val="0"/>
              </a:spcBef>
              <a:spcAft>
                <a:spcPts val="0"/>
              </a:spcAft>
              <a:buClr>
                <a:schemeClr val="dk1"/>
              </a:buClr>
              <a:buSzPts val="1800"/>
              <a:buFont typeface="Arial"/>
              <a:buNone/>
            </a:pPr>
            <a:r>
              <a:t/>
            </a:r>
            <a:endParaRPr sz="1800">
              <a:solidFill>
                <a:srgbClr val="FFFFFF"/>
              </a:solidFill>
              <a:latin typeface="Dosis"/>
              <a:ea typeface="Dosis"/>
              <a:cs typeface="Dosis"/>
              <a:sym typeface="Dosis"/>
            </a:endParaRPr>
          </a:p>
        </p:txBody>
      </p:sp>
      <p:sp>
        <p:nvSpPr>
          <p:cNvPr id="336" name="Google Shape;336;p143"/>
          <p:cNvSpPr/>
          <p:nvPr/>
        </p:nvSpPr>
        <p:spPr>
          <a:xfrm>
            <a:off x="0" y="0"/>
            <a:ext cx="12192000" cy="6858000"/>
          </a:xfrm>
          <a:prstGeom prst="rect">
            <a:avLst/>
          </a:prstGeom>
          <a:noFill/>
          <a:ln cap="flat" cmpd="sng" w="76200">
            <a:solidFill>
              <a:srgbClr val="A98FC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2400"/>
              <a:buFont typeface="Arial"/>
              <a:buNone/>
            </a:pPr>
            <a:r>
              <a:t/>
            </a:r>
            <a:endParaRPr b="0" i="0" sz="2400" u="none" cap="none" strike="noStrike">
              <a:solidFill>
                <a:srgbClr val="FFFFFF"/>
              </a:solidFill>
              <a:latin typeface="Arial"/>
              <a:ea typeface="Arial"/>
              <a:cs typeface="Arial"/>
              <a:sym typeface="Arial"/>
            </a:endParaRPr>
          </a:p>
        </p:txBody>
      </p:sp>
      <p:pic>
        <p:nvPicPr>
          <p:cNvPr descr="Image générée" id="337" name="Google Shape;337;p143"/>
          <p:cNvPicPr preferRelativeResize="0"/>
          <p:nvPr/>
        </p:nvPicPr>
        <p:blipFill rotWithShape="1">
          <a:blip r:embed="rId2">
            <a:alphaModFix/>
          </a:blip>
          <a:srcRect b="61971" l="3539" r="75793" t="24327"/>
          <a:stretch/>
        </p:blipFill>
        <p:spPr>
          <a:xfrm>
            <a:off x="83185" y="64202"/>
            <a:ext cx="814283" cy="809783"/>
          </a:xfrm>
          <a:prstGeom prst="rect">
            <a:avLst/>
          </a:prstGeom>
          <a:noFill/>
          <a:ln>
            <a:noFill/>
          </a:ln>
        </p:spPr>
      </p:pic>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spTree>
      <p:nvGrpSpPr>
        <p:cNvPr id="338" name="Shape 338"/>
        <p:cNvGrpSpPr/>
        <p:nvPr/>
      </p:nvGrpSpPr>
      <p:grpSpPr>
        <a:xfrm>
          <a:off x="0" y="0"/>
          <a:ext cx="0" cy="0"/>
          <a:chOff x="0" y="0"/>
          <a:chExt cx="0" cy="0"/>
        </a:xfrm>
      </p:grpSpPr>
      <p:sp>
        <p:nvSpPr>
          <p:cNvPr id="339" name="Google Shape;339;p144"/>
          <p:cNvSpPr/>
          <p:nvPr/>
        </p:nvSpPr>
        <p:spPr>
          <a:xfrm>
            <a:off x="0" y="1"/>
            <a:ext cx="12192000" cy="6857999"/>
          </a:xfrm>
          <a:prstGeom prst="rect">
            <a:avLst/>
          </a:prstGeom>
          <a:solidFill>
            <a:srgbClr val="106585"/>
          </a:solid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1"/>
              <a:buFont typeface="Arial"/>
              <a:buNone/>
            </a:pPr>
            <a:r>
              <a:t/>
            </a:r>
            <a:endParaRPr b="0" i="0" sz="1351" u="none" cap="none" strike="noStrike">
              <a:solidFill>
                <a:srgbClr val="FFFFFF"/>
              </a:solidFill>
              <a:latin typeface="Dosis"/>
              <a:ea typeface="Dosis"/>
              <a:cs typeface="Dosis"/>
              <a:sym typeface="Dosis"/>
            </a:endParaRPr>
          </a:p>
        </p:txBody>
      </p:sp>
      <p:sp>
        <p:nvSpPr>
          <p:cNvPr id="340" name="Google Shape;340;p144"/>
          <p:cNvSpPr/>
          <p:nvPr/>
        </p:nvSpPr>
        <p:spPr>
          <a:xfrm flipH="1" rot="-10799991">
            <a:off x="495300" y="297925"/>
            <a:ext cx="457200" cy="31892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60950" lIns="121900" spcFirstLastPara="1" rIns="121900" wrap="square" tIns="60950">
            <a:noAutofit/>
          </a:bodyPr>
          <a:lstStyle/>
          <a:p>
            <a:pPr indent="0" lvl="0" marL="0" marR="0" rtl="0" algn="l">
              <a:lnSpc>
                <a:spcPct val="100000"/>
              </a:lnSpc>
              <a:spcBef>
                <a:spcPts val="0"/>
              </a:spcBef>
              <a:spcAft>
                <a:spcPts val="0"/>
              </a:spcAft>
              <a:buClr>
                <a:srgbClr val="000000"/>
              </a:buClr>
              <a:buSzPts val="1351"/>
              <a:buFont typeface="Arial"/>
              <a:buNone/>
            </a:pPr>
            <a:r>
              <a:t/>
            </a:r>
            <a:endParaRPr b="1" i="0" sz="1351" u="none" cap="none" strike="noStrike">
              <a:solidFill>
                <a:srgbClr val="7F7F7F"/>
              </a:solidFill>
              <a:latin typeface="Dosis"/>
              <a:ea typeface="Dosis"/>
              <a:cs typeface="Dosis"/>
              <a:sym typeface="Dosis"/>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p:spTree>
      <p:nvGrpSpPr>
        <p:cNvPr id="341" name="Shape 341"/>
        <p:cNvGrpSpPr/>
        <p:nvPr/>
      </p:nvGrpSpPr>
      <p:grpSpPr>
        <a:xfrm>
          <a:off x="0" y="0"/>
          <a:ext cx="0" cy="0"/>
          <a:chOff x="0" y="0"/>
          <a:chExt cx="0" cy="0"/>
        </a:xfrm>
      </p:grpSpPr>
      <p:sp>
        <p:nvSpPr>
          <p:cNvPr id="342" name="Google Shape;342;p145"/>
          <p:cNvSpPr/>
          <p:nvPr/>
        </p:nvSpPr>
        <p:spPr>
          <a:xfrm>
            <a:off x="0" y="-38038"/>
            <a:ext cx="12192000" cy="6857999"/>
          </a:xfrm>
          <a:prstGeom prst="rect">
            <a:avLst/>
          </a:prstGeom>
          <a:solidFill>
            <a:srgbClr val="106585"/>
          </a:solid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1"/>
              <a:buFont typeface="Arial"/>
              <a:buNone/>
            </a:pPr>
            <a:r>
              <a:t/>
            </a:r>
            <a:endParaRPr b="0" i="0" sz="1351" u="none" cap="none" strike="noStrike">
              <a:solidFill>
                <a:srgbClr val="FFFFFF"/>
              </a:solidFill>
              <a:latin typeface="Dosis"/>
              <a:ea typeface="Dosis"/>
              <a:cs typeface="Dosis"/>
              <a:sym typeface="Dosis"/>
            </a:endParaRPr>
          </a:p>
        </p:txBody>
      </p:sp>
      <p:sp>
        <p:nvSpPr>
          <p:cNvPr id="343" name="Google Shape;343;p145"/>
          <p:cNvSpPr/>
          <p:nvPr/>
        </p:nvSpPr>
        <p:spPr>
          <a:xfrm flipH="1" rot="-10799991">
            <a:off x="586411" y="297910"/>
            <a:ext cx="366088" cy="224711"/>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60950" lIns="121900" spcFirstLastPara="1" rIns="121900" wrap="square" tIns="60950">
            <a:noAutofit/>
          </a:bodyPr>
          <a:lstStyle/>
          <a:p>
            <a:pPr indent="0" lvl="0" marL="0" marR="0" rtl="0" algn="l">
              <a:lnSpc>
                <a:spcPct val="100000"/>
              </a:lnSpc>
              <a:spcBef>
                <a:spcPts val="0"/>
              </a:spcBef>
              <a:spcAft>
                <a:spcPts val="0"/>
              </a:spcAft>
              <a:buClr>
                <a:srgbClr val="000000"/>
              </a:buClr>
              <a:buSzPts val="1351"/>
              <a:buFont typeface="Arial"/>
              <a:buNone/>
            </a:pPr>
            <a:r>
              <a:t/>
            </a:r>
            <a:endParaRPr b="1" i="0" sz="1351" u="none" cap="none" strike="noStrike">
              <a:solidFill>
                <a:srgbClr val="7F7F7F"/>
              </a:solidFill>
              <a:latin typeface="Dosis"/>
              <a:ea typeface="Dosis"/>
              <a:cs typeface="Dosis"/>
              <a:sym typeface="Dosis"/>
            </a:endParaRPr>
          </a:p>
        </p:txBody>
      </p:sp>
      <p:sp>
        <p:nvSpPr>
          <p:cNvPr id="344" name="Google Shape;344;p145"/>
          <p:cNvSpPr txBox="1"/>
          <p:nvPr>
            <p:ph type="title"/>
          </p:nvPr>
        </p:nvSpPr>
        <p:spPr>
          <a:xfrm>
            <a:off x="1015448" y="195950"/>
            <a:ext cx="10161105" cy="47062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rgbClr val="767171"/>
              </a:buClr>
              <a:buSzPts val="2000"/>
              <a:buFont typeface="Calibri"/>
              <a:buNone/>
              <a:defRPr b="1" i="0" sz="2000" u="none" cap="none" strike="noStrike">
                <a:solidFill>
                  <a:srgbClr val="76717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45" name="Google Shape;345;p145"/>
          <p:cNvSpPr txBox="1"/>
          <p:nvPr>
            <p:ph idx="1" type="body"/>
          </p:nvPr>
        </p:nvSpPr>
        <p:spPr>
          <a:xfrm>
            <a:off x="996952" y="685690"/>
            <a:ext cx="10179600" cy="29243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333"/>
              </a:spcBef>
              <a:spcAft>
                <a:spcPts val="0"/>
              </a:spcAft>
              <a:buClr>
                <a:srgbClr val="AFABAB"/>
              </a:buClr>
              <a:buSzPts val="1400"/>
              <a:buFont typeface="Arial"/>
              <a:buNone/>
              <a:defRPr b="0" i="1" sz="1400" u="none" cap="none" strike="noStrike">
                <a:solidFill>
                  <a:srgbClr val="AFABAB"/>
                </a:solidFill>
                <a:latin typeface="Calibri"/>
                <a:ea typeface="Calibri"/>
                <a:cs typeface="Calibri"/>
                <a:sym typeface="Calibri"/>
              </a:defRPr>
            </a:lvl1pPr>
            <a:lvl2pPr indent="-431800" lvl="1" marL="914400" marR="0" rtl="0" algn="l">
              <a:lnSpc>
                <a:spcPct val="90000"/>
              </a:lnSpc>
              <a:spcBef>
                <a:spcPts val="667"/>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indent="-397954" lvl="2" marL="1371600" marR="0" rtl="0" algn="l">
              <a:lnSpc>
                <a:spcPct val="90000"/>
              </a:lnSpc>
              <a:spcBef>
                <a:spcPts val="667"/>
              </a:spcBef>
              <a:spcAft>
                <a:spcPts val="0"/>
              </a:spcAft>
              <a:buClr>
                <a:srgbClr val="000000"/>
              </a:buClr>
              <a:buSzPts val="2667"/>
              <a:buFont typeface="Arial"/>
              <a:buChar char="•"/>
              <a:defRPr b="0" i="0" sz="2667" u="none" cap="none" strike="noStrike">
                <a:solidFill>
                  <a:srgbClr val="000000"/>
                </a:solidFill>
                <a:latin typeface="Calibri"/>
                <a:ea typeface="Calibri"/>
                <a:cs typeface="Calibri"/>
                <a:sym typeface="Calibri"/>
              </a:defRPr>
            </a:lvl3pPr>
            <a:lvl4pPr indent="-381000" lvl="3" marL="18288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4pPr>
            <a:lvl5pPr indent="-381000" lvl="4" marL="22860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5pPr>
            <a:lvl6pPr indent="-381000" lvl="5" marL="27432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indent="-381000" lvl="6" marL="32004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indent="-381000" lvl="7" marL="36576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indent="-381000" lvl="8" marL="41148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Slide">
  <p:cSld name="4_Title Slide">
    <p:spTree>
      <p:nvGrpSpPr>
        <p:cNvPr id="346" name="Shape 346"/>
        <p:cNvGrpSpPr/>
        <p:nvPr/>
      </p:nvGrpSpPr>
      <p:grpSpPr>
        <a:xfrm>
          <a:off x="0" y="0"/>
          <a:ext cx="0" cy="0"/>
          <a:chOff x="0" y="0"/>
          <a:chExt cx="0" cy="0"/>
        </a:xfrm>
      </p:grpSpPr>
      <p:sp>
        <p:nvSpPr>
          <p:cNvPr id="347" name="Google Shape;347;p146"/>
          <p:cNvSpPr/>
          <p:nvPr/>
        </p:nvSpPr>
        <p:spPr>
          <a:xfrm>
            <a:off x="0" y="-38038"/>
            <a:ext cx="12192000" cy="6857999"/>
          </a:xfrm>
          <a:prstGeom prst="rect">
            <a:avLst/>
          </a:prstGeom>
          <a:solidFill>
            <a:srgbClr val="106585"/>
          </a:solid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1"/>
              <a:buFont typeface="Arial"/>
              <a:buNone/>
            </a:pPr>
            <a:r>
              <a:t/>
            </a:r>
            <a:endParaRPr b="0" i="0" sz="1351" u="none" cap="none" strike="noStrike">
              <a:solidFill>
                <a:srgbClr val="FFFFFF"/>
              </a:solidFill>
              <a:latin typeface="Dosis"/>
              <a:ea typeface="Dosis"/>
              <a:cs typeface="Dosis"/>
              <a:sym typeface="Dosis"/>
            </a:endParaRPr>
          </a:p>
        </p:txBody>
      </p:sp>
      <p:sp>
        <p:nvSpPr>
          <p:cNvPr id="348" name="Google Shape;348;p146"/>
          <p:cNvSpPr/>
          <p:nvPr/>
        </p:nvSpPr>
        <p:spPr>
          <a:xfrm flipH="1" rot="-10799991">
            <a:off x="586411" y="297910"/>
            <a:ext cx="366088" cy="224711"/>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60950" lIns="121900" spcFirstLastPara="1" rIns="121900" wrap="square" tIns="60950">
            <a:noAutofit/>
          </a:bodyPr>
          <a:lstStyle/>
          <a:p>
            <a:pPr indent="0" lvl="0" marL="0" marR="0" rtl="0" algn="l">
              <a:lnSpc>
                <a:spcPct val="100000"/>
              </a:lnSpc>
              <a:spcBef>
                <a:spcPts val="0"/>
              </a:spcBef>
              <a:spcAft>
                <a:spcPts val="0"/>
              </a:spcAft>
              <a:buClr>
                <a:srgbClr val="000000"/>
              </a:buClr>
              <a:buSzPts val="1351"/>
              <a:buFont typeface="Arial"/>
              <a:buNone/>
            </a:pPr>
            <a:r>
              <a:t/>
            </a:r>
            <a:endParaRPr b="1" i="0" sz="1351" u="none" cap="none" strike="noStrike">
              <a:solidFill>
                <a:srgbClr val="7F7F7F"/>
              </a:solidFill>
              <a:latin typeface="Dosis"/>
              <a:ea typeface="Dosis"/>
              <a:cs typeface="Dosis"/>
              <a:sym typeface="Dosis"/>
            </a:endParaRPr>
          </a:p>
        </p:txBody>
      </p:sp>
      <p:sp>
        <p:nvSpPr>
          <p:cNvPr id="349" name="Google Shape;349;p146"/>
          <p:cNvSpPr txBox="1"/>
          <p:nvPr>
            <p:ph type="title"/>
          </p:nvPr>
        </p:nvSpPr>
        <p:spPr>
          <a:xfrm>
            <a:off x="1015448" y="195950"/>
            <a:ext cx="10161105" cy="47062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rgbClr val="767171"/>
              </a:buClr>
              <a:buSzPts val="2000"/>
              <a:buFont typeface="Calibri"/>
              <a:buNone/>
              <a:defRPr b="1" i="0" sz="2000" u="none" cap="none" strike="noStrike">
                <a:solidFill>
                  <a:srgbClr val="76717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50" name="Google Shape;350;p146"/>
          <p:cNvSpPr txBox="1"/>
          <p:nvPr>
            <p:ph idx="1" type="body"/>
          </p:nvPr>
        </p:nvSpPr>
        <p:spPr>
          <a:xfrm>
            <a:off x="996952" y="685690"/>
            <a:ext cx="10179600" cy="29243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333"/>
              </a:spcBef>
              <a:spcAft>
                <a:spcPts val="0"/>
              </a:spcAft>
              <a:buClr>
                <a:srgbClr val="AFABAB"/>
              </a:buClr>
              <a:buSzPts val="1400"/>
              <a:buFont typeface="Arial"/>
              <a:buNone/>
              <a:defRPr b="0" i="1" sz="1400" u="none" cap="none" strike="noStrike">
                <a:solidFill>
                  <a:srgbClr val="AFABAB"/>
                </a:solidFill>
                <a:latin typeface="Calibri"/>
                <a:ea typeface="Calibri"/>
                <a:cs typeface="Calibri"/>
                <a:sym typeface="Calibri"/>
              </a:defRPr>
            </a:lvl1pPr>
            <a:lvl2pPr indent="-431800" lvl="1" marL="914400" marR="0" rtl="0" algn="l">
              <a:lnSpc>
                <a:spcPct val="90000"/>
              </a:lnSpc>
              <a:spcBef>
                <a:spcPts val="667"/>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indent="-397954" lvl="2" marL="1371600" marR="0" rtl="0" algn="l">
              <a:lnSpc>
                <a:spcPct val="90000"/>
              </a:lnSpc>
              <a:spcBef>
                <a:spcPts val="667"/>
              </a:spcBef>
              <a:spcAft>
                <a:spcPts val="0"/>
              </a:spcAft>
              <a:buClr>
                <a:srgbClr val="000000"/>
              </a:buClr>
              <a:buSzPts val="2667"/>
              <a:buFont typeface="Arial"/>
              <a:buChar char="•"/>
              <a:defRPr b="0" i="0" sz="2667" u="none" cap="none" strike="noStrike">
                <a:solidFill>
                  <a:srgbClr val="000000"/>
                </a:solidFill>
                <a:latin typeface="Calibri"/>
                <a:ea typeface="Calibri"/>
                <a:cs typeface="Calibri"/>
                <a:sym typeface="Calibri"/>
              </a:defRPr>
            </a:lvl3pPr>
            <a:lvl4pPr indent="-381000" lvl="3" marL="18288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4pPr>
            <a:lvl5pPr indent="-381000" lvl="4" marL="22860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5pPr>
            <a:lvl6pPr indent="-381000" lvl="5" marL="27432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indent="-381000" lvl="6" marL="32004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indent="-381000" lvl="7" marL="36576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indent="-381000" lvl="8" marL="41148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tle Slide">
  <p:cSld name="5_Title Slide">
    <p:spTree>
      <p:nvGrpSpPr>
        <p:cNvPr id="351" name="Shape 351"/>
        <p:cNvGrpSpPr/>
        <p:nvPr/>
      </p:nvGrpSpPr>
      <p:grpSpPr>
        <a:xfrm>
          <a:off x="0" y="0"/>
          <a:ext cx="0" cy="0"/>
          <a:chOff x="0" y="0"/>
          <a:chExt cx="0" cy="0"/>
        </a:xfrm>
      </p:grpSpPr>
      <p:sp>
        <p:nvSpPr>
          <p:cNvPr id="352" name="Google Shape;352;p147"/>
          <p:cNvSpPr/>
          <p:nvPr/>
        </p:nvSpPr>
        <p:spPr>
          <a:xfrm>
            <a:off x="0" y="-38038"/>
            <a:ext cx="12192000" cy="6857999"/>
          </a:xfrm>
          <a:prstGeom prst="rect">
            <a:avLst/>
          </a:prstGeom>
          <a:solidFill>
            <a:srgbClr val="106585"/>
          </a:solidFill>
          <a:ln>
            <a:noFill/>
          </a:ln>
        </p:spPr>
        <p:txBody>
          <a:bodyPr anchorCtr="1" anchor="ctr" bIns="45700" lIns="91400" spcFirstLastPara="1" rIns="91400" wrap="square" tIns="45700">
            <a:noAutofit/>
          </a:bodyPr>
          <a:lstStyle/>
          <a:p>
            <a:pPr indent="0" lvl="0" marL="0" marR="0" rtl="0" algn="ctr">
              <a:lnSpc>
                <a:spcPct val="100000"/>
              </a:lnSpc>
              <a:spcBef>
                <a:spcPts val="0"/>
              </a:spcBef>
              <a:spcAft>
                <a:spcPts val="0"/>
              </a:spcAft>
              <a:buClr>
                <a:srgbClr val="000000"/>
              </a:buClr>
              <a:buSzPts val="1351"/>
              <a:buFont typeface="Arial"/>
              <a:buNone/>
            </a:pPr>
            <a:r>
              <a:t/>
            </a:r>
            <a:endParaRPr b="0" i="0" sz="1351" u="none" cap="none" strike="noStrike">
              <a:solidFill>
                <a:srgbClr val="FFFFFF"/>
              </a:solidFill>
              <a:latin typeface="Dosis"/>
              <a:ea typeface="Dosis"/>
              <a:cs typeface="Dosis"/>
              <a:sym typeface="Dosis"/>
            </a:endParaRPr>
          </a:p>
        </p:txBody>
      </p:sp>
      <p:sp>
        <p:nvSpPr>
          <p:cNvPr id="353" name="Google Shape;353;p147"/>
          <p:cNvSpPr/>
          <p:nvPr/>
        </p:nvSpPr>
        <p:spPr>
          <a:xfrm flipH="1" rot="-10799991">
            <a:off x="586411" y="297910"/>
            <a:ext cx="366088" cy="224711"/>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675" lIns="91425" spcFirstLastPara="1" rIns="91425" wrap="square" tIns="45675">
            <a:noAutofit/>
          </a:bodyPr>
          <a:lstStyle/>
          <a:p>
            <a:pPr indent="0" lvl="0" marL="0" marR="0" rtl="0" algn="l">
              <a:lnSpc>
                <a:spcPct val="100000"/>
              </a:lnSpc>
              <a:spcBef>
                <a:spcPts val="0"/>
              </a:spcBef>
              <a:spcAft>
                <a:spcPts val="0"/>
              </a:spcAft>
              <a:buClr>
                <a:srgbClr val="000000"/>
              </a:buClr>
              <a:buSzPts val="1351"/>
              <a:buFont typeface="Arial"/>
              <a:buNone/>
            </a:pPr>
            <a:r>
              <a:t/>
            </a:r>
            <a:endParaRPr b="1" i="0" sz="1351" u="none" cap="none" strike="noStrike">
              <a:solidFill>
                <a:srgbClr val="7F7F7F"/>
              </a:solidFill>
              <a:latin typeface="Dosis"/>
              <a:ea typeface="Dosis"/>
              <a:cs typeface="Dosis"/>
              <a:sym typeface="Dosis"/>
            </a:endParaRPr>
          </a:p>
        </p:txBody>
      </p:sp>
      <p:sp>
        <p:nvSpPr>
          <p:cNvPr id="354" name="Google Shape;354;p147"/>
          <p:cNvSpPr txBox="1"/>
          <p:nvPr>
            <p:ph type="title"/>
          </p:nvPr>
        </p:nvSpPr>
        <p:spPr>
          <a:xfrm>
            <a:off x="1015448" y="195950"/>
            <a:ext cx="10161105" cy="470623"/>
          </a:xfrm>
          <a:prstGeom prst="rect">
            <a:avLst/>
          </a:prstGeom>
          <a:noFill/>
          <a:ln>
            <a:noFill/>
          </a:ln>
        </p:spPr>
        <p:txBody>
          <a:bodyPr anchorCtr="0" anchor="t" bIns="45700" lIns="91400" spcFirstLastPara="1" rIns="91400" wrap="square" tIns="45700">
            <a:noAutofit/>
          </a:bodyPr>
          <a:lstStyle>
            <a:lvl1pPr lvl="0" marR="0" rtl="0" algn="l">
              <a:lnSpc>
                <a:spcPct val="90000"/>
              </a:lnSpc>
              <a:spcBef>
                <a:spcPts val="0"/>
              </a:spcBef>
              <a:spcAft>
                <a:spcPts val="0"/>
              </a:spcAft>
              <a:buClr>
                <a:srgbClr val="757070"/>
              </a:buClr>
              <a:buSzPts val="2000"/>
              <a:buFont typeface="Calibri"/>
              <a:buNone/>
              <a:defRPr b="1" i="0" sz="2000" u="none" cap="none" strike="noStrike">
                <a:solidFill>
                  <a:srgbClr val="75707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55" name="Google Shape;355;p147"/>
          <p:cNvSpPr txBox="1"/>
          <p:nvPr>
            <p:ph idx="1" type="body"/>
          </p:nvPr>
        </p:nvSpPr>
        <p:spPr>
          <a:xfrm>
            <a:off x="996952" y="685690"/>
            <a:ext cx="10179600" cy="292436"/>
          </a:xfrm>
          <a:prstGeom prst="rect">
            <a:avLst/>
          </a:prstGeom>
          <a:noFill/>
          <a:ln>
            <a:noFill/>
          </a:ln>
        </p:spPr>
        <p:txBody>
          <a:bodyPr anchorCtr="0" anchor="t" bIns="45700" lIns="91400" spcFirstLastPara="1" rIns="91400" wrap="square" tIns="45700">
            <a:noAutofit/>
          </a:bodyPr>
          <a:lstStyle>
            <a:lvl1pPr indent="-228600" lvl="0" marL="457200" marR="0" rtl="0" algn="l">
              <a:lnSpc>
                <a:spcPct val="90000"/>
              </a:lnSpc>
              <a:spcBef>
                <a:spcPts val="1000"/>
              </a:spcBef>
              <a:spcAft>
                <a:spcPts val="0"/>
              </a:spcAft>
              <a:buClr>
                <a:srgbClr val="AEABAB"/>
              </a:buClr>
              <a:buSzPts val="1400"/>
              <a:buFont typeface="Arial"/>
              <a:buNone/>
              <a:defRPr b="0" i="1" sz="1400" u="none" cap="none" strike="noStrike">
                <a:solidFill>
                  <a:srgbClr val="AEABAB"/>
                </a:solidFill>
                <a:latin typeface="Calibri"/>
                <a:ea typeface="Calibri"/>
                <a:cs typeface="Calibri"/>
                <a:sym typeface="Calibri"/>
              </a:defRPr>
            </a:lvl1pPr>
            <a:lvl2pPr indent="-431800" lvl="1" marL="914400" marR="0" rtl="0" algn="l">
              <a:lnSpc>
                <a:spcPct val="90000"/>
              </a:lnSpc>
              <a:spcBef>
                <a:spcPts val="667"/>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indent="-397954" lvl="2" marL="1371600" marR="0" rtl="0" algn="l">
              <a:lnSpc>
                <a:spcPct val="90000"/>
              </a:lnSpc>
              <a:spcBef>
                <a:spcPts val="667"/>
              </a:spcBef>
              <a:spcAft>
                <a:spcPts val="0"/>
              </a:spcAft>
              <a:buClr>
                <a:srgbClr val="000000"/>
              </a:buClr>
              <a:buSzPts val="2667"/>
              <a:buFont typeface="Arial"/>
              <a:buChar char="•"/>
              <a:defRPr b="0" i="0" sz="2667" u="none" cap="none" strike="noStrike">
                <a:solidFill>
                  <a:srgbClr val="000000"/>
                </a:solidFill>
                <a:latin typeface="Calibri"/>
                <a:ea typeface="Calibri"/>
                <a:cs typeface="Calibri"/>
                <a:sym typeface="Calibri"/>
              </a:defRPr>
            </a:lvl3pPr>
            <a:lvl4pPr indent="-381000" lvl="3" marL="18288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4pPr>
            <a:lvl5pPr indent="-381000" lvl="4" marL="22860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5pPr>
            <a:lvl6pPr indent="-381000" lvl="5" marL="27432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indent="-381000" lvl="6" marL="32004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indent="-381000" lvl="7" marL="36576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indent="-381000" lvl="8" marL="41148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Diapositive de titre">
  <p:cSld name="1_Diapositive de titre">
    <p:spTree>
      <p:nvGrpSpPr>
        <p:cNvPr id="356" name="Shape 356"/>
        <p:cNvGrpSpPr/>
        <p:nvPr/>
      </p:nvGrpSpPr>
      <p:grpSpPr>
        <a:xfrm>
          <a:off x="0" y="0"/>
          <a:ext cx="0" cy="0"/>
          <a:chOff x="0" y="0"/>
          <a:chExt cx="0" cy="0"/>
        </a:xfrm>
      </p:grpSpPr>
      <p:sp>
        <p:nvSpPr>
          <p:cNvPr id="357" name="Google Shape;357;p148"/>
          <p:cNvSpPr txBox="1"/>
          <p:nvPr>
            <p:ph idx="1" type="subTitle"/>
          </p:nvPr>
        </p:nvSpPr>
        <p:spPr>
          <a:xfrm>
            <a:off x="1524000" y="3602041"/>
            <a:ext cx="9144000" cy="1655759"/>
          </a:xfrm>
          <a:prstGeom prst="rect">
            <a:avLst/>
          </a:prstGeom>
          <a:noFill/>
          <a:ln>
            <a:noFill/>
          </a:ln>
        </p:spPr>
        <p:txBody>
          <a:bodyPr anchorCtr="1" anchor="t" bIns="45700" lIns="91400" spcFirstLastPara="1" rIns="91400" wrap="square" tIns="45700">
            <a:noAutofit/>
          </a:bodyPr>
          <a:lstStyle>
            <a:lvl1pPr lvl="0" marR="0" rtl="0" algn="ctr">
              <a:lnSpc>
                <a:spcPct val="90000"/>
              </a:lnSpc>
              <a:spcBef>
                <a:spcPts val="1000"/>
              </a:spcBef>
              <a:spcAft>
                <a:spcPts val="0"/>
              </a:spcAft>
              <a:buClr>
                <a:srgbClr val="000000"/>
              </a:buClr>
              <a:buSzPts val="2400"/>
              <a:buFont typeface="Arial"/>
              <a:buNone/>
              <a:defRPr b="0" i="0" sz="2400" u="none" cap="none" strike="noStrike">
                <a:solidFill>
                  <a:srgbClr val="000000"/>
                </a:solidFill>
                <a:latin typeface="Calibri"/>
                <a:ea typeface="Calibri"/>
                <a:cs typeface="Calibri"/>
                <a:sym typeface="Calibri"/>
              </a:defRPr>
            </a:lvl1pPr>
            <a:lvl2pPr lvl="1" marR="0" rtl="0" algn="l">
              <a:lnSpc>
                <a:spcPct val="90000"/>
              </a:lnSpc>
              <a:spcBef>
                <a:spcPts val="667"/>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lvl="2" marR="0" rtl="0" algn="l">
              <a:lnSpc>
                <a:spcPct val="90000"/>
              </a:lnSpc>
              <a:spcBef>
                <a:spcPts val="667"/>
              </a:spcBef>
              <a:spcAft>
                <a:spcPts val="0"/>
              </a:spcAft>
              <a:buClr>
                <a:srgbClr val="000000"/>
              </a:buClr>
              <a:buSzPts val="2667"/>
              <a:buFont typeface="Arial"/>
              <a:buChar char="•"/>
              <a:defRPr b="0" i="0" sz="2667" u="none" cap="none" strike="noStrike">
                <a:solidFill>
                  <a:srgbClr val="000000"/>
                </a:solidFill>
                <a:latin typeface="Calibri"/>
                <a:ea typeface="Calibri"/>
                <a:cs typeface="Calibri"/>
                <a:sym typeface="Calibri"/>
              </a:defRPr>
            </a:lvl3pPr>
            <a:lvl4pPr lvl="3"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4pPr>
            <a:lvl5pPr lvl="4"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5pPr>
            <a:lvl6pPr lvl="5"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lvl="6"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lvl="7"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lvl="8"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
        <p:nvSpPr>
          <p:cNvPr id="358" name="Google Shape;358;p148"/>
          <p:cNvSpPr txBox="1"/>
          <p:nvPr>
            <p:ph idx="10" type="dt"/>
          </p:nvPr>
        </p:nvSpPr>
        <p:spPr>
          <a:xfrm>
            <a:off x="838200" y="6356347"/>
            <a:ext cx="2743200" cy="365125"/>
          </a:xfrm>
          <a:prstGeom prst="rect">
            <a:avLst/>
          </a:prstGeom>
          <a:noFill/>
          <a:ln>
            <a:noFill/>
          </a:ln>
        </p:spPr>
        <p:txBody>
          <a:bodyPr anchorCtr="0" anchor="t" bIns="45700" lIns="91400" spcFirstLastPara="1" rIns="91400"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359" name="Google Shape;359;p148"/>
          <p:cNvSpPr txBox="1"/>
          <p:nvPr>
            <p:ph idx="11" type="ftr"/>
          </p:nvPr>
        </p:nvSpPr>
        <p:spPr>
          <a:xfrm>
            <a:off x="4038599" y="6356347"/>
            <a:ext cx="4114799" cy="365125"/>
          </a:xfrm>
          <a:prstGeom prst="rect">
            <a:avLst/>
          </a:prstGeom>
          <a:noFill/>
          <a:ln>
            <a:noFill/>
          </a:ln>
        </p:spPr>
        <p:txBody>
          <a:bodyPr anchorCtr="0" anchor="t" bIns="45700" lIns="91400" spcFirstLastPara="1" rIns="91400"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360" name="Google Shape;360;p148"/>
          <p:cNvSpPr txBox="1"/>
          <p:nvPr>
            <p:ph idx="12" type="sldNum"/>
          </p:nvPr>
        </p:nvSpPr>
        <p:spPr>
          <a:xfrm>
            <a:off x="8610599" y="6356347"/>
            <a:ext cx="2743200" cy="365125"/>
          </a:xfrm>
          <a:prstGeom prst="rect">
            <a:avLst/>
          </a:prstGeom>
          <a:noFill/>
          <a:ln>
            <a:noFill/>
          </a:ln>
        </p:spPr>
        <p:txBody>
          <a:bodyPr anchorCtr="0" anchor="t" bIns="45700" lIns="91400" spcFirstLastPara="1" rIns="91400"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fr-FR"/>
              <a:t>‹#›</a:t>
            </a:fld>
            <a:endParaRPr/>
          </a:p>
        </p:txBody>
      </p:sp>
      <p:sp>
        <p:nvSpPr>
          <p:cNvPr id="361" name="Google Shape;361;p148"/>
          <p:cNvSpPr/>
          <p:nvPr/>
        </p:nvSpPr>
        <p:spPr>
          <a:xfrm>
            <a:off x="0" y="-26505"/>
            <a:ext cx="12192000" cy="6857999"/>
          </a:xfrm>
          <a:prstGeom prst="rect">
            <a:avLst/>
          </a:prstGeom>
          <a:solidFill>
            <a:srgbClr val="106585"/>
          </a:solidFill>
          <a:ln>
            <a:noFill/>
          </a:ln>
        </p:spPr>
        <p:txBody>
          <a:bodyPr anchorCtr="1" anchor="ctr" bIns="45700" lIns="91400" spcFirstLastPara="1" rIns="91400" wrap="square" tIns="45700">
            <a:noAutofit/>
          </a:bodyPr>
          <a:lstStyle/>
          <a:p>
            <a:pPr indent="0" lvl="0" marL="0" marR="0" rtl="0" algn="ctr">
              <a:lnSpc>
                <a:spcPct val="100000"/>
              </a:lnSpc>
              <a:spcBef>
                <a:spcPts val="0"/>
              </a:spcBef>
              <a:spcAft>
                <a:spcPts val="0"/>
              </a:spcAft>
              <a:buClr>
                <a:srgbClr val="000000"/>
              </a:buClr>
              <a:buSzPts val="1351"/>
              <a:buFont typeface="Arial"/>
              <a:buNone/>
            </a:pPr>
            <a:r>
              <a:t/>
            </a:r>
            <a:endParaRPr b="0" i="0" sz="1351" u="none" cap="none" strike="noStrike">
              <a:solidFill>
                <a:srgbClr val="FFFFFF"/>
              </a:solidFill>
              <a:latin typeface="Dosis"/>
              <a:ea typeface="Dosis"/>
              <a:cs typeface="Dosis"/>
              <a:sym typeface="Dosis"/>
            </a:endParaRPr>
          </a:p>
        </p:txBody>
      </p:sp>
      <p:sp>
        <p:nvSpPr>
          <p:cNvPr id="362" name="Google Shape;362;p148"/>
          <p:cNvSpPr/>
          <p:nvPr/>
        </p:nvSpPr>
        <p:spPr>
          <a:xfrm flipH="1">
            <a:off x="11353800" y="363225"/>
            <a:ext cx="366088" cy="224711"/>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675" lIns="91425" spcFirstLastPara="1" rIns="91425" wrap="square" tIns="45675">
            <a:noAutofit/>
          </a:bodyPr>
          <a:lstStyle/>
          <a:p>
            <a:pPr indent="0" lvl="0" marL="0" marR="0" rtl="0" algn="l">
              <a:lnSpc>
                <a:spcPct val="100000"/>
              </a:lnSpc>
              <a:spcBef>
                <a:spcPts val="0"/>
              </a:spcBef>
              <a:spcAft>
                <a:spcPts val="0"/>
              </a:spcAft>
              <a:buClr>
                <a:srgbClr val="000000"/>
              </a:buClr>
              <a:buSzPts val="1351"/>
              <a:buFont typeface="Arial"/>
              <a:buNone/>
            </a:pPr>
            <a:r>
              <a:t/>
            </a:r>
            <a:endParaRPr b="1" i="0" sz="1351" u="none" cap="none" strike="noStrike">
              <a:solidFill>
                <a:srgbClr val="7F7F7F"/>
              </a:solidFill>
              <a:latin typeface="Dosis"/>
              <a:ea typeface="Dosis"/>
              <a:cs typeface="Dosis"/>
              <a:sym typeface="Dosis"/>
            </a:endParaRPr>
          </a:p>
        </p:txBody>
      </p:sp>
      <p:sp>
        <p:nvSpPr>
          <p:cNvPr id="363" name="Google Shape;363;p148"/>
          <p:cNvSpPr txBox="1"/>
          <p:nvPr>
            <p:ph type="title"/>
          </p:nvPr>
        </p:nvSpPr>
        <p:spPr>
          <a:xfrm>
            <a:off x="1192694" y="523890"/>
            <a:ext cx="10161105" cy="470623"/>
          </a:xfrm>
          <a:prstGeom prst="rect">
            <a:avLst/>
          </a:prstGeom>
          <a:noFill/>
          <a:ln>
            <a:noFill/>
          </a:ln>
        </p:spPr>
        <p:txBody>
          <a:bodyPr anchorCtr="0" anchor="t" bIns="45700" lIns="91400" spcFirstLastPara="1" rIns="91400" wrap="square" tIns="45700">
            <a:noAutofit/>
          </a:bodyPr>
          <a:lstStyle>
            <a:lvl1pPr lvl="0" marR="0" rtl="0" algn="r">
              <a:lnSpc>
                <a:spcPct val="90000"/>
              </a:lnSpc>
              <a:spcBef>
                <a:spcPts val="0"/>
              </a:spcBef>
              <a:spcAft>
                <a:spcPts val="0"/>
              </a:spcAft>
              <a:buClr>
                <a:srgbClr val="757070"/>
              </a:buClr>
              <a:buSzPts val="1800"/>
              <a:buFont typeface="Calibri"/>
              <a:buNone/>
              <a:defRPr b="0" i="1" sz="1800" u="none" cap="none" strike="noStrike">
                <a:solidFill>
                  <a:srgbClr val="75707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7_Title Slide">
  <p:cSld name="17_Title Slide">
    <p:spTree>
      <p:nvGrpSpPr>
        <p:cNvPr id="364" name="Shape 364"/>
        <p:cNvGrpSpPr/>
        <p:nvPr/>
      </p:nvGrpSpPr>
      <p:grpSpPr>
        <a:xfrm>
          <a:off x="0" y="0"/>
          <a:ext cx="0" cy="0"/>
          <a:chOff x="0" y="0"/>
          <a:chExt cx="0" cy="0"/>
        </a:xfrm>
      </p:grpSpPr>
      <p:grpSp>
        <p:nvGrpSpPr>
          <p:cNvPr id="365" name="Google Shape;365;p149"/>
          <p:cNvGrpSpPr/>
          <p:nvPr/>
        </p:nvGrpSpPr>
        <p:grpSpPr>
          <a:xfrm>
            <a:off x="-1" y="-38041"/>
            <a:ext cx="12192000" cy="6858001"/>
            <a:chOff x="0" y="0"/>
            <a:chExt cx="13716000" cy="10287000"/>
          </a:xfrm>
        </p:grpSpPr>
        <p:sp>
          <p:nvSpPr>
            <p:cNvPr id="366" name="Google Shape;366;p149"/>
            <p:cNvSpPr/>
            <p:nvPr/>
          </p:nvSpPr>
          <p:spPr>
            <a:xfrm>
              <a:off x="0" y="0"/>
              <a:ext cx="13716000" cy="10287000"/>
            </a:xfrm>
            <a:prstGeom prst="rect">
              <a:avLst/>
            </a:prstGeom>
            <a:solidFill>
              <a:srgbClr val="10658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367" name="Google Shape;367;p149"/>
            <p:cNvSpPr/>
            <p:nvPr/>
          </p:nvSpPr>
          <p:spPr>
            <a:xfrm>
              <a:off x="304801" y="1158873"/>
              <a:ext cx="13106399"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368" name="Google Shape;368;p149"/>
            <p:cNvSpPr/>
            <p:nvPr/>
          </p:nvSpPr>
          <p:spPr>
            <a:xfrm>
              <a:off x="304801" y="281335"/>
              <a:ext cx="13106399"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369" name="Google Shape;369;p149"/>
          <p:cNvSpPr/>
          <p:nvPr/>
        </p:nvSpPr>
        <p:spPr>
          <a:xfrm flipH="1" rot="10800000">
            <a:off x="586409" y="297926"/>
            <a:ext cx="366091" cy="224705"/>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1351">
              <a:solidFill>
                <a:srgbClr val="7F7F7F"/>
              </a:solidFill>
              <a:latin typeface="Dosis"/>
              <a:ea typeface="Dosis"/>
              <a:cs typeface="Dosis"/>
              <a:sym typeface="Dosis"/>
            </a:endParaRPr>
          </a:p>
        </p:txBody>
      </p:sp>
      <p:sp>
        <p:nvSpPr>
          <p:cNvPr id="370" name="Google Shape;370;p149"/>
          <p:cNvSpPr txBox="1"/>
          <p:nvPr>
            <p:ph type="title"/>
          </p:nvPr>
        </p:nvSpPr>
        <p:spPr>
          <a:xfrm>
            <a:off x="1015448" y="195948"/>
            <a:ext cx="10161104" cy="470617"/>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0"/>
              </a:spcBef>
              <a:spcAft>
                <a:spcPts val="0"/>
              </a:spcAft>
              <a:buClr>
                <a:srgbClr val="747474"/>
              </a:buClr>
              <a:buSzPts val="2000"/>
              <a:buFont typeface="Play"/>
              <a:buNone/>
              <a:defRPr b="1" i="0" sz="2000" u="none" cap="none" strike="noStrike">
                <a:solidFill>
                  <a:srgbClr val="747474"/>
                </a:solidFill>
                <a:latin typeface="Play"/>
                <a:ea typeface="Play"/>
                <a:cs typeface="Play"/>
                <a:sym typeface="Pl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71" name="Google Shape;371;p149"/>
          <p:cNvSpPr txBox="1"/>
          <p:nvPr>
            <p:ph idx="1" type="body"/>
          </p:nvPr>
        </p:nvSpPr>
        <p:spPr>
          <a:xfrm>
            <a:off x="996949" y="685689"/>
            <a:ext cx="10179603" cy="292443"/>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333"/>
              </a:spcBef>
              <a:spcAft>
                <a:spcPts val="0"/>
              </a:spcAft>
              <a:buClr>
                <a:srgbClr val="AEAEAE"/>
              </a:buClr>
              <a:buSzPts val="1400"/>
              <a:buFont typeface="Arial"/>
              <a:buNone/>
              <a:defRPr b="0" i="1" sz="1400" u="none" cap="none" strike="noStrike">
                <a:solidFill>
                  <a:srgbClr val="AEAEAE"/>
                </a:solidFill>
                <a:latin typeface="Calibri"/>
                <a:ea typeface="Calibri"/>
                <a:cs typeface="Calibri"/>
                <a:sym typeface="Calibri"/>
              </a:defRPr>
            </a:lvl1pPr>
            <a:lvl2pPr indent="-431800" lvl="1" marL="914400" marR="0" rtl="0" algn="l">
              <a:lnSpc>
                <a:spcPct val="90000"/>
              </a:lnSpc>
              <a:spcBef>
                <a:spcPts val="667"/>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indent="-397954" lvl="2" marL="1371600" marR="0" rtl="0" algn="l">
              <a:lnSpc>
                <a:spcPct val="90000"/>
              </a:lnSpc>
              <a:spcBef>
                <a:spcPts val="667"/>
              </a:spcBef>
              <a:spcAft>
                <a:spcPts val="0"/>
              </a:spcAft>
              <a:buClr>
                <a:srgbClr val="000000"/>
              </a:buClr>
              <a:buSzPts val="2667"/>
              <a:buFont typeface="Arial"/>
              <a:buChar char="•"/>
              <a:defRPr b="0" i="0" sz="2667" u="none" cap="none" strike="noStrike">
                <a:solidFill>
                  <a:srgbClr val="000000"/>
                </a:solidFill>
                <a:latin typeface="Calibri"/>
                <a:ea typeface="Calibri"/>
                <a:cs typeface="Calibri"/>
                <a:sym typeface="Calibri"/>
              </a:defRPr>
            </a:lvl3pPr>
            <a:lvl4pPr indent="-381000" lvl="3" marL="18288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4pPr>
            <a:lvl5pPr indent="-381000" lvl="4" marL="22860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5pPr>
            <a:lvl6pPr indent="-381000" lvl="5" marL="27432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indent="-381000" lvl="6" marL="32004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indent="-381000" lvl="7" marL="36576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indent="-381000" lvl="8" marL="41148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bg>
      <p:bgPr>
        <a:solidFill>
          <a:srgbClr val="002060"/>
        </a:solidFill>
      </p:bgPr>
    </p:bg>
    <p:spTree>
      <p:nvGrpSpPr>
        <p:cNvPr id="378" name="Shape 378"/>
        <p:cNvGrpSpPr/>
        <p:nvPr/>
      </p:nvGrpSpPr>
      <p:grpSpPr>
        <a:xfrm>
          <a:off x="0" y="0"/>
          <a:ext cx="0" cy="0"/>
          <a:chOff x="0" y="0"/>
          <a:chExt cx="0" cy="0"/>
        </a:xfrm>
      </p:grpSpPr>
      <p:grpSp>
        <p:nvGrpSpPr>
          <p:cNvPr id="379" name="Google Shape;379;p94"/>
          <p:cNvGrpSpPr/>
          <p:nvPr/>
        </p:nvGrpSpPr>
        <p:grpSpPr>
          <a:xfrm>
            <a:off x="0" y="1"/>
            <a:ext cx="12192000" cy="6858001"/>
            <a:chOff x="0" y="0"/>
            <a:chExt cx="13716000" cy="10287000"/>
          </a:xfrm>
        </p:grpSpPr>
        <p:sp>
          <p:nvSpPr>
            <p:cNvPr id="380" name="Google Shape;380;p94"/>
            <p:cNvSpPr/>
            <p:nvPr/>
          </p:nvSpPr>
          <p:spPr>
            <a:xfrm>
              <a:off x="0" y="0"/>
              <a:ext cx="13716000" cy="10287000"/>
            </a:xfrm>
            <a:prstGeom prst="rect">
              <a:avLst/>
            </a:prstGeom>
            <a:solidFill>
              <a:srgbClr val="F6C37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381" name="Google Shape;381;p94"/>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382" name="Google Shape;382;p94"/>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383" name="Google Shape;383;p94"/>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G en binôme ">
  <p:cSld name="PG en binôme ">
    <p:bg>
      <p:bgPr>
        <a:solidFill>
          <a:srgbClr val="002060"/>
        </a:solidFill>
      </p:bgPr>
    </p:bg>
    <p:spTree>
      <p:nvGrpSpPr>
        <p:cNvPr id="384" name="Shape 384"/>
        <p:cNvGrpSpPr/>
        <p:nvPr/>
      </p:nvGrpSpPr>
      <p:grpSpPr>
        <a:xfrm>
          <a:off x="0" y="0"/>
          <a:ext cx="0" cy="0"/>
          <a:chOff x="0" y="0"/>
          <a:chExt cx="0" cy="0"/>
        </a:xfrm>
      </p:grpSpPr>
      <p:grpSp>
        <p:nvGrpSpPr>
          <p:cNvPr id="385" name="Google Shape;385;p98"/>
          <p:cNvGrpSpPr/>
          <p:nvPr/>
        </p:nvGrpSpPr>
        <p:grpSpPr>
          <a:xfrm>
            <a:off x="0" y="1"/>
            <a:ext cx="12192000" cy="6858001"/>
            <a:chOff x="0" y="0"/>
            <a:chExt cx="13716000" cy="10287000"/>
          </a:xfrm>
        </p:grpSpPr>
        <p:sp>
          <p:nvSpPr>
            <p:cNvPr id="386" name="Google Shape;386;p98"/>
            <p:cNvSpPr/>
            <p:nvPr/>
          </p:nvSpPr>
          <p:spPr>
            <a:xfrm>
              <a:off x="0" y="0"/>
              <a:ext cx="13716000" cy="10287000"/>
            </a:xfrm>
            <a:prstGeom prst="rect">
              <a:avLst/>
            </a:prstGeom>
            <a:solidFill>
              <a:srgbClr val="0070C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387" name="Google Shape;387;p98"/>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388" name="Google Shape;388;p98"/>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pic>
        <p:nvPicPr>
          <p:cNvPr descr="Image générée" id="389" name="Google Shape;389;p98"/>
          <p:cNvPicPr preferRelativeResize="0"/>
          <p:nvPr/>
        </p:nvPicPr>
        <p:blipFill rotWithShape="1">
          <a:blip r:embed="rId2">
            <a:alphaModFix/>
          </a:blip>
          <a:srcRect b="62431" l="6026" r="75345" t="25226"/>
          <a:stretch/>
        </p:blipFill>
        <p:spPr>
          <a:xfrm>
            <a:off x="195309" y="168984"/>
            <a:ext cx="570003" cy="566512"/>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1" name="Shape 51"/>
        <p:cNvGrpSpPr/>
        <p:nvPr/>
      </p:nvGrpSpPr>
      <p:grpSpPr>
        <a:xfrm>
          <a:off x="0" y="0"/>
          <a:ext cx="0" cy="0"/>
          <a:chOff x="0" y="0"/>
          <a:chExt cx="0" cy="0"/>
        </a:xfrm>
      </p:grpSpPr>
      <p:sp>
        <p:nvSpPr>
          <p:cNvPr id="52" name="Google Shape;52;p100"/>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3" name="Google Shape;53;p100"/>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4" name="Google Shape;54;p10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5" name="Google Shape;55;p10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10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Title Slide">
  <p:cSld name="6_Title Slide">
    <p:bg>
      <p:bgPr>
        <a:solidFill>
          <a:srgbClr val="002060"/>
        </a:solidFill>
      </p:bgPr>
    </p:bg>
    <p:spTree>
      <p:nvGrpSpPr>
        <p:cNvPr id="390" name="Shape 390"/>
        <p:cNvGrpSpPr/>
        <p:nvPr/>
      </p:nvGrpSpPr>
      <p:grpSpPr>
        <a:xfrm>
          <a:off x="0" y="0"/>
          <a:ext cx="0" cy="0"/>
          <a:chOff x="0" y="0"/>
          <a:chExt cx="0" cy="0"/>
        </a:xfrm>
      </p:grpSpPr>
      <p:grpSp>
        <p:nvGrpSpPr>
          <p:cNvPr id="391" name="Google Shape;391;p99"/>
          <p:cNvGrpSpPr/>
          <p:nvPr/>
        </p:nvGrpSpPr>
        <p:grpSpPr>
          <a:xfrm>
            <a:off x="0" y="1"/>
            <a:ext cx="12192000" cy="6858001"/>
            <a:chOff x="0" y="0"/>
            <a:chExt cx="13716000" cy="10287000"/>
          </a:xfrm>
        </p:grpSpPr>
        <p:sp>
          <p:nvSpPr>
            <p:cNvPr id="392" name="Google Shape;392;p99"/>
            <p:cNvSpPr/>
            <p:nvPr/>
          </p:nvSpPr>
          <p:spPr>
            <a:xfrm>
              <a:off x="0" y="0"/>
              <a:ext cx="13716000" cy="10287000"/>
            </a:xfrm>
            <a:prstGeom prst="rect">
              <a:avLst/>
            </a:prstGeom>
            <a:solidFill>
              <a:srgbClr val="B8D98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393" name="Google Shape;393;p99"/>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394" name="Google Shape;394;p99"/>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395" name="Google Shape;395;p99"/>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396" name="Shape 396"/>
        <p:cNvGrpSpPr/>
        <p:nvPr/>
      </p:nvGrpSpPr>
      <p:grpSpPr>
        <a:xfrm>
          <a:off x="0" y="0"/>
          <a:ext cx="0" cy="0"/>
          <a:chOff x="0" y="0"/>
          <a:chExt cx="0" cy="0"/>
        </a:xfrm>
      </p:grpSpPr>
      <p:sp>
        <p:nvSpPr>
          <p:cNvPr id="397" name="Google Shape;397;p150"/>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8" name="Google Shape;398;p150"/>
          <p:cNvSpPr txBox="1"/>
          <p:nvPr>
            <p:ph idx="1" type="subTitle"/>
          </p:nvPr>
        </p:nvSpPr>
        <p:spPr>
          <a:xfrm>
            <a:off x="1524000" y="3602037"/>
            <a:ext cx="9144000" cy="1655763"/>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399" name="Google Shape;399;p150"/>
          <p:cNvSpPr txBox="1"/>
          <p:nvPr>
            <p:ph idx="10" type="dt"/>
          </p:nvPr>
        </p:nvSpPr>
        <p:spPr>
          <a:xfrm>
            <a:off x="838200" y="6356351"/>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0" name="Google Shape;400;p150"/>
          <p:cNvSpPr txBox="1"/>
          <p:nvPr>
            <p:ph idx="11" type="ftr"/>
          </p:nvPr>
        </p:nvSpPr>
        <p:spPr>
          <a:xfrm>
            <a:off x="4038600" y="6356351"/>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1" name="Google Shape;401;p150"/>
          <p:cNvSpPr txBox="1"/>
          <p:nvPr>
            <p:ph idx="12" type="sldNum"/>
          </p:nvPr>
        </p:nvSpPr>
        <p:spPr>
          <a:xfrm>
            <a:off x="8610600" y="6356351"/>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402" name="Shape 402"/>
        <p:cNvGrpSpPr/>
        <p:nvPr/>
      </p:nvGrpSpPr>
      <p:grpSpPr>
        <a:xfrm>
          <a:off x="0" y="0"/>
          <a:ext cx="0" cy="0"/>
          <a:chOff x="0" y="0"/>
          <a:chExt cx="0" cy="0"/>
        </a:xfrm>
      </p:grpSpPr>
      <p:sp>
        <p:nvSpPr>
          <p:cNvPr id="403" name="Google Shape;403;p15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4" name="Google Shape;404;p151"/>
          <p:cNvSpPr txBox="1"/>
          <p:nvPr>
            <p:ph idx="1" type="body"/>
          </p:nvPr>
        </p:nvSpPr>
        <p:spPr>
          <a:xfrm>
            <a:off x="838200" y="1825625"/>
            <a:ext cx="10515600" cy="4351339"/>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5" name="Google Shape;405;p151"/>
          <p:cNvSpPr txBox="1"/>
          <p:nvPr>
            <p:ph idx="10" type="dt"/>
          </p:nvPr>
        </p:nvSpPr>
        <p:spPr>
          <a:xfrm>
            <a:off x="838200" y="6356351"/>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6" name="Google Shape;406;p151"/>
          <p:cNvSpPr txBox="1"/>
          <p:nvPr>
            <p:ph idx="11" type="ftr"/>
          </p:nvPr>
        </p:nvSpPr>
        <p:spPr>
          <a:xfrm>
            <a:off x="4038600" y="6356351"/>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7" name="Google Shape;407;p151"/>
          <p:cNvSpPr txBox="1"/>
          <p:nvPr>
            <p:ph idx="12" type="sldNum"/>
          </p:nvPr>
        </p:nvSpPr>
        <p:spPr>
          <a:xfrm>
            <a:off x="8610600" y="6356351"/>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408" name="Shape 408"/>
        <p:cNvGrpSpPr/>
        <p:nvPr/>
      </p:nvGrpSpPr>
      <p:grpSpPr>
        <a:xfrm>
          <a:off x="0" y="0"/>
          <a:ext cx="0" cy="0"/>
          <a:chOff x="0" y="0"/>
          <a:chExt cx="0" cy="0"/>
        </a:xfrm>
      </p:grpSpPr>
      <p:sp>
        <p:nvSpPr>
          <p:cNvPr id="409" name="Google Shape;409;p15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0" name="Google Shape;410;p152"/>
          <p:cNvSpPr txBox="1"/>
          <p:nvPr>
            <p:ph idx="1" type="body"/>
          </p:nvPr>
        </p:nvSpPr>
        <p:spPr>
          <a:xfrm>
            <a:off x="838200" y="1825625"/>
            <a:ext cx="5181600" cy="4351339"/>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1" name="Google Shape;411;p152"/>
          <p:cNvSpPr txBox="1"/>
          <p:nvPr>
            <p:ph idx="2" type="body"/>
          </p:nvPr>
        </p:nvSpPr>
        <p:spPr>
          <a:xfrm>
            <a:off x="6172200" y="1825625"/>
            <a:ext cx="5181600" cy="4351339"/>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2" name="Google Shape;412;p152"/>
          <p:cNvSpPr txBox="1"/>
          <p:nvPr>
            <p:ph idx="10" type="dt"/>
          </p:nvPr>
        </p:nvSpPr>
        <p:spPr>
          <a:xfrm>
            <a:off x="838200" y="6356351"/>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3" name="Google Shape;413;p152"/>
          <p:cNvSpPr txBox="1"/>
          <p:nvPr>
            <p:ph idx="11" type="ftr"/>
          </p:nvPr>
        </p:nvSpPr>
        <p:spPr>
          <a:xfrm>
            <a:off x="4038600" y="6356351"/>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4" name="Google Shape;414;p152"/>
          <p:cNvSpPr txBox="1"/>
          <p:nvPr>
            <p:ph idx="12" type="sldNum"/>
          </p:nvPr>
        </p:nvSpPr>
        <p:spPr>
          <a:xfrm>
            <a:off x="8610600" y="6356351"/>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15" name="Shape 415"/>
        <p:cNvGrpSpPr/>
        <p:nvPr/>
      </p:nvGrpSpPr>
      <p:grpSpPr>
        <a:xfrm>
          <a:off x="0" y="0"/>
          <a:ext cx="0" cy="0"/>
          <a:chOff x="0" y="0"/>
          <a:chExt cx="0" cy="0"/>
        </a:xfrm>
      </p:grpSpPr>
      <p:sp>
        <p:nvSpPr>
          <p:cNvPr id="416" name="Google Shape;416;p153"/>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7" name="Google Shape;417;p153"/>
          <p:cNvSpPr txBox="1"/>
          <p:nvPr>
            <p:ph idx="1" type="body"/>
          </p:nvPr>
        </p:nvSpPr>
        <p:spPr>
          <a:xfrm>
            <a:off x="839789"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18" name="Google Shape;418;p153"/>
          <p:cNvSpPr txBox="1"/>
          <p:nvPr>
            <p:ph idx="2" type="body"/>
          </p:nvPr>
        </p:nvSpPr>
        <p:spPr>
          <a:xfrm>
            <a:off x="839789"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9" name="Google Shape;419;p153"/>
          <p:cNvSpPr txBox="1"/>
          <p:nvPr>
            <p:ph idx="3" type="body"/>
          </p:nvPr>
        </p:nvSpPr>
        <p:spPr>
          <a:xfrm>
            <a:off x="6172201"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20" name="Google Shape;420;p153"/>
          <p:cNvSpPr txBox="1"/>
          <p:nvPr>
            <p:ph idx="4" type="body"/>
          </p:nvPr>
        </p:nvSpPr>
        <p:spPr>
          <a:xfrm>
            <a:off x="6172201"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1" name="Google Shape;421;p153"/>
          <p:cNvSpPr txBox="1"/>
          <p:nvPr>
            <p:ph idx="10" type="dt"/>
          </p:nvPr>
        </p:nvSpPr>
        <p:spPr>
          <a:xfrm>
            <a:off x="838200" y="6356351"/>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2" name="Google Shape;422;p153"/>
          <p:cNvSpPr txBox="1"/>
          <p:nvPr>
            <p:ph idx="11" type="ftr"/>
          </p:nvPr>
        </p:nvSpPr>
        <p:spPr>
          <a:xfrm>
            <a:off x="4038600" y="6356351"/>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3" name="Google Shape;423;p153"/>
          <p:cNvSpPr txBox="1"/>
          <p:nvPr>
            <p:ph idx="12" type="sldNum"/>
          </p:nvPr>
        </p:nvSpPr>
        <p:spPr>
          <a:xfrm>
            <a:off x="8610600" y="6356351"/>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24" name="Shape 424"/>
        <p:cNvGrpSpPr/>
        <p:nvPr/>
      </p:nvGrpSpPr>
      <p:grpSpPr>
        <a:xfrm>
          <a:off x="0" y="0"/>
          <a:ext cx="0" cy="0"/>
          <a:chOff x="0" y="0"/>
          <a:chExt cx="0" cy="0"/>
        </a:xfrm>
      </p:grpSpPr>
      <p:sp>
        <p:nvSpPr>
          <p:cNvPr id="425" name="Google Shape;425;p15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6" name="Google Shape;426;p154"/>
          <p:cNvSpPr txBox="1"/>
          <p:nvPr>
            <p:ph idx="10" type="dt"/>
          </p:nvPr>
        </p:nvSpPr>
        <p:spPr>
          <a:xfrm>
            <a:off x="838200" y="6356351"/>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7" name="Google Shape;427;p154"/>
          <p:cNvSpPr txBox="1"/>
          <p:nvPr>
            <p:ph idx="11" type="ftr"/>
          </p:nvPr>
        </p:nvSpPr>
        <p:spPr>
          <a:xfrm>
            <a:off x="4038600" y="6356351"/>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8" name="Google Shape;428;p154"/>
          <p:cNvSpPr txBox="1"/>
          <p:nvPr>
            <p:ph idx="12" type="sldNum"/>
          </p:nvPr>
        </p:nvSpPr>
        <p:spPr>
          <a:xfrm>
            <a:off x="8610600" y="6356351"/>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29" name="Shape 429"/>
        <p:cNvGrpSpPr/>
        <p:nvPr/>
      </p:nvGrpSpPr>
      <p:grpSpPr>
        <a:xfrm>
          <a:off x="0" y="0"/>
          <a:ext cx="0" cy="0"/>
          <a:chOff x="0" y="0"/>
          <a:chExt cx="0" cy="0"/>
        </a:xfrm>
      </p:grpSpPr>
      <p:sp>
        <p:nvSpPr>
          <p:cNvPr id="430" name="Google Shape;430;p155"/>
          <p:cNvSpPr txBox="1"/>
          <p:nvPr>
            <p:ph idx="10" type="dt"/>
          </p:nvPr>
        </p:nvSpPr>
        <p:spPr>
          <a:xfrm>
            <a:off x="838200" y="6356351"/>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1" name="Google Shape;431;p155"/>
          <p:cNvSpPr txBox="1"/>
          <p:nvPr>
            <p:ph idx="11" type="ftr"/>
          </p:nvPr>
        </p:nvSpPr>
        <p:spPr>
          <a:xfrm>
            <a:off x="4038600" y="6356351"/>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2" name="Google Shape;432;p155"/>
          <p:cNvSpPr txBox="1"/>
          <p:nvPr>
            <p:ph idx="12" type="sldNum"/>
          </p:nvPr>
        </p:nvSpPr>
        <p:spPr>
          <a:xfrm>
            <a:off x="8610600" y="6356351"/>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433" name="Shape 433"/>
        <p:cNvGrpSpPr/>
        <p:nvPr/>
      </p:nvGrpSpPr>
      <p:grpSpPr>
        <a:xfrm>
          <a:off x="0" y="0"/>
          <a:ext cx="0" cy="0"/>
          <a:chOff x="0" y="0"/>
          <a:chExt cx="0" cy="0"/>
        </a:xfrm>
      </p:grpSpPr>
      <p:sp>
        <p:nvSpPr>
          <p:cNvPr id="434" name="Google Shape;434;p156"/>
          <p:cNvSpPr/>
          <p:nvPr/>
        </p:nvSpPr>
        <p:spPr>
          <a:xfrm>
            <a:off x="1236925" y="706095"/>
            <a:ext cx="9678395" cy="5378639"/>
          </a:xfrm>
          <a:prstGeom prst="roundRect">
            <a:avLst>
              <a:gd fmla="val 2665" name="adj"/>
            </a:avLst>
          </a:prstGeom>
          <a:solidFill>
            <a:schemeClr val="lt1"/>
          </a:solidFill>
          <a:ln cap="flat" cmpd="sng" w="12700">
            <a:solidFill>
              <a:srgbClr val="D8D8D8"/>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435" name="Google Shape;435;p156"/>
          <p:cNvSpPr txBox="1"/>
          <p:nvPr>
            <p:ph idx="10" type="dt"/>
          </p:nvPr>
        </p:nvSpPr>
        <p:spPr>
          <a:xfrm>
            <a:off x="838200" y="6356351"/>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6" name="Google Shape;436;p156"/>
          <p:cNvSpPr txBox="1"/>
          <p:nvPr>
            <p:ph idx="11" type="ftr"/>
          </p:nvPr>
        </p:nvSpPr>
        <p:spPr>
          <a:xfrm>
            <a:off x="4038600" y="6356351"/>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7" name="Google Shape;437;p156"/>
          <p:cNvSpPr txBox="1"/>
          <p:nvPr>
            <p:ph idx="12" type="sldNum"/>
          </p:nvPr>
        </p:nvSpPr>
        <p:spPr>
          <a:xfrm>
            <a:off x="8610600" y="6356351"/>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
        <p:nvSpPr>
          <p:cNvPr id="438" name="Google Shape;438;p156"/>
          <p:cNvSpPr/>
          <p:nvPr/>
        </p:nvSpPr>
        <p:spPr>
          <a:xfrm>
            <a:off x="1360425" y="832902"/>
            <a:ext cx="9431497" cy="5153431"/>
          </a:xfrm>
          <a:prstGeom prst="rect">
            <a:avLst/>
          </a:prstGeom>
          <a:solidFill>
            <a:srgbClr val="E3EE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439" name="Google Shape;439;p156"/>
          <p:cNvSpPr/>
          <p:nvPr/>
        </p:nvSpPr>
        <p:spPr>
          <a:xfrm>
            <a:off x="1504654" y="958595"/>
            <a:ext cx="9143039" cy="4902044"/>
          </a:xfrm>
          <a:prstGeom prst="rect">
            <a:avLst/>
          </a:prstGeom>
          <a:solidFill>
            <a:schemeClr val="lt1"/>
          </a:solidFill>
          <a:ln>
            <a:noFill/>
          </a:ln>
          <a:effectLst>
            <a:outerShdw blurRad="63500" sx="102000" rotWithShape="0" algn="ctr" sy="102000">
              <a:srgbClr val="000000">
                <a:alpha val="4705"/>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440" name="Google Shape;440;p156"/>
          <p:cNvSpPr txBox="1"/>
          <p:nvPr>
            <p:ph type="title"/>
          </p:nvPr>
        </p:nvSpPr>
        <p:spPr>
          <a:xfrm>
            <a:off x="2209800" y="2311680"/>
            <a:ext cx="7772400" cy="2234643"/>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2"/>
              </a:buClr>
              <a:buSzPts val="5400"/>
              <a:buFont typeface="Calibri"/>
              <a:buNone/>
              <a:defRPr b="1" sz="54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41" name="Google Shape;441;p156"/>
          <p:cNvSpPr/>
          <p:nvPr/>
        </p:nvSpPr>
        <p:spPr>
          <a:xfrm>
            <a:off x="1773169" y="5360165"/>
            <a:ext cx="8610496" cy="107033"/>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pic>
        <p:nvPicPr>
          <p:cNvPr id="442" name="Google Shape;442;p156"/>
          <p:cNvPicPr preferRelativeResize="0"/>
          <p:nvPr/>
        </p:nvPicPr>
        <p:blipFill rotWithShape="1">
          <a:blip r:embed="rId2">
            <a:alphaModFix/>
          </a:blip>
          <a:srcRect b="0" l="0" r="0" t="0"/>
          <a:stretch/>
        </p:blipFill>
        <p:spPr>
          <a:xfrm>
            <a:off x="5635784" y="1391337"/>
            <a:ext cx="920432" cy="920432"/>
          </a:xfrm>
          <a:prstGeom prst="rect">
            <a:avLst/>
          </a:prstGeom>
          <a:noFill/>
          <a:ln>
            <a:noFill/>
          </a:ln>
        </p:spPr>
      </p:pic>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443" name="Shape 443"/>
        <p:cNvGrpSpPr/>
        <p:nvPr/>
      </p:nvGrpSpPr>
      <p:grpSpPr>
        <a:xfrm>
          <a:off x="0" y="0"/>
          <a:ext cx="0" cy="0"/>
          <a:chOff x="0" y="0"/>
          <a:chExt cx="0" cy="0"/>
        </a:xfrm>
      </p:grpSpPr>
      <p:sp>
        <p:nvSpPr>
          <p:cNvPr id="444" name="Google Shape;444;p157"/>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45" name="Google Shape;445;p157"/>
          <p:cNvSpPr txBox="1"/>
          <p:nvPr>
            <p:ph idx="1" type="body"/>
          </p:nvPr>
        </p:nvSpPr>
        <p:spPr>
          <a:xfrm>
            <a:off x="5183188" y="987426"/>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446" name="Google Shape;446;p157"/>
          <p:cNvSpPr txBox="1"/>
          <p:nvPr>
            <p:ph idx="2" type="body"/>
          </p:nvPr>
        </p:nvSpPr>
        <p:spPr>
          <a:xfrm>
            <a:off x="839788" y="2057401"/>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447" name="Google Shape;447;p157"/>
          <p:cNvSpPr txBox="1"/>
          <p:nvPr>
            <p:ph idx="10" type="dt"/>
          </p:nvPr>
        </p:nvSpPr>
        <p:spPr>
          <a:xfrm>
            <a:off x="838200" y="6356351"/>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8" name="Google Shape;448;p157"/>
          <p:cNvSpPr txBox="1"/>
          <p:nvPr>
            <p:ph idx="11" type="ftr"/>
          </p:nvPr>
        </p:nvSpPr>
        <p:spPr>
          <a:xfrm>
            <a:off x="4038600" y="6356351"/>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9" name="Google Shape;449;p157"/>
          <p:cNvSpPr txBox="1"/>
          <p:nvPr>
            <p:ph idx="12" type="sldNum"/>
          </p:nvPr>
        </p:nvSpPr>
        <p:spPr>
          <a:xfrm>
            <a:off x="8610600" y="6356351"/>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bg>
      <p:bgPr>
        <a:solidFill>
          <a:srgbClr val="0070C0"/>
        </a:solidFill>
      </p:bgPr>
    </p:bg>
    <p:spTree>
      <p:nvGrpSpPr>
        <p:cNvPr id="450" name="Shape 450"/>
        <p:cNvGrpSpPr/>
        <p:nvPr/>
      </p:nvGrpSpPr>
      <p:grpSpPr>
        <a:xfrm>
          <a:off x="0" y="0"/>
          <a:ext cx="0" cy="0"/>
          <a:chOff x="0" y="0"/>
          <a:chExt cx="0" cy="0"/>
        </a:xfrm>
      </p:grpSpPr>
      <p:grpSp>
        <p:nvGrpSpPr>
          <p:cNvPr id="451" name="Google Shape;451;p158"/>
          <p:cNvGrpSpPr/>
          <p:nvPr/>
        </p:nvGrpSpPr>
        <p:grpSpPr>
          <a:xfrm>
            <a:off x="0" y="1"/>
            <a:ext cx="12192000" cy="6858001"/>
            <a:chOff x="0" y="0"/>
            <a:chExt cx="13716000" cy="10287000"/>
          </a:xfrm>
        </p:grpSpPr>
        <p:sp>
          <p:nvSpPr>
            <p:cNvPr id="452" name="Google Shape;452;p158"/>
            <p:cNvSpPr/>
            <p:nvPr/>
          </p:nvSpPr>
          <p:spPr>
            <a:xfrm>
              <a:off x="0" y="0"/>
              <a:ext cx="13716000" cy="10287000"/>
            </a:xfrm>
            <a:prstGeom prst="rect">
              <a:avLst/>
            </a:prstGeom>
            <a:solidFill>
              <a:srgbClr val="7030A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453" name="Google Shape;453;p158"/>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454" name="Google Shape;454;p158"/>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455" name="Google Shape;455;p158"/>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57" name="Shape 57"/>
        <p:cNvGrpSpPr/>
        <p:nvPr/>
      </p:nvGrpSpPr>
      <p:grpSpPr>
        <a:xfrm>
          <a:off x="0" y="0"/>
          <a:ext cx="0" cy="0"/>
          <a:chOff x="0" y="0"/>
          <a:chExt cx="0" cy="0"/>
        </a:xfrm>
      </p:grpSpPr>
      <p:sp>
        <p:nvSpPr>
          <p:cNvPr id="58" name="Google Shape;58;p10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9" name="Google Shape;59;p10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 name="Google Shape;60;p10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0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 name="Google Shape;62;p10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p:bg>
      <p:bgPr>
        <a:solidFill>
          <a:srgbClr val="002060"/>
        </a:solidFill>
      </p:bgPr>
    </p:bg>
    <p:spTree>
      <p:nvGrpSpPr>
        <p:cNvPr id="456" name="Shape 456"/>
        <p:cNvGrpSpPr/>
        <p:nvPr/>
      </p:nvGrpSpPr>
      <p:grpSpPr>
        <a:xfrm>
          <a:off x="0" y="0"/>
          <a:ext cx="0" cy="0"/>
          <a:chOff x="0" y="0"/>
          <a:chExt cx="0" cy="0"/>
        </a:xfrm>
      </p:grpSpPr>
      <p:grpSp>
        <p:nvGrpSpPr>
          <p:cNvPr id="457" name="Google Shape;457;p159"/>
          <p:cNvGrpSpPr/>
          <p:nvPr/>
        </p:nvGrpSpPr>
        <p:grpSpPr>
          <a:xfrm>
            <a:off x="0" y="1"/>
            <a:ext cx="12192000" cy="6858001"/>
            <a:chOff x="0" y="0"/>
            <a:chExt cx="13716000" cy="10287000"/>
          </a:xfrm>
        </p:grpSpPr>
        <p:sp>
          <p:nvSpPr>
            <p:cNvPr id="458" name="Google Shape;458;p159"/>
            <p:cNvSpPr/>
            <p:nvPr/>
          </p:nvSpPr>
          <p:spPr>
            <a:xfrm>
              <a:off x="0" y="0"/>
              <a:ext cx="13716000" cy="10287000"/>
            </a:xfrm>
            <a:prstGeom prst="rect">
              <a:avLst/>
            </a:prstGeom>
            <a:solidFill>
              <a:srgbClr val="EA875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459" name="Google Shape;459;p159"/>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460" name="Google Shape;460;p159"/>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461" name="Google Shape;461;p159"/>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Slide">
  <p:cSld name="4_Title Slide">
    <p:bg>
      <p:bgPr>
        <a:solidFill>
          <a:srgbClr val="002060"/>
        </a:solidFill>
      </p:bgPr>
    </p:bg>
    <p:spTree>
      <p:nvGrpSpPr>
        <p:cNvPr id="462" name="Shape 462"/>
        <p:cNvGrpSpPr/>
        <p:nvPr/>
      </p:nvGrpSpPr>
      <p:grpSpPr>
        <a:xfrm>
          <a:off x="0" y="0"/>
          <a:ext cx="0" cy="0"/>
          <a:chOff x="0" y="0"/>
          <a:chExt cx="0" cy="0"/>
        </a:xfrm>
      </p:grpSpPr>
      <p:grpSp>
        <p:nvGrpSpPr>
          <p:cNvPr id="463" name="Google Shape;463;p160"/>
          <p:cNvGrpSpPr/>
          <p:nvPr/>
        </p:nvGrpSpPr>
        <p:grpSpPr>
          <a:xfrm>
            <a:off x="0" y="1"/>
            <a:ext cx="12192000" cy="6858001"/>
            <a:chOff x="0" y="0"/>
            <a:chExt cx="13716000" cy="10287000"/>
          </a:xfrm>
        </p:grpSpPr>
        <p:sp>
          <p:nvSpPr>
            <p:cNvPr id="464" name="Google Shape;464;p160"/>
            <p:cNvSpPr/>
            <p:nvPr/>
          </p:nvSpPr>
          <p:spPr>
            <a:xfrm>
              <a:off x="0" y="0"/>
              <a:ext cx="13716000" cy="10287000"/>
            </a:xfrm>
            <a:prstGeom prst="rect">
              <a:avLst/>
            </a:prstGeom>
            <a:solidFill>
              <a:srgbClr val="5EACE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465" name="Google Shape;465;p160"/>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466" name="Google Shape;466;p160"/>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467" name="Google Shape;467;p160"/>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tle Slide">
  <p:cSld name="5_Title Slide">
    <p:bg>
      <p:bgPr>
        <a:solidFill>
          <a:srgbClr val="002060"/>
        </a:solidFill>
      </p:bgPr>
    </p:bg>
    <p:spTree>
      <p:nvGrpSpPr>
        <p:cNvPr id="468" name="Shape 468"/>
        <p:cNvGrpSpPr/>
        <p:nvPr/>
      </p:nvGrpSpPr>
      <p:grpSpPr>
        <a:xfrm>
          <a:off x="0" y="0"/>
          <a:ext cx="0" cy="0"/>
          <a:chOff x="0" y="0"/>
          <a:chExt cx="0" cy="0"/>
        </a:xfrm>
      </p:grpSpPr>
      <p:grpSp>
        <p:nvGrpSpPr>
          <p:cNvPr id="469" name="Google Shape;469;p161"/>
          <p:cNvGrpSpPr/>
          <p:nvPr/>
        </p:nvGrpSpPr>
        <p:grpSpPr>
          <a:xfrm>
            <a:off x="0" y="1"/>
            <a:ext cx="12192000" cy="6858001"/>
            <a:chOff x="0" y="0"/>
            <a:chExt cx="13716000" cy="10287000"/>
          </a:xfrm>
        </p:grpSpPr>
        <p:sp>
          <p:nvSpPr>
            <p:cNvPr id="470" name="Google Shape;470;p161"/>
            <p:cNvSpPr/>
            <p:nvPr/>
          </p:nvSpPr>
          <p:spPr>
            <a:xfrm>
              <a:off x="0" y="0"/>
              <a:ext cx="13716000" cy="10287000"/>
            </a:xfrm>
            <a:prstGeom prst="rect">
              <a:avLst/>
            </a:prstGeom>
            <a:solidFill>
              <a:srgbClr val="85CFE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471" name="Google Shape;471;p161"/>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472" name="Google Shape;472;p161"/>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473" name="Google Shape;473;p161"/>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Title Slide">
  <p:cSld name="7_Title Slide">
    <p:bg>
      <p:bgPr>
        <a:solidFill>
          <a:srgbClr val="002060"/>
        </a:solidFill>
      </p:bgPr>
    </p:bg>
    <p:spTree>
      <p:nvGrpSpPr>
        <p:cNvPr id="474" name="Shape 474"/>
        <p:cNvGrpSpPr/>
        <p:nvPr/>
      </p:nvGrpSpPr>
      <p:grpSpPr>
        <a:xfrm>
          <a:off x="0" y="0"/>
          <a:ext cx="0" cy="0"/>
          <a:chOff x="0" y="0"/>
          <a:chExt cx="0" cy="0"/>
        </a:xfrm>
      </p:grpSpPr>
      <p:grpSp>
        <p:nvGrpSpPr>
          <p:cNvPr id="475" name="Google Shape;475;p162"/>
          <p:cNvGrpSpPr/>
          <p:nvPr/>
        </p:nvGrpSpPr>
        <p:grpSpPr>
          <a:xfrm>
            <a:off x="0" y="1"/>
            <a:ext cx="12192000" cy="6858001"/>
            <a:chOff x="0" y="0"/>
            <a:chExt cx="13716000" cy="10287000"/>
          </a:xfrm>
        </p:grpSpPr>
        <p:sp>
          <p:nvSpPr>
            <p:cNvPr id="476" name="Google Shape;476;p162"/>
            <p:cNvSpPr/>
            <p:nvPr/>
          </p:nvSpPr>
          <p:spPr>
            <a:xfrm>
              <a:off x="0" y="0"/>
              <a:ext cx="13716000" cy="10287000"/>
            </a:xfrm>
            <a:prstGeom prst="rect">
              <a:avLst/>
            </a:prstGeom>
            <a:solidFill>
              <a:srgbClr val="B2709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477" name="Google Shape;477;p162"/>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478" name="Google Shape;478;p162"/>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479" name="Google Shape;479;p162"/>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Title Slide">
  <p:cSld name="8_Title Slide">
    <p:bg>
      <p:bgPr>
        <a:solidFill>
          <a:srgbClr val="002060"/>
        </a:solidFill>
      </p:bgPr>
    </p:bg>
    <p:spTree>
      <p:nvGrpSpPr>
        <p:cNvPr id="480" name="Shape 480"/>
        <p:cNvGrpSpPr/>
        <p:nvPr/>
      </p:nvGrpSpPr>
      <p:grpSpPr>
        <a:xfrm>
          <a:off x="0" y="0"/>
          <a:ext cx="0" cy="0"/>
          <a:chOff x="0" y="0"/>
          <a:chExt cx="0" cy="0"/>
        </a:xfrm>
      </p:grpSpPr>
      <p:grpSp>
        <p:nvGrpSpPr>
          <p:cNvPr id="481" name="Google Shape;481;p163"/>
          <p:cNvGrpSpPr/>
          <p:nvPr/>
        </p:nvGrpSpPr>
        <p:grpSpPr>
          <a:xfrm>
            <a:off x="0" y="1"/>
            <a:ext cx="12192000" cy="6858001"/>
            <a:chOff x="0" y="0"/>
            <a:chExt cx="13716000" cy="10287000"/>
          </a:xfrm>
        </p:grpSpPr>
        <p:sp>
          <p:nvSpPr>
            <p:cNvPr id="482" name="Google Shape;482;p163"/>
            <p:cNvSpPr/>
            <p:nvPr/>
          </p:nvSpPr>
          <p:spPr>
            <a:xfrm>
              <a:off x="0" y="0"/>
              <a:ext cx="13716000" cy="10287000"/>
            </a:xfrm>
            <a:prstGeom prst="rect">
              <a:avLst/>
            </a:prstGeom>
            <a:solidFill>
              <a:srgbClr val="8296B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483" name="Google Shape;483;p163"/>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484" name="Google Shape;484;p163"/>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485" name="Google Shape;485;p163"/>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Title Slide">
  <p:cSld name="9_Title Slide">
    <p:bg>
      <p:bgPr>
        <a:solidFill>
          <a:srgbClr val="002060"/>
        </a:solidFill>
      </p:bgPr>
    </p:bg>
    <p:spTree>
      <p:nvGrpSpPr>
        <p:cNvPr id="486" name="Shape 486"/>
        <p:cNvGrpSpPr/>
        <p:nvPr/>
      </p:nvGrpSpPr>
      <p:grpSpPr>
        <a:xfrm>
          <a:off x="0" y="0"/>
          <a:ext cx="0" cy="0"/>
          <a:chOff x="0" y="0"/>
          <a:chExt cx="0" cy="0"/>
        </a:xfrm>
      </p:grpSpPr>
      <p:grpSp>
        <p:nvGrpSpPr>
          <p:cNvPr id="487" name="Google Shape;487;p164"/>
          <p:cNvGrpSpPr/>
          <p:nvPr/>
        </p:nvGrpSpPr>
        <p:grpSpPr>
          <a:xfrm>
            <a:off x="0" y="1"/>
            <a:ext cx="12192000" cy="6858001"/>
            <a:chOff x="0" y="0"/>
            <a:chExt cx="13716000" cy="10287000"/>
          </a:xfrm>
        </p:grpSpPr>
        <p:sp>
          <p:nvSpPr>
            <p:cNvPr id="488" name="Google Shape;488;p164"/>
            <p:cNvSpPr/>
            <p:nvPr/>
          </p:nvSpPr>
          <p:spPr>
            <a:xfrm>
              <a:off x="0" y="0"/>
              <a:ext cx="13716000" cy="10287000"/>
            </a:xfrm>
            <a:prstGeom prst="rect">
              <a:avLst/>
            </a:prstGeom>
            <a:solidFill>
              <a:srgbClr val="75707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489" name="Google Shape;489;p164"/>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490" name="Google Shape;490;p164"/>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491" name="Google Shape;491;p164"/>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Title Slide">
  <p:cSld name="10_Title Slide">
    <p:bg>
      <p:bgPr>
        <a:solidFill>
          <a:srgbClr val="002060"/>
        </a:solidFill>
      </p:bgPr>
    </p:bg>
    <p:spTree>
      <p:nvGrpSpPr>
        <p:cNvPr id="492" name="Shape 492"/>
        <p:cNvGrpSpPr/>
        <p:nvPr/>
      </p:nvGrpSpPr>
      <p:grpSpPr>
        <a:xfrm>
          <a:off x="0" y="0"/>
          <a:ext cx="0" cy="0"/>
          <a:chOff x="0" y="0"/>
          <a:chExt cx="0" cy="0"/>
        </a:xfrm>
      </p:grpSpPr>
      <p:grpSp>
        <p:nvGrpSpPr>
          <p:cNvPr id="493" name="Google Shape;493;p165"/>
          <p:cNvGrpSpPr/>
          <p:nvPr/>
        </p:nvGrpSpPr>
        <p:grpSpPr>
          <a:xfrm>
            <a:off x="0" y="1"/>
            <a:ext cx="12192000" cy="6858001"/>
            <a:chOff x="0" y="0"/>
            <a:chExt cx="13716000" cy="10287000"/>
          </a:xfrm>
        </p:grpSpPr>
        <p:sp>
          <p:nvSpPr>
            <p:cNvPr id="494" name="Google Shape;494;p165"/>
            <p:cNvSpPr/>
            <p:nvPr/>
          </p:nvSpPr>
          <p:spPr>
            <a:xfrm>
              <a:off x="0" y="0"/>
              <a:ext cx="13716000" cy="10287000"/>
            </a:xfrm>
            <a:prstGeom prst="rect">
              <a:avLst/>
            </a:prstGeom>
            <a:solidFill>
              <a:srgbClr val="FF656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495" name="Google Shape;495;p165"/>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496" name="Google Shape;496;p165"/>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497" name="Google Shape;497;p165"/>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Title Slide">
  <p:cSld name="11_Title Slide">
    <p:bg>
      <p:bgPr>
        <a:solidFill>
          <a:srgbClr val="002060"/>
        </a:solidFill>
      </p:bgPr>
    </p:bg>
    <p:spTree>
      <p:nvGrpSpPr>
        <p:cNvPr id="498" name="Shape 498"/>
        <p:cNvGrpSpPr/>
        <p:nvPr/>
      </p:nvGrpSpPr>
      <p:grpSpPr>
        <a:xfrm>
          <a:off x="0" y="0"/>
          <a:ext cx="0" cy="0"/>
          <a:chOff x="0" y="0"/>
          <a:chExt cx="0" cy="0"/>
        </a:xfrm>
      </p:grpSpPr>
      <p:grpSp>
        <p:nvGrpSpPr>
          <p:cNvPr id="499" name="Google Shape;499;p166"/>
          <p:cNvGrpSpPr/>
          <p:nvPr/>
        </p:nvGrpSpPr>
        <p:grpSpPr>
          <a:xfrm>
            <a:off x="0" y="1"/>
            <a:ext cx="12192000" cy="6858001"/>
            <a:chOff x="0" y="0"/>
            <a:chExt cx="13716000" cy="10287000"/>
          </a:xfrm>
        </p:grpSpPr>
        <p:sp>
          <p:nvSpPr>
            <p:cNvPr id="500" name="Google Shape;500;p166"/>
            <p:cNvSpPr/>
            <p:nvPr/>
          </p:nvSpPr>
          <p:spPr>
            <a:xfrm>
              <a:off x="0" y="0"/>
              <a:ext cx="13716000" cy="10287000"/>
            </a:xfrm>
            <a:prstGeom prst="rect">
              <a:avLst/>
            </a:prstGeom>
            <a:solidFill>
              <a:srgbClr val="DC94D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501" name="Google Shape;501;p166"/>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502" name="Google Shape;502;p166"/>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503" name="Google Shape;503;p166"/>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able of contents">
  <p:cSld name="1_Table of contents">
    <p:spTree>
      <p:nvGrpSpPr>
        <p:cNvPr id="504" name="Shape 504"/>
        <p:cNvGrpSpPr/>
        <p:nvPr/>
      </p:nvGrpSpPr>
      <p:grpSpPr>
        <a:xfrm>
          <a:off x="0" y="0"/>
          <a:ext cx="0" cy="0"/>
          <a:chOff x="0" y="0"/>
          <a:chExt cx="0" cy="0"/>
        </a:xfrm>
      </p:grpSpPr>
      <p:pic>
        <p:nvPicPr>
          <p:cNvPr descr="Image générée" id="505" name="Google Shape;505;p167"/>
          <p:cNvPicPr preferRelativeResize="0"/>
          <p:nvPr/>
        </p:nvPicPr>
        <p:blipFill rotWithShape="1">
          <a:blip r:embed="rId2">
            <a:alphaModFix/>
          </a:blip>
          <a:srcRect b="61971" l="3539" r="75793" t="24327"/>
          <a:stretch/>
        </p:blipFill>
        <p:spPr>
          <a:xfrm>
            <a:off x="2" y="2369"/>
            <a:ext cx="792431" cy="791083"/>
          </a:xfrm>
          <a:prstGeom prst="rect">
            <a:avLst/>
          </a:prstGeom>
          <a:noFill/>
          <a:ln>
            <a:noFill/>
          </a:ln>
        </p:spPr>
      </p:pic>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uverture/PGC">
  <p:cSld name="ouverture/PGC">
    <p:bg>
      <p:bgPr>
        <a:solidFill>
          <a:srgbClr val="002060"/>
        </a:solidFill>
      </p:bgPr>
    </p:bg>
    <p:spTree>
      <p:nvGrpSpPr>
        <p:cNvPr id="506" name="Shape 506"/>
        <p:cNvGrpSpPr/>
        <p:nvPr/>
      </p:nvGrpSpPr>
      <p:grpSpPr>
        <a:xfrm>
          <a:off x="0" y="0"/>
          <a:ext cx="0" cy="0"/>
          <a:chOff x="0" y="0"/>
          <a:chExt cx="0" cy="0"/>
        </a:xfrm>
      </p:grpSpPr>
      <p:grpSp>
        <p:nvGrpSpPr>
          <p:cNvPr id="507" name="Google Shape;507;p168"/>
          <p:cNvGrpSpPr/>
          <p:nvPr/>
        </p:nvGrpSpPr>
        <p:grpSpPr>
          <a:xfrm>
            <a:off x="0" y="1"/>
            <a:ext cx="12192000" cy="6858001"/>
            <a:chOff x="0" y="0"/>
            <a:chExt cx="13716000" cy="10287000"/>
          </a:xfrm>
        </p:grpSpPr>
        <p:sp>
          <p:nvSpPr>
            <p:cNvPr id="508" name="Google Shape;508;p168"/>
            <p:cNvSpPr/>
            <p:nvPr/>
          </p:nvSpPr>
          <p:spPr>
            <a:xfrm>
              <a:off x="0" y="0"/>
              <a:ext cx="13716000" cy="10287000"/>
            </a:xfrm>
            <a:prstGeom prst="rect">
              <a:avLst/>
            </a:prstGeom>
            <a:solidFill>
              <a:srgbClr val="0F9ED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509" name="Google Shape;509;p168"/>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510" name="Google Shape;510;p168"/>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pic>
        <p:nvPicPr>
          <p:cNvPr descr="Image générée" id="511" name="Google Shape;511;p168"/>
          <p:cNvPicPr preferRelativeResize="0"/>
          <p:nvPr/>
        </p:nvPicPr>
        <p:blipFill rotWithShape="1">
          <a:blip r:embed="rId2">
            <a:alphaModFix/>
          </a:blip>
          <a:srcRect b="62431" l="6026" r="75345" t="25226"/>
          <a:stretch/>
        </p:blipFill>
        <p:spPr>
          <a:xfrm>
            <a:off x="195309" y="168984"/>
            <a:ext cx="570003" cy="566512"/>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63" name="Shape 63"/>
        <p:cNvGrpSpPr/>
        <p:nvPr/>
      </p:nvGrpSpPr>
      <p:grpSpPr>
        <a:xfrm>
          <a:off x="0" y="0"/>
          <a:ext cx="0" cy="0"/>
          <a:chOff x="0" y="0"/>
          <a:chExt cx="0" cy="0"/>
        </a:xfrm>
      </p:grpSpPr>
      <p:sp>
        <p:nvSpPr>
          <p:cNvPr id="64" name="Google Shape;64;p10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 name="Google Shape;65;p102"/>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 name="Google Shape;66;p102"/>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0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0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0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70" name="Shape 70"/>
        <p:cNvGrpSpPr/>
        <p:nvPr/>
      </p:nvGrpSpPr>
      <p:grpSpPr>
        <a:xfrm>
          <a:off x="0" y="0"/>
          <a:ext cx="0" cy="0"/>
          <a:chOff x="0" y="0"/>
          <a:chExt cx="0" cy="0"/>
        </a:xfrm>
      </p:grpSpPr>
      <p:sp>
        <p:nvSpPr>
          <p:cNvPr id="71" name="Google Shape;71;p103"/>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03"/>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73" name="Google Shape;73;p103"/>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4" name="Google Shape;74;p103"/>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75" name="Google Shape;75;p103"/>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 name="Google Shape;76;p10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10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0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11" Type="http://schemas.openxmlformats.org/officeDocument/2006/relationships/slideLayout" Target="../slideLayouts/slideLayout11.xml"/><Relationship Id="rId22" Type="http://schemas.openxmlformats.org/officeDocument/2006/relationships/theme" Target="../theme/theme2.xml"/><Relationship Id="rId10" Type="http://schemas.openxmlformats.org/officeDocument/2006/relationships/slideLayout" Target="../slideLayouts/slideLayout10.xml"/><Relationship Id="rId21" Type="http://schemas.openxmlformats.org/officeDocument/2006/relationships/slideLayout" Target="../slideLayouts/slideLayout2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32.xml"/><Relationship Id="rId10" Type="http://schemas.openxmlformats.org/officeDocument/2006/relationships/slideLayout" Target="../slideLayouts/slideLayout31.xml"/><Relationship Id="rId13" Type="http://schemas.openxmlformats.org/officeDocument/2006/relationships/slideLayout" Target="../slideLayouts/slideLayout34.xml"/><Relationship Id="rId12" Type="http://schemas.openxmlformats.org/officeDocument/2006/relationships/slideLayout" Target="../slideLayouts/slideLayout33.xml"/><Relationship Id="rId1" Type="http://schemas.openxmlformats.org/officeDocument/2006/relationships/slideLayout" Target="../slideLayouts/slideLayout22.xml"/><Relationship Id="rId2" Type="http://schemas.openxmlformats.org/officeDocument/2006/relationships/slideLayout" Target="../slideLayouts/slideLayout23.xml"/><Relationship Id="rId3" Type="http://schemas.openxmlformats.org/officeDocument/2006/relationships/slideLayout" Target="../slideLayouts/slideLayout24.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5" Type="http://schemas.openxmlformats.org/officeDocument/2006/relationships/slideLayout" Target="../slideLayouts/slideLayout36.xml"/><Relationship Id="rId14" Type="http://schemas.openxmlformats.org/officeDocument/2006/relationships/slideLayout" Target="../slideLayouts/slideLayout35.xml"/><Relationship Id="rId17" Type="http://schemas.openxmlformats.org/officeDocument/2006/relationships/theme" Target="../theme/theme5.xml"/><Relationship Id="rId16" Type="http://schemas.openxmlformats.org/officeDocument/2006/relationships/slideLayout" Target="../slideLayouts/slideLayout37.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20" Type="http://schemas.openxmlformats.org/officeDocument/2006/relationships/slideLayout" Target="../slideLayouts/slideLayout57.xml"/><Relationship Id="rId11" Type="http://schemas.openxmlformats.org/officeDocument/2006/relationships/slideLayout" Target="../slideLayouts/slideLayout48.xml"/><Relationship Id="rId10" Type="http://schemas.openxmlformats.org/officeDocument/2006/relationships/slideLayout" Target="../slideLayouts/slideLayout47.xml"/><Relationship Id="rId21" Type="http://schemas.openxmlformats.org/officeDocument/2006/relationships/theme" Target="../theme/theme1.xml"/><Relationship Id="rId13" Type="http://schemas.openxmlformats.org/officeDocument/2006/relationships/slideLayout" Target="../slideLayouts/slideLayout50.xml"/><Relationship Id="rId12" Type="http://schemas.openxmlformats.org/officeDocument/2006/relationships/slideLayout" Target="../slideLayouts/slideLayout49.xml"/><Relationship Id="rId1" Type="http://schemas.openxmlformats.org/officeDocument/2006/relationships/slideLayout" Target="../slideLayouts/slideLayout38.xml"/><Relationship Id="rId2" Type="http://schemas.openxmlformats.org/officeDocument/2006/relationships/slideLayout" Target="../slideLayouts/slideLayout39.xml"/><Relationship Id="rId3" Type="http://schemas.openxmlformats.org/officeDocument/2006/relationships/slideLayout" Target="../slideLayouts/slideLayout40.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5" Type="http://schemas.openxmlformats.org/officeDocument/2006/relationships/slideLayout" Target="../slideLayouts/slideLayout52.xml"/><Relationship Id="rId14" Type="http://schemas.openxmlformats.org/officeDocument/2006/relationships/slideLayout" Target="../slideLayouts/slideLayout51.xml"/><Relationship Id="rId17" Type="http://schemas.openxmlformats.org/officeDocument/2006/relationships/slideLayout" Target="../slideLayouts/slideLayout54.xml"/><Relationship Id="rId16" Type="http://schemas.openxmlformats.org/officeDocument/2006/relationships/slideLayout" Target="../slideLayouts/slideLayout53.xml"/><Relationship Id="rId5" Type="http://schemas.openxmlformats.org/officeDocument/2006/relationships/slideLayout" Target="../slideLayouts/slideLayout42.xml"/><Relationship Id="rId19" Type="http://schemas.openxmlformats.org/officeDocument/2006/relationships/slideLayout" Target="../slideLayouts/slideLayout56.xml"/><Relationship Id="rId6" Type="http://schemas.openxmlformats.org/officeDocument/2006/relationships/slideLayout" Target="../slideLayouts/slideLayout43.xml"/><Relationship Id="rId18" Type="http://schemas.openxmlformats.org/officeDocument/2006/relationships/slideLayout" Target="../slideLayouts/slideLayout55.xml"/><Relationship Id="rId7" Type="http://schemas.openxmlformats.org/officeDocument/2006/relationships/slideLayout" Target="../slideLayouts/slideLayout44.xml"/><Relationship Id="rId8" Type="http://schemas.openxmlformats.org/officeDocument/2006/relationships/slideLayout" Target="../slideLayouts/slideLayout45.xml"/></Relationships>
</file>

<file path=ppt/slideMasters/_rels/slideMaster4.xml.rels><?xml version="1.0" encoding="UTF-8" standalone="yes"?><Relationships xmlns="http://schemas.openxmlformats.org/package/2006/relationships"><Relationship Id="rId20" Type="http://schemas.openxmlformats.org/officeDocument/2006/relationships/slideLayout" Target="../slideLayouts/slideLayout77.xml"/><Relationship Id="rId11" Type="http://schemas.openxmlformats.org/officeDocument/2006/relationships/slideLayout" Target="../slideLayouts/slideLayout68.xml"/><Relationship Id="rId22" Type="http://schemas.openxmlformats.org/officeDocument/2006/relationships/slideLayout" Target="../slideLayouts/slideLayout79.xml"/><Relationship Id="rId10" Type="http://schemas.openxmlformats.org/officeDocument/2006/relationships/slideLayout" Target="../slideLayouts/slideLayout67.xml"/><Relationship Id="rId21" Type="http://schemas.openxmlformats.org/officeDocument/2006/relationships/slideLayout" Target="../slideLayouts/slideLayout78.xml"/><Relationship Id="rId13" Type="http://schemas.openxmlformats.org/officeDocument/2006/relationships/slideLayout" Target="../slideLayouts/slideLayout70.xml"/><Relationship Id="rId12" Type="http://schemas.openxmlformats.org/officeDocument/2006/relationships/slideLayout" Target="../slideLayouts/slideLayout69.xml"/><Relationship Id="rId23" Type="http://schemas.openxmlformats.org/officeDocument/2006/relationships/theme" Target="../theme/theme3.xml"/><Relationship Id="rId1" Type="http://schemas.openxmlformats.org/officeDocument/2006/relationships/slideLayout" Target="../slideLayouts/slideLayout58.xml"/><Relationship Id="rId2" Type="http://schemas.openxmlformats.org/officeDocument/2006/relationships/slideLayout" Target="../slideLayouts/slideLayout59.xml"/><Relationship Id="rId3" Type="http://schemas.openxmlformats.org/officeDocument/2006/relationships/slideLayout" Target="../slideLayouts/slideLayout60.xml"/><Relationship Id="rId4" Type="http://schemas.openxmlformats.org/officeDocument/2006/relationships/slideLayout" Target="../slideLayouts/slideLayout61.xml"/><Relationship Id="rId9" Type="http://schemas.openxmlformats.org/officeDocument/2006/relationships/slideLayout" Target="../slideLayouts/slideLayout66.xml"/><Relationship Id="rId15" Type="http://schemas.openxmlformats.org/officeDocument/2006/relationships/slideLayout" Target="../slideLayouts/slideLayout72.xml"/><Relationship Id="rId14" Type="http://schemas.openxmlformats.org/officeDocument/2006/relationships/slideLayout" Target="../slideLayouts/slideLayout71.xml"/><Relationship Id="rId17" Type="http://schemas.openxmlformats.org/officeDocument/2006/relationships/slideLayout" Target="../slideLayouts/slideLayout74.xml"/><Relationship Id="rId16" Type="http://schemas.openxmlformats.org/officeDocument/2006/relationships/slideLayout" Target="../slideLayouts/slideLayout73.xml"/><Relationship Id="rId5" Type="http://schemas.openxmlformats.org/officeDocument/2006/relationships/slideLayout" Target="../slideLayouts/slideLayout62.xml"/><Relationship Id="rId19" Type="http://schemas.openxmlformats.org/officeDocument/2006/relationships/slideLayout" Target="../slideLayouts/slideLayout76.xml"/><Relationship Id="rId6" Type="http://schemas.openxmlformats.org/officeDocument/2006/relationships/slideLayout" Target="../slideLayouts/slideLayout63.xml"/><Relationship Id="rId18" Type="http://schemas.openxmlformats.org/officeDocument/2006/relationships/slideLayout" Target="../slideLayouts/slideLayout75.xml"/><Relationship Id="rId7" Type="http://schemas.openxmlformats.org/officeDocument/2006/relationships/slideLayout" Target="../slideLayouts/slideLayout64.xml"/><Relationship Id="rId8" Type="http://schemas.openxmlformats.org/officeDocument/2006/relationships/slideLayout" Target="../slideLayouts/slideLayout65.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CE6F2"/>
        </a:solidFill>
      </p:bgPr>
    </p:bg>
    <p:spTree>
      <p:nvGrpSpPr>
        <p:cNvPr id="9" name="Shape 9"/>
        <p:cNvGrpSpPr/>
        <p:nvPr/>
      </p:nvGrpSpPr>
      <p:grpSpPr>
        <a:xfrm>
          <a:off x="0" y="0"/>
          <a:ext cx="0" cy="0"/>
          <a:chOff x="0" y="0"/>
          <a:chExt cx="0" cy="0"/>
        </a:xfrm>
      </p:grpSpPr>
      <p:sp>
        <p:nvSpPr>
          <p:cNvPr id="10" name="Google Shape;10;p8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8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8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8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8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CE6F2"/>
        </a:solidFill>
      </p:bgPr>
    </p:bg>
    <p:spTree>
      <p:nvGrpSpPr>
        <p:cNvPr id="157" name="Shape 157"/>
        <p:cNvGrpSpPr/>
        <p:nvPr/>
      </p:nvGrpSpPr>
      <p:grpSpPr>
        <a:xfrm>
          <a:off x="0" y="0"/>
          <a:ext cx="0" cy="0"/>
          <a:chOff x="0" y="0"/>
          <a:chExt cx="0" cy="0"/>
        </a:xfrm>
      </p:grpSpPr>
      <p:sp>
        <p:nvSpPr>
          <p:cNvPr id="158" name="Google Shape;158;p88"/>
          <p:cNvSpPr txBox="1"/>
          <p:nvPr>
            <p:ph type="title"/>
          </p:nvPr>
        </p:nvSpPr>
        <p:spPr>
          <a:xfrm>
            <a:off x="838200" y="365125"/>
            <a:ext cx="10515600" cy="1325600"/>
          </a:xfrm>
          <a:prstGeom prst="rect">
            <a:avLst/>
          </a:prstGeom>
          <a:noFill/>
          <a:ln>
            <a:noFill/>
          </a:ln>
        </p:spPr>
        <p:txBody>
          <a:bodyPr anchorCtr="0" anchor="ctr" bIns="34250" lIns="68550" spcFirstLastPara="1" rIns="68550" wrap="square" tIns="34250">
            <a:normAutofit/>
          </a:bodyPr>
          <a:lstStyle>
            <a:lvl1pPr lvl="0" marR="0" rtl="0" algn="l">
              <a:lnSpc>
                <a:spcPct val="90000"/>
              </a:lnSpc>
              <a:spcBef>
                <a:spcPts val="0"/>
              </a:spcBef>
              <a:spcAft>
                <a:spcPts val="0"/>
              </a:spcAft>
              <a:buClr>
                <a:srgbClr val="000000"/>
              </a:buClr>
              <a:buSzPts val="3300"/>
              <a:buFont typeface="Calibri"/>
              <a:buNone/>
              <a:defRPr b="0" i="0" sz="33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59" name="Google Shape;159;p88"/>
          <p:cNvSpPr txBox="1"/>
          <p:nvPr>
            <p:ph idx="1" type="body"/>
          </p:nvPr>
        </p:nvSpPr>
        <p:spPr>
          <a:xfrm>
            <a:off x="838200" y="1825629"/>
            <a:ext cx="10515600" cy="4351200"/>
          </a:xfrm>
          <a:prstGeom prst="rect">
            <a:avLst/>
          </a:prstGeom>
          <a:noFill/>
          <a:ln>
            <a:noFill/>
          </a:ln>
        </p:spPr>
        <p:txBody>
          <a:bodyPr anchorCtr="0" anchor="t" bIns="34250" lIns="68550" spcFirstLastPara="1" rIns="68550" wrap="square" tIns="34250">
            <a:normAutofit/>
          </a:bodyPr>
          <a:lstStyle>
            <a:lvl1pPr indent="-361950" lvl="0" marL="457200" marR="0" rtl="0" algn="l">
              <a:lnSpc>
                <a:spcPct val="90000"/>
              </a:lnSpc>
              <a:spcBef>
                <a:spcPts val="800"/>
              </a:spcBef>
              <a:spcAft>
                <a:spcPts val="0"/>
              </a:spcAft>
              <a:buClr>
                <a:srgbClr val="000000"/>
              </a:buClr>
              <a:buSzPts val="2100"/>
              <a:buFont typeface="Arial"/>
              <a:buChar char="•"/>
              <a:defRPr b="0" i="0" sz="2100" u="none" cap="none" strike="noStrike">
                <a:solidFill>
                  <a:srgbClr val="000000"/>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60" name="Google Shape;160;p88"/>
          <p:cNvSpPr txBox="1"/>
          <p:nvPr>
            <p:ph idx="10" type="dt"/>
          </p:nvPr>
        </p:nvSpPr>
        <p:spPr>
          <a:xfrm>
            <a:off x="838200" y="6356347"/>
            <a:ext cx="2743200" cy="365200"/>
          </a:xfrm>
          <a:prstGeom prst="rect">
            <a:avLst/>
          </a:prstGeom>
          <a:noFill/>
          <a:ln>
            <a:noFill/>
          </a:ln>
        </p:spPr>
        <p:txBody>
          <a:bodyPr anchorCtr="0" anchor="ctr" bIns="34250" lIns="68550" spcFirstLastPara="1" rIns="68550" wrap="square" tIns="34250">
            <a:noAutofit/>
          </a:bodyPr>
          <a:lstStyle>
            <a:lvl1pPr lvl="0" marR="0" rtl="0" algn="l">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2pPr>
            <a:lvl3pPr lvl="2" marR="0" rtl="0" algn="l">
              <a:spcBef>
                <a:spcPts val="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3pPr>
            <a:lvl4pPr lvl="3" marR="0" rtl="0" algn="l">
              <a:spcBef>
                <a:spcPts val="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4pPr>
            <a:lvl5pPr lvl="4" marR="0" rtl="0" algn="l">
              <a:spcBef>
                <a:spcPts val="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5pPr>
            <a:lvl6pPr lvl="5" marR="0" rtl="0" algn="l">
              <a:spcBef>
                <a:spcPts val="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6pPr>
            <a:lvl7pPr lvl="6" marR="0" rtl="0" algn="l">
              <a:spcBef>
                <a:spcPts val="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7pPr>
            <a:lvl8pPr lvl="7" marR="0" rtl="0" algn="l">
              <a:spcBef>
                <a:spcPts val="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8pPr>
            <a:lvl9pPr lvl="8" marR="0" rtl="0" algn="l">
              <a:spcBef>
                <a:spcPts val="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9pPr>
          </a:lstStyle>
          <a:p/>
        </p:txBody>
      </p:sp>
      <p:sp>
        <p:nvSpPr>
          <p:cNvPr id="161" name="Google Shape;161;p88"/>
          <p:cNvSpPr txBox="1"/>
          <p:nvPr>
            <p:ph idx="11" type="ftr"/>
          </p:nvPr>
        </p:nvSpPr>
        <p:spPr>
          <a:xfrm>
            <a:off x="4038599" y="6356347"/>
            <a:ext cx="4114800" cy="365200"/>
          </a:xfrm>
          <a:prstGeom prst="rect">
            <a:avLst/>
          </a:prstGeom>
          <a:noFill/>
          <a:ln>
            <a:noFill/>
          </a:ln>
        </p:spPr>
        <p:txBody>
          <a:bodyPr anchorCtr="1" anchor="ctr" bIns="34250" lIns="68550" spcFirstLastPara="1" rIns="68550" wrap="square" tIns="34250">
            <a:noAutofit/>
          </a:bodyPr>
          <a:lstStyle>
            <a:lvl1pPr lvl="0" marR="0" rtl="0" algn="ct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2pPr>
            <a:lvl3pPr lvl="2" marR="0" rtl="0" algn="l">
              <a:spcBef>
                <a:spcPts val="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3pPr>
            <a:lvl4pPr lvl="3" marR="0" rtl="0" algn="l">
              <a:spcBef>
                <a:spcPts val="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4pPr>
            <a:lvl5pPr lvl="4" marR="0" rtl="0" algn="l">
              <a:spcBef>
                <a:spcPts val="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5pPr>
            <a:lvl6pPr lvl="5" marR="0" rtl="0" algn="l">
              <a:spcBef>
                <a:spcPts val="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6pPr>
            <a:lvl7pPr lvl="6" marR="0" rtl="0" algn="l">
              <a:spcBef>
                <a:spcPts val="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7pPr>
            <a:lvl8pPr lvl="7" marR="0" rtl="0" algn="l">
              <a:spcBef>
                <a:spcPts val="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8pPr>
            <a:lvl9pPr lvl="8" marR="0" rtl="0" algn="l">
              <a:spcBef>
                <a:spcPts val="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9pPr>
          </a:lstStyle>
          <a:p/>
        </p:txBody>
      </p:sp>
      <p:sp>
        <p:nvSpPr>
          <p:cNvPr id="162" name="Google Shape;162;p88"/>
          <p:cNvSpPr txBox="1"/>
          <p:nvPr>
            <p:ph idx="12" type="sldNum"/>
          </p:nvPr>
        </p:nvSpPr>
        <p:spPr>
          <a:xfrm>
            <a:off x="8610599" y="6356347"/>
            <a:ext cx="2743200" cy="365200"/>
          </a:xfrm>
          <a:prstGeom prst="rect">
            <a:avLst/>
          </a:prstGeom>
          <a:noFill/>
          <a:ln>
            <a:noFill/>
          </a:ln>
        </p:spPr>
        <p:txBody>
          <a:bodyPr anchorCtr="0" anchor="ctr" bIns="34250" lIns="68550" spcFirstLastPara="1" rIns="68550" wrap="square" tIns="34250">
            <a:noAutofit/>
          </a:bodyPr>
          <a:lstStyle>
            <a:lvl1pPr indent="0" lvl="0" marL="0" marR="0" rtl="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 accent1="accent1" accent2="accent2" accent3="accent3" accent4="accent4" accent5="accent5" accent6="accent6" bg1="lt1" bg2="dk2" tx1="dk1" tx2="lt2" folHlink="folHlink" hlink="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 id="2147483683" r:id="rId13"/>
    <p:sldLayoutId id="2147483684" r:id="rId14"/>
    <p:sldLayoutId id="2147483685" r:id="rId15"/>
    <p:sldLayoutId id="2147483686"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56" name="Shape 256"/>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 id="2147483700" r:id="rId13"/>
    <p:sldLayoutId id="2147483701" r:id="rId14"/>
    <p:sldLayoutId id="2147483702" r:id="rId15"/>
    <p:sldLayoutId id="2147483703" r:id="rId16"/>
    <p:sldLayoutId id="2147483704" r:id="rId17"/>
    <p:sldLayoutId id="2147483705" r:id="rId18"/>
    <p:sldLayoutId id="2147483706" r:id="rId19"/>
    <p:sldLayoutId id="2147483707" r:id="rId2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620">
          <p15:clr>
            <a:srgbClr val="F26B43"/>
          </p15:clr>
        </p15:guide>
        <p15:guide id="2" pos="288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CE6F2"/>
        </a:solidFill>
      </p:bgPr>
    </p:bg>
    <p:spTree>
      <p:nvGrpSpPr>
        <p:cNvPr id="372" name="Shape 372"/>
        <p:cNvGrpSpPr/>
        <p:nvPr/>
      </p:nvGrpSpPr>
      <p:grpSpPr>
        <a:xfrm>
          <a:off x="0" y="0"/>
          <a:ext cx="0" cy="0"/>
          <a:chOff x="0" y="0"/>
          <a:chExt cx="0" cy="0"/>
        </a:xfrm>
      </p:grpSpPr>
      <p:sp>
        <p:nvSpPr>
          <p:cNvPr id="373" name="Google Shape;373;p9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74" name="Google Shape;374;p93"/>
          <p:cNvSpPr txBox="1"/>
          <p:nvPr>
            <p:ph idx="1" type="body"/>
          </p:nvPr>
        </p:nvSpPr>
        <p:spPr>
          <a:xfrm>
            <a:off x="838200" y="1825625"/>
            <a:ext cx="10515600" cy="4351339"/>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75" name="Google Shape;375;p93"/>
          <p:cNvSpPr txBox="1"/>
          <p:nvPr>
            <p:ph idx="10" type="dt"/>
          </p:nvPr>
        </p:nvSpPr>
        <p:spPr>
          <a:xfrm>
            <a:off x="838200" y="6356351"/>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76" name="Google Shape;376;p93"/>
          <p:cNvSpPr txBox="1"/>
          <p:nvPr>
            <p:ph idx="11" type="ftr"/>
          </p:nvPr>
        </p:nvSpPr>
        <p:spPr>
          <a:xfrm>
            <a:off x="4038600" y="6356351"/>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77" name="Google Shape;377;p93"/>
          <p:cNvSpPr txBox="1"/>
          <p:nvPr>
            <p:ph idx="12" type="sldNum"/>
          </p:nvPr>
        </p:nvSpPr>
        <p:spPr>
          <a:xfrm>
            <a:off x="8610600" y="6356351"/>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 accent1="accent1" accent2="accent2" accent3="accent3" accent4="accent4" accent5="accent5" accent6="accent6" bg1="lt1" bg2="dk2" tx1="dk1" tx2="lt2" folHlink="folHlink" hlink="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 id="2147483725" r:id="rId17"/>
    <p:sldLayoutId id="2147483726" r:id="rId18"/>
    <p:sldLayoutId id="2147483727" r:id="rId19"/>
    <p:sldLayoutId id="2147483728" r:id="rId20"/>
    <p:sldLayoutId id="2147483729" r:id="rId21"/>
    <p:sldLayoutId id="2147483730" r:id="rId2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6.png"/><Relationship Id="rId4" Type="http://schemas.openxmlformats.org/officeDocument/2006/relationships/image" Target="../media/image30.png"/><Relationship Id="rId5" Type="http://schemas.openxmlformats.org/officeDocument/2006/relationships/image" Target="../media/image2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10.xml"/><Relationship Id="rId3" Type="http://schemas.openxmlformats.org/officeDocument/2006/relationships/image" Target="../media/image4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8.xml"/><Relationship Id="rId2" Type="http://schemas.openxmlformats.org/officeDocument/2006/relationships/notesSlide" Target="../notesSlides/notesSlide11.xml"/><Relationship Id="rId3" Type="http://schemas.openxmlformats.org/officeDocument/2006/relationships/image" Target="../media/image53.png"/><Relationship Id="rId4" Type="http://schemas.openxmlformats.org/officeDocument/2006/relationships/image" Target="../media/image4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8.xml"/><Relationship Id="rId2" Type="http://schemas.openxmlformats.org/officeDocument/2006/relationships/notesSlide" Target="../notesSlides/notesSlide12.xml"/><Relationship Id="rId3" Type="http://schemas.openxmlformats.org/officeDocument/2006/relationships/image" Target="../media/image53.png"/><Relationship Id="rId4" Type="http://schemas.openxmlformats.org/officeDocument/2006/relationships/image" Target="../media/image49.png"/><Relationship Id="rId5" Type="http://schemas.openxmlformats.org/officeDocument/2006/relationships/image" Target="../media/image5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13.xml"/><Relationship Id="rId3" Type="http://schemas.openxmlformats.org/officeDocument/2006/relationships/image" Target="../media/image4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1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1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1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17.png"/><Relationship Id="rId4" Type="http://schemas.openxmlformats.org/officeDocument/2006/relationships/image" Target="../media/image5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1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17.png"/><Relationship Id="rId4" Type="http://schemas.openxmlformats.org/officeDocument/2006/relationships/image" Target="../media/image58.jpg"/></Relationships>
</file>

<file path=ppt/slides/_rels/slide2.xml.rels><?xml version="1.0" encoding="UTF-8" standalone="yes"?><Relationships xmlns="http://schemas.openxmlformats.org/package/2006/relationships"><Relationship Id="rId11" Type="http://schemas.openxmlformats.org/officeDocument/2006/relationships/image" Target="../media/image23.png"/><Relationship Id="rId10" Type="http://schemas.openxmlformats.org/officeDocument/2006/relationships/image" Target="../media/image19.png"/><Relationship Id="rId13" Type="http://schemas.openxmlformats.org/officeDocument/2006/relationships/image" Target="../media/image38.jpg"/><Relationship Id="rId12" Type="http://schemas.openxmlformats.org/officeDocument/2006/relationships/image" Target="../media/image109.jpg"/><Relationship Id="rId1" Type="http://schemas.openxmlformats.org/officeDocument/2006/relationships/slideLayout" Target="../slideLayouts/slideLayout22.xml"/><Relationship Id="rId2" Type="http://schemas.openxmlformats.org/officeDocument/2006/relationships/notesSlide" Target="../notesSlides/notesSlide2.xml"/><Relationship Id="rId3" Type="http://schemas.openxmlformats.org/officeDocument/2006/relationships/image" Target="../media/image20.png"/><Relationship Id="rId4" Type="http://schemas.openxmlformats.org/officeDocument/2006/relationships/image" Target="../media/image31.png"/><Relationship Id="rId9" Type="http://schemas.openxmlformats.org/officeDocument/2006/relationships/image" Target="../media/image22.png"/><Relationship Id="rId5" Type="http://schemas.openxmlformats.org/officeDocument/2006/relationships/image" Target="../media/image21.png"/><Relationship Id="rId6" Type="http://schemas.openxmlformats.org/officeDocument/2006/relationships/image" Target="../media/image34.png"/><Relationship Id="rId7" Type="http://schemas.openxmlformats.org/officeDocument/2006/relationships/image" Target="../media/image32.png"/><Relationship Id="rId8" Type="http://schemas.openxmlformats.org/officeDocument/2006/relationships/image" Target="../media/image1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1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17.png"/><Relationship Id="rId4" Type="http://schemas.openxmlformats.org/officeDocument/2006/relationships/image" Target="../media/image6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55.png"/><Relationship Id="rId4" Type="http://schemas.openxmlformats.org/officeDocument/2006/relationships/image" Target="../media/image60.png"/><Relationship Id="rId5" Type="http://schemas.openxmlformats.org/officeDocument/2006/relationships/image" Target="../media/image71.png"/><Relationship Id="rId6" Type="http://schemas.openxmlformats.org/officeDocument/2006/relationships/image" Target="../media/image1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55.png"/><Relationship Id="rId4" Type="http://schemas.openxmlformats.org/officeDocument/2006/relationships/image" Target="../media/image60.png"/><Relationship Id="rId5" Type="http://schemas.openxmlformats.org/officeDocument/2006/relationships/image" Target="../media/image71.png"/><Relationship Id="rId6" Type="http://schemas.openxmlformats.org/officeDocument/2006/relationships/image" Target="../media/image17.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63.png"/><Relationship Id="rId4" Type="http://schemas.openxmlformats.org/officeDocument/2006/relationships/image" Target="../media/image73.png"/><Relationship Id="rId5" Type="http://schemas.openxmlformats.org/officeDocument/2006/relationships/image" Target="../media/image1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63.png"/><Relationship Id="rId4" Type="http://schemas.openxmlformats.org/officeDocument/2006/relationships/image" Target="../media/image73.png"/><Relationship Id="rId5" Type="http://schemas.openxmlformats.org/officeDocument/2006/relationships/image" Target="../media/image54.png"/><Relationship Id="rId6" Type="http://schemas.openxmlformats.org/officeDocument/2006/relationships/image" Target="../media/image17.png"/><Relationship Id="rId7" Type="http://schemas.openxmlformats.org/officeDocument/2006/relationships/image" Target="../media/image64.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67.png"/><Relationship Id="rId4" Type="http://schemas.openxmlformats.org/officeDocument/2006/relationships/image" Target="../media/image76.png"/><Relationship Id="rId5" Type="http://schemas.openxmlformats.org/officeDocument/2006/relationships/image" Target="../media/image19.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67.png"/><Relationship Id="rId4" Type="http://schemas.openxmlformats.org/officeDocument/2006/relationships/image" Target="../media/image76.png"/><Relationship Id="rId5" Type="http://schemas.openxmlformats.org/officeDocument/2006/relationships/image" Target="../media/image54.png"/><Relationship Id="rId6" Type="http://schemas.openxmlformats.org/officeDocument/2006/relationships/image" Target="../media/image64.jpg"/><Relationship Id="rId7" Type="http://schemas.openxmlformats.org/officeDocument/2006/relationships/image" Target="../media/image17.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67.png"/><Relationship Id="rId4" Type="http://schemas.openxmlformats.org/officeDocument/2006/relationships/image" Target="../media/image70.png"/><Relationship Id="rId5" Type="http://schemas.openxmlformats.org/officeDocument/2006/relationships/image" Target="../media/image19.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67.png"/><Relationship Id="rId4" Type="http://schemas.openxmlformats.org/officeDocument/2006/relationships/image" Target="../media/image70.png"/><Relationship Id="rId5" Type="http://schemas.openxmlformats.org/officeDocument/2006/relationships/image" Target="../media/image64.jpg"/><Relationship Id="rId6" Type="http://schemas.openxmlformats.org/officeDocument/2006/relationships/image" Target="../media/image17.png"/></Relationships>
</file>

<file path=ppt/slides/_rels/slide3.xml.rels><?xml version="1.0" encoding="UTF-8" standalone="yes"?><Relationships xmlns="http://schemas.openxmlformats.org/package/2006/relationships"><Relationship Id="rId11" Type="http://schemas.openxmlformats.org/officeDocument/2006/relationships/image" Target="../media/image35.png"/><Relationship Id="rId10" Type="http://schemas.openxmlformats.org/officeDocument/2006/relationships/image" Target="../media/image36.png"/><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9.png"/><Relationship Id="rId4" Type="http://schemas.openxmlformats.org/officeDocument/2006/relationships/image" Target="../media/image27.png"/><Relationship Id="rId9" Type="http://schemas.openxmlformats.org/officeDocument/2006/relationships/image" Target="../media/image41.png"/><Relationship Id="rId5" Type="http://schemas.openxmlformats.org/officeDocument/2006/relationships/image" Target="../media/image28.jpg"/><Relationship Id="rId6" Type="http://schemas.openxmlformats.org/officeDocument/2006/relationships/image" Target="../media/image24.png"/><Relationship Id="rId7" Type="http://schemas.openxmlformats.org/officeDocument/2006/relationships/image" Target="../media/image40.png"/><Relationship Id="rId8" Type="http://schemas.openxmlformats.org/officeDocument/2006/relationships/image" Target="../media/image3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81.png"/><Relationship Id="rId4" Type="http://schemas.openxmlformats.org/officeDocument/2006/relationships/image" Target="../media/image19.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81.png"/><Relationship Id="rId4" Type="http://schemas.openxmlformats.org/officeDocument/2006/relationships/image" Target="../media/image64.jpg"/><Relationship Id="rId5" Type="http://schemas.openxmlformats.org/officeDocument/2006/relationships/image" Target="../media/image54.png"/><Relationship Id="rId6" Type="http://schemas.openxmlformats.org/officeDocument/2006/relationships/image" Target="../media/image17.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32.xml"/><Relationship Id="rId3" Type="http://schemas.openxmlformats.org/officeDocument/2006/relationships/image" Target="../media/image97.png"/><Relationship Id="rId4" Type="http://schemas.openxmlformats.org/officeDocument/2006/relationships/image" Target="../media/image78.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 Id="rId3" Type="http://schemas.openxmlformats.org/officeDocument/2006/relationships/image" Target="../media/image82.png"/><Relationship Id="rId4" Type="http://schemas.openxmlformats.org/officeDocument/2006/relationships/image" Target="../media/image75.png"/><Relationship Id="rId5" Type="http://schemas.openxmlformats.org/officeDocument/2006/relationships/image" Target="../media/image17.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image" Target="../media/image79.png"/><Relationship Id="rId4" Type="http://schemas.openxmlformats.org/officeDocument/2006/relationships/image" Target="../media/image17.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 Id="rId3" Type="http://schemas.openxmlformats.org/officeDocument/2006/relationships/image" Target="../media/image78.png"/><Relationship Id="rId4" Type="http://schemas.openxmlformats.org/officeDocument/2006/relationships/image" Target="../media/image17.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 Id="rId3" Type="http://schemas.openxmlformats.org/officeDocument/2006/relationships/image" Target="../media/image42.gif"/><Relationship Id="rId4" Type="http://schemas.openxmlformats.org/officeDocument/2006/relationships/image" Target="../media/image85.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37.xml"/><Relationship Id="rId3" Type="http://schemas.openxmlformats.org/officeDocument/2006/relationships/image" Target="../media/image101.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8.xml"/><Relationship Id="rId3" Type="http://schemas.openxmlformats.org/officeDocument/2006/relationships/image" Target="../media/image17.png"/><Relationship Id="rId4" Type="http://schemas.openxmlformats.org/officeDocument/2006/relationships/image" Target="../media/image80.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9.xml"/><Relationship Id="rId3" Type="http://schemas.openxmlformats.org/officeDocument/2006/relationships/image" Target="../media/image17.png"/><Relationship Id="rId4" Type="http://schemas.openxmlformats.org/officeDocument/2006/relationships/image" Target="../media/image8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9.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0.xml"/><Relationship Id="rId3" Type="http://schemas.openxmlformats.org/officeDocument/2006/relationships/image" Target="../media/image17.png"/><Relationship Id="rId4" Type="http://schemas.openxmlformats.org/officeDocument/2006/relationships/image" Target="../media/image84.png"/><Relationship Id="rId5" Type="http://schemas.openxmlformats.org/officeDocument/2006/relationships/image" Target="../media/image90.png"/><Relationship Id="rId6" Type="http://schemas.openxmlformats.org/officeDocument/2006/relationships/image" Target="../media/image94.png"/><Relationship Id="rId7" Type="http://schemas.openxmlformats.org/officeDocument/2006/relationships/image" Target="../media/image89.png"/><Relationship Id="rId8" Type="http://schemas.openxmlformats.org/officeDocument/2006/relationships/image" Target="../media/image86.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1.xml"/><Relationship Id="rId3" Type="http://schemas.openxmlformats.org/officeDocument/2006/relationships/image" Target="../media/image91.png"/><Relationship Id="rId4" Type="http://schemas.openxmlformats.org/officeDocument/2006/relationships/image" Target="../media/image93.png"/><Relationship Id="rId5" Type="http://schemas.openxmlformats.org/officeDocument/2006/relationships/image" Target="../media/image17.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2.xml"/><Relationship Id="rId3" Type="http://schemas.openxmlformats.org/officeDocument/2006/relationships/image" Target="../media/image91.png"/><Relationship Id="rId4" Type="http://schemas.openxmlformats.org/officeDocument/2006/relationships/image" Target="../media/image93.png"/><Relationship Id="rId5" Type="http://schemas.openxmlformats.org/officeDocument/2006/relationships/image" Target="../media/image17.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3.xml"/><Relationship Id="rId3" Type="http://schemas.openxmlformats.org/officeDocument/2006/relationships/image" Target="../media/image17.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4.xml"/><Relationship Id="rId3" Type="http://schemas.openxmlformats.org/officeDocument/2006/relationships/image" Target="../media/image17.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5.xml"/><Relationship Id="rId3" Type="http://schemas.openxmlformats.org/officeDocument/2006/relationships/image" Target="../media/image17.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 Id="rId3" Type="http://schemas.openxmlformats.org/officeDocument/2006/relationships/image" Target="../media/image42.gif"/><Relationship Id="rId4" Type="http://schemas.openxmlformats.org/officeDocument/2006/relationships/image" Target="../media/image100.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7.xml"/><Relationship Id="rId3" Type="http://schemas.openxmlformats.org/officeDocument/2006/relationships/image" Target="../media/image19.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8.xml"/><Relationship Id="rId3" Type="http://schemas.openxmlformats.org/officeDocument/2006/relationships/image" Target="../media/image19.png"/><Relationship Id="rId4" Type="http://schemas.openxmlformats.org/officeDocument/2006/relationships/image" Target="../media/image54.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9.xml"/><Relationship Id="rId3" Type="http://schemas.openxmlformats.org/officeDocument/2006/relationships/image" Target="../media/image1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5.xml"/><Relationship Id="rId3" Type="http://schemas.openxmlformats.org/officeDocument/2006/relationships/image" Target="../media/image47.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0.xml"/><Relationship Id="rId3" Type="http://schemas.openxmlformats.org/officeDocument/2006/relationships/image" Target="../media/image19.png"/><Relationship Id="rId4" Type="http://schemas.openxmlformats.org/officeDocument/2006/relationships/image" Target="../media/image54.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1.xml"/><Relationship Id="rId3" Type="http://schemas.openxmlformats.org/officeDocument/2006/relationships/image" Target="../media/image19.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2.xml"/><Relationship Id="rId3" Type="http://schemas.openxmlformats.org/officeDocument/2006/relationships/image" Target="../media/image19.png"/><Relationship Id="rId4" Type="http://schemas.openxmlformats.org/officeDocument/2006/relationships/image" Target="../media/image54.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3.xml"/><Relationship Id="rId3" Type="http://schemas.openxmlformats.org/officeDocument/2006/relationships/image" Target="../media/image95.png"/><Relationship Id="rId4" Type="http://schemas.openxmlformats.org/officeDocument/2006/relationships/image" Target="../media/image19.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4.xml"/><Relationship Id="rId3" Type="http://schemas.openxmlformats.org/officeDocument/2006/relationships/image" Target="../media/image95.png"/><Relationship Id="rId4" Type="http://schemas.openxmlformats.org/officeDocument/2006/relationships/image" Target="../media/image17.png"/><Relationship Id="rId5" Type="http://schemas.openxmlformats.org/officeDocument/2006/relationships/image" Target="../media/image54.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5.xml"/><Relationship Id="rId3" Type="http://schemas.openxmlformats.org/officeDocument/2006/relationships/image" Target="../media/image99.png"/><Relationship Id="rId4" Type="http://schemas.openxmlformats.org/officeDocument/2006/relationships/image" Target="../media/image19.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6.xml"/><Relationship Id="rId3" Type="http://schemas.openxmlformats.org/officeDocument/2006/relationships/image" Target="../media/image99.png"/><Relationship Id="rId4" Type="http://schemas.openxmlformats.org/officeDocument/2006/relationships/image" Target="../media/image19.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7.xml"/><Relationship Id="rId3" Type="http://schemas.openxmlformats.org/officeDocument/2006/relationships/image" Target="../media/image99.png"/><Relationship Id="rId4" Type="http://schemas.openxmlformats.org/officeDocument/2006/relationships/image" Target="../media/image19.png"/><Relationship Id="rId5" Type="http://schemas.openxmlformats.org/officeDocument/2006/relationships/image" Target="../media/image17.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8.xml"/><Relationship Id="rId3" Type="http://schemas.openxmlformats.org/officeDocument/2006/relationships/image" Target="../media/image99.png"/><Relationship Id="rId4" Type="http://schemas.openxmlformats.org/officeDocument/2006/relationships/image" Target="../media/image19.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9.xml"/><Relationship Id="rId3" Type="http://schemas.openxmlformats.org/officeDocument/2006/relationships/image" Target="../media/image99.png"/><Relationship Id="rId4" Type="http://schemas.openxmlformats.org/officeDocument/2006/relationships/image" Target="../media/image19.png"/><Relationship Id="rId5" Type="http://schemas.openxmlformats.org/officeDocument/2006/relationships/image" Target="../media/image1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9.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0.xml"/><Relationship Id="rId3" Type="http://schemas.openxmlformats.org/officeDocument/2006/relationships/image" Target="../media/image99.png"/><Relationship Id="rId4" Type="http://schemas.openxmlformats.org/officeDocument/2006/relationships/image" Target="../media/image19.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1.xml"/><Relationship Id="rId3" Type="http://schemas.openxmlformats.org/officeDocument/2006/relationships/image" Target="../media/image99.png"/><Relationship Id="rId4" Type="http://schemas.openxmlformats.org/officeDocument/2006/relationships/image" Target="../media/image19.png"/><Relationship Id="rId5" Type="http://schemas.openxmlformats.org/officeDocument/2006/relationships/image" Target="../media/image17.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2.xml"/><Relationship Id="rId3" Type="http://schemas.openxmlformats.org/officeDocument/2006/relationships/image" Target="../media/image99.png"/><Relationship Id="rId4" Type="http://schemas.openxmlformats.org/officeDocument/2006/relationships/image" Target="../media/image19.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3.xml"/><Relationship Id="rId3" Type="http://schemas.openxmlformats.org/officeDocument/2006/relationships/image" Target="../media/image99.png"/><Relationship Id="rId4" Type="http://schemas.openxmlformats.org/officeDocument/2006/relationships/image" Target="../media/image19.png"/><Relationship Id="rId5" Type="http://schemas.openxmlformats.org/officeDocument/2006/relationships/image" Target="../media/image17.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4.xml"/><Relationship Id="rId3" Type="http://schemas.openxmlformats.org/officeDocument/2006/relationships/image" Target="../media/image99.png"/><Relationship Id="rId4" Type="http://schemas.openxmlformats.org/officeDocument/2006/relationships/image" Target="../media/image19.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5.xml"/><Relationship Id="rId3" Type="http://schemas.openxmlformats.org/officeDocument/2006/relationships/image" Target="../media/image99.png"/><Relationship Id="rId4" Type="http://schemas.openxmlformats.org/officeDocument/2006/relationships/image" Target="../media/image19.png"/><Relationship Id="rId5" Type="http://schemas.openxmlformats.org/officeDocument/2006/relationships/image" Target="../media/image17.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6.xml"/><Relationship Id="rId3" Type="http://schemas.openxmlformats.org/officeDocument/2006/relationships/image" Target="../media/image42.gif"/><Relationship Id="rId4" Type="http://schemas.openxmlformats.org/officeDocument/2006/relationships/image" Target="../media/image116.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67.xml"/><Relationship Id="rId3" Type="http://schemas.openxmlformats.org/officeDocument/2006/relationships/image" Target="../media/image107.png"/><Relationship Id="rId4" Type="http://schemas.openxmlformats.org/officeDocument/2006/relationships/image" Target="../media/image102.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68.xml"/><Relationship Id="rId3" Type="http://schemas.openxmlformats.org/officeDocument/2006/relationships/image" Target="../media/image106.png"/><Relationship Id="rId4" Type="http://schemas.openxmlformats.org/officeDocument/2006/relationships/image" Target="../media/image105.png"/><Relationship Id="rId5" Type="http://schemas.openxmlformats.org/officeDocument/2006/relationships/image" Target="../media/image107.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69.xml"/><Relationship Id="rId3" Type="http://schemas.openxmlformats.org/officeDocument/2006/relationships/image" Target="../media/image106.png"/><Relationship Id="rId4" Type="http://schemas.openxmlformats.org/officeDocument/2006/relationships/image" Target="../media/image105.png"/><Relationship Id="rId5" Type="http://schemas.openxmlformats.org/officeDocument/2006/relationships/image" Target="../media/image10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43.png"/><Relationship Id="rId4" Type="http://schemas.openxmlformats.org/officeDocument/2006/relationships/image" Target="../media/image42.gif"/></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70.xml"/><Relationship Id="rId3" Type="http://schemas.openxmlformats.org/officeDocument/2006/relationships/image" Target="../media/image107.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71.xml"/><Relationship Id="rId3" Type="http://schemas.openxmlformats.org/officeDocument/2006/relationships/image" Target="../media/image107.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72.xml"/><Relationship Id="rId3" Type="http://schemas.openxmlformats.org/officeDocument/2006/relationships/image" Target="../media/image107.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73.xml"/><Relationship Id="rId3" Type="http://schemas.openxmlformats.org/officeDocument/2006/relationships/image" Target="../media/image107.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4.xml"/><Relationship Id="rId3" Type="http://schemas.openxmlformats.org/officeDocument/2006/relationships/image" Target="../media/image42.gif"/><Relationship Id="rId4" Type="http://schemas.openxmlformats.org/officeDocument/2006/relationships/image" Target="../media/image112.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60.xml"/><Relationship Id="rId2" Type="http://schemas.openxmlformats.org/officeDocument/2006/relationships/notesSlide" Target="../notesSlides/notesSlide75.xml"/><Relationship Id="rId3" Type="http://schemas.openxmlformats.org/officeDocument/2006/relationships/image" Target="../media/image109.jpg"/><Relationship Id="rId4" Type="http://schemas.openxmlformats.org/officeDocument/2006/relationships/image" Target="../media/image38.jpg"/><Relationship Id="rId5" Type="http://schemas.openxmlformats.org/officeDocument/2006/relationships/image" Target="../media/image111.png"/><Relationship Id="rId6" Type="http://schemas.openxmlformats.org/officeDocument/2006/relationships/image" Target="../media/image119.png"/><Relationship Id="rId7" Type="http://schemas.openxmlformats.org/officeDocument/2006/relationships/image" Target="../media/image114.png"/><Relationship Id="rId8" Type="http://schemas.openxmlformats.org/officeDocument/2006/relationships/image" Target="../media/image34.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60.xml"/><Relationship Id="rId2" Type="http://schemas.openxmlformats.org/officeDocument/2006/relationships/notesSlide" Target="../notesSlides/notesSlide76.xml"/><Relationship Id="rId3" Type="http://schemas.openxmlformats.org/officeDocument/2006/relationships/image" Target="../media/image118.png"/><Relationship Id="rId4" Type="http://schemas.openxmlformats.org/officeDocument/2006/relationships/image" Target="../media/image109.jpg"/><Relationship Id="rId5" Type="http://schemas.openxmlformats.org/officeDocument/2006/relationships/image" Target="../media/image38.jpg"/><Relationship Id="rId6" Type="http://schemas.openxmlformats.org/officeDocument/2006/relationships/image" Target="../media/image34.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60.xml"/><Relationship Id="rId2" Type="http://schemas.openxmlformats.org/officeDocument/2006/relationships/notesSlide" Target="../notesSlides/notesSlide77.xml"/><Relationship Id="rId3" Type="http://schemas.openxmlformats.org/officeDocument/2006/relationships/image" Target="../media/image111.png"/><Relationship Id="rId4" Type="http://schemas.openxmlformats.org/officeDocument/2006/relationships/image" Target="../media/image119.png"/><Relationship Id="rId5" Type="http://schemas.openxmlformats.org/officeDocument/2006/relationships/image" Target="../media/image114.png"/><Relationship Id="rId6" Type="http://schemas.openxmlformats.org/officeDocument/2006/relationships/image" Target="../media/image109.jpg"/><Relationship Id="rId7" Type="http://schemas.openxmlformats.org/officeDocument/2006/relationships/image" Target="../media/image38.jpg"/><Relationship Id="rId8" Type="http://schemas.openxmlformats.org/officeDocument/2006/relationships/image" Target="../media/image34.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8.xml"/><Relationship Id="rId3" Type="http://schemas.openxmlformats.org/officeDocument/2006/relationships/image" Target="../media/image42.gif"/><Relationship Id="rId4" Type="http://schemas.openxmlformats.org/officeDocument/2006/relationships/image" Target="../media/image122.pn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9.xml"/><Relationship Id="rId3" Type="http://schemas.openxmlformats.org/officeDocument/2006/relationships/image" Target="../media/image1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42.gif"/><Relationship Id="rId4" Type="http://schemas.openxmlformats.org/officeDocument/2006/relationships/image" Target="../media/image45.png"/><Relationship Id="rId5" Type="http://schemas.openxmlformats.org/officeDocument/2006/relationships/image" Target="../media/image21.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0.xml"/><Relationship Id="rId3" Type="http://schemas.openxmlformats.org/officeDocument/2006/relationships/image" Target="../media/image17.pn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1.xml"/><Relationship Id="rId3" Type="http://schemas.openxmlformats.org/officeDocument/2006/relationships/image" Target="../media/image121.png"/><Relationship Id="rId4" Type="http://schemas.openxmlformats.org/officeDocument/2006/relationships/image" Target="../media/image17.pn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2.xml"/><Relationship Id="rId3" Type="http://schemas.openxmlformats.org/officeDocument/2006/relationships/image" Target="../media/image123.png"/><Relationship Id="rId4" Type="http://schemas.openxmlformats.org/officeDocument/2006/relationships/image" Target="../media/image17.pn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3.xml"/><Relationship Id="rId3" Type="http://schemas.openxmlformats.org/officeDocument/2006/relationships/image" Target="../media/image17.pn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4.xml"/><Relationship Id="rId3" Type="http://schemas.openxmlformats.org/officeDocument/2006/relationships/image" Target="../media/image17.png"/><Relationship Id="rId4" Type="http://schemas.openxmlformats.org/officeDocument/2006/relationships/image" Target="../media/image126.png"/><Relationship Id="rId5" Type="http://schemas.openxmlformats.org/officeDocument/2006/relationships/image" Target="../media/image125.pn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5.xml"/><Relationship Id="rId3" Type="http://schemas.openxmlformats.org/officeDocument/2006/relationships/image" Target="../media/image12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8.xml"/><Relationship Id="rId2" Type="http://schemas.openxmlformats.org/officeDocument/2006/relationships/notesSlide" Target="../notesSlides/notesSlide9.xml"/><Relationship Id="rId3" Type="http://schemas.openxmlformats.org/officeDocument/2006/relationships/image" Target="../media/image5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16" name="Shape 516"/>
        <p:cNvGrpSpPr/>
        <p:nvPr/>
      </p:nvGrpSpPr>
      <p:grpSpPr>
        <a:xfrm>
          <a:off x="0" y="0"/>
          <a:ext cx="0" cy="0"/>
          <a:chOff x="0" y="0"/>
          <a:chExt cx="0" cy="0"/>
        </a:xfrm>
      </p:grpSpPr>
      <p:sp>
        <p:nvSpPr>
          <p:cNvPr id="517" name="Google Shape;517;p1"/>
          <p:cNvSpPr txBox="1"/>
          <p:nvPr/>
        </p:nvSpPr>
        <p:spPr>
          <a:xfrm>
            <a:off x="-414144" y="1490803"/>
            <a:ext cx="7747991" cy="1107996"/>
          </a:xfrm>
          <a:prstGeom prst="rect">
            <a:avLst/>
          </a:prstGeom>
          <a:noFill/>
          <a:ln>
            <a:noFill/>
          </a:ln>
        </p:spPr>
        <p:txBody>
          <a:bodyPr anchorCtr="1" anchor="t" bIns="0" lIns="0" spcFirstLastPara="1" rIns="0" wrap="square" tIns="0">
            <a:spAutoFit/>
          </a:bodyPr>
          <a:lstStyle/>
          <a:p>
            <a:pPr indent="0" lvl="0" marL="0" marR="0" rtl="0" algn="l">
              <a:spcBef>
                <a:spcPts val="0"/>
              </a:spcBef>
              <a:spcAft>
                <a:spcPts val="0"/>
              </a:spcAft>
              <a:buNone/>
            </a:pPr>
            <a:r>
              <a:rPr b="1" i="0" lang="fr-FR" sz="7200" u="none" cap="none" strike="noStrike">
                <a:solidFill>
                  <a:srgbClr val="002060"/>
                </a:solidFill>
                <a:latin typeface="Calibri"/>
                <a:ea typeface="Calibri"/>
                <a:cs typeface="Calibri"/>
                <a:sym typeface="Calibri"/>
              </a:rPr>
              <a:t>Physique chimie</a:t>
            </a:r>
            <a:endParaRPr b="0" i="0" sz="1867" u="none" cap="none" strike="noStrike">
              <a:solidFill>
                <a:srgbClr val="000000"/>
              </a:solidFill>
              <a:latin typeface="Arial"/>
              <a:ea typeface="Arial"/>
              <a:cs typeface="Arial"/>
              <a:sym typeface="Arial"/>
            </a:endParaRPr>
          </a:p>
        </p:txBody>
      </p:sp>
      <p:sp>
        <p:nvSpPr>
          <p:cNvPr id="518" name="Google Shape;518;p1"/>
          <p:cNvSpPr txBox="1"/>
          <p:nvPr/>
        </p:nvSpPr>
        <p:spPr>
          <a:xfrm>
            <a:off x="9945099" y="1685373"/>
            <a:ext cx="1704404" cy="459741"/>
          </a:xfrm>
          <a:prstGeom prst="rect">
            <a:avLst/>
          </a:prstGeom>
          <a:noFill/>
          <a:ln>
            <a:noFill/>
          </a:ln>
        </p:spPr>
        <p:txBody>
          <a:bodyPr anchorCtr="1" anchor="t" bIns="0" lIns="0" spcFirstLastPara="1" rIns="0" wrap="square" tIns="0">
            <a:spAutoFit/>
          </a:bodyPr>
          <a:lstStyle/>
          <a:p>
            <a:pPr indent="0" lvl="0" marL="0" marR="0" rtl="0" algn="ctr">
              <a:lnSpc>
                <a:spcPct val="183502"/>
              </a:lnSpc>
              <a:spcBef>
                <a:spcPts val="0"/>
              </a:spcBef>
              <a:spcAft>
                <a:spcPts val="0"/>
              </a:spcAft>
              <a:buNone/>
            </a:pPr>
            <a:r>
              <a:rPr b="1" i="0" lang="fr-FR" sz="1867" u="none" cap="none" strike="noStrike">
                <a:solidFill>
                  <a:srgbClr val="FFFFFF"/>
                </a:solidFill>
                <a:latin typeface="Calibri"/>
                <a:ea typeface="Calibri"/>
                <a:cs typeface="Calibri"/>
                <a:sym typeface="Calibri"/>
              </a:rPr>
              <a:t>Niveau</a:t>
            </a:r>
            <a:r>
              <a:rPr b="1" i="0" lang="fr-FR" sz="1600" u="none" cap="none" strike="noStrike">
                <a:solidFill>
                  <a:srgbClr val="FFFFFF"/>
                </a:solidFill>
                <a:latin typeface="Dosis"/>
                <a:ea typeface="Dosis"/>
                <a:cs typeface="Dosis"/>
                <a:sym typeface="Dosis"/>
              </a:rPr>
              <a:t>    </a:t>
            </a:r>
            <a:r>
              <a:rPr b="1" i="0" lang="fr-FR" sz="1333" u="none" cap="none" strike="noStrike">
                <a:solidFill>
                  <a:srgbClr val="FFFFFF"/>
                </a:solidFill>
                <a:latin typeface="Dosis"/>
                <a:ea typeface="Dosis"/>
                <a:cs typeface="Dosis"/>
                <a:sym typeface="Dosis"/>
              </a:rPr>
              <a:t>            </a:t>
            </a:r>
            <a:r>
              <a:rPr b="1" i="0" lang="fr-FR" sz="1600" u="none" cap="none" strike="noStrike">
                <a:solidFill>
                  <a:srgbClr val="FFFFFF"/>
                </a:solidFill>
                <a:latin typeface="Dosis"/>
                <a:ea typeface="Dosis"/>
                <a:cs typeface="Dosis"/>
                <a:sym typeface="Dosis"/>
              </a:rPr>
              <a:t>             </a:t>
            </a:r>
            <a:endParaRPr b="0" i="0" sz="1467" u="none" cap="none" strike="noStrike">
              <a:solidFill>
                <a:srgbClr val="000000"/>
              </a:solidFill>
              <a:latin typeface="Arial"/>
              <a:ea typeface="Arial"/>
              <a:cs typeface="Arial"/>
              <a:sym typeface="Arial"/>
            </a:endParaRPr>
          </a:p>
        </p:txBody>
      </p:sp>
      <p:pic>
        <p:nvPicPr>
          <p:cNvPr id="519" name="Google Shape;519;p1"/>
          <p:cNvPicPr preferRelativeResize="0"/>
          <p:nvPr/>
        </p:nvPicPr>
        <p:blipFill rotWithShape="1">
          <a:blip r:embed="rId3">
            <a:alphaModFix/>
          </a:blip>
          <a:srcRect b="0" l="0" r="0" t="0"/>
          <a:stretch/>
        </p:blipFill>
        <p:spPr>
          <a:xfrm>
            <a:off x="9852013" y="1564952"/>
            <a:ext cx="2026479" cy="1623728"/>
          </a:xfrm>
          <a:prstGeom prst="rect">
            <a:avLst/>
          </a:prstGeom>
          <a:noFill/>
          <a:ln>
            <a:noFill/>
          </a:ln>
        </p:spPr>
      </p:pic>
      <p:sp>
        <p:nvSpPr>
          <p:cNvPr id="520" name="Google Shape;520;p1"/>
          <p:cNvSpPr txBox="1"/>
          <p:nvPr/>
        </p:nvSpPr>
        <p:spPr>
          <a:xfrm>
            <a:off x="10013049" y="1751881"/>
            <a:ext cx="1704404" cy="590931"/>
          </a:xfrm>
          <a:prstGeom prst="rect">
            <a:avLst/>
          </a:prstGeom>
          <a:noFill/>
          <a:ln>
            <a:noFill/>
          </a:ln>
        </p:spPr>
        <p:txBody>
          <a:bodyPr anchorCtr="1" anchor="t" bIns="0" lIns="0" spcFirstLastPara="1" rIns="0" wrap="square" tIns="0">
            <a:spAutoFit/>
          </a:bodyPr>
          <a:lstStyle/>
          <a:p>
            <a:pPr indent="0" lvl="0" marL="0" marR="0" rtl="0" algn="ctr">
              <a:lnSpc>
                <a:spcPct val="183502"/>
              </a:lnSpc>
              <a:spcBef>
                <a:spcPts val="0"/>
              </a:spcBef>
              <a:spcAft>
                <a:spcPts val="0"/>
              </a:spcAft>
              <a:buNone/>
            </a:pPr>
            <a:r>
              <a:rPr b="1" i="0" lang="fr-FR" sz="2400" u="none" cap="none" strike="noStrike">
                <a:solidFill>
                  <a:srgbClr val="FFFFFF"/>
                </a:solidFill>
                <a:latin typeface="Calibri"/>
                <a:ea typeface="Calibri"/>
                <a:cs typeface="Calibri"/>
                <a:sym typeface="Calibri"/>
              </a:rPr>
              <a:t>Niveau</a:t>
            </a:r>
            <a:r>
              <a:rPr b="1" i="0" lang="fr-FR" sz="2133" u="none" cap="none" strike="noStrike">
                <a:solidFill>
                  <a:srgbClr val="FFFFFF"/>
                </a:solidFill>
                <a:latin typeface="Calibri"/>
                <a:ea typeface="Calibri"/>
                <a:cs typeface="Calibri"/>
                <a:sym typeface="Calibri"/>
              </a:rPr>
              <a:t>         </a:t>
            </a:r>
            <a:endParaRPr b="0" i="0" sz="1867" u="none" cap="none" strike="noStrike">
              <a:solidFill>
                <a:srgbClr val="000000"/>
              </a:solidFill>
              <a:latin typeface="Calibri"/>
              <a:ea typeface="Calibri"/>
              <a:cs typeface="Calibri"/>
              <a:sym typeface="Calibri"/>
            </a:endParaRPr>
          </a:p>
        </p:txBody>
      </p:sp>
      <p:sp>
        <p:nvSpPr>
          <p:cNvPr id="521" name="Google Shape;521;p1"/>
          <p:cNvSpPr txBox="1"/>
          <p:nvPr/>
        </p:nvSpPr>
        <p:spPr>
          <a:xfrm>
            <a:off x="10116447" y="2376817"/>
            <a:ext cx="1497604" cy="461614"/>
          </a:xfrm>
          <a:prstGeom prst="rect">
            <a:avLst/>
          </a:prstGeom>
          <a:noFill/>
          <a:ln>
            <a:noFill/>
          </a:ln>
        </p:spPr>
        <p:txBody>
          <a:bodyPr anchorCtr="1" anchor="t" bIns="45675" lIns="91425" spcFirstLastPara="1" rIns="91425" wrap="square" tIns="45675">
            <a:spAutoFit/>
          </a:bodyPr>
          <a:lstStyle/>
          <a:p>
            <a:pPr indent="0" lvl="0" marL="0" marR="0" rtl="0" algn="ctr">
              <a:spcBef>
                <a:spcPts val="0"/>
              </a:spcBef>
              <a:spcAft>
                <a:spcPts val="0"/>
              </a:spcAft>
              <a:buNone/>
            </a:pPr>
            <a:r>
              <a:rPr b="1" i="0" lang="fr-FR" sz="2400" u="none" cap="none" strike="noStrike">
                <a:solidFill>
                  <a:srgbClr val="FCBF18"/>
                </a:solidFill>
                <a:latin typeface="Calibri"/>
                <a:ea typeface="Calibri"/>
                <a:cs typeface="Calibri"/>
                <a:sym typeface="Calibri"/>
              </a:rPr>
              <a:t>1AC</a:t>
            </a:r>
            <a:endParaRPr/>
          </a:p>
        </p:txBody>
      </p:sp>
      <p:sp>
        <p:nvSpPr>
          <p:cNvPr id="522" name="Google Shape;522;p1"/>
          <p:cNvSpPr/>
          <p:nvPr/>
        </p:nvSpPr>
        <p:spPr>
          <a:xfrm>
            <a:off x="390058" y="2764640"/>
            <a:ext cx="4226283" cy="509623"/>
          </a:xfrm>
          <a:prstGeom prst="rect">
            <a:avLst/>
          </a:prstGeom>
          <a:noFill/>
          <a:ln>
            <a:noFill/>
          </a:ln>
        </p:spPr>
        <p:txBody>
          <a:bodyPr anchorCtr="0" anchor="ctr" bIns="45675" lIns="91425" spcFirstLastPara="1" rIns="91425" wrap="square" tIns="45675">
            <a:noAutofit/>
          </a:bodyPr>
          <a:lstStyle/>
          <a:p>
            <a:pPr indent="0" lvl="0" marL="0" marR="0" rtl="0" algn="l">
              <a:spcBef>
                <a:spcPts val="0"/>
              </a:spcBef>
              <a:spcAft>
                <a:spcPts val="0"/>
              </a:spcAft>
              <a:buNone/>
            </a:pPr>
            <a:r>
              <a:rPr b="1" i="1" lang="fr-FR" sz="3200" u="none" cap="none" strike="noStrike">
                <a:solidFill>
                  <a:srgbClr val="0070C0"/>
                </a:solidFill>
                <a:latin typeface="Calibri"/>
                <a:ea typeface="Calibri"/>
                <a:cs typeface="Calibri"/>
                <a:sym typeface="Calibri"/>
              </a:rPr>
              <a:t>Période 1</a:t>
            </a:r>
            <a:endParaRPr b="1" i="1" sz="3200" u="none" cap="none" strike="noStrike">
              <a:solidFill>
                <a:srgbClr val="0070C0"/>
              </a:solidFill>
              <a:latin typeface="Calibri"/>
              <a:ea typeface="Calibri"/>
              <a:cs typeface="Calibri"/>
              <a:sym typeface="Calibri"/>
            </a:endParaRPr>
          </a:p>
        </p:txBody>
      </p:sp>
      <p:sp>
        <p:nvSpPr>
          <p:cNvPr id="523" name="Google Shape;523;p1"/>
          <p:cNvSpPr/>
          <p:nvPr/>
        </p:nvSpPr>
        <p:spPr>
          <a:xfrm>
            <a:off x="390058" y="4549619"/>
            <a:ext cx="6631726" cy="696796"/>
          </a:xfrm>
          <a:prstGeom prst="rect">
            <a:avLst/>
          </a:prstGeom>
          <a:solidFill>
            <a:srgbClr val="54AFE9"/>
          </a:solidFill>
          <a:ln>
            <a:noFill/>
          </a:ln>
        </p:spPr>
        <p:txBody>
          <a:bodyPr anchorCtr="0" anchor="ctr" bIns="45675" lIns="91425" spcFirstLastPara="1" rIns="91425" wrap="square" tIns="45675">
            <a:noAutofit/>
          </a:bodyPr>
          <a:lstStyle/>
          <a:p>
            <a:pPr indent="0" lvl="0" marL="0" marR="0" rtl="0" algn="l">
              <a:spcBef>
                <a:spcPts val="0"/>
              </a:spcBef>
              <a:spcAft>
                <a:spcPts val="0"/>
              </a:spcAft>
              <a:buNone/>
            </a:pPr>
            <a:r>
              <a:rPr b="1" i="0" lang="fr-FR" sz="2400" u="none" cap="none" strike="noStrike">
                <a:solidFill>
                  <a:srgbClr val="FFFFFF"/>
                </a:solidFill>
                <a:latin typeface="Calibri"/>
                <a:ea typeface="Calibri"/>
                <a:cs typeface="Calibri"/>
                <a:sym typeface="Calibri"/>
              </a:rPr>
              <a:t>Chapitre 1</a:t>
            </a:r>
            <a:endParaRPr/>
          </a:p>
        </p:txBody>
      </p:sp>
      <p:sp>
        <p:nvSpPr>
          <p:cNvPr id="524" name="Google Shape;524;p1"/>
          <p:cNvSpPr/>
          <p:nvPr/>
        </p:nvSpPr>
        <p:spPr>
          <a:xfrm>
            <a:off x="2074098" y="4610015"/>
            <a:ext cx="4286785" cy="576000"/>
          </a:xfrm>
          <a:prstGeom prst="rect">
            <a:avLst/>
          </a:prstGeom>
          <a:noFill/>
          <a:ln>
            <a:noFill/>
          </a:ln>
        </p:spPr>
        <p:txBody>
          <a:bodyPr anchorCtr="0" anchor="ctr" bIns="45675" lIns="91425" spcFirstLastPara="1" rIns="91425" wrap="square" tIns="45675">
            <a:noAutofit/>
          </a:bodyPr>
          <a:lstStyle/>
          <a:p>
            <a:pPr indent="0" lvl="0" marL="0" marR="0" rtl="0" algn="l">
              <a:spcBef>
                <a:spcPts val="0"/>
              </a:spcBef>
              <a:spcAft>
                <a:spcPts val="0"/>
              </a:spcAft>
              <a:buNone/>
            </a:pPr>
            <a:r>
              <a:t/>
            </a:r>
            <a:endParaRPr b="1" i="0" sz="2400" u="none" cap="none" strike="noStrike">
              <a:solidFill>
                <a:srgbClr val="FFFFFF"/>
              </a:solidFill>
              <a:latin typeface="Calibri"/>
              <a:ea typeface="Calibri"/>
              <a:cs typeface="Calibri"/>
              <a:sym typeface="Calibri"/>
            </a:endParaRPr>
          </a:p>
        </p:txBody>
      </p:sp>
      <p:sp>
        <p:nvSpPr>
          <p:cNvPr id="525" name="Google Shape;525;p1"/>
          <p:cNvSpPr/>
          <p:nvPr/>
        </p:nvSpPr>
        <p:spPr>
          <a:xfrm>
            <a:off x="440858" y="5528394"/>
            <a:ext cx="6631726" cy="696796"/>
          </a:xfrm>
          <a:prstGeom prst="rect">
            <a:avLst/>
          </a:prstGeom>
          <a:solidFill>
            <a:srgbClr val="336FB6"/>
          </a:solidFill>
          <a:ln>
            <a:noFill/>
          </a:ln>
        </p:spPr>
        <p:txBody>
          <a:bodyPr anchorCtr="0" anchor="ctr" bIns="45675" lIns="91425" spcFirstLastPara="1" rIns="91425" wrap="square" tIns="45675">
            <a:noAutofit/>
          </a:bodyPr>
          <a:lstStyle/>
          <a:p>
            <a:pPr indent="0" lvl="0" marL="0" marR="0" rtl="0" algn="l">
              <a:spcBef>
                <a:spcPts val="0"/>
              </a:spcBef>
              <a:spcAft>
                <a:spcPts val="0"/>
              </a:spcAft>
              <a:buNone/>
            </a:pPr>
            <a:r>
              <a:t/>
            </a:r>
            <a:endParaRPr b="1" i="0" sz="2400" u="none" cap="none" strike="noStrike">
              <a:solidFill>
                <a:srgbClr val="FFFFFF"/>
              </a:solidFill>
              <a:latin typeface="Calibri"/>
              <a:ea typeface="Calibri"/>
              <a:cs typeface="Calibri"/>
              <a:sym typeface="Calibri"/>
            </a:endParaRPr>
          </a:p>
        </p:txBody>
      </p:sp>
      <p:pic>
        <p:nvPicPr>
          <p:cNvPr descr="الصفحة الرئيسية" id="526" name="Google Shape;526;p1"/>
          <p:cNvPicPr preferRelativeResize="0"/>
          <p:nvPr/>
        </p:nvPicPr>
        <p:blipFill rotWithShape="1">
          <a:blip r:embed="rId4">
            <a:alphaModFix/>
          </a:blip>
          <a:srcRect b="0" l="0" r="0" t="0"/>
          <a:stretch/>
        </p:blipFill>
        <p:spPr>
          <a:xfrm>
            <a:off x="3909512" y="183880"/>
            <a:ext cx="4372977" cy="663097"/>
          </a:xfrm>
          <a:prstGeom prst="rect">
            <a:avLst/>
          </a:prstGeom>
          <a:noFill/>
          <a:ln>
            <a:noFill/>
          </a:ln>
        </p:spPr>
      </p:pic>
      <p:sp>
        <p:nvSpPr>
          <p:cNvPr id="527" name="Google Shape;527;p1"/>
          <p:cNvSpPr txBox="1"/>
          <p:nvPr/>
        </p:nvSpPr>
        <p:spPr>
          <a:xfrm>
            <a:off x="2238397" y="4730107"/>
            <a:ext cx="4742747" cy="307777"/>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1" lang="fr-FR" sz="2000" u="none" cap="none" strike="noStrike">
                <a:solidFill>
                  <a:srgbClr val="FFFFFF"/>
                </a:solidFill>
                <a:latin typeface="Calibri"/>
                <a:ea typeface="Calibri"/>
                <a:cs typeface="Calibri"/>
                <a:sym typeface="Calibri"/>
              </a:rPr>
              <a:t>Les états physiques de la matière</a:t>
            </a:r>
            <a:endParaRPr b="0" i="0" sz="2000" u="none" cap="none" strike="noStrike">
              <a:solidFill>
                <a:srgbClr val="000000"/>
              </a:solidFill>
              <a:latin typeface="Calibri"/>
              <a:ea typeface="Calibri"/>
              <a:cs typeface="Calibri"/>
              <a:sym typeface="Calibri"/>
            </a:endParaRPr>
          </a:p>
        </p:txBody>
      </p:sp>
      <p:sp>
        <p:nvSpPr>
          <p:cNvPr id="528" name="Google Shape;528;p1"/>
          <p:cNvSpPr txBox="1"/>
          <p:nvPr/>
        </p:nvSpPr>
        <p:spPr>
          <a:xfrm>
            <a:off x="2249584" y="5661312"/>
            <a:ext cx="4906157" cy="30777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800"/>
              <a:buFont typeface="Arial"/>
              <a:buNone/>
            </a:pPr>
            <a:r>
              <a:rPr b="1" i="1" lang="fr-FR" sz="2000" u="none" cap="none" strike="noStrike">
                <a:solidFill>
                  <a:srgbClr val="FFFFFF"/>
                </a:solidFill>
                <a:latin typeface="Calibri"/>
                <a:ea typeface="Calibri"/>
                <a:cs typeface="Calibri"/>
                <a:sym typeface="Calibri"/>
              </a:rPr>
              <a:t>Identifier l’état physique d’un corps </a:t>
            </a:r>
            <a:endParaRPr b="0" i="0" sz="2000" u="none" cap="none" strike="noStrike">
              <a:solidFill>
                <a:srgbClr val="000000"/>
              </a:solidFill>
              <a:latin typeface="Arial"/>
              <a:ea typeface="Arial"/>
              <a:cs typeface="Arial"/>
              <a:sym typeface="Arial"/>
            </a:endParaRPr>
          </a:p>
        </p:txBody>
      </p:sp>
      <p:sp>
        <p:nvSpPr>
          <p:cNvPr id="529" name="Google Shape;529;p1"/>
          <p:cNvSpPr txBox="1"/>
          <p:nvPr/>
        </p:nvSpPr>
        <p:spPr>
          <a:xfrm>
            <a:off x="524015" y="5654421"/>
            <a:ext cx="2115731" cy="395173"/>
          </a:xfrm>
          <a:prstGeom prst="rect">
            <a:avLst/>
          </a:prstGeom>
          <a:noFill/>
          <a:ln>
            <a:noFill/>
          </a:ln>
        </p:spPr>
        <p:txBody>
          <a:bodyPr anchorCtr="0" anchor="t" bIns="0" lIns="0" spcFirstLastPara="1" rIns="0" wrap="square" tIns="0">
            <a:spAutoFit/>
          </a:bodyPr>
          <a:lstStyle/>
          <a:p>
            <a:pPr indent="0" lvl="0" marL="0" marR="0" rtl="0" algn="l">
              <a:lnSpc>
                <a:spcPct val="107041"/>
              </a:lnSpc>
              <a:spcBef>
                <a:spcPts val="0"/>
              </a:spcBef>
              <a:spcAft>
                <a:spcPts val="0"/>
              </a:spcAft>
              <a:buClr>
                <a:srgbClr val="000000"/>
              </a:buClr>
              <a:buSzPts val="2400"/>
              <a:buFont typeface="Arial"/>
              <a:buNone/>
            </a:pPr>
            <a:r>
              <a:rPr b="1" i="0" lang="fr-FR" sz="2400" u="none" cap="none" strike="noStrike">
                <a:solidFill>
                  <a:srgbClr val="FFFFFF"/>
                </a:solidFill>
                <a:latin typeface="Calibri"/>
                <a:ea typeface="Calibri"/>
                <a:cs typeface="Calibri"/>
                <a:sym typeface="Calibri"/>
              </a:rPr>
              <a:t>Tâche 1</a:t>
            </a:r>
            <a:endParaRPr b="0" i="0" sz="2400" u="none" cap="none" strike="noStrike">
              <a:solidFill>
                <a:srgbClr val="FFFFFF"/>
              </a:solidFill>
              <a:latin typeface="Calibri"/>
              <a:ea typeface="Calibri"/>
              <a:cs typeface="Calibri"/>
              <a:sym typeface="Calibri"/>
            </a:endParaRPr>
          </a:p>
        </p:txBody>
      </p:sp>
      <p:pic>
        <p:nvPicPr>
          <p:cNvPr id="530" name="Google Shape;530;p1"/>
          <p:cNvPicPr preferRelativeResize="0"/>
          <p:nvPr/>
        </p:nvPicPr>
        <p:blipFill rotWithShape="1">
          <a:blip r:embed="rId5">
            <a:alphaModFix/>
          </a:blip>
          <a:srcRect b="0" l="0" r="0" t="0"/>
          <a:stretch/>
        </p:blipFill>
        <p:spPr>
          <a:xfrm>
            <a:off x="8492326" y="3453664"/>
            <a:ext cx="3524244" cy="2609033"/>
          </a:xfrm>
          <a:prstGeom prst="rect">
            <a:avLst/>
          </a:prstGeom>
          <a:noFill/>
          <a:ln>
            <a:noFill/>
          </a:ln>
        </p:spPr>
      </p:pic>
      <p:sp>
        <p:nvSpPr>
          <p:cNvPr id="531" name="Google Shape;531;p1"/>
          <p:cNvSpPr/>
          <p:nvPr/>
        </p:nvSpPr>
        <p:spPr>
          <a:xfrm>
            <a:off x="390058" y="3609249"/>
            <a:ext cx="6631726" cy="696796"/>
          </a:xfrm>
          <a:prstGeom prst="rect">
            <a:avLst/>
          </a:prstGeom>
          <a:solidFill>
            <a:srgbClr val="336FB6"/>
          </a:solidFill>
          <a:ln>
            <a:noFill/>
          </a:ln>
        </p:spPr>
        <p:txBody>
          <a:bodyPr anchorCtr="0" anchor="ctr" bIns="45675" lIns="91425" spcFirstLastPara="1" rIns="91425" wrap="square" tIns="45675">
            <a:noAutofit/>
          </a:bodyPr>
          <a:lstStyle/>
          <a:p>
            <a:pPr indent="0" lvl="0" marL="0" marR="0" rtl="0" algn="l">
              <a:spcBef>
                <a:spcPts val="0"/>
              </a:spcBef>
              <a:spcAft>
                <a:spcPts val="0"/>
              </a:spcAft>
              <a:buNone/>
            </a:pPr>
            <a:r>
              <a:rPr b="1" i="0" lang="fr-FR" sz="2400" u="none" cap="none" strike="noStrike">
                <a:solidFill>
                  <a:srgbClr val="FFFFFF"/>
                </a:solidFill>
                <a:latin typeface="Calibri"/>
                <a:ea typeface="Calibri"/>
                <a:cs typeface="Calibri"/>
                <a:sym typeface="Calibri"/>
              </a:rPr>
              <a:t>Thème 1</a:t>
            </a:r>
            <a:endParaRPr/>
          </a:p>
        </p:txBody>
      </p:sp>
      <p:sp>
        <p:nvSpPr>
          <p:cNvPr id="532" name="Google Shape;532;p1"/>
          <p:cNvSpPr/>
          <p:nvPr/>
        </p:nvSpPr>
        <p:spPr>
          <a:xfrm>
            <a:off x="2074098" y="3669645"/>
            <a:ext cx="4286785" cy="576000"/>
          </a:xfrm>
          <a:prstGeom prst="rect">
            <a:avLst/>
          </a:prstGeom>
          <a:solidFill>
            <a:srgbClr val="336FB6"/>
          </a:solidFill>
          <a:ln>
            <a:noFill/>
          </a:ln>
        </p:spPr>
        <p:txBody>
          <a:bodyPr anchorCtr="0" anchor="ctr" bIns="45675" lIns="91425" spcFirstLastPara="1" rIns="91425" wrap="square" tIns="45675">
            <a:noAutofit/>
          </a:bodyPr>
          <a:lstStyle/>
          <a:p>
            <a:pPr indent="0" lvl="0" marL="0" marR="0" rtl="0" algn="l">
              <a:spcBef>
                <a:spcPts val="0"/>
              </a:spcBef>
              <a:spcAft>
                <a:spcPts val="0"/>
              </a:spcAft>
              <a:buNone/>
            </a:pPr>
            <a:r>
              <a:t/>
            </a:r>
            <a:endParaRPr b="1" i="0" sz="2400" u="none" cap="none" strike="noStrike">
              <a:solidFill>
                <a:srgbClr val="FFFFFF"/>
              </a:solidFill>
              <a:latin typeface="Calibri"/>
              <a:ea typeface="Calibri"/>
              <a:cs typeface="Calibri"/>
              <a:sym typeface="Calibri"/>
            </a:endParaRPr>
          </a:p>
        </p:txBody>
      </p:sp>
      <p:sp>
        <p:nvSpPr>
          <p:cNvPr id="533" name="Google Shape;533;p1"/>
          <p:cNvSpPr txBox="1"/>
          <p:nvPr/>
        </p:nvSpPr>
        <p:spPr>
          <a:xfrm>
            <a:off x="2228237" y="3789737"/>
            <a:ext cx="4742747" cy="307777"/>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1" lang="fr-FR" sz="2000" u="none" cap="none" strike="noStrike">
                <a:solidFill>
                  <a:srgbClr val="FFFFFF"/>
                </a:solidFill>
                <a:latin typeface="Calibri"/>
                <a:ea typeface="Calibri"/>
                <a:cs typeface="Calibri"/>
                <a:sym typeface="Calibri"/>
              </a:rPr>
              <a:t>Matière: structure et transformations</a:t>
            </a:r>
            <a:endParaRPr b="0" i="0" sz="2000" u="none" cap="none" strike="noStrike">
              <a:solidFill>
                <a:srgbClr val="000000"/>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6" name="Shape 676"/>
        <p:cNvGrpSpPr/>
        <p:nvPr/>
      </p:nvGrpSpPr>
      <p:grpSpPr>
        <a:xfrm>
          <a:off x="0" y="0"/>
          <a:ext cx="0" cy="0"/>
          <a:chOff x="0" y="0"/>
          <a:chExt cx="0" cy="0"/>
        </a:xfrm>
      </p:grpSpPr>
      <p:pic>
        <p:nvPicPr>
          <p:cNvPr descr="Une image contenant dessin humoristique, mammifère, illustration, clipart&#10;&#10;Le contenu généré par l’IA peut être incorrect." id="677" name="Google Shape;677;p10"/>
          <p:cNvPicPr preferRelativeResize="0"/>
          <p:nvPr/>
        </p:nvPicPr>
        <p:blipFill rotWithShape="1">
          <a:blip r:embed="rId3">
            <a:alphaModFix/>
          </a:blip>
          <a:srcRect b="0" l="0" r="0" t="0"/>
          <a:stretch/>
        </p:blipFill>
        <p:spPr>
          <a:xfrm>
            <a:off x="258073" y="1549840"/>
            <a:ext cx="4550664" cy="4550664"/>
          </a:xfrm>
          <a:prstGeom prst="rect">
            <a:avLst/>
          </a:prstGeom>
          <a:noFill/>
          <a:ln>
            <a:noFill/>
          </a:ln>
        </p:spPr>
      </p:pic>
      <p:grpSp>
        <p:nvGrpSpPr>
          <p:cNvPr id="678" name="Google Shape;678;p10"/>
          <p:cNvGrpSpPr/>
          <p:nvPr/>
        </p:nvGrpSpPr>
        <p:grpSpPr>
          <a:xfrm>
            <a:off x="4932835" y="1459304"/>
            <a:ext cx="6054377" cy="3711725"/>
            <a:chOff x="1715066" y="1103461"/>
            <a:chExt cx="5717724" cy="3124203"/>
          </a:xfrm>
        </p:grpSpPr>
        <p:sp>
          <p:nvSpPr>
            <p:cNvPr id="679" name="Google Shape;679;p10"/>
            <p:cNvSpPr/>
            <p:nvPr/>
          </p:nvSpPr>
          <p:spPr>
            <a:xfrm>
              <a:off x="1715066" y="1103461"/>
              <a:ext cx="5717724" cy="3124203"/>
            </a:xfrm>
            <a:prstGeom prst="rect">
              <a:avLst/>
            </a:prstGeom>
            <a:solidFill>
              <a:srgbClr val="F9D8A3"/>
            </a:solidFill>
            <a:ln cap="flat" cmpd="sng" w="9525">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680" name="Google Shape;680;p10"/>
            <p:cNvSpPr/>
            <p:nvPr/>
          </p:nvSpPr>
          <p:spPr>
            <a:xfrm>
              <a:off x="1802501" y="1179667"/>
              <a:ext cx="5542845" cy="2971800"/>
            </a:xfrm>
            <a:prstGeom prst="rect">
              <a:avLst/>
            </a:prstGeom>
            <a:solidFill>
              <a:srgbClr val="FFFFFF"/>
            </a:solidFill>
            <a:ln cap="flat" cmpd="sng" w="9525">
              <a:solidFill>
                <a:srgbClr val="FFC000"/>
              </a:solidFill>
              <a:prstDash val="solid"/>
              <a:round/>
              <a:headEnd len="sm" w="sm" type="none"/>
              <a:tailEnd len="sm" w="sm" type="none"/>
            </a:ln>
            <a:effectLst>
              <a:outerShdw algn="tl">
                <a:srgbClr val="000000">
                  <a:alpha val="4705"/>
                </a:srgbClr>
              </a:outerShdw>
            </a:effectLst>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sp>
        <p:nvSpPr>
          <p:cNvPr id="681" name="Google Shape;681;p10"/>
          <p:cNvSpPr/>
          <p:nvPr/>
        </p:nvSpPr>
        <p:spPr>
          <a:xfrm>
            <a:off x="5141617" y="4829489"/>
            <a:ext cx="5527345" cy="77087"/>
          </a:xfrm>
          <a:prstGeom prst="rect">
            <a:avLst/>
          </a:prstGeom>
          <a:solidFill>
            <a:srgbClr val="FFC000"/>
          </a:solidFill>
          <a:ln cap="flat" cmpd="sng" w="9525">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682" name="Google Shape;682;p10"/>
          <p:cNvSpPr/>
          <p:nvPr/>
        </p:nvSpPr>
        <p:spPr>
          <a:xfrm>
            <a:off x="4389349" y="1736952"/>
            <a:ext cx="1156184" cy="512421"/>
          </a:xfrm>
          <a:prstGeom prst="rect">
            <a:avLst/>
          </a:prstGeom>
          <a:solidFill>
            <a:srgbClr val="FFC000"/>
          </a:solidFill>
          <a:ln cap="flat" cmpd="sng" w="25400">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683" name="Google Shape;683;p10"/>
          <p:cNvSpPr/>
          <p:nvPr/>
        </p:nvSpPr>
        <p:spPr>
          <a:xfrm>
            <a:off x="4469041" y="1746942"/>
            <a:ext cx="1052999" cy="492443"/>
          </a:xfrm>
          <a:prstGeom prst="rect">
            <a:avLst/>
          </a:prstGeom>
          <a:noFill/>
          <a:ln cap="flat" cmpd="sng" w="9525">
            <a:solidFill>
              <a:srgbClr val="FFC000"/>
            </a:solidFill>
            <a:prstDash val="solid"/>
            <a:round/>
            <a:headEnd len="sm" w="sm" type="none"/>
            <a:tailEnd len="sm" w="sm" type="none"/>
          </a:ln>
        </p:spPr>
        <p:txBody>
          <a:bodyPr anchorCtr="0" anchor="t" bIns="60950" lIns="121900" spcFirstLastPara="1" rIns="121900" wrap="square" tIns="60950">
            <a:spAutoFit/>
          </a:bodyPr>
          <a:lstStyle/>
          <a:p>
            <a:pPr indent="0" lvl="0" marL="0" marR="0" rtl="0" algn="ctr">
              <a:spcBef>
                <a:spcPts val="0"/>
              </a:spcBef>
              <a:spcAft>
                <a:spcPts val="0"/>
              </a:spcAft>
              <a:buNone/>
            </a:pPr>
            <a:r>
              <a:rPr b="1" i="0" lang="fr-FR" sz="2400" u="none" cap="none" strike="noStrike">
                <a:solidFill>
                  <a:srgbClr val="FFFFFF"/>
                </a:solidFill>
                <a:latin typeface="Arial"/>
                <a:ea typeface="Arial"/>
                <a:cs typeface="Arial"/>
                <a:sym typeface="Arial"/>
              </a:rPr>
              <a:t>O</a:t>
            </a:r>
            <a:endParaRPr b="1" sz="2400">
              <a:solidFill>
                <a:srgbClr val="FFFFFF"/>
              </a:solidFill>
              <a:latin typeface="Arial"/>
              <a:ea typeface="Arial"/>
              <a:cs typeface="Arial"/>
              <a:sym typeface="Arial"/>
            </a:endParaRPr>
          </a:p>
        </p:txBody>
      </p:sp>
      <p:sp>
        <p:nvSpPr>
          <p:cNvPr id="684" name="Google Shape;684;p10"/>
          <p:cNvSpPr txBox="1"/>
          <p:nvPr/>
        </p:nvSpPr>
        <p:spPr>
          <a:xfrm>
            <a:off x="5147892" y="2280492"/>
            <a:ext cx="5869200" cy="1634400"/>
          </a:xfrm>
          <a:prstGeom prst="rect">
            <a:avLst/>
          </a:prstGeom>
          <a:noFill/>
          <a:ln>
            <a:noFill/>
          </a:ln>
        </p:spPr>
        <p:txBody>
          <a:bodyPr anchorCtr="1" anchor="t" bIns="0" lIns="0" spcFirstLastPara="1" rIns="0" wrap="square" tIns="0">
            <a:spAutoFit/>
          </a:bodyPr>
          <a:lstStyle/>
          <a:p>
            <a:pPr indent="0" lvl="0" marL="0" marR="0" rtl="0" algn="ctr">
              <a:lnSpc>
                <a:spcPct val="131218"/>
              </a:lnSpc>
              <a:spcBef>
                <a:spcPts val="0"/>
              </a:spcBef>
              <a:spcAft>
                <a:spcPts val="0"/>
              </a:spcAft>
              <a:buNone/>
            </a:pPr>
            <a:r>
              <a:rPr b="1" i="0" lang="fr-FR" sz="4800" u="none" cap="none" strike="noStrike">
                <a:solidFill>
                  <a:srgbClr val="FFC000"/>
                </a:solidFill>
                <a:latin typeface="Arial"/>
                <a:ea typeface="Arial"/>
                <a:cs typeface="Arial"/>
                <a:sym typeface="Arial"/>
              </a:rPr>
              <a:t>Le ritue</a:t>
            </a:r>
            <a:r>
              <a:rPr b="1" lang="fr-FR" sz="4800">
                <a:solidFill>
                  <a:srgbClr val="FFC000"/>
                </a:solidFill>
              </a:rPr>
              <a:t>l</a:t>
            </a:r>
            <a:endParaRPr/>
          </a:p>
          <a:p>
            <a:pPr indent="0" lvl="0" marL="0" marR="0" rtl="0" algn="ctr">
              <a:lnSpc>
                <a:spcPct val="90000"/>
              </a:lnSpc>
              <a:spcBef>
                <a:spcPts val="0"/>
              </a:spcBef>
              <a:spcAft>
                <a:spcPts val="0"/>
              </a:spcAft>
              <a:buNone/>
            </a:pPr>
            <a:r>
              <a:rPr b="1" i="0" lang="fr-FR" sz="4800" u="none" cap="none" strike="noStrike">
                <a:solidFill>
                  <a:srgbClr val="FFC000"/>
                </a:solidFill>
                <a:latin typeface="Arial"/>
                <a:ea typeface="Arial"/>
                <a:cs typeface="Arial"/>
                <a:sym typeface="Arial"/>
              </a:rPr>
              <a:t>(2 min)</a:t>
            </a:r>
            <a:endParaRPr b="1" sz="4800">
              <a:solidFill>
                <a:srgbClr val="FFC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88" name="Shape 688"/>
        <p:cNvGrpSpPr/>
        <p:nvPr/>
      </p:nvGrpSpPr>
      <p:grpSpPr>
        <a:xfrm>
          <a:off x="0" y="0"/>
          <a:ext cx="0" cy="0"/>
          <a:chOff x="0" y="0"/>
          <a:chExt cx="0" cy="0"/>
        </a:xfrm>
      </p:grpSpPr>
      <p:sp>
        <p:nvSpPr>
          <p:cNvPr id="689" name="Google Shape;689;p11"/>
          <p:cNvSpPr/>
          <p:nvPr/>
        </p:nvSpPr>
        <p:spPr>
          <a:xfrm>
            <a:off x="343231" y="1142796"/>
            <a:ext cx="6686834" cy="602723"/>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2133">
              <a:solidFill>
                <a:schemeClr val="dk1"/>
              </a:solidFill>
              <a:latin typeface="Calibri"/>
              <a:ea typeface="Calibri"/>
              <a:cs typeface="Calibri"/>
              <a:sym typeface="Calibri"/>
            </a:endParaRPr>
          </a:p>
        </p:txBody>
      </p:sp>
      <p:grpSp>
        <p:nvGrpSpPr>
          <p:cNvPr id="690" name="Google Shape;690;p11"/>
          <p:cNvGrpSpPr/>
          <p:nvPr/>
        </p:nvGrpSpPr>
        <p:grpSpPr>
          <a:xfrm>
            <a:off x="2135355" y="2058285"/>
            <a:ext cx="2799838" cy="4591371"/>
            <a:chOff x="916935" y="1367977"/>
            <a:chExt cx="2498724" cy="3579837"/>
          </a:xfrm>
        </p:grpSpPr>
        <p:pic>
          <p:nvPicPr>
            <p:cNvPr id="691" name="Google Shape;691;p11"/>
            <p:cNvPicPr preferRelativeResize="0"/>
            <p:nvPr/>
          </p:nvPicPr>
          <p:blipFill rotWithShape="1">
            <a:blip r:embed="rId3">
              <a:alphaModFix/>
            </a:blip>
            <a:srcRect b="0" l="0" r="0" t="0"/>
            <a:stretch/>
          </p:blipFill>
          <p:spPr>
            <a:xfrm>
              <a:off x="916935" y="1367977"/>
              <a:ext cx="2292090" cy="3579837"/>
            </a:xfrm>
            <a:prstGeom prst="rect">
              <a:avLst/>
            </a:prstGeom>
            <a:noFill/>
            <a:ln>
              <a:noFill/>
            </a:ln>
          </p:spPr>
        </p:pic>
        <p:sp>
          <p:nvSpPr>
            <p:cNvPr id="692" name="Google Shape;692;p11"/>
            <p:cNvSpPr txBox="1"/>
            <p:nvPr/>
          </p:nvSpPr>
          <p:spPr>
            <a:xfrm rot="-447385">
              <a:off x="1643405" y="2879887"/>
              <a:ext cx="1728178" cy="7919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000">
                  <a:solidFill>
                    <a:srgbClr val="000000"/>
                  </a:solidFill>
                  <a:latin typeface="Calibri"/>
                  <a:ea typeface="Calibri"/>
                  <a:cs typeface="Calibri"/>
                  <a:sym typeface="Calibri"/>
                </a:rPr>
                <a:t>J'apporte </a:t>
              </a:r>
              <a:br>
                <a:rPr b="1" lang="fr-FR" sz="2000">
                  <a:solidFill>
                    <a:srgbClr val="000000"/>
                  </a:solidFill>
                  <a:latin typeface="Calibri"/>
                  <a:ea typeface="Calibri"/>
                  <a:cs typeface="Calibri"/>
                  <a:sym typeface="Calibri"/>
                </a:rPr>
              </a:br>
              <a:r>
                <a:rPr b="1" lang="fr-FR" sz="2000">
                  <a:solidFill>
                    <a:srgbClr val="000000"/>
                  </a:solidFill>
                  <a:latin typeface="Calibri"/>
                  <a:ea typeface="Calibri"/>
                  <a:cs typeface="Calibri"/>
                  <a:sym typeface="Calibri"/>
                </a:rPr>
                <a:t>    mon </a:t>
              </a:r>
              <a:endParaRPr/>
            </a:p>
            <a:p>
              <a:pPr indent="0" lvl="0" marL="0" marR="0" rtl="0" algn="l">
                <a:spcBef>
                  <a:spcPts val="0"/>
                </a:spcBef>
                <a:spcAft>
                  <a:spcPts val="0"/>
                </a:spcAft>
                <a:buNone/>
              </a:pPr>
              <a:r>
                <a:rPr b="1" lang="fr-FR" sz="2000">
                  <a:solidFill>
                    <a:srgbClr val="000000"/>
                  </a:solidFill>
                  <a:latin typeface="Calibri"/>
                  <a:ea typeface="Calibri"/>
                  <a:cs typeface="Calibri"/>
                  <a:sym typeface="Calibri"/>
                </a:rPr>
                <a:t>   ardoise</a:t>
              </a:r>
              <a:endParaRPr/>
            </a:p>
          </p:txBody>
        </p:sp>
      </p:grpSp>
      <p:pic>
        <p:nvPicPr>
          <p:cNvPr descr="Image générée" id="693" name="Google Shape;693;p11"/>
          <p:cNvPicPr preferRelativeResize="0"/>
          <p:nvPr/>
        </p:nvPicPr>
        <p:blipFill rotWithShape="1">
          <a:blip r:embed="rId4">
            <a:alphaModFix/>
          </a:blip>
          <a:srcRect b="0" l="0" r="0" t="0"/>
          <a:stretch/>
        </p:blipFill>
        <p:spPr>
          <a:xfrm>
            <a:off x="8215533" y="2757822"/>
            <a:ext cx="1971588" cy="2957382"/>
          </a:xfrm>
          <a:prstGeom prst="rect">
            <a:avLst/>
          </a:prstGeom>
          <a:noFill/>
          <a:ln>
            <a:noFill/>
          </a:ln>
        </p:spPr>
      </p:pic>
      <p:sp>
        <p:nvSpPr>
          <p:cNvPr id="694" name="Google Shape;694;p11"/>
          <p:cNvSpPr/>
          <p:nvPr/>
        </p:nvSpPr>
        <p:spPr>
          <a:xfrm rot="-710316">
            <a:off x="6214313" y="1903520"/>
            <a:ext cx="2413467" cy="1403623"/>
          </a:xfrm>
          <a:prstGeom prst="wedgeEllipseCallout">
            <a:avLst>
              <a:gd fmla="val 44937" name="adj1"/>
              <a:gd fmla="val 59747" name="adj2"/>
            </a:avLst>
          </a:prstGeom>
          <a:solidFill>
            <a:schemeClr val="lt1"/>
          </a:solidFill>
          <a:ln cap="flat" cmpd="sng" w="12700">
            <a:solidFill>
              <a:srgbClr val="15705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1" sz="2400">
              <a:solidFill>
                <a:srgbClr val="000000"/>
              </a:solidFill>
              <a:latin typeface="Calibri"/>
              <a:ea typeface="Calibri"/>
              <a:cs typeface="Calibri"/>
              <a:sym typeface="Calibri"/>
            </a:endParaRPr>
          </a:p>
          <a:p>
            <a:pPr indent="0" lvl="0" marL="0" marR="0" rtl="0" algn="l">
              <a:spcBef>
                <a:spcPts val="0"/>
              </a:spcBef>
              <a:spcAft>
                <a:spcPts val="0"/>
              </a:spcAft>
              <a:buNone/>
            </a:pPr>
            <a:r>
              <a:rPr b="1" lang="fr-FR" sz="2400">
                <a:solidFill>
                  <a:srgbClr val="000000"/>
                </a:solidFill>
                <a:latin typeface="Calibri"/>
                <a:ea typeface="Calibri"/>
                <a:cs typeface="Calibri"/>
                <a:sym typeface="Calibri"/>
              </a:rPr>
              <a:t>J’oublie  </a:t>
            </a:r>
            <a:endParaRPr/>
          </a:p>
          <a:p>
            <a:pPr indent="0" lvl="0" marL="0" marR="0" rtl="0" algn="l">
              <a:spcBef>
                <a:spcPts val="0"/>
              </a:spcBef>
              <a:spcAft>
                <a:spcPts val="0"/>
              </a:spcAft>
              <a:buNone/>
            </a:pPr>
            <a:r>
              <a:rPr b="1" lang="fr-FR" sz="2400">
                <a:solidFill>
                  <a:srgbClr val="000000"/>
                </a:solidFill>
                <a:latin typeface="Calibri"/>
                <a:ea typeface="Calibri"/>
                <a:cs typeface="Calibri"/>
                <a:sym typeface="Calibri"/>
              </a:rPr>
              <a:t>   mon   </a:t>
            </a:r>
            <a:endParaRPr/>
          </a:p>
          <a:p>
            <a:pPr indent="0" lvl="0" marL="0" marR="0" rtl="0" algn="l">
              <a:spcBef>
                <a:spcPts val="0"/>
              </a:spcBef>
              <a:spcAft>
                <a:spcPts val="0"/>
              </a:spcAft>
              <a:buNone/>
            </a:pPr>
            <a:r>
              <a:rPr b="1" lang="fr-FR" sz="2400">
                <a:solidFill>
                  <a:srgbClr val="000000"/>
                </a:solidFill>
                <a:latin typeface="Calibri"/>
                <a:ea typeface="Calibri"/>
                <a:cs typeface="Calibri"/>
                <a:sym typeface="Calibri"/>
              </a:rPr>
              <a:t>      ardoise</a:t>
            </a:r>
            <a:endParaRPr/>
          </a:p>
          <a:p>
            <a:pPr indent="0" lvl="0" marL="0" marR="0" rtl="0" algn="ctr">
              <a:spcBef>
                <a:spcPts val="0"/>
              </a:spcBef>
              <a:spcAft>
                <a:spcPts val="0"/>
              </a:spcAft>
              <a:buNone/>
            </a:pPr>
            <a:r>
              <a:t/>
            </a:r>
            <a:endParaRPr sz="2400">
              <a:solidFill>
                <a:srgbClr val="000000"/>
              </a:solidFill>
              <a:latin typeface="Calibri"/>
              <a:ea typeface="Calibri"/>
              <a:cs typeface="Calibri"/>
              <a:sym typeface="Calibri"/>
            </a:endParaRPr>
          </a:p>
        </p:txBody>
      </p:sp>
      <p:grpSp>
        <p:nvGrpSpPr>
          <p:cNvPr id="695" name="Google Shape;695;p11"/>
          <p:cNvGrpSpPr/>
          <p:nvPr/>
        </p:nvGrpSpPr>
        <p:grpSpPr>
          <a:xfrm>
            <a:off x="11700219" y="64504"/>
            <a:ext cx="309819" cy="492443"/>
            <a:chOff x="3292012" y="1262085"/>
            <a:chExt cx="867138" cy="465572"/>
          </a:xfrm>
        </p:grpSpPr>
        <p:sp>
          <p:nvSpPr>
            <p:cNvPr id="696" name="Google Shape;696;p11"/>
            <p:cNvSpPr/>
            <p:nvPr/>
          </p:nvSpPr>
          <p:spPr>
            <a:xfrm>
              <a:off x="3292012" y="1302714"/>
              <a:ext cx="867138" cy="384316"/>
            </a:xfrm>
            <a:prstGeom prst="rect">
              <a:avLst/>
            </a:prstGeom>
            <a:solidFill>
              <a:srgbClr val="F7C475"/>
            </a:solidFill>
            <a:ln cap="flat" cmpd="sng" w="25400">
              <a:solidFill>
                <a:srgbClr val="F7C475"/>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F7C475"/>
                </a:solidFill>
                <a:latin typeface="Arial"/>
                <a:ea typeface="Arial"/>
                <a:cs typeface="Arial"/>
                <a:sym typeface="Arial"/>
              </a:endParaRPr>
            </a:p>
          </p:txBody>
        </p:sp>
        <p:sp>
          <p:nvSpPr>
            <p:cNvPr id="697" name="Google Shape;697;p11"/>
            <p:cNvSpPr/>
            <p:nvPr/>
          </p:nvSpPr>
          <p:spPr>
            <a:xfrm>
              <a:off x="3369403" y="1262085"/>
              <a:ext cx="789747" cy="465572"/>
            </a:xfrm>
            <a:prstGeom prst="rect">
              <a:avLst/>
            </a:prstGeom>
            <a:solidFill>
              <a:srgbClr val="F7C475"/>
            </a:solidFill>
            <a:ln cap="flat" cmpd="sng" w="9525">
              <a:solidFill>
                <a:srgbClr val="F7C475"/>
              </a:solidFill>
              <a:prstDash val="solid"/>
              <a:round/>
              <a:headEnd len="sm" w="sm" type="none"/>
              <a:tailEnd len="sm" w="sm" type="none"/>
            </a:ln>
          </p:spPr>
          <p:txBody>
            <a:bodyPr anchorCtr="0" anchor="t" bIns="60950" lIns="121900" spcFirstLastPara="1" rIns="121900" wrap="square" tIns="60950">
              <a:spAutoFit/>
            </a:bodyPr>
            <a:lstStyle/>
            <a:p>
              <a:pPr indent="0" lvl="0" marL="0" marR="0" rtl="0" algn="ctr">
                <a:spcBef>
                  <a:spcPts val="0"/>
                </a:spcBef>
                <a:spcAft>
                  <a:spcPts val="0"/>
                </a:spcAft>
                <a:buNone/>
              </a:pPr>
              <a:r>
                <a:rPr b="1" i="0" lang="fr-FR" sz="2400" u="none" cap="none" strike="noStrike">
                  <a:solidFill>
                    <a:srgbClr val="FFFFFF"/>
                  </a:solidFill>
                  <a:latin typeface="Arial"/>
                  <a:ea typeface="Arial"/>
                  <a:cs typeface="Arial"/>
                  <a:sym typeface="Arial"/>
                </a:rPr>
                <a:t>O</a:t>
              </a:r>
              <a:endParaRPr b="1" sz="2400">
                <a:solidFill>
                  <a:srgbClr val="FFFFFF"/>
                </a:solidFill>
                <a:latin typeface="Arial"/>
                <a:ea typeface="Arial"/>
                <a:cs typeface="Arial"/>
                <a:sym typeface="Arial"/>
              </a:endParaRPr>
            </a:p>
          </p:txBody>
        </p:sp>
      </p:grpSp>
      <p:sp>
        <p:nvSpPr>
          <p:cNvPr id="698" name="Google Shape;698;p11"/>
          <p:cNvSpPr/>
          <p:nvPr/>
        </p:nvSpPr>
        <p:spPr>
          <a:xfrm>
            <a:off x="983521" y="208343"/>
            <a:ext cx="9763137" cy="602723"/>
          </a:xfrm>
          <a:prstGeom prst="rect">
            <a:avLst/>
          </a:prstGeom>
          <a:noFill/>
          <a:ln>
            <a:noFill/>
          </a:ln>
        </p:spPr>
        <p:txBody>
          <a:bodyPr anchorCtr="0" anchor="t" bIns="45675" lIns="91425" spcFirstLastPara="1" rIns="91425" wrap="square" tIns="45675">
            <a:noAutofit/>
          </a:bodyPr>
          <a:lstStyle/>
          <a:p>
            <a:pPr indent="0" lvl="0" marL="0" marR="0" rtl="0" algn="l">
              <a:spcBef>
                <a:spcPts val="0"/>
              </a:spcBef>
              <a:spcAft>
                <a:spcPts val="0"/>
              </a:spcAft>
              <a:buNone/>
            </a:pPr>
            <a:r>
              <a:rPr b="1" i="0" lang="fr-FR" sz="2000" u="none" cap="none" strike="noStrike">
                <a:solidFill>
                  <a:srgbClr val="44546A"/>
                </a:solidFill>
                <a:latin typeface="Calibri"/>
                <a:ea typeface="Calibri"/>
                <a:cs typeface="Calibri"/>
                <a:sym typeface="Calibri"/>
              </a:rPr>
              <a:t>Voici un comportement / une situation observée dans une classe. Quel comportement est plus approprié ? Pourquoi ?  </a:t>
            </a:r>
            <a:endParaRPr sz="1600">
              <a:solidFill>
                <a:srgbClr val="000000"/>
              </a:solidFill>
              <a:latin typeface="Arial"/>
              <a:ea typeface="Arial"/>
              <a:cs typeface="Arial"/>
              <a:sym typeface="Arial"/>
            </a:endParaRPr>
          </a:p>
        </p:txBody>
      </p:sp>
      <p:sp>
        <p:nvSpPr>
          <p:cNvPr id="699" name="Google Shape;699;p11"/>
          <p:cNvSpPr/>
          <p:nvPr/>
        </p:nvSpPr>
        <p:spPr>
          <a:xfrm>
            <a:off x="1813336" y="5275479"/>
            <a:ext cx="644038" cy="644038"/>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800">
                <a:solidFill>
                  <a:schemeClr val="lt1"/>
                </a:solidFill>
                <a:latin typeface="Calibri"/>
                <a:ea typeface="Calibri"/>
                <a:cs typeface="Calibri"/>
                <a:sym typeface="Calibri"/>
              </a:rPr>
              <a:t>1</a:t>
            </a:r>
            <a:endParaRPr/>
          </a:p>
        </p:txBody>
      </p:sp>
      <p:sp>
        <p:nvSpPr>
          <p:cNvPr id="700" name="Google Shape;700;p11"/>
          <p:cNvSpPr/>
          <p:nvPr/>
        </p:nvSpPr>
        <p:spPr>
          <a:xfrm>
            <a:off x="7653652" y="5486540"/>
            <a:ext cx="644038" cy="644038"/>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800">
                <a:solidFill>
                  <a:schemeClr val="lt1"/>
                </a:solidFill>
                <a:latin typeface="Calibri"/>
                <a:ea typeface="Calibri"/>
                <a:cs typeface="Calibri"/>
                <a:sym typeface="Calibri"/>
              </a:rPr>
              <a:t>2</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704" name="Shape 704"/>
        <p:cNvGrpSpPr/>
        <p:nvPr/>
      </p:nvGrpSpPr>
      <p:grpSpPr>
        <a:xfrm>
          <a:off x="0" y="0"/>
          <a:ext cx="0" cy="0"/>
          <a:chOff x="0" y="0"/>
          <a:chExt cx="0" cy="0"/>
        </a:xfrm>
      </p:grpSpPr>
      <p:grpSp>
        <p:nvGrpSpPr>
          <p:cNvPr id="705" name="Google Shape;705;p12"/>
          <p:cNvGrpSpPr/>
          <p:nvPr/>
        </p:nvGrpSpPr>
        <p:grpSpPr>
          <a:xfrm>
            <a:off x="11700219" y="64504"/>
            <a:ext cx="309819" cy="492443"/>
            <a:chOff x="3292012" y="1262085"/>
            <a:chExt cx="867138" cy="465572"/>
          </a:xfrm>
        </p:grpSpPr>
        <p:sp>
          <p:nvSpPr>
            <p:cNvPr id="706" name="Google Shape;706;p12"/>
            <p:cNvSpPr/>
            <p:nvPr/>
          </p:nvSpPr>
          <p:spPr>
            <a:xfrm>
              <a:off x="3292012" y="1302714"/>
              <a:ext cx="867138" cy="384316"/>
            </a:xfrm>
            <a:prstGeom prst="rect">
              <a:avLst/>
            </a:prstGeom>
            <a:solidFill>
              <a:srgbClr val="F7C475"/>
            </a:solidFill>
            <a:ln cap="flat" cmpd="sng" w="25400">
              <a:solidFill>
                <a:srgbClr val="F7C475"/>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F7C475"/>
                </a:solidFill>
                <a:latin typeface="Arial"/>
                <a:ea typeface="Arial"/>
                <a:cs typeface="Arial"/>
                <a:sym typeface="Arial"/>
              </a:endParaRPr>
            </a:p>
          </p:txBody>
        </p:sp>
        <p:sp>
          <p:nvSpPr>
            <p:cNvPr id="707" name="Google Shape;707;p12"/>
            <p:cNvSpPr/>
            <p:nvPr/>
          </p:nvSpPr>
          <p:spPr>
            <a:xfrm>
              <a:off x="3369403" y="1262085"/>
              <a:ext cx="789747" cy="465572"/>
            </a:xfrm>
            <a:prstGeom prst="rect">
              <a:avLst/>
            </a:prstGeom>
            <a:solidFill>
              <a:srgbClr val="F7C475"/>
            </a:solidFill>
            <a:ln cap="flat" cmpd="sng" w="9525">
              <a:solidFill>
                <a:srgbClr val="F7C475"/>
              </a:solidFill>
              <a:prstDash val="solid"/>
              <a:round/>
              <a:headEnd len="sm" w="sm" type="none"/>
              <a:tailEnd len="sm" w="sm" type="none"/>
            </a:ln>
          </p:spPr>
          <p:txBody>
            <a:bodyPr anchorCtr="0" anchor="t" bIns="60950" lIns="121900" spcFirstLastPara="1" rIns="121900" wrap="square" tIns="60950">
              <a:spAutoFit/>
            </a:bodyPr>
            <a:lstStyle/>
            <a:p>
              <a:pPr indent="0" lvl="0" marL="0" marR="0" rtl="0" algn="ctr">
                <a:spcBef>
                  <a:spcPts val="0"/>
                </a:spcBef>
                <a:spcAft>
                  <a:spcPts val="0"/>
                </a:spcAft>
                <a:buNone/>
              </a:pPr>
              <a:r>
                <a:rPr b="1" i="0" lang="fr-FR" sz="2400" u="none" cap="none" strike="noStrike">
                  <a:solidFill>
                    <a:srgbClr val="FFFFFF"/>
                  </a:solidFill>
                  <a:latin typeface="Arial"/>
                  <a:ea typeface="Arial"/>
                  <a:cs typeface="Arial"/>
                  <a:sym typeface="Arial"/>
                </a:rPr>
                <a:t>O</a:t>
              </a:r>
              <a:endParaRPr b="1" sz="2400">
                <a:solidFill>
                  <a:srgbClr val="FFFFFF"/>
                </a:solidFill>
                <a:latin typeface="Arial"/>
                <a:ea typeface="Arial"/>
                <a:cs typeface="Arial"/>
                <a:sym typeface="Arial"/>
              </a:endParaRPr>
            </a:p>
          </p:txBody>
        </p:sp>
      </p:grpSp>
      <p:sp>
        <p:nvSpPr>
          <p:cNvPr id="708" name="Google Shape;708;p12"/>
          <p:cNvSpPr/>
          <p:nvPr/>
        </p:nvSpPr>
        <p:spPr>
          <a:xfrm>
            <a:off x="983521" y="208343"/>
            <a:ext cx="9763137" cy="602723"/>
          </a:xfrm>
          <a:prstGeom prst="rect">
            <a:avLst/>
          </a:prstGeom>
          <a:noFill/>
          <a:ln>
            <a:noFill/>
          </a:ln>
        </p:spPr>
        <p:txBody>
          <a:bodyPr anchorCtr="0" anchor="t" bIns="45675" lIns="91425" spcFirstLastPara="1" rIns="91425" wrap="square" tIns="45675">
            <a:no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Apporter vos ardoises, c’est un bon comportement attendu dans notre contrat de classe.</a:t>
            </a:r>
            <a:endParaRPr b="1" sz="2000">
              <a:solidFill>
                <a:srgbClr val="44546A"/>
              </a:solidFill>
              <a:latin typeface="Calibri"/>
              <a:ea typeface="Calibri"/>
              <a:cs typeface="Calibri"/>
              <a:sym typeface="Calibri"/>
            </a:endParaRPr>
          </a:p>
        </p:txBody>
      </p:sp>
      <p:grpSp>
        <p:nvGrpSpPr>
          <p:cNvPr id="709" name="Google Shape;709;p12"/>
          <p:cNvGrpSpPr/>
          <p:nvPr/>
        </p:nvGrpSpPr>
        <p:grpSpPr>
          <a:xfrm>
            <a:off x="2135355" y="1606002"/>
            <a:ext cx="2799838" cy="4591371"/>
            <a:chOff x="916935" y="1367977"/>
            <a:chExt cx="2498724" cy="3579837"/>
          </a:xfrm>
        </p:grpSpPr>
        <p:pic>
          <p:nvPicPr>
            <p:cNvPr id="710" name="Google Shape;710;p12"/>
            <p:cNvPicPr preferRelativeResize="0"/>
            <p:nvPr/>
          </p:nvPicPr>
          <p:blipFill rotWithShape="1">
            <a:blip r:embed="rId3">
              <a:alphaModFix/>
            </a:blip>
            <a:srcRect b="0" l="0" r="0" t="0"/>
            <a:stretch/>
          </p:blipFill>
          <p:spPr>
            <a:xfrm>
              <a:off x="916935" y="1367977"/>
              <a:ext cx="2292090" cy="3579837"/>
            </a:xfrm>
            <a:prstGeom prst="rect">
              <a:avLst/>
            </a:prstGeom>
            <a:noFill/>
            <a:ln>
              <a:noFill/>
            </a:ln>
          </p:spPr>
        </p:pic>
        <p:sp>
          <p:nvSpPr>
            <p:cNvPr id="711" name="Google Shape;711;p12"/>
            <p:cNvSpPr txBox="1"/>
            <p:nvPr/>
          </p:nvSpPr>
          <p:spPr>
            <a:xfrm rot="-447385">
              <a:off x="1643405" y="2879887"/>
              <a:ext cx="1728178" cy="7919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000">
                  <a:solidFill>
                    <a:srgbClr val="000000"/>
                  </a:solidFill>
                  <a:latin typeface="Calibri"/>
                  <a:ea typeface="Calibri"/>
                  <a:cs typeface="Calibri"/>
                  <a:sym typeface="Calibri"/>
                </a:rPr>
                <a:t>J'apporte </a:t>
              </a:r>
              <a:br>
                <a:rPr b="1" lang="fr-FR" sz="2000">
                  <a:solidFill>
                    <a:srgbClr val="000000"/>
                  </a:solidFill>
                  <a:latin typeface="Calibri"/>
                  <a:ea typeface="Calibri"/>
                  <a:cs typeface="Calibri"/>
                  <a:sym typeface="Calibri"/>
                </a:rPr>
              </a:br>
              <a:r>
                <a:rPr b="1" lang="fr-FR" sz="2000">
                  <a:solidFill>
                    <a:srgbClr val="000000"/>
                  </a:solidFill>
                  <a:latin typeface="Calibri"/>
                  <a:ea typeface="Calibri"/>
                  <a:cs typeface="Calibri"/>
                  <a:sym typeface="Calibri"/>
                </a:rPr>
                <a:t>    mon </a:t>
              </a:r>
              <a:endParaRPr/>
            </a:p>
            <a:p>
              <a:pPr indent="0" lvl="0" marL="0" marR="0" rtl="0" algn="l">
                <a:spcBef>
                  <a:spcPts val="0"/>
                </a:spcBef>
                <a:spcAft>
                  <a:spcPts val="0"/>
                </a:spcAft>
                <a:buNone/>
              </a:pPr>
              <a:r>
                <a:rPr b="1" lang="fr-FR" sz="2000">
                  <a:solidFill>
                    <a:srgbClr val="000000"/>
                  </a:solidFill>
                  <a:latin typeface="Calibri"/>
                  <a:ea typeface="Calibri"/>
                  <a:cs typeface="Calibri"/>
                  <a:sym typeface="Calibri"/>
                </a:rPr>
                <a:t>   ardoise</a:t>
              </a:r>
              <a:endParaRPr/>
            </a:p>
          </p:txBody>
        </p:sp>
      </p:grpSp>
      <p:pic>
        <p:nvPicPr>
          <p:cNvPr descr="Image générée" id="712" name="Google Shape;712;p12"/>
          <p:cNvPicPr preferRelativeResize="0"/>
          <p:nvPr/>
        </p:nvPicPr>
        <p:blipFill rotWithShape="1">
          <a:blip r:embed="rId4">
            <a:alphaModFix/>
          </a:blip>
          <a:srcRect b="0" l="0" r="0" t="0"/>
          <a:stretch/>
        </p:blipFill>
        <p:spPr>
          <a:xfrm>
            <a:off x="8215533" y="2305539"/>
            <a:ext cx="1971588" cy="2957382"/>
          </a:xfrm>
          <a:prstGeom prst="rect">
            <a:avLst/>
          </a:prstGeom>
          <a:noFill/>
          <a:ln>
            <a:noFill/>
          </a:ln>
        </p:spPr>
      </p:pic>
      <p:sp>
        <p:nvSpPr>
          <p:cNvPr id="713" name="Google Shape;713;p12"/>
          <p:cNvSpPr/>
          <p:nvPr/>
        </p:nvSpPr>
        <p:spPr>
          <a:xfrm rot="-710316">
            <a:off x="6214313" y="1451237"/>
            <a:ext cx="2413467" cy="1403623"/>
          </a:xfrm>
          <a:prstGeom prst="wedgeEllipseCallout">
            <a:avLst>
              <a:gd fmla="val 44937" name="adj1"/>
              <a:gd fmla="val 59747" name="adj2"/>
            </a:avLst>
          </a:prstGeom>
          <a:solidFill>
            <a:schemeClr val="lt1"/>
          </a:solidFill>
          <a:ln cap="flat" cmpd="sng" w="12700">
            <a:solidFill>
              <a:srgbClr val="15705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1" sz="2400">
              <a:solidFill>
                <a:srgbClr val="000000"/>
              </a:solidFill>
              <a:latin typeface="Calibri"/>
              <a:ea typeface="Calibri"/>
              <a:cs typeface="Calibri"/>
              <a:sym typeface="Calibri"/>
            </a:endParaRPr>
          </a:p>
          <a:p>
            <a:pPr indent="0" lvl="0" marL="0" marR="0" rtl="0" algn="l">
              <a:spcBef>
                <a:spcPts val="0"/>
              </a:spcBef>
              <a:spcAft>
                <a:spcPts val="0"/>
              </a:spcAft>
              <a:buNone/>
            </a:pPr>
            <a:r>
              <a:rPr b="1" lang="fr-FR" sz="2400">
                <a:solidFill>
                  <a:srgbClr val="000000"/>
                </a:solidFill>
                <a:latin typeface="Calibri"/>
                <a:ea typeface="Calibri"/>
                <a:cs typeface="Calibri"/>
                <a:sym typeface="Calibri"/>
              </a:rPr>
              <a:t>J’oublie  </a:t>
            </a:r>
            <a:endParaRPr/>
          </a:p>
          <a:p>
            <a:pPr indent="0" lvl="0" marL="0" marR="0" rtl="0" algn="l">
              <a:spcBef>
                <a:spcPts val="0"/>
              </a:spcBef>
              <a:spcAft>
                <a:spcPts val="0"/>
              </a:spcAft>
              <a:buNone/>
            </a:pPr>
            <a:r>
              <a:rPr b="1" lang="fr-FR" sz="2400">
                <a:solidFill>
                  <a:srgbClr val="000000"/>
                </a:solidFill>
                <a:latin typeface="Calibri"/>
                <a:ea typeface="Calibri"/>
                <a:cs typeface="Calibri"/>
                <a:sym typeface="Calibri"/>
              </a:rPr>
              <a:t>   mon   </a:t>
            </a:r>
            <a:endParaRPr/>
          </a:p>
          <a:p>
            <a:pPr indent="0" lvl="0" marL="0" marR="0" rtl="0" algn="l">
              <a:spcBef>
                <a:spcPts val="0"/>
              </a:spcBef>
              <a:spcAft>
                <a:spcPts val="0"/>
              </a:spcAft>
              <a:buNone/>
            </a:pPr>
            <a:r>
              <a:rPr b="1" lang="fr-FR" sz="2400">
                <a:solidFill>
                  <a:srgbClr val="000000"/>
                </a:solidFill>
                <a:latin typeface="Calibri"/>
                <a:ea typeface="Calibri"/>
                <a:cs typeface="Calibri"/>
                <a:sym typeface="Calibri"/>
              </a:rPr>
              <a:t>      ardoise</a:t>
            </a:r>
            <a:endParaRPr/>
          </a:p>
          <a:p>
            <a:pPr indent="0" lvl="0" marL="0" marR="0" rtl="0" algn="ctr">
              <a:spcBef>
                <a:spcPts val="0"/>
              </a:spcBef>
              <a:spcAft>
                <a:spcPts val="0"/>
              </a:spcAft>
              <a:buNone/>
            </a:pPr>
            <a:r>
              <a:t/>
            </a:r>
            <a:endParaRPr sz="2400">
              <a:solidFill>
                <a:srgbClr val="000000"/>
              </a:solidFill>
              <a:latin typeface="Calibri"/>
              <a:ea typeface="Calibri"/>
              <a:cs typeface="Calibri"/>
              <a:sym typeface="Calibri"/>
            </a:endParaRPr>
          </a:p>
        </p:txBody>
      </p:sp>
      <p:sp>
        <p:nvSpPr>
          <p:cNvPr id="714" name="Google Shape;714;p12"/>
          <p:cNvSpPr/>
          <p:nvPr/>
        </p:nvSpPr>
        <p:spPr>
          <a:xfrm>
            <a:off x="1813336" y="4823196"/>
            <a:ext cx="644038" cy="644038"/>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800">
                <a:solidFill>
                  <a:schemeClr val="lt1"/>
                </a:solidFill>
                <a:latin typeface="Calibri"/>
                <a:ea typeface="Calibri"/>
                <a:cs typeface="Calibri"/>
                <a:sym typeface="Calibri"/>
              </a:rPr>
              <a:t>1</a:t>
            </a:r>
            <a:endParaRPr/>
          </a:p>
        </p:txBody>
      </p:sp>
      <p:sp>
        <p:nvSpPr>
          <p:cNvPr id="715" name="Google Shape;715;p12"/>
          <p:cNvSpPr/>
          <p:nvPr/>
        </p:nvSpPr>
        <p:spPr>
          <a:xfrm>
            <a:off x="7653652" y="5034257"/>
            <a:ext cx="644038" cy="644038"/>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800">
                <a:solidFill>
                  <a:schemeClr val="lt1"/>
                </a:solidFill>
                <a:latin typeface="Calibri"/>
                <a:ea typeface="Calibri"/>
                <a:cs typeface="Calibri"/>
                <a:sym typeface="Calibri"/>
              </a:rPr>
              <a:t>2</a:t>
            </a:r>
            <a:endParaRPr/>
          </a:p>
        </p:txBody>
      </p:sp>
      <p:pic>
        <p:nvPicPr>
          <p:cNvPr descr="Coche avec un remplissage uni" id="716" name="Google Shape;716;p12"/>
          <p:cNvPicPr preferRelativeResize="0"/>
          <p:nvPr/>
        </p:nvPicPr>
        <p:blipFill rotWithShape="1">
          <a:blip r:embed="rId5">
            <a:alphaModFix/>
          </a:blip>
          <a:srcRect b="0" l="0" r="0" t="0"/>
          <a:stretch/>
        </p:blipFill>
        <p:spPr>
          <a:xfrm>
            <a:off x="947101" y="4802800"/>
            <a:ext cx="684830" cy="68483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0" name="Shape 720"/>
        <p:cNvGrpSpPr/>
        <p:nvPr/>
      </p:nvGrpSpPr>
      <p:grpSpPr>
        <a:xfrm>
          <a:off x="0" y="0"/>
          <a:ext cx="0" cy="0"/>
          <a:chOff x="0" y="0"/>
          <a:chExt cx="0" cy="0"/>
        </a:xfrm>
      </p:grpSpPr>
      <p:pic>
        <p:nvPicPr>
          <p:cNvPr descr="Une image contenant dessin humoristique, mammifère, illustration, clipart&#10;&#10;Le contenu généré par l’IA peut être incorrect." id="721" name="Google Shape;721;p13"/>
          <p:cNvPicPr preferRelativeResize="0"/>
          <p:nvPr/>
        </p:nvPicPr>
        <p:blipFill rotWithShape="1">
          <a:blip r:embed="rId3">
            <a:alphaModFix/>
          </a:blip>
          <a:srcRect b="0" l="0" r="0" t="0"/>
          <a:stretch/>
        </p:blipFill>
        <p:spPr>
          <a:xfrm>
            <a:off x="258072" y="1056200"/>
            <a:ext cx="4550664" cy="4550664"/>
          </a:xfrm>
          <a:prstGeom prst="rect">
            <a:avLst/>
          </a:prstGeom>
          <a:noFill/>
          <a:ln>
            <a:noFill/>
          </a:ln>
        </p:spPr>
      </p:pic>
      <p:grpSp>
        <p:nvGrpSpPr>
          <p:cNvPr id="722" name="Google Shape;722;p13"/>
          <p:cNvGrpSpPr/>
          <p:nvPr/>
        </p:nvGrpSpPr>
        <p:grpSpPr>
          <a:xfrm>
            <a:off x="4932835" y="1459304"/>
            <a:ext cx="6054377" cy="3711725"/>
            <a:chOff x="1715066" y="1103461"/>
            <a:chExt cx="5717724" cy="3124203"/>
          </a:xfrm>
        </p:grpSpPr>
        <p:sp>
          <p:nvSpPr>
            <p:cNvPr id="723" name="Google Shape;723;p13"/>
            <p:cNvSpPr/>
            <p:nvPr/>
          </p:nvSpPr>
          <p:spPr>
            <a:xfrm>
              <a:off x="1715066" y="1103461"/>
              <a:ext cx="5717724" cy="3124203"/>
            </a:xfrm>
            <a:prstGeom prst="rect">
              <a:avLst/>
            </a:prstGeom>
            <a:solidFill>
              <a:srgbClr val="F9D8A3"/>
            </a:solidFill>
            <a:ln cap="flat" cmpd="sng" w="9525">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724" name="Google Shape;724;p13"/>
            <p:cNvSpPr/>
            <p:nvPr/>
          </p:nvSpPr>
          <p:spPr>
            <a:xfrm>
              <a:off x="1802501" y="1179667"/>
              <a:ext cx="5542845" cy="2971800"/>
            </a:xfrm>
            <a:prstGeom prst="rect">
              <a:avLst/>
            </a:prstGeom>
            <a:solidFill>
              <a:srgbClr val="FFFFFF"/>
            </a:solidFill>
            <a:ln cap="flat" cmpd="sng" w="9525">
              <a:solidFill>
                <a:srgbClr val="FFC000"/>
              </a:solidFill>
              <a:prstDash val="solid"/>
              <a:round/>
              <a:headEnd len="sm" w="sm" type="none"/>
              <a:tailEnd len="sm" w="sm" type="none"/>
            </a:ln>
            <a:effectLst>
              <a:outerShdw algn="tl">
                <a:srgbClr val="000000">
                  <a:alpha val="4705"/>
                </a:srgbClr>
              </a:outerShdw>
            </a:effectLst>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sp>
        <p:nvSpPr>
          <p:cNvPr id="725" name="Google Shape;725;p13"/>
          <p:cNvSpPr/>
          <p:nvPr/>
        </p:nvSpPr>
        <p:spPr>
          <a:xfrm>
            <a:off x="5141617" y="4829489"/>
            <a:ext cx="5527345" cy="77087"/>
          </a:xfrm>
          <a:prstGeom prst="rect">
            <a:avLst/>
          </a:prstGeom>
          <a:solidFill>
            <a:srgbClr val="FFC000"/>
          </a:solidFill>
          <a:ln cap="flat" cmpd="sng" w="9525">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726" name="Google Shape;726;p13"/>
          <p:cNvSpPr/>
          <p:nvPr/>
        </p:nvSpPr>
        <p:spPr>
          <a:xfrm>
            <a:off x="4389349" y="1736952"/>
            <a:ext cx="1156184" cy="512421"/>
          </a:xfrm>
          <a:prstGeom prst="rect">
            <a:avLst/>
          </a:prstGeom>
          <a:solidFill>
            <a:srgbClr val="FFC000"/>
          </a:solidFill>
          <a:ln cap="flat" cmpd="sng" w="25400">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727" name="Google Shape;727;p13"/>
          <p:cNvSpPr/>
          <p:nvPr/>
        </p:nvSpPr>
        <p:spPr>
          <a:xfrm>
            <a:off x="4469041" y="1746942"/>
            <a:ext cx="1052999" cy="492443"/>
          </a:xfrm>
          <a:prstGeom prst="rect">
            <a:avLst/>
          </a:prstGeom>
          <a:noFill/>
          <a:ln cap="flat" cmpd="sng" w="9525">
            <a:solidFill>
              <a:srgbClr val="FFC000"/>
            </a:solidFill>
            <a:prstDash val="solid"/>
            <a:round/>
            <a:headEnd len="sm" w="sm" type="none"/>
            <a:tailEnd len="sm" w="sm" type="none"/>
          </a:ln>
        </p:spPr>
        <p:txBody>
          <a:bodyPr anchorCtr="0" anchor="t" bIns="60950" lIns="121900" spcFirstLastPara="1" rIns="121900" wrap="square" tIns="60950">
            <a:spAutoFit/>
          </a:bodyPr>
          <a:lstStyle/>
          <a:p>
            <a:pPr indent="0" lvl="0" marL="0" marR="0" rtl="0" algn="ctr">
              <a:spcBef>
                <a:spcPts val="0"/>
              </a:spcBef>
              <a:spcAft>
                <a:spcPts val="0"/>
              </a:spcAft>
              <a:buNone/>
            </a:pPr>
            <a:r>
              <a:rPr b="1" i="0" lang="fr-FR" sz="2400" u="none" cap="none" strike="noStrike">
                <a:solidFill>
                  <a:srgbClr val="FFFFFF"/>
                </a:solidFill>
                <a:latin typeface="Arial"/>
                <a:ea typeface="Arial"/>
                <a:cs typeface="Arial"/>
                <a:sym typeface="Arial"/>
              </a:rPr>
              <a:t>O</a:t>
            </a:r>
            <a:endParaRPr b="1" sz="2400">
              <a:solidFill>
                <a:srgbClr val="FFFFFF"/>
              </a:solidFill>
              <a:latin typeface="Arial"/>
              <a:ea typeface="Arial"/>
              <a:cs typeface="Arial"/>
              <a:sym typeface="Arial"/>
            </a:endParaRPr>
          </a:p>
        </p:txBody>
      </p:sp>
      <p:sp>
        <p:nvSpPr>
          <p:cNvPr id="728" name="Google Shape;728;p13"/>
          <p:cNvSpPr txBox="1"/>
          <p:nvPr/>
        </p:nvSpPr>
        <p:spPr>
          <a:xfrm>
            <a:off x="5147892" y="2280492"/>
            <a:ext cx="5869201" cy="2600071"/>
          </a:xfrm>
          <a:prstGeom prst="rect">
            <a:avLst/>
          </a:prstGeom>
          <a:noFill/>
          <a:ln>
            <a:noFill/>
          </a:ln>
        </p:spPr>
        <p:txBody>
          <a:bodyPr anchorCtr="1" anchor="t" bIns="0" lIns="0" spcFirstLastPara="1" rIns="0" wrap="square" tIns="0">
            <a:spAutoFit/>
          </a:bodyPr>
          <a:lstStyle/>
          <a:p>
            <a:pPr indent="0" lvl="0" marL="0" marR="0" rtl="0" algn="ctr">
              <a:lnSpc>
                <a:spcPct val="131218"/>
              </a:lnSpc>
              <a:spcBef>
                <a:spcPts val="0"/>
              </a:spcBef>
              <a:spcAft>
                <a:spcPts val="0"/>
              </a:spcAft>
              <a:buNone/>
            </a:pPr>
            <a:r>
              <a:rPr b="1" i="0" lang="fr-FR" sz="4800" u="none" cap="none" strike="noStrike">
                <a:solidFill>
                  <a:srgbClr val="FFC000"/>
                </a:solidFill>
                <a:latin typeface="Arial"/>
                <a:ea typeface="Arial"/>
                <a:cs typeface="Arial"/>
                <a:sym typeface="Arial"/>
              </a:rPr>
              <a:t>Réactivation des prérequis</a:t>
            </a:r>
            <a:endParaRPr/>
          </a:p>
          <a:p>
            <a:pPr indent="0" lvl="0" marL="0" marR="0" rtl="0" algn="ctr">
              <a:lnSpc>
                <a:spcPct val="90000"/>
              </a:lnSpc>
              <a:spcBef>
                <a:spcPts val="0"/>
              </a:spcBef>
              <a:spcAft>
                <a:spcPts val="0"/>
              </a:spcAft>
              <a:buNone/>
            </a:pPr>
            <a:r>
              <a:rPr b="1" i="0" lang="fr-FR" sz="4800" u="none" cap="none" strike="noStrike">
                <a:solidFill>
                  <a:srgbClr val="FFC000"/>
                </a:solidFill>
                <a:latin typeface="Arial"/>
                <a:ea typeface="Arial"/>
                <a:cs typeface="Arial"/>
                <a:sym typeface="Arial"/>
              </a:rPr>
              <a:t>(6 min)</a:t>
            </a:r>
            <a:endParaRPr b="1" sz="4800">
              <a:solidFill>
                <a:srgbClr val="FFC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2" name="Shape 732"/>
        <p:cNvGrpSpPr/>
        <p:nvPr/>
      </p:nvGrpSpPr>
      <p:grpSpPr>
        <a:xfrm>
          <a:off x="0" y="0"/>
          <a:ext cx="0" cy="0"/>
          <a:chOff x="0" y="0"/>
          <a:chExt cx="0" cy="0"/>
        </a:xfrm>
      </p:grpSpPr>
      <p:sp>
        <p:nvSpPr>
          <p:cNvPr id="733" name="Google Shape;733;p14"/>
          <p:cNvSpPr txBox="1"/>
          <p:nvPr/>
        </p:nvSpPr>
        <p:spPr>
          <a:xfrm>
            <a:off x="380409" y="575046"/>
            <a:ext cx="11177182"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Sur leur ardoise, les élèves écrivent chaque numéro avec la lettre correspondante ou l’ensignant.e désigne quelques -uns pour  répondre oralement.</a:t>
            </a:r>
            <a:endParaRPr/>
          </a:p>
        </p:txBody>
      </p:sp>
      <p:sp>
        <p:nvSpPr>
          <p:cNvPr id="734" name="Google Shape;734;p14"/>
          <p:cNvSpPr txBox="1"/>
          <p:nvPr/>
        </p:nvSpPr>
        <p:spPr>
          <a:xfrm>
            <a:off x="761260" y="186940"/>
            <a:ext cx="1055370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Terminons cette partie de lexique par l’équivalent de " " الحالة الفيزيائية</a:t>
            </a:r>
            <a:endParaRPr b="1" sz="1600">
              <a:solidFill>
                <a:srgbClr val="A5A5A5"/>
              </a:solidFill>
              <a:latin typeface="Calibri"/>
              <a:ea typeface="Calibri"/>
              <a:cs typeface="Calibri"/>
              <a:sym typeface="Calibri"/>
            </a:endParaRPr>
          </a:p>
        </p:txBody>
      </p:sp>
      <p:sp>
        <p:nvSpPr>
          <p:cNvPr id="735" name="Google Shape;735;p14"/>
          <p:cNvSpPr/>
          <p:nvPr/>
        </p:nvSpPr>
        <p:spPr>
          <a:xfrm>
            <a:off x="3689497" y="3300580"/>
            <a:ext cx="4125433" cy="830997"/>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4800">
                <a:solidFill>
                  <a:schemeClr val="dk1"/>
                </a:solidFill>
                <a:latin typeface="Calibri"/>
                <a:ea typeface="Calibri"/>
                <a:cs typeface="Calibri"/>
                <a:sym typeface="Calibri"/>
              </a:rPr>
              <a:t>الحالة الفيزيائية</a:t>
            </a:r>
            <a:endParaRPr b="1" sz="4800">
              <a:solidFill>
                <a:schemeClr val="dk1"/>
              </a:solidFill>
              <a:latin typeface="Calibri"/>
              <a:ea typeface="Calibri"/>
              <a:cs typeface="Calibri"/>
              <a:sym typeface="Calibri"/>
            </a:endParaRPr>
          </a:p>
        </p:txBody>
      </p:sp>
      <p:grpSp>
        <p:nvGrpSpPr>
          <p:cNvPr id="736" name="Google Shape;736;p14"/>
          <p:cNvGrpSpPr/>
          <p:nvPr/>
        </p:nvGrpSpPr>
        <p:grpSpPr>
          <a:xfrm>
            <a:off x="11803806" y="34503"/>
            <a:ext cx="232364" cy="304873"/>
            <a:chOff x="3292012" y="1302714"/>
            <a:chExt cx="867138" cy="384316"/>
          </a:xfrm>
        </p:grpSpPr>
        <p:sp>
          <p:nvSpPr>
            <p:cNvPr id="737" name="Google Shape;737;p14"/>
            <p:cNvSpPr/>
            <p:nvPr/>
          </p:nvSpPr>
          <p:spPr>
            <a:xfrm>
              <a:off x="3292012" y="1302714"/>
              <a:ext cx="867138" cy="384316"/>
            </a:xfrm>
            <a:prstGeom prst="rect">
              <a:avLst/>
            </a:prstGeom>
            <a:solidFill>
              <a:srgbClr val="F7C475"/>
            </a:solidFill>
            <a:ln cap="flat" cmpd="sng" w="25400">
              <a:solidFill>
                <a:srgbClr val="F7C475"/>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Calibri"/>
                <a:buNone/>
              </a:pPr>
              <a:r>
                <a:t/>
              </a:r>
              <a:endParaRPr b="0" i="0" sz="900" u="none" cap="none" strike="noStrike">
                <a:solidFill>
                  <a:srgbClr val="F7C475"/>
                </a:solidFill>
                <a:latin typeface="Arial"/>
                <a:ea typeface="Arial"/>
                <a:cs typeface="Arial"/>
                <a:sym typeface="Arial"/>
              </a:endParaRPr>
            </a:p>
          </p:txBody>
        </p:sp>
        <p:sp>
          <p:nvSpPr>
            <p:cNvPr id="738" name="Google Shape;738;p14"/>
            <p:cNvSpPr/>
            <p:nvPr/>
          </p:nvSpPr>
          <p:spPr>
            <a:xfrm>
              <a:off x="3351780" y="1310206"/>
              <a:ext cx="789749" cy="369332"/>
            </a:xfrm>
            <a:prstGeom prst="rect">
              <a:avLst/>
            </a:prstGeom>
            <a:solidFill>
              <a:srgbClr val="F7C475"/>
            </a:solidFill>
            <a:ln cap="flat" cmpd="sng" w="9525">
              <a:solidFill>
                <a:srgbClr val="F7C475"/>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Arial"/>
                  <a:ea typeface="Arial"/>
                  <a:cs typeface="Arial"/>
                  <a:sym typeface="Arial"/>
                </a:rPr>
                <a:t>O</a:t>
              </a:r>
              <a:endParaRPr b="1" i="0" sz="1800" u="none" cap="none" strike="noStrike">
                <a:solidFill>
                  <a:srgbClr val="FFFFFF"/>
                </a:solidFill>
                <a:latin typeface="Arial"/>
                <a:ea typeface="Arial"/>
                <a:cs typeface="Arial"/>
                <a:sym typeface="Arial"/>
              </a:endParaRPr>
            </a:p>
          </p:txBody>
        </p:sp>
      </p:grpSp>
      <p:grpSp>
        <p:nvGrpSpPr>
          <p:cNvPr id="739" name="Google Shape;739;p14"/>
          <p:cNvGrpSpPr/>
          <p:nvPr/>
        </p:nvGrpSpPr>
        <p:grpSpPr>
          <a:xfrm>
            <a:off x="11068320" y="186939"/>
            <a:ext cx="724840" cy="625508"/>
            <a:chOff x="779844" y="4335989"/>
            <a:chExt cx="563238" cy="575842"/>
          </a:xfrm>
        </p:grpSpPr>
        <p:pic>
          <p:nvPicPr>
            <p:cNvPr descr="Une image contenant Dessin animé, clipart, Animation, illustration&#10;&#10;Description générée automatiquement" id="740" name="Google Shape;740;p14"/>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741" name="Google Shape;741;p14"/>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rgbClr val="FFFFFF"/>
                </a:solidFill>
                <a:latin typeface="Arial"/>
                <a:ea typeface="Arial"/>
                <a:cs typeface="Arial"/>
                <a:sym typeface="Arial"/>
              </a:endParaRPr>
            </a:p>
          </p:txBody>
        </p:sp>
      </p:grpSp>
      <p:sp>
        <p:nvSpPr>
          <p:cNvPr id="742" name="Google Shape;742;p14"/>
          <p:cNvSpPr/>
          <p:nvPr/>
        </p:nvSpPr>
        <p:spPr>
          <a:xfrm>
            <a:off x="1973505" y="1915626"/>
            <a:ext cx="8510198" cy="523220"/>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800">
                <a:solidFill>
                  <a:schemeClr val="dk1"/>
                </a:solidFill>
                <a:latin typeface="Calibri"/>
                <a:ea typeface="Calibri"/>
                <a:cs typeface="Calibri"/>
                <a:sym typeface="Calibri"/>
              </a:rPr>
              <a:t>Donnez l’équivalent du mot suivant en français.</a:t>
            </a:r>
            <a:endParaRPr b="1" sz="2800">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6" name="Shape 746"/>
        <p:cNvGrpSpPr/>
        <p:nvPr/>
      </p:nvGrpSpPr>
      <p:grpSpPr>
        <a:xfrm>
          <a:off x="0" y="0"/>
          <a:ext cx="0" cy="0"/>
          <a:chOff x="0" y="0"/>
          <a:chExt cx="0" cy="0"/>
        </a:xfrm>
      </p:grpSpPr>
      <p:sp>
        <p:nvSpPr>
          <p:cNvPr id="747" name="Google Shape;747;p15"/>
          <p:cNvSpPr txBox="1"/>
          <p:nvPr/>
        </p:nvSpPr>
        <p:spPr>
          <a:xfrm>
            <a:off x="761260" y="186940"/>
            <a:ext cx="1055370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Effectivement, c’est l’état physique. Et comme vous le savez, la matière peut se trouver à l’état solide, liquide ou gazeux. </a:t>
            </a:r>
            <a:endParaRPr/>
          </a:p>
        </p:txBody>
      </p:sp>
      <p:sp>
        <p:nvSpPr>
          <p:cNvPr id="748" name="Google Shape;748;p15"/>
          <p:cNvSpPr/>
          <p:nvPr/>
        </p:nvSpPr>
        <p:spPr>
          <a:xfrm>
            <a:off x="3689496" y="4512692"/>
            <a:ext cx="4125433" cy="830997"/>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4800">
                <a:solidFill>
                  <a:schemeClr val="dk1"/>
                </a:solidFill>
                <a:latin typeface="Calibri"/>
                <a:ea typeface="Calibri"/>
                <a:cs typeface="Calibri"/>
                <a:sym typeface="Calibri"/>
              </a:rPr>
              <a:t>L’état physique</a:t>
            </a:r>
            <a:endParaRPr b="1" sz="4800">
              <a:solidFill>
                <a:schemeClr val="dk1"/>
              </a:solidFill>
              <a:latin typeface="Calibri"/>
              <a:ea typeface="Calibri"/>
              <a:cs typeface="Calibri"/>
              <a:sym typeface="Calibri"/>
            </a:endParaRPr>
          </a:p>
        </p:txBody>
      </p:sp>
      <p:sp>
        <p:nvSpPr>
          <p:cNvPr id="749" name="Google Shape;749;p15"/>
          <p:cNvSpPr/>
          <p:nvPr/>
        </p:nvSpPr>
        <p:spPr>
          <a:xfrm>
            <a:off x="3689497" y="3300580"/>
            <a:ext cx="4125433" cy="830997"/>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4800">
                <a:solidFill>
                  <a:schemeClr val="dk1"/>
                </a:solidFill>
                <a:latin typeface="Calibri"/>
                <a:ea typeface="Calibri"/>
                <a:cs typeface="Calibri"/>
                <a:sym typeface="Calibri"/>
              </a:rPr>
              <a:t>الحالة الفيزيائية</a:t>
            </a:r>
            <a:endParaRPr b="1" sz="4800">
              <a:solidFill>
                <a:schemeClr val="dk1"/>
              </a:solidFill>
              <a:latin typeface="Calibri"/>
              <a:ea typeface="Calibri"/>
              <a:cs typeface="Calibri"/>
              <a:sym typeface="Calibri"/>
            </a:endParaRPr>
          </a:p>
        </p:txBody>
      </p:sp>
      <p:grpSp>
        <p:nvGrpSpPr>
          <p:cNvPr id="750" name="Google Shape;750;p15"/>
          <p:cNvGrpSpPr/>
          <p:nvPr/>
        </p:nvGrpSpPr>
        <p:grpSpPr>
          <a:xfrm>
            <a:off x="11803806" y="34503"/>
            <a:ext cx="232364" cy="304873"/>
            <a:chOff x="3292012" y="1302714"/>
            <a:chExt cx="867138" cy="384316"/>
          </a:xfrm>
        </p:grpSpPr>
        <p:sp>
          <p:nvSpPr>
            <p:cNvPr id="751" name="Google Shape;751;p15"/>
            <p:cNvSpPr/>
            <p:nvPr/>
          </p:nvSpPr>
          <p:spPr>
            <a:xfrm>
              <a:off x="3292012" y="1302714"/>
              <a:ext cx="867138" cy="384316"/>
            </a:xfrm>
            <a:prstGeom prst="rect">
              <a:avLst/>
            </a:prstGeom>
            <a:solidFill>
              <a:srgbClr val="F7C475"/>
            </a:solidFill>
            <a:ln cap="flat" cmpd="sng" w="25400">
              <a:solidFill>
                <a:srgbClr val="F7C475"/>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Calibri"/>
                <a:buNone/>
              </a:pPr>
              <a:r>
                <a:t/>
              </a:r>
              <a:endParaRPr b="0" i="0" sz="900" u="none" cap="none" strike="noStrike">
                <a:solidFill>
                  <a:srgbClr val="F7C475"/>
                </a:solidFill>
                <a:latin typeface="Arial"/>
                <a:ea typeface="Arial"/>
                <a:cs typeface="Arial"/>
                <a:sym typeface="Arial"/>
              </a:endParaRPr>
            </a:p>
          </p:txBody>
        </p:sp>
        <p:sp>
          <p:nvSpPr>
            <p:cNvPr id="752" name="Google Shape;752;p15"/>
            <p:cNvSpPr/>
            <p:nvPr/>
          </p:nvSpPr>
          <p:spPr>
            <a:xfrm>
              <a:off x="3351780" y="1310206"/>
              <a:ext cx="789749" cy="369332"/>
            </a:xfrm>
            <a:prstGeom prst="rect">
              <a:avLst/>
            </a:prstGeom>
            <a:solidFill>
              <a:srgbClr val="F7C475"/>
            </a:solidFill>
            <a:ln cap="flat" cmpd="sng" w="9525">
              <a:solidFill>
                <a:srgbClr val="F7C475"/>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Arial"/>
                  <a:ea typeface="Arial"/>
                  <a:cs typeface="Arial"/>
                  <a:sym typeface="Arial"/>
                </a:rPr>
                <a:t>O</a:t>
              </a:r>
              <a:endParaRPr b="1" i="0" sz="1800" u="none" cap="none" strike="noStrike">
                <a:solidFill>
                  <a:srgbClr val="FFFFFF"/>
                </a:solidFill>
                <a:latin typeface="Arial"/>
                <a:ea typeface="Arial"/>
                <a:cs typeface="Arial"/>
                <a:sym typeface="Arial"/>
              </a:endParaRPr>
            </a:p>
          </p:txBody>
        </p:sp>
      </p:grpSp>
      <p:pic>
        <p:nvPicPr>
          <p:cNvPr id="753" name="Google Shape;753;p15"/>
          <p:cNvPicPr preferRelativeResize="0"/>
          <p:nvPr/>
        </p:nvPicPr>
        <p:blipFill rotWithShape="1">
          <a:blip r:embed="rId3">
            <a:alphaModFix/>
          </a:blip>
          <a:srcRect b="0" l="0" r="0" t="0"/>
          <a:stretch/>
        </p:blipFill>
        <p:spPr>
          <a:xfrm>
            <a:off x="11231930" y="186939"/>
            <a:ext cx="583170" cy="583170"/>
          </a:xfrm>
          <a:prstGeom prst="rect">
            <a:avLst/>
          </a:prstGeom>
          <a:noFill/>
          <a:ln>
            <a:noFill/>
          </a:ln>
        </p:spPr>
      </p:pic>
      <p:sp>
        <p:nvSpPr>
          <p:cNvPr id="754" name="Google Shape;754;p15"/>
          <p:cNvSpPr/>
          <p:nvPr/>
        </p:nvSpPr>
        <p:spPr>
          <a:xfrm>
            <a:off x="1973505" y="1915626"/>
            <a:ext cx="8510198" cy="523220"/>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800">
                <a:solidFill>
                  <a:schemeClr val="dk1"/>
                </a:solidFill>
                <a:latin typeface="Calibri"/>
                <a:ea typeface="Calibri"/>
                <a:cs typeface="Calibri"/>
                <a:sym typeface="Calibri"/>
              </a:rPr>
              <a:t>Donnez l’équivalent du mot suivant en français.</a:t>
            </a:r>
            <a:endParaRPr b="1" sz="2800">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8" name="Shape 758"/>
        <p:cNvGrpSpPr/>
        <p:nvPr/>
      </p:nvGrpSpPr>
      <p:grpSpPr>
        <a:xfrm>
          <a:off x="0" y="0"/>
          <a:ext cx="0" cy="0"/>
          <a:chOff x="0" y="0"/>
          <a:chExt cx="0" cy="0"/>
        </a:xfrm>
      </p:grpSpPr>
      <p:sp>
        <p:nvSpPr>
          <p:cNvPr id="759" name="Google Shape;759;p16"/>
          <p:cNvSpPr txBox="1"/>
          <p:nvPr/>
        </p:nvSpPr>
        <p:spPr>
          <a:xfrm>
            <a:off x="380409" y="575046"/>
            <a:ext cx="773303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Les élèves écrivent leurs réponses sur leur ardoise ou répondent oralement.</a:t>
            </a:r>
            <a:endParaRPr/>
          </a:p>
        </p:txBody>
      </p:sp>
      <p:sp>
        <p:nvSpPr>
          <p:cNvPr id="760" name="Google Shape;760;p16"/>
          <p:cNvSpPr txBox="1"/>
          <p:nvPr/>
        </p:nvSpPr>
        <p:spPr>
          <a:xfrm>
            <a:off x="761260" y="186940"/>
            <a:ext cx="1055370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Commençons par un rappel du lexique relatif à la matière et à ses états physiques. </a:t>
            </a:r>
            <a:endParaRPr/>
          </a:p>
        </p:txBody>
      </p:sp>
      <p:sp>
        <p:nvSpPr>
          <p:cNvPr id="761" name="Google Shape;761;p16"/>
          <p:cNvSpPr/>
          <p:nvPr/>
        </p:nvSpPr>
        <p:spPr>
          <a:xfrm>
            <a:off x="1973505" y="1915626"/>
            <a:ext cx="8510198" cy="523220"/>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800">
                <a:solidFill>
                  <a:schemeClr val="dk1"/>
                </a:solidFill>
                <a:latin typeface="Calibri"/>
                <a:ea typeface="Calibri"/>
                <a:cs typeface="Calibri"/>
                <a:sym typeface="Calibri"/>
              </a:rPr>
              <a:t>Donnez l’équivalent du mot suivant en français.</a:t>
            </a:r>
            <a:endParaRPr b="1" sz="2800">
              <a:solidFill>
                <a:schemeClr val="dk1"/>
              </a:solidFill>
              <a:latin typeface="Calibri"/>
              <a:ea typeface="Calibri"/>
              <a:cs typeface="Calibri"/>
              <a:sym typeface="Calibri"/>
            </a:endParaRPr>
          </a:p>
        </p:txBody>
      </p:sp>
      <p:sp>
        <p:nvSpPr>
          <p:cNvPr id="762" name="Google Shape;762;p16"/>
          <p:cNvSpPr/>
          <p:nvPr/>
        </p:nvSpPr>
        <p:spPr>
          <a:xfrm>
            <a:off x="3753293" y="3182478"/>
            <a:ext cx="4125433" cy="830997"/>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4800">
                <a:solidFill>
                  <a:schemeClr val="dk1"/>
                </a:solidFill>
                <a:latin typeface="Calibri"/>
                <a:ea typeface="Calibri"/>
                <a:cs typeface="Calibri"/>
                <a:sym typeface="Calibri"/>
              </a:rPr>
              <a:t>صلب</a:t>
            </a:r>
            <a:endParaRPr b="1" sz="4800">
              <a:solidFill>
                <a:schemeClr val="dk1"/>
              </a:solidFill>
              <a:latin typeface="Calibri"/>
              <a:ea typeface="Calibri"/>
              <a:cs typeface="Calibri"/>
              <a:sym typeface="Calibri"/>
            </a:endParaRPr>
          </a:p>
        </p:txBody>
      </p:sp>
      <p:grpSp>
        <p:nvGrpSpPr>
          <p:cNvPr id="763" name="Google Shape;763;p16"/>
          <p:cNvGrpSpPr/>
          <p:nvPr/>
        </p:nvGrpSpPr>
        <p:grpSpPr>
          <a:xfrm>
            <a:off x="11803806" y="34503"/>
            <a:ext cx="232364" cy="304873"/>
            <a:chOff x="3292012" y="1302714"/>
            <a:chExt cx="867138" cy="384316"/>
          </a:xfrm>
        </p:grpSpPr>
        <p:sp>
          <p:nvSpPr>
            <p:cNvPr id="764" name="Google Shape;764;p16"/>
            <p:cNvSpPr/>
            <p:nvPr/>
          </p:nvSpPr>
          <p:spPr>
            <a:xfrm>
              <a:off x="3292012" y="1302714"/>
              <a:ext cx="867138" cy="384316"/>
            </a:xfrm>
            <a:prstGeom prst="rect">
              <a:avLst/>
            </a:prstGeom>
            <a:solidFill>
              <a:srgbClr val="F7C475"/>
            </a:solidFill>
            <a:ln cap="flat" cmpd="sng" w="25400">
              <a:solidFill>
                <a:srgbClr val="F7C475"/>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Calibri"/>
                <a:buNone/>
              </a:pPr>
              <a:r>
                <a:t/>
              </a:r>
              <a:endParaRPr b="0" i="0" sz="900" u="none" cap="none" strike="noStrike">
                <a:solidFill>
                  <a:srgbClr val="F7C475"/>
                </a:solidFill>
                <a:latin typeface="Arial"/>
                <a:ea typeface="Arial"/>
                <a:cs typeface="Arial"/>
                <a:sym typeface="Arial"/>
              </a:endParaRPr>
            </a:p>
          </p:txBody>
        </p:sp>
        <p:sp>
          <p:nvSpPr>
            <p:cNvPr id="765" name="Google Shape;765;p16"/>
            <p:cNvSpPr/>
            <p:nvPr/>
          </p:nvSpPr>
          <p:spPr>
            <a:xfrm>
              <a:off x="3351780" y="1310206"/>
              <a:ext cx="789749" cy="369332"/>
            </a:xfrm>
            <a:prstGeom prst="rect">
              <a:avLst/>
            </a:prstGeom>
            <a:solidFill>
              <a:srgbClr val="F7C475"/>
            </a:solidFill>
            <a:ln cap="flat" cmpd="sng" w="9525">
              <a:solidFill>
                <a:srgbClr val="F7C475"/>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Arial"/>
                  <a:ea typeface="Arial"/>
                  <a:cs typeface="Arial"/>
                  <a:sym typeface="Arial"/>
                </a:rPr>
                <a:t>O</a:t>
              </a:r>
              <a:endParaRPr b="1" i="0" sz="1800" u="none" cap="none" strike="noStrike">
                <a:solidFill>
                  <a:srgbClr val="FFFFFF"/>
                </a:solidFill>
                <a:latin typeface="Arial"/>
                <a:ea typeface="Arial"/>
                <a:cs typeface="Arial"/>
                <a:sym typeface="Arial"/>
              </a:endParaRPr>
            </a:p>
          </p:txBody>
        </p:sp>
      </p:grpSp>
      <p:grpSp>
        <p:nvGrpSpPr>
          <p:cNvPr id="766" name="Google Shape;766;p16"/>
          <p:cNvGrpSpPr/>
          <p:nvPr/>
        </p:nvGrpSpPr>
        <p:grpSpPr>
          <a:xfrm>
            <a:off x="10968556" y="215924"/>
            <a:ext cx="724840" cy="625508"/>
            <a:chOff x="779844" y="4335989"/>
            <a:chExt cx="563238" cy="575842"/>
          </a:xfrm>
        </p:grpSpPr>
        <p:pic>
          <p:nvPicPr>
            <p:cNvPr descr="Une image contenant Dessin animé, clipart, Animation, illustration&#10;&#10;Description générée automatiquement" id="767" name="Google Shape;767;p16"/>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768" name="Google Shape;768;p16"/>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rgbClr val="FFFFFF"/>
                </a:solidFill>
                <a:latin typeface="Arial"/>
                <a:ea typeface="Arial"/>
                <a:cs typeface="Arial"/>
                <a:sym typeface="Arial"/>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2" name="Shape 772"/>
        <p:cNvGrpSpPr/>
        <p:nvPr/>
      </p:nvGrpSpPr>
      <p:grpSpPr>
        <a:xfrm>
          <a:off x="0" y="0"/>
          <a:ext cx="0" cy="0"/>
          <a:chOff x="0" y="0"/>
          <a:chExt cx="0" cy="0"/>
        </a:xfrm>
      </p:grpSpPr>
      <p:sp>
        <p:nvSpPr>
          <p:cNvPr id="773" name="Google Shape;773;p17"/>
          <p:cNvSpPr/>
          <p:nvPr/>
        </p:nvSpPr>
        <p:spPr>
          <a:xfrm>
            <a:off x="1973505" y="1915626"/>
            <a:ext cx="8510198" cy="461665"/>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Donnez l’équivalent du mot suivant en français.</a:t>
            </a:r>
            <a:endParaRPr b="1" sz="2400">
              <a:solidFill>
                <a:schemeClr val="dk1"/>
              </a:solidFill>
              <a:latin typeface="Calibri"/>
              <a:ea typeface="Calibri"/>
              <a:cs typeface="Calibri"/>
              <a:sym typeface="Calibri"/>
            </a:endParaRPr>
          </a:p>
        </p:txBody>
      </p:sp>
      <p:sp>
        <p:nvSpPr>
          <p:cNvPr id="774" name="Google Shape;774;p17"/>
          <p:cNvSpPr/>
          <p:nvPr/>
        </p:nvSpPr>
        <p:spPr>
          <a:xfrm>
            <a:off x="3689496" y="4512692"/>
            <a:ext cx="4125433" cy="830997"/>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4800">
                <a:solidFill>
                  <a:schemeClr val="dk1"/>
                </a:solidFill>
                <a:latin typeface="Calibri"/>
                <a:ea typeface="Calibri"/>
                <a:cs typeface="Calibri"/>
                <a:sym typeface="Calibri"/>
              </a:rPr>
              <a:t>Solide</a:t>
            </a:r>
            <a:endParaRPr b="1" sz="4800">
              <a:solidFill>
                <a:schemeClr val="dk1"/>
              </a:solidFill>
              <a:latin typeface="Calibri"/>
              <a:ea typeface="Calibri"/>
              <a:cs typeface="Calibri"/>
              <a:sym typeface="Calibri"/>
            </a:endParaRPr>
          </a:p>
        </p:txBody>
      </p:sp>
      <p:sp>
        <p:nvSpPr>
          <p:cNvPr id="775" name="Google Shape;775;p17"/>
          <p:cNvSpPr/>
          <p:nvPr/>
        </p:nvSpPr>
        <p:spPr>
          <a:xfrm>
            <a:off x="3689496" y="2830341"/>
            <a:ext cx="4125433" cy="830997"/>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4800">
                <a:solidFill>
                  <a:schemeClr val="dk1"/>
                </a:solidFill>
                <a:latin typeface="Calibri"/>
                <a:ea typeface="Calibri"/>
                <a:cs typeface="Calibri"/>
                <a:sym typeface="Calibri"/>
              </a:rPr>
              <a:t>صلب</a:t>
            </a:r>
            <a:endParaRPr b="1" sz="4800">
              <a:solidFill>
                <a:schemeClr val="dk1"/>
              </a:solidFill>
              <a:latin typeface="Calibri"/>
              <a:ea typeface="Calibri"/>
              <a:cs typeface="Calibri"/>
              <a:sym typeface="Calibri"/>
            </a:endParaRPr>
          </a:p>
        </p:txBody>
      </p:sp>
      <p:sp>
        <p:nvSpPr>
          <p:cNvPr id="776" name="Google Shape;776;p17"/>
          <p:cNvSpPr/>
          <p:nvPr/>
        </p:nvSpPr>
        <p:spPr>
          <a:xfrm>
            <a:off x="836580" y="205759"/>
            <a:ext cx="10746156" cy="429395"/>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 sable » correspond à un solide, un des 3 états physiques de la matière</a:t>
            </a:r>
            <a:endParaRPr/>
          </a:p>
        </p:txBody>
      </p:sp>
      <p:pic>
        <p:nvPicPr>
          <p:cNvPr id="777" name="Google Shape;777;p17"/>
          <p:cNvPicPr preferRelativeResize="0"/>
          <p:nvPr/>
        </p:nvPicPr>
        <p:blipFill rotWithShape="1">
          <a:blip r:embed="rId3">
            <a:alphaModFix/>
          </a:blip>
          <a:srcRect b="0" l="0" r="0" t="0"/>
          <a:stretch/>
        </p:blipFill>
        <p:spPr>
          <a:xfrm>
            <a:off x="11231930" y="234317"/>
            <a:ext cx="583170" cy="583170"/>
          </a:xfrm>
          <a:prstGeom prst="rect">
            <a:avLst/>
          </a:prstGeom>
          <a:noFill/>
          <a:ln>
            <a:noFill/>
          </a:ln>
        </p:spPr>
      </p:pic>
      <p:sp>
        <p:nvSpPr>
          <p:cNvPr id="778" name="Google Shape;778;p17"/>
          <p:cNvSpPr/>
          <p:nvPr/>
        </p:nvSpPr>
        <p:spPr>
          <a:xfrm>
            <a:off x="836580" y="640194"/>
            <a:ext cx="9762594" cy="330231"/>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(de manière générale, donner des indications précises): demander à 3-4 élèves de répéter à haute voix</a:t>
            </a:r>
            <a:endParaRPr/>
          </a:p>
        </p:txBody>
      </p:sp>
      <p:grpSp>
        <p:nvGrpSpPr>
          <p:cNvPr id="779" name="Google Shape;779;p17"/>
          <p:cNvGrpSpPr/>
          <p:nvPr/>
        </p:nvGrpSpPr>
        <p:grpSpPr>
          <a:xfrm>
            <a:off x="11803806" y="34503"/>
            <a:ext cx="232364" cy="304873"/>
            <a:chOff x="3292012" y="1302714"/>
            <a:chExt cx="867138" cy="384316"/>
          </a:xfrm>
        </p:grpSpPr>
        <p:sp>
          <p:nvSpPr>
            <p:cNvPr id="780" name="Google Shape;780;p17"/>
            <p:cNvSpPr/>
            <p:nvPr/>
          </p:nvSpPr>
          <p:spPr>
            <a:xfrm>
              <a:off x="3292012" y="1302714"/>
              <a:ext cx="867138" cy="384316"/>
            </a:xfrm>
            <a:prstGeom prst="rect">
              <a:avLst/>
            </a:prstGeom>
            <a:solidFill>
              <a:srgbClr val="F7C475"/>
            </a:solidFill>
            <a:ln cap="flat" cmpd="sng" w="25400">
              <a:solidFill>
                <a:srgbClr val="F7C475"/>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Calibri"/>
                <a:buNone/>
              </a:pPr>
              <a:r>
                <a:t/>
              </a:r>
              <a:endParaRPr b="0" i="0" sz="900" u="none" cap="none" strike="noStrike">
                <a:solidFill>
                  <a:srgbClr val="F7C475"/>
                </a:solidFill>
                <a:latin typeface="Arial"/>
                <a:ea typeface="Arial"/>
                <a:cs typeface="Arial"/>
                <a:sym typeface="Arial"/>
              </a:endParaRPr>
            </a:p>
          </p:txBody>
        </p:sp>
        <p:sp>
          <p:nvSpPr>
            <p:cNvPr id="781" name="Google Shape;781;p17"/>
            <p:cNvSpPr/>
            <p:nvPr/>
          </p:nvSpPr>
          <p:spPr>
            <a:xfrm>
              <a:off x="3351780" y="1310206"/>
              <a:ext cx="789749" cy="369332"/>
            </a:xfrm>
            <a:prstGeom prst="rect">
              <a:avLst/>
            </a:prstGeom>
            <a:solidFill>
              <a:srgbClr val="F7C475"/>
            </a:solidFill>
            <a:ln cap="flat" cmpd="sng" w="9525">
              <a:solidFill>
                <a:srgbClr val="F7C475"/>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Arial"/>
                  <a:ea typeface="Arial"/>
                  <a:cs typeface="Arial"/>
                  <a:sym typeface="Arial"/>
                </a:rPr>
                <a:t>O</a:t>
              </a:r>
              <a:endParaRPr b="1" i="0" sz="1800" u="none" cap="none" strike="noStrike">
                <a:solidFill>
                  <a:srgbClr val="FFFFFF"/>
                </a:solidFill>
                <a:latin typeface="Arial"/>
                <a:ea typeface="Arial"/>
                <a:cs typeface="Arial"/>
                <a:sym typeface="Arial"/>
              </a:endParaRPr>
            </a:p>
          </p:txBody>
        </p:sp>
      </p:grpSp>
      <p:pic>
        <p:nvPicPr>
          <p:cNvPr descr="Sucre en cube - St-Louis | Aubut (5554)" id="782" name="Google Shape;782;p17"/>
          <p:cNvPicPr preferRelativeResize="0"/>
          <p:nvPr/>
        </p:nvPicPr>
        <p:blipFill rotWithShape="1">
          <a:blip r:embed="rId4">
            <a:alphaModFix/>
          </a:blip>
          <a:srcRect b="3286" l="17344" r="5396" t="18979"/>
          <a:stretch/>
        </p:blipFill>
        <p:spPr>
          <a:xfrm>
            <a:off x="8854778" y="3322492"/>
            <a:ext cx="2530976" cy="2546556"/>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6" name="Shape 786"/>
        <p:cNvGrpSpPr/>
        <p:nvPr/>
      </p:nvGrpSpPr>
      <p:grpSpPr>
        <a:xfrm>
          <a:off x="0" y="0"/>
          <a:ext cx="0" cy="0"/>
          <a:chOff x="0" y="0"/>
          <a:chExt cx="0" cy="0"/>
        </a:xfrm>
      </p:grpSpPr>
      <p:sp>
        <p:nvSpPr>
          <p:cNvPr id="787" name="Google Shape;787;p18"/>
          <p:cNvSpPr txBox="1"/>
          <p:nvPr/>
        </p:nvSpPr>
        <p:spPr>
          <a:xfrm>
            <a:off x="380409" y="575046"/>
            <a:ext cx="773303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Les élèves écrivent leurs réponses sur leur ardoise ou répondent oralement.</a:t>
            </a:r>
            <a:endParaRPr/>
          </a:p>
        </p:txBody>
      </p:sp>
      <p:sp>
        <p:nvSpPr>
          <p:cNvPr id="788" name="Google Shape;788;p18"/>
          <p:cNvSpPr txBox="1"/>
          <p:nvPr/>
        </p:nvSpPr>
        <p:spPr>
          <a:xfrm>
            <a:off x="761260" y="186940"/>
            <a:ext cx="1055370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Passons maintenant au deuxième mot.</a:t>
            </a:r>
            <a:endParaRPr/>
          </a:p>
        </p:txBody>
      </p:sp>
      <p:sp>
        <p:nvSpPr>
          <p:cNvPr id="789" name="Google Shape;789;p18"/>
          <p:cNvSpPr/>
          <p:nvPr/>
        </p:nvSpPr>
        <p:spPr>
          <a:xfrm>
            <a:off x="3689497" y="3300580"/>
            <a:ext cx="4125433" cy="830997"/>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4800">
                <a:solidFill>
                  <a:schemeClr val="dk1"/>
                </a:solidFill>
                <a:latin typeface="Calibri"/>
                <a:ea typeface="Calibri"/>
                <a:cs typeface="Calibri"/>
                <a:sym typeface="Calibri"/>
              </a:rPr>
              <a:t>سائل</a:t>
            </a:r>
            <a:endParaRPr b="1" sz="4800">
              <a:solidFill>
                <a:schemeClr val="dk1"/>
              </a:solidFill>
              <a:latin typeface="Calibri"/>
              <a:ea typeface="Calibri"/>
              <a:cs typeface="Calibri"/>
              <a:sym typeface="Calibri"/>
            </a:endParaRPr>
          </a:p>
        </p:txBody>
      </p:sp>
      <p:grpSp>
        <p:nvGrpSpPr>
          <p:cNvPr id="790" name="Google Shape;790;p18"/>
          <p:cNvGrpSpPr/>
          <p:nvPr/>
        </p:nvGrpSpPr>
        <p:grpSpPr>
          <a:xfrm>
            <a:off x="11803806" y="34503"/>
            <a:ext cx="232364" cy="304873"/>
            <a:chOff x="3292012" y="1302714"/>
            <a:chExt cx="867138" cy="384316"/>
          </a:xfrm>
        </p:grpSpPr>
        <p:sp>
          <p:nvSpPr>
            <p:cNvPr id="791" name="Google Shape;791;p18"/>
            <p:cNvSpPr/>
            <p:nvPr/>
          </p:nvSpPr>
          <p:spPr>
            <a:xfrm>
              <a:off x="3292012" y="1302714"/>
              <a:ext cx="867138" cy="384316"/>
            </a:xfrm>
            <a:prstGeom prst="rect">
              <a:avLst/>
            </a:prstGeom>
            <a:solidFill>
              <a:srgbClr val="F7C475"/>
            </a:solidFill>
            <a:ln cap="flat" cmpd="sng" w="25400">
              <a:solidFill>
                <a:srgbClr val="F7C475"/>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Calibri"/>
                <a:buNone/>
              </a:pPr>
              <a:r>
                <a:t/>
              </a:r>
              <a:endParaRPr b="0" i="0" sz="900" u="none" cap="none" strike="noStrike">
                <a:solidFill>
                  <a:srgbClr val="F7C475"/>
                </a:solidFill>
                <a:latin typeface="Arial"/>
                <a:ea typeface="Arial"/>
                <a:cs typeface="Arial"/>
                <a:sym typeface="Arial"/>
              </a:endParaRPr>
            </a:p>
          </p:txBody>
        </p:sp>
        <p:sp>
          <p:nvSpPr>
            <p:cNvPr id="792" name="Google Shape;792;p18"/>
            <p:cNvSpPr/>
            <p:nvPr/>
          </p:nvSpPr>
          <p:spPr>
            <a:xfrm>
              <a:off x="3351780" y="1310206"/>
              <a:ext cx="789749" cy="369332"/>
            </a:xfrm>
            <a:prstGeom prst="rect">
              <a:avLst/>
            </a:prstGeom>
            <a:solidFill>
              <a:srgbClr val="F7C475"/>
            </a:solidFill>
            <a:ln cap="flat" cmpd="sng" w="9525">
              <a:solidFill>
                <a:srgbClr val="F7C475"/>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Arial"/>
                  <a:ea typeface="Arial"/>
                  <a:cs typeface="Arial"/>
                  <a:sym typeface="Arial"/>
                </a:rPr>
                <a:t>O</a:t>
              </a:r>
              <a:endParaRPr b="1" i="0" sz="1800" u="none" cap="none" strike="noStrike">
                <a:solidFill>
                  <a:srgbClr val="FFFFFF"/>
                </a:solidFill>
                <a:latin typeface="Arial"/>
                <a:ea typeface="Arial"/>
                <a:cs typeface="Arial"/>
                <a:sym typeface="Arial"/>
              </a:endParaRPr>
            </a:p>
          </p:txBody>
        </p:sp>
      </p:grpSp>
      <p:grpSp>
        <p:nvGrpSpPr>
          <p:cNvPr id="793" name="Google Shape;793;p18"/>
          <p:cNvGrpSpPr/>
          <p:nvPr/>
        </p:nvGrpSpPr>
        <p:grpSpPr>
          <a:xfrm>
            <a:off x="10968556" y="215924"/>
            <a:ext cx="724840" cy="625508"/>
            <a:chOff x="779844" y="4335989"/>
            <a:chExt cx="563238" cy="575842"/>
          </a:xfrm>
        </p:grpSpPr>
        <p:pic>
          <p:nvPicPr>
            <p:cNvPr descr="Une image contenant Dessin animé, clipart, Animation, illustration&#10;&#10;Description générée automatiquement" id="794" name="Google Shape;794;p18"/>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795" name="Google Shape;795;p18"/>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rgbClr val="FFFFFF"/>
                </a:solidFill>
                <a:latin typeface="Arial"/>
                <a:ea typeface="Arial"/>
                <a:cs typeface="Arial"/>
                <a:sym typeface="Arial"/>
              </a:endParaRPr>
            </a:p>
          </p:txBody>
        </p:sp>
      </p:grpSp>
      <p:sp>
        <p:nvSpPr>
          <p:cNvPr id="796" name="Google Shape;796;p18"/>
          <p:cNvSpPr/>
          <p:nvPr/>
        </p:nvSpPr>
        <p:spPr>
          <a:xfrm>
            <a:off x="1973505" y="1915626"/>
            <a:ext cx="8510198" cy="523220"/>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800">
                <a:solidFill>
                  <a:schemeClr val="dk1"/>
                </a:solidFill>
                <a:latin typeface="Calibri"/>
                <a:ea typeface="Calibri"/>
                <a:cs typeface="Calibri"/>
                <a:sym typeface="Calibri"/>
              </a:rPr>
              <a:t>Donnez l’équivalent du mot suivant en français.</a:t>
            </a:r>
            <a:endParaRPr b="1" sz="2800">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0" name="Shape 800"/>
        <p:cNvGrpSpPr/>
        <p:nvPr/>
      </p:nvGrpSpPr>
      <p:grpSpPr>
        <a:xfrm>
          <a:off x="0" y="0"/>
          <a:ext cx="0" cy="0"/>
          <a:chOff x="0" y="0"/>
          <a:chExt cx="0" cy="0"/>
        </a:xfrm>
      </p:grpSpPr>
      <p:sp>
        <p:nvSpPr>
          <p:cNvPr id="801" name="Google Shape;801;p19"/>
          <p:cNvSpPr/>
          <p:nvPr/>
        </p:nvSpPr>
        <p:spPr>
          <a:xfrm>
            <a:off x="3689496" y="4512692"/>
            <a:ext cx="4125433" cy="830997"/>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4800">
                <a:solidFill>
                  <a:schemeClr val="dk1"/>
                </a:solidFill>
                <a:latin typeface="Calibri"/>
                <a:ea typeface="Calibri"/>
                <a:cs typeface="Calibri"/>
                <a:sym typeface="Calibri"/>
              </a:rPr>
              <a:t>Liquide</a:t>
            </a:r>
            <a:endParaRPr b="1" sz="4800">
              <a:solidFill>
                <a:schemeClr val="dk1"/>
              </a:solidFill>
              <a:latin typeface="Calibri"/>
              <a:ea typeface="Calibri"/>
              <a:cs typeface="Calibri"/>
              <a:sym typeface="Calibri"/>
            </a:endParaRPr>
          </a:p>
        </p:txBody>
      </p:sp>
      <p:sp>
        <p:nvSpPr>
          <p:cNvPr id="802" name="Google Shape;802;p19"/>
          <p:cNvSpPr/>
          <p:nvPr/>
        </p:nvSpPr>
        <p:spPr>
          <a:xfrm>
            <a:off x="3689497" y="3300580"/>
            <a:ext cx="4125433" cy="830997"/>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4800">
                <a:solidFill>
                  <a:schemeClr val="dk1"/>
                </a:solidFill>
                <a:latin typeface="Calibri"/>
                <a:ea typeface="Calibri"/>
                <a:cs typeface="Calibri"/>
                <a:sym typeface="Calibri"/>
              </a:rPr>
              <a:t>سائل</a:t>
            </a:r>
            <a:endParaRPr b="1" sz="4800">
              <a:solidFill>
                <a:schemeClr val="dk1"/>
              </a:solidFill>
              <a:latin typeface="Calibri"/>
              <a:ea typeface="Calibri"/>
              <a:cs typeface="Calibri"/>
              <a:sym typeface="Calibri"/>
            </a:endParaRPr>
          </a:p>
        </p:txBody>
      </p:sp>
      <p:grpSp>
        <p:nvGrpSpPr>
          <p:cNvPr id="803" name="Google Shape;803;p19"/>
          <p:cNvGrpSpPr/>
          <p:nvPr/>
        </p:nvGrpSpPr>
        <p:grpSpPr>
          <a:xfrm>
            <a:off x="11803806" y="34503"/>
            <a:ext cx="232364" cy="304873"/>
            <a:chOff x="3292012" y="1302714"/>
            <a:chExt cx="867138" cy="384316"/>
          </a:xfrm>
        </p:grpSpPr>
        <p:sp>
          <p:nvSpPr>
            <p:cNvPr id="804" name="Google Shape;804;p19"/>
            <p:cNvSpPr/>
            <p:nvPr/>
          </p:nvSpPr>
          <p:spPr>
            <a:xfrm>
              <a:off x="3292012" y="1302714"/>
              <a:ext cx="867138" cy="384316"/>
            </a:xfrm>
            <a:prstGeom prst="rect">
              <a:avLst/>
            </a:prstGeom>
            <a:solidFill>
              <a:srgbClr val="F7C475"/>
            </a:solidFill>
            <a:ln cap="flat" cmpd="sng" w="25400">
              <a:solidFill>
                <a:srgbClr val="F7C475"/>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Calibri"/>
                <a:buNone/>
              </a:pPr>
              <a:r>
                <a:t/>
              </a:r>
              <a:endParaRPr b="0" i="0" sz="900" u="none" cap="none" strike="noStrike">
                <a:solidFill>
                  <a:srgbClr val="F7C475"/>
                </a:solidFill>
                <a:latin typeface="Arial"/>
                <a:ea typeface="Arial"/>
                <a:cs typeface="Arial"/>
                <a:sym typeface="Arial"/>
              </a:endParaRPr>
            </a:p>
          </p:txBody>
        </p:sp>
        <p:sp>
          <p:nvSpPr>
            <p:cNvPr id="805" name="Google Shape;805;p19"/>
            <p:cNvSpPr/>
            <p:nvPr/>
          </p:nvSpPr>
          <p:spPr>
            <a:xfrm>
              <a:off x="3351780" y="1310206"/>
              <a:ext cx="789749" cy="369332"/>
            </a:xfrm>
            <a:prstGeom prst="rect">
              <a:avLst/>
            </a:prstGeom>
            <a:solidFill>
              <a:srgbClr val="F7C475"/>
            </a:solidFill>
            <a:ln cap="flat" cmpd="sng" w="9525">
              <a:solidFill>
                <a:srgbClr val="F7C475"/>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Arial"/>
                  <a:ea typeface="Arial"/>
                  <a:cs typeface="Arial"/>
                  <a:sym typeface="Arial"/>
                </a:rPr>
                <a:t>O</a:t>
              </a:r>
              <a:endParaRPr b="1" i="0" sz="1800" u="none" cap="none" strike="noStrike">
                <a:solidFill>
                  <a:srgbClr val="FFFFFF"/>
                </a:solidFill>
                <a:latin typeface="Arial"/>
                <a:ea typeface="Arial"/>
                <a:cs typeface="Arial"/>
                <a:sym typeface="Arial"/>
              </a:endParaRPr>
            </a:p>
          </p:txBody>
        </p:sp>
      </p:grpSp>
      <p:pic>
        <p:nvPicPr>
          <p:cNvPr id="806" name="Google Shape;806;p19"/>
          <p:cNvPicPr preferRelativeResize="0"/>
          <p:nvPr/>
        </p:nvPicPr>
        <p:blipFill rotWithShape="1">
          <a:blip r:embed="rId3">
            <a:alphaModFix/>
          </a:blip>
          <a:srcRect b="0" l="0" r="0" t="0"/>
          <a:stretch/>
        </p:blipFill>
        <p:spPr>
          <a:xfrm>
            <a:off x="11231930" y="234317"/>
            <a:ext cx="583170" cy="583170"/>
          </a:xfrm>
          <a:prstGeom prst="rect">
            <a:avLst/>
          </a:prstGeom>
          <a:noFill/>
          <a:ln>
            <a:noFill/>
          </a:ln>
        </p:spPr>
      </p:pic>
      <p:sp>
        <p:nvSpPr>
          <p:cNvPr id="807" name="Google Shape;807;p19"/>
          <p:cNvSpPr/>
          <p:nvPr/>
        </p:nvSpPr>
        <p:spPr>
          <a:xfrm>
            <a:off x="1973505" y="1915626"/>
            <a:ext cx="8510198" cy="523220"/>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800">
                <a:solidFill>
                  <a:schemeClr val="dk1"/>
                </a:solidFill>
                <a:latin typeface="Calibri"/>
                <a:ea typeface="Calibri"/>
                <a:cs typeface="Calibri"/>
                <a:sym typeface="Calibri"/>
              </a:rPr>
              <a:t>Donnez l’équivalent du mot suivant en français.</a:t>
            </a:r>
            <a:endParaRPr b="1" sz="2800">
              <a:solidFill>
                <a:schemeClr val="dk1"/>
              </a:solidFill>
              <a:latin typeface="Calibri"/>
              <a:ea typeface="Calibri"/>
              <a:cs typeface="Calibri"/>
              <a:sym typeface="Calibri"/>
            </a:endParaRPr>
          </a:p>
        </p:txBody>
      </p:sp>
      <p:sp>
        <p:nvSpPr>
          <p:cNvPr id="808" name="Google Shape;808;p19"/>
          <p:cNvSpPr/>
          <p:nvPr/>
        </p:nvSpPr>
        <p:spPr>
          <a:xfrm>
            <a:off x="836580" y="205759"/>
            <a:ext cx="10746156" cy="429395"/>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L’huile est un liquide, un des 3 états physiques de la matière</a:t>
            </a:r>
            <a:endParaRPr/>
          </a:p>
        </p:txBody>
      </p:sp>
      <p:sp>
        <p:nvSpPr>
          <p:cNvPr id="809" name="Google Shape;809;p19"/>
          <p:cNvSpPr/>
          <p:nvPr/>
        </p:nvSpPr>
        <p:spPr>
          <a:xfrm>
            <a:off x="836580" y="640194"/>
            <a:ext cx="9762594" cy="330231"/>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(de manière générale, donner des indications précises): demander à 3-4 élèves de répéter à haute voix</a:t>
            </a:r>
            <a:endParaRPr/>
          </a:p>
        </p:txBody>
      </p:sp>
      <p:pic>
        <p:nvPicPr>
          <p:cNvPr descr="Comment éponger et nettoyer de l'huile facilement ?" id="810" name="Google Shape;810;p19"/>
          <p:cNvPicPr preferRelativeResize="0"/>
          <p:nvPr/>
        </p:nvPicPr>
        <p:blipFill rotWithShape="1">
          <a:blip r:embed="rId4">
            <a:alphaModFix/>
          </a:blip>
          <a:srcRect b="0" l="31016" r="0" t="2729"/>
          <a:stretch/>
        </p:blipFill>
        <p:spPr>
          <a:xfrm>
            <a:off x="8793330" y="3176702"/>
            <a:ext cx="3126658" cy="267198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solidFill>
          <a:srgbClr val="DCE6F2"/>
        </a:solidFill>
      </p:bgPr>
    </p:bg>
    <p:spTree>
      <p:nvGrpSpPr>
        <p:cNvPr id="537" name="Shape 537"/>
        <p:cNvGrpSpPr/>
        <p:nvPr/>
      </p:nvGrpSpPr>
      <p:grpSpPr>
        <a:xfrm>
          <a:off x="0" y="0"/>
          <a:ext cx="0" cy="0"/>
          <a:chOff x="0" y="0"/>
          <a:chExt cx="0" cy="0"/>
        </a:xfrm>
      </p:grpSpPr>
      <p:sp>
        <p:nvSpPr>
          <p:cNvPr id="538" name="Google Shape;538;p2"/>
          <p:cNvSpPr/>
          <p:nvPr/>
        </p:nvSpPr>
        <p:spPr>
          <a:xfrm>
            <a:off x="576785" y="782392"/>
            <a:ext cx="5265217" cy="602800"/>
          </a:xfrm>
          <a:prstGeom prst="rect">
            <a:avLst/>
          </a:prstGeom>
          <a:noFill/>
          <a:ln>
            <a:noFill/>
          </a:ln>
        </p:spPr>
        <p:txBody>
          <a:bodyPr anchorCtr="0" anchor="t" bIns="45650" lIns="91400" spcFirstLastPara="1" rIns="91400" wrap="square" tIns="45650">
            <a:noAutofit/>
          </a:bodyPr>
          <a:lstStyle/>
          <a:p>
            <a:pPr indent="0" lvl="0" marL="0" marR="0" rtl="0" algn="l">
              <a:spcBef>
                <a:spcPts val="0"/>
              </a:spcBef>
              <a:spcAft>
                <a:spcPts val="0"/>
              </a:spcAft>
              <a:buNone/>
            </a:pPr>
            <a:r>
              <a:rPr b="1" i="0" lang="fr-FR" sz="3200" u="none" cap="none" strike="noStrike">
                <a:solidFill>
                  <a:srgbClr val="44546A"/>
                </a:solidFill>
                <a:latin typeface="Calibri"/>
                <a:ea typeface="Calibri"/>
                <a:cs typeface="Calibri"/>
                <a:sym typeface="Calibri"/>
              </a:rPr>
              <a:t>Icônes pour l’enseignant</a:t>
            </a:r>
            <a:endParaRPr b="0" i="0" sz="1867" u="none" cap="none" strike="noStrike">
              <a:solidFill>
                <a:srgbClr val="000000"/>
              </a:solidFill>
              <a:latin typeface="Arial"/>
              <a:ea typeface="Arial"/>
              <a:cs typeface="Arial"/>
              <a:sym typeface="Arial"/>
            </a:endParaRPr>
          </a:p>
        </p:txBody>
      </p:sp>
      <p:sp>
        <p:nvSpPr>
          <p:cNvPr id="539" name="Google Shape;539;p2"/>
          <p:cNvSpPr txBox="1"/>
          <p:nvPr/>
        </p:nvSpPr>
        <p:spPr>
          <a:xfrm>
            <a:off x="1571489" y="1948976"/>
            <a:ext cx="4239248"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i="0" lang="fr-FR" sz="2000" u="none" cap="none" strike="noStrike">
                <a:solidFill>
                  <a:srgbClr val="44546A"/>
                </a:solidFill>
                <a:latin typeface="Calibri"/>
                <a:ea typeface="Calibri"/>
                <a:cs typeface="Calibri"/>
                <a:sym typeface="Calibri"/>
              </a:rPr>
              <a:t>Pages réservées à l’enseignant</a:t>
            </a:r>
            <a:endParaRPr b="0" i="0" sz="1467" u="none" cap="none" strike="noStrike">
              <a:solidFill>
                <a:srgbClr val="000000"/>
              </a:solidFill>
              <a:latin typeface="Arial"/>
              <a:ea typeface="Arial"/>
              <a:cs typeface="Arial"/>
              <a:sym typeface="Arial"/>
            </a:endParaRPr>
          </a:p>
        </p:txBody>
      </p:sp>
      <p:sp>
        <p:nvSpPr>
          <p:cNvPr id="540" name="Google Shape;540;p2"/>
          <p:cNvSpPr txBox="1"/>
          <p:nvPr/>
        </p:nvSpPr>
        <p:spPr>
          <a:xfrm>
            <a:off x="1571489" y="2941729"/>
            <a:ext cx="4239248" cy="707779"/>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i="0" lang="fr-FR" sz="2000" u="none" cap="none" strike="noStrike">
                <a:solidFill>
                  <a:srgbClr val="44546A"/>
                </a:solidFill>
                <a:latin typeface="Calibri"/>
                <a:ea typeface="Calibri"/>
                <a:cs typeface="Calibri"/>
                <a:sym typeface="Calibri"/>
              </a:rPr>
              <a:t>Modelage de la tâche par l’enseignant (explicitation à haute voix)</a:t>
            </a:r>
            <a:endParaRPr b="0" i="0" sz="1467" u="none" cap="none" strike="noStrike">
              <a:solidFill>
                <a:srgbClr val="000000"/>
              </a:solidFill>
              <a:latin typeface="Arial"/>
              <a:ea typeface="Arial"/>
              <a:cs typeface="Arial"/>
              <a:sym typeface="Arial"/>
            </a:endParaRPr>
          </a:p>
        </p:txBody>
      </p:sp>
      <p:pic>
        <p:nvPicPr>
          <p:cNvPr descr="Image générée" id="541" name="Google Shape;541;p2"/>
          <p:cNvPicPr preferRelativeResize="0"/>
          <p:nvPr/>
        </p:nvPicPr>
        <p:blipFill rotWithShape="1">
          <a:blip r:embed="rId3">
            <a:alphaModFix/>
          </a:blip>
          <a:srcRect b="10673" l="0" r="0" t="11065"/>
          <a:stretch/>
        </p:blipFill>
        <p:spPr>
          <a:xfrm>
            <a:off x="704975" y="1609562"/>
            <a:ext cx="765800" cy="898948"/>
          </a:xfrm>
          <a:prstGeom prst="rect">
            <a:avLst/>
          </a:prstGeom>
          <a:noFill/>
          <a:ln>
            <a:noFill/>
          </a:ln>
        </p:spPr>
      </p:pic>
      <p:pic>
        <p:nvPicPr>
          <p:cNvPr descr="Image générée" id="542" name="Google Shape;542;p2"/>
          <p:cNvPicPr preferRelativeResize="0"/>
          <p:nvPr/>
        </p:nvPicPr>
        <p:blipFill rotWithShape="1">
          <a:blip r:embed="rId4">
            <a:alphaModFix/>
          </a:blip>
          <a:srcRect b="60699" l="0" r="71114" t="23545"/>
          <a:stretch/>
        </p:blipFill>
        <p:spPr>
          <a:xfrm>
            <a:off x="444662" y="3923292"/>
            <a:ext cx="1264015" cy="1034144"/>
          </a:xfrm>
          <a:prstGeom prst="rect">
            <a:avLst/>
          </a:prstGeom>
          <a:noFill/>
          <a:ln>
            <a:noFill/>
          </a:ln>
        </p:spPr>
      </p:pic>
      <p:sp>
        <p:nvSpPr>
          <p:cNvPr id="543" name="Google Shape;543;p2"/>
          <p:cNvSpPr txBox="1"/>
          <p:nvPr/>
        </p:nvSpPr>
        <p:spPr>
          <a:xfrm>
            <a:off x="1571489" y="4197037"/>
            <a:ext cx="4239248" cy="1015556"/>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i="0" lang="fr-FR" sz="2000" u="none" cap="none" strike="noStrike">
                <a:solidFill>
                  <a:srgbClr val="44546A"/>
                </a:solidFill>
                <a:latin typeface="Calibri"/>
                <a:ea typeface="Calibri"/>
                <a:cs typeface="Calibri"/>
                <a:sym typeface="Calibri"/>
              </a:rPr>
              <a:t>Consignes et explications données aux élèves – hors modelage (à dire à haute voix)</a:t>
            </a:r>
            <a:endParaRPr b="0" i="0" sz="1467" u="none" cap="none" strike="noStrike">
              <a:solidFill>
                <a:srgbClr val="000000"/>
              </a:solidFill>
              <a:latin typeface="Arial"/>
              <a:ea typeface="Arial"/>
              <a:cs typeface="Arial"/>
              <a:sym typeface="Arial"/>
            </a:endParaRPr>
          </a:p>
        </p:txBody>
      </p:sp>
      <p:sp>
        <p:nvSpPr>
          <p:cNvPr id="544" name="Google Shape;544;p2"/>
          <p:cNvSpPr txBox="1"/>
          <p:nvPr/>
        </p:nvSpPr>
        <p:spPr>
          <a:xfrm>
            <a:off x="1839127" y="5574830"/>
            <a:ext cx="3971611" cy="420457"/>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i="0" lang="fr-FR" sz="2133" u="none" cap="none" strike="noStrike">
                <a:solidFill>
                  <a:srgbClr val="44546A"/>
                </a:solidFill>
                <a:latin typeface="Calibri"/>
                <a:ea typeface="Calibri"/>
                <a:cs typeface="Calibri"/>
                <a:sym typeface="Calibri"/>
              </a:rPr>
              <a:t>Rappel du contrat de classe </a:t>
            </a:r>
            <a:endParaRPr b="0" i="0" sz="1867" u="none" cap="none" strike="noStrike">
              <a:solidFill>
                <a:srgbClr val="000000"/>
              </a:solidFill>
              <a:latin typeface="Arial"/>
              <a:ea typeface="Arial"/>
              <a:cs typeface="Arial"/>
              <a:sym typeface="Arial"/>
            </a:endParaRPr>
          </a:p>
        </p:txBody>
      </p:sp>
      <p:pic>
        <p:nvPicPr>
          <p:cNvPr id="545" name="Google Shape;545;p2"/>
          <p:cNvPicPr preferRelativeResize="0"/>
          <p:nvPr/>
        </p:nvPicPr>
        <p:blipFill rotWithShape="1">
          <a:blip r:embed="rId5">
            <a:alphaModFix/>
          </a:blip>
          <a:srcRect b="0" l="0" r="0" t="0"/>
          <a:stretch/>
        </p:blipFill>
        <p:spPr>
          <a:xfrm>
            <a:off x="528937" y="5231181"/>
            <a:ext cx="991300" cy="991300"/>
          </a:xfrm>
          <a:prstGeom prst="rect">
            <a:avLst/>
          </a:prstGeom>
          <a:noFill/>
          <a:ln>
            <a:noFill/>
          </a:ln>
        </p:spPr>
      </p:pic>
      <p:sp>
        <p:nvSpPr>
          <p:cNvPr id="546" name="Google Shape;546;p2"/>
          <p:cNvSpPr txBox="1"/>
          <p:nvPr/>
        </p:nvSpPr>
        <p:spPr>
          <a:xfrm>
            <a:off x="7064817" y="1609561"/>
            <a:ext cx="5018415" cy="420457"/>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i="0" lang="fr-FR" sz="2133" u="none" cap="none" strike="noStrike">
                <a:solidFill>
                  <a:srgbClr val="44546A"/>
                </a:solidFill>
                <a:latin typeface="Calibri"/>
                <a:ea typeface="Calibri"/>
                <a:cs typeface="Calibri"/>
                <a:sym typeface="Calibri"/>
              </a:rPr>
              <a:t>J’utilise l’ardoise pour répondre </a:t>
            </a:r>
            <a:endParaRPr b="0" i="0" sz="1867" u="none" cap="none" strike="noStrike">
              <a:solidFill>
                <a:srgbClr val="000000"/>
              </a:solidFill>
              <a:latin typeface="Arial"/>
              <a:ea typeface="Arial"/>
              <a:cs typeface="Arial"/>
              <a:sym typeface="Arial"/>
            </a:endParaRPr>
          </a:p>
        </p:txBody>
      </p:sp>
      <p:sp>
        <p:nvSpPr>
          <p:cNvPr id="547" name="Google Shape;547;p2"/>
          <p:cNvSpPr txBox="1"/>
          <p:nvPr/>
        </p:nvSpPr>
        <p:spPr>
          <a:xfrm>
            <a:off x="7064817" y="2623405"/>
            <a:ext cx="4793732" cy="420457"/>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i="0" lang="fr-FR" sz="2133" u="none" cap="none" strike="noStrike">
                <a:solidFill>
                  <a:srgbClr val="44546A"/>
                </a:solidFill>
                <a:latin typeface="Calibri"/>
                <a:ea typeface="Calibri"/>
                <a:cs typeface="Calibri"/>
                <a:sym typeface="Calibri"/>
              </a:rPr>
              <a:t>Pratique autonome</a:t>
            </a:r>
            <a:endParaRPr b="0" i="0" sz="1867" u="none" cap="none" strike="noStrike">
              <a:solidFill>
                <a:srgbClr val="000000"/>
              </a:solidFill>
              <a:latin typeface="Arial"/>
              <a:ea typeface="Arial"/>
              <a:cs typeface="Arial"/>
              <a:sym typeface="Arial"/>
            </a:endParaRPr>
          </a:p>
        </p:txBody>
      </p:sp>
      <p:sp>
        <p:nvSpPr>
          <p:cNvPr id="548" name="Google Shape;548;p2"/>
          <p:cNvSpPr txBox="1"/>
          <p:nvPr/>
        </p:nvSpPr>
        <p:spPr>
          <a:xfrm>
            <a:off x="7090675" y="3480017"/>
            <a:ext cx="4867240" cy="420457"/>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i="0" lang="fr-FR" sz="2133" u="none" cap="none" strike="noStrike">
                <a:solidFill>
                  <a:srgbClr val="44546A"/>
                </a:solidFill>
                <a:latin typeface="Calibri"/>
                <a:ea typeface="Calibri"/>
                <a:cs typeface="Calibri"/>
                <a:sym typeface="Calibri"/>
              </a:rPr>
              <a:t>Pratique guidée en binôme</a:t>
            </a:r>
            <a:endParaRPr b="0" i="0" sz="1867" u="none" cap="none" strike="noStrike">
              <a:solidFill>
                <a:srgbClr val="000000"/>
              </a:solidFill>
              <a:latin typeface="Arial"/>
              <a:ea typeface="Arial"/>
              <a:cs typeface="Arial"/>
              <a:sym typeface="Arial"/>
            </a:endParaRPr>
          </a:p>
        </p:txBody>
      </p:sp>
      <p:pic>
        <p:nvPicPr>
          <p:cNvPr id="549" name="Google Shape;549;p2"/>
          <p:cNvPicPr preferRelativeResize="0"/>
          <p:nvPr/>
        </p:nvPicPr>
        <p:blipFill rotWithShape="1">
          <a:blip r:embed="rId6">
            <a:alphaModFix/>
          </a:blip>
          <a:srcRect b="0" l="0" r="0" t="0"/>
          <a:stretch/>
        </p:blipFill>
        <p:spPr>
          <a:xfrm>
            <a:off x="6096000" y="2371840"/>
            <a:ext cx="768000" cy="897600"/>
          </a:xfrm>
          <a:prstGeom prst="rect">
            <a:avLst/>
          </a:prstGeom>
          <a:noFill/>
          <a:ln>
            <a:noFill/>
          </a:ln>
        </p:spPr>
      </p:pic>
      <p:pic>
        <p:nvPicPr>
          <p:cNvPr id="550" name="Google Shape;550;p2"/>
          <p:cNvPicPr preferRelativeResize="0"/>
          <p:nvPr/>
        </p:nvPicPr>
        <p:blipFill rotWithShape="1">
          <a:blip r:embed="rId7">
            <a:alphaModFix/>
          </a:blip>
          <a:srcRect b="0" l="0" r="0" t="0"/>
          <a:stretch/>
        </p:blipFill>
        <p:spPr>
          <a:xfrm>
            <a:off x="6121857" y="3220281"/>
            <a:ext cx="768000" cy="897600"/>
          </a:xfrm>
          <a:prstGeom prst="rect">
            <a:avLst/>
          </a:prstGeom>
          <a:noFill/>
          <a:ln>
            <a:noFill/>
          </a:ln>
        </p:spPr>
      </p:pic>
      <p:sp>
        <p:nvSpPr>
          <p:cNvPr id="551" name="Google Shape;551;p2"/>
          <p:cNvSpPr/>
          <p:nvPr/>
        </p:nvSpPr>
        <p:spPr>
          <a:xfrm>
            <a:off x="6062931" y="789644"/>
            <a:ext cx="5762548" cy="602800"/>
          </a:xfrm>
          <a:prstGeom prst="rect">
            <a:avLst/>
          </a:prstGeom>
          <a:noFill/>
          <a:ln>
            <a:noFill/>
          </a:ln>
        </p:spPr>
        <p:txBody>
          <a:bodyPr anchorCtr="0" anchor="t" bIns="45650" lIns="91400" spcFirstLastPara="1" rIns="91400" wrap="square" tIns="45650">
            <a:noAutofit/>
          </a:bodyPr>
          <a:lstStyle/>
          <a:p>
            <a:pPr indent="0" lvl="0" marL="0" marR="0" rtl="0" algn="l">
              <a:spcBef>
                <a:spcPts val="0"/>
              </a:spcBef>
              <a:spcAft>
                <a:spcPts val="0"/>
              </a:spcAft>
              <a:buNone/>
            </a:pPr>
            <a:r>
              <a:rPr b="1" i="0" lang="fr-FR" sz="3200" u="none" cap="none" strike="noStrike">
                <a:solidFill>
                  <a:srgbClr val="44546A"/>
                </a:solidFill>
                <a:latin typeface="Calibri"/>
                <a:ea typeface="Calibri"/>
                <a:cs typeface="Calibri"/>
                <a:sym typeface="Calibri"/>
              </a:rPr>
              <a:t>Icônes pour l’élève</a:t>
            </a:r>
            <a:endParaRPr b="0" i="0" sz="1867" u="none" cap="none" strike="noStrike">
              <a:solidFill>
                <a:srgbClr val="000000"/>
              </a:solidFill>
              <a:latin typeface="Arial"/>
              <a:ea typeface="Arial"/>
              <a:cs typeface="Arial"/>
              <a:sym typeface="Arial"/>
            </a:endParaRPr>
          </a:p>
        </p:txBody>
      </p:sp>
      <p:pic>
        <p:nvPicPr>
          <p:cNvPr id="552" name="Google Shape;552;p2"/>
          <p:cNvPicPr preferRelativeResize="0"/>
          <p:nvPr/>
        </p:nvPicPr>
        <p:blipFill rotWithShape="1">
          <a:blip r:embed="rId8">
            <a:alphaModFix/>
          </a:blip>
          <a:srcRect b="0" l="0" r="0" t="0"/>
          <a:stretch/>
        </p:blipFill>
        <p:spPr>
          <a:xfrm>
            <a:off x="6206302" y="5472534"/>
            <a:ext cx="599111" cy="463077"/>
          </a:xfrm>
          <a:prstGeom prst="rect">
            <a:avLst/>
          </a:prstGeom>
          <a:noFill/>
          <a:ln>
            <a:noFill/>
          </a:ln>
        </p:spPr>
      </p:pic>
      <p:sp>
        <p:nvSpPr>
          <p:cNvPr id="553" name="Google Shape;553;p2"/>
          <p:cNvSpPr txBox="1"/>
          <p:nvPr/>
        </p:nvSpPr>
        <p:spPr>
          <a:xfrm>
            <a:off x="7090675" y="5504071"/>
            <a:ext cx="4867240" cy="400002"/>
          </a:xfrm>
          <a:prstGeom prst="rect">
            <a:avLst/>
          </a:prstGeom>
          <a:noFill/>
          <a:ln>
            <a:noFill/>
          </a:ln>
        </p:spPr>
        <p:txBody>
          <a:bodyPr anchorCtr="0" anchor="t" bIns="45650" lIns="91425" spcFirstLastPara="1" rIns="91425" wrap="square" tIns="45650">
            <a:spAutoFit/>
          </a:bodyPr>
          <a:lstStyle/>
          <a:p>
            <a:pPr indent="0" lvl="0" marL="0" marR="0" rtl="0" algn="l">
              <a:spcBef>
                <a:spcPts val="0"/>
              </a:spcBef>
              <a:spcAft>
                <a:spcPts val="0"/>
              </a:spcAft>
              <a:buNone/>
            </a:pPr>
            <a:r>
              <a:rPr b="1" i="0" lang="fr-FR" sz="2000" u="none" cap="none" strike="noStrike">
                <a:solidFill>
                  <a:srgbClr val="44546A"/>
                </a:solidFill>
                <a:latin typeface="Calibri"/>
                <a:ea typeface="Calibri"/>
                <a:cs typeface="Calibri"/>
                <a:sym typeface="Calibri"/>
              </a:rPr>
              <a:t>L’élève écoute l’enseignant avec attention</a:t>
            </a:r>
            <a:endParaRPr b="0" i="0" sz="1467" u="none" cap="none" strike="noStrike">
              <a:solidFill>
                <a:srgbClr val="000000"/>
              </a:solidFill>
              <a:latin typeface="Arial"/>
              <a:ea typeface="Arial"/>
              <a:cs typeface="Arial"/>
              <a:sym typeface="Arial"/>
            </a:endParaRPr>
          </a:p>
        </p:txBody>
      </p:sp>
      <p:sp>
        <p:nvSpPr>
          <p:cNvPr id="554" name="Google Shape;554;p2"/>
          <p:cNvSpPr txBox="1"/>
          <p:nvPr/>
        </p:nvSpPr>
        <p:spPr>
          <a:xfrm>
            <a:off x="7090673" y="4595624"/>
            <a:ext cx="4793732" cy="400002"/>
          </a:xfrm>
          <a:prstGeom prst="rect">
            <a:avLst/>
          </a:prstGeom>
          <a:noFill/>
          <a:ln>
            <a:noFill/>
          </a:ln>
        </p:spPr>
        <p:txBody>
          <a:bodyPr anchorCtr="0" anchor="t" bIns="45650" lIns="91425" spcFirstLastPara="1" rIns="91425" wrap="square" tIns="45650">
            <a:spAutoFit/>
          </a:bodyPr>
          <a:lstStyle/>
          <a:p>
            <a:pPr indent="0" lvl="0" marL="0" marR="0" rtl="0" algn="l">
              <a:spcBef>
                <a:spcPts val="0"/>
              </a:spcBef>
              <a:spcAft>
                <a:spcPts val="0"/>
              </a:spcAft>
              <a:buNone/>
            </a:pPr>
            <a:r>
              <a:rPr b="1" i="0" lang="fr-FR" sz="2000" u="none" cap="none" strike="noStrike">
                <a:solidFill>
                  <a:srgbClr val="44546A"/>
                </a:solidFill>
                <a:latin typeface="Calibri"/>
                <a:ea typeface="Calibri"/>
                <a:cs typeface="Calibri"/>
                <a:sym typeface="Calibri"/>
              </a:rPr>
              <a:t>Les élèves lèvent la main pour participer</a:t>
            </a:r>
            <a:endParaRPr b="0" i="0" sz="1467" u="none" cap="none" strike="noStrike">
              <a:solidFill>
                <a:srgbClr val="000000"/>
              </a:solidFill>
              <a:latin typeface="Arial"/>
              <a:ea typeface="Arial"/>
              <a:cs typeface="Arial"/>
              <a:sym typeface="Arial"/>
            </a:endParaRPr>
          </a:p>
        </p:txBody>
      </p:sp>
      <p:pic>
        <p:nvPicPr>
          <p:cNvPr descr="Lever la main - Icônes mains et gestes gratuites" id="555" name="Google Shape;555;p2"/>
          <p:cNvPicPr preferRelativeResize="0"/>
          <p:nvPr/>
        </p:nvPicPr>
        <p:blipFill rotWithShape="1">
          <a:blip r:embed="rId9">
            <a:alphaModFix/>
          </a:blip>
          <a:srcRect b="0" l="0" r="0" t="0"/>
          <a:stretch/>
        </p:blipFill>
        <p:spPr>
          <a:xfrm>
            <a:off x="6121857" y="4510690"/>
            <a:ext cx="768000" cy="569873"/>
          </a:xfrm>
          <a:prstGeom prst="rect">
            <a:avLst/>
          </a:prstGeom>
          <a:noFill/>
          <a:ln>
            <a:noFill/>
          </a:ln>
        </p:spPr>
      </p:pic>
      <p:grpSp>
        <p:nvGrpSpPr>
          <p:cNvPr id="556" name="Google Shape;556;p2"/>
          <p:cNvGrpSpPr/>
          <p:nvPr/>
        </p:nvGrpSpPr>
        <p:grpSpPr>
          <a:xfrm>
            <a:off x="6096000" y="1446467"/>
            <a:ext cx="750984" cy="767789"/>
            <a:chOff x="779844" y="4335989"/>
            <a:chExt cx="563238" cy="575842"/>
          </a:xfrm>
        </p:grpSpPr>
        <p:pic>
          <p:nvPicPr>
            <p:cNvPr descr="Une image contenant Dessin animé, clipart, Animation, illustration&#10;&#10;Description générée automatiquement" id="557" name="Google Shape;557;p2"/>
            <p:cNvPicPr preferRelativeResize="0"/>
            <p:nvPr/>
          </p:nvPicPr>
          <p:blipFill rotWithShape="1">
            <a:blip r:embed="rId10">
              <a:alphaModFix/>
            </a:blip>
            <a:srcRect b="23864" l="18242" r="18458" t="9344"/>
            <a:stretch/>
          </p:blipFill>
          <p:spPr>
            <a:xfrm>
              <a:off x="779844" y="4335989"/>
              <a:ext cx="563238" cy="575842"/>
            </a:xfrm>
            <a:prstGeom prst="rect">
              <a:avLst/>
            </a:prstGeom>
            <a:noFill/>
            <a:ln>
              <a:noFill/>
            </a:ln>
          </p:spPr>
        </p:pic>
        <p:sp>
          <p:nvSpPr>
            <p:cNvPr id="558" name="Google Shape;558;p2"/>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67" u="none" cap="none" strike="noStrike">
                <a:solidFill>
                  <a:srgbClr val="FFFFFF"/>
                </a:solidFill>
                <a:latin typeface="Arial"/>
                <a:ea typeface="Arial"/>
                <a:cs typeface="Arial"/>
                <a:sym typeface="Arial"/>
              </a:endParaRPr>
            </a:p>
          </p:txBody>
        </p:sp>
      </p:grpSp>
      <p:pic>
        <p:nvPicPr>
          <p:cNvPr descr="Une image contenant cœur, Saint-Valentin, dessin, rose&#10;&#10;Le contenu généré par l’IA peut être incorrect." id="559" name="Google Shape;559;p2"/>
          <p:cNvPicPr preferRelativeResize="0"/>
          <p:nvPr/>
        </p:nvPicPr>
        <p:blipFill rotWithShape="1">
          <a:blip r:embed="rId11">
            <a:alphaModFix/>
          </a:blip>
          <a:srcRect b="58915" l="0" r="72069" t="6732"/>
          <a:stretch/>
        </p:blipFill>
        <p:spPr>
          <a:xfrm>
            <a:off x="528937" y="2871185"/>
            <a:ext cx="987599" cy="848865"/>
          </a:xfrm>
          <a:prstGeom prst="rect">
            <a:avLst/>
          </a:prstGeom>
          <a:noFill/>
          <a:ln>
            <a:noFill/>
          </a:ln>
        </p:spPr>
      </p:pic>
      <p:sp>
        <p:nvSpPr>
          <p:cNvPr id="560" name="Google Shape;560;p2"/>
          <p:cNvSpPr txBox="1"/>
          <p:nvPr/>
        </p:nvSpPr>
        <p:spPr>
          <a:xfrm>
            <a:off x="7090672" y="6101495"/>
            <a:ext cx="4681381" cy="707779"/>
          </a:xfrm>
          <a:prstGeom prst="rect">
            <a:avLst/>
          </a:prstGeom>
          <a:noFill/>
          <a:ln>
            <a:noFill/>
          </a:ln>
        </p:spPr>
        <p:txBody>
          <a:bodyPr anchorCtr="0" anchor="t" bIns="45650" lIns="91425" spcFirstLastPara="1" rIns="91425" wrap="square" tIns="45650">
            <a:spAutoFit/>
          </a:bodyPr>
          <a:lstStyle/>
          <a:p>
            <a:pPr indent="0" lvl="0" marL="0" marR="0" rtl="0" algn="l">
              <a:spcBef>
                <a:spcPts val="0"/>
              </a:spcBef>
              <a:spcAft>
                <a:spcPts val="0"/>
              </a:spcAft>
              <a:buNone/>
            </a:pPr>
            <a:r>
              <a:rPr b="1" i="0" lang="fr-FR" sz="2000" u="none" cap="none" strike="noStrike">
                <a:solidFill>
                  <a:srgbClr val="44546A"/>
                </a:solidFill>
                <a:latin typeface="Calibri"/>
                <a:ea typeface="Calibri"/>
                <a:cs typeface="Calibri"/>
                <a:sym typeface="Calibri"/>
              </a:rPr>
              <a:t>L’élève garde des traces écrites sur le livret ou son cahier</a:t>
            </a:r>
            <a:endParaRPr b="0" i="0" sz="1467" u="none" cap="none" strike="noStrike">
              <a:solidFill>
                <a:srgbClr val="000000"/>
              </a:solidFill>
              <a:latin typeface="Arial"/>
              <a:ea typeface="Arial"/>
              <a:cs typeface="Arial"/>
              <a:sym typeface="Arial"/>
            </a:endParaRPr>
          </a:p>
        </p:txBody>
      </p:sp>
      <p:grpSp>
        <p:nvGrpSpPr>
          <p:cNvPr id="561" name="Google Shape;561;p2"/>
          <p:cNvGrpSpPr/>
          <p:nvPr/>
        </p:nvGrpSpPr>
        <p:grpSpPr>
          <a:xfrm>
            <a:off x="6228710" y="6091906"/>
            <a:ext cx="644132" cy="610060"/>
            <a:chOff x="10280460" y="4841540"/>
            <a:chExt cx="630930" cy="597556"/>
          </a:xfrm>
        </p:grpSpPr>
        <p:pic>
          <p:nvPicPr>
            <p:cNvPr id="562" name="Google Shape;562;p2"/>
            <p:cNvPicPr preferRelativeResize="0"/>
            <p:nvPr/>
          </p:nvPicPr>
          <p:blipFill rotWithShape="1">
            <a:blip r:embed="rId12">
              <a:alphaModFix/>
            </a:blip>
            <a:srcRect b="30054" l="11664" r="25922" t="23325"/>
            <a:stretch/>
          </p:blipFill>
          <p:spPr>
            <a:xfrm>
              <a:off x="10280460" y="4967823"/>
              <a:ext cx="630930" cy="471273"/>
            </a:xfrm>
            <a:prstGeom prst="rect">
              <a:avLst/>
            </a:prstGeom>
            <a:noFill/>
            <a:ln>
              <a:noFill/>
            </a:ln>
          </p:spPr>
        </p:pic>
        <p:pic>
          <p:nvPicPr>
            <p:cNvPr id="563" name="Google Shape;563;p2"/>
            <p:cNvPicPr preferRelativeResize="0"/>
            <p:nvPr/>
          </p:nvPicPr>
          <p:blipFill rotWithShape="1">
            <a:blip r:embed="rId13">
              <a:alphaModFix/>
            </a:blip>
            <a:srcRect b="30054" l="74744" r="10688" t="23325"/>
            <a:stretch/>
          </p:blipFill>
          <p:spPr>
            <a:xfrm rot="1461832">
              <a:off x="10456526" y="4850932"/>
              <a:ext cx="147273" cy="471273"/>
            </a:xfrm>
            <a:prstGeom prst="rect">
              <a:avLst/>
            </a:prstGeom>
            <a:noFill/>
            <a:ln>
              <a:noFill/>
            </a:ln>
          </p:spPr>
        </p:pic>
      </p:grpSp>
      <p:sp>
        <p:nvSpPr>
          <p:cNvPr id="564" name="Google Shape;564;p2"/>
          <p:cNvSpPr/>
          <p:nvPr/>
        </p:nvSpPr>
        <p:spPr>
          <a:xfrm>
            <a:off x="63503" y="27983"/>
            <a:ext cx="8241200" cy="603600"/>
          </a:xfrm>
          <a:prstGeom prst="rect">
            <a:avLst/>
          </a:prstGeom>
          <a:noFill/>
          <a:ln>
            <a:noFill/>
          </a:ln>
        </p:spPr>
        <p:txBody>
          <a:bodyPr anchorCtr="0" anchor="t" bIns="45650" lIns="91425" spcFirstLastPara="1" rIns="91425" wrap="square" tIns="45650">
            <a:noAutofit/>
          </a:bodyPr>
          <a:lstStyle/>
          <a:p>
            <a:pPr indent="0" lvl="0" marL="0" marR="0" rtl="0" algn="l">
              <a:spcBef>
                <a:spcPts val="0"/>
              </a:spcBef>
              <a:spcAft>
                <a:spcPts val="0"/>
              </a:spcAft>
              <a:buNone/>
            </a:pPr>
            <a:r>
              <a:rPr b="1" i="0" lang="fr-FR" sz="3200" u="none" cap="none" strike="noStrike">
                <a:solidFill>
                  <a:srgbClr val="44546A"/>
                </a:solidFill>
                <a:latin typeface="Calibri"/>
                <a:ea typeface="Calibri"/>
                <a:cs typeface="Calibri"/>
                <a:sym typeface="Calibri"/>
              </a:rPr>
              <a:t>Banque des icones utilisées dans les slides</a:t>
            </a:r>
            <a:endParaRPr b="0" i="0" sz="1867" u="none" cap="none" strike="noStrike">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4" name="Shape 814"/>
        <p:cNvGrpSpPr/>
        <p:nvPr/>
      </p:nvGrpSpPr>
      <p:grpSpPr>
        <a:xfrm>
          <a:off x="0" y="0"/>
          <a:ext cx="0" cy="0"/>
          <a:chOff x="0" y="0"/>
          <a:chExt cx="0" cy="0"/>
        </a:xfrm>
      </p:grpSpPr>
      <p:sp>
        <p:nvSpPr>
          <p:cNvPr id="815" name="Google Shape;815;p20"/>
          <p:cNvSpPr txBox="1"/>
          <p:nvPr/>
        </p:nvSpPr>
        <p:spPr>
          <a:xfrm>
            <a:off x="380409" y="575046"/>
            <a:ext cx="773303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Les élèves écrivent leurs réponses sur leur ardoise ou répondent oralement.</a:t>
            </a:r>
            <a:endParaRPr/>
          </a:p>
        </p:txBody>
      </p:sp>
      <p:sp>
        <p:nvSpPr>
          <p:cNvPr id="816" name="Google Shape;816;p20"/>
          <p:cNvSpPr txBox="1"/>
          <p:nvPr/>
        </p:nvSpPr>
        <p:spPr>
          <a:xfrm>
            <a:off x="761260" y="186940"/>
            <a:ext cx="1055370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Passons maintenant au troisième mot.</a:t>
            </a:r>
            <a:endParaRPr/>
          </a:p>
        </p:txBody>
      </p:sp>
      <p:sp>
        <p:nvSpPr>
          <p:cNvPr id="817" name="Google Shape;817;p20"/>
          <p:cNvSpPr/>
          <p:nvPr/>
        </p:nvSpPr>
        <p:spPr>
          <a:xfrm>
            <a:off x="3689497" y="3300580"/>
            <a:ext cx="4125433" cy="830997"/>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4800">
                <a:solidFill>
                  <a:schemeClr val="dk1"/>
                </a:solidFill>
                <a:latin typeface="Calibri"/>
                <a:ea typeface="Calibri"/>
                <a:cs typeface="Calibri"/>
                <a:sym typeface="Calibri"/>
              </a:rPr>
              <a:t>غازي</a:t>
            </a:r>
            <a:endParaRPr b="1" sz="4800">
              <a:solidFill>
                <a:schemeClr val="dk1"/>
              </a:solidFill>
              <a:latin typeface="Calibri"/>
              <a:ea typeface="Calibri"/>
              <a:cs typeface="Calibri"/>
              <a:sym typeface="Calibri"/>
            </a:endParaRPr>
          </a:p>
        </p:txBody>
      </p:sp>
      <p:grpSp>
        <p:nvGrpSpPr>
          <p:cNvPr id="818" name="Google Shape;818;p20"/>
          <p:cNvGrpSpPr/>
          <p:nvPr/>
        </p:nvGrpSpPr>
        <p:grpSpPr>
          <a:xfrm>
            <a:off x="11803806" y="34503"/>
            <a:ext cx="232364" cy="304873"/>
            <a:chOff x="3292012" y="1302714"/>
            <a:chExt cx="867138" cy="384316"/>
          </a:xfrm>
        </p:grpSpPr>
        <p:sp>
          <p:nvSpPr>
            <p:cNvPr id="819" name="Google Shape;819;p20"/>
            <p:cNvSpPr/>
            <p:nvPr/>
          </p:nvSpPr>
          <p:spPr>
            <a:xfrm>
              <a:off x="3292012" y="1302714"/>
              <a:ext cx="867138" cy="384316"/>
            </a:xfrm>
            <a:prstGeom prst="rect">
              <a:avLst/>
            </a:prstGeom>
            <a:solidFill>
              <a:srgbClr val="F7C475"/>
            </a:solidFill>
            <a:ln cap="flat" cmpd="sng" w="25400">
              <a:solidFill>
                <a:srgbClr val="F7C475"/>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Calibri"/>
                <a:buNone/>
              </a:pPr>
              <a:r>
                <a:t/>
              </a:r>
              <a:endParaRPr b="0" i="0" sz="900" u="none" cap="none" strike="noStrike">
                <a:solidFill>
                  <a:srgbClr val="F7C475"/>
                </a:solidFill>
                <a:latin typeface="Arial"/>
                <a:ea typeface="Arial"/>
                <a:cs typeface="Arial"/>
                <a:sym typeface="Arial"/>
              </a:endParaRPr>
            </a:p>
          </p:txBody>
        </p:sp>
        <p:sp>
          <p:nvSpPr>
            <p:cNvPr id="820" name="Google Shape;820;p20"/>
            <p:cNvSpPr/>
            <p:nvPr/>
          </p:nvSpPr>
          <p:spPr>
            <a:xfrm>
              <a:off x="3351780" y="1310206"/>
              <a:ext cx="789749" cy="369332"/>
            </a:xfrm>
            <a:prstGeom prst="rect">
              <a:avLst/>
            </a:prstGeom>
            <a:solidFill>
              <a:srgbClr val="F7C475"/>
            </a:solidFill>
            <a:ln cap="flat" cmpd="sng" w="9525">
              <a:solidFill>
                <a:srgbClr val="F7C475"/>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Arial"/>
                  <a:ea typeface="Arial"/>
                  <a:cs typeface="Arial"/>
                  <a:sym typeface="Arial"/>
                </a:rPr>
                <a:t>O</a:t>
              </a:r>
              <a:endParaRPr b="1" i="0" sz="1800" u="none" cap="none" strike="noStrike">
                <a:solidFill>
                  <a:srgbClr val="FFFFFF"/>
                </a:solidFill>
                <a:latin typeface="Arial"/>
                <a:ea typeface="Arial"/>
                <a:cs typeface="Arial"/>
                <a:sym typeface="Arial"/>
              </a:endParaRPr>
            </a:p>
          </p:txBody>
        </p:sp>
      </p:grpSp>
      <p:grpSp>
        <p:nvGrpSpPr>
          <p:cNvPr id="821" name="Google Shape;821;p20"/>
          <p:cNvGrpSpPr/>
          <p:nvPr/>
        </p:nvGrpSpPr>
        <p:grpSpPr>
          <a:xfrm>
            <a:off x="10968556" y="215924"/>
            <a:ext cx="724840" cy="625508"/>
            <a:chOff x="779844" y="4335989"/>
            <a:chExt cx="563238" cy="575842"/>
          </a:xfrm>
        </p:grpSpPr>
        <p:pic>
          <p:nvPicPr>
            <p:cNvPr descr="Une image contenant Dessin animé, clipart, Animation, illustration&#10;&#10;Description générée automatiquement" id="822" name="Google Shape;822;p20"/>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823" name="Google Shape;823;p20"/>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rgbClr val="FFFFFF"/>
                </a:solidFill>
                <a:latin typeface="Arial"/>
                <a:ea typeface="Arial"/>
                <a:cs typeface="Arial"/>
                <a:sym typeface="Arial"/>
              </a:endParaRPr>
            </a:p>
          </p:txBody>
        </p:sp>
      </p:grpSp>
      <p:sp>
        <p:nvSpPr>
          <p:cNvPr id="824" name="Google Shape;824;p20"/>
          <p:cNvSpPr/>
          <p:nvPr/>
        </p:nvSpPr>
        <p:spPr>
          <a:xfrm>
            <a:off x="1973505" y="1915626"/>
            <a:ext cx="8510198" cy="523220"/>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800">
                <a:solidFill>
                  <a:schemeClr val="dk1"/>
                </a:solidFill>
                <a:latin typeface="Calibri"/>
                <a:ea typeface="Calibri"/>
                <a:cs typeface="Calibri"/>
                <a:sym typeface="Calibri"/>
              </a:rPr>
              <a:t>Donnez l’équivalent du mot suivant en français.</a:t>
            </a:r>
            <a:endParaRPr b="1" sz="2800">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8" name="Shape 828"/>
        <p:cNvGrpSpPr/>
        <p:nvPr/>
      </p:nvGrpSpPr>
      <p:grpSpPr>
        <a:xfrm>
          <a:off x="0" y="0"/>
          <a:ext cx="0" cy="0"/>
          <a:chOff x="0" y="0"/>
          <a:chExt cx="0" cy="0"/>
        </a:xfrm>
      </p:grpSpPr>
      <p:sp>
        <p:nvSpPr>
          <p:cNvPr id="829" name="Google Shape;829;p21"/>
          <p:cNvSpPr/>
          <p:nvPr/>
        </p:nvSpPr>
        <p:spPr>
          <a:xfrm>
            <a:off x="3689496" y="4512692"/>
            <a:ext cx="4125433" cy="830997"/>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4800">
                <a:solidFill>
                  <a:schemeClr val="dk1"/>
                </a:solidFill>
                <a:latin typeface="Calibri"/>
                <a:ea typeface="Calibri"/>
                <a:cs typeface="Calibri"/>
                <a:sym typeface="Calibri"/>
              </a:rPr>
              <a:t>Gazeux</a:t>
            </a:r>
            <a:endParaRPr b="1" sz="4800">
              <a:solidFill>
                <a:schemeClr val="dk1"/>
              </a:solidFill>
              <a:latin typeface="Calibri"/>
              <a:ea typeface="Calibri"/>
              <a:cs typeface="Calibri"/>
              <a:sym typeface="Calibri"/>
            </a:endParaRPr>
          </a:p>
        </p:txBody>
      </p:sp>
      <p:sp>
        <p:nvSpPr>
          <p:cNvPr id="830" name="Google Shape;830;p21"/>
          <p:cNvSpPr/>
          <p:nvPr/>
        </p:nvSpPr>
        <p:spPr>
          <a:xfrm>
            <a:off x="3689497" y="3300580"/>
            <a:ext cx="4125433" cy="830997"/>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4800">
                <a:solidFill>
                  <a:schemeClr val="dk1"/>
                </a:solidFill>
                <a:latin typeface="Calibri"/>
                <a:ea typeface="Calibri"/>
                <a:cs typeface="Calibri"/>
                <a:sym typeface="Calibri"/>
              </a:rPr>
              <a:t>غازي</a:t>
            </a:r>
            <a:endParaRPr b="1" sz="4800">
              <a:solidFill>
                <a:schemeClr val="dk1"/>
              </a:solidFill>
              <a:latin typeface="Calibri"/>
              <a:ea typeface="Calibri"/>
              <a:cs typeface="Calibri"/>
              <a:sym typeface="Calibri"/>
            </a:endParaRPr>
          </a:p>
        </p:txBody>
      </p:sp>
      <p:grpSp>
        <p:nvGrpSpPr>
          <p:cNvPr id="831" name="Google Shape;831;p21"/>
          <p:cNvGrpSpPr/>
          <p:nvPr/>
        </p:nvGrpSpPr>
        <p:grpSpPr>
          <a:xfrm>
            <a:off x="11803806" y="34503"/>
            <a:ext cx="232364" cy="304873"/>
            <a:chOff x="3292012" y="1302714"/>
            <a:chExt cx="867138" cy="384316"/>
          </a:xfrm>
        </p:grpSpPr>
        <p:sp>
          <p:nvSpPr>
            <p:cNvPr id="832" name="Google Shape;832;p21"/>
            <p:cNvSpPr/>
            <p:nvPr/>
          </p:nvSpPr>
          <p:spPr>
            <a:xfrm>
              <a:off x="3292012" y="1302714"/>
              <a:ext cx="867138" cy="384316"/>
            </a:xfrm>
            <a:prstGeom prst="rect">
              <a:avLst/>
            </a:prstGeom>
            <a:solidFill>
              <a:srgbClr val="F7C475"/>
            </a:solidFill>
            <a:ln cap="flat" cmpd="sng" w="25400">
              <a:solidFill>
                <a:srgbClr val="F7C475"/>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Calibri"/>
                <a:buNone/>
              </a:pPr>
              <a:r>
                <a:t/>
              </a:r>
              <a:endParaRPr b="0" i="0" sz="900" u="none" cap="none" strike="noStrike">
                <a:solidFill>
                  <a:srgbClr val="F7C475"/>
                </a:solidFill>
                <a:latin typeface="Arial"/>
                <a:ea typeface="Arial"/>
                <a:cs typeface="Arial"/>
                <a:sym typeface="Arial"/>
              </a:endParaRPr>
            </a:p>
          </p:txBody>
        </p:sp>
        <p:sp>
          <p:nvSpPr>
            <p:cNvPr id="833" name="Google Shape;833;p21"/>
            <p:cNvSpPr/>
            <p:nvPr/>
          </p:nvSpPr>
          <p:spPr>
            <a:xfrm>
              <a:off x="3351780" y="1310206"/>
              <a:ext cx="789749" cy="369332"/>
            </a:xfrm>
            <a:prstGeom prst="rect">
              <a:avLst/>
            </a:prstGeom>
            <a:solidFill>
              <a:srgbClr val="F7C475"/>
            </a:solidFill>
            <a:ln cap="flat" cmpd="sng" w="9525">
              <a:solidFill>
                <a:srgbClr val="F7C475"/>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Arial"/>
                  <a:ea typeface="Arial"/>
                  <a:cs typeface="Arial"/>
                  <a:sym typeface="Arial"/>
                </a:rPr>
                <a:t>O</a:t>
              </a:r>
              <a:endParaRPr b="1" i="0" sz="1800" u="none" cap="none" strike="noStrike">
                <a:solidFill>
                  <a:srgbClr val="FFFFFF"/>
                </a:solidFill>
                <a:latin typeface="Arial"/>
                <a:ea typeface="Arial"/>
                <a:cs typeface="Arial"/>
                <a:sym typeface="Arial"/>
              </a:endParaRPr>
            </a:p>
          </p:txBody>
        </p:sp>
      </p:grpSp>
      <p:pic>
        <p:nvPicPr>
          <p:cNvPr id="834" name="Google Shape;834;p21"/>
          <p:cNvPicPr preferRelativeResize="0"/>
          <p:nvPr/>
        </p:nvPicPr>
        <p:blipFill rotWithShape="1">
          <a:blip r:embed="rId3">
            <a:alphaModFix/>
          </a:blip>
          <a:srcRect b="0" l="0" r="0" t="0"/>
          <a:stretch/>
        </p:blipFill>
        <p:spPr>
          <a:xfrm>
            <a:off x="11231930" y="234317"/>
            <a:ext cx="583170" cy="583170"/>
          </a:xfrm>
          <a:prstGeom prst="rect">
            <a:avLst/>
          </a:prstGeom>
          <a:noFill/>
          <a:ln>
            <a:noFill/>
          </a:ln>
        </p:spPr>
      </p:pic>
      <p:sp>
        <p:nvSpPr>
          <p:cNvPr id="835" name="Google Shape;835;p21"/>
          <p:cNvSpPr/>
          <p:nvPr/>
        </p:nvSpPr>
        <p:spPr>
          <a:xfrm>
            <a:off x="836580" y="205759"/>
            <a:ext cx="10746156" cy="429395"/>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 La vapeur d’eau » correspond à un gaz , un des 3 états physiques de la matière</a:t>
            </a:r>
            <a:endParaRPr/>
          </a:p>
        </p:txBody>
      </p:sp>
      <p:sp>
        <p:nvSpPr>
          <p:cNvPr id="836" name="Google Shape;836;p21"/>
          <p:cNvSpPr/>
          <p:nvPr/>
        </p:nvSpPr>
        <p:spPr>
          <a:xfrm>
            <a:off x="836580" y="640194"/>
            <a:ext cx="9762594" cy="330231"/>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(de manière générale, donner des indications précises): demander à 3-4 élèves de répéter à haute voix</a:t>
            </a:r>
            <a:endParaRPr/>
          </a:p>
        </p:txBody>
      </p:sp>
      <p:sp>
        <p:nvSpPr>
          <p:cNvPr id="837" name="Google Shape;837;p21"/>
          <p:cNvSpPr/>
          <p:nvPr/>
        </p:nvSpPr>
        <p:spPr>
          <a:xfrm>
            <a:off x="1973505" y="1915626"/>
            <a:ext cx="8510198" cy="523220"/>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800">
                <a:solidFill>
                  <a:schemeClr val="dk1"/>
                </a:solidFill>
                <a:latin typeface="Calibri"/>
                <a:ea typeface="Calibri"/>
                <a:cs typeface="Calibri"/>
                <a:sym typeface="Calibri"/>
              </a:rPr>
              <a:t>Donnez l’équivalent du mot suivant en français.</a:t>
            </a:r>
            <a:endParaRPr b="1" sz="2800">
              <a:solidFill>
                <a:schemeClr val="dk1"/>
              </a:solidFill>
              <a:latin typeface="Calibri"/>
              <a:ea typeface="Calibri"/>
              <a:cs typeface="Calibri"/>
              <a:sym typeface="Calibri"/>
            </a:endParaRPr>
          </a:p>
        </p:txBody>
      </p:sp>
      <p:pic>
        <p:nvPicPr>
          <p:cNvPr id="838" name="Google Shape;838;p21"/>
          <p:cNvPicPr preferRelativeResize="0"/>
          <p:nvPr/>
        </p:nvPicPr>
        <p:blipFill rotWithShape="1">
          <a:blip r:embed="rId4">
            <a:alphaModFix/>
          </a:blip>
          <a:srcRect b="0" l="0" r="0" t="0"/>
          <a:stretch/>
        </p:blipFill>
        <p:spPr>
          <a:xfrm>
            <a:off x="8758808" y="3384047"/>
            <a:ext cx="2764707" cy="1944268"/>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2" name="Shape 842"/>
        <p:cNvGrpSpPr/>
        <p:nvPr/>
      </p:nvGrpSpPr>
      <p:grpSpPr>
        <a:xfrm>
          <a:off x="0" y="0"/>
          <a:ext cx="0" cy="0"/>
          <a:chOff x="0" y="0"/>
          <a:chExt cx="0" cy="0"/>
        </a:xfrm>
      </p:grpSpPr>
      <p:sp>
        <p:nvSpPr>
          <p:cNvPr id="843" name="Google Shape;843;p22"/>
          <p:cNvSpPr txBox="1"/>
          <p:nvPr/>
        </p:nvSpPr>
        <p:spPr>
          <a:xfrm>
            <a:off x="464283" y="563757"/>
            <a:ext cx="1110394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Sur leur ardoise, les élèves écrivent chaque numéro avec la lettre correspondante ou l’ensignant.e désigne quelques -uns pour  répondre oralement.</a:t>
            </a:r>
            <a:endParaRPr/>
          </a:p>
        </p:txBody>
      </p:sp>
      <p:sp>
        <p:nvSpPr>
          <p:cNvPr id="844" name="Google Shape;844;p22"/>
          <p:cNvSpPr txBox="1"/>
          <p:nvPr/>
        </p:nvSpPr>
        <p:spPr>
          <a:xfrm>
            <a:off x="761260" y="186940"/>
            <a:ext cx="1055370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Dans les images suivantes l’eau se trouvent dans des états physiques différents.</a:t>
            </a:r>
            <a:endParaRPr/>
          </a:p>
        </p:txBody>
      </p:sp>
      <p:sp>
        <p:nvSpPr>
          <p:cNvPr id="845" name="Google Shape;845;p22"/>
          <p:cNvSpPr/>
          <p:nvPr/>
        </p:nvSpPr>
        <p:spPr>
          <a:xfrm>
            <a:off x="1815028" y="1282758"/>
            <a:ext cx="8510198"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Associez à chaque image l’état physique de l’eau, correspondant.</a:t>
            </a:r>
            <a:endParaRPr b="1" sz="2400">
              <a:solidFill>
                <a:schemeClr val="dk1"/>
              </a:solidFill>
              <a:latin typeface="Calibri"/>
              <a:ea typeface="Calibri"/>
              <a:cs typeface="Calibri"/>
              <a:sym typeface="Calibri"/>
            </a:endParaRPr>
          </a:p>
        </p:txBody>
      </p:sp>
      <p:pic>
        <p:nvPicPr>
          <p:cNvPr id="846" name="Google Shape;846;p22"/>
          <p:cNvPicPr preferRelativeResize="0"/>
          <p:nvPr/>
        </p:nvPicPr>
        <p:blipFill rotWithShape="1">
          <a:blip r:embed="rId3">
            <a:alphaModFix/>
          </a:blip>
          <a:srcRect b="0" l="0" r="0" t="0"/>
          <a:stretch/>
        </p:blipFill>
        <p:spPr>
          <a:xfrm>
            <a:off x="2187843" y="2200124"/>
            <a:ext cx="1219370" cy="1762371"/>
          </a:xfrm>
          <a:prstGeom prst="rect">
            <a:avLst/>
          </a:prstGeom>
          <a:noFill/>
          <a:ln>
            <a:noFill/>
          </a:ln>
        </p:spPr>
      </p:pic>
      <p:pic>
        <p:nvPicPr>
          <p:cNvPr id="847" name="Google Shape;847;p22"/>
          <p:cNvPicPr preferRelativeResize="0"/>
          <p:nvPr/>
        </p:nvPicPr>
        <p:blipFill rotWithShape="1">
          <a:blip r:embed="rId4">
            <a:alphaModFix/>
          </a:blip>
          <a:srcRect b="0" l="0" r="0" t="0"/>
          <a:stretch/>
        </p:blipFill>
        <p:spPr>
          <a:xfrm>
            <a:off x="4885813" y="2382076"/>
            <a:ext cx="1943085" cy="1197992"/>
          </a:xfrm>
          <a:prstGeom prst="rect">
            <a:avLst/>
          </a:prstGeom>
          <a:noFill/>
          <a:ln>
            <a:noFill/>
          </a:ln>
        </p:spPr>
      </p:pic>
      <p:pic>
        <p:nvPicPr>
          <p:cNvPr id="848" name="Google Shape;848;p22"/>
          <p:cNvPicPr preferRelativeResize="0"/>
          <p:nvPr/>
        </p:nvPicPr>
        <p:blipFill rotWithShape="1">
          <a:blip r:embed="rId5">
            <a:alphaModFix/>
          </a:blip>
          <a:srcRect b="0" l="0" r="0" t="0"/>
          <a:stretch/>
        </p:blipFill>
        <p:spPr>
          <a:xfrm>
            <a:off x="8030451" y="2166469"/>
            <a:ext cx="1200318" cy="1724266"/>
          </a:xfrm>
          <a:prstGeom prst="rect">
            <a:avLst/>
          </a:prstGeom>
          <a:noFill/>
          <a:ln>
            <a:noFill/>
          </a:ln>
        </p:spPr>
      </p:pic>
      <p:sp>
        <p:nvSpPr>
          <p:cNvPr id="849" name="Google Shape;849;p22"/>
          <p:cNvSpPr/>
          <p:nvPr/>
        </p:nvSpPr>
        <p:spPr>
          <a:xfrm>
            <a:off x="2585266" y="3962495"/>
            <a:ext cx="361507" cy="357508"/>
          </a:xfrm>
          <a:prstGeom prst="ellipse">
            <a:avLst/>
          </a:prstGeom>
          <a:solidFill>
            <a:schemeClr val="accent4"/>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1800">
                <a:solidFill>
                  <a:schemeClr val="lt1"/>
                </a:solidFill>
                <a:latin typeface="Calibri"/>
                <a:ea typeface="Calibri"/>
                <a:cs typeface="Calibri"/>
                <a:sym typeface="Calibri"/>
              </a:rPr>
              <a:t>1</a:t>
            </a:r>
            <a:endParaRPr/>
          </a:p>
        </p:txBody>
      </p:sp>
      <p:sp>
        <p:nvSpPr>
          <p:cNvPr id="850" name="Google Shape;850;p22"/>
          <p:cNvSpPr/>
          <p:nvPr/>
        </p:nvSpPr>
        <p:spPr>
          <a:xfrm>
            <a:off x="8382799" y="3962495"/>
            <a:ext cx="361507" cy="357508"/>
          </a:xfrm>
          <a:prstGeom prst="ellipse">
            <a:avLst/>
          </a:prstGeom>
          <a:solidFill>
            <a:schemeClr val="accent4"/>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1800">
                <a:solidFill>
                  <a:schemeClr val="lt1"/>
                </a:solidFill>
                <a:latin typeface="Calibri"/>
                <a:ea typeface="Calibri"/>
                <a:cs typeface="Calibri"/>
                <a:sym typeface="Calibri"/>
              </a:rPr>
              <a:t>3</a:t>
            </a:r>
            <a:endParaRPr/>
          </a:p>
        </p:txBody>
      </p:sp>
      <p:sp>
        <p:nvSpPr>
          <p:cNvPr id="851" name="Google Shape;851;p22"/>
          <p:cNvSpPr/>
          <p:nvPr/>
        </p:nvSpPr>
        <p:spPr>
          <a:xfrm>
            <a:off x="5664786" y="3962495"/>
            <a:ext cx="361507" cy="357508"/>
          </a:xfrm>
          <a:prstGeom prst="ellipse">
            <a:avLst/>
          </a:prstGeom>
          <a:solidFill>
            <a:schemeClr val="accent4"/>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1800">
                <a:solidFill>
                  <a:schemeClr val="lt1"/>
                </a:solidFill>
                <a:latin typeface="Calibri"/>
                <a:ea typeface="Calibri"/>
                <a:cs typeface="Calibri"/>
                <a:sym typeface="Calibri"/>
              </a:rPr>
              <a:t>2</a:t>
            </a:r>
            <a:endParaRPr/>
          </a:p>
        </p:txBody>
      </p:sp>
      <p:sp>
        <p:nvSpPr>
          <p:cNvPr id="852" name="Google Shape;852;p22"/>
          <p:cNvSpPr/>
          <p:nvPr/>
        </p:nvSpPr>
        <p:spPr>
          <a:xfrm>
            <a:off x="2058565" y="5508866"/>
            <a:ext cx="1630934"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État solide   </a:t>
            </a:r>
            <a:endParaRPr/>
          </a:p>
        </p:txBody>
      </p:sp>
      <p:sp>
        <p:nvSpPr>
          <p:cNvPr id="853" name="Google Shape;853;p22"/>
          <p:cNvSpPr/>
          <p:nvPr/>
        </p:nvSpPr>
        <p:spPr>
          <a:xfrm>
            <a:off x="1613486" y="5508866"/>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854" name="Google Shape;854;p22"/>
          <p:cNvSpPr/>
          <p:nvPr/>
        </p:nvSpPr>
        <p:spPr>
          <a:xfrm>
            <a:off x="8694292" y="5507790"/>
            <a:ext cx="1630934"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État liquide    </a:t>
            </a:r>
            <a:endParaRPr/>
          </a:p>
        </p:txBody>
      </p:sp>
      <p:sp>
        <p:nvSpPr>
          <p:cNvPr id="855" name="Google Shape;855;p22"/>
          <p:cNvSpPr/>
          <p:nvPr/>
        </p:nvSpPr>
        <p:spPr>
          <a:xfrm>
            <a:off x="5280533" y="5508866"/>
            <a:ext cx="1630934"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État gazeux   </a:t>
            </a:r>
            <a:endParaRPr/>
          </a:p>
        </p:txBody>
      </p:sp>
      <p:sp>
        <p:nvSpPr>
          <p:cNvPr id="856" name="Google Shape;856;p22"/>
          <p:cNvSpPr/>
          <p:nvPr/>
        </p:nvSpPr>
        <p:spPr>
          <a:xfrm>
            <a:off x="8266330" y="5508328"/>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C</a:t>
            </a:r>
            <a:endParaRPr/>
          </a:p>
        </p:txBody>
      </p:sp>
      <p:sp>
        <p:nvSpPr>
          <p:cNvPr id="857" name="Google Shape;857;p22"/>
          <p:cNvSpPr/>
          <p:nvPr/>
        </p:nvSpPr>
        <p:spPr>
          <a:xfrm>
            <a:off x="4848533" y="5508866"/>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sp>
        <p:nvSpPr>
          <p:cNvPr id="858" name="Google Shape;858;p22"/>
          <p:cNvSpPr/>
          <p:nvPr/>
        </p:nvSpPr>
        <p:spPr>
          <a:xfrm rot="2304995">
            <a:off x="4965192" y="2505456"/>
            <a:ext cx="315341" cy="291899"/>
          </a:xfrm>
          <a:prstGeom prst="rightArrow">
            <a:avLst>
              <a:gd fmla="val 50000" name="adj1"/>
              <a:gd fmla="val 50000" name="adj2"/>
            </a:avLst>
          </a:prstGeom>
          <a:solidFill>
            <a:schemeClr val="accent2"/>
          </a:solidFill>
          <a:ln cap="flat" cmpd="sng" w="12700">
            <a:solidFill>
              <a:srgbClr val="3A511D"/>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859" name="Google Shape;859;p22"/>
          <p:cNvGrpSpPr/>
          <p:nvPr/>
        </p:nvGrpSpPr>
        <p:grpSpPr>
          <a:xfrm>
            <a:off x="11803806" y="34503"/>
            <a:ext cx="232364" cy="304873"/>
            <a:chOff x="3292012" y="1302714"/>
            <a:chExt cx="867138" cy="384316"/>
          </a:xfrm>
        </p:grpSpPr>
        <p:sp>
          <p:nvSpPr>
            <p:cNvPr id="860" name="Google Shape;860;p22"/>
            <p:cNvSpPr/>
            <p:nvPr/>
          </p:nvSpPr>
          <p:spPr>
            <a:xfrm>
              <a:off x="3292012" y="1302714"/>
              <a:ext cx="867138" cy="384316"/>
            </a:xfrm>
            <a:prstGeom prst="rect">
              <a:avLst/>
            </a:prstGeom>
            <a:solidFill>
              <a:srgbClr val="F7C475"/>
            </a:solidFill>
            <a:ln cap="flat" cmpd="sng" w="25400">
              <a:solidFill>
                <a:srgbClr val="F7C475"/>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Calibri"/>
                <a:buNone/>
              </a:pPr>
              <a:r>
                <a:t/>
              </a:r>
              <a:endParaRPr b="0" i="0" sz="900" u="none" cap="none" strike="noStrike">
                <a:solidFill>
                  <a:srgbClr val="F7C475"/>
                </a:solidFill>
                <a:latin typeface="Arial"/>
                <a:ea typeface="Arial"/>
                <a:cs typeface="Arial"/>
                <a:sym typeface="Arial"/>
              </a:endParaRPr>
            </a:p>
          </p:txBody>
        </p:sp>
        <p:sp>
          <p:nvSpPr>
            <p:cNvPr id="861" name="Google Shape;861;p22"/>
            <p:cNvSpPr/>
            <p:nvPr/>
          </p:nvSpPr>
          <p:spPr>
            <a:xfrm>
              <a:off x="3351780" y="1310206"/>
              <a:ext cx="789749" cy="369332"/>
            </a:xfrm>
            <a:prstGeom prst="rect">
              <a:avLst/>
            </a:prstGeom>
            <a:solidFill>
              <a:srgbClr val="F7C475"/>
            </a:solidFill>
            <a:ln cap="flat" cmpd="sng" w="9525">
              <a:solidFill>
                <a:srgbClr val="F7C475"/>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Arial"/>
                  <a:ea typeface="Arial"/>
                  <a:cs typeface="Arial"/>
                  <a:sym typeface="Arial"/>
                </a:rPr>
                <a:t>O</a:t>
              </a:r>
              <a:endParaRPr b="1" i="0" sz="1800" u="none" cap="none" strike="noStrike">
                <a:solidFill>
                  <a:srgbClr val="FFFFFF"/>
                </a:solidFill>
                <a:latin typeface="Arial"/>
                <a:ea typeface="Arial"/>
                <a:cs typeface="Arial"/>
                <a:sym typeface="Arial"/>
              </a:endParaRPr>
            </a:p>
          </p:txBody>
        </p:sp>
      </p:grpSp>
      <p:grpSp>
        <p:nvGrpSpPr>
          <p:cNvPr id="862" name="Google Shape;862;p22"/>
          <p:cNvGrpSpPr/>
          <p:nvPr/>
        </p:nvGrpSpPr>
        <p:grpSpPr>
          <a:xfrm>
            <a:off x="11079172" y="251003"/>
            <a:ext cx="724840" cy="625508"/>
            <a:chOff x="779844" y="4335989"/>
            <a:chExt cx="563238" cy="575842"/>
          </a:xfrm>
        </p:grpSpPr>
        <p:pic>
          <p:nvPicPr>
            <p:cNvPr descr="Une image contenant Dessin animé, clipart, Animation, illustration&#10;&#10;Description générée automatiquement" id="863" name="Google Shape;863;p22"/>
            <p:cNvPicPr preferRelativeResize="0"/>
            <p:nvPr/>
          </p:nvPicPr>
          <p:blipFill rotWithShape="1">
            <a:blip r:embed="rId6">
              <a:alphaModFix/>
            </a:blip>
            <a:srcRect b="23864" l="18242" r="18458" t="9344"/>
            <a:stretch/>
          </p:blipFill>
          <p:spPr>
            <a:xfrm>
              <a:off x="779844" y="4335989"/>
              <a:ext cx="563238" cy="575842"/>
            </a:xfrm>
            <a:prstGeom prst="rect">
              <a:avLst/>
            </a:prstGeom>
            <a:noFill/>
            <a:ln>
              <a:noFill/>
            </a:ln>
          </p:spPr>
        </p:pic>
        <p:sp>
          <p:nvSpPr>
            <p:cNvPr id="864" name="Google Shape;864;p22"/>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rgbClr val="FFFFFF"/>
                </a:solidFill>
                <a:latin typeface="Arial"/>
                <a:ea typeface="Arial"/>
                <a:cs typeface="Arial"/>
                <a:sym typeface="Arial"/>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8" name="Shape 868"/>
        <p:cNvGrpSpPr/>
        <p:nvPr/>
      </p:nvGrpSpPr>
      <p:grpSpPr>
        <a:xfrm>
          <a:off x="0" y="0"/>
          <a:ext cx="0" cy="0"/>
          <a:chOff x="0" y="0"/>
          <a:chExt cx="0" cy="0"/>
        </a:xfrm>
      </p:grpSpPr>
      <p:sp>
        <p:nvSpPr>
          <p:cNvPr id="869" name="Google Shape;869;p23"/>
          <p:cNvSpPr txBox="1"/>
          <p:nvPr/>
        </p:nvSpPr>
        <p:spPr>
          <a:xfrm>
            <a:off x="761260" y="186940"/>
            <a:ext cx="1055370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Voici les associations correctes.</a:t>
            </a:r>
            <a:endParaRPr b="1" sz="1600">
              <a:solidFill>
                <a:srgbClr val="A5A5A5"/>
              </a:solidFill>
              <a:latin typeface="Calibri"/>
              <a:ea typeface="Calibri"/>
              <a:cs typeface="Calibri"/>
              <a:sym typeface="Calibri"/>
            </a:endParaRPr>
          </a:p>
        </p:txBody>
      </p:sp>
      <p:sp>
        <p:nvSpPr>
          <p:cNvPr id="870" name="Google Shape;870;p23"/>
          <p:cNvSpPr/>
          <p:nvPr/>
        </p:nvSpPr>
        <p:spPr>
          <a:xfrm>
            <a:off x="2058565" y="1282758"/>
            <a:ext cx="7464273"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Associez à chaque image l’état physique correspondant.</a:t>
            </a:r>
            <a:endParaRPr b="1" sz="2400">
              <a:solidFill>
                <a:schemeClr val="dk1"/>
              </a:solidFill>
              <a:latin typeface="Calibri"/>
              <a:ea typeface="Calibri"/>
              <a:cs typeface="Calibri"/>
              <a:sym typeface="Calibri"/>
            </a:endParaRPr>
          </a:p>
        </p:txBody>
      </p:sp>
      <p:pic>
        <p:nvPicPr>
          <p:cNvPr id="871" name="Google Shape;871;p23"/>
          <p:cNvPicPr preferRelativeResize="0"/>
          <p:nvPr/>
        </p:nvPicPr>
        <p:blipFill rotWithShape="1">
          <a:blip r:embed="rId3">
            <a:alphaModFix/>
          </a:blip>
          <a:srcRect b="0" l="0" r="0" t="0"/>
          <a:stretch/>
        </p:blipFill>
        <p:spPr>
          <a:xfrm>
            <a:off x="2187843" y="2200124"/>
            <a:ext cx="1219370" cy="1762371"/>
          </a:xfrm>
          <a:prstGeom prst="rect">
            <a:avLst/>
          </a:prstGeom>
          <a:noFill/>
          <a:ln>
            <a:noFill/>
          </a:ln>
        </p:spPr>
      </p:pic>
      <p:pic>
        <p:nvPicPr>
          <p:cNvPr id="872" name="Google Shape;872;p23"/>
          <p:cNvPicPr preferRelativeResize="0"/>
          <p:nvPr/>
        </p:nvPicPr>
        <p:blipFill rotWithShape="1">
          <a:blip r:embed="rId4">
            <a:alphaModFix/>
          </a:blip>
          <a:srcRect b="0" l="0" r="0" t="0"/>
          <a:stretch/>
        </p:blipFill>
        <p:spPr>
          <a:xfrm>
            <a:off x="4885813" y="2382076"/>
            <a:ext cx="1943085" cy="1197992"/>
          </a:xfrm>
          <a:prstGeom prst="rect">
            <a:avLst/>
          </a:prstGeom>
          <a:noFill/>
          <a:ln>
            <a:noFill/>
          </a:ln>
        </p:spPr>
      </p:pic>
      <p:pic>
        <p:nvPicPr>
          <p:cNvPr id="873" name="Google Shape;873;p23"/>
          <p:cNvPicPr preferRelativeResize="0"/>
          <p:nvPr/>
        </p:nvPicPr>
        <p:blipFill rotWithShape="1">
          <a:blip r:embed="rId5">
            <a:alphaModFix/>
          </a:blip>
          <a:srcRect b="0" l="0" r="0" t="0"/>
          <a:stretch/>
        </p:blipFill>
        <p:spPr>
          <a:xfrm>
            <a:off x="8030451" y="2166469"/>
            <a:ext cx="1200318" cy="1724266"/>
          </a:xfrm>
          <a:prstGeom prst="rect">
            <a:avLst/>
          </a:prstGeom>
          <a:noFill/>
          <a:ln>
            <a:noFill/>
          </a:ln>
        </p:spPr>
      </p:pic>
      <p:sp>
        <p:nvSpPr>
          <p:cNvPr id="874" name="Google Shape;874;p23"/>
          <p:cNvSpPr/>
          <p:nvPr/>
        </p:nvSpPr>
        <p:spPr>
          <a:xfrm>
            <a:off x="2585266" y="3962495"/>
            <a:ext cx="361507" cy="357508"/>
          </a:xfrm>
          <a:prstGeom prst="ellipse">
            <a:avLst/>
          </a:prstGeom>
          <a:solidFill>
            <a:schemeClr val="accent4"/>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1800">
                <a:solidFill>
                  <a:schemeClr val="lt1"/>
                </a:solidFill>
                <a:latin typeface="Calibri"/>
                <a:ea typeface="Calibri"/>
                <a:cs typeface="Calibri"/>
                <a:sym typeface="Calibri"/>
              </a:rPr>
              <a:t>1</a:t>
            </a:r>
            <a:endParaRPr/>
          </a:p>
        </p:txBody>
      </p:sp>
      <p:sp>
        <p:nvSpPr>
          <p:cNvPr id="875" name="Google Shape;875;p23"/>
          <p:cNvSpPr/>
          <p:nvPr/>
        </p:nvSpPr>
        <p:spPr>
          <a:xfrm>
            <a:off x="8382799" y="3962495"/>
            <a:ext cx="361507" cy="357508"/>
          </a:xfrm>
          <a:prstGeom prst="ellipse">
            <a:avLst/>
          </a:prstGeom>
          <a:solidFill>
            <a:schemeClr val="accent4"/>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1800">
                <a:solidFill>
                  <a:schemeClr val="lt1"/>
                </a:solidFill>
                <a:latin typeface="Calibri"/>
                <a:ea typeface="Calibri"/>
                <a:cs typeface="Calibri"/>
                <a:sym typeface="Calibri"/>
              </a:rPr>
              <a:t>3</a:t>
            </a:r>
            <a:endParaRPr/>
          </a:p>
        </p:txBody>
      </p:sp>
      <p:sp>
        <p:nvSpPr>
          <p:cNvPr id="876" name="Google Shape;876;p23"/>
          <p:cNvSpPr/>
          <p:nvPr/>
        </p:nvSpPr>
        <p:spPr>
          <a:xfrm>
            <a:off x="5664786" y="3962495"/>
            <a:ext cx="361507" cy="357508"/>
          </a:xfrm>
          <a:prstGeom prst="ellipse">
            <a:avLst/>
          </a:prstGeom>
          <a:solidFill>
            <a:schemeClr val="accent4"/>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1800">
                <a:solidFill>
                  <a:schemeClr val="lt1"/>
                </a:solidFill>
                <a:latin typeface="Calibri"/>
                <a:ea typeface="Calibri"/>
                <a:cs typeface="Calibri"/>
                <a:sym typeface="Calibri"/>
              </a:rPr>
              <a:t>2</a:t>
            </a:r>
            <a:endParaRPr/>
          </a:p>
        </p:txBody>
      </p:sp>
      <p:sp>
        <p:nvSpPr>
          <p:cNvPr id="877" name="Google Shape;877;p23"/>
          <p:cNvSpPr/>
          <p:nvPr/>
        </p:nvSpPr>
        <p:spPr>
          <a:xfrm>
            <a:off x="2058565" y="5508866"/>
            <a:ext cx="1630934"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État solide   </a:t>
            </a:r>
            <a:endParaRPr/>
          </a:p>
        </p:txBody>
      </p:sp>
      <p:sp>
        <p:nvSpPr>
          <p:cNvPr id="878" name="Google Shape;878;p23"/>
          <p:cNvSpPr/>
          <p:nvPr/>
        </p:nvSpPr>
        <p:spPr>
          <a:xfrm>
            <a:off x="1613486" y="5508866"/>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879" name="Google Shape;879;p23"/>
          <p:cNvSpPr/>
          <p:nvPr/>
        </p:nvSpPr>
        <p:spPr>
          <a:xfrm>
            <a:off x="8694292" y="5507790"/>
            <a:ext cx="1630934"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État liquide    </a:t>
            </a:r>
            <a:endParaRPr/>
          </a:p>
        </p:txBody>
      </p:sp>
      <p:sp>
        <p:nvSpPr>
          <p:cNvPr id="880" name="Google Shape;880;p23"/>
          <p:cNvSpPr/>
          <p:nvPr/>
        </p:nvSpPr>
        <p:spPr>
          <a:xfrm>
            <a:off x="5280533" y="5508866"/>
            <a:ext cx="1630934"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État gazeux   </a:t>
            </a:r>
            <a:endParaRPr/>
          </a:p>
        </p:txBody>
      </p:sp>
      <p:sp>
        <p:nvSpPr>
          <p:cNvPr id="881" name="Google Shape;881;p23"/>
          <p:cNvSpPr/>
          <p:nvPr/>
        </p:nvSpPr>
        <p:spPr>
          <a:xfrm>
            <a:off x="8266330" y="5508328"/>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C</a:t>
            </a:r>
            <a:endParaRPr/>
          </a:p>
        </p:txBody>
      </p:sp>
      <p:sp>
        <p:nvSpPr>
          <p:cNvPr id="882" name="Google Shape;882;p23"/>
          <p:cNvSpPr/>
          <p:nvPr/>
        </p:nvSpPr>
        <p:spPr>
          <a:xfrm>
            <a:off x="4848533" y="5508866"/>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sp>
        <p:nvSpPr>
          <p:cNvPr id="883" name="Google Shape;883;p23"/>
          <p:cNvSpPr/>
          <p:nvPr/>
        </p:nvSpPr>
        <p:spPr>
          <a:xfrm rot="753639">
            <a:off x="3031641" y="4710663"/>
            <a:ext cx="5254564" cy="162837"/>
          </a:xfrm>
          <a:prstGeom prst="rightArrow">
            <a:avLst>
              <a:gd fmla="val 50000" name="adj1"/>
              <a:gd fmla="val 50000" name="adj2"/>
            </a:avLst>
          </a:prstGeom>
          <a:solidFill>
            <a:schemeClr val="accent1"/>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84" name="Google Shape;884;p23"/>
          <p:cNvSpPr/>
          <p:nvPr/>
        </p:nvSpPr>
        <p:spPr>
          <a:xfrm rot="-1082030">
            <a:off x="1964799" y="4691900"/>
            <a:ext cx="3729005" cy="181617"/>
          </a:xfrm>
          <a:prstGeom prst="rightArrow">
            <a:avLst>
              <a:gd fmla="val 50000" name="adj1"/>
              <a:gd fmla="val 50000" name="adj2"/>
            </a:avLst>
          </a:prstGeom>
          <a:solidFill>
            <a:schemeClr val="accent1"/>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85" name="Google Shape;885;p23"/>
          <p:cNvSpPr/>
          <p:nvPr/>
        </p:nvSpPr>
        <p:spPr>
          <a:xfrm rot="-1082030">
            <a:off x="5093053" y="4692008"/>
            <a:ext cx="3371890" cy="177240"/>
          </a:xfrm>
          <a:prstGeom prst="rightArrow">
            <a:avLst>
              <a:gd fmla="val 50000" name="adj1"/>
              <a:gd fmla="val 50000" name="adj2"/>
            </a:avLst>
          </a:prstGeom>
          <a:solidFill>
            <a:schemeClr val="accent1"/>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86" name="Google Shape;886;p23"/>
          <p:cNvSpPr/>
          <p:nvPr/>
        </p:nvSpPr>
        <p:spPr>
          <a:xfrm>
            <a:off x="522426" y="618642"/>
            <a:ext cx="11147148" cy="330231"/>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(de manière générale, donner des indications précises): demander à 3-4 élèves de répéter à haute voix</a:t>
            </a:r>
            <a:endParaRPr/>
          </a:p>
        </p:txBody>
      </p:sp>
      <p:grpSp>
        <p:nvGrpSpPr>
          <p:cNvPr id="887" name="Google Shape;887;p23"/>
          <p:cNvGrpSpPr/>
          <p:nvPr/>
        </p:nvGrpSpPr>
        <p:grpSpPr>
          <a:xfrm>
            <a:off x="11803806" y="34503"/>
            <a:ext cx="232364" cy="304873"/>
            <a:chOff x="3292012" y="1302714"/>
            <a:chExt cx="867138" cy="384316"/>
          </a:xfrm>
        </p:grpSpPr>
        <p:sp>
          <p:nvSpPr>
            <p:cNvPr id="888" name="Google Shape;888;p23"/>
            <p:cNvSpPr/>
            <p:nvPr/>
          </p:nvSpPr>
          <p:spPr>
            <a:xfrm>
              <a:off x="3292012" y="1302714"/>
              <a:ext cx="867138" cy="384316"/>
            </a:xfrm>
            <a:prstGeom prst="rect">
              <a:avLst/>
            </a:prstGeom>
            <a:solidFill>
              <a:srgbClr val="F7C475"/>
            </a:solidFill>
            <a:ln cap="flat" cmpd="sng" w="25400">
              <a:solidFill>
                <a:srgbClr val="F7C475"/>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Calibri"/>
                <a:buNone/>
              </a:pPr>
              <a:r>
                <a:t/>
              </a:r>
              <a:endParaRPr b="0" i="0" sz="900" u="none" cap="none" strike="noStrike">
                <a:solidFill>
                  <a:srgbClr val="F7C475"/>
                </a:solidFill>
                <a:latin typeface="Arial"/>
                <a:ea typeface="Arial"/>
                <a:cs typeface="Arial"/>
                <a:sym typeface="Arial"/>
              </a:endParaRPr>
            </a:p>
          </p:txBody>
        </p:sp>
        <p:sp>
          <p:nvSpPr>
            <p:cNvPr id="889" name="Google Shape;889;p23"/>
            <p:cNvSpPr/>
            <p:nvPr/>
          </p:nvSpPr>
          <p:spPr>
            <a:xfrm>
              <a:off x="3351780" y="1310206"/>
              <a:ext cx="789749" cy="369332"/>
            </a:xfrm>
            <a:prstGeom prst="rect">
              <a:avLst/>
            </a:prstGeom>
            <a:solidFill>
              <a:srgbClr val="F7C475"/>
            </a:solidFill>
            <a:ln cap="flat" cmpd="sng" w="9525">
              <a:solidFill>
                <a:srgbClr val="F7C475"/>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Arial"/>
                  <a:ea typeface="Arial"/>
                  <a:cs typeface="Arial"/>
                  <a:sym typeface="Arial"/>
                </a:rPr>
                <a:t>O</a:t>
              </a:r>
              <a:endParaRPr b="1" i="0" sz="1800" u="none" cap="none" strike="noStrike">
                <a:solidFill>
                  <a:srgbClr val="FFFFFF"/>
                </a:solidFill>
                <a:latin typeface="Arial"/>
                <a:ea typeface="Arial"/>
                <a:cs typeface="Arial"/>
                <a:sym typeface="Arial"/>
              </a:endParaRPr>
            </a:p>
          </p:txBody>
        </p:sp>
      </p:grpSp>
      <p:pic>
        <p:nvPicPr>
          <p:cNvPr id="890" name="Google Shape;890;p23"/>
          <p:cNvPicPr preferRelativeResize="0"/>
          <p:nvPr/>
        </p:nvPicPr>
        <p:blipFill rotWithShape="1">
          <a:blip r:embed="rId6">
            <a:alphaModFix/>
          </a:blip>
          <a:srcRect b="0" l="0" r="0" t="0"/>
          <a:stretch/>
        </p:blipFill>
        <p:spPr>
          <a:xfrm>
            <a:off x="11231930" y="234317"/>
            <a:ext cx="583170" cy="58317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4" name="Shape 894"/>
        <p:cNvGrpSpPr/>
        <p:nvPr/>
      </p:nvGrpSpPr>
      <p:grpSpPr>
        <a:xfrm>
          <a:off x="0" y="0"/>
          <a:ext cx="0" cy="0"/>
          <a:chOff x="0" y="0"/>
          <a:chExt cx="0" cy="0"/>
        </a:xfrm>
      </p:grpSpPr>
      <p:sp>
        <p:nvSpPr>
          <p:cNvPr id="895" name="Google Shape;895;p24"/>
          <p:cNvSpPr txBox="1"/>
          <p:nvPr/>
        </p:nvSpPr>
        <p:spPr>
          <a:xfrm>
            <a:off x="761260" y="186940"/>
            <a:ext cx="1055370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Pour l’état solide, quelles sont les caractéristiques observables dans l’expérience ci-dessous?</a:t>
            </a:r>
            <a:endParaRPr b="1" sz="1600">
              <a:solidFill>
                <a:srgbClr val="A5A5A5"/>
              </a:solidFill>
              <a:latin typeface="Calibri"/>
              <a:ea typeface="Calibri"/>
              <a:cs typeface="Calibri"/>
              <a:sym typeface="Calibri"/>
            </a:endParaRPr>
          </a:p>
        </p:txBody>
      </p:sp>
      <p:sp>
        <p:nvSpPr>
          <p:cNvPr id="896" name="Google Shape;896;p24"/>
          <p:cNvSpPr/>
          <p:nvPr/>
        </p:nvSpPr>
        <p:spPr>
          <a:xfrm>
            <a:off x="761260" y="1200471"/>
            <a:ext cx="9014838"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Le glaçon a: </a:t>
            </a:r>
            <a:endParaRPr b="1" sz="2400">
              <a:solidFill>
                <a:schemeClr val="dk1"/>
              </a:solidFill>
              <a:latin typeface="Calibri"/>
              <a:ea typeface="Calibri"/>
              <a:cs typeface="Calibri"/>
              <a:sym typeface="Calibri"/>
            </a:endParaRPr>
          </a:p>
        </p:txBody>
      </p:sp>
      <p:sp>
        <p:nvSpPr>
          <p:cNvPr id="897" name="Google Shape;897;p24"/>
          <p:cNvSpPr/>
          <p:nvPr/>
        </p:nvSpPr>
        <p:spPr>
          <a:xfrm>
            <a:off x="4134391" y="1961646"/>
            <a:ext cx="4416552" cy="784145"/>
          </a:xfrm>
          <a:prstGeom prst="curvedDownArrow">
            <a:avLst>
              <a:gd fmla="val 0" name="adj1"/>
              <a:gd fmla="val 50000" name="adj2"/>
              <a:gd fmla="val 25000" name="adj3"/>
            </a:avLst>
          </a:prstGeom>
          <a:solidFill>
            <a:schemeClr val="accent1"/>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pic>
        <p:nvPicPr>
          <p:cNvPr descr="Une image contenant doigt, main, pouce, personne&#10;&#10;Description générée automatiquement" id="898" name="Google Shape;898;p24"/>
          <p:cNvPicPr preferRelativeResize="0"/>
          <p:nvPr/>
        </p:nvPicPr>
        <p:blipFill rotWithShape="1">
          <a:blip r:embed="rId3">
            <a:alphaModFix/>
          </a:blip>
          <a:srcRect b="0" l="0" r="0" t="0"/>
          <a:stretch/>
        </p:blipFill>
        <p:spPr>
          <a:xfrm flipH="1">
            <a:off x="3195837" y="1766679"/>
            <a:ext cx="1266668" cy="2647767"/>
          </a:xfrm>
          <a:prstGeom prst="rect">
            <a:avLst/>
          </a:prstGeom>
          <a:noFill/>
          <a:ln>
            <a:noFill/>
          </a:ln>
        </p:spPr>
      </p:pic>
      <p:pic>
        <p:nvPicPr>
          <p:cNvPr descr="Une image contenant main, doigt, pouce, personne&#10;&#10;Description générée automatiquement" id="899" name="Google Shape;899;p24"/>
          <p:cNvPicPr preferRelativeResize="0"/>
          <p:nvPr/>
        </p:nvPicPr>
        <p:blipFill rotWithShape="1">
          <a:blip r:embed="rId4">
            <a:alphaModFix/>
          </a:blip>
          <a:srcRect b="0" l="0" r="0" t="0"/>
          <a:stretch/>
        </p:blipFill>
        <p:spPr>
          <a:xfrm>
            <a:off x="7839743" y="1638741"/>
            <a:ext cx="1061462" cy="2647767"/>
          </a:xfrm>
          <a:prstGeom prst="rect">
            <a:avLst/>
          </a:prstGeom>
          <a:noFill/>
          <a:ln>
            <a:noFill/>
          </a:ln>
        </p:spPr>
      </p:pic>
      <p:sp>
        <p:nvSpPr>
          <p:cNvPr id="900" name="Google Shape;900;p24"/>
          <p:cNvSpPr/>
          <p:nvPr/>
        </p:nvSpPr>
        <p:spPr>
          <a:xfrm>
            <a:off x="1605303" y="4842181"/>
            <a:ext cx="1985115"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Forme propre   </a:t>
            </a:r>
            <a:endParaRPr/>
          </a:p>
        </p:txBody>
      </p:sp>
      <p:sp>
        <p:nvSpPr>
          <p:cNvPr id="901" name="Google Shape;901;p24"/>
          <p:cNvSpPr/>
          <p:nvPr/>
        </p:nvSpPr>
        <p:spPr>
          <a:xfrm>
            <a:off x="1160225" y="4842181"/>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902" name="Google Shape;902;p24"/>
          <p:cNvSpPr/>
          <p:nvPr/>
        </p:nvSpPr>
        <p:spPr>
          <a:xfrm>
            <a:off x="8241030" y="4841105"/>
            <a:ext cx="3341029"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Surface libre horizontale </a:t>
            </a:r>
            <a:endParaRPr/>
          </a:p>
        </p:txBody>
      </p:sp>
      <p:sp>
        <p:nvSpPr>
          <p:cNvPr id="903" name="Google Shape;903;p24"/>
          <p:cNvSpPr/>
          <p:nvPr/>
        </p:nvSpPr>
        <p:spPr>
          <a:xfrm>
            <a:off x="4827271" y="4842181"/>
            <a:ext cx="2176905"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Volume propre</a:t>
            </a:r>
            <a:endParaRPr/>
          </a:p>
        </p:txBody>
      </p:sp>
      <p:sp>
        <p:nvSpPr>
          <p:cNvPr id="904" name="Google Shape;904;p24"/>
          <p:cNvSpPr/>
          <p:nvPr/>
        </p:nvSpPr>
        <p:spPr>
          <a:xfrm>
            <a:off x="7813069" y="4841643"/>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C</a:t>
            </a:r>
            <a:endParaRPr/>
          </a:p>
        </p:txBody>
      </p:sp>
      <p:sp>
        <p:nvSpPr>
          <p:cNvPr id="905" name="Google Shape;905;p24"/>
          <p:cNvSpPr/>
          <p:nvPr/>
        </p:nvSpPr>
        <p:spPr>
          <a:xfrm>
            <a:off x="4395272" y="4842181"/>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grpSp>
        <p:nvGrpSpPr>
          <p:cNvPr id="906" name="Google Shape;906;p24"/>
          <p:cNvGrpSpPr/>
          <p:nvPr/>
        </p:nvGrpSpPr>
        <p:grpSpPr>
          <a:xfrm>
            <a:off x="11803806" y="34503"/>
            <a:ext cx="232364" cy="304873"/>
            <a:chOff x="3292012" y="1302714"/>
            <a:chExt cx="867138" cy="384316"/>
          </a:xfrm>
        </p:grpSpPr>
        <p:sp>
          <p:nvSpPr>
            <p:cNvPr id="907" name="Google Shape;907;p24"/>
            <p:cNvSpPr/>
            <p:nvPr/>
          </p:nvSpPr>
          <p:spPr>
            <a:xfrm>
              <a:off x="3292012" y="1302714"/>
              <a:ext cx="867138" cy="384316"/>
            </a:xfrm>
            <a:prstGeom prst="rect">
              <a:avLst/>
            </a:prstGeom>
            <a:solidFill>
              <a:srgbClr val="F7C475"/>
            </a:solidFill>
            <a:ln cap="flat" cmpd="sng" w="25400">
              <a:solidFill>
                <a:srgbClr val="F7C475"/>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Calibri"/>
                <a:buNone/>
              </a:pPr>
              <a:r>
                <a:t/>
              </a:r>
              <a:endParaRPr b="0" i="0" sz="900" u="none" cap="none" strike="noStrike">
                <a:solidFill>
                  <a:srgbClr val="F7C475"/>
                </a:solidFill>
                <a:latin typeface="Arial"/>
                <a:ea typeface="Arial"/>
                <a:cs typeface="Arial"/>
                <a:sym typeface="Arial"/>
              </a:endParaRPr>
            </a:p>
          </p:txBody>
        </p:sp>
        <p:sp>
          <p:nvSpPr>
            <p:cNvPr id="908" name="Google Shape;908;p24"/>
            <p:cNvSpPr/>
            <p:nvPr/>
          </p:nvSpPr>
          <p:spPr>
            <a:xfrm>
              <a:off x="3351780" y="1310206"/>
              <a:ext cx="789749" cy="369332"/>
            </a:xfrm>
            <a:prstGeom prst="rect">
              <a:avLst/>
            </a:prstGeom>
            <a:solidFill>
              <a:srgbClr val="F7C475"/>
            </a:solidFill>
            <a:ln cap="flat" cmpd="sng" w="9525">
              <a:solidFill>
                <a:srgbClr val="F7C475"/>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Arial"/>
                  <a:ea typeface="Arial"/>
                  <a:cs typeface="Arial"/>
                  <a:sym typeface="Arial"/>
                </a:rPr>
                <a:t>O</a:t>
              </a:r>
              <a:endParaRPr b="1" i="0" sz="1800" u="none" cap="none" strike="noStrike">
                <a:solidFill>
                  <a:srgbClr val="FFFFFF"/>
                </a:solidFill>
                <a:latin typeface="Arial"/>
                <a:ea typeface="Arial"/>
                <a:cs typeface="Arial"/>
                <a:sym typeface="Arial"/>
              </a:endParaRPr>
            </a:p>
          </p:txBody>
        </p:sp>
      </p:grpSp>
      <p:grpSp>
        <p:nvGrpSpPr>
          <p:cNvPr id="909" name="Google Shape;909;p24"/>
          <p:cNvGrpSpPr/>
          <p:nvPr/>
        </p:nvGrpSpPr>
        <p:grpSpPr>
          <a:xfrm>
            <a:off x="10968556" y="215924"/>
            <a:ext cx="724840" cy="625508"/>
            <a:chOff x="779844" y="4335989"/>
            <a:chExt cx="563238" cy="575842"/>
          </a:xfrm>
        </p:grpSpPr>
        <p:pic>
          <p:nvPicPr>
            <p:cNvPr descr="Une image contenant Dessin animé, clipart, Animation, illustration&#10;&#10;Description générée automatiquement" id="910" name="Google Shape;910;p24"/>
            <p:cNvPicPr preferRelativeResize="0"/>
            <p:nvPr/>
          </p:nvPicPr>
          <p:blipFill rotWithShape="1">
            <a:blip r:embed="rId5">
              <a:alphaModFix/>
            </a:blip>
            <a:srcRect b="23864" l="18242" r="18458" t="9344"/>
            <a:stretch/>
          </p:blipFill>
          <p:spPr>
            <a:xfrm>
              <a:off x="779844" y="4335989"/>
              <a:ext cx="563238" cy="575842"/>
            </a:xfrm>
            <a:prstGeom prst="rect">
              <a:avLst/>
            </a:prstGeom>
            <a:noFill/>
            <a:ln>
              <a:noFill/>
            </a:ln>
          </p:spPr>
        </p:pic>
        <p:sp>
          <p:nvSpPr>
            <p:cNvPr id="911" name="Google Shape;911;p24"/>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rgbClr val="FFFFFF"/>
                </a:solidFill>
                <a:latin typeface="Arial"/>
                <a:ea typeface="Arial"/>
                <a:cs typeface="Arial"/>
                <a:sym typeface="Arial"/>
              </a:endParaRPr>
            </a:p>
          </p:txBody>
        </p:sp>
      </p:grpSp>
      <p:sp>
        <p:nvSpPr>
          <p:cNvPr id="912" name="Google Shape;912;p24"/>
          <p:cNvSpPr/>
          <p:nvPr/>
        </p:nvSpPr>
        <p:spPr>
          <a:xfrm>
            <a:off x="522426" y="618642"/>
            <a:ext cx="11147148" cy="330231"/>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(de manière générale, donner des indications précises): demander à 3-4 élèves de répéter à haute voix</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6" name="Shape 916"/>
        <p:cNvGrpSpPr/>
        <p:nvPr/>
      </p:nvGrpSpPr>
      <p:grpSpPr>
        <a:xfrm>
          <a:off x="0" y="0"/>
          <a:ext cx="0" cy="0"/>
          <a:chOff x="0" y="0"/>
          <a:chExt cx="0" cy="0"/>
        </a:xfrm>
      </p:grpSpPr>
      <p:sp>
        <p:nvSpPr>
          <p:cNvPr id="917" name="Google Shape;917;p25"/>
          <p:cNvSpPr/>
          <p:nvPr/>
        </p:nvSpPr>
        <p:spPr>
          <a:xfrm>
            <a:off x="1037337" y="1339231"/>
            <a:ext cx="9014838" cy="461665"/>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Le glaçon a: </a:t>
            </a:r>
            <a:endParaRPr b="1" sz="2400">
              <a:solidFill>
                <a:schemeClr val="dk1"/>
              </a:solidFill>
              <a:latin typeface="Calibri"/>
              <a:ea typeface="Calibri"/>
              <a:cs typeface="Calibri"/>
              <a:sym typeface="Calibri"/>
            </a:endParaRPr>
          </a:p>
        </p:txBody>
      </p:sp>
      <p:sp>
        <p:nvSpPr>
          <p:cNvPr id="918" name="Google Shape;918;p25"/>
          <p:cNvSpPr/>
          <p:nvPr/>
        </p:nvSpPr>
        <p:spPr>
          <a:xfrm>
            <a:off x="4134391" y="1961646"/>
            <a:ext cx="4416552" cy="784145"/>
          </a:xfrm>
          <a:prstGeom prst="curvedDownArrow">
            <a:avLst>
              <a:gd fmla="val 0" name="adj1"/>
              <a:gd fmla="val 50000" name="adj2"/>
              <a:gd fmla="val 25000" name="adj3"/>
            </a:avLst>
          </a:prstGeom>
          <a:solidFill>
            <a:schemeClr val="accent1"/>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pic>
        <p:nvPicPr>
          <p:cNvPr descr="Une image contenant doigt, main, pouce, personne&#10;&#10;Description générée automatiquement" id="919" name="Google Shape;919;p25"/>
          <p:cNvPicPr preferRelativeResize="0"/>
          <p:nvPr/>
        </p:nvPicPr>
        <p:blipFill rotWithShape="1">
          <a:blip r:embed="rId3">
            <a:alphaModFix/>
          </a:blip>
          <a:srcRect b="0" l="0" r="0" t="0"/>
          <a:stretch/>
        </p:blipFill>
        <p:spPr>
          <a:xfrm flipH="1">
            <a:off x="3195837" y="1766679"/>
            <a:ext cx="1266668" cy="2647767"/>
          </a:xfrm>
          <a:prstGeom prst="rect">
            <a:avLst/>
          </a:prstGeom>
          <a:noFill/>
          <a:ln>
            <a:noFill/>
          </a:ln>
        </p:spPr>
      </p:pic>
      <p:pic>
        <p:nvPicPr>
          <p:cNvPr descr="Une image contenant main, doigt, pouce, personne&#10;&#10;Description générée automatiquement" id="920" name="Google Shape;920;p25"/>
          <p:cNvPicPr preferRelativeResize="0"/>
          <p:nvPr/>
        </p:nvPicPr>
        <p:blipFill rotWithShape="1">
          <a:blip r:embed="rId4">
            <a:alphaModFix/>
          </a:blip>
          <a:srcRect b="0" l="0" r="0" t="0"/>
          <a:stretch/>
        </p:blipFill>
        <p:spPr>
          <a:xfrm>
            <a:off x="7839743" y="1638741"/>
            <a:ext cx="1061462" cy="2647767"/>
          </a:xfrm>
          <a:prstGeom prst="rect">
            <a:avLst/>
          </a:prstGeom>
          <a:noFill/>
          <a:ln>
            <a:noFill/>
          </a:ln>
        </p:spPr>
      </p:pic>
      <p:sp>
        <p:nvSpPr>
          <p:cNvPr id="921" name="Google Shape;921;p25"/>
          <p:cNvSpPr/>
          <p:nvPr/>
        </p:nvSpPr>
        <p:spPr>
          <a:xfrm>
            <a:off x="1605303" y="4842181"/>
            <a:ext cx="1985115"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Forme propre   </a:t>
            </a:r>
            <a:endParaRPr/>
          </a:p>
        </p:txBody>
      </p:sp>
      <p:sp>
        <p:nvSpPr>
          <p:cNvPr id="922" name="Google Shape;922;p25"/>
          <p:cNvSpPr/>
          <p:nvPr/>
        </p:nvSpPr>
        <p:spPr>
          <a:xfrm>
            <a:off x="1160225" y="4842181"/>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923" name="Google Shape;923;p25"/>
          <p:cNvSpPr/>
          <p:nvPr/>
        </p:nvSpPr>
        <p:spPr>
          <a:xfrm>
            <a:off x="8241030" y="4841105"/>
            <a:ext cx="3341029"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Surface libre horizontale </a:t>
            </a:r>
            <a:endParaRPr/>
          </a:p>
        </p:txBody>
      </p:sp>
      <p:sp>
        <p:nvSpPr>
          <p:cNvPr id="924" name="Google Shape;924;p25"/>
          <p:cNvSpPr/>
          <p:nvPr/>
        </p:nvSpPr>
        <p:spPr>
          <a:xfrm>
            <a:off x="4827271" y="4842181"/>
            <a:ext cx="2176905"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Volume propre</a:t>
            </a:r>
            <a:endParaRPr/>
          </a:p>
        </p:txBody>
      </p:sp>
      <p:sp>
        <p:nvSpPr>
          <p:cNvPr id="925" name="Google Shape;925;p25"/>
          <p:cNvSpPr/>
          <p:nvPr/>
        </p:nvSpPr>
        <p:spPr>
          <a:xfrm>
            <a:off x="7813069" y="4841643"/>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C</a:t>
            </a:r>
            <a:endParaRPr/>
          </a:p>
        </p:txBody>
      </p:sp>
      <p:sp>
        <p:nvSpPr>
          <p:cNvPr id="926" name="Google Shape;926;p25"/>
          <p:cNvSpPr/>
          <p:nvPr/>
        </p:nvSpPr>
        <p:spPr>
          <a:xfrm>
            <a:off x="4395272" y="4842181"/>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pic>
        <p:nvPicPr>
          <p:cNvPr descr="Coche avec un remplissage uni" id="927" name="Google Shape;927;p25"/>
          <p:cNvPicPr preferRelativeResize="0"/>
          <p:nvPr/>
        </p:nvPicPr>
        <p:blipFill rotWithShape="1">
          <a:blip r:embed="rId5">
            <a:alphaModFix/>
          </a:blip>
          <a:srcRect b="0" l="0" r="0" t="0"/>
          <a:stretch/>
        </p:blipFill>
        <p:spPr>
          <a:xfrm>
            <a:off x="2217544" y="5272567"/>
            <a:ext cx="684830" cy="684830"/>
          </a:xfrm>
          <a:prstGeom prst="rect">
            <a:avLst/>
          </a:prstGeom>
          <a:noFill/>
          <a:ln>
            <a:noFill/>
          </a:ln>
        </p:spPr>
      </p:pic>
      <p:pic>
        <p:nvPicPr>
          <p:cNvPr descr="Coche avec un remplissage uni" id="928" name="Google Shape;928;p25"/>
          <p:cNvPicPr preferRelativeResize="0"/>
          <p:nvPr/>
        </p:nvPicPr>
        <p:blipFill rotWithShape="1">
          <a:blip r:embed="rId5">
            <a:alphaModFix/>
          </a:blip>
          <a:srcRect b="0" l="0" r="0" t="0"/>
          <a:stretch/>
        </p:blipFill>
        <p:spPr>
          <a:xfrm>
            <a:off x="5526587" y="5272567"/>
            <a:ext cx="684830" cy="684830"/>
          </a:xfrm>
          <a:prstGeom prst="rect">
            <a:avLst/>
          </a:prstGeom>
          <a:noFill/>
          <a:ln>
            <a:noFill/>
          </a:ln>
        </p:spPr>
      </p:pic>
      <p:pic>
        <p:nvPicPr>
          <p:cNvPr id="929" name="Google Shape;929;p25"/>
          <p:cNvPicPr preferRelativeResize="0"/>
          <p:nvPr/>
        </p:nvPicPr>
        <p:blipFill rotWithShape="1">
          <a:blip r:embed="rId6">
            <a:alphaModFix/>
          </a:blip>
          <a:srcRect b="0" l="0" r="0" t="0"/>
          <a:stretch/>
        </p:blipFill>
        <p:spPr>
          <a:xfrm>
            <a:off x="11275806" y="261525"/>
            <a:ext cx="583170" cy="583170"/>
          </a:xfrm>
          <a:prstGeom prst="rect">
            <a:avLst/>
          </a:prstGeom>
          <a:noFill/>
          <a:ln>
            <a:noFill/>
          </a:ln>
        </p:spPr>
      </p:pic>
      <p:pic>
        <p:nvPicPr>
          <p:cNvPr descr="Interdit Signe Rouge X – HD Vidéos et plus de vidéos de Lettre X - Lettre  X, Rouge, Croix - Forme - iStock" id="930" name="Google Shape;930;p25"/>
          <p:cNvPicPr preferRelativeResize="0"/>
          <p:nvPr/>
        </p:nvPicPr>
        <p:blipFill rotWithShape="1">
          <a:blip r:embed="rId7">
            <a:alphaModFix/>
          </a:blip>
          <a:srcRect b="0" l="0" r="0" t="0"/>
          <a:stretch/>
        </p:blipFill>
        <p:spPr>
          <a:xfrm>
            <a:off x="9611423" y="5410776"/>
            <a:ext cx="726065" cy="408411"/>
          </a:xfrm>
          <a:prstGeom prst="rect">
            <a:avLst/>
          </a:prstGeom>
          <a:noFill/>
          <a:ln>
            <a:noFill/>
          </a:ln>
        </p:spPr>
      </p:pic>
      <p:sp>
        <p:nvSpPr>
          <p:cNvPr id="931" name="Google Shape;931;p25"/>
          <p:cNvSpPr/>
          <p:nvPr/>
        </p:nvSpPr>
        <p:spPr>
          <a:xfrm>
            <a:off x="892470" y="208766"/>
            <a:ext cx="8718953" cy="429395"/>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Comme tous les solides, le glaçon a une forme propre et un volume propre</a:t>
            </a:r>
            <a:endParaRPr/>
          </a:p>
        </p:txBody>
      </p:sp>
      <p:grpSp>
        <p:nvGrpSpPr>
          <p:cNvPr id="932" name="Google Shape;932;p25"/>
          <p:cNvGrpSpPr/>
          <p:nvPr/>
        </p:nvGrpSpPr>
        <p:grpSpPr>
          <a:xfrm>
            <a:off x="11803806" y="34503"/>
            <a:ext cx="232364" cy="304873"/>
            <a:chOff x="3292012" y="1302714"/>
            <a:chExt cx="867138" cy="384316"/>
          </a:xfrm>
        </p:grpSpPr>
        <p:sp>
          <p:nvSpPr>
            <p:cNvPr id="933" name="Google Shape;933;p25"/>
            <p:cNvSpPr/>
            <p:nvPr/>
          </p:nvSpPr>
          <p:spPr>
            <a:xfrm>
              <a:off x="3292012" y="1302714"/>
              <a:ext cx="867138" cy="384316"/>
            </a:xfrm>
            <a:prstGeom prst="rect">
              <a:avLst/>
            </a:prstGeom>
            <a:solidFill>
              <a:srgbClr val="F7C475"/>
            </a:solidFill>
            <a:ln cap="flat" cmpd="sng" w="25400">
              <a:solidFill>
                <a:srgbClr val="F7C475"/>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Calibri"/>
                <a:buNone/>
              </a:pPr>
              <a:r>
                <a:t/>
              </a:r>
              <a:endParaRPr b="0" i="0" sz="900" u="none" cap="none" strike="noStrike">
                <a:solidFill>
                  <a:srgbClr val="F7C475"/>
                </a:solidFill>
                <a:latin typeface="Arial"/>
                <a:ea typeface="Arial"/>
                <a:cs typeface="Arial"/>
                <a:sym typeface="Arial"/>
              </a:endParaRPr>
            </a:p>
          </p:txBody>
        </p:sp>
        <p:sp>
          <p:nvSpPr>
            <p:cNvPr id="934" name="Google Shape;934;p25"/>
            <p:cNvSpPr/>
            <p:nvPr/>
          </p:nvSpPr>
          <p:spPr>
            <a:xfrm>
              <a:off x="3351780" y="1310206"/>
              <a:ext cx="789749" cy="369332"/>
            </a:xfrm>
            <a:prstGeom prst="rect">
              <a:avLst/>
            </a:prstGeom>
            <a:solidFill>
              <a:srgbClr val="F7C475"/>
            </a:solidFill>
            <a:ln cap="flat" cmpd="sng" w="9525">
              <a:solidFill>
                <a:srgbClr val="F7C475"/>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Arial"/>
                  <a:ea typeface="Arial"/>
                  <a:cs typeface="Arial"/>
                  <a:sym typeface="Arial"/>
                </a:rPr>
                <a:t>O</a:t>
              </a:r>
              <a:endParaRPr b="1" i="0" sz="1800" u="none" cap="none" strike="noStrike">
                <a:solidFill>
                  <a:srgbClr val="FFFFFF"/>
                </a:solidFill>
                <a:latin typeface="Arial"/>
                <a:ea typeface="Arial"/>
                <a:cs typeface="Arial"/>
                <a:sym typeface="Arial"/>
              </a:endParaRPr>
            </a:p>
          </p:txBody>
        </p:sp>
      </p:grpSp>
      <p:sp>
        <p:nvSpPr>
          <p:cNvPr id="935" name="Google Shape;935;p25"/>
          <p:cNvSpPr/>
          <p:nvPr/>
        </p:nvSpPr>
        <p:spPr>
          <a:xfrm>
            <a:off x="522426" y="618642"/>
            <a:ext cx="11147148" cy="330231"/>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(de manière générale, donner des indications précises): demander à 3-4 élèves de répéter à haute voix</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9" name="Shape 939"/>
        <p:cNvGrpSpPr/>
        <p:nvPr/>
      </p:nvGrpSpPr>
      <p:grpSpPr>
        <a:xfrm>
          <a:off x="0" y="0"/>
          <a:ext cx="0" cy="0"/>
          <a:chOff x="0" y="0"/>
          <a:chExt cx="0" cy="0"/>
        </a:xfrm>
      </p:grpSpPr>
      <p:sp>
        <p:nvSpPr>
          <p:cNvPr id="940" name="Google Shape;940;p26"/>
          <p:cNvSpPr txBox="1"/>
          <p:nvPr/>
        </p:nvSpPr>
        <p:spPr>
          <a:xfrm>
            <a:off x="761260" y="186940"/>
            <a:ext cx="1055370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Pour l’état liquide, quelles sont les caractéristiques observables dans l’expérience ci-dessous?</a:t>
            </a:r>
            <a:endParaRPr b="1" sz="1600">
              <a:solidFill>
                <a:srgbClr val="A5A5A5"/>
              </a:solidFill>
              <a:latin typeface="Calibri"/>
              <a:ea typeface="Calibri"/>
              <a:cs typeface="Calibri"/>
              <a:sym typeface="Calibri"/>
            </a:endParaRPr>
          </a:p>
        </p:txBody>
      </p:sp>
      <p:sp>
        <p:nvSpPr>
          <p:cNvPr id="941" name="Google Shape;941;p26"/>
          <p:cNvSpPr/>
          <p:nvPr/>
        </p:nvSpPr>
        <p:spPr>
          <a:xfrm>
            <a:off x="634214" y="1318004"/>
            <a:ext cx="9014838"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L’eau liquide a: </a:t>
            </a:r>
            <a:endParaRPr b="1" sz="2400">
              <a:solidFill>
                <a:schemeClr val="dk1"/>
              </a:solidFill>
              <a:latin typeface="Calibri"/>
              <a:ea typeface="Calibri"/>
              <a:cs typeface="Calibri"/>
              <a:sym typeface="Calibri"/>
            </a:endParaRPr>
          </a:p>
        </p:txBody>
      </p:sp>
      <p:sp>
        <p:nvSpPr>
          <p:cNvPr id="942" name="Google Shape;942;p26"/>
          <p:cNvSpPr/>
          <p:nvPr/>
        </p:nvSpPr>
        <p:spPr>
          <a:xfrm>
            <a:off x="1605303" y="4842181"/>
            <a:ext cx="1985115"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Forme propre   </a:t>
            </a:r>
            <a:endParaRPr/>
          </a:p>
        </p:txBody>
      </p:sp>
      <p:sp>
        <p:nvSpPr>
          <p:cNvPr id="943" name="Google Shape;943;p26"/>
          <p:cNvSpPr/>
          <p:nvPr/>
        </p:nvSpPr>
        <p:spPr>
          <a:xfrm>
            <a:off x="1160225" y="4842181"/>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944" name="Google Shape;944;p26"/>
          <p:cNvSpPr/>
          <p:nvPr/>
        </p:nvSpPr>
        <p:spPr>
          <a:xfrm>
            <a:off x="8241030" y="4841105"/>
            <a:ext cx="3341029"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Surface libre horizontale </a:t>
            </a:r>
            <a:endParaRPr/>
          </a:p>
        </p:txBody>
      </p:sp>
      <p:sp>
        <p:nvSpPr>
          <p:cNvPr id="945" name="Google Shape;945;p26"/>
          <p:cNvSpPr/>
          <p:nvPr/>
        </p:nvSpPr>
        <p:spPr>
          <a:xfrm>
            <a:off x="4827271" y="4842181"/>
            <a:ext cx="2176905"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Volume propre</a:t>
            </a:r>
            <a:endParaRPr/>
          </a:p>
        </p:txBody>
      </p:sp>
      <p:sp>
        <p:nvSpPr>
          <p:cNvPr id="946" name="Google Shape;946;p26"/>
          <p:cNvSpPr/>
          <p:nvPr/>
        </p:nvSpPr>
        <p:spPr>
          <a:xfrm>
            <a:off x="7813069" y="4841643"/>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C</a:t>
            </a:r>
            <a:endParaRPr/>
          </a:p>
        </p:txBody>
      </p:sp>
      <p:sp>
        <p:nvSpPr>
          <p:cNvPr id="947" name="Google Shape;947;p26"/>
          <p:cNvSpPr/>
          <p:nvPr/>
        </p:nvSpPr>
        <p:spPr>
          <a:xfrm>
            <a:off x="4395272" y="4842181"/>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pic>
        <p:nvPicPr>
          <p:cNvPr id="948" name="Google Shape;948;p26"/>
          <p:cNvPicPr preferRelativeResize="0"/>
          <p:nvPr/>
        </p:nvPicPr>
        <p:blipFill rotWithShape="1">
          <a:blip r:embed="rId3">
            <a:alphaModFix/>
          </a:blip>
          <a:srcRect b="0" l="0" r="0" t="0"/>
          <a:stretch/>
        </p:blipFill>
        <p:spPr>
          <a:xfrm>
            <a:off x="5954288" y="2122093"/>
            <a:ext cx="275967" cy="163372"/>
          </a:xfrm>
          <a:prstGeom prst="rect">
            <a:avLst/>
          </a:prstGeom>
          <a:noFill/>
          <a:ln>
            <a:noFill/>
          </a:ln>
        </p:spPr>
      </p:pic>
      <p:pic>
        <p:nvPicPr>
          <p:cNvPr id="949" name="Google Shape;949;p26"/>
          <p:cNvPicPr preferRelativeResize="0"/>
          <p:nvPr/>
        </p:nvPicPr>
        <p:blipFill rotWithShape="1">
          <a:blip r:embed="rId4">
            <a:alphaModFix/>
          </a:blip>
          <a:srcRect b="0" l="0" r="0" t="0"/>
          <a:stretch/>
        </p:blipFill>
        <p:spPr>
          <a:xfrm>
            <a:off x="4219480" y="1873215"/>
            <a:ext cx="4021550" cy="2417648"/>
          </a:xfrm>
          <a:prstGeom prst="rect">
            <a:avLst/>
          </a:prstGeom>
          <a:noFill/>
          <a:ln>
            <a:noFill/>
          </a:ln>
        </p:spPr>
      </p:pic>
      <p:cxnSp>
        <p:nvCxnSpPr>
          <p:cNvPr id="950" name="Google Shape;950;p26"/>
          <p:cNvCxnSpPr>
            <a:stCxn id="949" idx="0"/>
          </p:cNvCxnSpPr>
          <p:nvPr/>
        </p:nvCxnSpPr>
        <p:spPr>
          <a:xfrm flipH="1">
            <a:off x="4950755" y="1873215"/>
            <a:ext cx="1279500" cy="1380300"/>
          </a:xfrm>
          <a:prstGeom prst="straightConnector1">
            <a:avLst/>
          </a:prstGeom>
          <a:noFill/>
          <a:ln cap="flat" cmpd="sng" w="19050">
            <a:solidFill>
              <a:schemeClr val="accent1"/>
            </a:solidFill>
            <a:prstDash val="solid"/>
            <a:miter lim="800000"/>
            <a:headEnd len="sm" w="sm" type="none"/>
            <a:tailEnd len="med" w="med" type="triangle"/>
          </a:ln>
        </p:spPr>
      </p:cxnSp>
      <p:cxnSp>
        <p:nvCxnSpPr>
          <p:cNvPr id="951" name="Google Shape;951;p26"/>
          <p:cNvCxnSpPr>
            <a:stCxn id="949" idx="0"/>
          </p:cNvCxnSpPr>
          <p:nvPr/>
        </p:nvCxnSpPr>
        <p:spPr>
          <a:xfrm>
            <a:off x="6230255" y="1873215"/>
            <a:ext cx="933300" cy="1380300"/>
          </a:xfrm>
          <a:prstGeom prst="straightConnector1">
            <a:avLst/>
          </a:prstGeom>
          <a:noFill/>
          <a:ln cap="flat" cmpd="sng" w="19050">
            <a:solidFill>
              <a:schemeClr val="accent1"/>
            </a:solidFill>
            <a:prstDash val="solid"/>
            <a:miter lim="800000"/>
            <a:headEnd len="sm" w="sm" type="none"/>
            <a:tailEnd len="med" w="med" type="triangle"/>
          </a:ln>
        </p:spPr>
      </p:cxnSp>
      <p:cxnSp>
        <p:nvCxnSpPr>
          <p:cNvPr id="952" name="Google Shape;952;p26"/>
          <p:cNvCxnSpPr/>
          <p:nvPr/>
        </p:nvCxnSpPr>
        <p:spPr>
          <a:xfrm rot="10800000">
            <a:off x="2335448" y="3241380"/>
            <a:ext cx="1884032" cy="12196"/>
          </a:xfrm>
          <a:prstGeom prst="straightConnector1">
            <a:avLst/>
          </a:prstGeom>
          <a:noFill/>
          <a:ln cap="flat" cmpd="sng" w="9525">
            <a:solidFill>
              <a:schemeClr val="accent1"/>
            </a:solidFill>
            <a:prstDash val="dash"/>
            <a:round/>
            <a:headEnd len="sm" w="sm" type="none"/>
            <a:tailEnd len="sm" w="sm" type="none"/>
          </a:ln>
        </p:spPr>
      </p:cxnSp>
      <p:cxnSp>
        <p:nvCxnSpPr>
          <p:cNvPr id="953" name="Google Shape;953;p26"/>
          <p:cNvCxnSpPr/>
          <p:nvPr/>
        </p:nvCxnSpPr>
        <p:spPr>
          <a:xfrm>
            <a:off x="2810936" y="1790536"/>
            <a:ext cx="0" cy="1856232"/>
          </a:xfrm>
          <a:prstGeom prst="straightConnector1">
            <a:avLst/>
          </a:prstGeom>
          <a:noFill/>
          <a:ln cap="flat" cmpd="sng" w="19050">
            <a:solidFill>
              <a:schemeClr val="accent2"/>
            </a:solidFill>
            <a:prstDash val="solid"/>
            <a:miter lim="800000"/>
            <a:headEnd len="sm" w="sm" type="none"/>
            <a:tailEnd len="sm" w="sm" type="none"/>
          </a:ln>
        </p:spPr>
      </p:cxnSp>
      <p:sp>
        <p:nvSpPr>
          <p:cNvPr id="954" name="Google Shape;954;p26"/>
          <p:cNvSpPr/>
          <p:nvPr/>
        </p:nvSpPr>
        <p:spPr>
          <a:xfrm>
            <a:off x="2820080" y="3082039"/>
            <a:ext cx="171677" cy="171533"/>
          </a:xfrm>
          <a:prstGeom prst="rect">
            <a:avLst/>
          </a:prstGeom>
          <a:noFill/>
          <a:ln cap="flat" cmpd="sng" w="28575">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955" name="Google Shape;955;p26"/>
          <p:cNvCxnSpPr/>
          <p:nvPr/>
        </p:nvCxnSpPr>
        <p:spPr>
          <a:xfrm rot="10800000">
            <a:off x="7754792" y="3241380"/>
            <a:ext cx="2115312" cy="0"/>
          </a:xfrm>
          <a:prstGeom prst="straightConnector1">
            <a:avLst/>
          </a:prstGeom>
          <a:noFill/>
          <a:ln cap="flat" cmpd="sng" w="9525">
            <a:solidFill>
              <a:schemeClr val="accent1"/>
            </a:solidFill>
            <a:prstDash val="dash"/>
            <a:round/>
            <a:headEnd len="sm" w="sm" type="none"/>
            <a:tailEnd len="sm" w="sm" type="none"/>
          </a:ln>
        </p:spPr>
      </p:cxnSp>
      <p:cxnSp>
        <p:nvCxnSpPr>
          <p:cNvPr id="956" name="Google Shape;956;p26"/>
          <p:cNvCxnSpPr/>
          <p:nvPr/>
        </p:nvCxnSpPr>
        <p:spPr>
          <a:xfrm>
            <a:off x="8998376" y="2122093"/>
            <a:ext cx="0" cy="1856232"/>
          </a:xfrm>
          <a:prstGeom prst="straightConnector1">
            <a:avLst/>
          </a:prstGeom>
          <a:noFill/>
          <a:ln cap="flat" cmpd="sng" w="19050">
            <a:solidFill>
              <a:schemeClr val="accent2"/>
            </a:solidFill>
            <a:prstDash val="solid"/>
            <a:miter lim="800000"/>
            <a:headEnd len="sm" w="sm" type="none"/>
            <a:tailEnd len="sm" w="sm" type="none"/>
          </a:ln>
        </p:spPr>
      </p:cxnSp>
      <p:sp>
        <p:nvSpPr>
          <p:cNvPr id="957" name="Google Shape;957;p26"/>
          <p:cNvSpPr/>
          <p:nvPr/>
        </p:nvSpPr>
        <p:spPr>
          <a:xfrm>
            <a:off x="8823651" y="3072895"/>
            <a:ext cx="171677" cy="171533"/>
          </a:xfrm>
          <a:prstGeom prst="rect">
            <a:avLst/>
          </a:prstGeom>
          <a:noFill/>
          <a:ln cap="flat" cmpd="sng" w="28575">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958" name="Google Shape;958;p26"/>
          <p:cNvGrpSpPr/>
          <p:nvPr/>
        </p:nvGrpSpPr>
        <p:grpSpPr>
          <a:xfrm>
            <a:off x="11803806" y="34503"/>
            <a:ext cx="232364" cy="304873"/>
            <a:chOff x="3292012" y="1302714"/>
            <a:chExt cx="867138" cy="384316"/>
          </a:xfrm>
        </p:grpSpPr>
        <p:sp>
          <p:nvSpPr>
            <p:cNvPr id="959" name="Google Shape;959;p26"/>
            <p:cNvSpPr/>
            <p:nvPr/>
          </p:nvSpPr>
          <p:spPr>
            <a:xfrm>
              <a:off x="3292012" y="1302714"/>
              <a:ext cx="867138" cy="384316"/>
            </a:xfrm>
            <a:prstGeom prst="rect">
              <a:avLst/>
            </a:prstGeom>
            <a:solidFill>
              <a:srgbClr val="F7C475"/>
            </a:solidFill>
            <a:ln cap="flat" cmpd="sng" w="25400">
              <a:solidFill>
                <a:srgbClr val="F7C475"/>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Calibri"/>
                <a:buNone/>
              </a:pPr>
              <a:r>
                <a:t/>
              </a:r>
              <a:endParaRPr b="0" i="0" sz="900" u="none" cap="none" strike="noStrike">
                <a:solidFill>
                  <a:srgbClr val="F7C475"/>
                </a:solidFill>
                <a:latin typeface="Arial"/>
                <a:ea typeface="Arial"/>
                <a:cs typeface="Arial"/>
                <a:sym typeface="Arial"/>
              </a:endParaRPr>
            </a:p>
          </p:txBody>
        </p:sp>
        <p:sp>
          <p:nvSpPr>
            <p:cNvPr id="960" name="Google Shape;960;p26"/>
            <p:cNvSpPr/>
            <p:nvPr/>
          </p:nvSpPr>
          <p:spPr>
            <a:xfrm>
              <a:off x="3351780" y="1310206"/>
              <a:ext cx="789749" cy="369332"/>
            </a:xfrm>
            <a:prstGeom prst="rect">
              <a:avLst/>
            </a:prstGeom>
            <a:solidFill>
              <a:srgbClr val="F7C475"/>
            </a:solidFill>
            <a:ln cap="flat" cmpd="sng" w="9525">
              <a:solidFill>
                <a:srgbClr val="F7C475"/>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Arial"/>
                  <a:ea typeface="Arial"/>
                  <a:cs typeface="Arial"/>
                  <a:sym typeface="Arial"/>
                </a:rPr>
                <a:t>O</a:t>
              </a:r>
              <a:endParaRPr b="1" i="0" sz="1800" u="none" cap="none" strike="noStrike">
                <a:solidFill>
                  <a:srgbClr val="FFFFFF"/>
                </a:solidFill>
                <a:latin typeface="Arial"/>
                <a:ea typeface="Arial"/>
                <a:cs typeface="Arial"/>
                <a:sym typeface="Arial"/>
              </a:endParaRPr>
            </a:p>
          </p:txBody>
        </p:sp>
      </p:grpSp>
      <p:grpSp>
        <p:nvGrpSpPr>
          <p:cNvPr id="961" name="Google Shape;961;p26"/>
          <p:cNvGrpSpPr/>
          <p:nvPr/>
        </p:nvGrpSpPr>
        <p:grpSpPr>
          <a:xfrm>
            <a:off x="10968556" y="215924"/>
            <a:ext cx="724840" cy="625508"/>
            <a:chOff x="779844" y="4335989"/>
            <a:chExt cx="563238" cy="575842"/>
          </a:xfrm>
        </p:grpSpPr>
        <p:pic>
          <p:nvPicPr>
            <p:cNvPr descr="Une image contenant Dessin animé, clipart, Animation, illustration&#10;&#10;Description générée automatiquement" id="962" name="Google Shape;962;p26"/>
            <p:cNvPicPr preferRelativeResize="0"/>
            <p:nvPr/>
          </p:nvPicPr>
          <p:blipFill rotWithShape="1">
            <a:blip r:embed="rId5">
              <a:alphaModFix/>
            </a:blip>
            <a:srcRect b="23864" l="18242" r="18458" t="9344"/>
            <a:stretch/>
          </p:blipFill>
          <p:spPr>
            <a:xfrm>
              <a:off x="779844" y="4335989"/>
              <a:ext cx="563238" cy="575842"/>
            </a:xfrm>
            <a:prstGeom prst="rect">
              <a:avLst/>
            </a:prstGeom>
            <a:noFill/>
            <a:ln>
              <a:noFill/>
            </a:ln>
          </p:spPr>
        </p:pic>
        <p:sp>
          <p:nvSpPr>
            <p:cNvPr id="963" name="Google Shape;963;p26"/>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rgbClr val="FFFFFF"/>
                </a:solidFill>
                <a:latin typeface="Arial"/>
                <a:ea typeface="Arial"/>
                <a:cs typeface="Arial"/>
                <a:sym typeface="Arial"/>
              </a:endParaRPr>
            </a:p>
          </p:txBody>
        </p:sp>
      </p:grpSp>
      <p:sp>
        <p:nvSpPr>
          <p:cNvPr id="964" name="Google Shape;964;p26"/>
          <p:cNvSpPr/>
          <p:nvPr/>
        </p:nvSpPr>
        <p:spPr>
          <a:xfrm>
            <a:off x="522426" y="618642"/>
            <a:ext cx="11147148" cy="330231"/>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(de manière générale, donner des indications précises): demander à 3-4 élèves de répéter à haute voix</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8" name="Shape 968"/>
        <p:cNvGrpSpPr/>
        <p:nvPr/>
      </p:nvGrpSpPr>
      <p:grpSpPr>
        <a:xfrm>
          <a:off x="0" y="0"/>
          <a:ext cx="0" cy="0"/>
          <a:chOff x="0" y="0"/>
          <a:chExt cx="0" cy="0"/>
        </a:xfrm>
      </p:grpSpPr>
      <p:sp>
        <p:nvSpPr>
          <p:cNvPr id="969" name="Google Shape;969;p27"/>
          <p:cNvSpPr txBox="1"/>
          <p:nvPr/>
        </p:nvSpPr>
        <p:spPr>
          <a:xfrm>
            <a:off x="761260" y="186940"/>
            <a:ext cx="1055370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Pour l’état liquide, quelles sont les caractéristiques observables dans l’expérience ci-dessous?</a:t>
            </a:r>
            <a:endParaRPr b="1" sz="1600">
              <a:solidFill>
                <a:srgbClr val="A5A5A5"/>
              </a:solidFill>
              <a:latin typeface="Calibri"/>
              <a:ea typeface="Calibri"/>
              <a:cs typeface="Calibri"/>
              <a:sym typeface="Calibri"/>
            </a:endParaRPr>
          </a:p>
        </p:txBody>
      </p:sp>
      <p:sp>
        <p:nvSpPr>
          <p:cNvPr id="970" name="Google Shape;970;p27"/>
          <p:cNvSpPr/>
          <p:nvPr/>
        </p:nvSpPr>
        <p:spPr>
          <a:xfrm>
            <a:off x="632720" y="1204432"/>
            <a:ext cx="9014838"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L’eau liquide a: </a:t>
            </a:r>
            <a:endParaRPr b="1" sz="2400">
              <a:solidFill>
                <a:schemeClr val="dk1"/>
              </a:solidFill>
              <a:latin typeface="Calibri"/>
              <a:ea typeface="Calibri"/>
              <a:cs typeface="Calibri"/>
              <a:sym typeface="Calibri"/>
            </a:endParaRPr>
          </a:p>
        </p:txBody>
      </p:sp>
      <p:sp>
        <p:nvSpPr>
          <p:cNvPr id="971" name="Google Shape;971;p27"/>
          <p:cNvSpPr/>
          <p:nvPr/>
        </p:nvSpPr>
        <p:spPr>
          <a:xfrm>
            <a:off x="1605303" y="4842181"/>
            <a:ext cx="1985115"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Forme propre   </a:t>
            </a:r>
            <a:endParaRPr/>
          </a:p>
        </p:txBody>
      </p:sp>
      <p:sp>
        <p:nvSpPr>
          <p:cNvPr id="972" name="Google Shape;972;p27"/>
          <p:cNvSpPr/>
          <p:nvPr/>
        </p:nvSpPr>
        <p:spPr>
          <a:xfrm>
            <a:off x="1160225" y="4842181"/>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973" name="Google Shape;973;p27"/>
          <p:cNvSpPr/>
          <p:nvPr/>
        </p:nvSpPr>
        <p:spPr>
          <a:xfrm>
            <a:off x="8241030" y="4841105"/>
            <a:ext cx="3341029"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Surface libre horizontale </a:t>
            </a:r>
            <a:endParaRPr/>
          </a:p>
        </p:txBody>
      </p:sp>
      <p:sp>
        <p:nvSpPr>
          <p:cNvPr id="974" name="Google Shape;974;p27"/>
          <p:cNvSpPr/>
          <p:nvPr/>
        </p:nvSpPr>
        <p:spPr>
          <a:xfrm>
            <a:off x="4827271" y="4842181"/>
            <a:ext cx="2176905"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Volume propre</a:t>
            </a:r>
            <a:endParaRPr/>
          </a:p>
        </p:txBody>
      </p:sp>
      <p:sp>
        <p:nvSpPr>
          <p:cNvPr id="975" name="Google Shape;975;p27"/>
          <p:cNvSpPr/>
          <p:nvPr/>
        </p:nvSpPr>
        <p:spPr>
          <a:xfrm>
            <a:off x="7813069" y="4841643"/>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C</a:t>
            </a:r>
            <a:endParaRPr/>
          </a:p>
        </p:txBody>
      </p:sp>
      <p:sp>
        <p:nvSpPr>
          <p:cNvPr id="976" name="Google Shape;976;p27"/>
          <p:cNvSpPr/>
          <p:nvPr/>
        </p:nvSpPr>
        <p:spPr>
          <a:xfrm>
            <a:off x="4395272" y="4842181"/>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pic>
        <p:nvPicPr>
          <p:cNvPr id="977" name="Google Shape;977;p27"/>
          <p:cNvPicPr preferRelativeResize="0"/>
          <p:nvPr/>
        </p:nvPicPr>
        <p:blipFill rotWithShape="1">
          <a:blip r:embed="rId3">
            <a:alphaModFix/>
          </a:blip>
          <a:srcRect b="0" l="0" r="0" t="0"/>
          <a:stretch/>
        </p:blipFill>
        <p:spPr>
          <a:xfrm>
            <a:off x="5954288" y="2122093"/>
            <a:ext cx="275967" cy="163372"/>
          </a:xfrm>
          <a:prstGeom prst="rect">
            <a:avLst/>
          </a:prstGeom>
          <a:noFill/>
          <a:ln>
            <a:noFill/>
          </a:ln>
        </p:spPr>
      </p:pic>
      <p:pic>
        <p:nvPicPr>
          <p:cNvPr id="978" name="Google Shape;978;p27"/>
          <p:cNvPicPr preferRelativeResize="0"/>
          <p:nvPr/>
        </p:nvPicPr>
        <p:blipFill rotWithShape="1">
          <a:blip r:embed="rId4">
            <a:alphaModFix/>
          </a:blip>
          <a:srcRect b="0" l="0" r="0" t="0"/>
          <a:stretch/>
        </p:blipFill>
        <p:spPr>
          <a:xfrm>
            <a:off x="4219480" y="1873215"/>
            <a:ext cx="4021550" cy="2417648"/>
          </a:xfrm>
          <a:prstGeom prst="rect">
            <a:avLst/>
          </a:prstGeom>
          <a:noFill/>
          <a:ln>
            <a:noFill/>
          </a:ln>
        </p:spPr>
      </p:pic>
      <p:cxnSp>
        <p:nvCxnSpPr>
          <p:cNvPr id="979" name="Google Shape;979;p27"/>
          <p:cNvCxnSpPr>
            <a:stCxn id="978" idx="0"/>
          </p:cNvCxnSpPr>
          <p:nvPr/>
        </p:nvCxnSpPr>
        <p:spPr>
          <a:xfrm flipH="1">
            <a:off x="4950755" y="1873215"/>
            <a:ext cx="1279500" cy="1380300"/>
          </a:xfrm>
          <a:prstGeom prst="straightConnector1">
            <a:avLst/>
          </a:prstGeom>
          <a:noFill/>
          <a:ln cap="flat" cmpd="sng" w="19050">
            <a:solidFill>
              <a:schemeClr val="accent1"/>
            </a:solidFill>
            <a:prstDash val="solid"/>
            <a:miter lim="800000"/>
            <a:headEnd len="sm" w="sm" type="none"/>
            <a:tailEnd len="med" w="med" type="triangle"/>
          </a:ln>
        </p:spPr>
      </p:cxnSp>
      <p:cxnSp>
        <p:nvCxnSpPr>
          <p:cNvPr id="980" name="Google Shape;980;p27"/>
          <p:cNvCxnSpPr>
            <a:stCxn id="978" idx="0"/>
          </p:cNvCxnSpPr>
          <p:nvPr/>
        </p:nvCxnSpPr>
        <p:spPr>
          <a:xfrm>
            <a:off x="6230255" y="1873215"/>
            <a:ext cx="933300" cy="1380300"/>
          </a:xfrm>
          <a:prstGeom prst="straightConnector1">
            <a:avLst/>
          </a:prstGeom>
          <a:noFill/>
          <a:ln cap="flat" cmpd="sng" w="19050">
            <a:solidFill>
              <a:schemeClr val="accent1"/>
            </a:solidFill>
            <a:prstDash val="solid"/>
            <a:miter lim="800000"/>
            <a:headEnd len="sm" w="sm" type="none"/>
            <a:tailEnd len="med" w="med" type="triangle"/>
          </a:ln>
        </p:spPr>
      </p:cxnSp>
      <p:cxnSp>
        <p:nvCxnSpPr>
          <p:cNvPr id="981" name="Google Shape;981;p27"/>
          <p:cNvCxnSpPr/>
          <p:nvPr/>
        </p:nvCxnSpPr>
        <p:spPr>
          <a:xfrm rot="10800000">
            <a:off x="2335448" y="3241380"/>
            <a:ext cx="1884032" cy="12196"/>
          </a:xfrm>
          <a:prstGeom prst="straightConnector1">
            <a:avLst/>
          </a:prstGeom>
          <a:noFill/>
          <a:ln cap="flat" cmpd="sng" w="9525">
            <a:solidFill>
              <a:schemeClr val="accent1"/>
            </a:solidFill>
            <a:prstDash val="dash"/>
            <a:round/>
            <a:headEnd len="sm" w="sm" type="none"/>
            <a:tailEnd len="sm" w="sm" type="none"/>
          </a:ln>
        </p:spPr>
      </p:cxnSp>
      <p:cxnSp>
        <p:nvCxnSpPr>
          <p:cNvPr id="982" name="Google Shape;982;p27"/>
          <p:cNvCxnSpPr/>
          <p:nvPr/>
        </p:nvCxnSpPr>
        <p:spPr>
          <a:xfrm>
            <a:off x="2810936" y="1790536"/>
            <a:ext cx="0" cy="1856232"/>
          </a:xfrm>
          <a:prstGeom prst="straightConnector1">
            <a:avLst/>
          </a:prstGeom>
          <a:noFill/>
          <a:ln cap="flat" cmpd="sng" w="19050">
            <a:solidFill>
              <a:schemeClr val="accent2"/>
            </a:solidFill>
            <a:prstDash val="solid"/>
            <a:miter lim="800000"/>
            <a:headEnd len="sm" w="sm" type="none"/>
            <a:tailEnd len="sm" w="sm" type="none"/>
          </a:ln>
        </p:spPr>
      </p:cxnSp>
      <p:sp>
        <p:nvSpPr>
          <p:cNvPr id="983" name="Google Shape;983;p27"/>
          <p:cNvSpPr/>
          <p:nvPr/>
        </p:nvSpPr>
        <p:spPr>
          <a:xfrm>
            <a:off x="2820080" y="3082039"/>
            <a:ext cx="171677" cy="171533"/>
          </a:xfrm>
          <a:prstGeom prst="rect">
            <a:avLst/>
          </a:prstGeom>
          <a:noFill/>
          <a:ln cap="flat" cmpd="sng" w="28575">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984" name="Google Shape;984;p27"/>
          <p:cNvCxnSpPr/>
          <p:nvPr/>
        </p:nvCxnSpPr>
        <p:spPr>
          <a:xfrm rot="10800000">
            <a:off x="7754792" y="3241380"/>
            <a:ext cx="2115312" cy="0"/>
          </a:xfrm>
          <a:prstGeom prst="straightConnector1">
            <a:avLst/>
          </a:prstGeom>
          <a:noFill/>
          <a:ln cap="flat" cmpd="sng" w="9525">
            <a:solidFill>
              <a:schemeClr val="accent1"/>
            </a:solidFill>
            <a:prstDash val="dash"/>
            <a:round/>
            <a:headEnd len="sm" w="sm" type="none"/>
            <a:tailEnd len="sm" w="sm" type="none"/>
          </a:ln>
        </p:spPr>
      </p:cxnSp>
      <p:cxnSp>
        <p:nvCxnSpPr>
          <p:cNvPr id="985" name="Google Shape;985;p27"/>
          <p:cNvCxnSpPr/>
          <p:nvPr/>
        </p:nvCxnSpPr>
        <p:spPr>
          <a:xfrm>
            <a:off x="8998376" y="2122093"/>
            <a:ext cx="0" cy="1856232"/>
          </a:xfrm>
          <a:prstGeom prst="straightConnector1">
            <a:avLst/>
          </a:prstGeom>
          <a:noFill/>
          <a:ln cap="flat" cmpd="sng" w="19050">
            <a:solidFill>
              <a:schemeClr val="accent2"/>
            </a:solidFill>
            <a:prstDash val="solid"/>
            <a:miter lim="800000"/>
            <a:headEnd len="sm" w="sm" type="none"/>
            <a:tailEnd len="sm" w="sm" type="none"/>
          </a:ln>
        </p:spPr>
      </p:cxnSp>
      <p:sp>
        <p:nvSpPr>
          <p:cNvPr id="986" name="Google Shape;986;p27"/>
          <p:cNvSpPr/>
          <p:nvPr/>
        </p:nvSpPr>
        <p:spPr>
          <a:xfrm>
            <a:off x="8823651" y="3072895"/>
            <a:ext cx="171677" cy="171533"/>
          </a:xfrm>
          <a:prstGeom prst="rect">
            <a:avLst/>
          </a:prstGeom>
          <a:noFill/>
          <a:ln cap="flat" cmpd="sng" w="28575">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Coche avec un remplissage uni" id="987" name="Google Shape;987;p27"/>
          <p:cNvPicPr preferRelativeResize="0"/>
          <p:nvPr/>
        </p:nvPicPr>
        <p:blipFill rotWithShape="1">
          <a:blip r:embed="rId5">
            <a:alphaModFix/>
          </a:blip>
          <a:srcRect b="0" l="0" r="0" t="0"/>
          <a:stretch/>
        </p:blipFill>
        <p:spPr>
          <a:xfrm>
            <a:off x="5544756" y="5272567"/>
            <a:ext cx="684830" cy="684830"/>
          </a:xfrm>
          <a:prstGeom prst="rect">
            <a:avLst/>
          </a:prstGeom>
          <a:noFill/>
          <a:ln>
            <a:noFill/>
          </a:ln>
        </p:spPr>
      </p:pic>
      <p:pic>
        <p:nvPicPr>
          <p:cNvPr descr="Coche avec un remplissage uni" id="988" name="Google Shape;988;p27"/>
          <p:cNvPicPr preferRelativeResize="0"/>
          <p:nvPr/>
        </p:nvPicPr>
        <p:blipFill rotWithShape="1">
          <a:blip r:embed="rId5">
            <a:alphaModFix/>
          </a:blip>
          <a:srcRect b="0" l="0" r="0" t="0"/>
          <a:stretch/>
        </p:blipFill>
        <p:spPr>
          <a:xfrm>
            <a:off x="9305143" y="5272567"/>
            <a:ext cx="684830" cy="684830"/>
          </a:xfrm>
          <a:prstGeom prst="rect">
            <a:avLst/>
          </a:prstGeom>
          <a:noFill/>
          <a:ln>
            <a:noFill/>
          </a:ln>
        </p:spPr>
      </p:pic>
      <p:pic>
        <p:nvPicPr>
          <p:cNvPr descr="Interdit Signe Rouge X – HD Vidéos et plus de vidéos de Lettre X - Lettre  X, Rouge, Croix - Forme - iStock" id="989" name="Google Shape;989;p27"/>
          <p:cNvPicPr preferRelativeResize="0"/>
          <p:nvPr/>
        </p:nvPicPr>
        <p:blipFill rotWithShape="1">
          <a:blip r:embed="rId6">
            <a:alphaModFix/>
          </a:blip>
          <a:srcRect b="0" l="0" r="0" t="0"/>
          <a:stretch/>
        </p:blipFill>
        <p:spPr>
          <a:xfrm>
            <a:off x="2202027" y="5410776"/>
            <a:ext cx="726065" cy="408411"/>
          </a:xfrm>
          <a:prstGeom prst="rect">
            <a:avLst/>
          </a:prstGeom>
          <a:noFill/>
          <a:ln>
            <a:noFill/>
          </a:ln>
        </p:spPr>
      </p:pic>
      <p:grpSp>
        <p:nvGrpSpPr>
          <p:cNvPr id="990" name="Google Shape;990;p27"/>
          <p:cNvGrpSpPr/>
          <p:nvPr/>
        </p:nvGrpSpPr>
        <p:grpSpPr>
          <a:xfrm>
            <a:off x="11803806" y="34503"/>
            <a:ext cx="232364" cy="304873"/>
            <a:chOff x="3292012" y="1302714"/>
            <a:chExt cx="867138" cy="384316"/>
          </a:xfrm>
        </p:grpSpPr>
        <p:sp>
          <p:nvSpPr>
            <p:cNvPr id="991" name="Google Shape;991;p27"/>
            <p:cNvSpPr/>
            <p:nvPr/>
          </p:nvSpPr>
          <p:spPr>
            <a:xfrm>
              <a:off x="3292012" y="1302714"/>
              <a:ext cx="867138" cy="384316"/>
            </a:xfrm>
            <a:prstGeom prst="rect">
              <a:avLst/>
            </a:prstGeom>
            <a:solidFill>
              <a:srgbClr val="F7C475"/>
            </a:solidFill>
            <a:ln cap="flat" cmpd="sng" w="25400">
              <a:solidFill>
                <a:srgbClr val="F7C475"/>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Calibri"/>
                <a:buNone/>
              </a:pPr>
              <a:r>
                <a:t/>
              </a:r>
              <a:endParaRPr b="0" i="0" sz="900" u="none" cap="none" strike="noStrike">
                <a:solidFill>
                  <a:srgbClr val="F7C475"/>
                </a:solidFill>
                <a:latin typeface="Arial"/>
                <a:ea typeface="Arial"/>
                <a:cs typeface="Arial"/>
                <a:sym typeface="Arial"/>
              </a:endParaRPr>
            </a:p>
          </p:txBody>
        </p:sp>
        <p:sp>
          <p:nvSpPr>
            <p:cNvPr id="992" name="Google Shape;992;p27"/>
            <p:cNvSpPr/>
            <p:nvPr/>
          </p:nvSpPr>
          <p:spPr>
            <a:xfrm>
              <a:off x="3351780" y="1310206"/>
              <a:ext cx="789749" cy="369332"/>
            </a:xfrm>
            <a:prstGeom prst="rect">
              <a:avLst/>
            </a:prstGeom>
            <a:solidFill>
              <a:srgbClr val="F7C475"/>
            </a:solidFill>
            <a:ln cap="flat" cmpd="sng" w="9525">
              <a:solidFill>
                <a:srgbClr val="F7C475"/>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Arial"/>
                  <a:ea typeface="Arial"/>
                  <a:cs typeface="Arial"/>
                  <a:sym typeface="Arial"/>
                </a:rPr>
                <a:t>O</a:t>
              </a:r>
              <a:endParaRPr b="1" i="0" sz="1800" u="none" cap="none" strike="noStrike">
                <a:solidFill>
                  <a:srgbClr val="FFFFFF"/>
                </a:solidFill>
                <a:latin typeface="Arial"/>
                <a:ea typeface="Arial"/>
                <a:cs typeface="Arial"/>
                <a:sym typeface="Arial"/>
              </a:endParaRPr>
            </a:p>
          </p:txBody>
        </p:sp>
      </p:grpSp>
      <p:pic>
        <p:nvPicPr>
          <p:cNvPr id="993" name="Google Shape;993;p27"/>
          <p:cNvPicPr preferRelativeResize="0"/>
          <p:nvPr/>
        </p:nvPicPr>
        <p:blipFill rotWithShape="1">
          <a:blip r:embed="rId7">
            <a:alphaModFix/>
          </a:blip>
          <a:srcRect b="0" l="0" r="0" t="0"/>
          <a:stretch/>
        </p:blipFill>
        <p:spPr>
          <a:xfrm>
            <a:off x="11231930" y="234317"/>
            <a:ext cx="583170" cy="583170"/>
          </a:xfrm>
          <a:prstGeom prst="rect">
            <a:avLst/>
          </a:prstGeom>
          <a:noFill/>
          <a:ln>
            <a:noFill/>
          </a:ln>
        </p:spPr>
      </p:pic>
      <p:sp>
        <p:nvSpPr>
          <p:cNvPr id="994" name="Google Shape;994;p27"/>
          <p:cNvSpPr/>
          <p:nvPr/>
        </p:nvSpPr>
        <p:spPr>
          <a:xfrm>
            <a:off x="522426" y="618642"/>
            <a:ext cx="11147148" cy="330231"/>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(de manière générale, donner des indications précises): demander à 3-4 élèves de répéter à haute voix</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8" name="Shape 998"/>
        <p:cNvGrpSpPr/>
        <p:nvPr/>
      </p:nvGrpSpPr>
      <p:grpSpPr>
        <a:xfrm>
          <a:off x="0" y="0"/>
          <a:ext cx="0" cy="0"/>
          <a:chOff x="0" y="0"/>
          <a:chExt cx="0" cy="0"/>
        </a:xfrm>
      </p:grpSpPr>
      <p:sp>
        <p:nvSpPr>
          <p:cNvPr id="999" name="Google Shape;999;p28"/>
          <p:cNvSpPr txBox="1"/>
          <p:nvPr/>
        </p:nvSpPr>
        <p:spPr>
          <a:xfrm>
            <a:off x="761260" y="186940"/>
            <a:ext cx="1055370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Pour l’état gazeux, quelles sont les caractéristiques observables dans l’expérience ci-dessous?</a:t>
            </a:r>
            <a:endParaRPr b="1" sz="1600">
              <a:solidFill>
                <a:srgbClr val="A5A5A5"/>
              </a:solidFill>
              <a:latin typeface="Calibri"/>
              <a:ea typeface="Calibri"/>
              <a:cs typeface="Calibri"/>
              <a:sym typeface="Calibri"/>
            </a:endParaRPr>
          </a:p>
        </p:txBody>
      </p:sp>
      <p:sp>
        <p:nvSpPr>
          <p:cNvPr id="1000" name="Google Shape;1000;p28"/>
          <p:cNvSpPr/>
          <p:nvPr/>
        </p:nvSpPr>
        <p:spPr>
          <a:xfrm>
            <a:off x="667548" y="1305130"/>
            <a:ext cx="9014838"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L’air a: </a:t>
            </a:r>
            <a:endParaRPr b="1" sz="2400">
              <a:solidFill>
                <a:schemeClr val="dk1"/>
              </a:solidFill>
              <a:latin typeface="Calibri"/>
              <a:ea typeface="Calibri"/>
              <a:cs typeface="Calibri"/>
              <a:sym typeface="Calibri"/>
            </a:endParaRPr>
          </a:p>
        </p:txBody>
      </p:sp>
      <p:sp>
        <p:nvSpPr>
          <p:cNvPr id="1001" name="Google Shape;1001;p28"/>
          <p:cNvSpPr/>
          <p:nvPr/>
        </p:nvSpPr>
        <p:spPr>
          <a:xfrm>
            <a:off x="1605303" y="4842181"/>
            <a:ext cx="1985115"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Forme propre   </a:t>
            </a:r>
            <a:endParaRPr/>
          </a:p>
        </p:txBody>
      </p:sp>
      <p:sp>
        <p:nvSpPr>
          <p:cNvPr id="1002" name="Google Shape;1002;p28"/>
          <p:cNvSpPr/>
          <p:nvPr/>
        </p:nvSpPr>
        <p:spPr>
          <a:xfrm>
            <a:off x="1160225" y="4842181"/>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1003" name="Google Shape;1003;p28"/>
          <p:cNvSpPr/>
          <p:nvPr/>
        </p:nvSpPr>
        <p:spPr>
          <a:xfrm>
            <a:off x="8241030" y="4841105"/>
            <a:ext cx="3341029"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Surface libre horizontale </a:t>
            </a:r>
            <a:endParaRPr/>
          </a:p>
        </p:txBody>
      </p:sp>
      <p:sp>
        <p:nvSpPr>
          <p:cNvPr id="1004" name="Google Shape;1004;p28"/>
          <p:cNvSpPr/>
          <p:nvPr/>
        </p:nvSpPr>
        <p:spPr>
          <a:xfrm>
            <a:off x="4827271" y="4842181"/>
            <a:ext cx="2176905"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Volume propre</a:t>
            </a:r>
            <a:endParaRPr/>
          </a:p>
        </p:txBody>
      </p:sp>
      <p:sp>
        <p:nvSpPr>
          <p:cNvPr id="1005" name="Google Shape;1005;p28"/>
          <p:cNvSpPr/>
          <p:nvPr/>
        </p:nvSpPr>
        <p:spPr>
          <a:xfrm>
            <a:off x="7813069" y="4841643"/>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C</a:t>
            </a:r>
            <a:endParaRPr/>
          </a:p>
        </p:txBody>
      </p:sp>
      <p:sp>
        <p:nvSpPr>
          <p:cNvPr id="1006" name="Google Shape;1006;p28"/>
          <p:cNvSpPr/>
          <p:nvPr/>
        </p:nvSpPr>
        <p:spPr>
          <a:xfrm>
            <a:off x="4395272" y="4842181"/>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pic>
        <p:nvPicPr>
          <p:cNvPr id="1007" name="Google Shape;1007;p28"/>
          <p:cNvPicPr preferRelativeResize="0"/>
          <p:nvPr/>
        </p:nvPicPr>
        <p:blipFill rotWithShape="1">
          <a:blip r:embed="rId3">
            <a:alphaModFix/>
          </a:blip>
          <a:srcRect b="0" l="0" r="0" t="0"/>
          <a:stretch/>
        </p:blipFill>
        <p:spPr>
          <a:xfrm>
            <a:off x="4899000" y="2686178"/>
            <a:ext cx="275967" cy="163372"/>
          </a:xfrm>
          <a:prstGeom prst="rect">
            <a:avLst/>
          </a:prstGeom>
          <a:noFill/>
          <a:ln>
            <a:noFill/>
          </a:ln>
        </p:spPr>
      </p:pic>
      <p:grpSp>
        <p:nvGrpSpPr>
          <p:cNvPr id="1008" name="Google Shape;1008;p28"/>
          <p:cNvGrpSpPr/>
          <p:nvPr/>
        </p:nvGrpSpPr>
        <p:grpSpPr>
          <a:xfrm>
            <a:off x="2372075" y="2254674"/>
            <a:ext cx="3337123" cy="1724108"/>
            <a:chOff x="1485511" y="1066625"/>
            <a:chExt cx="2847254" cy="1292603"/>
          </a:xfrm>
        </p:grpSpPr>
        <p:pic>
          <p:nvPicPr>
            <p:cNvPr descr="Une image contenant dessin humoristique" id="1009" name="Google Shape;1009;p28"/>
            <p:cNvPicPr preferRelativeResize="0"/>
            <p:nvPr/>
          </p:nvPicPr>
          <p:blipFill rotWithShape="1">
            <a:blip r:embed="rId4">
              <a:alphaModFix/>
            </a:blip>
            <a:srcRect b="0" l="0" r="45369" t="0"/>
            <a:stretch/>
          </p:blipFill>
          <p:spPr>
            <a:xfrm>
              <a:off x="1485511" y="1066625"/>
              <a:ext cx="2062676" cy="959340"/>
            </a:xfrm>
            <a:prstGeom prst="rect">
              <a:avLst/>
            </a:prstGeom>
            <a:noFill/>
            <a:ln>
              <a:noFill/>
            </a:ln>
          </p:spPr>
        </p:pic>
        <p:sp>
          <p:nvSpPr>
            <p:cNvPr id="1010" name="Google Shape;1010;p28"/>
            <p:cNvSpPr txBox="1"/>
            <p:nvPr/>
          </p:nvSpPr>
          <p:spPr>
            <a:xfrm>
              <a:off x="1485511" y="2051451"/>
              <a:ext cx="2847254"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dk1"/>
                  </a:solidFill>
                  <a:latin typeface="Calibri"/>
                  <a:ea typeface="Calibri"/>
                  <a:cs typeface="Calibri"/>
                  <a:sym typeface="Calibri"/>
                </a:rPr>
                <a:t>On tire le piston de la seringue </a:t>
              </a:r>
              <a:endParaRPr/>
            </a:p>
          </p:txBody>
        </p:sp>
      </p:grpSp>
      <p:grpSp>
        <p:nvGrpSpPr>
          <p:cNvPr id="1011" name="Google Shape;1011;p28"/>
          <p:cNvGrpSpPr/>
          <p:nvPr/>
        </p:nvGrpSpPr>
        <p:grpSpPr>
          <a:xfrm>
            <a:off x="5913120" y="2263182"/>
            <a:ext cx="3742944" cy="1690114"/>
            <a:chOff x="1102080" y="3344053"/>
            <a:chExt cx="3193503" cy="1267117"/>
          </a:xfrm>
        </p:grpSpPr>
        <p:pic>
          <p:nvPicPr>
            <p:cNvPr descr="Une image contenant dessin humoristique&#10;&#10;Description générée automatiquement" id="1012" name="Google Shape;1012;p28"/>
            <p:cNvPicPr preferRelativeResize="0"/>
            <p:nvPr/>
          </p:nvPicPr>
          <p:blipFill rotWithShape="1">
            <a:blip r:embed="rId4">
              <a:alphaModFix/>
            </a:blip>
            <a:srcRect b="0" l="58388" r="0" t="0"/>
            <a:stretch/>
          </p:blipFill>
          <p:spPr>
            <a:xfrm>
              <a:off x="1834895" y="3344053"/>
              <a:ext cx="1571128" cy="959340"/>
            </a:xfrm>
            <a:prstGeom prst="rect">
              <a:avLst/>
            </a:prstGeom>
            <a:noFill/>
            <a:ln>
              <a:noFill/>
            </a:ln>
          </p:spPr>
        </p:pic>
        <p:sp>
          <p:nvSpPr>
            <p:cNvPr id="1013" name="Google Shape;1013;p28"/>
            <p:cNvSpPr txBox="1"/>
            <p:nvPr/>
          </p:nvSpPr>
          <p:spPr>
            <a:xfrm>
              <a:off x="1102080" y="4303393"/>
              <a:ext cx="3193503"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dk1"/>
                  </a:solidFill>
                  <a:latin typeface="Calibri"/>
                  <a:ea typeface="Calibri"/>
                  <a:cs typeface="Calibri"/>
                  <a:sym typeface="Calibri"/>
                </a:rPr>
                <a:t>On pousse le piston de la seringue </a:t>
              </a:r>
              <a:endParaRPr/>
            </a:p>
          </p:txBody>
        </p:sp>
      </p:grpSp>
      <p:grpSp>
        <p:nvGrpSpPr>
          <p:cNvPr id="1014" name="Google Shape;1014;p28"/>
          <p:cNvGrpSpPr/>
          <p:nvPr/>
        </p:nvGrpSpPr>
        <p:grpSpPr>
          <a:xfrm>
            <a:off x="11803806" y="34503"/>
            <a:ext cx="232364" cy="304873"/>
            <a:chOff x="3292012" y="1302714"/>
            <a:chExt cx="867138" cy="384316"/>
          </a:xfrm>
        </p:grpSpPr>
        <p:sp>
          <p:nvSpPr>
            <p:cNvPr id="1015" name="Google Shape;1015;p28"/>
            <p:cNvSpPr/>
            <p:nvPr/>
          </p:nvSpPr>
          <p:spPr>
            <a:xfrm>
              <a:off x="3292012" y="1302714"/>
              <a:ext cx="867138" cy="384316"/>
            </a:xfrm>
            <a:prstGeom prst="rect">
              <a:avLst/>
            </a:prstGeom>
            <a:solidFill>
              <a:srgbClr val="F7C475"/>
            </a:solidFill>
            <a:ln cap="flat" cmpd="sng" w="25400">
              <a:solidFill>
                <a:srgbClr val="F7C475"/>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Calibri"/>
                <a:buNone/>
              </a:pPr>
              <a:r>
                <a:t/>
              </a:r>
              <a:endParaRPr b="0" i="0" sz="900" u="none" cap="none" strike="noStrike">
                <a:solidFill>
                  <a:srgbClr val="F7C475"/>
                </a:solidFill>
                <a:latin typeface="Arial"/>
                <a:ea typeface="Arial"/>
                <a:cs typeface="Arial"/>
                <a:sym typeface="Arial"/>
              </a:endParaRPr>
            </a:p>
          </p:txBody>
        </p:sp>
        <p:sp>
          <p:nvSpPr>
            <p:cNvPr id="1016" name="Google Shape;1016;p28"/>
            <p:cNvSpPr/>
            <p:nvPr/>
          </p:nvSpPr>
          <p:spPr>
            <a:xfrm>
              <a:off x="3351780" y="1310206"/>
              <a:ext cx="789749" cy="369332"/>
            </a:xfrm>
            <a:prstGeom prst="rect">
              <a:avLst/>
            </a:prstGeom>
            <a:solidFill>
              <a:srgbClr val="F7C475"/>
            </a:solidFill>
            <a:ln cap="flat" cmpd="sng" w="9525">
              <a:solidFill>
                <a:srgbClr val="F7C475"/>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Arial"/>
                  <a:ea typeface="Arial"/>
                  <a:cs typeface="Arial"/>
                  <a:sym typeface="Arial"/>
                </a:rPr>
                <a:t>O</a:t>
              </a:r>
              <a:endParaRPr b="1" i="0" sz="1800" u="none" cap="none" strike="noStrike">
                <a:solidFill>
                  <a:srgbClr val="FFFFFF"/>
                </a:solidFill>
                <a:latin typeface="Arial"/>
                <a:ea typeface="Arial"/>
                <a:cs typeface="Arial"/>
                <a:sym typeface="Arial"/>
              </a:endParaRPr>
            </a:p>
          </p:txBody>
        </p:sp>
      </p:grpSp>
      <p:grpSp>
        <p:nvGrpSpPr>
          <p:cNvPr id="1017" name="Google Shape;1017;p28"/>
          <p:cNvGrpSpPr/>
          <p:nvPr/>
        </p:nvGrpSpPr>
        <p:grpSpPr>
          <a:xfrm>
            <a:off x="10968556" y="215924"/>
            <a:ext cx="724840" cy="625508"/>
            <a:chOff x="779844" y="4335989"/>
            <a:chExt cx="563238" cy="575842"/>
          </a:xfrm>
        </p:grpSpPr>
        <p:pic>
          <p:nvPicPr>
            <p:cNvPr descr="Une image contenant Dessin animé, clipart, Animation, illustration&#10;&#10;Description générée automatiquement" id="1018" name="Google Shape;1018;p28"/>
            <p:cNvPicPr preferRelativeResize="0"/>
            <p:nvPr/>
          </p:nvPicPr>
          <p:blipFill rotWithShape="1">
            <a:blip r:embed="rId5">
              <a:alphaModFix/>
            </a:blip>
            <a:srcRect b="23864" l="18242" r="18458" t="9344"/>
            <a:stretch/>
          </p:blipFill>
          <p:spPr>
            <a:xfrm>
              <a:off x="779844" y="4335989"/>
              <a:ext cx="563238" cy="575842"/>
            </a:xfrm>
            <a:prstGeom prst="rect">
              <a:avLst/>
            </a:prstGeom>
            <a:noFill/>
            <a:ln>
              <a:noFill/>
            </a:ln>
          </p:spPr>
        </p:pic>
        <p:sp>
          <p:nvSpPr>
            <p:cNvPr id="1019" name="Google Shape;1019;p28"/>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rgbClr val="FFFFFF"/>
                </a:solidFill>
                <a:latin typeface="Arial"/>
                <a:ea typeface="Arial"/>
                <a:cs typeface="Arial"/>
                <a:sym typeface="Arial"/>
              </a:endParaRPr>
            </a:p>
          </p:txBody>
        </p:sp>
      </p:grpSp>
      <p:sp>
        <p:nvSpPr>
          <p:cNvPr id="1020" name="Google Shape;1020;p28"/>
          <p:cNvSpPr/>
          <p:nvPr/>
        </p:nvSpPr>
        <p:spPr>
          <a:xfrm>
            <a:off x="522426" y="618642"/>
            <a:ext cx="11147148" cy="330231"/>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(de manière générale, donner des indications précises): demander à 3-4 élèves de répéter à haute voix</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008"/>
                                        </p:tgtEl>
                                        <p:attrNameLst>
                                          <p:attrName>style.visibility</p:attrName>
                                        </p:attrNameLst>
                                      </p:cBhvr>
                                      <p:to>
                                        <p:strVal val="visible"/>
                                      </p:to>
                                    </p:set>
                                    <p:animEffect filter="fade" transition="in">
                                      <p:cBhvr>
                                        <p:cTn dur="1000"/>
                                        <p:tgtEl>
                                          <p:spTgt spid="1008"/>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1011"/>
                                        </p:tgtEl>
                                        <p:attrNameLst>
                                          <p:attrName>style.visibility</p:attrName>
                                        </p:attrNameLst>
                                      </p:cBhvr>
                                      <p:to>
                                        <p:strVal val="visible"/>
                                      </p:to>
                                    </p:set>
                                    <p:animEffect filter="fade" transition="in">
                                      <p:cBhvr>
                                        <p:cTn dur="1000"/>
                                        <p:tgtEl>
                                          <p:spTgt spid="101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4" name="Shape 1024"/>
        <p:cNvGrpSpPr/>
        <p:nvPr/>
      </p:nvGrpSpPr>
      <p:grpSpPr>
        <a:xfrm>
          <a:off x="0" y="0"/>
          <a:ext cx="0" cy="0"/>
          <a:chOff x="0" y="0"/>
          <a:chExt cx="0" cy="0"/>
        </a:xfrm>
      </p:grpSpPr>
      <p:sp>
        <p:nvSpPr>
          <p:cNvPr id="1025" name="Google Shape;1025;p29"/>
          <p:cNvSpPr txBox="1"/>
          <p:nvPr/>
        </p:nvSpPr>
        <p:spPr>
          <a:xfrm>
            <a:off x="761260" y="186940"/>
            <a:ext cx="1055370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Pour l’état gazeux, quelles sont les caractéristiques observables dans l’expérience ci-dessous?</a:t>
            </a:r>
            <a:endParaRPr b="1" sz="1600">
              <a:solidFill>
                <a:srgbClr val="A5A5A5"/>
              </a:solidFill>
              <a:latin typeface="Calibri"/>
              <a:ea typeface="Calibri"/>
              <a:cs typeface="Calibri"/>
              <a:sym typeface="Calibri"/>
            </a:endParaRPr>
          </a:p>
        </p:txBody>
      </p:sp>
      <p:sp>
        <p:nvSpPr>
          <p:cNvPr id="1026" name="Google Shape;1026;p29"/>
          <p:cNvSpPr/>
          <p:nvPr/>
        </p:nvSpPr>
        <p:spPr>
          <a:xfrm>
            <a:off x="1037337" y="1339231"/>
            <a:ext cx="9014838"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L’air a: </a:t>
            </a:r>
            <a:endParaRPr b="1" sz="2400">
              <a:solidFill>
                <a:schemeClr val="dk1"/>
              </a:solidFill>
              <a:latin typeface="Calibri"/>
              <a:ea typeface="Calibri"/>
              <a:cs typeface="Calibri"/>
              <a:sym typeface="Calibri"/>
            </a:endParaRPr>
          </a:p>
        </p:txBody>
      </p:sp>
      <p:sp>
        <p:nvSpPr>
          <p:cNvPr id="1027" name="Google Shape;1027;p29"/>
          <p:cNvSpPr/>
          <p:nvPr/>
        </p:nvSpPr>
        <p:spPr>
          <a:xfrm>
            <a:off x="1605303" y="4842181"/>
            <a:ext cx="1985115"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Forme propre   </a:t>
            </a:r>
            <a:endParaRPr/>
          </a:p>
        </p:txBody>
      </p:sp>
      <p:sp>
        <p:nvSpPr>
          <p:cNvPr id="1028" name="Google Shape;1028;p29"/>
          <p:cNvSpPr/>
          <p:nvPr/>
        </p:nvSpPr>
        <p:spPr>
          <a:xfrm>
            <a:off x="1160225" y="4842181"/>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1029" name="Google Shape;1029;p29"/>
          <p:cNvSpPr/>
          <p:nvPr/>
        </p:nvSpPr>
        <p:spPr>
          <a:xfrm>
            <a:off x="8241030" y="4841105"/>
            <a:ext cx="3341029"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Surface libre horizontale </a:t>
            </a:r>
            <a:endParaRPr/>
          </a:p>
        </p:txBody>
      </p:sp>
      <p:sp>
        <p:nvSpPr>
          <p:cNvPr id="1030" name="Google Shape;1030;p29"/>
          <p:cNvSpPr/>
          <p:nvPr/>
        </p:nvSpPr>
        <p:spPr>
          <a:xfrm>
            <a:off x="4827271" y="4842181"/>
            <a:ext cx="2176905"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Volume propre</a:t>
            </a:r>
            <a:endParaRPr/>
          </a:p>
        </p:txBody>
      </p:sp>
      <p:sp>
        <p:nvSpPr>
          <p:cNvPr id="1031" name="Google Shape;1031;p29"/>
          <p:cNvSpPr/>
          <p:nvPr/>
        </p:nvSpPr>
        <p:spPr>
          <a:xfrm>
            <a:off x="7813069" y="4841643"/>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C</a:t>
            </a:r>
            <a:endParaRPr/>
          </a:p>
        </p:txBody>
      </p:sp>
      <p:sp>
        <p:nvSpPr>
          <p:cNvPr id="1032" name="Google Shape;1032;p29"/>
          <p:cNvSpPr/>
          <p:nvPr/>
        </p:nvSpPr>
        <p:spPr>
          <a:xfrm>
            <a:off x="4395272" y="4842181"/>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pic>
        <p:nvPicPr>
          <p:cNvPr id="1033" name="Google Shape;1033;p29"/>
          <p:cNvPicPr preferRelativeResize="0"/>
          <p:nvPr/>
        </p:nvPicPr>
        <p:blipFill rotWithShape="1">
          <a:blip r:embed="rId3">
            <a:alphaModFix/>
          </a:blip>
          <a:srcRect b="0" l="0" r="0" t="0"/>
          <a:stretch/>
        </p:blipFill>
        <p:spPr>
          <a:xfrm>
            <a:off x="4899000" y="2686178"/>
            <a:ext cx="275967" cy="163372"/>
          </a:xfrm>
          <a:prstGeom prst="rect">
            <a:avLst/>
          </a:prstGeom>
          <a:noFill/>
          <a:ln>
            <a:noFill/>
          </a:ln>
        </p:spPr>
      </p:pic>
      <p:grpSp>
        <p:nvGrpSpPr>
          <p:cNvPr id="1034" name="Google Shape;1034;p29"/>
          <p:cNvGrpSpPr/>
          <p:nvPr/>
        </p:nvGrpSpPr>
        <p:grpSpPr>
          <a:xfrm>
            <a:off x="2372075" y="2254674"/>
            <a:ext cx="3337123" cy="1724108"/>
            <a:chOff x="1485511" y="1066625"/>
            <a:chExt cx="2847254" cy="1292603"/>
          </a:xfrm>
        </p:grpSpPr>
        <p:pic>
          <p:nvPicPr>
            <p:cNvPr descr="Une image contenant dessin humoristique" id="1035" name="Google Shape;1035;p29"/>
            <p:cNvPicPr preferRelativeResize="0"/>
            <p:nvPr/>
          </p:nvPicPr>
          <p:blipFill rotWithShape="1">
            <a:blip r:embed="rId4">
              <a:alphaModFix/>
            </a:blip>
            <a:srcRect b="0" l="0" r="45369" t="0"/>
            <a:stretch/>
          </p:blipFill>
          <p:spPr>
            <a:xfrm>
              <a:off x="1485511" y="1066625"/>
              <a:ext cx="2062676" cy="959340"/>
            </a:xfrm>
            <a:prstGeom prst="rect">
              <a:avLst/>
            </a:prstGeom>
            <a:noFill/>
            <a:ln>
              <a:noFill/>
            </a:ln>
          </p:spPr>
        </p:pic>
        <p:sp>
          <p:nvSpPr>
            <p:cNvPr id="1036" name="Google Shape;1036;p29"/>
            <p:cNvSpPr txBox="1"/>
            <p:nvPr/>
          </p:nvSpPr>
          <p:spPr>
            <a:xfrm>
              <a:off x="1485511" y="2051451"/>
              <a:ext cx="2847254"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dk1"/>
                  </a:solidFill>
                  <a:latin typeface="Calibri"/>
                  <a:ea typeface="Calibri"/>
                  <a:cs typeface="Calibri"/>
                  <a:sym typeface="Calibri"/>
                </a:rPr>
                <a:t>On tire le piston de la seringue </a:t>
              </a:r>
              <a:endParaRPr/>
            </a:p>
          </p:txBody>
        </p:sp>
      </p:grpSp>
      <p:grpSp>
        <p:nvGrpSpPr>
          <p:cNvPr id="1037" name="Google Shape;1037;p29"/>
          <p:cNvGrpSpPr/>
          <p:nvPr/>
        </p:nvGrpSpPr>
        <p:grpSpPr>
          <a:xfrm>
            <a:off x="5913120" y="2263182"/>
            <a:ext cx="3742944" cy="1690114"/>
            <a:chOff x="1102080" y="3344053"/>
            <a:chExt cx="3193503" cy="1267117"/>
          </a:xfrm>
        </p:grpSpPr>
        <p:pic>
          <p:nvPicPr>
            <p:cNvPr descr="Une image contenant dessin humoristique&#10;&#10;Description générée automatiquement" id="1038" name="Google Shape;1038;p29"/>
            <p:cNvPicPr preferRelativeResize="0"/>
            <p:nvPr/>
          </p:nvPicPr>
          <p:blipFill rotWithShape="1">
            <a:blip r:embed="rId4">
              <a:alphaModFix/>
            </a:blip>
            <a:srcRect b="0" l="58388" r="0" t="0"/>
            <a:stretch/>
          </p:blipFill>
          <p:spPr>
            <a:xfrm>
              <a:off x="1834895" y="3344053"/>
              <a:ext cx="1571128" cy="959340"/>
            </a:xfrm>
            <a:prstGeom prst="rect">
              <a:avLst/>
            </a:prstGeom>
            <a:noFill/>
            <a:ln>
              <a:noFill/>
            </a:ln>
          </p:spPr>
        </p:pic>
        <p:sp>
          <p:nvSpPr>
            <p:cNvPr id="1039" name="Google Shape;1039;p29"/>
            <p:cNvSpPr txBox="1"/>
            <p:nvPr/>
          </p:nvSpPr>
          <p:spPr>
            <a:xfrm>
              <a:off x="1102080" y="4303393"/>
              <a:ext cx="3193503"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dk1"/>
                  </a:solidFill>
                  <a:latin typeface="Calibri"/>
                  <a:ea typeface="Calibri"/>
                  <a:cs typeface="Calibri"/>
                  <a:sym typeface="Calibri"/>
                </a:rPr>
                <a:t>On pousse le piston de la seringue </a:t>
              </a:r>
              <a:endParaRPr/>
            </a:p>
          </p:txBody>
        </p:sp>
      </p:grpSp>
      <p:pic>
        <p:nvPicPr>
          <p:cNvPr descr="Interdit Signe Rouge X – HD Vidéos et plus de vidéos de Lettre X - Lettre  X, Rouge, Croix - Forme - iStock" id="1040" name="Google Shape;1040;p29"/>
          <p:cNvPicPr preferRelativeResize="0"/>
          <p:nvPr/>
        </p:nvPicPr>
        <p:blipFill rotWithShape="1">
          <a:blip r:embed="rId5">
            <a:alphaModFix/>
          </a:blip>
          <a:srcRect b="0" l="0" r="0" t="0"/>
          <a:stretch/>
        </p:blipFill>
        <p:spPr>
          <a:xfrm>
            <a:off x="5369935" y="5365998"/>
            <a:ext cx="726065" cy="408411"/>
          </a:xfrm>
          <a:prstGeom prst="rect">
            <a:avLst/>
          </a:prstGeom>
          <a:noFill/>
          <a:ln>
            <a:noFill/>
          </a:ln>
        </p:spPr>
      </p:pic>
      <p:pic>
        <p:nvPicPr>
          <p:cNvPr descr="Interdit Signe Rouge X – HD Vidéos et plus de vidéos de Lettre X - Lettre  X, Rouge, Croix - Forme - iStock" id="1041" name="Google Shape;1041;p29"/>
          <p:cNvPicPr preferRelativeResize="0"/>
          <p:nvPr/>
        </p:nvPicPr>
        <p:blipFill rotWithShape="1">
          <a:blip r:embed="rId5">
            <a:alphaModFix/>
          </a:blip>
          <a:srcRect b="0" l="0" r="0" t="0"/>
          <a:stretch/>
        </p:blipFill>
        <p:spPr>
          <a:xfrm>
            <a:off x="9548511" y="5360579"/>
            <a:ext cx="726065" cy="408411"/>
          </a:xfrm>
          <a:prstGeom prst="rect">
            <a:avLst/>
          </a:prstGeom>
          <a:noFill/>
          <a:ln>
            <a:noFill/>
          </a:ln>
        </p:spPr>
      </p:pic>
      <p:pic>
        <p:nvPicPr>
          <p:cNvPr descr="Interdit Signe Rouge X – HD Vidéos et plus de vidéos de Lettre X - Lettre  X, Rouge, Croix - Forme - iStock" id="1042" name="Google Shape;1042;p29"/>
          <p:cNvPicPr preferRelativeResize="0"/>
          <p:nvPr/>
        </p:nvPicPr>
        <p:blipFill rotWithShape="1">
          <a:blip r:embed="rId5">
            <a:alphaModFix/>
          </a:blip>
          <a:srcRect b="0" l="0" r="0" t="0"/>
          <a:stretch/>
        </p:blipFill>
        <p:spPr>
          <a:xfrm>
            <a:off x="2118735" y="5337736"/>
            <a:ext cx="726065" cy="408411"/>
          </a:xfrm>
          <a:prstGeom prst="rect">
            <a:avLst/>
          </a:prstGeom>
          <a:noFill/>
          <a:ln>
            <a:noFill/>
          </a:ln>
        </p:spPr>
      </p:pic>
      <p:grpSp>
        <p:nvGrpSpPr>
          <p:cNvPr id="1043" name="Google Shape;1043;p29"/>
          <p:cNvGrpSpPr/>
          <p:nvPr/>
        </p:nvGrpSpPr>
        <p:grpSpPr>
          <a:xfrm>
            <a:off x="11803806" y="34503"/>
            <a:ext cx="232364" cy="304873"/>
            <a:chOff x="3292012" y="1302714"/>
            <a:chExt cx="867138" cy="384316"/>
          </a:xfrm>
        </p:grpSpPr>
        <p:sp>
          <p:nvSpPr>
            <p:cNvPr id="1044" name="Google Shape;1044;p29"/>
            <p:cNvSpPr/>
            <p:nvPr/>
          </p:nvSpPr>
          <p:spPr>
            <a:xfrm>
              <a:off x="3292012" y="1302714"/>
              <a:ext cx="867138" cy="384316"/>
            </a:xfrm>
            <a:prstGeom prst="rect">
              <a:avLst/>
            </a:prstGeom>
            <a:solidFill>
              <a:srgbClr val="F7C475"/>
            </a:solidFill>
            <a:ln cap="flat" cmpd="sng" w="25400">
              <a:solidFill>
                <a:srgbClr val="F7C475"/>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Calibri"/>
                <a:buNone/>
              </a:pPr>
              <a:r>
                <a:t/>
              </a:r>
              <a:endParaRPr b="0" i="0" sz="900" u="none" cap="none" strike="noStrike">
                <a:solidFill>
                  <a:srgbClr val="F7C475"/>
                </a:solidFill>
                <a:latin typeface="Arial"/>
                <a:ea typeface="Arial"/>
                <a:cs typeface="Arial"/>
                <a:sym typeface="Arial"/>
              </a:endParaRPr>
            </a:p>
          </p:txBody>
        </p:sp>
        <p:sp>
          <p:nvSpPr>
            <p:cNvPr id="1045" name="Google Shape;1045;p29"/>
            <p:cNvSpPr/>
            <p:nvPr/>
          </p:nvSpPr>
          <p:spPr>
            <a:xfrm>
              <a:off x="3351780" y="1310206"/>
              <a:ext cx="789749" cy="369332"/>
            </a:xfrm>
            <a:prstGeom prst="rect">
              <a:avLst/>
            </a:prstGeom>
            <a:solidFill>
              <a:srgbClr val="F7C475"/>
            </a:solidFill>
            <a:ln cap="flat" cmpd="sng" w="9525">
              <a:solidFill>
                <a:srgbClr val="F7C475"/>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Arial"/>
                  <a:ea typeface="Arial"/>
                  <a:cs typeface="Arial"/>
                  <a:sym typeface="Arial"/>
                </a:rPr>
                <a:t>O</a:t>
              </a:r>
              <a:endParaRPr b="1" i="0" sz="1800" u="none" cap="none" strike="noStrike">
                <a:solidFill>
                  <a:srgbClr val="FFFFFF"/>
                </a:solidFill>
                <a:latin typeface="Arial"/>
                <a:ea typeface="Arial"/>
                <a:cs typeface="Arial"/>
                <a:sym typeface="Arial"/>
              </a:endParaRPr>
            </a:p>
          </p:txBody>
        </p:sp>
      </p:grpSp>
      <p:pic>
        <p:nvPicPr>
          <p:cNvPr id="1046" name="Google Shape;1046;p29"/>
          <p:cNvPicPr preferRelativeResize="0"/>
          <p:nvPr/>
        </p:nvPicPr>
        <p:blipFill rotWithShape="1">
          <a:blip r:embed="rId6">
            <a:alphaModFix/>
          </a:blip>
          <a:srcRect b="0" l="0" r="0" t="0"/>
          <a:stretch/>
        </p:blipFill>
        <p:spPr>
          <a:xfrm>
            <a:off x="11231930" y="234317"/>
            <a:ext cx="583170" cy="583170"/>
          </a:xfrm>
          <a:prstGeom prst="rect">
            <a:avLst/>
          </a:prstGeom>
          <a:noFill/>
          <a:ln>
            <a:noFill/>
          </a:ln>
        </p:spPr>
      </p:pic>
      <p:sp>
        <p:nvSpPr>
          <p:cNvPr id="1047" name="Google Shape;1047;p29"/>
          <p:cNvSpPr/>
          <p:nvPr/>
        </p:nvSpPr>
        <p:spPr>
          <a:xfrm>
            <a:off x="522426" y="618642"/>
            <a:ext cx="11147148" cy="330231"/>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(de manière générale, donner des indications précises): demander à 3-4 élèves de répéter à haute voix</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034"/>
                                        </p:tgtEl>
                                        <p:attrNameLst>
                                          <p:attrName>style.visibility</p:attrName>
                                        </p:attrNameLst>
                                      </p:cBhvr>
                                      <p:to>
                                        <p:strVal val="visible"/>
                                      </p:to>
                                    </p:set>
                                    <p:animEffect filter="fade" transition="in">
                                      <p:cBhvr>
                                        <p:cTn dur="1000"/>
                                        <p:tgtEl>
                                          <p:spTgt spid="1034"/>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1037"/>
                                        </p:tgtEl>
                                        <p:attrNameLst>
                                          <p:attrName>style.visibility</p:attrName>
                                        </p:attrNameLst>
                                      </p:cBhvr>
                                      <p:to>
                                        <p:strVal val="visible"/>
                                      </p:to>
                                    </p:set>
                                    <p:animEffect filter="fade" transition="in">
                                      <p:cBhvr>
                                        <p:cTn dur="1000"/>
                                        <p:tgtEl>
                                          <p:spTgt spid="103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8" name="Shape 568"/>
        <p:cNvGrpSpPr/>
        <p:nvPr/>
      </p:nvGrpSpPr>
      <p:grpSpPr>
        <a:xfrm>
          <a:off x="0" y="0"/>
          <a:ext cx="0" cy="0"/>
          <a:chOff x="0" y="0"/>
          <a:chExt cx="0" cy="0"/>
        </a:xfrm>
      </p:grpSpPr>
      <p:sp>
        <p:nvSpPr>
          <p:cNvPr id="569" name="Google Shape;569;p3"/>
          <p:cNvSpPr/>
          <p:nvPr/>
        </p:nvSpPr>
        <p:spPr>
          <a:xfrm>
            <a:off x="1421762" y="1127939"/>
            <a:ext cx="9309992" cy="5232726"/>
          </a:xfrm>
          <a:prstGeom prst="rect">
            <a:avLst/>
          </a:prstGeom>
          <a:solidFill>
            <a:srgbClr val="E3EEF2"/>
          </a:solidFill>
          <a:ln>
            <a:noFill/>
          </a:ln>
        </p:spPr>
        <p:txBody>
          <a:bodyPr anchorCtr="1" anchor="ctr" bIns="45675" lIns="91425" spcFirstLastPara="1" rIns="91425" wrap="square" tIns="45675">
            <a:noAutofit/>
          </a:bodyPr>
          <a:lstStyle/>
          <a:p>
            <a:pPr indent="0" lvl="0" marL="0" marR="0" rtl="0" algn="ctr">
              <a:spcBef>
                <a:spcPts val="0"/>
              </a:spcBef>
              <a:spcAft>
                <a:spcPts val="0"/>
              </a:spcAft>
              <a:buNone/>
            </a:pPr>
            <a:r>
              <a:t/>
            </a:r>
            <a:endParaRPr b="0" i="0" sz="1200" u="none" cap="none" strike="noStrike">
              <a:solidFill>
                <a:srgbClr val="FFFFFF"/>
              </a:solidFill>
              <a:latin typeface="Calibri"/>
              <a:ea typeface="Calibri"/>
              <a:cs typeface="Calibri"/>
              <a:sym typeface="Calibri"/>
            </a:endParaRPr>
          </a:p>
        </p:txBody>
      </p:sp>
      <p:sp>
        <p:nvSpPr>
          <p:cNvPr id="570" name="Google Shape;570;p3"/>
          <p:cNvSpPr/>
          <p:nvPr/>
        </p:nvSpPr>
        <p:spPr>
          <a:xfrm>
            <a:off x="948074" y="181481"/>
            <a:ext cx="3947196" cy="584801"/>
          </a:xfrm>
          <a:prstGeom prst="rect">
            <a:avLst/>
          </a:prstGeom>
          <a:noFill/>
          <a:ln>
            <a:noFill/>
          </a:ln>
        </p:spPr>
        <p:txBody>
          <a:bodyPr anchorCtr="0" anchor="t" bIns="45675" lIns="91425" spcFirstLastPara="1" rIns="91425" wrap="square" tIns="45675">
            <a:noAutofit/>
          </a:bodyPr>
          <a:lstStyle/>
          <a:p>
            <a:pPr indent="0" lvl="0" marL="0" marR="0" rtl="0" algn="l">
              <a:lnSpc>
                <a:spcPct val="90000"/>
              </a:lnSpc>
              <a:spcBef>
                <a:spcPts val="0"/>
              </a:spcBef>
              <a:spcAft>
                <a:spcPts val="0"/>
              </a:spcAft>
              <a:buNone/>
            </a:pPr>
            <a:r>
              <a:rPr b="1" i="0" lang="fr-FR" sz="3200" u="none" cap="none" strike="noStrike">
                <a:solidFill>
                  <a:srgbClr val="44546A"/>
                </a:solidFill>
                <a:latin typeface="Calibri"/>
                <a:ea typeface="Calibri"/>
                <a:cs typeface="Calibri"/>
                <a:sym typeface="Calibri"/>
              </a:rPr>
              <a:t>Matériel nécessaire</a:t>
            </a:r>
            <a:endParaRPr/>
          </a:p>
        </p:txBody>
      </p:sp>
      <p:sp>
        <p:nvSpPr>
          <p:cNvPr id="571" name="Google Shape;571;p3"/>
          <p:cNvSpPr txBox="1"/>
          <p:nvPr/>
        </p:nvSpPr>
        <p:spPr>
          <a:xfrm>
            <a:off x="1989337" y="1416787"/>
            <a:ext cx="3341675" cy="650167"/>
          </a:xfrm>
          <a:prstGeom prst="rect">
            <a:avLst/>
          </a:prstGeom>
          <a:solidFill>
            <a:schemeClr val="accent1"/>
          </a:solidFill>
          <a:ln>
            <a:noFill/>
          </a:ln>
        </p:spPr>
        <p:txBody>
          <a:bodyPr anchorCtr="1" anchor="ctr" bIns="60950" lIns="60950" spcFirstLastPara="1" rIns="60950" wrap="square" tIns="59975">
            <a:noAutofit/>
          </a:bodyPr>
          <a:lstStyle/>
          <a:p>
            <a:pPr indent="0" lvl="0" marL="0" marR="0" rtl="0" algn="ctr">
              <a:lnSpc>
                <a:spcPct val="130000"/>
              </a:lnSpc>
              <a:spcBef>
                <a:spcPts val="0"/>
              </a:spcBef>
              <a:spcAft>
                <a:spcPts val="0"/>
              </a:spcAft>
              <a:buNone/>
            </a:pPr>
            <a:r>
              <a:rPr b="1" i="0" lang="fr-FR" sz="1867" u="none" cap="none" strike="noStrike">
                <a:solidFill>
                  <a:srgbClr val="FFFFFF"/>
                </a:solidFill>
                <a:latin typeface="Calibri"/>
                <a:ea typeface="Calibri"/>
                <a:cs typeface="Calibri"/>
                <a:sym typeface="Calibri"/>
              </a:rPr>
              <a:t>Matériel de l’enseignant </a:t>
            </a:r>
            <a:endParaRPr/>
          </a:p>
        </p:txBody>
      </p:sp>
      <p:sp>
        <p:nvSpPr>
          <p:cNvPr id="572" name="Google Shape;572;p3"/>
          <p:cNvSpPr txBox="1"/>
          <p:nvPr/>
        </p:nvSpPr>
        <p:spPr>
          <a:xfrm>
            <a:off x="5991497" y="1416788"/>
            <a:ext cx="4360944" cy="650168"/>
          </a:xfrm>
          <a:prstGeom prst="rect">
            <a:avLst/>
          </a:prstGeom>
          <a:solidFill>
            <a:schemeClr val="accent1"/>
          </a:solidFill>
          <a:ln>
            <a:noFill/>
          </a:ln>
        </p:spPr>
        <p:txBody>
          <a:bodyPr anchorCtr="1" anchor="ctr" bIns="60950" lIns="60950" spcFirstLastPara="1" rIns="60950" wrap="square" tIns="59975">
            <a:noAutofit/>
          </a:bodyPr>
          <a:lstStyle/>
          <a:p>
            <a:pPr indent="0" lvl="0" marL="0" marR="0" rtl="0" algn="ctr">
              <a:spcBef>
                <a:spcPts val="0"/>
              </a:spcBef>
              <a:spcAft>
                <a:spcPts val="0"/>
              </a:spcAft>
              <a:buNone/>
            </a:pPr>
            <a:r>
              <a:rPr b="1" i="0" lang="fr-FR" sz="1867" u="none" cap="none" strike="noStrike">
                <a:solidFill>
                  <a:srgbClr val="FFFFFF"/>
                </a:solidFill>
                <a:latin typeface="Calibri"/>
                <a:ea typeface="Calibri"/>
                <a:cs typeface="Calibri"/>
                <a:sym typeface="Calibri"/>
              </a:rPr>
              <a:t>Matériel de l’élève</a:t>
            </a:r>
            <a:endParaRPr/>
          </a:p>
        </p:txBody>
      </p:sp>
      <p:pic>
        <p:nvPicPr>
          <p:cNvPr descr="Image générée" id="573" name="Google Shape;573;p3"/>
          <p:cNvPicPr preferRelativeResize="0"/>
          <p:nvPr/>
        </p:nvPicPr>
        <p:blipFill rotWithShape="1">
          <a:blip r:embed="rId3">
            <a:alphaModFix/>
          </a:blip>
          <a:srcRect b="10678" l="0" r="0" t="11064"/>
          <a:stretch/>
        </p:blipFill>
        <p:spPr>
          <a:xfrm>
            <a:off x="220259" y="46702"/>
            <a:ext cx="727815" cy="854359"/>
          </a:xfrm>
          <a:prstGeom prst="rect">
            <a:avLst/>
          </a:prstGeom>
          <a:noFill/>
          <a:ln>
            <a:noFill/>
          </a:ln>
        </p:spPr>
      </p:pic>
      <p:pic>
        <p:nvPicPr>
          <p:cNvPr id="574" name="Google Shape;574;p3"/>
          <p:cNvPicPr preferRelativeResize="0"/>
          <p:nvPr/>
        </p:nvPicPr>
        <p:blipFill rotWithShape="1">
          <a:blip r:embed="rId4">
            <a:alphaModFix/>
          </a:blip>
          <a:srcRect b="0" l="0" r="0" t="0"/>
          <a:stretch/>
        </p:blipFill>
        <p:spPr>
          <a:xfrm rot="-1924716">
            <a:off x="6108084" y="4383043"/>
            <a:ext cx="1207308" cy="192558"/>
          </a:xfrm>
          <a:prstGeom prst="rect">
            <a:avLst/>
          </a:prstGeom>
          <a:noFill/>
          <a:ln>
            <a:noFill/>
          </a:ln>
        </p:spPr>
      </p:pic>
      <p:pic>
        <p:nvPicPr>
          <p:cNvPr id="575" name="Google Shape;575;p3"/>
          <p:cNvPicPr preferRelativeResize="0"/>
          <p:nvPr/>
        </p:nvPicPr>
        <p:blipFill rotWithShape="1">
          <a:blip r:embed="rId5">
            <a:alphaModFix/>
          </a:blip>
          <a:srcRect b="30054" l="11665" r="26246" t="23325"/>
          <a:stretch/>
        </p:blipFill>
        <p:spPr>
          <a:xfrm>
            <a:off x="6602203" y="2210521"/>
            <a:ext cx="1227204" cy="921459"/>
          </a:xfrm>
          <a:prstGeom prst="rect">
            <a:avLst/>
          </a:prstGeom>
          <a:noFill/>
          <a:ln>
            <a:noFill/>
          </a:ln>
        </p:spPr>
      </p:pic>
      <p:pic>
        <p:nvPicPr>
          <p:cNvPr id="576" name="Google Shape;576;p3"/>
          <p:cNvPicPr preferRelativeResize="0"/>
          <p:nvPr/>
        </p:nvPicPr>
        <p:blipFill rotWithShape="1">
          <a:blip r:embed="rId6">
            <a:alphaModFix/>
          </a:blip>
          <a:srcRect b="0" l="0" r="0" t="0"/>
          <a:stretch/>
        </p:blipFill>
        <p:spPr>
          <a:xfrm flipH="1">
            <a:off x="7373107" y="4702866"/>
            <a:ext cx="593846" cy="570969"/>
          </a:xfrm>
          <a:prstGeom prst="rect">
            <a:avLst/>
          </a:prstGeom>
          <a:noFill/>
          <a:ln>
            <a:noFill/>
          </a:ln>
        </p:spPr>
      </p:pic>
      <p:sp>
        <p:nvSpPr>
          <p:cNvPr id="577" name="Google Shape;577;p3"/>
          <p:cNvSpPr txBox="1"/>
          <p:nvPr/>
        </p:nvSpPr>
        <p:spPr>
          <a:xfrm>
            <a:off x="2944545" y="3490905"/>
            <a:ext cx="149710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fr-FR" sz="1800" u="none" cap="none" strike="noStrike">
                <a:solidFill>
                  <a:schemeClr val="dk1"/>
                </a:solidFill>
                <a:latin typeface="Calibri"/>
                <a:ea typeface="Calibri"/>
                <a:cs typeface="Calibri"/>
                <a:sym typeface="Calibri"/>
              </a:rPr>
              <a:t>Seringue </a:t>
            </a:r>
            <a:endParaRPr/>
          </a:p>
        </p:txBody>
      </p:sp>
      <p:pic>
        <p:nvPicPr>
          <p:cNvPr id="578" name="Google Shape;578;p3"/>
          <p:cNvPicPr preferRelativeResize="0"/>
          <p:nvPr/>
        </p:nvPicPr>
        <p:blipFill rotWithShape="1">
          <a:blip r:embed="rId7">
            <a:alphaModFix/>
          </a:blip>
          <a:srcRect b="0" l="0" r="0" t="0"/>
          <a:stretch/>
        </p:blipFill>
        <p:spPr>
          <a:xfrm>
            <a:off x="8886488" y="3691696"/>
            <a:ext cx="1497103" cy="1801461"/>
          </a:xfrm>
          <a:prstGeom prst="rect">
            <a:avLst/>
          </a:prstGeom>
          <a:noFill/>
          <a:ln>
            <a:noFill/>
          </a:ln>
        </p:spPr>
      </p:pic>
      <p:pic>
        <p:nvPicPr>
          <p:cNvPr id="579" name="Google Shape;579;p3"/>
          <p:cNvPicPr preferRelativeResize="0"/>
          <p:nvPr/>
        </p:nvPicPr>
        <p:blipFill rotWithShape="1">
          <a:blip r:embed="rId8">
            <a:alphaModFix/>
          </a:blip>
          <a:srcRect b="0" l="0" r="0" t="0"/>
          <a:stretch/>
        </p:blipFill>
        <p:spPr>
          <a:xfrm>
            <a:off x="2807658" y="1980558"/>
            <a:ext cx="1736347" cy="1736347"/>
          </a:xfrm>
          <a:prstGeom prst="rect">
            <a:avLst/>
          </a:prstGeom>
          <a:noFill/>
          <a:ln>
            <a:noFill/>
          </a:ln>
        </p:spPr>
      </p:pic>
      <p:pic>
        <p:nvPicPr>
          <p:cNvPr id="580" name="Google Shape;580;p3"/>
          <p:cNvPicPr preferRelativeResize="0"/>
          <p:nvPr/>
        </p:nvPicPr>
        <p:blipFill rotWithShape="1">
          <a:blip r:embed="rId9">
            <a:alphaModFix/>
          </a:blip>
          <a:srcRect b="0" l="0" r="0" t="0"/>
          <a:stretch/>
        </p:blipFill>
        <p:spPr>
          <a:xfrm>
            <a:off x="1753295" y="3767765"/>
            <a:ext cx="2419350" cy="1895475"/>
          </a:xfrm>
          <a:prstGeom prst="rect">
            <a:avLst/>
          </a:prstGeom>
          <a:noFill/>
          <a:ln>
            <a:noFill/>
          </a:ln>
        </p:spPr>
      </p:pic>
      <p:pic>
        <p:nvPicPr>
          <p:cNvPr id="581" name="Google Shape;581;p3"/>
          <p:cNvPicPr preferRelativeResize="0"/>
          <p:nvPr/>
        </p:nvPicPr>
        <p:blipFill rotWithShape="1">
          <a:blip r:embed="rId10">
            <a:alphaModFix/>
          </a:blip>
          <a:srcRect b="0" l="0" r="0" t="0"/>
          <a:stretch/>
        </p:blipFill>
        <p:spPr>
          <a:xfrm>
            <a:off x="3628463" y="3869485"/>
            <a:ext cx="1840217" cy="1840217"/>
          </a:xfrm>
          <a:prstGeom prst="rect">
            <a:avLst/>
          </a:prstGeom>
          <a:noFill/>
          <a:ln>
            <a:noFill/>
          </a:ln>
        </p:spPr>
      </p:pic>
      <p:sp>
        <p:nvSpPr>
          <p:cNvPr id="582" name="Google Shape;582;p3"/>
          <p:cNvSpPr txBox="1"/>
          <p:nvPr/>
        </p:nvSpPr>
        <p:spPr>
          <a:xfrm>
            <a:off x="2474474" y="5739309"/>
            <a:ext cx="149710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chemeClr val="dk1"/>
                </a:solidFill>
                <a:latin typeface="Calibri"/>
                <a:ea typeface="Calibri"/>
                <a:cs typeface="Calibri"/>
                <a:sym typeface="Calibri"/>
              </a:rPr>
              <a:t>Bécher </a:t>
            </a:r>
            <a:endParaRPr/>
          </a:p>
        </p:txBody>
      </p:sp>
      <p:sp>
        <p:nvSpPr>
          <p:cNvPr id="583" name="Google Shape;583;p3"/>
          <p:cNvSpPr txBox="1"/>
          <p:nvPr/>
        </p:nvSpPr>
        <p:spPr>
          <a:xfrm>
            <a:off x="3971577" y="5730061"/>
            <a:ext cx="149710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chemeClr val="dk1"/>
                </a:solidFill>
                <a:latin typeface="Calibri"/>
                <a:ea typeface="Calibri"/>
                <a:cs typeface="Calibri"/>
                <a:sym typeface="Calibri"/>
              </a:rPr>
              <a:t>Erlenmeyer</a:t>
            </a:r>
            <a:endParaRPr/>
          </a:p>
        </p:txBody>
      </p:sp>
      <p:pic>
        <p:nvPicPr>
          <p:cNvPr id="584" name="Google Shape;584;p3"/>
          <p:cNvPicPr preferRelativeResize="0"/>
          <p:nvPr/>
        </p:nvPicPr>
        <p:blipFill rotWithShape="1">
          <a:blip r:embed="rId11">
            <a:alphaModFix/>
          </a:blip>
          <a:srcRect b="0" l="0" r="0" t="0"/>
          <a:stretch/>
        </p:blipFill>
        <p:spPr>
          <a:xfrm>
            <a:off x="8998989" y="2210521"/>
            <a:ext cx="1272102" cy="921459"/>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1" name="Shape 1051"/>
        <p:cNvGrpSpPr/>
        <p:nvPr/>
      </p:nvGrpSpPr>
      <p:grpSpPr>
        <a:xfrm>
          <a:off x="0" y="0"/>
          <a:ext cx="0" cy="0"/>
          <a:chOff x="0" y="0"/>
          <a:chExt cx="0" cy="0"/>
        </a:xfrm>
      </p:grpSpPr>
      <p:sp>
        <p:nvSpPr>
          <p:cNvPr id="1052" name="Google Shape;1052;p30"/>
          <p:cNvSpPr txBox="1"/>
          <p:nvPr/>
        </p:nvSpPr>
        <p:spPr>
          <a:xfrm>
            <a:off x="761260" y="186940"/>
            <a:ext cx="1055370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Pour un solide divisé, quelles sont les caractéristiques observables dans l’expérience ci-dessous?</a:t>
            </a:r>
            <a:endParaRPr b="1" sz="1600">
              <a:solidFill>
                <a:srgbClr val="A5A5A5"/>
              </a:solidFill>
              <a:latin typeface="Calibri"/>
              <a:ea typeface="Calibri"/>
              <a:cs typeface="Calibri"/>
              <a:sym typeface="Calibri"/>
            </a:endParaRPr>
          </a:p>
        </p:txBody>
      </p:sp>
      <p:sp>
        <p:nvSpPr>
          <p:cNvPr id="1053" name="Google Shape;1053;p30"/>
          <p:cNvSpPr/>
          <p:nvPr/>
        </p:nvSpPr>
        <p:spPr>
          <a:xfrm>
            <a:off x="1037337" y="1339231"/>
            <a:ext cx="9014838"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La farine a: </a:t>
            </a:r>
            <a:endParaRPr b="1" sz="2400">
              <a:solidFill>
                <a:schemeClr val="dk1"/>
              </a:solidFill>
              <a:latin typeface="Calibri"/>
              <a:ea typeface="Calibri"/>
              <a:cs typeface="Calibri"/>
              <a:sym typeface="Calibri"/>
            </a:endParaRPr>
          </a:p>
        </p:txBody>
      </p:sp>
      <p:sp>
        <p:nvSpPr>
          <p:cNvPr id="1054" name="Google Shape;1054;p30"/>
          <p:cNvSpPr/>
          <p:nvPr/>
        </p:nvSpPr>
        <p:spPr>
          <a:xfrm>
            <a:off x="1605303" y="4842181"/>
            <a:ext cx="1985115"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Forme propre   </a:t>
            </a:r>
            <a:endParaRPr/>
          </a:p>
        </p:txBody>
      </p:sp>
      <p:sp>
        <p:nvSpPr>
          <p:cNvPr id="1055" name="Google Shape;1055;p30"/>
          <p:cNvSpPr/>
          <p:nvPr/>
        </p:nvSpPr>
        <p:spPr>
          <a:xfrm>
            <a:off x="1160225" y="4842181"/>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1056" name="Google Shape;1056;p30"/>
          <p:cNvSpPr/>
          <p:nvPr/>
        </p:nvSpPr>
        <p:spPr>
          <a:xfrm>
            <a:off x="8241030" y="4841105"/>
            <a:ext cx="3341029"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Surface libre horizontale </a:t>
            </a:r>
            <a:endParaRPr/>
          </a:p>
        </p:txBody>
      </p:sp>
      <p:sp>
        <p:nvSpPr>
          <p:cNvPr id="1057" name="Google Shape;1057;p30"/>
          <p:cNvSpPr/>
          <p:nvPr/>
        </p:nvSpPr>
        <p:spPr>
          <a:xfrm>
            <a:off x="4827271" y="4842181"/>
            <a:ext cx="2176905"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Volume propre</a:t>
            </a:r>
            <a:endParaRPr/>
          </a:p>
        </p:txBody>
      </p:sp>
      <p:sp>
        <p:nvSpPr>
          <p:cNvPr id="1058" name="Google Shape;1058;p30"/>
          <p:cNvSpPr/>
          <p:nvPr/>
        </p:nvSpPr>
        <p:spPr>
          <a:xfrm>
            <a:off x="7813069" y="4841643"/>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C</a:t>
            </a:r>
            <a:endParaRPr/>
          </a:p>
        </p:txBody>
      </p:sp>
      <p:sp>
        <p:nvSpPr>
          <p:cNvPr id="1059" name="Google Shape;1059;p30"/>
          <p:cNvSpPr/>
          <p:nvPr/>
        </p:nvSpPr>
        <p:spPr>
          <a:xfrm>
            <a:off x="4395272" y="4842181"/>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pic>
        <p:nvPicPr>
          <p:cNvPr id="1060" name="Google Shape;1060;p30"/>
          <p:cNvPicPr preferRelativeResize="0"/>
          <p:nvPr/>
        </p:nvPicPr>
        <p:blipFill rotWithShape="1">
          <a:blip r:embed="rId3">
            <a:alphaModFix/>
          </a:blip>
          <a:srcRect b="0" l="0" r="0" t="0"/>
          <a:stretch/>
        </p:blipFill>
        <p:spPr>
          <a:xfrm>
            <a:off x="4374515" y="2015819"/>
            <a:ext cx="2914650" cy="2533650"/>
          </a:xfrm>
          <a:prstGeom prst="rect">
            <a:avLst/>
          </a:prstGeom>
          <a:noFill/>
          <a:ln>
            <a:noFill/>
          </a:ln>
        </p:spPr>
      </p:pic>
      <p:grpSp>
        <p:nvGrpSpPr>
          <p:cNvPr id="1061" name="Google Shape;1061;p30"/>
          <p:cNvGrpSpPr/>
          <p:nvPr/>
        </p:nvGrpSpPr>
        <p:grpSpPr>
          <a:xfrm>
            <a:off x="11803806" y="34503"/>
            <a:ext cx="232364" cy="304873"/>
            <a:chOff x="3292012" y="1302714"/>
            <a:chExt cx="867138" cy="384316"/>
          </a:xfrm>
        </p:grpSpPr>
        <p:sp>
          <p:nvSpPr>
            <p:cNvPr id="1062" name="Google Shape;1062;p30"/>
            <p:cNvSpPr/>
            <p:nvPr/>
          </p:nvSpPr>
          <p:spPr>
            <a:xfrm>
              <a:off x="3292012" y="1302714"/>
              <a:ext cx="867138" cy="384316"/>
            </a:xfrm>
            <a:prstGeom prst="rect">
              <a:avLst/>
            </a:prstGeom>
            <a:solidFill>
              <a:srgbClr val="F7C475"/>
            </a:solidFill>
            <a:ln cap="flat" cmpd="sng" w="25400">
              <a:solidFill>
                <a:srgbClr val="F7C475"/>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Calibri"/>
                <a:buNone/>
              </a:pPr>
              <a:r>
                <a:t/>
              </a:r>
              <a:endParaRPr b="0" i="0" sz="900" u="none" cap="none" strike="noStrike">
                <a:solidFill>
                  <a:srgbClr val="F7C475"/>
                </a:solidFill>
                <a:latin typeface="Arial"/>
                <a:ea typeface="Arial"/>
                <a:cs typeface="Arial"/>
                <a:sym typeface="Arial"/>
              </a:endParaRPr>
            </a:p>
          </p:txBody>
        </p:sp>
        <p:sp>
          <p:nvSpPr>
            <p:cNvPr id="1063" name="Google Shape;1063;p30"/>
            <p:cNvSpPr/>
            <p:nvPr/>
          </p:nvSpPr>
          <p:spPr>
            <a:xfrm>
              <a:off x="3351780" y="1310206"/>
              <a:ext cx="789749" cy="369332"/>
            </a:xfrm>
            <a:prstGeom prst="rect">
              <a:avLst/>
            </a:prstGeom>
            <a:solidFill>
              <a:srgbClr val="F7C475"/>
            </a:solidFill>
            <a:ln cap="flat" cmpd="sng" w="9525">
              <a:solidFill>
                <a:srgbClr val="F7C475"/>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Arial"/>
                  <a:ea typeface="Arial"/>
                  <a:cs typeface="Arial"/>
                  <a:sym typeface="Arial"/>
                </a:rPr>
                <a:t>O</a:t>
              </a:r>
              <a:endParaRPr b="1" i="0" sz="1800" u="none" cap="none" strike="noStrike">
                <a:solidFill>
                  <a:srgbClr val="FFFFFF"/>
                </a:solidFill>
                <a:latin typeface="Arial"/>
                <a:ea typeface="Arial"/>
                <a:cs typeface="Arial"/>
                <a:sym typeface="Arial"/>
              </a:endParaRPr>
            </a:p>
          </p:txBody>
        </p:sp>
      </p:grpSp>
      <p:grpSp>
        <p:nvGrpSpPr>
          <p:cNvPr id="1064" name="Google Shape;1064;p30"/>
          <p:cNvGrpSpPr/>
          <p:nvPr/>
        </p:nvGrpSpPr>
        <p:grpSpPr>
          <a:xfrm>
            <a:off x="10968556" y="215924"/>
            <a:ext cx="724840" cy="625508"/>
            <a:chOff x="779844" y="4335989"/>
            <a:chExt cx="563238" cy="575842"/>
          </a:xfrm>
        </p:grpSpPr>
        <p:pic>
          <p:nvPicPr>
            <p:cNvPr descr="Une image contenant Dessin animé, clipart, Animation, illustration&#10;&#10;Description générée automatiquement" id="1065" name="Google Shape;1065;p30"/>
            <p:cNvPicPr preferRelativeResize="0"/>
            <p:nvPr/>
          </p:nvPicPr>
          <p:blipFill rotWithShape="1">
            <a:blip r:embed="rId4">
              <a:alphaModFix/>
            </a:blip>
            <a:srcRect b="23864" l="18242" r="18458" t="9344"/>
            <a:stretch/>
          </p:blipFill>
          <p:spPr>
            <a:xfrm>
              <a:off x="779844" y="4335989"/>
              <a:ext cx="563238" cy="575842"/>
            </a:xfrm>
            <a:prstGeom prst="rect">
              <a:avLst/>
            </a:prstGeom>
            <a:noFill/>
            <a:ln>
              <a:noFill/>
            </a:ln>
          </p:spPr>
        </p:pic>
        <p:sp>
          <p:nvSpPr>
            <p:cNvPr id="1066" name="Google Shape;1066;p30"/>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rgbClr val="FFFFFF"/>
                </a:solidFill>
                <a:latin typeface="Arial"/>
                <a:ea typeface="Arial"/>
                <a:cs typeface="Arial"/>
                <a:sym typeface="Arial"/>
              </a:endParaRPr>
            </a:p>
          </p:txBody>
        </p:sp>
      </p:grpSp>
      <p:sp>
        <p:nvSpPr>
          <p:cNvPr id="1067" name="Google Shape;1067;p30"/>
          <p:cNvSpPr/>
          <p:nvPr/>
        </p:nvSpPr>
        <p:spPr>
          <a:xfrm>
            <a:off x="522426" y="618642"/>
            <a:ext cx="11147148" cy="330231"/>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(de manière générale, donner des indications précises): demander à 3-4 élèves de répéter à haute voix</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1" name="Shape 1071"/>
        <p:cNvGrpSpPr/>
        <p:nvPr/>
      </p:nvGrpSpPr>
      <p:grpSpPr>
        <a:xfrm>
          <a:off x="0" y="0"/>
          <a:ext cx="0" cy="0"/>
          <a:chOff x="0" y="0"/>
          <a:chExt cx="0" cy="0"/>
        </a:xfrm>
      </p:grpSpPr>
      <p:sp>
        <p:nvSpPr>
          <p:cNvPr id="1072" name="Google Shape;1072;p31"/>
          <p:cNvSpPr txBox="1"/>
          <p:nvPr/>
        </p:nvSpPr>
        <p:spPr>
          <a:xfrm>
            <a:off x="761260" y="186940"/>
            <a:ext cx="1055370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Pour un solide divisé, quelles sont les caractéristiques observables dans l’expérience ci-dessous?</a:t>
            </a:r>
            <a:endParaRPr b="1" sz="1600">
              <a:solidFill>
                <a:srgbClr val="A5A5A5"/>
              </a:solidFill>
              <a:latin typeface="Calibri"/>
              <a:ea typeface="Calibri"/>
              <a:cs typeface="Calibri"/>
              <a:sym typeface="Calibri"/>
            </a:endParaRPr>
          </a:p>
        </p:txBody>
      </p:sp>
      <p:sp>
        <p:nvSpPr>
          <p:cNvPr id="1073" name="Google Shape;1073;p31"/>
          <p:cNvSpPr/>
          <p:nvPr/>
        </p:nvSpPr>
        <p:spPr>
          <a:xfrm>
            <a:off x="1037337" y="1339231"/>
            <a:ext cx="9014838"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La farine a: </a:t>
            </a:r>
            <a:endParaRPr b="1" sz="2400">
              <a:solidFill>
                <a:schemeClr val="dk1"/>
              </a:solidFill>
              <a:latin typeface="Calibri"/>
              <a:ea typeface="Calibri"/>
              <a:cs typeface="Calibri"/>
              <a:sym typeface="Calibri"/>
            </a:endParaRPr>
          </a:p>
        </p:txBody>
      </p:sp>
      <p:sp>
        <p:nvSpPr>
          <p:cNvPr id="1074" name="Google Shape;1074;p31"/>
          <p:cNvSpPr/>
          <p:nvPr/>
        </p:nvSpPr>
        <p:spPr>
          <a:xfrm>
            <a:off x="1605303" y="4842181"/>
            <a:ext cx="1985115"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Forme propre   </a:t>
            </a:r>
            <a:endParaRPr/>
          </a:p>
        </p:txBody>
      </p:sp>
      <p:sp>
        <p:nvSpPr>
          <p:cNvPr id="1075" name="Google Shape;1075;p31"/>
          <p:cNvSpPr/>
          <p:nvPr/>
        </p:nvSpPr>
        <p:spPr>
          <a:xfrm>
            <a:off x="1160225" y="4842181"/>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1076" name="Google Shape;1076;p31"/>
          <p:cNvSpPr/>
          <p:nvPr/>
        </p:nvSpPr>
        <p:spPr>
          <a:xfrm>
            <a:off x="8241030" y="4841105"/>
            <a:ext cx="3341029"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Surface libre horizontale </a:t>
            </a:r>
            <a:endParaRPr/>
          </a:p>
        </p:txBody>
      </p:sp>
      <p:sp>
        <p:nvSpPr>
          <p:cNvPr id="1077" name="Google Shape;1077;p31"/>
          <p:cNvSpPr/>
          <p:nvPr/>
        </p:nvSpPr>
        <p:spPr>
          <a:xfrm>
            <a:off x="4827271" y="4842181"/>
            <a:ext cx="2176905"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Volume propre</a:t>
            </a:r>
            <a:endParaRPr/>
          </a:p>
        </p:txBody>
      </p:sp>
      <p:sp>
        <p:nvSpPr>
          <p:cNvPr id="1078" name="Google Shape;1078;p31"/>
          <p:cNvSpPr/>
          <p:nvPr/>
        </p:nvSpPr>
        <p:spPr>
          <a:xfrm>
            <a:off x="7813069" y="4841643"/>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C</a:t>
            </a:r>
            <a:endParaRPr/>
          </a:p>
        </p:txBody>
      </p:sp>
      <p:sp>
        <p:nvSpPr>
          <p:cNvPr id="1079" name="Google Shape;1079;p31"/>
          <p:cNvSpPr/>
          <p:nvPr/>
        </p:nvSpPr>
        <p:spPr>
          <a:xfrm>
            <a:off x="4395272" y="4842181"/>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pic>
        <p:nvPicPr>
          <p:cNvPr id="1080" name="Google Shape;1080;p31"/>
          <p:cNvPicPr preferRelativeResize="0"/>
          <p:nvPr/>
        </p:nvPicPr>
        <p:blipFill rotWithShape="1">
          <a:blip r:embed="rId3">
            <a:alphaModFix/>
          </a:blip>
          <a:srcRect b="0" l="0" r="0" t="0"/>
          <a:stretch/>
        </p:blipFill>
        <p:spPr>
          <a:xfrm>
            <a:off x="4374515" y="2015819"/>
            <a:ext cx="2914650" cy="2533650"/>
          </a:xfrm>
          <a:prstGeom prst="rect">
            <a:avLst/>
          </a:prstGeom>
          <a:noFill/>
          <a:ln>
            <a:noFill/>
          </a:ln>
        </p:spPr>
      </p:pic>
      <p:pic>
        <p:nvPicPr>
          <p:cNvPr descr="Interdit Signe Rouge X – HD Vidéos et plus de vidéos de Lettre X - Lettre  X, Rouge, Croix - Forme - iStock" id="1081" name="Google Shape;1081;p31"/>
          <p:cNvPicPr preferRelativeResize="0"/>
          <p:nvPr/>
        </p:nvPicPr>
        <p:blipFill rotWithShape="1">
          <a:blip r:embed="rId4">
            <a:alphaModFix/>
          </a:blip>
          <a:srcRect b="0" l="0" r="0" t="0"/>
          <a:stretch/>
        </p:blipFill>
        <p:spPr>
          <a:xfrm>
            <a:off x="9433935" y="5314563"/>
            <a:ext cx="726065" cy="408411"/>
          </a:xfrm>
          <a:prstGeom prst="rect">
            <a:avLst/>
          </a:prstGeom>
          <a:noFill/>
          <a:ln>
            <a:noFill/>
          </a:ln>
        </p:spPr>
      </p:pic>
      <p:pic>
        <p:nvPicPr>
          <p:cNvPr descr="Interdit Signe Rouge X – HD Vidéos et plus de vidéos de Lettre X - Lettre  X, Rouge, Croix - Forme - iStock" id="1082" name="Google Shape;1082;p31"/>
          <p:cNvPicPr preferRelativeResize="0"/>
          <p:nvPr/>
        </p:nvPicPr>
        <p:blipFill rotWithShape="1">
          <a:blip r:embed="rId4">
            <a:alphaModFix/>
          </a:blip>
          <a:srcRect b="0" l="0" r="0" t="0"/>
          <a:stretch/>
        </p:blipFill>
        <p:spPr>
          <a:xfrm>
            <a:off x="2118735" y="5337736"/>
            <a:ext cx="726065" cy="408411"/>
          </a:xfrm>
          <a:prstGeom prst="rect">
            <a:avLst/>
          </a:prstGeom>
          <a:noFill/>
          <a:ln>
            <a:noFill/>
          </a:ln>
        </p:spPr>
      </p:pic>
      <p:pic>
        <p:nvPicPr>
          <p:cNvPr descr="Coche avec un remplissage uni" id="1083" name="Google Shape;1083;p31"/>
          <p:cNvPicPr preferRelativeResize="0"/>
          <p:nvPr/>
        </p:nvPicPr>
        <p:blipFill rotWithShape="1">
          <a:blip r:embed="rId5">
            <a:alphaModFix/>
          </a:blip>
          <a:srcRect b="0" l="0" r="0" t="0"/>
          <a:stretch/>
        </p:blipFill>
        <p:spPr>
          <a:xfrm>
            <a:off x="5544756" y="5272567"/>
            <a:ext cx="684830" cy="684830"/>
          </a:xfrm>
          <a:prstGeom prst="rect">
            <a:avLst/>
          </a:prstGeom>
          <a:noFill/>
          <a:ln>
            <a:noFill/>
          </a:ln>
        </p:spPr>
      </p:pic>
      <p:grpSp>
        <p:nvGrpSpPr>
          <p:cNvPr id="1084" name="Google Shape;1084;p31"/>
          <p:cNvGrpSpPr/>
          <p:nvPr/>
        </p:nvGrpSpPr>
        <p:grpSpPr>
          <a:xfrm>
            <a:off x="11803806" y="34503"/>
            <a:ext cx="232364" cy="304873"/>
            <a:chOff x="3292012" y="1302714"/>
            <a:chExt cx="867138" cy="384316"/>
          </a:xfrm>
        </p:grpSpPr>
        <p:sp>
          <p:nvSpPr>
            <p:cNvPr id="1085" name="Google Shape;1085;p31"/>
            <p:cNvSpPr/>
            <p:nvPr/>
          </p:nvSpPr>
          <p:spPr>
            <a:xfrm>
              <a:off x="3292012" y="1302714"/>
              <a:ext cx="867138" cy="384316"/>
            </a:xfrm>
            <a:prstGeom prst="rect">
              <a:avLst/>
            </a:prstGeom>
            <a:solidFill>
              <a:srgbClr val="F7C475"/>
            </a:solidFill>
            <a:ln cap="flat" cmpd="sng" w="25400">
              <a:solidFill>
                <a:srgbClr val="F7C475"/>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Calibri"/>
                <a:buNone/>
              </a:pPr>
              <a:r>
                <a:t/>
              </a:r>
              <a:endParaRPr b="0" i="0" sz="900" u="none" cap="none" strike="noStrike">
                <a:solidFill>
                  <a:srgbClr val="F7C475"/>
                </a:solidFill>
                <a:latin typeface="Arial"/>
                <a:ea typeface="Arial"/>
                <a:cs typeface="Arial"/>
                <a:sym typeface="Arial"/>
              </a:endParaRPr>
            </a:p>
          </p:txBody>
        </p:sp>
        <p:sp>
          <p:nvSpPr>
            <p:cNvPr id="1086" name="Google Shape;1086;p31"/>
            <p:cNvSpPr/>
            <p:nvPr/>
          </p:nvSpPr>
          <p:spPr>
            <a:xfrm>
              <a:off x="3351780" y="1310206"/>
              <a:ext cx="789749" cy="369332"/>
            </a:xfrm>
            <a:prstGeom prst="rect">
              <a:avLst/>
            </a:prstGeom>
            <a:solidFill>
              <a:srgbClr val="F7C475"/>
            </a:solidFill>
            <a:ln cap="flat" cmpd="sng" w="9525">
              <a:solidFill>
                <a:srgbClr val="F7C475"/>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Arial"/>
                  <a:ea typeface="Arial"/>
                  <a:cs typeface="Arial"/>
                  <a:sym typeface="Arial"/>
                </a:rPr>
                <a:t>O</a:t>
              </a:r>
              <a:endParaRPr b="1" i="0" sz="1800" u="none" cap="none" strike="noStrike">
                <a:solidFill>
                  <a:srgbClr val="FFFFFF"/>
                </a:solidFill>
                <a:latin typeface="Arial"/>
                <a:ea typeface="Arial"/>
                <a:cs typeface="Arial"/>
                <a:sym typeface="Arial"/>
              </a:endParaRPr>
            </a:p>
          </p:txBody>
        </p:sp>
      </p:grpSp>
      <p:pic>
        <p:nvPicPr>
          <p:cNvPr id="1087" name="Google Shape;1087;p31"/>
          <p:cNvPicPr preferRelativeResize="0"/>
          <p:nvPr/>
        </p:nvPicPr>
        <p:blipFill rotWithShape="1">
          <a:blip r:embed="rId6">
            <a:alphaModFix/>
          </a:blip>
          <a:srcRect b="0" l="0" r="0" t="0"/>
          <a:stretch/>
        </p:blipFill>
        <p:spPr>
          <a:xfrm>
            <a:off x="11231930" y="234317"/>
            <a:ext cx="583170" cy="583170"/>
          </a:xfrm>
          <a:prstGeom prst="rect">
            <a:avLst/>
          </a:prstGeom>
          <a:noFill/>
          <a:ln>
            <a:noFill/>
          </a:ln>
        </p:spPr>
      </p:pic>
      <p:sp>
        <p:nvSpPr>
          <p:cNvPr id="1088" name="Google Shape;1088;p31"/>
          <p:cNvSpPr/>
          <p:nvPr/>
        </p:nvSpPr>
        <p:spPr>
          <a:xfrm>
            <a:off x="522426" y="618642"/>
            <a:ext cx="11147148" cy="330231"/>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(de manière générale, donner des indications précises): demander à 3-4 élèves de répéter à haute voix</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2" name="Shape 1092"/>
        <p:cNvGrpSpPr/>
        <p:nvPr/>
      </p:nvGrpSpPr>
      <p:grpSpPr>
        <a:xfrm>
          <a:off x="0" y="0"/>
          <a:ext cx="0" cy="0"/>
          <a:chOff x="0" y="0"/>
          <a:chExt cx="0" cy="0"/>
        </a:xfrm>
      </p:grpSpPr>
      <p:grpSp>
        <p:nvGrpSpPr>
          <p:cNvPr id="1093" name="Google Shape;1093;p32"/>
          <p:cNvGrpSpPr/>
          <p:nvPr/>
        </p:nvGrpSpPr>
        <p:grpSpPr>
          <a:xfrm>
            <a:off x="4932835" y="1459304"/>
            <a:ext cx="6054377" cy="3711725"/>
            <a:chOff x="1715066" y="1103461"/>
            <a:chExt cx="5717724" cy="3124203"/>
          </a:xfrm>
        </p:grpSpPr>
        <p:sp>
          <p:nvSpPr>
            <p:cNvPr id="1094" name="Google Shape;1094;p32"/>
            <p:cNvSpPr/>
            <p:nvPr/>
          </p:nvSpPr>
          <p:spPr>
            <a:xfrm>
              <a:off x="1715066" y="1103461"/>
              <a:ext cx="5717724" cy="3124203"/>
            </a:xfrm>
            <a:prstGeom prst="rect">
              <a:avLst/>
            </a:prstGeom>
            <a:solidFill>
              <a:srgbClr val="F9D8A3"/>
            </a:solidFill>
            <a:ln cap="flat" cmpd="sng" w="9525">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1095" name="Google Shape;1095;p32"/>
            <p:cNvSpPr/>
            <p:nvPr/>
          </p:nvSpPr>
          <p:spPr>
            <a:xfrm>
              <a:off x="1802501" y="1179667"/>
              <a:ext cx="5542845" cy="2971800"/>
            </a:xfrm>
            <a:prstGeom prst="rect">
              <a:avLst/>
            </a:prstGeom>
            <a:solidFill>
              <a:srgbClr val="FFFFFF"/>
            </a:solidFill>
            <a:ln cap="flat" cmpd="sng" w="9525">
              <a:solidFill>
                <a:srgbClr val="FFC000"/>
              </a:solidFill>
              <a:prstDash val="solid"/>
              <a:round/>
              <a:headEnd len="sm" w="sm" type="none"/>
              <a:tailEnd len="sm" w="sm" type="none"/>
            </a:ln>
            <a:effectLst>
              <a:outerShdw algn="tl">
                <a:srgbClr val="000000">
                  <a:alpha val="4705"/>
                </a:srgbClr>
              </a:outerShdw>
            </a:effectLst>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sp>
        <p:nvSpPr>
          <p:cNvPr id="1096" name="Google Shape;1096;p32"/>
          <p:cNvSpPr/>
          <p:nvPr/>
        </p:nvSpPr>
        <p:spPr>
          <a:xfrm>
            <a:off x="5141617" y="4829489"/>
            <a:ext cx="5527345" cy="77087"/>
          </a:xfrm>
          <a:prstGeom prst="rect">
            <a:avLst/>
          </a:prstGeom>
          <a:solidFill>
            <a:srgbClr val="FFC000"/>
          </a:solidFill>
          <a:ln cap="flat" cmpd="sng" w="9525">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1097" name="Google Shape;1097;p32"/>
          <p:cNvSpPr/>
          <p:nvPr/>
        </p:nvSpPr>
        <p:spPr>
          <a:xfrm>
            <a:off x="4389349" y="1736952"/>
            <a:ext cx="1156184" cy="512421"/>
          </a:xfrm>
          <a:prstGeom prst="rect">
            <a:avLst/>
          </a:prstGeom>
          <a:solidFill>
            <a:srgbClr val="FFC000"/>
          </a:solidFill>
          <a:ln cap="flat" cmpd="sng" w="25400">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1098" name="Google Shape;1098;p32"/>
          <p:cNvSpPr/>
          <p:nvPr/>
        </p:nvSpPr>
        <p:spPr>
          <a:xfrm>
            <a:off x="4469041" y="1746942"/>
            <a:ext cx="1052999" cy="492443"/>
          </a:xfrm>
          <a:prstGeom prst="rect">
            <a:avLst/>
          </a:prstGeom>
          <a:noFill/>
          <a:ln cap="flat" cmpd="sng" w="9525">
            <a:solidFill>
              <a:srgbClr val="FFC000"/>
            </a:solidFill>
            <a:prstDash val="solid"/>
            <a:round/>
            <a:headEnd len="sm" w="sm" type="none"/>
            <a:tailEnd len="sm" w="sm" type="none"/>
          </a:ln>
        </p:spPr>
        <p:txBody>
          <a:bodyPr anchorCtr="0" anchor="t" bIns="60950" lIns="121900" spcFirstLastPara="1" rIns="121900" wrap="square" tIns="60950">
            <a:spAutoFit/>
          </a:bodyPr>
          <a:lstStyle/>
          <a:p>
            <a:pPr indent="0" lvl="0" marL="0" marR="0" rtl="0" algn="ctr">
              <a:spcBef>
                <a:spcPts val="0"/>
              </a:spcBef>
              <a:spcAft>
                <a:spcPts val="0"/>
              </a:spcAft>
              <a:buNone/>
            </a:pPr>
            <a:r>
              <a:rPr b="1" i="0" lang="fr-FR" sz="2400" u="none" cap="none" strike="noStrike">
                <a:solidFill>
                  <a:srgbClr val="FFFFFF"/>
                </a:solidFill>
                <a:latin typeface="Arial"/>
                <a:ea typeface="Arial"/>
                <a:cs typeface="Arial"/>
                <a:sym typeface="Arial"/>
              </a:rPr>
              <a:t>O</a:t>
            </a:r>
            <a:endParaRPr b="1" sz="2400">
              <a:solidFill>
                <a:srgbClr val="FFFFFF"/>
              </a:solidFill>
              <a:latin typeface="Arial"/>
              <a:ea typeface="Arial"/>
              <a:cs typeface="Arial"/>
              <a:sym typeface="Arial"/>
            </a:endParaRPr>
          </a:p>
        </p:txBody>
      </p:sp>
      <p:sp>
        <p:nvSpPr>
          <p:cNvPr id="1099" name="Google Shape;1099;p32"/>
          <p:cNvSpPr txBox="1"/>
          <p:nvPr/>
        </p:nvSpPr>
        <p:spPr>
          <a:xfrm>
            <a:off x="5103228" y="1686972"/>
            <a:ext cx="5869201" cy="3171702"/>
          </a:xfrm>
          <a:prstGeom prst="rect">
            <a:avLst/>
          </a:prstGeom>
          <a:noFill/>
          <a:ln>
            <a:noFill/>
          </a:ln>
        </p:spPr>
        <p:txBody>
          <a:bodyPr anchorCtr="1" anchor="t" bIns="0" lIns="0" spcFirstLastPara="1" rIns="0" wrap="square" tIns="0">
            <a:spAutoFit/>
          </a:bodyPr>
          <a:lstStyle/>
          <a:p>
            <a:pPr indent="0" lvl="0" marL="0" marR="0" rtl="0" algn="ctr">
              <a:lnSpc>
                <a:spcPct val="131218"/>
              </a:lnSpc>
              <a:spcBef>
                <a:spcPts val="0"/>
              </a:spcBef>
              <a:spcAft>
                <a:spcPts val="0"/>
              </a:spcAft>
              <a:buNone/>
            </a:pPr>
            <a:r>
              <a:rPr b="1" i="0" lang="fr-FR" sz="4267" u="none" cap="none" strike="noStrike">
                <a:solidFill>
                  <a:srgbClr val="FFC000"/>
                </a:solidFill>
                <a:latin typeface="Arial"/>
                <a:ea typeface="Arial"/>
                <a:cs typeface="Arial"/>
                <a:sym typeface="Arial"/>
              </a:rPr>
              <a:t>Déclaration de l’objectif </a:t>
            </a:r>
            <a:br>
              <a:rPr b="1" i="0" lang="fr-FR" sz="4267" u="none" cap="none" strike="noStrike">
                <a:solidFill>
                  <a:srgbClr val="FFC000"/>
                </a:solidFill>
                <a:latin typeface="Arial"/>
                <a:ea typeface="Arial"/>
                <a:cs typeface="Arial"/>
                <a:sym typeface="Arial"/>
              </a:rPr>
            </a:br>
            <a:r>
              <a:rPr b="1" i="0" lang="fr-FR" sz="4267" u="none" cap="none" strike="noStrike">
                <a:solidFill>
                  <a:srgbClr val="FFC000"/>
                </a:solidFill>
                <a:latin typeface="Arial"/>
                <a:ea typeface="Arial"/>
                <a:cs typeface="Arial"/>
                <a:sym typeface="Arial"/>
              </a:rPr>
              <a:t>de la séance</a:t>
            </a:r>
            <a:endParaRPr/>
          </a:p>
          <a:p>
            <a:pPr indent="0" lvl="0" marL="0" marR="0" rtl="0" algn="ctr">
              <a:lnSpc>
                <a:spcPct val="90000"/>
              </a:lnSpc>
              <a:spcBef>
                <a:spcPts val="0"/>
              </a:spcBef>
              <a:spcAft>
                <a:spcPts val="0"/>
              </a:spcAft>
              <a:buNone/>
            </a:pPr>
            <a:r>
              <a:rPr b="1" i="0" lang="fr-FR" sz="4267" u="none" cap="none" strike="noStrike">
                <a:solidFill>
                  <a:srgbClr val="FFC000"/>
                </a:solidFill>
                <a:latin typeface="Arial"/>
                <a:ea typeface="Arial"/>
                <a:cs typeface="Arial"/>
                <a:sym typeface="Arial"/>
              </a:rPr>
              <a:t>(2 min)</a:t>
            </a:r>
            <a:endParaRPr b="1" sz="4267">
              <a:solidFill>
                <a:srgbClr val="FFC000"/>
              </a:solidFill>
              <a:latin typeface="Arial"/>
              <a:ea typeface="Arial"/>
              <a:cs typeface="Arial"/>
              <a:sym typeface="Arial"/>
            </a:endParaRPr>
          </a:p>
        </p:txBody>
      </p:sp>
      <p:grpSp>
        <p:nvGrpSpPr>
          <p:cNvPr id="1100" name="Google Shape;1100;p32"/>
          <p:cNvGrpSpPr/>
          <p:nvPr/>
        </p:nvGrpSpPr>
        <p:grpSpPr>
          <a:xfrm>
            <a:off x="1110808" y="1793796"/>
            <a:ext cx="2675209" cy="2958054"/>
            <a:chOff x="1169970" y="1521517"/>
            <a:chExt cx="2675209" cy="2958054"/>
          </a:xfrm>
        </p:grpSpPr>
        <p:pic>
          <p:nvPicPr>
            <p:cNvPr id="1101" name="Google Shape;1101;p32"/>
            <p:cNvPicPr preferRelativeResize="0"/>
            <p:nvPr/>
          </p:nvPicPr>
          <p:blipFill rotWithShape="1">
            <a:blip r:embed="rId3">
              <a:alphaModFix/>
            </a:blip>
            <a:srcRect b="0" l="0" r="0" t="0"/>
            <a:stretch/>
          </p:blipFill>
          <p:spPr>
            <a:xfrm>
              <a:off x="1169970" y="1804362"/>
              <a:ext cx="2675209" cy="2675209"/>
            </a:xfrm>
            <a:prstGeom prst="rect">
              <a:avLst/>
            </a:prstGeom>
            <a:noFill/>
            <a:ln>
              <a:noFill/>
            </a:ln>
          </p:spPr>
        </p:pic>
        <p:pic>
          <p:nvPicPr>
            <p:cNvPr id="1102" name="Google Shape;1102;p32"/>
            <p:cNvPicPr preferRelativeResize="0"/>
            <p:nvPr/>
          </p:nvPicPr>
          <p:blipFill rotWithShape="1">
            <a:blip r:embed="rId4">
              <a:alphaModFix/>
            </a:blip>
            <a:srcRect b="0" l="0" r="0" t="0"/>
            <a:stretch/>
          </p:blipFill>
          <p:spPr>
            <a:xfrm>
              <a:off x="2671488" y="1521517"/>
              <a:ext cx="1173691" cy="1173691"/>
            </a:xfrm>
            <a:prstGeom prst="rect">
              <a:avLst/>
            </a:prstGeom>
            <a:noFill/>
            <a:ln>
              <a:noFill/>
            </a:ln>
          </p:spPr>
        </p:pic>
      </p:gr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6" name="Shape 1106"/>
        <p:cNvGrpSpPr/>
        <p:nvPr/>
      </p:nvGrpSpPr>
      <p:grpSpPr>
        <a:xfrm>
          <a:off x="0" y="0"/>
          <a:ext cx="0" cy="0"/>
          <a:chOff x="0" y="0"/>
          <a:chExt cx="0" cy="0"/>
        </a:xfrm>
      </p:grpSpPr>
      <p:sp>
        <p:nvSpPr>
          <p:cNvPr id="1107" name="Google Shape;1107;p33"/>
          <p:cNvSpPr/>
          <p:nvPr/>
        </p:nvSpPr>
        <p:spPr>
          <a:xfrm>
            <a:off x="774698" y="2812026"/>
            <a:ext cx="10210293" cy="2007063"/>
          </a:xfrm>
          <a:prstGeom prst="rect">
            <a:avLst/>
          </a:prstGeom>
          <a:solidFill>
            <a:srgbClr val="F2F2F2"/>
          </a:solidFill>
          <a:ln cap="flat" cmpd="sng" w="12700">
            <a:solidFill>
              <a:srgbClr val="15705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108" name="Google Shape;1108;p33"/>
          <p:cNvSpPr txBox="1"/>
          <p:nvPr/>
        </p:nvSpPr>
        <p:spPr>
          <a:xfrm>
            <a:off x="774699" y="177800"/>
            <a:ext cx="1055370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Avant d’entamer notre tâche d’aujourd’hui, lisons cette situation :</a:t>
            </a:r>
            <a:endParaRPr/>
          </a:p>
        </p:txBody>
      </p:sp>
      <p:sp>
        <p:nvSpPr>
          <p:cNvPr id="1109" name="Google Shape;1109;p33"/>
          <p:cNvSpPr/>
          <p:nvPr/>
        </p:nvSpPr>
        <p:spPr>
          <a:xfrm>
            <a:off x="1050934" y="2926876"/>
            <a:ext cx="7464273" cy="156966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La figure ci-contre montre un corps de couleur jaune dans un tube à essai.</a:t>
            </a:r>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342900" lvl="0" marL="342900" marR="0" rtl="0" algn="l">
              <a:spcBef>
                <a:spcPts val="0"/>
              </a:spcBef>
              <a:spcAft>
                <a:spcPts val="0"/>
              </a:spcAft>
              <a:buClr>
                <a:schemeClr val="dk1"/>
              </a:buClr>
              <a:buSzPts val="2400"/>
              <a:buFont typeface="Noto Sans Symbols"/>
              <a:buChar char="⮚"/>
            </a:pPr>
            <a:r>
              <a:rPr b="1" lang="fr-FR" sz="2400">
                <a:solidFill>
                  <a:schemeClr val="dk1"/>
                </a:solidFill>
                <a:latin typeface="Calibri"/>
                <a:ea typeface="Calibri"/>
                <a:cs typeface="Calibri"/>
                <a:sym typeface="Calibri"/>
              </a:rPr>
              <a:t>Pouvez vous devinez l’état physique de ce corps ?</a:t>
            </a:r>
            <a:endParaRPr/>
          </a:p>
        </p:txBody>
      </p:sp>
      <p:pic>
        <p:nvPicPr>
          <p:cNvPr descr="Une image contenant capture d’écran, Rectangle, conception&#10;&#10;Le contenu généré par l’IA peut être incorrect." id="1110" name="Google Shape;1110;p33"/>
          <p:cNvPicPr preferRelativeResize="0"/>
          <p:nvPr/>
        </p:nvPicPr>
        <p:blipFill rotWithShape="1">
          <a:blip r:embed="rId3">
            <a:alphaModFix/>
          </a:blip>
          <a:srcRect b="0" l="0" r="0" t="0"/>
          <a:stretch/>
        </p:blipFill>
        <p:spPr>
          <a:xfrm>
            <a:off x="9456722" y="3022062"/>
            <a:ext cx="461369" cy="1499815"/>
          </a:xfrm>
          <a:prstGeom prst="rect">
            <a:avLst/>
          </a:prstGeom>
          <a:noFill/>
          <a:ln>
            <a:noFill/>
          </a:ln>
        </p:spPr>
      </p:pic>
      <p:sp>
        <p:nvSpPr>
          <p:cNvPr id="1111" name="Google Shape;1111;p33"/>
          <p:cNvSpPr txBox="1"/>
          <p:nvPr/>
        </p:nvSpPr>
        <p:spPr>
          <a:xfrm>
            <a:off x="508000" y="689650"/>
            <a:ext cx="773303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 L’enseignant·e fait participer les élèves pour deviner l’état physique de l’objet.</a:t>
            </a:r>
            <a:endParaRPr/>
          </a:p>
        </p:txBody>
      </p:sp>
      <p:pic>
        <p:nvPicPr>
          <p:cNvPr id="1112" name="Google Shape;1112;p33"/>
          <p:cNvPicPr preferRelativeResize="0"/>
          <p:nvPr/>
        </p:nvPicPr>
        <p:blipFill rotWithShape="1">
          <a:blip r:embed="rId4">
            <a:alphaModFix/>
          </a:blip>
          <a:srcRect b="0" l="0" r="0" t="0"/>
          <a:stretch/>
        </p:blipFill>
        <p:spPr>
          <a:xfrm>
            <a:off x="774698" y="1540617"/>
            <a:ext cx="1407669" cy="1213984"/>
          </a:xfrm>
          <a:prstGeom prst="rect">
            <a:avLst/>
          </a:prstGeom>
          <a:noFill/>
          <a:ln>
            <a:noFill/>
          </a:ln>
        </p:spPr>
      </p:pic>
      <p:grpSp>
        <p:nvGrpSpPr>
          <p:cNvPr id="1113" name="Google Shape;1113;p33"/>
          <p:cNvGrpSpPr/>
          <p:nvPr/>
        </p:nvGrpSpPr>
        <p:grpSpPr>
          <a:xfrm>
            <a:off x="11803806" y="34503"/>
            <a:ext cx="232364" cy="304873"/>
            <a:chOff x="3292012" y="1302714"/>
            <a:chExt cx="867138" cy="384316"/>
          </a:xfrm>
        </p:grpSpPr>
        <p:sp>
          <p:nvSpPr>
            <p:cNvPr id="1114" name="Google Shape;1114;p33"/>
            <p:cNvSpPr/>
            <p:nvPr/>
          </p:nvSpPr>
          <p:spPr>
            <a:xfrm>
              <a:off x="3292012" y="1302714"/>
              <a:ext cx="867138" cy="384316"/>
            </a:xfrm>
            <a:prstGeom prst="rect">
              <a:avLst/>
            </a:prstGeom>
            <a:solidFill>
              <a:srgbClr val="F7C475"/>
            </a:solidFill>
            <a:ln cap="flat" cmpd="sng" w="25400">
              <a:solidFill>
                <a:srgbClr val="F7C475"/>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Calibri"/>
                <a:buNone/>
              </a:pPr>
              <a:r>
                <a:t/>
              </a:r>
              <a:endParaRPr b="0" i="0" sz="900" u="none" cap="none" strike="noStrike">
                <a:solidFill>
                  <a:srgbClr val="F7C475"/>
                </a:solidFill>
                <a:latin typeface="Arial"/>
                <a:ea typeface="Arial"/>
                <a:cs typeface="Arial"/>
                <a:sym typeface="Arial"/>
              </a:endParaRPr>
            </a:p>
          </p:txBody>
        </p:sp>
        <p:sp>
          <p:nvSpPr>
            <p:cNvPr id="1115" name="Google Shape;1115;p33"/>
            <p:cNvSpPr/>
            <p:nvPr/>
          </p:nvSpPr>
          <p:spPr>
            <a:xfrm>
              <a:off x="3351780" y="1310206"/>
              <a:ext cx="789749" cy="369332"/>
            </a:xfrm>
            <a:prstGeom prst="rect">
              <a:avLst/>
            </a:prstGeom>
            <a:solidFill>
              <a:srgbClr val="F7C475"/>
            </a:solidFill>
            <a:ln cap="flat" cmpd="sng" w="9525">
              <a:solidFill>
                <a:srgbClr val="F7C475"/>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Arial"/>
                  <a:ea typeface="Arial"/>
                  <a:cs typeface="Arial"/>
                  <a:sym typeface="Arial"/>
                </a:rPr>
                <a:t>O</a:t>
              </a:r>
              <a:endParaRPr b="1" i="0" sz="1800" u="none" cap="none" strike="noStrike">
                <a:solidFill>
                  <a:srgbClr val="FFFFFF"/>
                </a:solidFill>
                <a:latin typeface="Arial"/>
                <a:ea typeface="Arial"/>
                <a:cs typeface="Arial"/>
                <a:sym typeface="Arial"/>
              </a:endParaRPr>
            </a:p>
          </p:txBody>
        </p:sp>
      </p:grpSp>
      <p:pic>
        <p:nvPicPr>
          <p:cNvPr id="1116" name="Google Shape;1116;p33"/>
          <p:cNvPicPr preferRelativeResize="0"/>
          <p:nvPr/>
        </p:nvPicPr>
        <p:blipFill rotWithShape="1">
          <a:blip r:embed="rId5">
            <a:alphaModFix/>
          </a:blip>
          <a:srcRect b="0" l="0" r="0" t="0"/>
          <a:stretch/>
        </p:blipFill>
        <p:spPr>
          <a:xfrm>
            <a:off x="11231930" y="234317"/>
            <a:ext cx="583170" cy="58317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0" name="Shape 1120"/>
        <p:cNvGrpSpPr/>
        <p:nvPr/>
      </p:nvGrpSpPr>
      <p:grpSpPr>
        <a:xfrm>
          <a:off x="0" y="0"/>
          <a:ext cx="0" cy="0"/>
          <a:chOff x="0" y="0"/>
          <a:chExt cx="0" cy="0"/>
        </a:xfrm>
      </p:grpSpPr>
      <p:sp>
        <p:nvSpPr>
          <p:cNvPr id="1121" name="Google Shape;1121;p34"/>
          <p:cNvSpPr txBox="1"/>
          <p:nvPr/>
        </p:nvSpPr>
        <p:spPr>
          <a:xfrm>
            <a:off x="774699" y="177800"/>
            <a:ext cx="1055370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On peut penser qu'il s'agit d'un liquide, alors que il se peut qu'il s'agisse d'un solide. Donc, on peut se demander sur quoi on doit se baser pour déterminer l’état physique d’un corps?</a:t>
            </a:r>
            <a:endParaRPr/>
          </a:p>
        </p:txBody>
      </p:sp>
      <p:sp>
        <p:nvSpPr>
          <p:cNvPr id="1122" name="Google Shape;1122;p34"/>
          <p:cNvSpPr/>
          <p:nvPr/>
        </p:nvSpPr>
        <p:spPr>
          <a:xfrm>
            <a:off x="1767840" y="4149076"/>
            <a:ext cx="8900160" cy="1200329"/>
          </a:xfrm>
          <a:prstGeom prst="rect">
            <a:avLst/>
          </a:prstGeom>
          <a:no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Lorsqu'on renverse le tube à essai, son contenu ne coule pas. On constate que ce n’est pas toujours évident d’identifier l’état physique d’un corps à partir d’une seule caractéristique. </a:t>
            </a:r>
            <a:endParaRPr/>
          </a:p>
        </p:txBody>
      </p:sp>
      <p:pic>
        <p:nvPicPr>
          <p:cNvPr descr="Une image contenant capture d’écran, Rectangle, conception&#10;&#10;Le contenu généré par l’IA peut être incorrect." id="1123" name="Google Shape;1123;p34"/>
          <p:cNvPicPr preferRelativeResize="0"/>
          <p:nvPr/>
        </p:nvPicPr>
        <p:blipFill rotWithShape="1">
          <a:blip r:embed="rId3">
            <a:alphaModFix/>
          </a:blip>
          <a:srcRect b="0" l="0" r="0" t="0"/>
          <a:stretch/>
        </p:blipFill>
        <p:spPr>
          <a:xfrm rot="10800000">
            <a:off x="7083346" y="1885238"/>
            <a:ext cx="580408" cy="1886785"/>
          </a:xfrm>
          <a:prstGeom prst="rect">
            <a:avLst/>
          </a:prstGeom>
          <a:noFill/>
          <a:ln>
            <a:noFill/>
          </a:ln>
        </p:spPr>
      </p:pic>
      <p:pic>
        <p:nvPicPr>
          <p:cNvPr descr="Une image contenant capture d’écran, Rectangle, conception&#10;&#10;Le contenu généré par l’IA peut être incorrect." id="1124" name="Google Shape;1124;p34"/>
          <p:cNvPicPr preferRelativeResize="0"/>
          <p:nvPr/>
        </p:nvPicPr>
        <p:blipFill rotWithShape="1">
          <a:blip r:embed="rId3">
            <a:alphaModFix/>
          </a:blip>
          <a:srcRect b="0" l="0" r="0" t="0"/>
          <a:stretch/>
        </p:blipFill>
        <p:spPr>
          <a:xfrm>
            <a:off x="3710226" y="1885238"/>
            <a:ext cx="580408" cy="1886785"/>
          </a:xfrm>
          <a:prstGeom prst="rect">
            <a:avLst/>
          </a:prstGeom>
          <a:noFill/>
          <a:ln>
            <a:noFill/>
          </a:ln>
        </p:spPr>
      </p:pic>
      <p:sp>
        <p:nvSpPr>
          <p:cNvPr id="1125" name="Google Shape;1125;p34"/>
          <p:cNvSpPr/>
          <p:nvPr/>
        </p:nvSpPr>
        <p:spPr>
          <a:xfrm>
            <a:off x="703030" y="629969"/>
            <a:ext cx="10307830" cy="375036"/>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Faire le lien avec l’objectif de la séance</a:t>
            </a:r>
            <a:endParaRPr/>
          </a:p>
        </p:txBody>
      </p:sp>
      <p:grpSp>
        <p:nvGrpSpPr>
          <p:cNvPr id="1126" name="Google Shape;1126;p34"/>
          <p:cNvGrpSpPr/>
          <p:nvPr/>
        </p:nvGrpSpPr>
        <p:grpSpPr>
          <a:xfrm>
            <a:off x="11803806" y="34503"/>
            <a:ext cx="232364" cy="304873"/>
            <a:chOff x="3292012" y="1302714"/>
            <a:chExt cx="867138" cy="384316"/>
          </a:xfrm>
        </p:grpSpPr>
        <p:sp>
          <p:nvSpPr>
            <p:cNvPr id="1127" name="Google Shape;1127;p34"/>
            <p:cNvSpPr/>
            <p:nvPr/>
          </p:nvSpPr>
          <p:spPr>
            <a:xfrm>
              <a:off x="3292012" y="1302714"/>
              <a:ext cx="867138" cy="384316"/>
            </a:xfrm>
            <a:prstGeom prst="rect">
              <a:avLst/>
            </a:prstGeom>
            <a:solidFill>
              <a:srgbClr val="F7C475"/>
            </a:solidFill>
            <a:ln cap="flat" cmpd="sng" w="25400">
              <a:solidFill>
                <a:srgbClr val="F7C475"/>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Calibri"/>
                <a:buNone/>
              </a:pPr>
              <a:r>
                <a:t/>
              </a:r>
              <a:endParaRPr b="0" i="0" sz="900" u="none" cap="none" strike="noStrike">
                <a:solidFill>
                  <a:srgbClr val="F7C475"/>
                </a:solidFill>
                <a:latin typeface="Arial"/>
                <a:ea typeface="Arial"/>
                <a:cs typeface="Arial"/>
                <a:sym typeface="Arial"/>
              </a:endParaRPr>
            </a:p>
          </p:txBody>
        </p:sp>
        <p:sp>
          <p:nvSpPr>
            <p:cNvPr id="1128" name="Google Shape;1128;p34"/>
            <p:cNvSpPr/>
            <p:nvPr/>
          </p:nvSpPr>
          <p:spPr>
            <a:xfrm>
              <a:off x="3351780" y="1310206"/>
              <a:ext cx="789749" cy="369332"/>
            </a:xfrm>
            <a:prstGeom prst="rect">
              <a:avLst/>
            </a:prstGeom>
            <a:solidFill>
              <a:srgbClr val="F7C475"/>
            </a:solidFill>
            <a:ln cap="flat" cmpd="sng" w="9525">
              <a:solidFill>
                <a:srgbClr val="F7C475"/>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Arial"/>
                  <a:ea typeface="Arial"/>
                  <a:cs typeface="Arial"/>
                  <a:sym typeface="Arial"/>
                </a:rPr>
                <a:t>O</a:t>
              </a:r>
              <a:endParaRPr b="1" i="0" sz="1800" u="none" cap="none" strike="noStrike">
                <a:solidFill>
                  <a:srgbClr val="FFFFFF"/>
                </a:solidFill>
                <a:latin typeface="Arial"/>
                <a:ea typeface="Arial"/>
                <a:cs typeface="Arial"/>
                <a:sym typeface="Arial"/>
              </a:endParaRPr>
            </a:p>
          </p:txBody>
        </p:sp>
      </p:grpSp>
      <p:pic>
        <p:nvPicPr>
          <p:cNvPr id="1129" name="Google Shape;1129;p34"/>
          <p:cNvPicPr preferRelativeResize="0"/>
          <p:nvPr/>
        </p:nvPicPr>
        <p:blipFill rotWithShape="1">
          <a:blip r:embed="rId4">
            <a:alphaModFix/>
          </a:blip>
          <a:srcRect b="0" l="0" r="0" t="0"/>
          <a:stretch/>
        </p:blipFill>
        <p:spPr>
          <a:xfrm>
            <a:off x="11231930" y="234317"/>
            <a:ext cx="583170" cy="58317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3" name="Shape 1133"/>
        <p:cNvGrpSpPr/>
        <p:nvPr/>
      </p:nvGrpSpPr>
      <p:grpSpPr>
        <a:xfrm>
          <a:off x="0" y="0"/>
          <a:ext cx="0" cy="0"/>
          <a:chOff x="0" y="0"/>
          <a:chExt cx="0" cy="0"/>
        </a:xfrm>
      </p:grpSpPr>
      <p:sp>
        <p:nvSpPr>
          <p:cNvPr id="1134" name="Google Shape;1134;p35"/>
          <p:cNvSpPr txBox="1"/>
          <p:nvPr/>
        </p:nvSpPr>
        <p:spPr>
          <a:xfrm>
            <a:off x="973451" y="134490"/>
            <a:ext cx="10553700" cy="805544"/>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À la fin de cette séance, vous serez capables d'identifier l'état physique d'un corps en vous basant sur plusieurs de ses caractéristiques observables.</a:t>
            </a:r>
            <a:endParaRPr/>
          </a:p>
        </p:txBody>
      </p:sp>
      <p:sp>
        <p:nvSpPr>
          <p:cNvPr id="1135" name="Google Shape;1135;p35"/>
          <p:cNvSpPr/>
          <p:nvPr/>
        </p:nvSpPr>
        <p:spPr>
          <a:xfrm>
            <a:off x="774699" y="3191193"/>
            <a:ext cx="9730742" cy="707886"/>
          </a:xfrm>
          <a:prstGeom prst="roundRect">
            <a:avLst>
              <a:gd fmla="val 50000" name="adj"/>
            </a:avLst>
          </a:prstGeom>
          <a:noFill/>
          <a:ln cap="flat" cmpd="sng" w="19050">
            <a:solidFill>
              <a:srgbClr val="72B6D3"/>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p:txBody>
      </p:sp>
      <p:sp>
        <p:nvSpPr>
          <p:cNvPr id="1136" name="Google Shape;1136;p35"/>
          <p:cNvSpPr txBox="1"/>
          <p:nvPr/>
        </p:nvSpPr>
        <p:spPr>
          <a:xfrm>
            <a:off x="1273803" y="3283655"/>
            <a:ext cx="9952997" cy="461665"/>
          </a:xfrm>
          <a:prstGeom prst="rect">
            <a:avLst/>
          </a:prstGeom>
          <a:no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rPr b="1" lang="fr-FR" sz="2400">
                <a:solidFill>
                  <a:srgbClr val="FF0000"/>
                </a:solidFill>
                <a:latin typeface="Calibri"/>
                <a:ea typeface="Calibri"/>
                <a:cs typeface="Calibri"/>
                <a:sym typeface="Calibri"/>
              </a:rPr>
              <a:t>Identifier</a:t>
            </a:r>
            <a:r>
              <a:rPr b="1" lang="fr-FR" sz="2400">
                <a:solidFill>
                  <a:srgbClr val="231F20"/>
                </a:solidFill>
                <a:latin typeface="Calibri"/>
                <a:ea typeface="Calibri"/>
                <a:cs typeface="Calibri"/>
                <a:sym typeface="Calibri"/>
              </a:rPr>
              <a:t> </a:t>
            </a:r>
            <a:r>
              <a:rPr b="1" lang="fr-FR" sz="2400">
                <a:solidFill>
                  <a:srgbClr val="0040C0"/>
                </a:solidFill>
                <a:latin typeface="Calibri"/>
                <a:ea typeface="Calibri"/>
                <a:cs typeface="Calibri"/>
                <a:sym typeface="Calibri"/>
              </a:rPr>
              <a:t>l’état physique d’un corps à partir de </a:t>
            </a:r>
            <a:r>
              <a:rPr b="1" lang="fr-FR" sz="2400" u="sng">
                <a:solidFill>
                  <a:srgbClr val="FF0000"/>
                </a:solidFill>
                <a:latin typeface="Calibri"/>
                <a:ea typeface="Calibri"/>
                <a:cs typeface="Calibri"/>
                <a:sym typeface="Calibri"/>
              </a:rPr>
              <a:t>ses caractéristiques</a:t>
            </a:r>
            <a:r>
              <a:rPr b="1" lang="fr-FR" sz="2400">
                <a:solidFill>
                  <a:srgbClr val="231F20"/>
                </a:solidFill>
                <a:latin typeface="Calibri"/>
                <a:ea typeface="Calibri"/>
                <a:cs typeface="Calibri"/>
                <a:sym typeface="Calibri"/>
              </a:rPr>
              <a:t>.</a:t>
            </a:r>
            <a:endParaRPr/>
          </a:p>
        </p:txBody>
      </p:sp>
      <p:pic>
        <p:nvPicPr>
          <p:cNvPr id="1137" name="Google Shape;1137;p35"/>
          <p:cNvPicPr preferRelativeResize="0"/>
          <p:nvPr/>
        </p:nvPicPr>
        <p:blipFill rotWithShape="1">
          <a:blip r:embed="rId3">
            <a:alphaModFix/>
          </a:blip>
          <a:srcRect b="0" l="0" r="0" t="0"/>
          <a:stretch/>
        </p:blipFill>
        <p:spPr>
          <a:xfrm>
            <a:off x="468259" y="2907916"/>
            <a:ext cx="805544" cy="805544"/>
          </a:xfrm>
          <a:prstGeom prst="rect">
            <a:avLst/>
          </a:prstGeom>
          <a:noFill/>
          <a:ln>
            <a:noFill/>
          </a:ln>
        </p:spPr>
      </p:pic>
      <p:sp>
        <p:nvSpPr>
          <p:cNvPr id="1138" name="Google Shape;1138;p35"/>
          <p:cNvSpPr/>
          <p:nvPr/>
        </p:nvSpPr>
        <p:spPr>
          <a:xfrm>
            <a:off x="703030" y="687304"/>
            <a:ext cx="10307830" cy="375036"/>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Expliquer l’objectif  . s’il y a des mots difficiles (p.ex., « caractéristiques »). Possible d’avoir recours à l’alternance linguistique</a:t>
            </a:r>
            <a:endParaRPr/>
          </a:p>
        </p:txBody>
      </p:sp>
      <p:grpSp>
        <p:nvGrpSpPr>
          <p:cNvPr id="1139" name="Google Shape;1139;p35"/>
          <p:cNvGrpSpPr/>
          <p:nvPr/>
        </p:nvGrpSpPr>
        <p:grpSpPr>
          <a:xfrm>
            <a:off x="11803806" y="34503"/>
            <a:ext cx="232364" cy="304873"/>
            <a:chOff x="3292012" y="1302714"/>
            <a:chExt cx="867138" cy="384316"/>
          </a:xfrm>
        </p:grpSpPr>
        <p:sp>
          <p:nvSpPr>
            <p:cNvPr id="1140" name="Google Shape;1140;p35"/>
            <p:cNvSpPr/>
            <p:nvPr/>
          </p:nvSpPr>
          <p:spPr>
            <a:xfrm>
              <a:off x="3292012" y="1302714"/>
              <a:ext cx="867138" cy="384316"/>
            </a:xfrm>
            <a:prstGeom prst="rect">
              <a:avLst/>
            </a:prstGeom>
            <a:solidFill>
              <a:srgbClr val="F7C475"/>
            </a:solidFill>
            <a:ln cap="flat" cmpd="sng" w="25400">
              <a:solidFill>
                <a:srgbClr val="F7C475"/>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Calibri"/>
                <a:buNone/>
              </a:pPr>
              <a:r>
                <a:t/>
              </a:r>
              <a:endParaRPr b="0" i="0" sz="900" u="none" cap="none" strike="noStrike">
                <a:solidFill>
                  <a:srgbClr val="F7C475"/>
                </a:solidFill>
                <a:latin typeface="Arial"/>
                <a:ea typeface="Arial"/>
                <a:cs typeface="Arial"/>
                <a:sym typeface="Arial"/>
              </a:endParaRPr>
            </a:p>
          </p:txBody>
        </p:sp>
        <p:sp>
          <p:nvSpPr>
            <p:cNvPr id="1141" name="Google Shape;1141;p35"/>
            <p:cNvSpPr/>
            <p:nvPr/>
          </p:nvSpPr>
          <p:spPr>
            <a:xfrm>
              <a:off x="3351780" y="1310206"/>
              <a:ext cx="789749" cy="369332"/>
            </a:xfrm>
            <a:prstGeom prst="rect">
              <a:avLst/>
            </a:prstGeom>
            <a:solidFill>
              <a:srgbClr val="F7C475"/>
            </a:solidFill>
            <a:ln cap="flat" cmpd="sng" w="9525">
              <a:solidFill>
                <a:srgbClr val="F7C475"/>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Arial"/>
                  <a:ea typeface="Arial"/>
                  <a:cs typeface="Arial"/>
                  <a:sym typeface="Arial"/>
                </a:rPr>
                <a:t>O</a:t>
              </a:r>
              <a:endParaRPr b="1" i="0" sz="1800" u="none" cap="none" strike="noStrike">
                <a:solidFill>
                  <a:srgbClr val="FFFFFF"/>
                </a:solidFill>
                <a:latin typeface="Arial"/>
                <a:ea typeface="Arial"/>
                <a:cs typeface="Arial"/>
                <a:sym typeface="Arial"/>
              </a:endParaRPr>
            </a:p>
          </p:txBody>
        </p:sp>
      </p:grpSp>
      <p:pic>
        <p:nvPicPr>
          <p:cNvPr id="1142" name="Google Shape;1142;p35"/>
          <p:cNvPicPr preferRelativeResize="0"/>
          <p:nvPr/>
        </p:nvPicPr>
        <p:blipFill rotWithShape="1">
          <a:blip r:embed="rId4">
            <a:alphaModFix/>
          </a:blip>
          <a:srcRect b="0" l="0" r="0" t="0"/>
          <a:stretch/>
        </p:blipFill>
        <p:spPr>
          <a:xfrm>
            <a:off x="11231930" y="234317"/>
            <a:ext cx="583170" cy="58317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FFFF"/>
            </a:gs>
            <a:gs pos="35000">
              <a:srgbClr val="FFFFFF"/>
            </a:gs>
            <a:gs pos="100000">
              <a:srgbClr val="FF0000"/>
            </a:gs>
          </a:gsLst>
          <a:path path="circle">
            <a:fillToRect b="50%" l="50%" r="50%" t="50%"/>
          </a:path>
          <a:tileRect/>
        </a:gradFill>
      </p:bgPr>
    </p:bg>
    <p:spTree>
      <p:nvGrpSpPr>
        <p:cNvPr id="1146" name="Shape 1146"/>
        <p:cNvGrpSpPr/>
        <p:nvPr/>
      </p:nvGrpSpPr>
      <p:grpSpPr>
        <a:xfrm>
          <a:off x="0" y="0"/>
          <a:ext cx="0" cy="0"/>
          <a:chOff x="0" y="0"/>
          <a:chExt cx="0" cy="0"/>
        </a:xfrm>
      </p:grpSpPr>
      <p:grpSp>
        <p:nvGrpSpPr>
          <p:cNvPr id="1147" name="Google Shape;1147;p36"/>
          <p:cNvGrpSpPr/>
          <p:nvPr/>
        </p:nvGrpSpPr>
        <p:grpSpPr>
          <a:xfrm>
            <a:off x="812158" y="829917"/>
            <a:ext cx="10567685" cy="5198169"/>
            <a:chOff x="2184400" y="1402025"/>
            <a:chExt cx="7823200" cy="4942038"/>
          </a:xfrm>
        </p:grpSpPr>
        <p:sp>
          <p:nvSpPr>
            <p:cNvPr id="1148" name="Google Shape;1148;p36"/>
            <p:cNvSpPr/>
            <p:nvPr/>
          </p:nvSpPr>
          <p:spPr>
            <a:xfrm>
              <a:off x="2184400" y="1402025"/>
              <a:ext cx="7823200" cy="4942038"/>
            </a:xfrm>
            <a:prstGeom prst="roundRect">
              <a:avLst>
                <a:gd fmla="val 2665" name="adj"/>
              </a:avLst>
            </a:prstGeom>
            <a:solidFill>
              <a:srgbClr val="FF0000"/>
            </a:solidFill>
            <a:ln cap="flat" cmpd="sng" w="12700">
              <a:solidFill>
                <a:srgbClr val="FF0000"/>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1149" name="Google Shape;1149;p36"/>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p:txBody>
        </p:sp>
      </p:grpSp>
      <p:grpSp>
        <p:nvGrpSpPr>
          <p:cNvPr id="1150" name="Google Shape;1150;p36"/>
          <p:cNvGrpSpPr/>
          <p:nvPr/>
        </p:nvGrpSpPr>
        <p:grpSpPr>
          <a:xfrm>
            <a:off x="8796759" y="4917801"/>
            <a:ext cx="2425143" cy="936371"/>
            <a:chOff x="8796759" y="4917801"/>
            <a:chExt cx="2425142" cy="936370"/>
          </a:xfrm>
        </p:grpSpPr>
        <p:sp>
          <p:nvSpPr>
            <p:cNvPr id="1151" name="Google Shape;1151;p36"/>
            <p:cNvSpPr/>
            <p:nvPr/>
          </p:nvSpPr>
          <p:spPr>
            <a:xfrm>
              <a:off x="10285531" y="4917801"/>
              <a:ext cx="936370" cy="936370"/>
            </a:xfrm>
            <a:prstGeom prst="ellipse">
              <a:avLst/>
            </a:prstGeom>
            <a:blipFill rotWithShape="1">
              <a:blip r:embed="rId3">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FFFFFF"/>
                </a:solidFill>
                <a:latin typeface="Calibri"/>
                <a:ea typeface="Calibri"/>
                <a:cs typeface="Calibri"/>
                <a:sym typeface="Calibri"/>
              </a:endParaRPr>
            </a:p>
          </p:txBody>
        </p:sp>
        <p:sp>
          <p:nvSpPr>
            <p:cNvPr id="1152" name="Google Shape;1152;p36"/>
            <p:cNvSpPr/>
            <p:nvPr/>
          </p:nvSpPr>
          <p:spPr>
            <a:xfrm>
              <a:off x="8796759" y="5060928"/>
              <a:ext cx="1569327" cy="65011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rPr b="1" lang="fr-FR" sz="3600">
                  <a:solidFill>
                    <a:srgbClr val="000000"/>
                  </a:solidFill>
                  <a:latin typeface="Calibri"/>
                  <a:ea typeface="Calibri"/>
                  <a:cs typeface="Calibri"/>
                  <a:sym typeface="Calibri"/>
                </a:rPr>
                <a:t>15 min</a:t>
              </a:r>
              <a:endParaRPr/>
            </a:p>
          </p:txBody>
        </p:sp>
      </p:grpSp>
      <p:sp>
        <p:nvSpPr>
          <p:cNvPr id="1153" name="Google Shape;1153;p36"/>
          <p:cNvSpPr txBox="1"/>
          <p:nvPr/>
        </p:nvSpPr>
        <p:spPr>
          <a:xfrm>
            <a:off x="2858328" y="3738384"/>
            <a:ext cx="6097656" cy="76944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4400">
                <a:solidFill>
                  <a:srgbClr val="000000"/>
                </a:solidFill>
                <a:latin typeface="Calibri"/>
                <a:ea typeface="Calibri"/>
                <a:cs typeface="Calibri"/>
                <a:sym typeface="Calibri"/>
              </a:rPr>
              <a:t>Modelage</a:t>
            </a:r>
            <a:endParaRPr/>
          </a:p>
        </p:txBody>
      </p:sp>
      <p:pic>
        <p:nvPicPr>
          <p:cNvPr id="1154" name="Google Shape;1154;p36"/>
          <p:cNvPicPr preferRelativeResize="0"/>
          <p:nvPr/>
        </p:nvPicPr>
        <p:blipFill rotWithShape="1">
          <a:blip r:embed="rId4">
            <a:alphaModFix/>
          </a:blip>
          <a:srcRect b="0" l="0" r="0" t="0"/>
          <a:stretch/>
        </p:blipFill>
        <p:spPr>
          <a:xfrm>
            <a:off x="4302393" y="932246"/>
            <a:ext cx="2687484" cy="2687484"/>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8" name="Shape 1158"/>
        <p:cNvGrpSpPr/>
        <p:nvPr/>
      </p:nvGrpSpPr>
      <p:grpSpPr>
        <a:xfrm>
          <a:off x="0" y="0"/>
          <a:ext cx="0" cy="0"/>
          <a:chOff x="0" y="0"/>
          <a:chExt cx="0" cy="0"/>
        </a:xfrm>
      </p:grpSpPr>
      <p:grpSp>
        <p:nvGrpSpPr>
          <p:cNvPr id="1159" name="Google Shape;1159;p37"/>
          <p:cNvGrpSpPr/>
          <p:nvPr/>
        </p:nvGrpSpPr>
        <p:grpSpPr>
          <a:xfrm>
            <a:off x="4932835" y="1459304"/>
            <a:ext cx="6054377" cy="3711725"/>
            <a:chOff x="1715066" y="1103461"/>
            <a:chExt cx="5717724" cy="3124203"/>
          </a:xfrm>
        </p:grpSpPr>
        <p:sp>
          <p:nvSpPr>
            <p:cNvPr id="1160" name="Google Shape;1160;p37"/>
            <p:cNvSpPr/>
            <p:nvPr/>
          </p:nvSpPr>
          <p:spPr>
            <a:xfrm>
              <a:off x="1715066" y="1103461"/>
              <a:ext cx="5717724" cy="3124203"/>
            </a:xfrm>
            <a:prstGeom prst="rect">
              <a:avLst/>
            </a:prstGeom>
            <a:solidFill>
              <a:srgbClr val="FF6565"/>
            </a:solidFill>
            <a:ln cap="flat" cmpd="sng" w="9525">
              <a:solidFill>
                <a:srgbClr val="FF6565"/>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1161" name="Google Shape;1161;p37"/>
            <p:cNvSpPr/>
            <p:nvPr/>
          </p:nvSpPr>
          <p:spPr>
            <a:xfrm>
              <a:off x="1802501" y="1179667"/>
              <a:ext cx="5542845" cy="2971800"/>
            </a:xfrm>
            <a:prstGeom prst="rect">
              <a:avLst/>
            </a:prstGeom>
            <a:solidFill>
              <a:srgbClr val="FFFFFF"/>
            </a:solidFill>
            <a:ln cap="flat" cmpd="sng" w="9525">
              <a:solidFill>
                <a:srgbClr val="FF6565"/>
              </a:solidFill>
              <a:prstDash val="solid"/>
              <a:round/>
              <a:headEnd len="sm" w="sm" type="none"/>
              <a:tailEnd len="sm" w="sm" type="none"/>
            </a:ln>
            <a:effectLst>
              <a:outerShdw algn="tl">
                <a:srgbClr val="000000">
                  <a:alpha val="4705"/>
                </a:srgbClr>
              </a:outerShdw>
            </a:effectLst>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sp>
        <p:nvSpPr>
          <p:cNvPr id="1162" name="Google Shape;1162;p37"/>
          <p:cNvSpPr/>
          <p:nvPr/>
        </p:nvSpPr>
        <p:spPr>
          <a:xfrm>
            <a:off x="5141617" y="4829489"/>
            <a:ext cx="5527345" cy="77087"/>
          </a:xfrm>
          <a:prstGeom prst="rect">
            <a:avLst/>
          </a:prstGeom>
          <a:solidFill>
            <a:srgbClr val="FF6565"/>
          </a:solidFill>
          <a:ln cap="flat" cmpd="sng" w="9525">
            <a:solidFill>
              <a:srgbClr val="FF6565"/>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1163" name="Google Shape;1163;p37"/>
          <p:cNvSpPr/>
          <p:nvPr/>
        </p:nvSpPr>
        <p:spPr>
          <a:xfrm>
            <a:off x="4389349" y="1736952"/>
            <a:ext cx="1156184" cy="512421"/>
          </a:xfrm>
          <a:prstGeom prst="rect">
            <a:avLst/>
          </a:prstGeom>
          <a:solidFill>
            <a:srgbClr val="FF6565"/>
          </a:solidFill>
          <a:ln cap="flat" cmpd="sng" w="25400">
            <a:solidFill>
              <a:srgbClr val="FF6565"/>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1164" name="Google Shape;1164;p37"/>
          <p:cNvSpPr/>
          <p:nvPr/>
        </p:nvSpPr>
        <p:spPr>
          <a:xfrm>
            <a:off x="4469041" y="1746942"/>
            <a:ext cx="1052999" cy="492443"/>
          </a:xfrm>
          <a:prstGeom prst="rect">
            <a:avLst/>
          </a:prstGeom>
          <a:noFill/>
          <a:ln cap="flat" cmpd="sng" w="9525">
            <a:solidFill>
              <a:srgbClr val="FF6565"/>
            </a:solidFill>
            <a:prstDash val="solid"/>
            <a:round/>
            <a:headEnd len="sm" w="sm" type="none"/>
            <a:tailEnd len="sm" w="sm" type="none"/>
          </a:ln>
        </p:spPr>
        <p:txBody>
          <a:bodyPr anchorCtr="0" anchor="t" bIns="60950" lIns="121900" spcFirstLastPara="1" rIns="121900" wrap="square" tIns="60950">
            <a:spAutoFit/>
          </a:bodyPr>
          <a:lstStyle/>
          <a:p>
            <a:pPr indent="0" lvl="0" marL="0" marR="0" rtl="0" algn="ctr">
              <a:spcBef>
                <a:spcPts val="0"/>
              </a:spcBef>
              <a:spcAft>
                <a:spcPts val="0"/>
              </a:spcAft>
              <a:buNone/>
            </a:pPr>
            <a:r>
              <a:rPr b="1" i="0" lang="fr-FR" sz="2400" u="none" cap="none" strike="noStrike">
                <a:solidFill>
                  <a:srgbClr val="FFFFFF"/>
                </a:solidFill>
                <a:latin typeface="Arial"/>
                <a:ea typeface="Arial"/>
                <a:cs typeface="Arial"/>
                <a:sym typeface="Arial"/>
              </a:rPr>
              <a:t>M</a:t>
            </a:r>
            <a:endParaRPr b="1" sz="2400">
              <a:solidFill>
                <a:srgbClr val="FFFFFF"/>
              </a:solidFill>
              <a:latin typeface="Arial"/>
              <a:ea typeface="Arial"/>
              <a:cs typeface="Arial"/>
              <a:sym typeface="Arial"/>
            </a:endParaRPr>
          </a:p>
        </p:txBody>
      </p:sp>
      <p:sp>
        <p:nvSpPr>
          <p:cNvPr id="1165" name="Google Shape;1165;p37"/>
          <p:cNvSpPr txBox="1"/>
          <p:nvPr/>
        </p:nvSpPr>
        <p:spPr>
          <a:xfrm>
            <a:off x="5103226" y="2339910"/>
            <a:ext cx="5869201" cy="1451231"/>
          </a:xfrm>
          <a:prstGeom prst="rect">
            <a:avLst/>
          </a:prstGeom>
          <a:noFill/>
          <a:ln>
            <a:noFill/>
          </a:ln>
        </p:spPr>
        <p:txBody>
          <a:bodyPr anchorCtr="1" anchor="t" bIns="0" lIns="0" spcFirstLastPara="1" rIns="0" wrap="square" tIns="0">
            <a:spAutoFit/>
          </a:bodyPr>
          <a:lstStyle/>
          <a:p>
            <a:pPr indent="0" lvl="0" marL="0" marR="0" rtl="0" algn="ctr">
              <a:lnSpc>
                <a:spcPct val="131218"/>
              </a:lnSpc>
              <a:spcBef>
                <a:spcPts val="0"/>
              </a:spcBef>
              <a:spcAft>
                <a:spcPts val="0"/>
              </a:spcAft>
              <a:buNone/>
            </a:pPr>
            <a:r>
              <a:rPr b="1" i="0" lang="fr-FR" sz="4267" u="none" cap="none" strike="noStrike">
                <a:solidFill>
                  <a:srgbClr val="FF0000"/>
                </a:solidFill>
                <a:latin typeface="Arial"/>
                <a:ea typeface="Arial"/>
                <a:cs typeface="Arial"/>
                <a:sym typeface="Arial"/>
              </a:rPr>
              <a:t>Tâche principale</a:t>
            </a:r>
            <a:endParaRPr/>
          </a:p>
          <a:p>
            <a:pPr indent="0" lvl="0" marL="0" marR="0" rtl="0" algn="ctr">
              <a:lnSpc>
                <a:spcPct val="90000"/>
              </a:lnSpc>
              <a:spcBef>
                <a:spcPts val="0"/>
              </a:spcBef>
              <a:spcAft>
                <a:spcPts val="0"/>
              </a:spcAft>
              <a:buNone/>
            </a:pPr>
            <a:r>
              <a:rPr b="1" i="0" lang="fr-FR" sz="4267" u="none" cap="none" strike="noStrike">
                <a:solidFill>
                  <a:srgbClr val="FF0000"/>
                </a:solidFill>
                <a:latin typeface="Arial"/>
                <a:ea typeface="Arial"/>
                <a:cs typeface="Arial"/>
                <a:sym typeface="Arial"/>
              </a:rPr>
              <a:t>(10 min)</a:t>
            </a:r>
            <a:endParaRPr b="1" sz="4267">
              <a:solidFill>
                <a:srgbClr val="FF0000"/>
              </a:solidFill>
              <a:latin typeface="Arial"/>
              <a:ea typeface="Arial"/>
              <a:cs typeface="Arial"/>
              <a:sym typeface="Arial"/>
            </a:endParaRPr>
          </a:p>
        </p:txBody>
      </p:sp>
      <p:pic>
        <p:nvPicPr>
          <p:cNvPr descr="Une image contenant texte, Visage humain, habits, garçon&#10;&#10;Le contenu généré par l’IA peut être incorrect." id="1166" name="Google Shape;1166;p37"/>
          <p:cNvPicPr preferRelativeResize="0"/>
          <p:nvPr/>
        </p:nvPicPr>
        <p:blipFill rotWithShape="1">
          <a:blip r:embed="rId3">
            <a:alphaModFix/>
          </a:blip>
          <a:srcRect b="21122" l="6543" r="7873" t="22389"/>
          <a:stretch/>
        </p:blipFill>
        <p:spPr>
          <a:xfrm>
            <a:off x="465154" y="2567829"/>
            <a:ext cx="3426532" cy="2261660"/>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0" name="Shape 1170"/>
        <p:cNvGrpSpPr/>
        <p:nvPr/>
      </p:nvGrpSpPr>
      <p:grpSpPr>
        <a:xfrm>
          <a:off x="0" y="0"/>
          <a:ext cx="0" cy="0"/>
          <a:chOff x="0" y="0"/>
          <a:chExt cx="0" cy="0"/>
        </a:xfrm>
      </p:grpSpPr>
      <p:pic>
        <p:nvPicPr>
          <p:cNvPr id="1171" name="Google Shape;1171;p38"/>
          <p:cNvPicPr preferRelativeResize="0"/>
          <p:nvPr/>
        </p:nvPicPr>
        <p:blipFill rotWithShape="1">
          <a:blip r:embed="rId3">
            <a:alphaModFix/>
          </a:blip>
          <a:srcRect b="0" l="0" r="0" t="0"/>
          <a:stretch/>
        </p:blipFill>
        <p:spPr>
          <a:xfrm>
            <a:off x="11216900" y="336343"/>
            <a:ext cx="583170" cy="583170"/>
          </a:xfrm>
          <a:prstGeom prst="rect">
            <a:avLst/>
          </a:prstGeom>
          <a:noFill/>
          <a:ln>
            <a:noFill/>
          </a:ln>
        </p:spPr>
      </p:pic>
      <p:pic>
        <p:nvPicPr>
          <p:cNvPr id="1172" name="Google Shape;1172;p38"/>
          <p:cNvPicPr preferRelativeResize="0"/>
          <p:nvPr/>
        </p:nvPicPr>
        <p:blipFill rotWithShape="1">
          <a:blip r:embed="rId4">
            <a:alphaModFix/>
          </a:blip>
          <a:srcRect b="0" l="0" r="0" t="0"/>
          <a:stretch/>
        </p:blipFill>
        <p:spPr>
          <a:xfrm>
            <a:off x="542150" y="2171524"/>
            <a:ext cx="11107700" cy="2514951"/>
          </a:xfrm>
          <a:prstGeom prst="rect">
            <a:avLst/>
          </a:prstGeom>
          <a:noFill/>
          <a:ln>
            <a:noFill/>
          </a:ln>
        </p:spPr>
      </p:pic>
      <p:sp>
        <p:nvSpPr>
          <p:cNvPr id="1173" name="Google Shape;1173;p38"/>
          <p:cNvSpPr/>
          <p:nvPr/>
        </p:nvSpPr>
        <p:spPr>
          <a:xfrm>
            <a:off x="340469" y="1566406"/>
            <a:ext cx="2500008" cy="408351"/>
          </a:xfrm>
          <a:prstGeom prst="roundRect">
            <a:avLst>
              <a:gd fmla="val 16667" name="adj"/>
            </a:avLst>
          </a:prstGeom>
          <a:solidFill>
            <a:srgbClr val="FFC000"/>
          </a:solidFill>
          <a:ln cap="flat" cmpd="sng" w="12700">
            <a:solidFill>
              <a:schemeClr val="accent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i="1" lang="fr-FR" sz="2000">
                <a:solidFill>
                  <a:schemeClr val="dk1"/>
                </a:solidFill>
                <a:latin typeface="Calibri"/>
                <a:ea typeface="Calibri"/>
                <a:cs typeface="Calibri"/>
                <a:sym typeface="Calibri"/>
              </a:rPr>
              <a:t>Tâche principale</a:t>
            </a:r>
            <a:endParaRPr/>
          </a:p>
        </p:txBody>
      </p:sp>
      <p:sp>
        <p:nvSpPr>
          <p:cNvPr id="1174" name="Google Shape;1174;p38"/>
          <p:cNvSpPr/>
          <p:nvPr/>
        </p:nvSpPr>
        <p:spPr>
          <a:xfrm>
            <a:off x="909070" y="378823"/>
            <a:ext cx="10307830" cy="409673"/>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Je vais vous montrer comment identifier l’état physique d’un corps à partir de ses caractéristiques. Faites attention à l’exemple suivant.</a:t>
            </a:r>
            <a:endParaRPr/>
          </a:p>
        </p:txBody>
      </p:sp>
      <p:sp>
        <p:nvSpPr>
          <p:cNvPr id="1175" name="Google Shape;1175;p38"/>
          <p:cNvSpPr/>
          <p:nvPr/>
        </p:nvSpPr>
        <p:spPr>
          <a:xfrm>
            <a:off x="340469" y="722746"/>
            <a:ext cx="10307830" cy="409673"/>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 lit la consigne et présente les supports. Il explique ce qui est demandé.</a:t>
            </a:r>
            <a:endParaRPr/>
          </a:p>
        </p:txBody>
      </p:sp>
      <p:sp>
        <p:nvSpPr>
          <p:cNvPr id="1176" name="Google Shape;1176;p38"/>
          <p:cNvSpPr txBox="1"/>
          <p:nvPr/>
        </p:nvSpPr>
        <p:spPr>
          <a:xfrm>
            <a:off x="11716863" y="76676"/>
            <a:ext cx="306648" cy="369332"/>
          </a:xfrm>
          <a:prstGeom prst="rect">
            <a:avLst/>
          </a:prstGeom>
          <a:solidFill>
            <a:srgbClr val="FF656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1800">
                <a:solidFill>
                  <a:schemeClr val="lt1"/>
                </a:solidFill>
                <a:latin typeface="Calibri"/>
                <a:ea typeface="Calibri"/>
                <a:cs typeface="Calibri"/>
                <a:sym typeface="Calibri"/>
              </a:rPr>
              <a:t>M</a:t>
            </a:r>
            <a:endParaRPr b="1" sz="1800">
              <a:solidFill>
                <a:schemeClr val="lt1"/>
              </a:solidFill>
              <a:latin typeface="Calibri"/>
              <a:ea typeface="Calibri"/>
              <a:cs typeface="Calibri"/>
              <a:sym typeface="Calibri"/>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0" name="Shape 1180"/>
        <p:cNvGrpSpPr/>
        <p:nvPr/>
      </p:nvGrpSpPr>
      <p:grpSpPr>
        <a:xfrm>
          <a:off x="0" y="0"/>
          <a:ext cx="0" cy="0"/>
          <a:chOff x="0" y="0"/>
          <a:chExt cx="0" cy="0"/>
        </a:xfrm>
      </p:grpSpPr>
      <p:pic>
        <p:nvPicPr>
          <p:cNvPr id="1181" name="Google Shape;1181;p39"/>
          <p:cNvPicPr preferRelativeResize="0"/>
          <p:nvPr/>
        </p:nvPicPr>
        <p:blipFill rotWithShape="1">
          <a:blip r:embed="rId3">
            <a:alphaModFix/>
          </a:blip>
          <a:srcRect b="0" l="0" r="0" t="0"/>
          <a:stretch/>
        </p:blipFill>
        <p:spPr>
          <a:xfrm>
            <a:off x="11216900" y="336343"/>
            <a:ext cx="583170" cy="583170"/>
          </a:xfrm>
          <a:prstGeom prst="rect">
            <a:avLst/>
          </a:prstGeom>
          <a:noFill/>
          <a:ln>
            <a:noFill/>
          </a:ln>
        </p:spPr>
      </p:pic>
      <p:sp>
        <p:nvSpPr>
          <p:cNvPr id="1182" name="Google Shape;1182;p39"/>
          <p:cNvSpPr/>
          <p:nvPr/>
        </p:nvSpPr>
        <p:spPr>
          <a:xfrm>
            <a:off x="340469" y="1566406"/>
            <a:ext cx="2500008" cy="408351"/>
          </a:xfrm>
          <a:prstGeom prst="roundRect">
            <a:avLst>
              <a:gd fmla="val 16667" name="adj"/>
            </a:avLst>
          </a:prstGeom>
          <a:solidFill>
            <a:srgbClr val="FFC000"/>
          </a:solidFill>
          <a:ln cap="flat" cmpd="sng" w="12700">
            <a:solidFill>
              <a:schemeClr val="accent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i="1" lang="fr-FR" sz="2000">
                <a:solidFill>
                  <a:schemeClr val="dk1"/>
                </a:solidFill>
                <a:latin typeface="Calibri"/>
                <a:ea typeface="Calibri"/>
                <a:cs typeface="Calibri"/>
                <a:sym typeface="Calibri"/>
              </a:rPr>
              <a:t>Tâche principale</a:t>
            </a:r>
            <a:endParaRPr/>
          </a:p>
        </p:txBody>
      </p:sp>
      <p:sp>
        <p:nvSpPr>
          <p:cNvPr id="1183" name="Google Shape;1183;p39"/>
          <p:cNvSpPr/>
          <p:nvPr/>
        </p:nvSpPr>
        <p:spPr>
          <a:xfrm>
            <a:off x="909070" y="378823"/>
            <a:ext cx="10307830" cy="409673"/>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Dans cette tâche : </a:t>
            </a:r>
            <a:endParaRPr/>
          </a:p>
        </p:txBody>
      </p:sp>
      <p:sp>
        <p:nvSpPr>
          <p:cNvPr id="1184" name="Google Shape;1184;p39"/>
          <p:cNvSpPr/>
          <p:nvPr/>
        </p:nvSpPr>
        <p:spPr>
          <a:xfrm>
            <a:off x="340469" y="722746"/>
            <a:ext cx="10307830" cy="409673"/>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 lit la consigne et présente les supports. Il explique ce qui est demandé.</a:t>
            </a:r>
            <a:endParaRPr/>
          </a:p>
        </p:txBody>
      </p:sp>
      <p:sp>
        <p:nvSpPr>
          <p:cNvPr id="1185" name="Google Shape;1185;p39"/>
          <p:cNvSpPr/>
          <p:nvPr/>
        </p:nvSpPr>
        <p:spPr>
          <a:xfrm>
            <a:off x="1011289" y="4761099"/>
            <a:ext cx="9951970" cy="1718078"/>
          </a:xfrm>
          <a:prstGeom prst="rect">
            <a:avLst/>
          </a:prstGeom>
          <a:noFill/>
          <a:ln cap="flat" cmpd="sng" w="12700">
            <a:solidFill>
              <a:srgbClr val="15705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i="1" lang="fr-FR" sz="2000">
                <a:solidFill>
                  <a:schemeClr val="dk1"/>
                </a:solidFill>
                <a:latin typeface="Calibri"/>
                <a:ea typeface="Calibri"/>
                <a:cs typeface="Calibri"/>
                <a:sym typeface="Calibri"/>
              </a:rPr>
              <a:t>J’ai un corps X, d’apparence un liquide, dans différents récipients et différentes conditions. On me demande d’identifier son état physique, càd de déterminer si c’est un liquide, un gaz, ou un solide. Pour cela, je dois utiliser les données et suivre des étapes pour répondre à la question</a:t>
            </a:r>
            <a:endParaRPr b="1" i="1" sz="2000" u="sng">
              <a:solidFill>
                <a:schemeClr val="dk1"/>
              </a:solidFill>
              <a:latin typeface="Calibri"/>
              <a:ea typeface="Calibri"/>
              <a:cs typeface="Calibri"/>
              <a:sym typeface="Calibri"/>
            </a:endParaRPr>
          </a:p>
        </p:txBody>
      </p:sp>
      <p:sp>
        <p:nvSpPr>
          <p:cNvPr id="1186" name="Google Shape;1186;p39"/>
          <p:cNvSpPr txBox="1"/>
          <p:nvPr/>
        </p:nvSpPr>
        <p:spPr>
          <a:xfrm>
            <a:off x="11716863" y="76676"/>
            <a:ext cx="306648" cy="369332"/>
          </a:xfrm>
          <a:prstGeom prst="rect">
            <a:avLst/>
          </a:prstGeom>
          <a:solidFill>
            <a:srgbClr val="FF656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1800">
                <a:solidFill>
                  <a:schemeClr val="lt1"/>
                </a:solidFill>
                <a:latin typeface="Calibri"/>
                <a:ea typeface="Calibri"/>
                <a:cs typeface="Calibri"/>
                <a:sym typeface="Calibri"/>
              </a:rPr>
              <a:t>M</a:t>
            </a:r>
            <a:endParaRPr b="1" sz="1800">
              <a:solidFill>
                <a:schemeClr val="lt1"/>
              </a:solidFill>
              <a:latin typeface="Calibri"/>
              <a:ea typeface="Calibri"/>
              <a:cs typeface="Calibri"/>
              <a:sym typeface="Calibri"/>
            </a:endParaRPr>
          </a:p>
        </p:txBody>
      </p:sp>
      <p:pic>
        <p:nvPicPr>
          <p:cNvPr id="1187" name="Google Shape;1187;p39"/>
          <p:cNvPicPr preferRelativeResize="0"/>
          <p:nvPr/>
        </p:nvPicPr>
        <p:blipFill rotWithShape="1">
          <a:blip r:embed="rId4">
            <a:alphaModFix/>
          </a:blip>
          <a:srcRect b="0" l="0" r="0" t="0"/>
          <a:stretch/>
        </p:blipFill>
        <p:spPr>
          <a:xfrm>
            <a:off x="542150" y="2171524"/>
            <a:ext cx="11107700" cy="251495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8" name="Shape 588"/>
        <p:cNvGrpSpPr/>
        <p:nvPr/>
      </p:nvGrpSpPr>
      <p:grpSpPr>
        <a:xfrm>
          <a:off x="0" y="0"/>
          <a:ext cx="0" cy="0"/>
          <a:chOff x="0" y="0"/>
          <a:chExt cx="0" cy="0"/>
        </a:xfrm>
      </p:grpSpPr>
      <p:pic>
        <p:nvPicPr>
          <p:cNvPr descr="Image générée" id="589" name="Google Shape;589;p4"/>
          <p:cNvPicPr preferRelativeResize="0"/>
          <p:nvPr/>
        </p:nvPicPr>
        <p:blipFill rotWithShape="1">
          <a:blip r:embed="rId3">
            <a:alphaModFix/>
          </a:blip>
          <a:srcRect b="10678" l="0" r="0" t="11064"/>
          <a:stretch/>
        </p:blipFill>
        <p:spPr>
          <a:xfrm>
            <a:off x="97945" y="105696"/>
            <a:ext cx="727815" cy="854359"/>
          </a:xfrm>
          <a:prstGeom prst="rect">
            <a:avLst/>
          </a:prstGeom>
          <a:noFill/>
          <a:ln>
            <a:noFill/>
          </a:ln>
        </p:spPr>
      </p:pic>
      <p:sp>
        <p:nvSpPr>
          <p:cNvPr id="590" name="Google Shape;590;p4"/>
          <p:cNvSpPr txBox="1"/>
          <p:nvPr/>
        </p:nvSpPr>
        <p:spPr>
          <a:xfrm>
            <a:off x="584166" y="1494161"/>
            <a:ext cx="10579510" cy="3338735"/>
          </a:xfrm>
          <a:prstGeom prst="rect">
            <a:avLst/>
          </a:prstGeom>
          <a:noFill/>
          <a:ln>
            <a:noFill/>
          </a:ln>
        </p:spPr>
        <p:txBody>
          <a:bodyPr anchorCtr="0" anchor="t" bIns="45700" lIns="91425" spcFirstLastPara="1" rIns="91425" wrap="square" tIns="45700">
            <a:spAutoFit/>
          </a:bodyPr>
          <a:lstStyle/>
          <a:p>
            <a:pPr indent="0" lvl="0" marL="0" marR="0" rtl="0" algn="l">
              <a:lnSpc>
                <a:spcPct val="200000"/>
              </a:lnSpc>
              <a:spcBef>
                <a:spcPts val="0"/>
              </a:spcBef>
              <a:spcAft>
                <a:spcPts val="0"/>
              </a:spcAft>
              <a:buNone/>
            </a:pPr>
            <a:r>
              <a:rPr lang="fr-FR" sz="1800">
                <a:solidFill>
                  <a:schemeClr val="dk1"/>
                </a:solidFill>
                <a:latin typeface="Calibri"/>
                <a:ea typeface="Calibri"/>
                <a:cs typeface="Calibri"/>
                <a:sym typeface="Calibri"/>
              </a:rPr>
              <a:t>- Expliciter à voix haute chaque étape de la tâche (modélisation verbale).</a:t>
            </a:r>
            <a:endParaRPr/>
          </a:p>
          <a:p>
            <a:pPr indent="0" lvl="0" marL="0" marR="0" rtl="0" algn="l">
              <a:lnSpc>
                <a:spcPct val="200000"/>
              </a:lnSpc>
              <a:spcBef>
                <a:spcPts val="0"/>
              </a:spcBef>
              <a:spcAft>
                <a:spcPts val="0"/>
              </a:spcAft>
              <a:buNone/>
            </a:pPr>
            <a:r>
              <a:rPr lang="fr-FR" sz="1800">
                <a:solidFill>
                  <a:schemeClr val="dk1"/>
                </a:solidFill>
                <a:latin typeface="Calibri"/>
                <a:ea typeface="Calibri"/>
                <a:cs typeface="Calibri"/>
                <a:sym typeface="Calibri"/>
              </a:rPr>
              <a:t>- Utiliser l’alternance linguistique (FR / AR) pour clarifier les termes clés.</a:t>
            </a:r>
            <a:endParaRPr/>
          </a:p>
          <a:p>
            <a:pPr indent="0" lvl="0" marL="0" marR="0" rtl="0" algn="l">
              <a:lnSpc>
                <a:spcPct val="200000"/>
              </a:lnSpc>
              <a:spcBef>
                <a:spcPts val="0"/>
              </a:spcBef>
              <a:spcAft>
                <a:spcPts val="0"/>
              </a:spcAft>
              <a:buNone/>
            </a:pPr>
            <a:r>
              <a:rPr lang="fr-FR" sz="1800">
                <a:solidFill>
                  <a:schemeClr val="dk1"/>
                </a:solidFill>
                <a:latin typeface="Calibri"/>
                <a:ea typeface="Calibri"/>
                <a:cs typeface="Calibri"/>
                <a:sym typeface="Calibri"/>
              </a:rPr>
              <a:t>- Insister sur les 3 caractéristiques observables : forme – volume – surface libre.</a:t>
            </a:r>
            <a:endParaRPr/>
          </a:p>
          <a:p>
            <a:pPr indent="0" lvl="0" marL="0" marR="0" rtl="0" algn="l">
              <a:lnSpc>
                <a:spcPct val="200000"/>
              </a:lnSpc>
              <a:spcBef>
                <a:spcPts val="0"/>
              </a:spcBef>
              <a:spcAft>
                <a:spcPts val="0"/>
              </a:spcAft>
              <a:buNone/>
            </a:pPr>
            <a:r>
              <a:rPr lang="fr-FR" sz="1800">
                <a:solidFill>
                  <a:schemeClr val="dk1"/>
                </a:solidFill>
                <a:latin typeface="Calibri"/>
                <a:ea typeface="Calibri"/>
                <a:cs typeface="Calibri"/>
                <a:sym typeface="Calibri"/>
              </a:rPr>
              <a:t>- Encourager la participation active (ardoise, justification orale).</a:t>
            </a:r>
            <a:endParaRPr/>
          </a:p>
          <a:p>
            <a:pPr indent="0" lvl="0" marL="0" marR="0" rtl="0" algn="l">
              <a:lnSpc>
                <a:spcPct val="200000"/>
              </a:lnSpc>
              <a:spcBef>
                <a:spcPts val="0"/>
              </a:spcBef>
              <a:spcAft>
                <a:spcPts val="0"/>
              </a:spcAft>
              <a:buNone/>
            </a:pPr>
            <a:r>
              <a:rPr lang="fr-FR" sz="1800">
                <a:solidFill>
                  <a:schemeClr val="dk1"/>
                </a:solidFill>
                <a:latin typeface="Calibri"/>
                <a:ea typeface="Calibri"/>
                <a:cs typeface="Calibri"/>
                <a:sym typeface="Calibri"/>
              </a:rPr>
              <a:t>- Donner un feedback sur la **démarche de raisonnement**, pas seulement sur la réponse.</a:t>
            </a:r>
            <a:endParaRPr/>
          </a:p>
          <a:p>
            <a:pPr indent="0" lvl="0" marL="0" marR="0" rtl="0" algn="l">
              <a:lnSpc>
                <a:spcPct val="200000"/>
              </a:lnSpc>
              <a:spcBef>
                <a:spcPts val="0"/>
              </a:spcBef>
              <a:spcAft>
                <a:spcPts val="0"/>
              </a:spcAft>
              <a:buNone/>
            </a:pPr>
            <a:r>
              <a:rPr lang="fr-FR" sz="1800">
                <a:solidFill>
                  <a:schemeClr val="dk1"/>
                </a:solidFill>
                <a:latin typeface="Calibri"/>
                <a:ea typeface="Calibri"/>
                <a:cs typeface="Calibri"/>
                <a:sym typeface="Calibri"/>
              </a:rPr>
              <a:t>- Circuler pendant les pratiques pour observer et soutenir les élèves.</a:t>
            </a:r>
            <a:endParaRPr/>
          </a:p>
        </p:txBody>
      </p:sp>
      <p:sp>
        <p:nvSpPr>
          <p:cNvPr id="591" name="Google Shape;591;p4"/>
          <p:cNvSpPr/>
          <p:nvPr/>
        </p:nvSpPr>
        <p:spPr>
          <a:xfrm>
            <a:off x="825760" y="388578"/>
            <a:ext cx="9932872" cy="494105"/>
          </a:xfrm>
          <a:prstGeom prst="rect">
            <a:avLst/>
          </a:prstGeom>
          <a:noFill/>
          <a:ln>
            <a:noFill/>
          </a:ln>
        </p:spPr>
        <p:txBody>
          <a:bodyPr anchorCtr="0" anchor="t" bIns="45675" lIns="91425" spcFirstLastPara="1" rIns="91425" wrap="square" tIns="45675">
            <a:noAutofit/>
          </a:bodyPr>
          <a:lstStyle/>
          <a:p>
            <a:pPr indent="0" lvl="0" marL="0" marR="0" rtl="0" algn="l">
              <a:spcBef>
                <a:spcPts val="0"/>
              </a:spcBef>
              <a:spcAft>
                <a:spcPts val="0"/>
              </a:spcAft>
              <a:buNone/>
            </a:pPr>
            <a:r>
              <a:rPr b="1" i="0" lang="fr-FR" sz="3200" u="none" cap="none" strike="noStrike">
                <a:solidFill>
                  <a:srgbClr val="44546A"/>
                </a:solidFill>
                <a:latin typeface="Calibri"/>
                <a:ea typeface="Calibri"/>
                <a:cs typeface="Calibri"/>
                <a:sym typeface="Calibri"/>
              </a:rPr>
              <a:t>Orientations didactiques pour cette séance</a:t>
            </a:r>
            <a:endParaRPr sz="1867">
              <a:solidFill>
                <a:srgbClr val="44546A"/>
              </a:solidFill>
              <a:latin typeface="Arial"/>
              <a:ea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1" name="Shape 1191"/>
        <p:cNvGrpSpPr/>
        <p:nvPr/>
      </p:nvGrpSpPr>
      <p:grpSpPr>
        <a:xfrm>
          <a:off x="0" y="0"/>
          <a:ext cx="0" cy="0"/>
          <a:chOff x="0" y="0"/>
          <a:chExt cx="0" cy="0"/>
        </a:xfrm>
      </p:grpSpPr>
      <p:sp>
        <p:nvSpPr>
          <p:cNvPr id="1192" name="Google Shape;1192;p40"/>
          <p:cNvSpPr/>
          <p:nvPr/>
        </p:nvSpPr>
        <p:spPr>
          <a:xfrm>
            <a:off x="395579" y="1304530"/>
            <a:ext cx="8474101" cy="437395"/>
          </a:xfrm>
          <a:custGeom>
            <a:rect b="b" l="l" r="r" t="t"/>
            <a:pathLst>
              <a:path extrusionOk="0" h="198843" w="6167094">
                <a:moveTo>
                  <a:pt x="0" y="0"/>
                </a:moveTo>
                <a:lnTo>
                  <a:pt x="0" y="198843"/>
                </a:lnTo>
                <a:lnTo>
                  <a:pt x="6067666" y="198843"/>
                </a:lnTo>
                <a:cubicBezTo>
                  <a:pt x="6122580" y="198843"/>
                  <a:pt x="6167094" y="154330"/>
                  <a:pt x="6167094" y="99428"/>
                </a:cubicBezTo>
                <a:cubicBezTo>
                  <a:pt x="6167094" y="44513"/>
                  <a:pt x="6122580" y="0"/>
                  <a:pt x="6067666" y="0"/>
                </a:cubicBezTo>
                <a:close/>
                <a:moveTo>
                  <a:pt x="0" y="0"/>
                </a:moveTo>
              </a:path>
            </a:pathLst>
          </a:custGeom>
          <a:solidFill>
            <a:srgbClr val="FFE9D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pic>
        <p:nvPicPr>
          <p:cNvPr id="1193" name="Google Shape;1193;p40"/>
          <p:cNvPicPr preferRelativeResize="0"/>
          <p:nvPr/>
        </p:nvPicPr>
        <p:blipFill rotWithShape="1">
          <a:blip r:embed="rId3">
            <a:alphaModFix/>
          </a:blip>
          <a:srcRect b="0" l="0" r="0" t="0"/>
          <a:stretch/>
        </p:blipFill>
        <p:spPr>
          <a:xfrm>
            <a:off x="11216900" y="317768"/>
            <a:ext cx="583170" cy="583170"/>
          </a:xfrm>
          <a:prstGeom prst="rect">
            <a:avLst/>
          </a:prstGeom>
          <a:noFill/>
          <a:ln>
            <a:noFill/>
          </a:ln>
        </p:spPr>
      </p:pic>
      <p:sp>
        <p:nvSpPr>
          <p:cNvPr id="1194" name="Google Shape;1194;p40"/>
          <p:cNvSpPr txBox="1"/>
          <p:nvPr/>
        </p:nvSpPr>
        <p:spPr>
          <a:xfrm>
            <a:off x="190500" y="673100"/>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 L’enseignant·e explique chaque information et la met en évidence.</a:t>
            </a:r>
            <a:endParaRPr/>
          </a:p>
        </p:txBody>
      </p:sp>
      <p:sp>
        <p:nvSpPr>
          <p:cNvPr id="1195" name="Google Shape;1195;p40"/>
          <p:cNvSpPr/>
          <p:nvPr/>
        </p:nvSpPr>
        <p:spPr>
          <a:xfrm>
            <a:off x="444948" y="1338281"/>
            <a:ext cx="8201797"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fr-FR" sz="2400">
                <a:solidFill>
                  <a:srgbClr val="F5821F"/>
                </a:solidFill>
                <a:latin typeface="Calibri"/>
                <a:ea typeface="Calibri"/>
                <a:cs typeface="Calibri"/>
                <a:sym typeface="Calibri"/>
              </a:rPr>
              <a:t>1. </a:t>
            </a:r>
            <a:r>
              <a:rPr b="1" i="0" lang="fr-FR" sz="2400">
                <a:solidFill>
                  <a:srgbClr val="231F20"/>
                </a:solidFill>
                <a:latin typeface="Calibri"/>
                <a:ea typeface="Calibri"/>
                <a:cs typeface="Calibri"/>
                <a:sym typeface="Calibri"/>
              </a:rPr>
              <a:t>Extraire dudocument des informations sur la </a:t>
            </a:r>
            <a:r>
              <a:rPr b="1" i="0" lang="fr-FR" sz="2400" u="sng">
                <a:solidFill>
                  <a:srgbClr val="231F20"/>
                </a:solidFill>
                <a:latin typeface="Calibri"/>
                <a:ea typeface="Calibri"/>
                <a:cs typeface="Calibri"/>
                <a:sym typeface="Calibri"/>
              </a:rPr>
              <a:t>surface du corps</a:t>
            </a:r>
            <a:endParaRPr/>
          </a:p>
        </p:txBody>
      </p:sp>
      <p:sp>
        <p:nvSpPr>
          <p:cNvPr id="1196" name="Google Shape;1196;p40"/>
          <p:cNvSpPr/>
          <p:nvPr/>
        </p:nvSpPr>
        <p:spPr>
          <a:xfrm>
            <a:off x="1993035" y="4693983"/>
            <a:ext cx="8203530" cy="790323"/>
          </a:xfrm>
          <a:custGeom>
            <a:rect b="b" l="l" r="r" t="t"/>
            <a:pathLst>
              <a:path extrusionOk="0" h="383641" w="2025192">
                <a:moveTo>
                  <a:pt x="36004" y="0"/>
                </a:moveTo>
                <a:cubicBezTo>
                  <a:pt x="16116" y="0"/>
                  <a:pt x="0" y="16116"/>
                  <a:pt x="0" y="36004"/>
                </a:cubicBezTo>
                <a:lnTo>
                  <a:pt x="0" y="347637"/>
                </a:lnTo>
                <a:cubicBezTo>
                  <a:pt x="0" y="367525"/>
                  <a:pt x="16116" y="383641"/>
                  <a:pt x="36004" y="383641"/>
                </a:cubicBezTo>
                <a:lnTo>
                  <a:pt x="1989200" y="383641"/>
                </a:lnTo>
                <a:cubicBezTo>
                  <a:pt x="2009076" y="383641"/>
                  <a:pt x="2025192" y="367525"/>
                  <a:pt x="2025192" y="347637"/>
                </a:cubicBezTo>
                <a:lnTo>
                  <a:pt x="2025192" y="36004"/>
                </a:lnTo>
                <a:cubicBezTo>
                  <a:pt x="2025192" y="16116"/>
                  <a:pt x="2009076" y="0"/>
                  <a:pt x="1989200" y="0"/>
                </a:cubicBezTo>
                <a:close/>
                <a:moveTo>
                  <a:pt x="36004" y="0"/>
                </a:moveTo>
              </a:path>
            </a:pathLst>
          </a:custGeom>
          <a:solidFill>
            <a:srgbClr val="DDF2FD"/>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1197" name="Google Shape;1197;p40"/>
          <p:cNvSpPr/>
          <p:nvPr/>
        </p:nvSpPr>
        <p:spPr>
          <a:xfrm>
            <a:off x="2296328" y="4816132"/>
            <a:ext cx="7101839" cy="553998"/>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0" i="0" lang="fr-FR" sz="2400">
                <a:solidFill>
                  <a:srgbClr val="231F20"/>
                </a:solidFill>
                <a:latin typeface="Calibri"/>
                <a:ea typeface="Calibri"/>
                <a:cs typeface="Calibri"/>
                <a:sym typeface="Calibri"/>
              </a:rPr>
              <a:t>La surface libre est</a:t>
            </a:r>
            <a:r>
              <a:rPr b="0" i="0" lang="fr-FR" sz="2400">
                <a:solidFill>
                  <a:srgbClr val="231F20"/>
                </a:solidFill>
                <a:latin typeface="Calibri"/>
                <a:ea typeface="Calibri"/>
                <a:cs typeface="Calibri"/>
                <a:sym typeface="Calibri"/>
              </a:rPr>
              <a:t> </a:t>
            </a:r>
            <a:r>
              <a:rPr b="0" i="0" lang="fr-FR" sz="2400">
                <a:solidFill>
                  <a:srgbClr val="231F20"/>
                </a:solidFill>
                <a:latin typeface="Arial"/>
                <a:ea typeface="Arial"/>
                <a:cs typeface="Arial"/>
                <a:sym typeface="Arial"/>
              </a:rPr>
              <a:t>.............................</a:t>
            </a:r>
            <a:endParaRPr/>
          </a:p>
        </p:txBody>
      </p:sp>
      <p:grpSp>
        <p:nvGrpSpPr>
          <p:cNvPr id="1198" name="Google Shape;1198;p40"/>
          <p:cNvGrpSpPr/>
          <p:nvPr/>
        </p:nvGrpSpPr>
        <p:grpSpPr>
          <a:xfrm>
            <a:off x="4556372" y="2997202"/>
            <a:ext cx="3368556" cy="1402835"/>
            <a:chOff x="5451510" y="3060488"/>
            <a:chExt cx="1879814" cy="689330"/>
          </a:xfrm>
        </p:grpSpPr>
        <p:sp>
          <p:nvSpPr>
            <p:cNvPr id="1199" name="Google Shape;1199;p40"/>
            <p:cNvSpPr/>
            <p:nvPr/>
          </p:nvSpPr>
          <p:spPr>
            <a:xfrm>
              <a:off x="5465907" y="3227024"/>
              <a:ext cx="426313" cy="499084"/>
            </a:xfrm>
            <a:custGeom>
              <a:rect b="b" l="l" r="r" t="t"/>
              <a:pathLst>
                <a:path extrusionOk="0" h="499084" w="426313">
                  <a:moveTo>
                    <a:pt x="0" y="0"/>
                  </a:moveTo>
                  <a:lnTo>
                    <a:pt x="34010" y="29895"/>
                  </a:lnTo>
                  <a:lnTo>
                    <a:pt x="34010" y="499084"/>
                  </a:lnTo>
                  <a:lnTo>
                    <a:pt x="426313" y="499084"/>
                  </a:lnTo>
                  <a:lnTo>
                    <a:pt x="426313" y="0"/>
                  </a:lnTo>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pic>
          <p:nvPicPr>
            <p:cNvPr id="1200" name="Google Shape;1200;p40"/>
            <p:cNvPicPr preferRelativeResize="0"/>
            <p:nvPr/>
          </p:nvPicPr>
          <p:blipFill rotWithShape="1">
            <a:blip r:embed="rId4">
              <a:alphaModFix/>
            </a:blip>
            <a:srcRect b="0" l="0" r="0" t="0"/>
            <a:stretch/>
          </p:blipFill>
          <p:spPr>
            <a:xfrm>
              <a:off x="5482107" y="3363258"/>
              <a:ext cx="422817" cy="374332"/>
            </a:xfrm>
            <a:prstGeom prst="rect">
              <a:avLst/>
            </a:prstGeom>
            <a:noFill/>
            <a:ln>
              <a:noFill/>
            </a:ln>
          </p:spPr>
        </p:pic>
        <p:sp>
          <p:nvSpPr>
            <p:cNvPr id="1201" name="Google Shape;1201;p40"/>
            <p:cNvSpPr/>
            <p:nvPr/>
          </p:nvSpPr>
          <p:spPr>
            <a:xfrm>
              <a:off x="5465907" y="3227024"/>
              <a:ext cx="426313" cy="499084"/>
            </a:xfrm>
            <a:custGeom>
              <a:rect b="b" l="l" r="r" t="t"/>
              <a:pathLst>
                <a:path extrusionOk="0" h="499084" w="426313">
                  <a:moveTo>
                    <a:pt x="0" y="0"/>
                  </a:moveTo>
                  <a:lnTo>
                    <a:pt x="34010" y="29895"/>
                  </a:lnTo>
                  <a:lnTo>
                    <a:pt x="34010" y="499084"/>
                  </a:lnTo>
                  <a:lnTo>
                    <a:pt x="426313" y="499084"/>
                  </a:lnTo>
                  <a:lnTo>
                    <a:pt x="426313" y="0"/>
                  </a:lnTo>
                </a:path>
              </a:pathLst>
            </a:custGeom>
            <a:noFill/>
            <a:ln cap="rnd" cmpd="sng" w="9525">
              <a:solidFill>
                <a:srgbClr val="373535"/>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1202" name="Google Shape;1202;p40"/>
            <p:cNvSpPr/>
            <p:nvPr/>
          </p:nvSpPr>
          <p:spPr>
            <a:xfrm>
              <a:off x="5679440" y="3682877"/>
              <a:ext cx="35839" cy="0"/>
            </a:xfrm>
            <a:custGeom>
              <a:rect b="b" l="l" r="r" t="t"/>
              <a:pathLst>
                <a:path extrusionOk="0" h="120000" w="35839">
                  <a:moveTo>
                    <a:pt x="0" y="0"/>
                  </a:moveTo>
                  <a:lnTo>
                    <a:pt x="35839" y="0"/>
                  </a:lnTo>
                </a:path>
              </a:pathLst>
            </a:custGeom>
            <a:noFill/>
            <a:ln cap="rnd" cmpd="sng" w="9525">
              <a:solidFill>
                <a:srgbClr val="373535"/>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1203" name="Google Shape;1203;p40"/>
            <p:cNvSpPr/>
            <p:nvPr/>
          </p:nvSpPr>
          <p:spPr>
            <a:xfrm>
              <a:off x="5679440" y="3661717"/>
              <a:ext cx="35839" cy="0"/>
            </a:xfrm>
            <a:custGeom>
              <a:rect b="b" l="l" r="r" t="t"/>
              <a:pathLst>
                <a:path extrusionOk="0" h="120000" w="35839">
                  <a:moveTo>
                    <a:pt x="0" y="0"/>
                  </a:moveTo>
                  <a:lnTo>
                    <a:pt x="35839" y="0"/>
                  </a:lnTo>
                </a:path>
              </a:pathLst>
            </a:custGeom>
            <a:noFill/>
            <a:ln cap="rnd" cmpd="sng" w="9525">
              <a:solidFill>
                <a:srgbClr val="373535"/>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1204" name="Google Shape;1204;p40"/>
            <p:cNvSpPr/>
            <p:nvPr/>
          </p:nvSpPr>
          <p:spPr>
            <a:xfrm>
              <a:off x="5679440" y="3640560"/>
              <a:ext cx="35839" cy="0"/>
            </a:xfrm>
            <a:custGeom>
              <a:rect b="b" l="l" r="r" t="t"/>
              <a:pathLst>
                <a:path extrusionOk="0" h="120000" w="35839">
                  <a:moveTo>
                    <a:pt x="0" y="0"/>
                  </a:moveTo>
                  <a:lnTo>
                    <a:pt x="35839" y="0"/>
                  </a:lnTo>
                </a:path>
              </a:pathLst>
            </a:custGeom>
            <a:noFill/>
            <a:ln cap="rnd" cmpd="sng" w="9525">
              <a:solidFill>
                <a:srgbClr val="373535"/>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1205" name="Google Shape;1205;p40"/>
            <p:cNvSpPr/>
            <p:nvPr/>
          </p:nvSpPr>
          <p:spPr>
            <a:xfrm>
              <a:off x="5679440" y="3619402"/>
              <a:ext cx="35839" cy="0"/>
            </a:xfrm>
            <a:custGeom>
              <a:rect b="b" l="l" r="r" t="t"/>
              <a:pathLst>
                <a:path extrusionOk="0" h="120000" w="35839">
                  <a:moveTo>
                    <a:pt x="0" y="0"/>
                  </a:moveTo>
                  <a:lnTo>
                    <a:pt x="35839" y="0"/>
                  </a:lnTo>
                </a:path>
              </a:pathLst>
            </a:custGeom>
            <a:noFill/>
            <a:ln cap="rnd" cmpd="sng" w="9525">
              <a:solidFill>
                <a:srgbClr val="373535"/>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1206" name="Google Shape;1206;p40"/>
            <p:cNvSpPr/>
            <p:nvPr/>
          </p:nvSpPr>
          <p:spPr>
            <a:xfrm>
              <a:off x="5679440" y="3577086"/>
              <a:ext cx="35839" cy="0"/>
            </a:xfrm>
            <a:custGeom>
              <a:rect b="b" l="l" r="r" t="t"/>
              <a:pathLst>
                <a:path extrusionOk="0" h="120000" w="35839">
                  <a:moveTo>
                    <a:pt x="0" y="0"/>
                  </a:moveTo>
                  <a:lnTo>
                    <a:pt x="35839" y="0"/>
                  </a:lnTo>
                </a:path>
              </a:pathLst>
            </a:custGeom>
            <a:noFill/>
            <a:ln cap="rnd" cmpd="sng" w="9525">
              <a:solidFill>
                <a:srgbClr val="373535"/>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1207" name="Google Shape;1207;p40"/>
            <p:cNvSpPr/>
            <p:nvPr/>
          </p:nvSpPr>
          <p:spPr>
            <a:xfrm>
              <a:off x="5679440" y="3555928"/>
              <a:ext cx="35839" cy="0"/>
            </a:xfrm>
            <a:custGeom>
              <a:rect b="b" l="l" r="r" t="t"/>
              <a:pathLst>
                <a:path extrusionOk="0" h="120000" w="35839">
                  <a:moveTo>
                    <a:pt x="0" y="0"/>
                  </a:moveTo>
                  <a:lnTo>
                    <a:pt x="35839" y="0"/>
                  </a:lnTo>
                </a:path>
              </a:pathLst>
            </a:custGeom>
            <a:noFill/>
            <a:ln cap="rnd" cmpd="sng" w="9525">
              <a:solidFill>
                <a:srgbClr val="373535"/>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1208" name="Google Shape;1208;p40"/>
            <p:cNvSpPr/>
            <p:nvPr/>
          </p:nvSpPr>
          <p:spPr>
            <a:xfrm>
              <a:off x="5679440" y="3534769"/>
              <a:ext cx="35839" cy="0"/>
            </a:xfrm>
            <a:custGeom>
              <a:rect b="b" l="l" r="r" t="t"/>
              <a:pathLst>
                <a:path extrusionOk="0" h="120000" w="35839">
                  <a:moveTo>
                    <a:pt x="0" y="0"/>
                  </a:moveTo>
                  <a:lnTo>
                    <a:pt x="35839" y="0"/>
                  </a:lnTo>
                </a:path>
              </a:pathLst>
            </a:custGeom>
            <a:noFill/>
            <a:ln cap="rnd" cmpd="sng" w="9525">
              <a:solidFill>
                <a:srgbClr val="373535"/>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1209" name="Google Shape;1209;p40"/>
            <p:cNvSpPr/>
            <p:nvPr/>
          </p:nvSpPr>
          <p:spPr>
            <a:xfrm>
              <a:off x="5679440" y="3513611"/>
              <a:ext cx="35839" cy="0"/>
            </a:xfrm>
            <a:custGeom>
              <a:rect b="b" l="l" r="r" t="t"/>
              <a:pathLst>
                <a:path extrusionOk="0" h="120000" w="35839">
                  <a:moveTo>
                    <a:pt x="0" y="0"/>
                  </a:moveTo>
                  <a:lnTo>
                    <a:pt x="35839" y="0"/>
                  </a:lnTo>
                </a:path>
              </a:pathLst>
            </a:custGeom>
            <a:noFill/>
            <a:ln cap="rnd" cmpd="sng" w="9525">
              <a:solidFill>
                <a:srgbClr val="373535"/>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1210" name="Google Shape;1210;p40"/>
            <p:cNvSpPr/>
            <p:nvPr/>
          </p:nvSpPr>
          <p:spPr>
            <a:xfrm>
              <a:off x="5679440" y="3471295"/>
              <a:ext cx="35839" cy="0"/>
            </a:xfrm>
            <a:custGeom>
              <a:rect b="b" l="l" r="r" t="t"/>
              <a:pathLst>
                <a:path extrusionOk="0" h="120000" w="35839">
                  <a:moveTo>
                    <a:pt x="0" y="0"/>
                  </a:moveTo>
                  <a:lnTo>
                    <a:pt x="35839" y="0"/>
                  </a:lnTo>
                </a:path>
              </a:pathLst>
            </a:custGeom>
            <a:noFill/>
            <a:ln cap="rnd" cmpd="sng" w="9525">
              <a:solidFill>
                <a:srgbClr val="373535"/>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1211" name="Google Shape;1211;p40"/>
            <p:cNvSpPr/>
            <p:nvPr/>
          </p:nvSpPr>
          <p:spPr>
            <a:xfrm>
              <a:off x="5679440" y="3450137"/>
              <a:ext cx="35839" cy="0"/>
            </a:xfrm>
            <a:custGeom>
              <a:rect b="b" l="l" r="r" t="t"/>
              <a:pathLst>
                <a:path extrusionOk="0" h="120000" w="35839">
                  <a:moveTo>
                    <a:pt x="0" y="0"/>
                  </a:moveTo>
                  <a:lnTo>
                    <a:pt x="35839" y="0"/>
                  </a:lnTo>
                </a:path>
              </a:pathLst>
            </a:custGeom>
            <a:noFill/>
            <a:ln cap="rnd" cmpd="sng" w="9525">
              <a:solidFill>
                <a:srgbClr val="373535"/>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1212" name="Google Shape;1212;p40"/>
            <p:cNvSpPr/>
            <p:nvPr/>
          </p:nvSpPr>
          <p:spPr>
            <a:xfrm>
              <a:off x="5679440" y="3428978"/>
              <a:ext cx="35839" cy="0"/>
            </a:xfrm>
            <a:custGeom>
              <a:rect b="b" l="l" r="r" t="t"/>
              <a:pathLst>
                <a:path extrusionOk="0" h="120000" w="35839">
                  <a:moveTo>
                    <a:pt x="0" y="0"/>
                  </a:moveTo>
                  <a:lnTo>
                    <a:pt x="35839" y="0"/>
                  </a:lnTo>
                </a:path>
              </a:pathLst>
            </a:custGeom>
            <a:noFill/>
            <a:ln cap="rnd" cmpd="sng" w="9525">
              <a:solidFill>
                <a:srgbClr val="373535"/>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1213" name="Google Shape;1213;p40"/>
            <p:cNvSpPr/>
            <p:nvPr/>
          </p:nvSpPr>
          <p:spPr>
            <a:xfrm>
              <a:off x="5679440" y="3407820"/>
              <a:ext cx="35839" cy="0"/>
            </a:xfrm>
            <a:custGeom>
              <a:rect b="b" l="l" r="r" t="t"/>
              <a:pathLst>
                <a:path extrusionOk="0" h="120000" w="35839">
                  <a:moveTo>
                    <a:pt x="0" y="0"/>
                  </a:moveTo>
                  <a:lnTo>
                    <a:pt x="35839" y="0"/>
                  </a:lnTo>
                </a:path>
              </a:pathLst>
            </a:custGeom>
            <a:noFill/>
            <a:ln cap="rnd" cmpd="sng" w="9525">
              <a:solidFill>
                <a:srgbClr val="373535"/>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1214" name="Google Shape;1214;p40"/>
            <p:cNvSpPr/>
            <p:nvPr/>
          </p:nvSpPr>
          <p:spPr>
            <a:xfrm>
              <a:off x="5644773" y="3598103"/>
              <a:ext cx="105168" cy="0"/>
            </a:xfrm>
            <a:custGeom>
              <a:rect b="b" l="l" r="r" t="t"/>
              <a:pathLst>
                <a:path extrusionOk="0" h="120000" w="105168">
                  <a:moveTo>
                    <a:pt x="0" y="0"/>
                  </a:moveTo>
                  <a:lnTo>
                    <a:pt x="105168" y="0"/>
                  </a:lnTo>
                </a:path>
              </a:pathLst>
            </a:custGeom>
            <a:noFill/>
            <a:ln cap="rnd" cmpd="sng" w="9525">
              <a:solidFill>
                <a:srgbClr val="373535"/>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1215" name="Google Shape;1215;p40"/>
            <p:cNvSpPr/>
            <p:nvPr/>
          </p:nvSpPr>
          <p:spPr>
            <a:xfrm>
              <a:off x="5644773" y="3492510"/>
              <a:ext cx="105168" cy="0"/>
            </a:xfrm>
            <a:custGeom>
              <a:rect b="b" l="l" r="r" t="t"/>
              <a:pathLst>
                <a:path extrusionOk="0" h="120000" w="105168">
                  <a:moveTo>
                    <a:pt x="0" y="0"/>
                  </a:moveTo>
                  <a:lnTo>
                    <a:pt x="105168" y="0"/>
                  </a:lnTo>
                </a:path>
              </a:pathLst>
            </a:custGeom>
            <a:noFill/>
            <a:ln cap="rnd" cmpd="sng" w="9525">
              <a:solidFill>
                <a:srgbClr val="373535"/>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1216" name="Google Shape;1216;p40"/>
            <p:cNvSpPr/>
            <p:nvPr/>
          </p:nvSpPr>
          <p:spPr>
            <a:xfrm>
              <a:off x="5644773" y="3386887"/>
              <a:ext cx="105168" cy="0"/>
            </a:xfrm>
            <a:custGeom>
              <a:rect b="b" l="l" r="r" t="t"/>
              <a:pathLst>
                <a:path extrusionOk="0" h="120000" w="105168">
                  <a:moveTo>
                    <a:pt x="0" y="0"/>
                  </a:moveTo>
                  <a:lnTo>
                    <a:pt x="105168" y="0"/>
                  </a:lnTo>
                </a:path>
              </a:pathLst>
            </a:custGeom>
            <a:noFill/>
            <a:ln cap="rnd" cmpd="sng" w="9525">
              <a:solidFill>
                <a:srgbClr val="373535"/>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pic>
          <p:nvPicPr>
            <p:cNvPr id="1217" name="Google Shape;1217;p40"/>
            <p:cNvPicPr preferRelativeResize="0"/>
            <p:nvPr/>
          </p:nvPicPr>
          <p:blipFill rotWithShape="1">
            <a:blip r:embed="rId5">
              <a:alphaModFix/>
            </a:blip>
            <a:srcRect b="0" l="0" r="0" t="0"/>
            <a:stretch/>
          </p:blipFill>
          <p:spPr>
            <a:xfrm>
              <a:off x="5451510" y="3188219"/>
              <a:ext cx="451713" cy="71908"/>
            </a:xfrm>
            <a:prstGeom prst="rect">
              <a:avLst/>
            </a:prstGeom>
            <a:noFill/>
            <a:ln>
              <a:noFill/>
            </a:ln>
          </p:spPr>
        </p:pic>
        <p:sp>
          <p:nvSpPr>
            <p:cNvPr id="1218" name="Google Shape;1218;p40"/>
            <p:cNvSpPr/>
            <p:nvPr/>
          </p:nvSpPr>
          <p:spPr>
            <a:xfrm>
              <a:off x="5464210" y="3200919"/>
              <a:ext cx="426313" cy="47396"/>
            </a:xfrm>
            <a:custGeom>
              <a:rect b="b" l="l" r="r" t="t"/>
              <a:pathLst>
                <a:path extrusionOk="0" h="47396" w="426313">
                  <a:moveTo>
                    <a:pt x="0" y="23698"/>
                  </a:moveTo>
                  <a:cubicBezTo>
                    <a:pt x="0" y="23698"/>
                    <a:pt x="90246" y="0"/>
                    <a:pt x="238683" y="0"/>
                  </a:cubicBezTo>
                  <a:cubicBezTo>
                    <a:pt x="387121" y="0"/>
                    <a:pt x="426313" y="23698"/>
                    <a:pt x="426313" y="23698"/>
                  </a:cubicBezTo>
                  <a:cubicBezTo>
                    <a:pt x="426313" y="23698"/>
                    <a:pt x="371690" y="47396"/>
                    <a:pt x="241058" y="46481"/>
                  </a:cubicBezTo>
                  <a:cubicBezTo>
                    <a:pt x="110439" y="45567"/>
                    <a:pt x="0" y="23698"/>
                    <a:pt x="0" y="23698"/>
                  </a:cubicBezTo>
                  <a:close/>
                  <a:moveTo>
                    <a:pt x="0" y="23698"/>
                  </a:moveTo>
                </a:path>
              </a:pathLst>
            </a:custGeom>
            <a:noFill/>
            <a:ln cap="rnd" cmpd="sng" w="9525">
              <a:solidFill>
                <a:srgbClr val="373535"/>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1219" name="Google Shape;1219;p40"/>
            <p:cNvSpPr/>
            <p:nvPr/>
          </p:nvSpPr>
          <p:spPr>
            <a:xfrm>
              <a:off x="6074764" y="3076129"/>
              <a:ext cx="599020" cy="649986"/>
            </a:xfrm>
            <a:custGeom>
              <a:rect b="b" l="l" r="r" t="t"/>
              <a:pathLst>
                <a:path extrusionOk="0" h="649986" w="599020">
                  <a:moveTo>
                    <a:pt x="239471" y="0"/>
                  </a:moveTo>
                  <a:lnTo>
                    <a:pt x="252094" y="43484"/>
                  </a:lnTo>
                  <a:lnTo>
                    <a:pt x="0" y="439204"/>
                  </a:lnTo>
                  <a:lnTo>
                    <a:pt x="330860" y="649986"/>
                  </a:lnTo>
                  <a:lnTo>
                    <a:pt x="599020" y="229057"/>
                  </a:lnTo>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pic>
          <p:nvPicPr>
            <p:cNvPr id="1220" name="Google Shape;1220;p40"/>
            <p:cNvPicPr preferRelativeResize="0"/>
            <p:nvPr/>
          </p:nvPicPr>
          <p:blipFill rotWithShape="1">
            <a:blip r:embed="rId6">
              <a:alphaModFix/>
            </a:blip>
            <a:srcRect b="0" l="0" r="0" t="0"/>
            <a:stretch/>
          </p:blipFill>
          <p:spPr>
            <a:xfrm>
              <a:off x="6062062" y="3298617"/>
              <a:ext cx="589499" cy="440067"/>
            </a:xfrm>
            <a:prstGeom prst="rect">
              <a:avLst/>
            </a:prstGeom>
            <a:noFill/>
            <a:ln>
              <a:noFill/>
            </a:ln>
          </p:spPr>
        </p:pic>
        <p:sp>
          <p:nvSpPr>
            <p:cNvPr id="1221" name="Google Shape;1221;p40"/>
            <p:cNvSpPr/>
            <p:nvPr/>
          </p:nvSpPr>
          <p:spPr>
            <a:xfrm>
              <a:off x="6074764" y="3076129"/>
              <a:ext cx="599020" cy="649986"/>
            </a:xfrm>
            <a:custGeom>
              <a:rect b="b" l="l" r="r" t="t"/>
              <a:pathLst>
                <a:path extrusionOk="0" h="649986" w="599020">
                  <a:moveTo>
                    <a:pt x="239471" y="0"/>
                  </a:moveTo>
                  <a:lnTo>
                    <a:pt x="252094" y="43484"/>
                  </a:lnTo>
                  <a:lnTo>
                    <a:pt x="0" y="439204"/>
                  </a:lnTo>
                  <a:lnTo>
                    <a:pt x="330860" y="649986"/>
                  </a:lnTo>
                  <a:lnTo>
                    <a:pt x="599020" y="229057"/>
                  </a:lnTo>
                </a:path>
              </a:pathLst>
            </a:custGeom>
            <a:noFill/>
            <a:ln cap="rnd" cmpd="sng" w="9525">
              <a:solidFill>
                <a:srgbClr val="373535"/>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1222" name="Google Shape;1222;p40"/>
            <p:cNvSpPr/>
            <p:nvPr/>
          </p:nvSpPr>
          <p:spPr>
            <a:xfrm>
              <a:off x="6249398" y="3575320"/>
              <a:ext cx="30226" cy="19253"/>
            </a:xfrm>
            <a:custGeom>
              <a:rect b="b" l="l" r="r" t="t"/>
              <a:pathLst>
                <a:path extrusionOk="0" h="19253" w="30226">
                  <a:moveTo>
                    <a:pt x="0" y="0"/>
                  </a:moveTo>
                  <a:lnTo>
                    <a:pt x="30226" y="19253"/>
                  </a:lnTo>
                </a:path>
              </a:pathLst>
            </a:custGeom>
            <a:noFill/>
            <a:ln cap="rnd" cmpd="sng" w="9525">
              <a:solidFill>
                <a:srgbClr val="373535"/>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1223" name="Google Shape;1223;p40"/>
            <p:cNvSpPr/>
            <p:nvPr/>
          </p:nvSpPr>
          <p:spPr>
            <a:xfrm>
              <a:off x="6260767" y="3557476"/>
              <a:ext cx="30226" cy="19253"/>
            </a:xfrm>
            <a:custGeom>
              <a:rect b="b" l="l" r="r" t="t"/>
              <a:pathLst>
                <a:path extrusionOk="0" h="19253" w="30226">
                  <a:moveTo>
                    <a:pt x="0" y="0"/>
                  </a:moveTo>
                  <a:lnTo>
                    <a:pt x="30226" y="19253"/>
                  </a:lnTo>
                </a:path>
              </a:pathLst>
            </a:custGeom>
            <a:noFill/>
            <a:ln cap="rnd" cmpd="sng" w="9525">
              <a:solidFill>
                <a:srgbClr val="373535"/>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1224" name="Google Shape;1224;p40"/>
            <p:cNvSpPr/>
            <p:nvPr/>
          </p:nvSpPr>
          <p:spPr>
            <a:xfrm>
              <a:off x="6272135" y="3539632"/>
              <a:ext cx="30226" cy="19253"/>
            </a:xfrm>
            <a:custGeom>
              <a:rect b="b" l="l" r="r" t="t"/>
              <a:pathLst>
                <a:path extrusionOk="0" h="19253" w="30226">
                  <a:moveTo>
                    <a:pt x="0" y="0"/>
                  </a:moveTo>
                  <a:lnTo>
                    <a:pt x="30226" y="19253"/>
                  </a:lnTo>
                </a:path>
              </a:pathLst>
            </a:custGeom>
            <a:noFill/>
            <a:ln cap="rnd" cmpd="sng" w="9525">
              <a:solidFill>
                <a:srgbClr val="373535"/>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1225" name="Google Shape;1225;p40"/>
            <p:cNvSpPr/>
            <p:nvPr/>
          </p:nvSpPr>
          <p:spPr>
            <a:xfrm>
              <a:off x="6283503" y="3521787"/>
              <a:ext cx="30226" cy="19253"/>
            </a:xfrm>
            <a:custGeom>
              <a:rect b="b" l="l" r="r" t="t"/>
              <a:pathLst>
                <a:path extrusionOk="0" h="19253" w="30226">
                  <a:moveTo>
                    <a:pt x="0" y="0"/>
                  </a:moveTo>
                  <a:lnTo>
                    <a:pt x="30226" y="19253"/>
                  </a:lnTo>
                </a:path>
              </a:pathLst>
            </a:custGeom>
            <a:noFill/>
            <a:ln cap="rnd" cmpd="sng" w="9525">
              <a:solidFill>
                <a:srgbClr val="373535"/>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1226" name="Google Shape;1226;p40"/>
            <p:cNvSpPr/>
            <p:nvPr/>
          </p:nvSpPr>
          <p:spPr>
            <a:xfrm>
              <a:off x="6306239" y="3486098"/>
              <a:ext cx="30226" cy="19253"/>
            </a:xfrm>
            <a:custGeom>
              <a:rect b="b" l="l" r="r" t="t"/>
              <a:pathLst>
                <a:path extrusionOk="0" h="19253" w="30226">
                  <a:moveTo>
                    <a:pt x="0" y="0"/>
                  </a:moveTo>
                  <a:lnTo>
                    <a:pt x="30226" y="19253"/>
                  </a:lnTo>
                </a:path>
              </a:pathLst>
            </a:custGeom>
            <a:noFill/>
            <a:ln cap="rnd" cmpd="sng" w="9525">
              <a:solidFill>
                <a:srgbClr val="373535"/>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1227" name="Google Shape;1227;p40"/>
            <p:cNvSpPr/>
            <p:nvPr/>
          </p:nvSpPr>
          <p:spPr>
            <a:xfrm>
              <a:off x="6317608" y="3468253"/>
              <a:ext cx="30226" cy="19253"/>
            </a:xfrm>
            <a:custGeom>
              <a:rect b="b" l="l" r="r" t="t"/>
              <a:pathLst>
                <a:path extrusionOk="0" h="19253" w="30226">
                  <a:moveTo>
                    <a:pt x="0" y="0"/>
                  </a:moveTo>
                  <a:lnTo>
                    <a:pt x="30226" y="19253"/>
                  </a:lnTo>
                </a:path>
              </a:pathLst>
            </a:custGeom>
            <a:noFill/>
            <a:ln cap="rnd" cmpd="sng" w="9525">
              <a:solidFill>
                <a:srgbClr val="373535"/>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1228" name="Google Shape;1228;p40"/>
            <p:cNvSpPr/>
            <p:nvPr/>
          </p:nvSpPr>
          <p:spPr>
            <a:xfrm>
              <a:off x="6328976" y="3450408"/>
              <a:ext cx="30226" cy="19253"/>
            </a:xfrm>
            <a:custGeom>
              <a:rect b="b" l="l" r="r" t="t"/>
              <a:pathLst>
                <a:path extrusionOk="0" h="19253" w="30226">
                  <a:moveTo>
                    <a:pt x="0" y="0"/>
                  </a:moveTo>
                  <a:lnTo>
                    <a:pt x="30226" y="19253"/>
                  </a:lnTo>
                </a:path>
              </a:pathLst>
            </a:custGeom>
            <a:noFill/>
            <a:ln cap="rnd" cmpd="sng" w="9525">
              <a:solidFill>
                <a:srgbClr val="373535"/>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1229" name="Google Shape;1229;p40"/>
            <p:cNvSpPr/>
            <p:nvPr/>
          </p:nvSpPr>
          <p:spPr>
            <a:xfrm>
              <a:off x="6340344" y="3432564"/>
              <a:ext cx="30226" cy="19253"/>
            </a:xfrm>
            <a:custGeom>
              <a:rect b="b" l="l" r="r" t="t"/>
              <a:pathLst>
                <a:path extrusionOk="0" h="19253" w="30226">
                  <a:moveTo>
                    <a:pt x="0" y="0"/>
                  </a:moveTo>
                  <a:lnTo>
                    <a:pt x="30226" y="19253"/>
                  </a:lnTo>
                </a:path>
              </a:pathLst>
            </a:custGeom>
            <a:noFill/>
            <a:ln cap="rnd" cmpd="sng" w="9525">
              <a:solidFill>
                <a:srgbClr val="373535"/>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1230" name="Google Shape;1230;p40"/>
            <p:cNvSpPr/>
            <p:nvPr/>
          </p:nvSpPr>
          <p:spPr>
            <a:xfrm>
              <a:off x="6363081" y="3396875"/>
              <a:ext cx="30226" cy="19253"/>
            </a:xfrm>
            <a:custGeom>
              <a:rect b="b" l="l" r="r" t="t"/>
              <a:pathLst>
                <a:path extrusionOk="0" h="19253" w="30226">
                  <a:moveTo>
                    <a:pt x="0" y="0"/>
                  </a:moveTo>
                  <a:lnTo>
                    <a:pt x="30226" y="19253"/>
                  </a:lnTo>
                </a:path>
              </a:pathLst>
            </a:custGeom>
            <a:noFill/>
            <a:ln cap="rnd" cmpd="sng" w="9525">
              <a:solidFill>
                <a:srgbClr val="373535"/>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1231" name="Google Shape;1231;p40"/>
            <p:cNvSpPr/>
            <p:nvPr/>
          </p:nvSpPr>
          <p:spPr>
            <a:xfrm>
              <a:off x="6374450" y="3379030"/>
              <a:ext cx="30226" cy="19253"/>
            </a:xfrm>
            <a:custGeom>
              <a:rect b="b" l="l" r="r" t="t"/>
              <a:pathLst>
                <a:path extrusionOk="0" h="19253" w="30226">
                  <a:moveTo>
                    <a:pt x="0" y="0"/>
                  </a:moveTo>
                  <a:lnTo>
                    <a:pt x="30226" y="19253"/>
                  </a:lnTo>
                </a:path>
              </a:pathLst>
            </a:custGeom>
            <a:noFill/>
            <a:ln cap="rnd" cmpd="sng" w="9525">
              <a:solidFill>
                <a:srgbClr val="373535"/>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1232" name="Google Shape;1232;p40"/>
            <p:cNvSpPr/>
            <p:nvPr/>
          </p:nvSpPr>
          <p:spPr>
            <a:xfrm>
              <a:off x="6385818" y="3361186"/>
              <a:ext cx="30226" cy="19253"/>
            </a:xfrm>
            <a:custGeom>
              <a:rect b="b" l="l" r="r" t="t"/>
              <a:pathLst>
                <a:path extrusionOk="0" h="19253" w="30226">
                  <a:moveTo>
                    <a:pt x="0" y="0"/>
                  </a:moveTo>
                  <a:lnTo>
                    <a:pt x="30226" y="19253"/>
                  </a:lnTo>
                </a:path>
              </a:pathLst>
            </a:custGeom>
            <a:noFill/>
            <a:ln cap="rnd" cmpd="sng" w="9525">
              <a:solidFill>
                <a:srgbClr val="373535"/>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1233" name="Google Shape;1233;p40"/>
            <p:cNvSpPr/>
            <p:nvPr/>
          </p:nvSpPr>
          <p:spPr>
            <a:xfrm>
              <a:off x="6397185" y="3343341"/>
              <a:ext cx="30226" cy="19253"/>
            </a:xfrm>
            <a:custGeom>
              <a:rect b="b" l="l" r="r" t="t"/>
              <a:pathLst>
                <a:path extrusionOk="0" h="19253" w="30226">
                  <a:moveTo>
                    <a:pt x="0" y="0"/>
                  </a:moveTo>
                  <a:lnTo>
                    <a:pt x="30226" y="19253"/>
                  </a:lnTo>
                </a:path>
              </a:pathLst>
            </a:custGeom>
            <a:noFill/>
            <a:ln cap="rnd" cmpd="sng" w="9525">
              <a:solidFill>
                <a:srgbClr val="373535"/>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1234" name="Google Shape;1234;p40"/>
            <p:cNvSpPr/>
            <p:nvPr/>
          </p:nvSpPr>
          <p:spPr>
            <a:xfrm>
              <a:off x="6265709" y="3485197"/>
              <a:ext cx="88696" cy="56514"/>
            </a:xfrm>
            <a:custGeom>
              <a:rect b="b" l="l" r="r" t="t"/>
              <a:pathLst>
                <a:path extrusionOk="0" h="56514" w="88696">
                  <a:moveTo>
                    <a:pt x="0" y="0"/>
                  </a:moveTo>
                  <a:lnTo>
                    <a:pt x="88696" y="56514"/>
                  </a:lnTo>
                </a:path>
              </a:pathLst>
            </a:custGeom>
            <a:noFill/>
            <a:ln cap="rnd" cmpd="sng" w="9525">
              <a:solidFill>
                <a:srgbClr val="373535"/>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1235" name="Google Shape;1235;p40"/>
            <p:cNvSpPr/>
            <p:nvPr/>
          </p:nvSpPr>
          <p:spPr>
            <a:xfrm>
              <a:off x="6322445" y="3396141"/>
              <a:ext cx="88696" cy="56514"/>
            </a:xfrm>
            <a:custGeom>
              <a:rect b="b" l="l" r="r" t="t"/>
              <a:pathLst>
                <a:path extrusionOk="0" h="56514" w="88696">
                  <a:moveTo>
                    <a:pt x="0" y="0"/>
                  </a:moveTo>
                  <a:lnTo>
                    <a:pt x="88696" y="56514"/>
                  </a:lnTo>
                </a:path>
              </a:pathLst>
            </a:custGeom>
            <a:noFill/>
            <a:ln cap="rnd" cmpd="sng" w="9525">
              <a:solidFill>
                <a:srgbClr val="373535"/>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1236" name="Google Shape;1236;p40"/>
            <p:cNvSpPr/>
            <p:nvPr/>
          </p:nvSpPr>
          <p:spPr>
            <a:xfrm>
              <a:off x="6379196" y="3307060"/>
              <a:ext cx="88696" cy="56514"/>
            </a:xfrm>
            <a:custGeom>
              <a:rect b="b" l="l" r="r" t="t"/>
              <a:pathLst>
                <a:path extrusionOk="0" h="56514" w="88696">
                  <a:moveTo>
                    <a:pt x="0" y="0"/>
                  </a:moveTo>
                  <a:lnTo>
                    <a:pt x="88696" y="56514"/>
                  </a:lnTo>
                </a:path>
              </a:pathLst>
            </a:custGeom>
            <a:noFill/>
            <a:ln cap="rnd" cmpd="sng" w="9525">
              <a:solidFill>
                <a:srgbClr val="373535"/>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pic>
          <p:nvPicPr>
            <p:cNvPr id="1237" name="Google Shape;1237;p40"/>
            <p:cNvPicPr preferRelativeResize="0"/>
            <p:nvPr/>
          </p:nvPicPr>
          <p:blipFill rotWithShape="1">
            <a:blip r:embed="rId7">
              <a:alphaModFix/>
            </a:blip>
            <a:srcRect b="0" l="0" r="0" t="0"/>
            <a:stretch/>
          </p:blipFill>
          <p:spPr>
            <a:xfrm>
              <a:off x="6301398" y="3060488"/>
              <a:ext cx="384949" cy="254457"/>
            </a:xfrm>
            <a:prstGeom prst="rect">
              <a:avLst/>
            </a:prstGeom>
            <a:noFill/>
            <a:ln>
              <a:noFill/>
            </a:ln>
          </p:spPr>
        </p:pic>
        <p:sp>
          <p:nvSpPr>
            <p:cNvPr id="1238" name="Google Shape;1238;p40"/>
            <p:cNvSpPr/>
            <p:nvPr/>
          </p:nvSpPr>
          <p:spPr>
            <a:xfrm>
              <a:off x="6314098" y="3073188"/>
              <a:ext cx="359549" cy="229057"/>
            </a:xfrm>
            <a:custGeom>
              <a:rect b="b" l="l" r="r" t="t"/>
              <a:pathLst>
                <a:path extrusionOk="0" h="229057" w="359549">
                  <a:moveTo>
                    <a:pt x="0" y="0"/>
                  </a:moveTo>
                  <a:cubicBezTo>
                    <a:pt x="0" y="0"/>
                    <a:pt x="88849" y="28511"/>
                    <a:pt x="214033" y="108267"/>
                  </a:cubicBezTo>
                  <a:cubicBezTo>
                    <a:pt x="339229" y="188023"/>
                    <a:pt x="359549" y="229057"/>
                    <a:pt x="359549" y="229057"/>
                  </a:cubicBezTo>
                  <a:cubicBezTo>
                    <a:pt x="359549" y="229057"/>
                    <a:pt x="300748" y="219684"/>
                    <a:pt x="191071" y="148729"/>
                  </a:cubicBezTo>
                  <a:cubicBezTo>
                    <a:pt x="81394" y="77787"/>
                    <a:pt x="0" y="0"/>
                    <a:pt x="0" y="0"/>
                  </a:cubicBezTo>
                  <a:close/>
                  <a:moveTo>
                    <a:pt x="0" y="0"/>
                  </a:moveTo>
                </a:path>
              </a:pathLst>
            </a:custGeom>
            <a:noFill/>
            <a:ln cap="rnd" cmpd="sng" w="9525">
              <a:solidFill>
                <a:srgbClr val="373535"/>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1239" name="Google Shape;1239;p40"/>
            <p:cNvSpPr/>
            <p:nvPr/>
          </p:nvSpPr>
          <p:spPr>
            <a:xfrm>
              <a:off x="6157892" y="3571851"/>
              <a:ext cx="130098" cy="150126"/>
            </a:xfrm>
            <a:custGeom>
              <a:rect b="b" l="l" r="r" t="t"/>
              <a:pathLst>
                <a:path extrusionOk="0" h="150126" w="130098">
                  <a:moveTo>
                    <a:pt x="35204" y="20231"/>
                  </a:moveTo>
                  <a:cubicBezTo>
                    <a:pt x="15761" y="0"/>
                    <a:pt x="0" y="6350"/>
                    <a:pt x="0" y="34404"/>
                  </a:cubicBezTo>
                  <a:lnTo>
                    <a:pt x="0" y="124726"/>
                  </a:lnTo>
                  <a:cubicBezTo>
                    <a:pt x="0" y="138747"/>
                    <a:pt x="11367" y="150126"/>
                    <a:pt x="25400" y="150126"/>
                  </a:cubicBezTo>
                  <a:lnTo>
                    <a:pt x="80034" y="150126"/>
                  </a:lnTo>
                  <a:cubicBezTo>
                    <a:pt x="124243" y="150126"/>
                    <a:pt x="130098" y="118935"/>
                    <a:pt x="93115" y="80467"/>
                  </a:cubicBezTo>
                  <a:close/>
                  <a:moveTo>
                    <a:pt x="35204" y="20231"/>
                  </a:moveTo>
                </a:path>
              </a:pathLst>
            </a:custGeom>
            <a:solidFill>
              <a:srgbClr val="7D524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1240" name="Google Shape;1240;p40"/>
            <p:cNvSpPr/>
            <p:nvPr/>
          </p:nvSpPr>
          <p:spPr>
            <a:xfrm>
              <a:off x="6157892" y="3571851"/>
              <a:ext cx="130098" cy="150126"/>
            </a:xfrm>
            <a:custGeom>
              <a:rect b="b" l="l" r="r" t="t"/>
              <a:pathLst>
                <a:path extrusionOk="0" h="150126" w="130098">
                  <a:moveTo>
                    <a:pt x="35204" y="20231"/>
                  </a:moveTo>
                  <a:cubicBezTo>
                    <a:pt x="15761" y="0"/>
                    <a:pt x="0" y="6350"/>
                    <a:pt x="0" y="34404"/>
                  </a:cubicBezTo>
                  <a:lnTo>
                    <a:pt x="0" y="124726"/>
                  </a:lnTo>
                  <a:cubicBezTo>
                    <a:pt x="0" y="138747"/>
                    <a:pt x="11367" y="150126"/>
                    <a:pt x="25400" y="150126"/>
                  </a:cubicBezTo>
                  <a:lnTo>
                    <a:pt x="80034" y="150126"/>
                  </a:lnTo>
                  <a:cubicBezTo>
                    <a:pt x="124243" y="150126"/>
                    <a:pt x="130098" y="118935"/>
                    <a:pt x="93115" y="80467"/>
                  </a:cubicBezTo>
                  <a:lnTo>
                    <a:pt x="35204" y="20231"/>
                  </a:lnTo>
                  <a:close/>
                  <a:moveTo>
                    <a:pt x="35204" y="20231"/>
                  </a:moveTo>
                </a:path>
              </a:pathLst>
            </a:custGeom>
            <a:noFill/>
            <a:ln cap="flat" cmpd="sng" w="9525">
              <a:solidFill>
                <a:srgbClr val="373535"/>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1241" name="Google Shape;1241;p40"/>
            <p:cNvSpPr/>
            <p:nvPr/>
          </p:nvSpPr>
          <p:spPr>
            <a:xfrm>
              <a:off x="6054492" y="3726114"/>
              <a:ext cx="713816" cy="0"/>
            </a:xfrm>
            <a:custGeom>
              <a:rect b="b" l="l" r="r" t="t"/>
              <a:pathLst>
                <a:path extrusionOk="0" h="120000" w="713816">
                  <a:moveTo>
                    <a:pt x="0" y="0"/>
                  </a:moveTo>
                  <a:lnTo>
                    <a:pt x="713816" y="0"/>
                  </a:lnTo>
                </a:path>
              </a:pathLst>
            </a:custGeom>
            <a:noFill/>
            <a:ln cap="flat" cmpd="sng" w="9525">
              <a:solidFill>
                <a:srgbClr val="373535"/>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1242" name="Google Shape;1242;p40"/>
            <p:cNvSpPr/>
            <p:nvPr/>
          </p:nvSpPr>
          <p:spPr>
            <a:xfrm>
              <a:off x="6981478" y="3098174"/>
              <a:ext cx="177292" cy="32866"/>
            </a:xfrm>
            <a:custGeom>
              <a:rect b="b" l="l" r="r" t="t"/>
              <a:pathLst>
                <a:path extrusionOk="0" h="32866" w="177292">
                  <a:moveTo>
                    <a:pt x="177292" y="16433"/>
                  </a:moveTo>
                  <a:cubicBezTo>
                    <a:pt x="177292" y="25513"/>
                    <a:pt x="169927" y="32866"/>
                    <a:pt x="160859" y="32866"/>
                  </a:cubicBezTo>
                  <a:lnTo>
                    <a:pt x="16422" y="32866"/>
                  </a:lnTo>
                  <a:cubicBezTo>
                    <a:pt x="7354" y="32866"/>
                    <a:pt x="0" y="25513"/>
                    <a:pt x="0" y="16433"/>
                  </a:cubicBezTo>
                  <a:cubicBezTo>
                    <a:pt x="0" y="7366"/>
                    <a:pt x="7354" y="0"/>
                    <a:pt x="16422" y="0"/>
                  </a:cubicBezTo>
                  <a:lnTo>
                    <a:pt x="160859" y="0"/>
                  </a:lnTo>
                  <a:cubicBezTo>
                    <a:pt x="169927" y="0"/>
                    <a:pt x="177292" y="7366"/>
                    <a:pt x="177292" y="16433"/>
                  </a:cubicBezTo>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1243" name="Google Shape;1243;p40"/>
            <p:cNvSpPr/>
            <p:nvPr/>
          </p:nvSpPr>
          <p:spPr>
            <a:xfrm>
              <a:off x="6981478" y="3098174"/>
              <a:ext cx="177292" cy="32866"/>
            </a:xfrm>
            <a:custGeom>
              <a:rect b="b" l="l" r="r" t="t"/>
              <a:pathLst>
                <a:path extrusionOk="0" h="32866" w="177292">
                  <a:moveTo>
                    <a:pt x="177292" y="16433"/>
                  </a:moveTo>
                  <a:cubicBezTo>
                    <a:pt x="177292" y="25513"/>
                    <a:pt x="169927" y="32866"/>
                    <a:pt x="160859" y="32866"/>
                  </a:cubicBezTo>
                  <a:lnTo>
                    <a:pt x="16422" y="32866"/>
                  </a:lnTo>
                  <a:cubicBezTo>
                    <a:pt x="7354" y="32866"/>
                    <a:pt x="0" y="25513"/>
                    <a:pt x="0" y="16433"/>
                  </a:cubicBezTo>
                  <a:cubicBezTo>
                    <a:pt x="0" y="7366"/>
                    <a:pt x="7354" y="0"/>
                    <a:pt x="16422" y="0"/>
                  </a:cubicBezTo>
                  <a:lnTo>
                    <a:pt x="160859" y="0"/>
                  </a:lnTo>
                  <a:cubicBezTo>
                    <a:pt x="169927" y="0"/>
                    <a:pt x="177292" y="7366"/>
                    <a:pt x="177292" y="16433"/>
                  </a:cubicBezTo>
                  <a:close/>
                  <a:moveTo>
                    <a:pt x="177292" y="16433"/>
                  </a:moveTo>
                </a:path>
              </a:pathLst>
            </a:custGeom>
            <a:noFill/>
            <a:ln cap="rnd" cmpd="sng" w="9525">
              <a:solidFill>
                <a:srgbClr val="373535"/>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pic>
          <p:nvPicPr>
            <p:cNvPr id="1244" name="Google Shape;1244;p40"/>
            <p:cNvPicPr preferRelativeResize="0"/>
            <p:nvPr/>
          </p:nvPicPr>
          <p:blipFill rotWithShape="1">
            <a:blip r:embed="rId8">
              <a:alphaModFix/>
            </a:blip>
            <a:srcRect b="0" l="0" r="0" t="0"/>
            <a:stretch/>
          </p:blipFill>
          <p:spPr>
            <a:xfrm>
              <a:off x="6804085" y="3118761"/>
              <a:ext cx="517356" cy="631057"/>
            </a:xfrm>
            <a:prstGeom prst="rect">
              <a:avLst/>
            </a:prstGeom>
            <a:noFill/>
            <a:ln>
              <a:noFill/>
            </a:ln>
          </p:spPr>
        </p:pic>
        <p:sp>
          <p:nvSpPr>
            <p:cNvPr id="1245" name="Google Shape;1245;p40"/>
            <p:cNvSpPr/>
            <p:nvPr/>
          </p:nvSpPr>
          <p:spPr>
            <a:xfrm>
              <a:off x="6802954" y="3131461"/>
              <a:ext cx="528370" cy="597331"/>
            </a:xfrm>
            <a:custGeom>
              <a:rect b="b" l="l" r="r" t="t"/>
              <a:pathLst>
                <a:path extrusionOk="0" h="597331" w="528370">
                  <a:moveTo>
                    <a:pt x="335445" y="80975"/>
                  </a:moveTo>
                  <a:lnTo>
                    <a:pt x="335445" y="0"/>
                  </a:lnTo>
                  <a:lnTo>
                    <a:pt x="197930" y="0"/>
                  </a:lnTo>
                  <a:lnTo>
                    <a:pt x="197930" y="80975"/>
                  </a:lnTo>
                  <a:lnTo>
                    <a:pt x="31179" y="532790"/>
                  </a:lnTo>
                  <a:cubicBezTo>
                    <a:pt x="31179" y="532790"/>
                    <a:pt x="0" y="595401"/>
                    <a:pt x="93803" y="595401"/>
                  </a:cubicBezTo>
                  <a:cubicBezTo>
                    <a:pt x="195314" y="595401"/>
                    <a:pt x="336753" y="593178"/>
                    <a:pt x="439559" y="595401"/>
                  </a:cubicBezTo>
                  <a:cubicBezTo>
                    <a:pt x="528370" y="597331"/>
                    <a:pt x="502183" y="532790"/>
                    <a:pt x="502183" y="532790"/>
                  </a:cubicBezTo>
                  <a:lnTo>
                    <a:pt x="335445" y="80975"/>
                  </a:lnTo>
                  <a:close/>
                  <a:moveTo>
                    <a:pt x="335445" y="80975"/>
                  </a:moveTo>
                </a:path>
              </a:pathLst>
            </a:custGeom>
            <a:noFill/>
            <a:ln cap="rnd" cmpd="sng" w="9525">
              <a:solidFill>
                <a:srgbClr val="373535"/>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1246" name="Google Shape;1246;p40"/>
            <p:cNvSpPr/>
            <p:nvPr/>
          </p:nvSpPr>
          <p:spPr>
            <a:xfrm>
              <a:off x="7006804" y="3621919"/>
              <a:ext cx="31534" cy="0"/>
            </a:xfrm>
            <a:custGeom>
              <a:rect b="b" l="l" r="r" t="t"/>
              <a:pathLst>
                <a:path extrusionOk="0" h="120000" w="31534">
                  <a:moveTo>
                    <a:pt x="0" y="0"/>
                  </a:moveTo>
                  <a:lnTo>
                    <a:pt x="31534" y="0"/>
                  </a:lnTo>
                </a:path>
              </a:pathLst>
            </a:custGeom>
            <a:noFill/>
            <a:ln cap="rnd" cmpd="sng" w="9525">
              <a:solidFill>
                <a:srgbClr val="373535"/>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1247" name="Google Shape;1247;p40"/>
            <p:cNvSpPr/>
            <p:nvPr/>
          </p:nvSpPr>
          <p:spPr>
            <a:xfrm>
              <a:off x="7006804" y="3603300"/>
              <a:ext cx="31534" cy="0"/>
            </a:xfrm>
            <a:custGeom>
              <a:rect b="b" l="l" r="r" t="t"/>
              <a:pathLst>
                <a:path extrusionOk="0" h="120000" w="31534">
                  <a:moveTo>
                    <a:pt x="0" y="0"/>
                  </a:moveTo>
                  <a:lnTo>
                    <a:pt x="31534" y="0"/>
                  </a:lnTo>
                </a:path>
              </a:pathLst>
            </a:custGeom>
            <a:noFill/>
            <a:ln cap="rnd" cmpd="sng" w="9525">
              <a:solidFill>
                <a:srgbClr val="373535"/>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1248" name="Google Shape;1248;p40"/>
            <p:cNvSpPr/>
            <p:nvPr/>
          </p:nvSpPr>
          <p:spPr>
            <a:xfrm>
              <a:off x="7006804" y="3584680"/>
              <a:ext cx="31534" cy="0"/>
            </a:xfrm>
            <a:custGeom>
              <a:rect b="b" l="l" r="r" t="t"/>
              <a:pathLst>
                <a:path extrusionOk="0" h="120000" w="31534">
                  <a:moveTo>
                    <a:pt x="0" y="0"/>
                  </a:moveTo>
                  <a:lnTo>
                    <a:pt x="31534" y="0"/>
                  </a:lnTo>
                </a:path>
              </a:pathLst>
            </a:custGeom>
            <a:noFill/>
            <a:ln cap="rnd" cmpd="sng" w="9525">
              <a:solidFill>
                <a:srgbClr val="373535"/>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1249" name="Google Shape;1249;p40"/>
            <p:cNvSpPr/>
            <p:nvPr/>
          </p:nvSpPr>
          <p:spPr>
            <a:xfrm>
              <a:off x="7006804" y="3566061"/>
              <a:ext cx="31534" cy="0"/>
            </a:xfrm>
            <a:custGeom>
              <a:rect b="b" l="l" r="r" t="t"/>
              <a:pathLst>
                <a:path extrusionOk="0" h="120000" w="31534">
                  <a:moveTo>
                    <a:pt x="0" y="0"/>
                  </a:moveTo>
                  <a:lnTo>
                    <a:pt x="31534" y="0"/>
                  </a:lnTo>
                </a:path>
              </a:pathLst>
            </a:custGeom>
            <a:noFill/>
            <a:ln cap="rnd" cmpd="sng" w="9525">
              <a:solidFill>
                <a:srgbClr val="373535"/>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1250" name="Google Shape;1250;p40"/>
            <p:cNvSpPr/>
            <p:nvPr/>
          </p:nvSpPr>
          <p:spPr>
            <a:xfrm>
              <a:off x="7006804" y="3528823"/>
              <a:ext cx="31534" cy="0"/>
            </a:xfrm>
            <a:custGeom>
              <a:rect b="b" l="l" r="r" t="t"/>
              <a:pathLst>
                <a:path extrusionOk="0" h="120000" w="31534">
                  <a:moveTo>
                    <a:pt x="0" y="0"/>
                  </a:moveTo>
                  <a:lnTo>
                    <a:pt x="31534" y="0"/>
                  </a:lnTo>
                </a:path>
              </a:pathLst>
            </a:custGeom>
            <a:noFill/>
            <a:ln cap="rnd" cmpd="sng" w="9525">
              <a:solidFill>
                <a:srgbClr val="373535"/>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1251" name="Google Shape;1251;p40"/>
            <p:cNvSpPr/>
            <p:nvPr/>
          </p:nvSpPr>
          <p:spPr>
            <a:xfrm>
              <a:off x="7006804" y="3510204"/>
              <a:ext cx="31534" cy="0"/>
            </a:xfrm>
            <a:custGeom>
              <a:rect b="b" l="l" r="r" t="t"/>
              <a:pathLst>
                <a:path extrusionOk="0" h="120000" w="31534">
                  <a:moveTo>
                    <a:pt x="0" y="0"/>
                  </a:moveTo>
                  <a:lnTo>
                    <a:pt x="31534" y="0"/>
                  </a:lnTo>
                </a:path>
              </a:pathLst>
            </a:custGeom>
            <a:noFill/>
            <a:ln cap="rnd" cmpd="sng" w="9525">
              <a:solidFill>
                <a:srgbClr val="373535"/>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1252" name="Google Shape;1252;p40"/>
            <p:cNvSpPr/>
            <p:nvPr/>
          </p:nvSpPr>
          <p:spPr>
            <a:xfrm>
              <a:off x="7006804" y="3491584"/>
              <a:ext cx="31534" cy="0"/>
            </a:xfrm>
            <a:custGeom>
              <a:rect b="b" l="l" r="r" t="t"/>
              <a:pathLst>
                <a:path extrusionOk="0" h="120000" w="31534">
                  <a:moveTo>
                    <a:pt x="0" y="0"/>
                  </a:moveTo>
                  <a:lnTo>
                    <a:pt x="31534" y="0"/>
                  </a:lnTo>
                </a:path>
              </a:pathLst>
            </a:custGeom>
            <a:noFill/>
            <a:ln cap="rnd" cmpd="sng" w="9525">
              <a:solidFill>
                <a:srgbClr val="373535"/>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1253" name="Google Shape;1253;p40"/>
            <p:cNvSpPr/>
            <p:nvPr/>
          </p:nvSpPr>
          <p:spPr>
            <a:xfrm>
              <a:off x="7006804" y="3472965"/>
              <a:ext cx="31534" cy="0"/>
            </a:xfrm>
            <a:custGeom>
              <a:rect b="b" l="l" r="r" t="t"/>
              <a:pathLst>
                <a:path extrusionOk="0" h="120000" w="31534">
                  <a:moveTo>
                    <a:pt x="0" y="0"/>
                  </a:moveTo>
                  <a:lnTo>
                    <a:pt x="31534" y="0"/>
                  </a:lnTo>
                </a:path>
              </a:pathLst>
            </a:custGeom>
            <a:noFill/>
            <a:ln cap="rnd" cmpd="sng" w="9525">
              <a:solidFill>
                <a:srgbClr val="373535"/>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1254" name="Google Shape;1254;p40"/>
            <p:cNvSpPr/>
            <p:nvPr/>
          </p:nvSpPr>
          <p:spPr>
            <a:xfrm>
              <a:off x="7006804" y="3435727"/>
              <a:ext cx="31534" cy="0"/>
            </a:xfrm>
            <a:custGeom>
              <a:rect b="b" l="l" r="r" t="t"/>
              <a:pathLst>
                <a:path extrusionOk="0" h="120000" w="31534">
                  <a:moveTo>
                    <a:pt x="0" y="0"/>
                  </a:moveTo>
                  <a:lnTo>
                    <a:pt x="31534" y="0"/>
                  </a:lnTo>
                </a:path>
              </a:pathLst>
            </a:custGeom>
            <a:noFill/>
            <a:ln cap="rnd" cmpd="sng" w="9525">
              <a:solidFill>
                <a:srgbClr val="373535"/>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1255" name="Google Shape;1255;p40"/>
            <p:cNvSpPr/>
            <p:nvPr/>
          </p:nvSpPr>
          <p:spPr>
            <a:xfrm>
              <a:off x="7006804" y="3417108"/>
              <a:ext cx="31534" cy="0"/>
            </a:xfrm>
            <a:custGeom>
              <a:rect b="b" l="l" r="r" t="t"/>
              <a:pathLst>
                <a:path extrusionOk="0" h="120000" w="31534">
                  <a:moveTo>
                    <a:pt x="0" y="0"/>
                  </a:moveTo>
                  <a:lnTo>
                    <a:pt x="31534" y="0"/>
                  </a:lnTo>
                </a:path>
              </a:pathLst>
            </a:custGeom>
            <a:noFill/>
            <a:ln cap="rnd" cmpd="sng" w="9525">
              <a:solidFill>
                <a:srgbClr val="373535"/>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1256" name="Google Shape;1256;p40"/>
            <p:cNvSpPr/>
            <p:nvPr/>
          </p:nvSpPr>
          <p:spPr>
            <a:xfrm>
              <a:off x="7006804" y="3398488"/>
              <a:ext cx="31534" cy="0"/>
            </a:xfrm>
            <a:custGeom>
              <a:rect b="b" l="l" r="r" t="t"/>
              <a:pathLst>
                <a:path extrusionOk="0" h="120000" w="31534">
                  <a:moveTo>
                    <a:pt x="0" y="0"/>
                  </a:moveTo>
                  <a:lnTo>
                    <a:pt x="31534" y="0"/>
                  </a:lnTo>
                </a:path>
              </a:pathLst>
            </a:custGeom>
            <a:noFill/>
            <a:ln cap="rnd" cmpd="sng" w="9525">
              <a:solidFill>
                <a:srgbClr val="373535"/>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1257" name="Google Shape;1257;p40"/>
            <p:cNvSpPr/>
            <p:nvPr/>
          </p:nvSpPr>
          <p:spPr>
            <a:xfrm>
              <a:off x="7006804" y="3379870"/>
              <a:ext cx="31534" cy="0"/>
            </a:xfrm>
            <a:custGeom>
              <a:rect b="b" l="l" r="r" t="t"/>
              <a:pathLst>
                <a:path extrusionOk="0" h="120000" w="31534">
                  <a:moveTo>
                    <a:pt x="0" y="0"/>
                  </a:moveTo>
                  <a:lnTo>
                    <a:pt x="31534" y="0"/>
                  </a:lnTo>
                </a:path>
              </a:pathLst>
            </a:custGeom>
            <a:noFill/>
            <a:ln cap="rnd" cmpd="sng" w="9525">
              <a:solidFill>
                <a:srgbClr val="373535"/>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1258" name="Google Shape;1258;p40"/>
            <p:cNvSpPr/>
            <p:nvPr/>
          </p:nvSpPr>
          <p:spPr>
            <a:xfrm>
              <a:off x="6976298" y="3547318"/>
              <a:ext cx="92557" cy="0"/>
            </a:xfrm>
            <a:custGeom>
              <a:rect b="b" l="l" r="r" t="t"/>
              <a:pathLst>
                <a:path extrusionOk="0" h="120000" w="92557">
                  <a:moveTo>
                    <a:pt x="0" y="0"/>
                  </a:moveTo>
                  <a:lnTo>
                    <a:pt x="92557" y="0"/>
                  </a:lnTo>
                </a:path>
              </a:pathLst>
            </a:custGeom>
            <a:noFill/>
            <a:ln cap="rnd" cmpd="sng" w="9525">
              <a:solidFill>
                <a:srgbClr val="373535"/>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1259" name="Google Shape;1259;p40"/>
            <p:cNvSpPr/>
            <p:nvPr/>
          </p:nvSpPr>
          <p:spPr>
            <a:xfrm>
              <a:off x="6976298" y="3454396"/>
              <a:ext cx="92557" cy="0"/>
            </a:xfrm>
            <a:custGeom>
              <a:rect b="b" l="l" r="r" t="t"/>
              <a:pathLst>
                <a:path extrusionOk="0" h="120000" w="92557">
                  <a:moveTo>
                    <a:pt x="0" y="0"/>
                  </a:moveTo>
                  <a:lnTo>
                    <a:pt x="92557" y="0"/>
                  </a:lnTo>
                </a:path>
              </a:pathLst>
            </a:custGeom>
            <a:noFill/>
            <a:ln cap="rnd" cmpd="sng" w="9525">
              <a:solidFill>
                <a:srgbClr val="373535"/>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1260" name="Google Shape;1260;p40"/>
            <p:cNvSpPr/>
            <p:nvPr/>
          </p:nvSpPr>
          <p:spPr>
            <a:xfrm>
              <a:off x="6976298" y="3361447"/>
              <a:ext cx="92557" cy="0"/>
            </a:xfrm>
            <a:custGeom>
              <a:rect b="b" l="l" r="r" t="t"/>
              <a:pathLst>
                <a:path extrusionOk="0" h="120000" w="92557">
                  <a:moveTo>
                    <a:pt x="0" y="0"/>
                  </a:moveTo>
                  <a:lnTo>
                    <a:pt x="92557" y="0"/>
                  </a:lnTo>
                </a:path>
              </a:pathLst>
            </a:custGeom>
            <a:noFill/>
            <a:ln cap="rnd" cmpd="sng" w="9525">
              <a:solidFill>
                <a:srgbClr val="373535"/>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1261" name="Google Shape;1261;p40"/>
            <p:cNvSpPr/>
            <p:nvPr/>
          </p:nvSpPr>
          <p:spPr>
            <a:xfrm>
              <a:off x="5530295" y="3266681"/>
              <a:ext cx="82154" cy="680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fr-FR" sz="442">
                  <a:solidFill>
                    <a:srgbClr val="231F20"/>
                  </a:solidFill>
                  <a:latin typeface="Calibri"/>
                  <a:ea typeface="Calibri"/>
                  <a:cs typeface="Calibri"/>
                  <a:sym typeface="Calibri"/>
                </a:rPr>
                <a:t>mL</a:t>
              </a:r>
              <a:endParaRPr/>
            </a:p>
          </p:txBody>
        </p:sp>
        <p:sp>
          <p:nvSpPr>
            <p:cNvPr id="1262" name="Google Shape;1262;p40"/>
            <p:cNvSpPr/>
            <p:nvPr/>
          </p:nvSpPr>
          <p:spPr>
            <a:xfrm>
              <a:off x="5770310" y="3543962"/>
              <a:ext cx="68338" cy="81561"/>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fr-FR" sz="530">
                  <a:solidFill>
                    <a:srgbClr val="231F20"/>
                  </a:solidFill>
                  <a:latin typeface="Calibri"/>
                  <a:ea typeface="Calibri"/>
                  <a:cs typeface="Calibri"/>
                  <a:sym typeface="Calibri"/>
                </a:rPr>
                <a:t>50</a:t>
              </a:r>
              <a:endParaRPr/>
            </a:p>
          </p:txBody>
        </p:sp>
        <p:sp>
          <p:nvSpPr>
            <p:cNvPr id="1263" name="Google Shape;1263;p40"/>
            <p:cNvSpPr/>
            <p:nvPr/>
          </p:nvSpPr>
          <p:spPr>
            <a:xfrm>
              <a:off x="5762290" y="3439297"/>
              <a:ext cx="102507" cy="81561"/>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fr-FR" sz="530">
                  <a:solidFill>
                    <a:srgbClr val="231F20"/>
                  </a:solidFill>
                  <a:latin typeface="Calibri"/>
                  <a:ea typeface="Calibri"/>
                  <a:cs typeface="Calibri"/>
                  <a:sym typeface="Calibri"/>
                </a:rPr>
                <a:t>100</a:t>
              </a:r>
              <a:endParaRPr/>
            </a:p>
          </p:txBody>
        </p:sp>
        <p:sp>
          <p:nvSpPr>
            <p:cNvPr id="1264" name="Google Shape;1264;p40"/>
            <p:cNvSpPr/>
            <p:nvPr/>
          </p:nvSpPr>
          <p:spPr>
            <a:xfrm>
              <a:off x="5762290" y="3334633"/>
              <a:ext cx="102507" cy="81561"/>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fr-FR" sz="530">
                  <a:solidFill>
                    <a:srgbClr val="231F20"/>
                  </a:solidFill>
                  <a:latin typeface="Calibri"/>
                  <a:ea typeface="Calibri"/>
                  <a:cs typeface="Calibri"/>
                  <a:sym typeface="Calibri"/>
                </a:rPr>
                <a:t>150</a:t>
              </a:r>
              <a:endParaRPr/>
            </a:p>
          </p:txBody>
        </p:sp>
        <p:sp>
          <p:nvSpPr>
            <p:cNvPr id="1265" name="Google Shape;1265;p40"/>
            <p:cNvSpPr/>
            <p:nvPr/>
          </p:nvSpPr>
          <p:spPr>
            <a:xfrm rot="1949980">
              <a:off x="6320599" y="3163933"/>
              <a:ext cx="82154" cy="680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fr-FR" sz="442">
                  <a:solidFill>
                    <a:srgbClr val="231F20"/>
                  </a:solidFill>
                  <a:latin typeface="Calibri"/>
                  <a:ea typeface="Calibri"/>
                  <a:cs typeface="Calibri"/>
                  <a:sym typeface="Calibri"/>
                </a:rPr>
                <a:t>mL</a:t>
              </a:r>
              <a:endParaRPr/>
            </a:p>
          </p:txBody>
        </p:sp>
        <p:sp>
          <p:nvSpPr>
            <p:cNvPr id="1266" name="Google Shape;1266;p40"/>
            <p:cNvSpPr/>
            <p:nvPr/>
          </p:nvSpPr>
          <p:spPr>
            <a:xfrm rot="1949980">
              <a:off x="6371100" y="3522591"/>
              <a:ext cx="68338" cy="81561"/>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fr-FR" sz="530">
                  <a:solidFill>
                    <a:srgbClr val="231F20"/>
                  </a:solidFill>
                  <a:latin typeface="Calibri"/>
                  <a:ea typeface="Calibri"/>
                  <a:cs typeface="Calibri"/>
                  <a:sym typeface="Calibri"/>
                </a:rPr>
                <a:t>50</a:t>
              </a:r>
              <a:endParaRPr/>
            </a:p>
          </p:txBody>
        </p:sp>
        <p:sp>
          <p:nvSpPr>
            <p:cNvPr id="1267" name="Google Shape;1267;p40"/>
            <p:cNvSpPr/>
            <p:nvPr/>
          </p:nvSpPr>
          <p:spPr>
            <a:xfrm rot="1949980">
              <a:off x="6417896" y="3439186"/>
              <a:ext cx="102508" cy="81561"/>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fr-FR" sz="530">
                  <a:solidFill>
                    <a:srgbClr val="231F20"/>
                  </a:solidFill>
                  <a:latin typeface="Calibri"/>
                  <a:ea typeface="Calibri"/>
                  <a:cs typeface="Calibri"/>
                  <a:sym typeface="Calibri"/>
                </a:rPr>
                <a:t>100</a:t>
              </a:r>
              <a:endParaRPr/>
            </a:p>
          </p:txBody>
        </p:sp>
        <p:sp>
          <p:nvSpPr>
            <p:cNvPr id="1268" name="Google Shape;1268;p40"/>
            <p:cNvSpPr/>
            <p:nvPr/>
          </p:nvSpPr>
          <p:spPr>
            <a:xfrm rot="1949980">
              <a:off x="6474133" y="3350912"/>
              <a:ext cx="102508" cy="81561"/>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fr-FR" sz="530">
                  <a:solidFill>
                    <a:srgbClr val="231F20"/>
                  </a:solidFill>
                  <a:latin typeface="Calibri"/>
                  <a:ea typeface="Calibri"/>
                  <a:cs typeface="Calibri"/>
                  <a:sym typeface="Calibri"/>
                </a:rPr>
                <a:t>150</a:t>
              </a:r>
              <a:endParaRPr/>
            </a:p>
          </p:txBody>
        </p:sp>
        <p:sp>
          <p:nvSpPr>
            <p:cNvPr id="1269" name="Google Shape;1269;p40"/>
            <p:cNvSpPr/>
            <p:nvPr/>
          </p:nvSpPr>
          <p:spPr>
            <a:xfrm>
              <a:off x="7083200" y="3504083"/>
              <a:ext cx="60138" cy="143373"/>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fr-FR" sz="466">
                  <a:solidFill>
                    <a:srgbClr val="231F20"/>
                  </a:solidFill>
                  <a:latin typeface="Calibri"/>
                  <a:ea typeface="Calibri"/>
                  <a:cs typeface="Calibri"/>
                  <a:sym typeface="Calibri"/>
                </a:rPr>
                <a:t>50</a:t>
              </a:r>
              <a:endParaRPr/>
            </a:p>
          </p:txBody>
        </p:sp>
        <p:sp>
          <p:nvSpPr>
            <p:cNvPr id="1270" name="Google Shape;1270;p40"/>
            <p:cNvSpPr/>
            <p:nvPr/>
          </p:nvSpPr>
          <p:spPr>
            <a:xfrm>
              <a:off x="7083200" y="3411979"/>
              <a:ext cx="90207" cy="143373"/>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fr-FR" sz="466">
                  <a:solidFill>
                    <a:srgbClr val="231F20"/>
                  </a:solidFill>
                  <a:latin typeface="Calibri"/>
                  <a:ea typeface="Calibri"/>
                  <a:cs typeface="Calibri"/>
                  <a:sym typeface="Calibri"/>
                </a:rPr>
                <a:t>100</a:t>
              </a:r>
              <a:endParaRPr/>
            </a:p>
          </p:txBody>
        </p:sp>
        <p:sp>
          <p:nvSpPr>
            <p:cNvPr id="1271" name="Google Shape;1271;p40"/>
            <p:cNvSpPr/>
            <p:nvPr/>
          </p:nvSpPr>
          <p:spPr>
            <a:xfrm>
              <a:off x="7083200" y="3319874"/>
              <a:ext cx="90207" cy="143373"/>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fr-FR" sz="466">
                  <a:solidFill>
                    <a:srgbClr val="231F20"/>
                  </a:solidFill>
                  <a:latin typeface="Calibri"/>
                  <a:ea typeface="Calibri"/>
                  <a:cs typeface="Calibri"/>
                  <a:sym typeface="Calibri"/>
                </a:rPr>
                <a:t>150</a:t>
              </a:r>
              <a:endParaRPr/>
            </a:p>
          </p:txBody>
        </p:sp>
      </p:grpSp>
      <p:sp>
        <p:nvSpPr>
          <p:cNvPr id="1272" name="Google Shape;1272;p40"/>
          <p:cNvSpPr/>
          <p:nvPr/>
        </p:nvSpPr>
        <p:spPr>
          <a:xfrm>
            <a:off x="2570996" y="3429000"/>
            <a:ext cx="1594604"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fr-FR" sz="2400">
                <a:solidFill>
                  <a:srgbClr val="243D98"/>
                </a:solidFill>
                <a:latin typeface="Radley"/>
                <a:ea typeface="Radley"/>
                <a:cs typeface="Radley"/>
                <a:sym typeface="Radley"/>
              </a:rPr>
              <a:t>Surface libre</a:t>
            </a:r>
            <a:endParaRPr/>
          </a:p>
        </p:txBody>
      </p:sp>
      <p:cxnSp>
        <p:nvCxnSpPr>
          <p:cNvPr id="1273" name="Google Shape;1273;p40"/>
          <p:cNvCxnSpPr/>
          <p:nvPr/>
        </p:nvCxnSpPr>
        <p:spPr>
          <a:xfrm>
            <a:off x="4231704" y="3613666"/>
            <a:ext cx="4262056" cy="0"/>
          </a:xfrm>
          <a:prstGeom prst="straightConnector1">
            <a:avLst/>
          </a:prstGeom>
          <a:noFill/>
          <a:ln cap="flat" cmpd="sng" w="28575">
            <a:solidFill>
              <a:srgbClr val="FF6565"/>
            </a:solidFill>
            <a:prstDash val="dash"/>
            <a:miter lim="800000"/>
            <a:headEnd len="sm" w="sm" type="none"/>
            <a:tailEnd len="sm" w="sm" type="none"/>
          </a:ln>
        </p:spPr>
      </p:cxnSp>
      <p:sp>
        <p:nvSpPr>
          <p:cNvPr id="1274" name="Google Shape;1274;p40"/>
          <p:cNvSpPr/>
          <p:nvPr/>
        </p:nvSpPr>
        <p:spPr>
          <a:xfrm>
            <a:off x="909070" y="249705"/>
            <a:ext cx="10307830" cy="409673"/>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Première étape: j’observe la surface. Je me demande « est-ce que la surface libre reste horizontale ? ». Je trace une ligne pour le vérifier</a:t>
            </a:r>
            <a:endParaRPr/>
          </a:p>
        </p:txBody>
      </p:sp>
      <p:cxnSp>
        <p:nvCxnSpPr>
          <p:cNvPr id="1275" name="Google Shape;1275;p40"/>
          <p:cNvCxnSpPr/>
          <p:nvPr/>
        </p:nvCxnSpPr>
        <p:spPr>
          <a:xfrm>
            <a:off x="3124507" y="4343379"/>
            <a:ext cx="5841514" cy="0"/>
          </a:xfrm>
          <a:prstGeom prst="straightConnector1">
            <a:avLst/>
          </a:prstGeom>
          <a:noFill/>
          <a:ln cap="flat" cmpd="sng" w="28575">
            <a:solidFill>
              <a:schemeClr val="dk1"/>
            </a:solidFill>
            <a:prstDash val="dash"/>
            <a:miter lim="800000"/>
            <a:headEnd len="sm" w="sm" type="none"/>
            <a:tailEnd len="sm" w="sm" type="none"/>
          </a:ln>
        </p:spPr>
      </p:cxnSp>
      <p:cxnSp>
        <p:nvCxnSpPr>
          <p:cNvPr id="1276" name="Google Shape;1276;p40"/>
          <p:cNvCxnSpPr/>
          <p:nvPr/>
        </p:nvCxnSpPr>
        <p:spPr>
          <a:xfrm rot="10800000">
            <a:off x="8324846" y="2327564"/>
            <a:ext cx="36944" cy="2015816"/>
          </a:xfrm>
          <a:prstGeom prst="straightConnector1">
            <a:avLst/>
          </a:prstGeom>
          <a:noFill/>
          <a:ln cap="flat" cmpd="sng" w="28575">
            <a:solidFill>
              <a:schemeClr val="dk1"/>
            </a:solidFill>
            <a:prstDash val="dash"/>
            <a:miter lim="800000"/>
            <a:headEnd len="sm" w="sm" type="none"/>
            <a:tailEnd len="sm" w="sm" type="none"/>
          </a:ln>
        </p:spPr>
      </p:cxnSp>
      <p:sp>
        <p:nvSpPr>
          <p:cNvPr id="1277" name="Google Shape;1277;p40"/>
          <p:cNvSpPr txBox="1"/>
          <p:nvPr/>
        </p:nvSpPr>
        <p:spPr>
          <a:xfrm>
            <a:off x="11716863" y="76676"/>
            <a:ext cx="306648" cy="369332"/>
          </a:xfrm>
          <a:prstGeom prst="rect">
            <a:avLst/>
          </a:prstGeom>
          <a:solidFill>
            <a:srgbClr val="FF656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1800">
                <a:solidFill>
                  <a:schemeClr val="lt1"/>
                </a:solidFill>
                <a:latin typeface="Calibri"/>
                <a:ea typeface="Calibri"/>
                <a:cs typeface="Calibri"/>
                <a:sym typeface="Calibri"/>
              </a:rPr>
              <a:t>M</a:t>
            </a:r>
            <a:endParaRPr b="1" sz="1800">
              <a:solidFill>
                <a:schemeClr val="lt1"/>
              </a:solidFill>
              <a:latin typeface="Calibri"/>
              <a:ea typeface="Calibri"/>
              <a:cs typeface="Calibri"/>
              <a:sym typeface="Calibri"/>
            </a:endParaRPr>
          </a:p>
        </p:txBody>
      </p:sp>
      <p:sp>
        <p:nvSpPr>
          <p:cNvPr id="1278" name="Google Shape;1278;p40"/>
          <p:cNvSpPr txBox="1"/>
          <p:nvPr/>
        </p:nvSpPr>
        <p:spPr>
          <a:xfrm>
            <a:off x="4990628" y="4786242"/>
            <a:ext cx="2121372"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800">
                <a:solidFill>
                  <a:srgbClr val="FF0000"/>
                </a:solidFill>
                <a:latin typeface="Calibri"/>
                <a:ea typeface="Calibri"/>
                <a:cs typeface="Calibri"/>
                <a:sym typeface="Calibri"/>
              </a:rPr>
              <a:t>Horizontale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78"/>
                                        </p:tgtEl>
                                        <p:attrNameLst>
                                          <p:attrName>style.visibility</p:attrName>
                                        </p:attrNameLst>
                                      </p:cBhvr>
                                      <p:to>
                                        <p:strVal val="visible"/>
                                      </p:to>
                                    </p:set>
                                    <p:animEffect filter="fade" transition="in">
                                      <p:cBhvr>
                                        <p:cTn dur="500"/>
                                        <p:tgtEl>
                                          <p:spTgt spid="127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2" name="Shape 1282"/>
        <p:cNvGrpSpPr/>
        <p:nvPr/>
      </p:nvGrpSpPr>
      <p:grpSpPr>
        <a:xfrm>
          <a:off x="0" y="0"/>
          <a:ext cx="0" cy="0"/>
          <a:chOff x="0" y="0"/>
          <a:chExt cx="0" cy="0"/>
        </a:xfrm>
      </p:grpSpPr>
      <p:sp>
        <p:nvSpPr>
          <p:cNvPr id="1283" name="Google Shape;1283;p41"/>
          <p:cNvSpPr txBox="1"/>
          <p:nvPr/>
        </p:nvSpPr>
        <p:spPr>
          <a:xfrm>
            <a:off x="190500" y="673100"/>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 L’enseignant·e explique chaque information et la met en évidence.</a:t>
            </a:r>
            <a:endParaRPr/>
          </a:p>
        </p:txBody>
      </p:sp>
      <p:sp>
        <p:nvSpPr>
          <p:cNvPr id="1284" name="Google Shape;1284;p41"/>
          <p:cNvSpPr/>
          <p:nvPr/>
        </p:nvSpPr>
        <p:spPr>
          <a:xfrm>
            <a:off x="395579" y="1223250"/>
            <a:ext cx="8005077" cy="437395"/>
          </a:xfrm>
          <a:custGeom>
            <a:rect b="b" l="l" r="r" t="t"/>
            <a:pathLst>
              <a:path extrusionOk="0" h="198843" w="6167094">
                <a:moveTo>
                  <a:pt x="0" y="0"/>
                </a:moveTo>
                <a:lnTo>
                  <a:pt x="0" y="198843"/>
                </a:lnTo>
                <a:lnTo>
                  <a:pt x="6067666" y="198843"/>
                </a:lnTo>
                <a:cubicBezTo>
                  <a:pt x="6122580" y="198843"/>
                  <a:pt x="6167094" y="154330"/>
                  <a:pt x="6167094" y="99428"/>
                </a:cubicBezTo>
                <a:cubicBezTo>
                  <a:pt x="6167094" y="44513"/>
                  <a:pt x="6122580" y="0"/>
                  <a:pt x="6067666" y="0"/>
                </a:cubicBezTo>
                <a:close/>
                <a:moveTo>
                  <a:pt x="0" y="0"/>
                </a:moveTo>
              </a:path>
            </a:pathLst>
          </a:custGeom>
          <a:solidFill>
            <a:srgbClr val="FFE9D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1285" name="Google Shape;1285;p41"/>
          <p:cNvSpPr/>
          <p:nvPr/>
        </p:nvSpPr>
        <p:spPr>
          <a:xfrm>
            <a:off x="454761" y="1273363"/>
            <a:ext cx="7886711"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fr-FR" sz="2400">
                <a:solidFill>
                  <a:srgbClr val="F5821F"/>
                </a:solidFill>
                <a:latin typeface="Calibri"/>
                <a:ea typeface="Calibri"/>
                <a:cs typeface="Calibri"/>
                <a:sym typeface="Calibri"/>
              </a:rPr>
              <a:t>2. </a:t>
            </a:r>
            <a:r>
              <a:rPr b="0" i="0" lang="fr-FR" sz="2400">
                <a:solidFill>
                  <a:srgbClr val="231F20"/>
                </a:solidFill>
                <a:latin typeface="Calibri"/>
                <a:ea typeface="Calibri"/>
                <a:cs typeface="Calibri"/>
                <a:sym typeface="Calibri"/>
              </a:rPr>
              <a:t>Extraire dudocument des informations sur la </a:t>
            </a:r>
            <a:r>
              <a:rPr b="1" lang="fr-FR" sz="2400" u="sng">
                <a:solidFill>
                  <a:srgbClr val="231F20"/>
                </a:solidFill>
                <a:latin typeface="Calibri"/>
                <a:ea typeface="Calibri"/>
                <a:cs typeface="Calibri"/>
                <a:sym typeface="Calibri"/>
              </a:rPr>
              <a:t>forme du corps</a:t>
            </a:r>
            <a:endParaRPr b="0" i="0" sz="2400">
              <a:solidFill>
                <a:srgbClr val="231F20"/>
              </a:solidFill>
              <a:latin typeface="Calibri"/>
              <a:ea typeface="Calibri"/>
              <a:cs typeface="Calibri"/>
              <a:sym typeface="Calibri"/>
            </a:endParaRPr>
          </a:p>
        </p:txBody>
      </p:sp>
      <p:sp>
        <p:nvSpPr>
          <p:cNvPr id="1286" name="Google Shape;1286;p41"/>
          <p:cNvSpPr/>
          <p:nvPr/>
        </p:nvSpPr>
        <p:spPr>
          <a:xfrm>
            <a:off x="2164080" y="4347736"/>
            <a:ext cx="8371840" cy="736883"/>
          </a:xfrm>
          <a:custGeom>
            <a:rect b="b" l="l" r="r" t="t"/>
            <a:pathLst>
              <a:path extrusionOk="0" h="383641" w="2025192">
                <a:moveTo>
                  <a:pt x="36004" y="0"/>
                </a:moveTo>
                <a:cubicBezTo>
                  <a:pt x="16116" y="0"/>
                  <a:pt x="0" y="16116"/>
                  <a:pt x="0" y="36004"/>
                </a:cubicBezTo>
                <a:lnTo>
                  <a:pt x="0" y="347637"/>
                </a:lnTo>
                <a:cubicBezTo>
                  <a:pt x="0" y="367525"/>
                  <a:pt x="16116" y="383641"/>
                  <a:pt x="36004" y="383641"/>
                </a:cubicBezTo>
                <a:lnTo>
                  <a:pt x="1989200" y="383641"/>
                </a:lnTo>
                <a:cubicBezTo>
                  <a:pt x="2009076" y="383641"/>
                  <a:pt x="2025192" y="367525"/>
                  <a:pt x="2025192" y="347637"/>
                </a:cubicBezTo>
                <a:lnTo>
                  <a:pt x="2025192" y="36004"/>
                </a:lnTo>
                <a:cubicBezTo>
                  <a:pt x="2025192" y="16116"/>
                  <a:pt x="2009076" y="0"/>
                  <a:pt x="1989200" y="0"/>
                </a:cubicBezTo>
                <a:close/>
                <a:moveTo>
                  <a:pt x="36004" y="0"/>
                </a:moveTo>
              </a:path>
            </a:pathLst>
          </a:custGeom>
          <a:solidFill>
            <a:srgbClr val="FCE6E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1287" name="Google Shape;1287;p41"/>
          <p:cNvSpPr/>
          <p:nvPr/>
        </p:nvSpPr>
        <p:spPr>
          <a:xfrm>
            <a:off x="2428241" y="4380214"/>
            <a:ext cx="7994580" cy="494366"/>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0" i="0" lang="fr-FR" sz="2400">
                <a:solidFill>
                  <a:srgbClr val="231F20"/>
                </a:solidFill>
                <a:latin typeface="Calibri"/>
                <a:ea typeface="Calibri"/>
                <a:cs typeface="Calibri"/>
                <a:sym typeface="Calibri"/>
              </a:rPr>
              <a:t>Le corps X </a:t>
            </a:r>
            <a:r>
              <a:rPr b="0" i="0" lang="fr-FR" sz="2400">
                <a:solidFill>
                  <a:srgbClr val="231F20"/>
                </a:solidFill>
                <a:latin typeface="Arial"/>
                <a:ea typeface="Arial"/>
                <a:cs typeface="Arial"/>
                <a:sym typeface="Arial"/>
              </a:rPr>
              <a:t>........................</a:t>
            </a:r>
            <a:r>
              <a:rPr b="0" i="0" lang="fr-FR" sz="2400">
                <a:solidFill>
                  <a:srgbClr val="231F20"/>
                </a:solidFill>
                <a:latin typeface="Calibri"/>
                <a:ea typeface="Calibri"/>
                <a:cs typeface="Calibri"/>
                <a:sym typeface="Calibri"/>
              </a:rPr>
              <a:t> la forme du recipient qui le contient.</a:t>
            </a:r>
            <a:endParaRPr/>
          </a:p>
        </p:txBody>
      </p:sp>
      <p:sp>
        <p:nvSpPr>
          <p:cNvPr id="1288" name="Google Shape;1288;p41"/>
          <p:cNvSpPr/>
          <p:nvPr/>
        </p:nvSpPr>
        <p:spPr>
          <a:xfrm>
            <a:off x="8447334" y="3221857"/>
            <a:ext cx="1904367" cy="7623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fr-FR" sz="485">
                <a:solidFill>
                  <a:srgbClr val="231F20"/>
                </a:solidFill>
                <a:latin typeface="Calibri"/>
                <a:ea typeface="Calibri"/>
                <a:cs typeface="Calibri"/>
                <a:sym typeface="Calibri"/>
              </a:rPr>
              <a:t>	</a:t>
            </a:r>
            <a:r>
              <a:rPr b="0" baseline="30000" i="0" lang="fr-FR" sz="743">
                <a:solidFill>
                  <a:srgbClr val="231F20"/>
                </a:solidFill>
                <a:latin typeface="Calibri"/>
                <a:ea typeface="Calibri"/>
                <a:cs typeface="Calibri"/>
                <a:sym typeface="Calibri"/>
              </a:rPr>
              <a:t>150</a:t>
            </a:r>
            <a:endParaRPr/>
          </a:p>
        </p:txBody>
      </p:sp>
      <p:pic>
        <p:nvPicPr>
          <p:cNvPr id="1289" name="Google Shape;1289;p41"/>
          <p:cNvPicPr preferRelativeResize="0"/>
          <p:nvPr/>
        </p:nvPicPr>
        <p:blipFill rotWithShape="1">
          <a:blip r:embed="rId3">
            <a:alphaModFix/>
          </a:blip>
          <a:srcRect b="0" l="0" r="0" t="0"/>
          <a:stretch/>
        </p:blipFill>
        <p:spPr>
          <a:xfrm>
            <a:off x="3771111" y="2681445"/>
            <a:ext cx="828791" cy="1171739"/>
          </a:xfrm>
          <a:prstGeom prst="rect">
            <a:avLst/>
          </a:prstGeom>
          <a:noFill/>
          <a:ln>
            <a:noFill/>
          </a:ln>
        </p:spPr>
      </p:pic>
      <p:pic>
        <p:nvPicPr>
          <p:cNvPr id="1290" name="Google Shape;1290;p41"/>
          <p:cNvPicPr preferRelativeResize="0"/>
          <p:nvPr/>
        </p:nvPicPr>
        <p:blipFill rotWithShape="1">
          <a:blip r:embed="rId4">
            <a:alphaModFix/>
          </a:blip>
          <a:srcRect b="0" l="0" r="0" t="0"/>
          <a:stretch/>
        </p:blipFill>
        <p:spPr>
          <a:xfrm>
            <a:off x="6636457" y="2633813"/>
            <a:ext cx="838317" cy="1267002"/>
          </a:xfrm>
          <a:prstGeom prst="rect">
            <a:avLst/>
          </a:prstGeom>
          <a:noFill/>
          <a:ln>
            <a:noFill/>
          </a:ln>
        </p:spPr>
      </p:pic>
      <p:sp>
        <p:nvSpPr>
          <p:cNvPr id="1291" name="Google Shape;1291;p41"/>
          <p:cNvSpPr/>
          <p:nvPr/>
        </p:nvSpPr>
        <p:spPr>
          <a:xfrm>
            <a:off x="4094480" y="2297437"/>
            <a:ext cx="3017520" cy="437395"/>
          </a:xfrm>
          <a:prstGeom prst="curvedDownArrow">
            <a:avLst>
              <a:gd fmla="val 25000" name="adj1"/>
              <a:gd fmla="val 50000" name="adj2"/>
              <a:gd fmla="val 25000" name="adj3"/>
            </a:avLst>
          </a:prstGeom>
          <a:solidFill>
            <a:schemeClr val="accent1"/>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cxnSp>
        <p:nvCxnSpPr>
          <p:cNvPr id="1292" name="Google Shape;1292;p41"/>
          <p:cNvCxnSpPr/>
          <p:nvPr/>
        </p:nvCxnSpPr>
        <p:spPr>
          <a:xfrm>
            <a:off x="3880717" y="3139440"/>
            <a:ext cx="588351" cy="0"/>
          </a:xfrm>
          <a:prstGeom prst="straightConnector1">
            <a:avLst/>
          </a:prstGeom>
          <a:noFill/>
          <a:ln cap="flat" cmpd="sng" w="28575">
            <a:solidFill>
              <a:srgbClr val="FF6565"/>
            </a:solidFill>
            <a:prstDash val="dash"/>
            <a:miter lim="800000"/>
            <a:headEnd len="sm" w="sm" type="none"/>
            <a:tailEnd len="sm" w="sm" type="none"/>
          </a:ln>
        </p:spPr>
      </p:cxnSp>
      <p:cxnSp>
        <p:nvCxnSpPr>
          <p:cNvPr id="1293" name="Google Shape;1293;p41"/>
          <p:cNvCxnSpPr/>
          <p:nvPr/>
        </p:nvCxnSpPr>
        <p:spPr>
          <a:xfrm rot="10800000">
            <a:off x="4484974" y="3139440"/>
            <a:ext cx="0" cy="645032"/>
          </a:xfrm>
          <a:prstGeom prst="straightConnector1">
            <a:avLst/>
          </a:prstGeom>
          <a:noFill/>
          <a:ln cap="flat" cmpd="sng" w="28575">
            <a:solidFill>
              <a:srgbClr val="FF6565"/>
            </a:solidFill>
            <a:prstDash val="dash"/>
            <a:miter lim="800000"/>
            <a:headEnd len="sm" w="sm" type="none"/>
            <a:tailEnd len="sm" w="sm" type="none"/>
          </a:ln>
        </p:spPr>
      </p:cxnSp>
      <p:cxnSp>
        <p:nvCxnSpPr>
          <p:cNvPr id="1294" name="Google Shape;1294;p41"/>
          <p:cNvCxnSpPr/>
          <p:nvPr/>
        </p:nvCxnSpPr>
        <p:spPr>
          <a:xfrm>
            <a:off x="3864811" y="3812491"/>
            <a:ext cx="604257" cy="22172"/>
          </a:xfrm>
          <a:prstGeom prst="straightConnector1">
            <a:avLst/>
          </a:prstGeom>
          <a:noFill/>
          <a:ln cap="flat" cmpd="sng" w="28575">
            <a:solidFill>
              <a:srgbClr val="FF6565"/>
            </a:solidFill>
            <a:prstDash val="dash"/>
            <a:miter lim="800000"/>
            <a:headEnd len="sm" w="sm" type="none"/>
            <a:tailEnd len="sm" w="sm" type="none"/>
          </a:ln>
        </p:spPr>
      </p:cxnSp>
      <p:cxnSp>
        <p:nvCxnSpPr>
          <p:cNvPr id="1295" name="Google Shape;1295;p41"/>
          <p:cNvCxnSpPr/>
          <p:nvPr/>
        </p:nvCxnSpPr>
        <p:spPr>
          <a:xfrm rot="10800000">
            <a:off x="3880717" y="3186432"/>
            <a:ext cx="0" cy="627964"/>
          </a:xfrm>
          <a:prstGeom prst="straightConnector1">
            <a:avLst/>
          </a:prstGeom>
          <a:noFill/>
          <a:ln cap="flat" cmpd="sng" w="28575">
            <a:solidFill>
              <a:srgbClr val="FF6565"/>
            </a:solidFill>
            <a:prstDash val="dash"/>
            <a:miter lim="800000"/>
            <a:headEnd len="sm" w="sm" type="none"/>
            <a:tailEnd len="sm" w="sm" type="none"/>
          </a:ln>
        </p:spPr>
      </p:cxnSp>
      <p:cxnSp>
        <p:nvCxnSpPr>
          <p:cNvPr id="1296" name="Google Shape;1296;p41"/>
          <p:cNvCxnSpPr/>
          <p:nvPr/>
        </p:nvCxnSpPr>
        <p:spPr>
          <a:xfrm flipH="1" rot="10800000">
            <a:off x="6676775" y="3139440"/>
            <a:ext cx="205834" cy="713744"/>
          </a:xfrm>
          <a:prstGeom prst="straightConnector1">
            <a:avLst/>
          </a:prstGeom>
          <a:noFill/>
          <a:ln cap="flat" cmpd="sng" w="28575">
            <a:solidFill>
              <a:srgbClr val="FF6565"/>
            </a:solidFill>
            <a:prstDash val="dash"/>
            <a:miter lim="800000"/>
            <a:headEnd len="sm" w="sm" type="none"/>
            <a:tailEnd len="sm" w="sm" type="none"/>
          </a:ln>
        </p:spPr>
      </p:cxnSp>
      <p:cxnSp>
        <p:nvCxnSpPr>
          <p:cNvPr id="1297" name="Google Shape;1297;p41"/>
          <p:cNvCxnSpPr/>
          <p:nvPr/>
        </p:nvCxnSpPr>
        <p:spPr>
          <a:xfrm>
            <a:off x="6697594" y="3873451"/>
            <a:ext cx="756361" cy="0"/>
          </a:xfrm>
          <a:prstGeom prst="straightConnector1">
            <a:avLst/>
          </a:prstGeom>
          <a:noFill/>
          <a:ln cap="flat" cmpd="sng" w="28575">
            <a:solidFill>
              <a:srgbClr val="FF6565"/>
            </a:solidFill>
            <a:prstDash val="dash"/>
            <a:miter lim="800000"/>
            <a:headEnd len="sm" w="sm" type="none"/>
            <a:tailEnd len="sm" w="sm" type="none"/>
          </a:ln>
        </p:spPr>
      </p:cxnSp>
      <p:cxnSp>
        <p:nvCxnSpPr>
          <p:cNvPr id="1298" name="Google Shape;1298;p41"/>
          <p:cNvCxnSpPr/>
          <p:nvPr/>
        </p:nvCxnSpPr>
        <p:spPr>
          <a:xfrm rot="10800000">
            <a:off x="7254500" y="3171593"/>
            <a:ext cx="179135" cy="671431"/>
          </a:xfrm>
          <a:prstGeom prst="straightConnector1">
            <a:avLst/>
          </a:prstGeom>
          <a:noFill/>
          <a:ln cap="flat" cmpd="sng" w="28575">
            <a:solidFill>
              <a:srgbClr val="FF6565"/>
            </a:solidFill>
            <a:prstDash val="dash"/>
            <a:miter lim="800000"/>
            <a:headEnd len="sm" w="sm" type="none"/>
            <a:tailEnd len="sm" w="sm" type="none"/>
          </a:ln>
        </p:spPr>
      </p:cxnSp>
      <p:cxnSp>
        <p:nvCxnSpPr>
          <p:cNvPr id="1299" name="Google Shape;1299;p41"/>
          <p:cNvCxnSpPr/>
          <p:nvPr/>
        </p:nvCxnSpPr>
        <p:spPr>
          <a:xfrm>
            <a:off x="6882609" y="3171619"/>
            <a:ext cx="416879" cy="10134"/>
          </a:xfrm>
          <a:prstGeom prst="straightConnector1">
            <a:avLst/>
          </a:prstGeom>
          <a:noFill/>
          <a:ln cap="flat" cmpd="sng" w="28575">
            <a:solidFill>
              <a:srgbClr val="FF6565"/>
            </a:solidFill>
            <a:prstDash val="dash"/>
            <a:miter lim="800000"/>
            <a:headEnd len="sm" w="sm" type="none"/>
            <a:tailEnd len="sm" w="sm" type="none"/>
          </a:ln>
        </p:spPr>
      </p:cxnSp>
      <p:cxnSp>
        <p:nvCxnSpPr>
          <p:cNvPr id="1300" name="Google Shape;1300;p41"/>
          <p:cNvCxnSpPr/>
          <p:nvPr/>
        </p:nvCxnSpPr>
        <p:spPr>
          <a:xfrm>
            <a:off x="2798414" y="3429000"/>
            <a:ext cx="1066397" cy="0"/>
          </a:xfrm>
          <a:prstGeom prst="straightConnector1">
            <a:avLst/>
          </a:prstGeom>
          <a:noFill/>
          <a:ln cap="flat" cmpd="sng" w="28575">
            <a:solidFill>
              <a:schemeClr val="dk1"/>
            </a:solidFill>
            <a:prstDash val="solid"/>
            <a:miter lim="800000"/>
            <a:headEnd len="sm" w="sm" type="none"/>
            <a:tailEnd len="med" w="med" type="triangle"/>
          </a:ln>
        </p:spPr>
      </p:cxnSp>
      <p:sp>
        <p:nvSpPr>
          <p:cNvPr id="1301" name="Google Shape;1301;p41"/>
          <p:cNvSpPr txBox="1"/>
          <p:nvPr/>
        </p:nvSpPr>
        <p:spPr>
          <a:xfrm>
            <a:off x="1872532" y="3193586"/>
            <a:ext cx="1035625"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chemeClr val="dk1"/>
                </a:solidFill>
                <a:latin typeface="Calibri"/>
                <a:ea typeface="Calibri"/>
                <a:cs typeface="Calibri"/>
                <a:sym typeface="Calibri"/>
              </a:rPr>
              <a:t>Forme 1 </a:t>
            </a:r>
            <a:endParaRPr/>
          </a:p>
        </p:txBody>
      </p:sp>
      <p:cxnSp>
        <p:nvCxnSpPr>
          <p:cNvPr id="1302" name="Google Shape;1302;p41"/>
          <p:cNvCxnSpPr/>
          <p:nvPr/>
        </p:nvCxnSpPr>
        <p:spPr>
          <a:xfrm rot="10800000">
            <a:off x="7299488" y="3423920"/>
            <a:ext cx="1101168" cy="0"/>
          </a:xfrm>
          <a:prstGeom prst="straightConnector1">
            <a:avLst/>
          </a:prstGeom>
          <a:noFill/>
          <a:ln cap="flat" cmpd="sng" w="28575">
            <a:solidFill>
              <a:schemeClr val="dk1"/>
            </a:solidFill>
            <a:prstDash val="solid"/>
            <a:miter lim="800000"/>
            <a:headEnd len="sm" w="sm" type="none"/>
            <a:tailEnd len="med" w="med" type="triangle"/>
          </a:ln>
        </p:spPr>
      </p:cxnSp>
      <p:sp>
        <p:nvSpPr>
          <p:cNvPr id="1303" name="Google Shape;1303;p41"/>
          <p:cNvSpPr txBox="1"/>
          <p:nvPr/>
        </p:nvSpPr>
        <p:spPr>
          <a:xfrm>
            <a:off x="8447333" y="3193586"/>
            <a:ext cx="1063995"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chemeClr val="dk1"/>
                </a:solidFill>
                <a:latin typeface="Calibri"/>
                <a:ea typeface="Calibri"/>
                <a:cs typeface="Calibri"/>
                <a:sym typeface="Calibri"/>
              </a:rPr>
              <a:t>Forme 2 </a:t>
            </a:r>
            <a:endParaRPr/>
          </a:p>
        </p:txBody>
      </p:sp>
      <p:sp>
        <p:nvSpPr>
          <p:cNvPr id="1304" name="Google Shape;1304;p41"/>
          <p:cNvSpPr/>
          <p:nvPr/>
        </p:nvSpPr>
        <p:spPr>
          <a:xfrm>
            <a:off x="833261" y="249870"/>
            <a:ext cx="10307830" cy="409673"/>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Deuxième étape: j’observe la forme. Je me demande « est-ce que la forme change quand le récipient change ? ». </a:t>
            </a:r>
            <a:endParaRPr/>
          </a:p>
        </p:txBody>
      </p:sp>
      <p:pic>
        <p:nvPicPr>
          <p:cNvPr id="1305" name="Google Shape;1305;p41"/>
          <p:cNvPicPr preferRelativeResize="0"/>
          <p:nvPr/>
        </p:nvPicPr>
        <p:blipFill rotWithShape="1">
          <a:blip r:embed="rId5">
            <a:alphaModFix/>
          </a:blip>
          <a:srcRect b="0" l="0" r="0" t="0"/>
          <a:stretch/>
        </p:blipFill>
        <p:spPr>
          <a:xfrm>
            <a:off x="11216900" y="317768"/>
            <a:ext cx="583170" cy="583170"/>
          </a:xfrm>
          <a:prstGeom prst="rect">
            <a:avLst/>
          </a:prstGeom>
          <a:noFill/>
          <a:ln>
            <a:noFill/>
          </a:ln>
        </p:spPr>
      </p:pic>
      <p:sp>
        <p:nvSpPr>
          <p:cNvPr id="1306" name="Google Shape;1306;p41"/>
          <p:cNvSpPr txBox="1"/>
          <p:nvPr/>
        </p:nvSpPr>
        <p:spPr>
          <a:xfrm>
            <a:off x="11716863" y="76676"/>
            <a:ext cx="306648" cy="369332"/>
          </a:xfrm>
          <a:prstGeom prst="rect">
            <a:avLst/>
          </a:prstGeom>
          <a:solidFill>
            <a:srgbClr val="FF656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1800">
                <a:solidFill>
                  <a:schemeClr val="lt1"/>
                </a:solidFill>
                <a:latin typeface="Calibri"/>
                <a:ea typeface="Calibri"/>
                <a:cs typeface="Calibri"/>
                <a:sym typeface="Calibri"/>
              </a:rPr>
              <a:t>M</a:t>
            </a:r>
            <a:endParaRPr b="1" sz="1800">
              <a:solidFill>
                <a:schemeClr val="lt1"/>
              </a:solidFill>
              <a:latin typeface="Calibri"/>
              <a:ea typeface="Calibri"/>
              <a:cs typeface="Calibri"/>
              <a:sym typeface="Calibri"/>
            </a:endParaRPr>
          </a:p>
        </p:txBody>
      </p:sp>
      <p:sp>
        <p:nvSpPr>
          <p:cNvPr id="1307" name="Google Shape;1307;p41"/>
          <p:cNvSpPr txBox="1"/>
          <p:nvPr/>
        </p:nvSpPr>
        <p:spPr>
          <a:xfrm>
            <a:off x="4094480" y="4347736"/>
            <a:ext cx="2121372"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800">
                <a:solidFill>
                  <a:srgbClr val="FF0000"/>
                </a:solidFill>
                <a:latin typeface="Calibri"/>
                <a:ea typeface="Calibri"/>
                <a:cs typeface="Calibri"/>
                <a:sym typeface="Calibri"/>
              </a:rPr>
              <a:t>prend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07"/>
                                        </p:tgtEl>
                                        <p:attrNameLst>
                                          <p:attrName>style.visibility</p:attrName>
                                        </p:attrNameLst>
                                      </p:cBhvr>
                                      <p:to>
                                        <p:strVal val="visible"/>
                                      </p:to>
                                    </p:set>
                                    <p:animEffect filter="fade" transition="in">
                                      <p:cBhvr>
                                        <p:cTn dur="500"/>
                                        <p:tgtEl>
                                          <p:spTgt spid="130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1" name="Shape 1311"/>
        <p:cNvGrpSpPr/>
        <p:nvPr/>
      </p:nvGrpSpPr>
      <p:grpSpPr>
        <a:xfrm>
          <a:off x="0" y="0"/>
          <a:ext cx="0" cy="0"/>
          <a:chOff x="0" y="0"/>
          <a:chExt cx="0" cy="0"/>
        </a:xfrm>
      </p:grpSpPr>
      <p:sp>
        <p:nvSpPr>
          <p:cNvPr id="1312" name="Google Shape;1312;p42"/>
          <p:cNvSpPr txBox="1"/>
          <p:nvPr/>
        </p:nvSpPr>
        <p:spPr>
          <a:xfrm>
            <a:off x="190500" y="673100"/>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 L’enseignant·e explique chaque information et la met en évidence.</a:t>
            </a:r>
            <a:endParaRPr/>
          </a:p>
        </p:txBody>
      </p:sp>
      <p:sp>
        <p:nvSpPr>
          <p:cNvPr id="1313" name="Google Shape;1313;p42"/>
          <p:cNvSpPr/>
          <p:nvPr/>
        </p:nvSpPr>
        <p:spPr>
          <a:xfrm>
            <a:off x="412150" y="1303220"/>
            <a:ext cx="8005077" cy="437395"/>
          </a:xfrm>
          <a:custGeom>
            <a:rect b="b" l="l" r="r" t="t"/>
            <a:pathLst>
              <a:path extrusionOk="0" h="198843" w="6167094">
                <a:moveTo>
                  <a:pt x="0" y="0"/>
                </a:moveTo>
                <a:lnTo>
                  <a:pt x="0" y="198843"/>
                </a:lnTo>
                <a:lnTo>
                  <a:pt x="6067666" y="198843"/>
                </a:lnTo>
                <a:cubicBezTo>
                  <a:pt x="6122580" y="198843"/>
                  <a:pt x="6167094" y="154330"/>
                  <a:pt x="6167094" y="99428"/>
                </a:cubicBezTo>
                <a:cubicBezTo>
                  <a:pt x="6167094" y="44513"/>
                  <a:pt x="6122580" y="0"/>
                  <a:pt x="6067666" y="0"/>
                </a:cubicBezTo>
                <a:close/>
                <a:moveTo>
                  <a:pt x="0" y="0"/>
                </a:moveTo>
              </a:path>
            </a:pathLst>
          </a:custGeom>
          <a:solidFill>
            <a:srgbClr val="FFE9D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1314" name="Google Shape;1314;p42"/>
          <p:cNvSpPr/>
          <p:nvPr/>
        </p:nvSpPr>
        <p:spPr>
          <a:xfrm>
            <a:off x="485588" y="1303220"/>
            <a:ext cx="8074455"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fr-FR" sz="2400">
                <a:solidFill>
                  <a:srgbClr val="F5821F"/>
                </a:solidFill>
                <a:latin typeface="Calibri"/>
                <a:ea typeface="Calibri"/>
                <a:cs typeface="Calibri"/>
                <a:sym typeface="Calibri"/>
              </a:rPr>
              <a:t>3. </a:t>
            </a:r>
            <a:r>
              <a:rPr b="0" i="0" lang="fr-FR" sz="2400">
                <a:solidFill>
                  <a:srgbClr val="231F20"/>
                </a:solidFill>
                <a:latin typeface="Calibri"/>
                <a:ea typeface="Calibri"/>
                <a:cs typeface="Calibri"/>
                <a:sym typeface="Calibri"/>
              </a:rPr>
              <a:t>Extraire dudocument des informations sur le </a:t>
            </a:r>
            <a:r>
              <a:rPr b="1" lang="fr-FR" sz="2400" u="sng">
                <a:solidFill>
                  <a:srgbClr val="231F20"/>
                </a:solidFill>
                <a:latin typeface="Calibri"/>
                <a:ea typeface="Calibri"/>
                <a:cs typeface="Calibri"/>
                <a:sym typeface="Calibri"/>
              </a:rPr>
              <a:t>volume du corps</a:t>
            </a:r>
            <a:endParaRPr b="0" i="0" sz="2400">
              <a:solidFill>
                <a:srgbClr val="231F20"/>
              </a:solidFill>
              <a:latin typeface="Calibri"/>
              <a:ea typeface="Calibri"/>
              <a:cs typeface="Calibri"/>
              <a:sym typeface="Calibri"/>
            </a:endParaRPr>
          </a:p>
        </p:txBody>
      </p:sp>
      <p:sp>
        <p:nvSpPr>
          <p:cNvPr id="1315" name="Google Shape;1315;p42"/>
          <p:cNvSpPr/>
          <p:nvPr/>
        </p:nvSpPr>
        <p:spPr>
          <a:xfrm>
            <a:off x="2032000" y="4765108"/>
            <a:ext cx="7891225" cy="609360"/>
          </a:xfrm>
          <a:custGeom>
            <a:rect b="b" l="l" r="r" t="t"/>
            <a:pathLst>
              <a:path extrusionOk="0" h="383641" w="2025192">
                <a:moveTo>
                  <a:pt x="36004" y="0"/>
                </a:moveTo>
                <a:cubicBezTo>
                  <a:pt x="16116" y="0"/>
                  <a:pt x="0" y="16116"/>
                  <a:pt x="0" y="36004"/>
                </a:cubicBezTo>
                <a:lnTo>
                  <a:pt x="0" y="347637"/>
                </a:lnTo>
                <a:cubicBezTo>
                  <a:pt x="0" y="367525"/>
                  <a:pt x="16116" y="383641"/>
                  <a:pt x="36004" y="383641"/>
                </a:cubicBezTo>
                <a:lnTo>
                  <a:pt x="1989200" y="383641"/>
                </a:lnTo>
                <a:cubicBezTo>
                  <a:pt x="2009076" y="383641"/>
                  <a:pt x="2025192" y="367525"/>
                  <a:pt x="2025192" y="347637"/>
                </a:cubicBezTo>
                <a:lnTo>
                  <a:pt x="2025192" y="36004"/>
                </a:lnTo>
                <a:cubicBezTo>
                  <a:pt x="2025192" y="16116"/>
                  <a:pt x="2009076" y="0"/>
                  <a:pt x="1989200" y="0"/>
                </a:cubicBezTo>
                <a:close/>
                <a:moveTo>
                  <a:pt x="36004" y="0"/>
                </a:moveTo>
              </a:path>
            </a:pathLst>
          </a:custGeom>
          <a:solidFill>
            <a:srgbClr val="E4E0F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1316" name="Google Shape;1316;p42"/>
          <p:cNvSpPr/>
          <p:nvPr/>
        </p:nvSpPr>
        <p:spPr>
          <a:xfrm>
            <a:off x="2426907" y="4765781"/>
            <a:ext cx="7245413" cy="494366"/>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0" i="0" lang="fr-FR" sz="2400">
                <a:solidFill>
                  <a:srgbClr val="231F20"/>
                </a:solidFill>
                <a:latin typeface="Calibri"/>
                <a:ea typeface="Calibri"/>
                <a:cs typeface="Calibri"/>
                <a:sym typeface="Calibri"/>
              </a:rPr>
              <a:t>Le volume du corps X</a:t>
            </a:r>
            <a:r>
              <a:rPr b="0" i="0" lang="fr-FR" sz="2400">
                <a:solidFill>
                  <a:srgbClr val="231F20"/>
                </a:solidFill>
                <a:latin typeface="Arial"/>
                <a:ea typeface="Arial"/>
                <a:cs typeface="Arial"/>
                <a:sym typeface="Arial"/>
              </a:rPr>
              <a:t>……...........................(v</a:t>
            </a:r>
            <a:r>
              <a:rPr b="0" baseline="-25000" i="0" lang="fr-FR" sz="2400">
                <a:solidFill>
                  <a:srgbClr val="231F20"/>
                </a:solidFill>
                <a:latin typeface="Arial"/>
                <a:ea typeface="Arial"/>
                <a:cs typeface="Arial"/>
                <a:sym typeface="Arial"/>
              </a:rPr>
              <a:t>1</a:t>
            </a:r>
            <a:r>
              <a:rPr b="0" i="0" lang="fr-FR" sz="2400">
                <a:solidFill>
                  <a:srgbClr val="231F20"/>
                </a:solidFill>
                <a:latin typeface="Arial"/>
                <a:ea typeface="Arial"/>
                <a:cs typeface="Arial"/>
                <a:sym typeface="Arial"/>
              </a:rPr>
              <a:t>=v</a:t>
            </a:r>
            <a:r>
              <a:rPr b="0" baseline="-25000" i="0" lang="fr-FR" sz="2400">
                <a:solidFill>
                  <a:srgbClr val="231F20"/>
                </a:solidFill>
                <a:latin typeface="Arial"/>
                <a:ea typeface="Arial"/>
                <a:cs typeface="Arial"/>
                <a:sym typeface="Arial"/>
              </a:rPr>
              <a:t>2</a:t>
            </a:r>
            <a:r>
              <a:rPr b="0" i="0" lang="fr-FR" sz="2400">
                <a:solidFill>
                  <a:srgbClr val="231F20"/>
                </a:solidFill>
                <a:latin typeface="Arial"/>
                <a:ea typeface="Arial"/>
                <a:cs typeface="Arial"/>
                <a:sym typeface="Arial"/>
              </a:rPr>
              <a:t>)</a:t>
            </a:r>
            <a:endParaRPr/>
          </a:p>
        </p:txBody>
      </p:sp>
      <p:sp>
        <p:nvSpPr>
          <p:cNvPr id="1317" name="Google Shape;1317;p42"/>
          <p:cNvSpPr/>
          <p:nvPr/>
        </p:nvSpPr>
        <p:spPr>
          <a:xfrm>
            <a:off x="3771111" y="3941278"/>
            <a:ext cx="3821559" cy="27699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fr-FR" sz="1800">
                <a:solidFill>
                  <a:srgbClr val="231F20"/>
                </a:solidFill>
                <a:latin typeface="Calibri"/>
                <a:ea typeface="Calibri"/>
                <a:cs typeface="Calibri"/>
                <a:sym typeface="Calibri"/>
              </a:rPr>
              <a:t>V</a:t>
            </a:r>
            <a:r>
              <a:rPr b="0" baseline="-25000" i="0" lang="fr-FR" sz="1800">
                <a:solidFill>
                  <a:srgbClr val="231F20"/>
                </a:solidFill>
                <a:latin typeface="Calibri"/>
                <a:ea typeface="Calibri"/>
                <a:cs typeface="Calibri"/>
                <a:sym typeface="Calibri"/>
              </a:rPr>
              <a:t>1</a:t>
            </a:r>
            <a:r>
              <a:rPr b="0" i="0" lang="fr-FR" sz="1800">
                <a:solidFill>
                  <a:srgbClr val="231F20"/>
                </a:solidFill>
                <a:latin typeface="Calibri"/>
                <a:ea typeface="Calibri"/>
                <a:cs typeface="Calibri"/>
                <a:sym typeface="Calibri"/>
              </a:rPr>
              <a:t>=150 mL                                  V</a:t>
            </a:r>
            <a:r>
              <a:rPr b="0" baseline="-25000" i="0" lang="fr-FR" sz="1800">
                <a:solidFill>
                  <a:srgbClr val="231F20"/>
                </a:solidFill>
                <a:latin typeface="Calibri"/>
                <a:ea typeface="Calibri"/>
                <a:cs typeface="Calibri"/>
                <a:sym typeface="Calibri"/>
              </a:rPr>
              <a:t>2</a:t>
            </a:r>
            <a:r>
              <a:rPr b="0" i="0" lang="fr-FR" sz="1800">
                <a:solidFill>
                  <a:srgbClr val="231F20"/>
                </a:solidFill>
                <a:latin typeface="Calibri"/>
                <a:ea typeface="Calibri"/>
                <a:cs typeface="Calibri"/>
                <a:sym typeface="Calibri"/>
              </a:rPr>
              <a:t>=150 mL</a:t>
            </a:r>
            <a:endParaRPr/>
          </a:p>
        </p:txBody>
      </p:sp>
      <p:pic>
        <p:nvPicPr>
          <p:cNvPr id="1318" name="Google Shape;1318;p42"/>
          <p:cNvPicPr preferRelativeResize="0"/>
          <p:nvPr/>
        </p:nvPicPr>
        <p:blipFill rotWithShape="1">
          <a:blip r:embed="rId3">
            <a:alphaModFix/>
          </a:blip>
          <a:srcRect b="0" l="0" r="0" t="0"/>
          <a:stretch/>
        </p:blipFill>
        <p:spPr>
          <a:xfrm>
            <a:off x="3771111" y="2681445"/>
            <a:ext cx="828791" cy="1171739"/>
          </a:xfrm>
          <a:prstGeom prst="rect">
            <a:avLst/>
          </a:prstGeom>
          <a:noFill/>
          <a:ln>
            <a:noFill/>
          </a:ln>
        </p:spPr>
      </p:pic>
      <p:pic>
        <p:nvPicPr>
          <p:cNvPr id="1319" name="Google Shape;1319;p42"/>
          <p:cNvPicPr preferRelativeResize="0"/>
          <p:nvPr/>
        </p:nvPicPr>
        <p:blipFill rotWithShape="1">
          <a:blip r:embed="rId4">
            <a:alphaModFix/>
          </a:blip>
          <a:srcRect b="0" l="0" r="0" t="0"/>
          <a:stretch/>
        </p:blipFill>
        <p:spPr>
          <a:xfrm>
            <a:off x="6636457" y="2633813"/>
            <a:ext cx="838317" cy="1267002"/>
          </a:xfrm>
          <a:prstGeom prst="rect">
            <a:avLst/>
          </a:prstGeom>
          <a:noFill/>
          <a:ln>
            <a:noFill/>
          </a:ln>
        </p:spPr>
      </p:pic>
      <p:sp>
        <p:nvSpPr>
          <p:cNvPr id="1320" name="Google Shape;1320;p42"/>
          <p:cNvSpPr/>
          <p:nvPr/>
        </p:nvSpPr>
        <p:spPr>
          <a:xfrm>
            <a:off x="4094480" y="2297437"/>
            <a:ext cx="3017520" cy="437395"/>
          </a:xfrm>
          <a:prstGeom prst="curvedDownArrow">
            <a:avLst>
              <a:gd fmla="val 25000" name="adj1"/>
              <a:gd fmla="val 50000" name="adj2"/>
              <a:gd fmla="val 25000" name="adj3"/>
            </a:avLst>
          </a:prstGeom>
          <a:solidFill>
            <a:schemeClr val="accent1"/>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321" name="Google Shape;1321;p42"/>
          <p:cNvSpPr/>
          <p:nvPr/>
        </p:nvSpPr>
        <p:spPr>
          <a:xfrm>
            <a:off x="897577" y="328364"/>
            <a:ext cx="10307830" cy="409673"/>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Troisième étape: j’étudie le volume dans différentes situations. Je me demande « est-ce que le volume change en changeant de récipient? ». </a:t>
            </a:r>
            <a:endParaRPr/>
          </a:p>
        </p:txBody>
      </p:sp>
      <p:pic>
        <p:nvPicPr>
          <p:cNvPr id="1322" name="Google Shape;1322;p42"/>
          <p:cNvPicPr preferRelativeResize="0"/>
          <p:nvPr/>
        </p:nvPicPr>
        <p:blipFill rotWithShape="1">
          <a:blip r:embed="rId5">
            <a:alphaModFix/>
          </a:blip>
          <a:srcRect b="0" l="0" r="0" t="0"/>
          <a:stretch/>
        </p:blipFill>
        <p:spPr>
          <a:xfrm>
            <a:off x="11216900" y="317768"/>
            <a:ext cx="583170" cy="583170"/>
          </a:xfrm>
          <a:prstGeom prst="rect">
            <a:avLst/>
          </a:prstGeom>
          <a:noFill/>
          <a:ln>
            <a:noFill/>
          </a:ln>
        </p:spPr>
      </p:pic>
      <p:sp>
        <p:nvSpPr>
          <p:cNvPr id="1323" name="Google Shape;1323;p42"/>
          <p:cNvSpPr txBox="1"/>
          <p:nvPr/>
        </p:nvSpPr>
        <p:spPr>
          <a:xfrm>
            <a:off x="11716863" y="76676"/>
            <a:ext cx="306648" cy="369332"/>
          </a:xfrm>
          <a:prstGeom prst="rect">
            <a:avLst/>
          </a:prstGeom>
          <a:solidFill>
            <a:srgbClr val="FF656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1800">
                <a:solidFill>
                  <a:schemeClr val="lt1"/>
                </a:solidFill>
                <a:latin typeface="Calibri"/>
                <a:ea typeface="Calibri"/>
                <a:cs typeface="Calibri"/>
                <a:sym typeface="Calibri"/>
              </a:rPr>
              <a:t>M</a:t>
            </a:r>
            <a:endParaRPr b="1" sz="1800">
              <a:solidFill>
                <a:schemeClr val="lt1"/>
              </a:solidFill>
              <a:latin typeface="Calibri"/>
              <a:ea typeface="Calibri"/>
              <a:cs typeface="Calibri"/>
              <a:sym typeface="Calibri"/>
            </a:endParaRPr>
          </a:p>
        </p:txBody>
      </p:sp>
      <p:sp>
        <p:nvSpPr>
          <p:cNvPr id="1324" name="Google Shape;1324;p42"/>
          <p:cNvSpPr txBox="1"/>
          <p:nvPr/>
        </p:nvSpPr>
        <p:spPr>
          <a:xfrm>
            <a:off x="5280773" y="4662553"/>
            <a:ext cx="3380294"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800">
                <a:solidFill>
                  <a:srgbClr val="FF0000"/>
                </a:solidFill>
                <a:latin typeface="Calibri"/>
                <a:ea typeface="Calibri"/>
                <a:cs typeface="Calibri"/>
                <a:sym typeface="Calibri"/>
              </a:rPr>
              <a:t>ne change pas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24"/>
                                        </p:tgtEl>
                                        <p:attrNameLst>
                                          <p:attrName>style.visibility</p:attrName>
                                        </p:attrNameLst>
                                      </p:cBhvr>
                                      <p:to>
                                        <p:strVal val="visible"/>
                                      </p:to>
                                    </p:set>
                                    <p:animEffect filter="fade" transition="in">
                                      <p:cBhvr>
                                        <p:cTn dur="500"/>
                                        <p:tgtEl>
                                          <p:spTgt spid="132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8" name="Shape 1328"/>
        <p:cNvGrpSpPr/>
        <p:nvPr/>
      </p:nvGrpSpPr>
      <p:grpSpPr>
        <a:xfrm>
          <a:off x="0" y="0"/>
          <a:ext cx="0" cy="0"/>
          <a:chOff x="0" y="0"/>
          <a:chExt cx="0" cy="0"/>
        </a:xfrm>
      </p:grpSpPr>
      <p:sp>
        <p:nvSpPr>
          <p:cNvPr id="1329" name="Google Shape;1329;p43"/>
          <p:cNvSpPr txBox="1"/>
          <p:nvPr/>
        </p:nvSpPr>
        <p:spPr>
          <a:xfrm>
            <a:off x="190500" y="673100"/>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 L’enseignant·e explicite et verbalise son raisonnement.</a:t>
            </a:r>
            <a:endParaRPr/>
          </a:p>
        </p:txBody>
      </p:sp>
      <p:sp>
        <p:nvSpPr>
          <p:cNvPr id="1330" name="Google Shape;1330;p43"/>
          <p:cNvSpPr/>
          <p:nvPr/>
        </p:nvSpPr>
        <p:spPr>
          <a:xfrm>
            <a:off x="268930" y="1164035"/>
            <a:ext cx="7790387" cy="518660"/>
          </a:xfrm>
          <a:custGeom>
            <a:rect b="b" l="l" r="r" t="t"/>
            <a:pathLst>
              <a:path extrusionOk="0" h="198843" w="6167094">
                <a:moveTo>
                  <a:pt x="0" y="0"/>
                </a:moveTo>
                <a:lnTo>
                  <a:pt x="0" y="198843"/>
                </a:lnTo>
                <a:lnTo>
                  <a:pt x="6067666" y="198843"/>
                </a:lnTo>
                <a:cubicBezTo>
                  <a:pt x="6122580" y="198843"/>
                  <a:pt x="6167094" y="154330"/>
                  <a:pt x="6167094" y="99428"/>
                </a:cubicBezTo>
                <a:cubicBezTo>
                  <a:pt x="6167094" y="44513"/>
                  <a:pt x="6122580" y="0"/>
                  <a:pt x="6067666" y="0"/>
                </a:cubicBezTo>
                <a:close/>
                <a:moveTo>
                  <a:pt x="0" y="0"/>
                </a:moveTo>
              </a:path>
            </a:pathLst>
          </a:custGeom>
          <a:solidFill>
            <a:srgbClr val="FFE9D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1331" name="Google Shape;1331;p43"/>
          <p:cNvSpPr/>
          <p:nvPr/>
        </p:nvSpPr>
        <p:spPr>
          <a:xfrm>
            <a:off x="405577" y="1246762"/>
            <a:ext cx="5357108"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fr-FR" sz="2400">
                <a:solidFill>
                  <a:srgbClr val="F5821F"/>
                </a:solidFill>
                <a:latin typeface="Calibri"/>
                <a:ea typeface="Calibri"/>
                <a:cs typeface="Calibri"/>
                <a:sym typeface="Calibri"/>
              </a:rPr>
              <a:t>4.</a:t>
            </a:r>
            <a:r>
              <a:rPr b="0" i="0" lang="fr-FR" sz="2400">
                <a:solidFill>
                  <a:srgbClr val="F5821F"/>
                </a:solidFill>
                <a:latin typeface="Calibri"/>
                <a:ea typeface="Calibri"/>
                <a:cs typeface="Calibri"/>
                <a:sym typeface="Calibri"/>
              </a:rPr>
              <a:t> </a:t>
            </a:r>
            <a:r>
              <a:rPr b="0" i="0" lang="fr-FR" sz="2400">
                <a:solidFill>
                  <a:srgbClr val="231F20"/>
                </a:solidFill>
                <a:latin typeface="Calibri"/>
                <a:ea typeface="Calibri"/>
                <a:cs typeface="Calibri"/>
                <a:sym typeface="Calibri"/>
              </a:rPr>
              <a:t>Identifier les caractéristiques du corps X.</a:t>
            </a:r>
            <a:endParaRPr/>
          </a:p>
        </p:txBody>
      </p:sp>
      <p:sp>
        <p:nvSpPr>
          <p:cNvPr id="1332" name="Google Shape;1332;p43"/>
          <p:cNvSpPr/>
          <p:nvPr/>
        </p:nvSpPr>
        <p:spPr>
          <a:xfrm>
            <a:off x="774700" y="199680"/>
            <a:ext cx="10307830" cy="409673"/>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Je récapitule les caractéristiques du corps observées à partir du document</a:t>
            </a:r>
            <a:endParaRPr/>
          </a:p>
        </p:txBody>
      </p:sp>
      <p:sp>
        <p:nvSpPr>
          <p:cNvPr id="1333" name="Google Shape;1333;p43"/>
          <p:cNvSpPr/>
          <p:nvPr/>
        </p:nvSpPr>
        <p:spPr>
          <a:xfrm>
            <a:off x="936487" y="2740534"/>
            <a:ext cx="1130118"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fr-FR" sz="2400">
                <a:solidFill>
                  <a:schemeClr val="dk1"/>
                </a:solidFill>
                <a:latin typeface="Radley"/>
                <a:ea typeface="Radley"/>
                <a:cs typeface="Radley"/>
                <a:sym typeface="Radley"/>
              </a:rPr>
              <a:t>Surface</a:t>
            </a:r>
            <a:endParaRPr/>
          </a:p>
        </p:txBody>
      </p:sp>
      <p:sp>
        <p:nvSpPr>
          <p:cNvPr id="1334" name="Google Shape;1334;p43"/>
          <p:cNvSpPr/>
          <p:nvPr/>
        </p:nvSpPr>
        <p:spPr>
          <a:xfrm>
            <a:off x="936487" y="3603982"/>
            <a:ext cx="940963"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fr-FR" sz="2400">
                <a:solidFill>
                  <a:schemeClr val="dk1"/>
                </a:solidFill>
                <a:latin typeface="Radley"/>
                <a:ea typeface="Radley"/>
                <a:cs typeface="Radley"/>
                <a:sym typeface="Radley"/>
              </a:rPr>
              <a:t>Forme</a:t>
            </a:r>
            <a:endParaRPr b="1" i="0" sz="2400">
              <a:solidFill>
                <a:schemeClr val="dk1"/>
              </a:solidFill>
              <a:latin typeface="Radley"/>
              <a:ea typeface="Radley"/>
              <a:cs typeface="Radley"/>
              <a:sym typeface="Radley"/>
            </a:endParaRPr>
          </a:p>
        </p:txBody>
      </p:sp>
      <p:sp>
        <p:nvSpPr>
          <p:cNvPr id="1335" name="Google Shape;1335;p43"/>
          <p:cNvSpPr/>
          <p:nvPr/>
        </p:nvSpPr>
        <p:spPr>
          <a:xfrm>
            <a:off x="936487" y="4422359"/>
            <a:ext cx="1088055"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fr-FR" sz="2400">
                <a:solidFill>
                  <a:schemeClr val="dk1"/>
                </a:solidFill>
                <a:latin typeface="Radley"/>
                <a:ea typeface="Radley"/>
                <a:cs typeface="Radley"/>
                <a:sym typeface="Radley"/>
              </a:rPr>
              <a:t>Volume</a:t>
            </a:r>
            <a:endParaRPr/>
          </a:p>
        </p:txBody>
      </p:sp>
      <p:sp>
        <p:nvSpPr>
          <p:cNvPr id="1336" name="Google Shape;1336;p43"/>
          <p:cNvSpPr/>
          <p:nvPr/>
        </p:nvSpPr>
        <p:spPr>
          <a:xfrm>
            <a:off x="3494959" y="2740534"/>
            <a:ext cx="3693319"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fr-FR" sz="2400">
                <a:solidFill>
                  <a:schemeClr val="dk1"/>
                </a:solidFill>
                <a:latin typeface="Radley"/>
                <a:ea typeface="Radley"/>
                <a:cs typeface="Radley"/>
                <a:sym typeface="Radley"/>
              </a:rPr>
              <a:t>………………………………</a:t>
            </a:r>
            <a:endParaRPr/>
          </a:p>
        </p:txBody>
      </p:sp>
      <p:sp>
        <p:nvSpPr>
          <p:cNvPr id="1337" name="Google Shape;1337;p43"/>
          <p:cNvSpPr/>
          <p:nvPr/>
        </p:nvSpPr>
        <p:spPr>
          <a:xfrm>
            <a:off x="3494959" y="3603982"/>
            <a:ext cx="3693319"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fr-FR" sz="2400">
                <a:solidFill>
                  <a:schemeClr val="dk1"/>
                </a:solidFill>
                <a:latin typeface="Radley"/>
                <a:ea typeface="Radley"/>
                <a:cs typeface="Radley"/>
                <a:sym typeface="Radley"/>
              </a:rPr>
              <a:t>………………………………</a:t>
            </a:r>
            <a:endParaRPr/>
          </a:p>
        </p:txBody>
      </p:sp>
      <p:sp>
        <p:nvSpPr>
          <p:cNvPr id="1338" name="Google Shape;1338;p43"/>
          <p:cNvSpPr/>
          <p:nvPr/>
        </p:nvSpPr>
        <p:spPr>
          <a:xfrm>
            <a:off x="3494959" y="4464444"/>
            <a:ext cx="3693319"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fr-FR" sz="2400">
                <a:solidFill>
                  <a:schemeClr val="dk1"/>
                </a:solidFill>
                <a:latin typeface="Radley"/>
                <a:ea typeface="Radley"/>
                <a:cs typeface="Radley"/>
                <a:sym typeface="Radley"/>
              </a:rPr>
              <a:t>………………………………</a:t>
            </a:r>
            <a:endParaRPr/>
          </a:p>
        </p:txBody>
      </p:sp>
      <p:sp>
        <p:nvSpPr>
          <p:cNvPr id="1339" name="Google Shape;1339;p43"/>
          <p:cNvSpPr/>
          <p:nvPr/>
        </p:nvSpPr>
        <p:spPr>
          <a:xfrm>
            <a:off x="4501237" y="2572598"/>
            <a:ext cx="1438599"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1" lang="fr-FR" sz="2400">
                <a:solidFill>
                  <a:schemeClr val="accent4"/>
                </a:solidFill>
                <a:latin typeface="Radley"/>
                <a:ea typeface="Radley"/>
                <a:cs typeface="Radley"/>
                <a:sym typeface="Radley"/>
              </a:rPr>
              <a:t>horizontale</a:t>
            </a:r>
            <a:endParaRPr/>
          </a:p>
        </p:txBody>
      </p:sp>
      <p:sp>
        <p:nvSpPr>
          <p:cNvPr id="1340" name="Google Shape;1340;p43"/>
          <p:cNvSpPr/>
          <p:nvPr/>
        </p:nvSpPr>
        <p:spPr>
          <a:xfrm>
            <a:off x="4501237" y="3436046"/>
            <a:ext cx="924933"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1" lang="fr-FR" sz="2400">
                <a:solidFill>
                  <a:schemeClr val="accent4"/>
                </a:solidFill>
                <a:latin typeface="Radley"/>
                <a:ea typeface="Radley"/>
                <a:cs typeface="Radley"/>
                <a:sym typeface="Radley"/>
              </a:rPr>
              <a:t>change</a:t>
            </a:r>
            <a:endParaRPr b="1" i="1" sz="2400">
              <a:solidFill>
                <a:schemeClr val="accent4"/>
              </a:solidFill>
              <a:latin typeface="Radley"/>
              <a:ea typeface="Radley"/>
              <a:cs typeface="Radley"/>
              <a:sym typeface="Radley"/>
            </a:endParaRPr>
          </a:p>
        </p:txBody>
      </p:sp>
      <p:sp>
        <p:nvSpPr>
          <p:cNvPr id="1341" name="Google Shape;1341;p43"/>
          <p:cNvSpPr/>
          <p:nvPr/>
        </p:nvSpPr>
        <p:spPr>
          <a:xfrm>
            <a:off x="4501237" y="4299494"/>
            <a:ext cx="1930016"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1" lang="fr-FR" sz="2400">
                <a:solidFill>
                  <a:schemeClr val="accent4"/>
                </a:solidFill>
                <a:latin typeface="Radley"/>
                <a:ea typeface="Radley"/>
                <a:cs typeface="Radley"/>
                <a:sym typeface="Radley"/>
              </a:rPr>
              <a:t>Ne change pas </a:t>
            </a:r>
            <a:endParaRPr/>
          </a:p>
        </p:txBody>
      </p:sp>
      <p:sp>
        <p:nvSpPr>
          <p:cNvPr id="1342" name="Google Shape;1342;p43"/>
          <p:cNvSpPr/>
          <p:nvPr/>
        </p:nvSpPr>
        <p:spPr>
          <a:xfrm>
            <a:off x="2464633" y="2694872"/>
            <a:ext cx="757382" cy="494116"/>
          </a:xfrm>
          <a:prstGeom prst="rightArrow">
            <a:avLst>
              <a:gd fmla="val 50000" name="adj1"/>
              <a:gd fmla="val 50000" name="adj2"/>
            </a:avLst>
          </a:prstGeom>
          <a:solidFill>
            <a:schemeClr val="accent1"/>
          </a:solidFill>
          <a:ln cap="flat" cmpd="sng" w="12700">
            <a:solidFill>
              <a:srgbClr val="15705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343" name="Google Shape;1343;p43"/>
          <p:cNvSpPr/>
          <p:nvPr/>
        </p:nvSpPr>
        <p:spPr>
          <a:xfrm>
            <a:off x="2464633" y="3572727"/>
            <a:ext cx="757382" cy="494116"/>
          </a:xfrm>
          <a:prstGeom prst="rightArrow">
            <a:avLst>
              <a:gd fmla="val 50000" name="adj1"/>
              <a:gd fmla="val 50000" name="adj2"/>
            </a:avLst>
          </a:prstGeom>
          <a:solidFill>
            <a:schemeClr val="accent1"/>
          </a:solidFill>
          <a:ln cap="flat" cmpd="sng" w="12700">
            <a:solidFill>
              <a:srgbClr val="15705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344" name="Google Shape;1344;p43"/>
          <p:cNvSpPr/>
          <p:nvPr/>
        </p:nvSpPr>
        <p:spPr>
          <a:xfrm>
            <a:off x="2464633" y="4422359"/>
            <a:ext cx="757382" cy="494116"/>
          </a:xfrm>
          <a:prstGeom prst="rightArrow">
            <a:avLst>
              <a:gd fmla="val 50000" name="adj1"/>
              <a:gd fmla="val 50000" name="adj2"/>
            </a:avLst>
          </a:prstGeom>
          <a:solidFill>
            <a:schemeClr val="accent1"/>
          </a:solidFill>
          <a:ln cap="flat" cmpd="sng" w="12700">
            <a:solidFill>
              <a:srgbClr val="15705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1345" name="Google Shape;1345;p43"/>
          <p:cNvPicPr preferRelativeResize="0"/>
          <p:nvPr/>
        </p:nvPicPr>
        <p:blipFill rotWithShape="1">
          <a:blip r:embed="rId3">
            <a:alphaModFix/>
          </a:blip>
          <a:srcRect b="0" l="0" r="0" t="0"/>
          <a:stretch/>
        </p:blipFill>
        <p:spPr>
          <a:xfrm>
            <a:off x="11216900" y="317768"/>
            <a:ext cx="583170" cy="583170"/>
          </a:xfrm>
          <a:prstGeom prst="rect">
            <a:avLst/>
          </a:prstGeom>
          <a:noFill/>
          <a:ln>
            <a:noFill/>
          </a:ln>
        </p:spPr>
      </p:pic>
      <p:sp>
        <p:nvSpPr>
          <p:cNvPr id="1346" name="Google Shape;1346;p43"/>
          <p:cNvSpPr txBox="1"/>
          <p:nvPr/>
        </p:nvSpPr>
        <p:spPr>
          <a:xfrm>
            <a:off x="11716863" y="76676"/>
            <a:ext cx="306648" cy="369332"/>
          </a:xfrm>
          <a:prstGeom prst="rect">
            <a:avLst/>
          </a:prstGeom>
          <a:solidFill>
            <a:srgbClr val="FF656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1800">
                <a:solidFill>
                  <a:schemeClr val="lt1"/>
                </a:solidFill>
                <a:latin typeface="Calibri"/>
                <a:ea typeface="Calibri"/>
                <a:cs typeface="Calibri"/>
                <a:sym typeface="Calibri"/>
              </a:rPr>
              <a:t>M</a:t>
            </a:r>
            <a:endParaRPr b="1" sz="1800">
              <a:solidFill>
                <a:schemeClr val="lt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39"/>
                                        </p:tgtEl>
                                        <p:attrNameLst>
                                          <p:attrName>style.visibility</p:attrName>
                                        </p:attrNameLst>
                                      </p:cBhvr>
                                      <p:to>
                                        <p:strVal val="visible"/>
                                      </p:to>
                                    </p:set>
                                    <p:animEffect filter="fade" transition="in">
                                      <p:cBhvr>
                                        <p:cTn dur="500"/>
                                        <p:tgtEl>
                                          <p:spTgt spid="133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40"/>
                                        </p:tgtEl>
                                        <p:attrNameLst>
                                          <p:attrName>style.visibility</p:attrName>
                                        </p:attrNameLst>
                                      </p:cBhvr>
                                      <p:to>
                                        <p:strVal val="visible"/>
                                      </p:to>
                                    </p:set>
                                    <p:animEffect filter="fade" transition="in">
                                      <p:cBhvr>
                                        <p:cTn dur="500"/>
                                        <p:tgtEl>
                                          <p:spTgt spid="134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41"/>
                                        </p:tgtEl>
                                        <p:attrNameLst>
                                          <p:attrName>style.visibility</p:attrName>
                                        </p:attrNameLst>
                                      </p:cBhvr>
                                      <p:to>
                                        <p:strVal val="visible"/>
                                      </p:to>
                                    </p:set>
                                    <p:animEffect filter="fade" transition="in">
                                      <p:cBhvr>
                                        <p:cTn dur="500"/>
                                        <p:tgtEl>
                                          <p:spTgt spid="134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0" name="Shape 1350"/>
        <p:cNvGrpSpPr/>
        <p:nvPr/>
      </p:nvGrpSpPr>
      <p:grpSpPr>
        <a:xfrm>
          <a:off x="0" y="0"/>
          <a:ext cx="0" cy="0"/>
          <a:chOff x="0" y="0"/>
          <a:chExt cx="0" cy="0"/>
        </a:xfrm>
      </p:grpSpPr>
      <p:sp>
        <p:nvSpPr>
          <p:cNvPr id="1351" name="Google Shape;1351;p44"/>
          <p:cNvSpPr txBox="1"/>
          <p:nvPr/>
        </p:nvSpPr>
        <p:spPr>
          <a:xfrm>
            <a:off x="823101" y="197502"/>
            <a:ext cx="10543399" cy="525244"/>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Finalement, je déduis facilement l’état physique du corps en me basant sur ses caractéristiques.</a:t>
            </a:r>
            <a:endParaRPr/>
          </a:p>
        </p:txBody>
      </p:sp>
      <p:sp>
        <p:nvSpPr>
          <p:cNvPr id="1352" name="Google Shape;1352;p44"/>
          <p:cNvSpPr txBox="1"/>
          <p:nvPr/>
        </p:nvSpPr>
        <p:spPr>
          <a:xfrm>
            <a:off x="190500" y="673100"/>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 L’enseignant·e explicite et verbalise son raisonnement. </a:t>
            </a:r>
            <a:endParaRPr/>
          </a:p>
        </p:txBody>
      </p:sp>
      <p:sp>
        <p:nvSpPr>
          <p:cNvPr id="1353" name="Google Shape;1353;p44"/>
          <p:cNvSpPr/>
          <p:nvPr/>
        </p:nvSpPr>
        <p:spPr>
          <a:xfrm>
            <a:off x="294650" y="1074344"/>
            <a:ext cx="8798550" cy="518660"/>
          </a:xfrm>
          <a:custGeom>
            <a:rect b="b" l="l" r="r" t="t"/>
            <a:pathLst>
              <a:path extrusionOk="0" h="198843" w="6167094">
                <a:moveTo>
                  <a:pt x="0" y="0"/>
                </a:moveTo>
                <a:lnTo>
                  <a:pt x="0" y="198843"/>
                </a:lnTo>
                <a:lnTo>
                  <a:pt x="6067666" y="198843"/>
                </a:lnTo>
                <a:cubicBezTo>
                  <a:pt x="6122580" y="198843"/>
                  <a:pt x="6167094" y="154330"/>
                  <a:pt x="6167094" y="99428"/>
                </a:cubicBezTo>
                <a:cubicBezTo>
                  <a:pt x="6167094" y="44513"/>
                  <a:pt x="6122580" y="0"/>
                  <a:pt x="6067666" y="0"/>
                </a:cubicBezTo>
                <a:close/>
                <a:moveTo>
                  <a:pt x="0" y="0"/>
                </a:moveTo>
              </a:path>
            </a:pathLst>
          </a:custGeom>
          <a:solidFill>
            <a:srgbClr val="FFE9D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1354" name="Google Shape;1354;p44"/>
          <p:cNvSpPr/>
          <p:nvPr/>
        </p:nvSpPr>
        <p:spPr>
          <a:xfrm>
            <a:off x="431297" y="1157071"/>
            <a:ext cx="8518679"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fr-FR" sz="2400">
                <a:solidFill>
                  <a:srgbClr val="F5821F"/>
                </a:solidFill>
                <a:latin typeface="Calibri"/>
                <a:ea typeface="Calibri"/>
                <a:cs typeface="Calibri"/>
                <a:sym typeface="Calibri"/>
              </a:rPr>
              <a:t>5.</a:t>
            </a:r>
            <a:r>
              <a:rPr b="0" i="0" lang="fr-FR" sz="2400">
                <a:solidFill>
                  <a:srgbClr val="F5821F"/>
                </a:solidFill>
                <a:latin typeface="Calibri"/>
                <a:ea typeface="Calibri"/>
                <a:cs typeface="Calibri"/>
                <a:sym typeface="Calibri"/>
              </a:rPr>
              <a:t> </a:t>
            </a:r>
            <a:r>
              <a:rPr b="0" i="0" lang="fr-FR" sz="2400">
                <a:solidFill>
                  <a:srgbClr val="231F20"/>
                </a:solidFill>
                <a:latin typeface="Calibri"/>
                <a:ea typeface="Calibri"/>
                <a:cs typeface="Calibri"/>
                <a:sym typeface="Calibri"/>
              </a:rPr>
              <a:t>Déduire l’état physique du corps X à partir de ses caractérisitiques</a:t>
            </a:r>
            <a:endParaRPr b="0" i="0" sz="2400">
              <a:solidFill>
                <a:srgbClr val="231F20"/>
              </a:solidFill>
              <a:latin typeface="Calibri"/>
              <a:ea typeface="Calibri"/>
              <a:cs typeface="Calibri"/>
              <a:sym typeface="Calibri"/>
            </a:endParaRPr>
          </a:p>
        </p:txBody>
      </p:sp>
      <p:sp>
        <p:nvSpPr>
          <p:cNvPr id="1355" name="Google Shape;1355;p44"/>
          <p:cNvSpPr/>
          <p:nvPr/>
        </p:nvSpPr>
        <p:spPr>
          <a:xfrm>
            <a:off x="8194556" y="3411509"/>
            <a:ext cx="2757550"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fr-FR" sz="2400">
                <a:solidFill>
                  <a:schemeClr val="dk1"/>
                </a:solidFill>
                <a:latin typeface="Radley"/>
                <a:ea typeface="Radley"/>
                <a:cs typeface="Radley"/>
                <a:sym typeface="Radley"/>
              </a:rPr>
              <a:t>Le corps X est à l’état:</a:t>
            </a:r>
            <a:endParaRPr b="1" i="0" sz="2400">
              <a:solidFill>
                <a:srgbClr val="243D98"/>
              </a:solidFill>
              <a:latin typeface="Radley"/>
              <a:ea typeface="Radley"/>
              <a:cs typeface="Radley"/>
              <a:sym typeface="Radley"/>
            </a:endParaRPr>
          </a:p>
        </p:txBody>
      </p:sp>
      <p:sp>
        <p:nvSpPr>
          <p:cNvPr id="1356" name="Google Shape;1356;p44"/>
          <p:cNvSpPr/>
          <p:nvPr/>
        </p:nvSpPr>
        <p:spPr>
          <a:xfrm>
            <a:off x="6739992" y="3353938"/>
            <a:ext cx="1166434" cy="494116"/>
          </a:xfrm>
          <a:prstGeom prst="rightArrow">
            <a:avLst>
              <a:gd fmla="val 50000" name="adj1"/>
              <a:gd fmla="val 50000" name="adj2"/>
            </a:avLst>
          </a:prstGeom>
          <a:solidFill>
            <a:schemeClr val="accent1"/>
          </a:solidFill>
          <a:ln cap="flat" cmpd="sng" w="12700">
            <a:solidFill>
              <a:srgbClr val="15705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1357" name="Google Shape;1357;p44"/>
          <p:cNvPicPr preferRelativeResize="0"/>
          <p:nvPr/>
        </p:nvPicPr>
        <p:blipFill rotWithShape="1">
          <a:blip r:embed="rId3">
            <a:alphaModFix/>
          </a:blip>
          <a:srcRect b="0" l="0" r="0" t="0"/>
          <a:stretch/>
        </p:blipFill>
        <p:spPr>
          <a:xfrm>
            <a:off x="11216900" y="317768"/>
            <a:ext cx="583170" cy="583170"/>
          </a:xfrm>
          <a:prstGeom prst="rect">
            <a:avLst/>
          </a:prstGeom>
          <a:noFill/>
          <a:ln>
            <a:noFill/>
          </a:ln>
        </p:spPr>
      </p:pic>
      <p:sp>
        <p:nvSpPr>
          <p:cNvPr id="1358" name="Google Shape;1358;p44"/>
          <p:cNvSpPr txBox="1"/>
          <p:nvPr/>
        </p:nvSpPr>
        <p:spPr>
          <a:xfrm>
            <a:off x="11716863" y="76676"/>
            <a:ext cx="306648" cy="369332"/>
          </a:xfrm>
          <a:prstGeom prst="rect">
            <a:avLst/>
          </a:prstGeom>
          <a:solidFill>
            <a:srgbClr val="FF656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1800">
                <a:solidFill>
                  <a:schemeClr val="lt1"/>
                </a:solidFill>
                <a:latin typeface="Calibri"/>
                <a:ea typeface="Calibri"/>
                <a:cs typeface="Calibri"/>
                <a:sym typeface="Calibri"/>
              </a:rPr>
              <a:t>M</a:t>
            </a:r>
            <a:endParaRPr b="1" sz="1800">
              <a:solidFill>
                <a:schemeClr val="lt1"/>
              </a:solidFill>
              <a:latin typeface="Calibri"/>
              <a:ea typeface="Calibri"/>
              <a:cs typeface="Calibri"/>
              <a:sym typeface="Calibri"/>
            </a:endParaRPr>
          </a:p>
        </p:txBody>
      </p:sp>
      <p:sp>
        <p:nvSpPr>
          <p:cNvPr id="1359" name="Google Shape;1359;p44"/>
          <p:cNvSpPr/>
          <p:nvPr/>
        </p:nvSpPr>
        <p:spPr>
          <a:xfrm>
            <a:off x="936487" y="2740534"/>
            <a:ext cx="1130118"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fr-FR" sz="2400">
                <a:solidFill>
                  <a:schemeClr val="dk1"/>
                </a:solidFill>
                <a:latin typeface="Radley"/>
                <a:ea typeface="Radley"/>
                <a:cs typeface="Radley"/>
                <a:sym typeface="Radley"/>
              </a:rPr>
              <a:t>Surface</a:t>
            </a:r>
            <a:endParaRPr/>
          </a:p>
        </p:txBody>
      </p:sp>
      <p:sp>
        <p:nvSpPr>
          <p:cNvPr id="1360" name="Google Shape;1360;p44"/>
          <p:cNvSpPr/>
          <p:nvPr/>
        </p:nvSpPr>
        <p:spPr>
          <a:xfrm>
            <a:off x="936487" y="3603982"/>
            <a:ext cx="940963"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fr-FR" sz="2400">
                <a:solidFill>
                  <a:schemeClr val="dk1"/>
                </a:solidFill>
                <a:latin typeface="Radley"/>
                <a:ea typeface="Radley"/>
                <a:cs typeface="Radley"/>
                <a:sym typeface="Radley"/>
              </a:rPr>
              <a:t>Forme</a:t>
            </a:r>
            <a:endParaRPr b="1" i="0" sz="2400">
              <a:solidFill>
                <a:schemeClr val="dk1"/>
              </a:solidFill>
              <a:latin typeface="Radley"/>
              <a:ea typeface="Radley"/>
              <a:cs typeface="Radley"/>
              <a:sym typeface="Radley"/>
            </a:endParaRPr>
          </a:p>
        </p:txBody>
      </p:sp>
      <p:sp>
        <p:nvSpPr>
          <p:cNvPr id="1361" name="Google Shape;1361;p44"/>
          <p:cNvSpPr/>
          <p:nvPr/>
        </p:nvSpPr>
        <p:spPr>
          <a:xfrm>
            <a:off x="936487" y="4422359"/>
            <a:ext cx="1088055"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fr-FR" sz="2400">
                <a:solidFill>
                  <a:schemeClr val="dk1"/>
                </a:solidFill>
                <a:latin typeface="Radley"/>
                <a:ea typeface="Radley"/>
                <a:cs typeface="Radley"/>
                <a:sym typeface="Radley"/>
              </a:rPr>
              <a:t>Volume</a:t>
            </a:r>
            <a:endParaRPr/>
          </a:p>
        </p:txBody>
      </p:sp>
      <p:sp>
        <p:nvSpPr>
          <p:cNvPr id="1362" name="Google Shape;1362;p44"/>
          <p:cNvSpPr/>
          <p:nvPr/>
        </p:nvSpPr>
        <p:spPr>
          <a:xfrm>
            <a:off x="3494959" y="2740534"/>
            <a:ext cx="3693319"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fr-FR" sz="2400">
                <a:solidFill>
                  <a:schemeClr val="dk1"/>
                </a:solidFill>
                <a:latin typeface="Radley"/>
                <a:ea typeface="Radley"/>
                <a:cs typeface="Radley"/>
                <a:sym typeface="Radley"/>
              </a:rPr>
              <a:t>………………………………</a:t>
            </a:r>
            <a:endParaRPr/>
          </a:p>
        </p:txBody>
      </p:sp>
      <p:sp>
        <p:nvSpPr>
          <p:cNvPr id="1363" name="Google Shape;1363;p44"/>
          <p:cNvSpPr/>
          <p:nvPr/>
        </p:nvSpPr>
        <p:spPr>
          <a:xfrm>
            <a:off x="3494959" y="3603982"/>
            <a:ext cx="3693319"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fr-FR" sz="2400">
                <a:solidFill>
                  <a:schemeClr val="dk1"/>
                </a:solidFill>
                <a:latin typeface="Radley"/>
                <a:ea typeface="Radley"/>
                <a:cs typeface="Radley"/>
                <a:sym typeface="Radley"/>
              </a:rPr>
              <a:t>………………………………</a:t>
            </a:r>
            <a:endParaRPr/>
          </a:p>
        </p:txBody>
      </p:sp>
      <p:sp>
        <p:nvSpPr>
          <p:cNvPr id="1364" name="Google Shape;1364;p44"/>
          <p:cNvSpPr/>
          <p:nvPr/>
        </p:nvSpPr>
        <p:spPr>
          <a:xfrm>
            <a:off x="3494959" y="4464444"/>
            <a:ext cx="3693319"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fr-FR" sz="2400">
                <a:solidFill>
                  <a:schemeClr val="dk1"/>
                </a:solidFill>
                <a:latin typeface="Radley"/>
                <a:ea typeface="Radley"/>
                <a:cs typeface="Radley"/>
                <a:sym typeface="Radley"/>
              </a:rPr>
              <a:t>………………………………</a:t>
            </a:r>
            <a:endParaRPr/>
          </a:p>
        </p:txBody>
      </p:sp>
      <p:sp>
        <p:nvSpPr>
          <p:cNvPr id="1365" name="Google Shape;1365;p44"/>
          <p:cNvSpPr/>
          <p:nvPr/>
        </p:nvSpPr>
        <p:spPr>
          <a:xfrm>
            <a:off x="4501237" y="2572598"/>
            <a:ext cx="1438599"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1" lang="fr-FR" sz="2400">
                <a:solidFill>
                  <a:schemeClr val="accent4"/>
                </a:solidFill>
                <a:latin typeface="Radley"/>
                <a:ea typeface="Radley"/>
                <a:cs typeface="Radley"/>
                <a:sym typeface="Radley"/>
              </a:rPr>
              <a:t>horizontale</a:t>
            </a:r>
            <a:endParaRPr/>
          </a:p>
        </p:txBody>
      </p:sp>
      <p:sp>
        <p:nvSpPr>
          <p:cNvPr id="1366" name="Google Shape;1366;p44"/>
          <p:cNvSpPr/>
          <p:nvPr/>
        </p:nvSpPr>
        <p:spPr>
          <a:xfrm>
            <a:off x="4501237" y="3436046"/>
            <a:ext cx="924933"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1" lang="fr-FR" sz="2400">
                <a:solidFill>
                  <a:schemeClr val="accent4"/>
                </a:solidFill>
                <a:latin typeface="Radley"/>
                <a:ea typeface="Radley"/>
                <a:cs typeface="Radley"/>
                <a:sym typeface="Radley"/>
              </a:rPr>
              <a:t>change</a:t>
            </a:r>
            <a:endParaRPr b="1" i="1" sz="2400">
              <a:solidFill>
                <a:schemeClr val="accent4"/>
              </a:solidFill>
              <a:latin typeface="Radley"/>
              <a:ea typeface="Radley"/>
              <a:cs typeface="Radley"/>
              <a:sym typeface="Radley"/>
            </a:endParaRPr>
          </a:p>
        </p:txBody>
      </p:sp>
      <p:sp>
        <p:nvSpPr>
          <p:cNvPr id="1367" name="Google Shape;1367;p44"/>
          <p:cNvSpPr/>
          <p:nvPr/>
        </p:nvSpPr>
        <p:spPr>
          <a:xfrm>
            <a:off x="4501237" y="4299494"/>
            <a:ext cx="1930016"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1" lang="fr-FR" sz="2400">
                <a:solidFill>
                  <a:schemeClr val="accent4"/>
                </a:solidFill>
                <a:latin typeface="Radley"/>
                <a:ea typeface="Radley"/>
                <a:cs typeface="Radley"/>
                <a:sym typeface="Radley"/>
              </a:rPr>
              <a:t>Ne change pas </a:t>
            </a:r>
            <a:endParaRPr/>
          </a:p>
        </p:txBody>
      </p:sp>
      <p:sp>
        <p:nvSpPr>
          <p:cNvPr id="1368" name="Google Shape;1368;p44"/>
          <p:cNvSpPr/>
          <p:nvPr/>
        </p:nvSpPr>
        <p:spPr>
          <a:xfrm>
            <a:off x="2464633" y="2694872"/>
            <a:ext cx="757382" cy="494116"/>
          </a:xfrm>
          <a:prstGeom prst="rightArrow">
            <a:avLst>
              <a:gd fmla="val 50000" name="adj1"/>
              <a:gd fmla="val 50000" name="adj2"/>
            </a:avLst>
          </a:prstGeom>
          <a:solidFill>
            <a:schemeClr val="accent1"/>
          </a:solidFill>
          <a:ln cap="flat" cmpd="sng" w="12700">
            <a:solidFill>
              <a:srgbClr val="15705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369" name="Google Shape;1369;p44"/>
          <p:cNvSpPr/>
          <p:nvPr/>
        </p:nvSpPr>
        <p:spPr>
          <a:xfrm>
            <a:off x="2464633" y="3572727"/>
            <a:ext cx="757382" cy="494116"/>
          </a:xfrm>
          <a:prstGeom prst="rightArrow">
            <a:avLst>
              <a:gd fmla="val 50000" name="adj1"/>
              <a:gd fmla="val 50000" name="adj2"/>
            </a:avLst>
          </a:prstGeom>
          <a:solidFill>
            <a:schemeClr val="accent1"/>
          </a:solidFill>
          <a:ln cap="flat" cmpd="sng" w="12700">
            <a:solidFill>
              <a:srgbClr val="15705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370" name="Google Shape;1370;p44"/>
          <p:cNvSpPr/>
          <p:nvPr/>
        </p:nvSpPr>
        <p:spPr>
          <a:xfrm>
            <a:off x="2464633" y="4422359"/>
            <a:ext cx="757382" cy="494116"/>
          </a:xfrm>
          <a:prstGeom prst="rightArrow">
            <a:avLst>
              <a:gd fmla="val 50000" name="adj1"/>
              <a:gd fmla="val 50000" name="adj2"/>
            </a:avLst>
          </a:prstGeom>
          <a:solidFill>
            <a:schemeClr val="accent1"/>
          </a:solidFill>
          <a:ln cap="flat" cmpd="sng" w="12700">
            <a:solidFill>
              <a:srgbClr val="15705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371" name="Google Shape;1371;p44"/>
          <p:cNvSpPr/>
          <p:nvPr/>
        </p:nvSpPr>
        <p:spPr>
          <a:xfrm>
            <a:off x="9381598" y="3851329"/>
            <a:ext cx="1527405" cy="553998"/>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1" lang="fr-FR" sz="3600">
                <a:solidFill>
                  <a:schemeClr val="accent4"/>
                </a:solidFill>
                <a:latin typeface="Radley"/>
                <a:ea typeface="Radley"/>
                <a:cs typeface="Radley"/>
                <a:sym typeface="Radley"/>
              </a:rPr>
              <a:t>Liquide</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71"/>
                                        </p:tgtEl>
                                        <p:attrNameLst>
                                          <p:attrName>style.visibility</p:attrName>
                                        </p:attrNameLst>
                                      </p:cBhvr>
                                      <p:to>
                                        <p:strVal val="visible"/>
                                      </p:to>
                                    </p:set>
                                    <p:animEffect filter="fade" transition="in">
                                      <p:cBhvr>
                                        <p:cTn dur="500"/>
                                        <p:tgtEl>
                                          <p:spTgt spid="137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5" name="Shape 1375"/>
        <p:cNvGrpSpPr/>
        <p:nvPr/>
      </p:nvGrpSpPr>
      <p:grpSpPr>
        <a:xfrm>
          <a:off x="0" y="0"/>
          <a:ext cx="0" cy="0"/>
          <a:chOff x="0" y="0"/>
          <a:chExt cx="0" cy="0"/>
        </a:xfrm>
      </p:grpSpPr>
      <p:sp>
        <p:nvSpPr>
          <p:cNvPr id="1376" name="Google Shape;1376;p45"/>
          <p:cNvSpPr txBox="1"/>
          <p:nvPr/>
        </p:nvSpPr>
        <p:spPr>
          <a:xfrm>
            <a:off x="743988" y="698256"/>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 fait participer les élèves pour rappeler ces étapes et les lire à haute voix.</a:t>
            </a:r>
            <a:endParaRPr/>
          </a:p>
        </p:txBody>
      </p:sp>
      <p:sp>
        <p:nvSpPr>
          <p:cNvPr id="1377" name="Google Shape;1377;p45"/>
          <p:cNvSpPr txBox="1"/>
          <p:nvPr/>
        </p:nvSpPr>
        <p:spPr>
          <a:xfrm>
            <a:off x="923925" y="212713"/>
            <a:ext cx="1059180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Pour Identifier l'état physique d'un corps à partir d'un document, on suit les étapes suivantes:</a:t>
            </a:r>
            <a:endParaRPr/>
          </a:p>
        </p:txBody>
      </p:sp>
      <p:pic>
        <p:nvPicPr>
          <p:cNvPr id="1378" name="Google Shape;1378;p45"/>
          <p:cNvPicPr preferRelativeResize="0"/>
          <p:nvPr/>
        </p:nvPicPr>
        <p:blipFill rotWithShape="1">
          <a:blip r:embed="rId3">
            <a:alphaModFix/>
          </a:blip>
          <a:srcRect b="0" l="0" r="0" t="0"/>
          <a:stretch/>
        </p:blipFill>
        <p:spPr>
          <a:xfrm>
            <a:off x="11216900" y="317768"/>
            <a:ext cx="583170" cy="583170"/>
          </a:xfrm>
          <a:prstGeom prst="rect">
            <a:avLst/>
          </a:prstGeom>
          <a:noFill/>
          <a:ln>
            <a:noFill/>
          </a:ln>
        </p:spPr>
      </p:pic>
      <p:sp>
        <p:nvSpPr>
          <p:cNvPr id="1379" name="Google Shape;1379;p45"/>
          <p:cNvSpPr txBox="1"/>
          <p:nvPr/>
        </p:nvSpPr>
        <p:spPr>
          <a:xfrm>
            <a:off x="11716863" y="76676"/>
            <a:ext cx="306648" cy="369332"/>
          </a:xfrm>
          <a:prstGeom prst="rect">
            <a:avLst/>
          </a:prstGeom>
          <a:solidFill>
            <a:srgbClr val="FF656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1800">
                <a:solidFill>
                  <a:schemeClr val="lt1"/>
                </a:solidFill>
                <a:latin typeface="Calibri"/>
                <a:ea typeface="Calibri"/>
                <a:cs typeface="Calibri"/>
                <a:sym typeface="Calibri"/>
              </a:rPr>
              <a:t>M</a:t>
            </a:r>
            <a:endParaRPr b="1" sz="1800">
              <a:solidFill>
                <a:schemeClr val="lt1"/>
              </a:solidFill>
              <a:latin typeface="Calibri"/>
              <a:ea typeface="Calibri"/>
              <a:cs typeface="Calibri"/>
              <a:sym typeface="Calibri"/>
            </a:endParaRPr>
          </a:p>
        </p:txBody>
      </p:sp>
      <p:sp>
        <p:nvSpPr>
          <p:cNvPr id="1380" name="Google Shape;1380;p45"/>
          <p:cNvSpPr/>
          <p:nvPr/>
        </p:nvSpPr>
        <p:spPr>
          <a:xfrm>
            <a:off x="1683876" y="2148601"/>
            <a:ext cx="8439041"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i="0" lang="fr-FR" sz="2400">
                <a:solidFill>
                  <a:srgbClr val="F5821F"/>
                </a:solidFill>
                <a:latin typeface="Calibri"/>
                <a:ea typeface="Calibri"/>
                <a:cs typeface="Calibri"/>
                <a:sym typeface="Calibri"/>
              </a:rPr>
              <a:t>1.1. </a:t>
            </a:r>
            <a:r>
              <a:rPr i="0" lang="fr-FR" sz="2400">
                <a:solidFill>
                  <a:srgbClr val="231F20"/>
                </a:solidFill>
                <a:latin typeface="Calibri"/>
                <a:ea typeface="Calibri"/>
                <a:cs typeface="Calibri"/>
                <a:sym typeface="Calibri"/>
              </a:rPr>
              <a:t>Extraire dudocument des informations sur la </a:t>
            </a:r>
            <a:r>
              <a:rPr b="1" i="0" lang="fr-FR" sz="2400" u="sng">
                <a:solidFill>
                  <a:srgbClr val="231F20"/>
                </a:solidFill>
                <a:latin typeface="Calibri"/>
                <a:ea typeface="Calibri"/>
                <a:cs typeface="Calibri"/>
                <a:sym typeface="Calibri"/>
              </a:rPr>
              <a:t>surface du corps</a:t>
            </a:r>
            <a:endParaRPr/>
          </a:p>
        </p:txBody>
      </p:sp>
      <p:sp>
        <p:nvSpPr>
          <p:cNvPr id="1381" name="Google Shape;1381;p45"/>
          <p:cNvSpPr/>
          <p:nvPr/>
        </p:nvSpPr>
        <p:spPr>
          <a:xfrm>
            <a:off x="1683876" y="2592979"/>
            <a:ext cx="8157618"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fr-FR" sz="2400">
                <a:solidFill>
                  <a:srgbClr val="F5821F"/>
                </a:solidFill>
                <a:latin typeface="Calibri"/>
                <a:ea typeface="Calibri"/>
                <a:cs typeface="Calibri"/>
                <a:sym typeface="Calibri"/>
              </a:rPr>
              <a:t>1.2</a:t>
            </a:r>
            <a:r>
              <a:rPr b="1" i="0" lang="fr-FR" sz="2400">
                <a:solidFill>
                  <a:srgbClr val="F5821F"/>
                </a:solidFill>
                <a:latin typeface="Calibri"/>
                <a:ea typeface="Calibri"/>
                <a:cs typeface="Calibri"/>
                <a:sym typeface="Calibri"/>
              </a:rPr>
              <a:t>. </a:t>
            </a:r>
            <a:r>
              <a:rPr b="0" i="0" lang="fr-FR" sz="2400">
                <a:solidFill>
                  <a:srgbClr val="231F20"/>
                </a:solidFill>
                <a:latin typeface="Calibri"/>
                <a:ea typeface="Calibri"/>
                <a:cs typeface="Calibri"/>
                <a:sym typeface="Calibri"/>
              </a:rPr>
              <a:t>Extraire dudocument des informations sur la </a:t>
            </a:r>
            <a:r>
              <a:rPr b="1" lang="fr-FR" sz="2400" u="sng">
                <a:solidFill>
                  <a:srgbClr val="231F20"/>
                </a:solidFill>
                <a:latin typeface="Calibri"/>
                <a:ea typeface="Calibri"/>
                <a:cs typeface="Calibri"/>
                <a:sym typeface="Calibri"/>
              </a:rPr>
              <a:t>forme du corps</a:t>
            </a:r>
            <a:endParaRPr b="0" i="0" sz="2400">
              <a:solidFill>
                <a:srgbClr val="231F20"/>
              </a:solidFill>
              <a:latin typeface="Calibri"/>
              <a:ea typeface="Calibri"/>
              <a:cs typeface="Calibri"/>
              <a:sym typeface="Calibri"/>
            </a:endParaRPr>
          </a:p>
        </p:txBody>
      </p:sp>
      <p:sp>
        <p:nvSpPr>
          <p:cNvPr id="1382" name="Google Shape;1382;p45"/>
          <p:cNvSpPr/>
          <p:nvPr/>
        </p:nvSpPr>
        <p:spPr>
          <a:xfrm>
            <a:off x="1683876" y="3037357"/>
            <a:ext cx="8345361"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fr-FR" sz="2400">
                <a:solidFill>
                  <a:srgbClr val="F5821F"/>
                </a:solidFill>
                <a:latin typeface="Calibri"/>
                <a:ea typeface="Calibri"/>
                <a:cs typeface="Calibri"/>
                <a:sym typeface="Calibri"/>
              </a:rPr>
              <a:t>1.3. </a:t>
            </a:r>
            <a:r>
              <a:rPr b="0" i="0" lang="fr-FR" sz="2400">
                <a:solidFill>
                  <a:srgbClr val="231F20"/>
                </a:solidFill>
                <a:latin typeface="Calibri"/>
                <a:ea typeface="Calibri"/>
                <a:cs typeface="Calibri"/>
                <a:sym typeface="Calibri"/>
              </a:rPr>
              <a:t>Extraire dudocument des informations sur le </a:t>
            </a:r>
            <a:r>
              <a:rPr b="1" lang="fr-FR" sz="2400" u="sng">
                <a:solidFill>
                  <a:srgbClr val="231F20"/>
                </a:solidFill>
                <a:latin typeface="Calibri"/>
                <a:ea typeface="Calibri"/>
                <a:cs typeface="Calibri"/>
                <a:sym typeface="Calibri"/>
              </a:rPr>
              <a:t>volume du corps</a:t>
            </a:r>
            <a:endParaRPr b="0" i="0" sz="2400">
              <a:solidFill>
                <a:srgbClr val="231F20"/>
              </a:solidFill>
              <a:latin typeface="Calibri"/>
              <a:ea typeface="Calibri"/>
              <a:cs typeface="Calibri"/>
              <a:sym typeface="Calibri"/>
            </a:endParaRPr>
          </a:p>
        </p:txBody>
      </p:sp>
      <p:sp>
        <p:nvSpPr>
          <p:cNvPr id="1383" name="Google Shape;1383;p45"/>
          <p:cNvSpPr/>
          <p:nvPr/>
        </p:nvSpPr>
        <p:spPr>
          <a:xfrm>
            <a:off x="499448" y="4155402"/>
            <a:ext cx="5357108"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fr-FR" sz="2400">
                <a:solidFill>
                  <a:srgbClr val="F5821F"/>
                </a:solidFill>
                <a:latin typeface="Calibri"/>
                <a:ea typeface="Calibri"/>
                <a:cs typeface="Calibri"/>
                <a:sym typeface="Calibri"/>
              </a:rPr>
              <a:t>2</a:t>
            </a:r>
            <a:r>
              <a:rPr b="1" i="0" lang="fr-FR" sz="2400">
                <a:solidFill>
                  <a:srgbClr val="F5821F"/>
                </a:solidFill>
                <a:latin typeface="Calibri"/>
                <a:ea typeface="Calibri"/>
                <a:cs typeface="Calibri"/>
                <a:sym typeface="Calibri"/>
              </a:rPr>
              <a:t>.</a:t>
            </a:r>
            <a:r>
              <a:rPr b="0" i="0" lang="fr-FR" sz="2400">
                <a:solidFill>
                  <a:srgbClr val="F5821F"/>
                </a:solidFill>
                <a:latin typeface="Calibri"/>
                <a:ea typeface="Calibri"/>
                <a:cs typeface="Calibri"/>
                <a:sym typeface="Calibri"/>
              </a:rPr>
              <a:t> </a:t>
            </a:r>
            <a:r>
              <a:rPr b="0" i="0" lang="fr-FR" sz="2400">
                <a:solidFill>
                  <a:srgbClr val="231F20"/>
                </a:solidFill>
                <a:latin typeface="Calibri"/>
                <a:ea typeface="Calibri"/>
                <a:cs typeface="Calibri"/>
                <a:sym typeface="Calibri"/>
              </a:rPr>
              <a:t>Identifier les caractéristiques du corps X.</a:t>
            </a:r>
            <a:endParaRPr/>
          </a:p>
        </p:txBody>
      </p:sp>
      <p:sp>
        <p:nvSpPr>
          <p:cNvPr id="1384" name="Google Shape;1384;p45"/>
          <p:cNvSpPr/>
          <p:nvPr/>
        </p:nvSpPr>
        <p:spPr>
          <a:xfrm>
            <a:off x="431297" y="5038485"/>
            <a:ext cx="8518679"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fr-FR" sz="2400">
                <a:solidFill>
                  <a:srgbClr val="F5821F"/>
                </a:solidFill>
                <a:latin typeface="Calibri"/>
                <a:ea typeface="Calibri"/>
                <a:cs typeface="Calibri"/>
                <a:sym typeface="Calibri"/>
              </a:rPr>
              <a:t>3</a:t>
            </a:r>
            <a:r>
              <a:rPr b="1" i="0" lang="fr-FR" sz="2400">
                <a:solidFill>
                  <a:srgbClr val="F5821F"/>
                </a:solidFill>
                <a:latin typeface="Calibri"/>
                <a:ea typeface="Calibri"/>
                <a:cs typeface="Calibri"/>
                <a:sym typeface="Calibri"/>
              </a:rPr>
              <a:t>.</a:t>
            </a:r>
            <a:r>
              <a:rPr b="0" i="0" lang="fr-FR" sz="2400">
                <a:solidFill>
                  <a:srgbClr val="F5821F"/>
                </a:solidFill>
                <a:latin typeface="Calibri"/>
                <a:ea typeface="Calibri"/>
                <a:cs typeface="Calibri"/>
                <a:sym typeface="Calibri"/>
              </a:rPr>
              <a:t> </a:t>
            </a:r>
            <a:r>
              <a:rPr b="0" i="0" lang="fr-FR" sz="2400">
                <a:solidFill>
                  <a:srgbClr val="231F20"/>
                </a:solidFill>
                <a:latin typeface="Calibri"/>
                <a:ea typeface="Calibri"/>
                <a:cs typeface="Calibri"/>
                <a:sym typeface="Calibri"/>
              </a:rPr>
              <a:t>Déduire l’état physique du corps X à partir de ses caractérisitiques</a:t>
            </a:r>
            <a:endParaRPr b="0" i="0" sz="2400">
              <a:solidFill>
                <a:srgbClr val="231F20"/>
              </a:solidFill>
              <a:latin typeface="Calibri"/>
              <a:ea typeface="Calibri"/>
              <a:cs typeface="Calibri"/>
              <a:sym typeface="Calibri"/>
            </a:endParaRPr>
          </a:p>
        </p:txBody>
      </p:sp>
      <p:sp>
        <p:nvSpPr>
          <p:cNvPr id="1385" name="Google Shape;1385;p45"/>
          <p:cNvSpPr/>
          <p:nvPr/>
        </p:nvSpPr>
        <p:spPr>
          <a:xfrm>
            <a:off x="471115" y="1522480"/>
            <a:ext cx="6902852"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fr-FR" sz="2400">
                <a:solidFill>
                  <a:srgbClr val="F5821F"/>
                </a:solidFill>
                <a:latin typeface="Calibri"/>
                <a:ea typeface="Calibri"/>
                <a:cs typeface="Calibri"/>
                <a:sym typeface="Calibri"/>
              </a:rPr>
              <a:t>1</a:t>
            </a:r>
            <a:r>
              <a:rPr i="0" lang="fr-FR" sz="2400">
                <a:solidFill>
                  <a:srgbClr val="F5821F"/>
                </a:solidFill>
                <a:latin typeface="Calibri"/>
                <a:ea typeface="Calibri"/>
                <a:cs typeface="Calibri"/>
                <a:sym typeface="Calibri"/>
              </a:rPr>
              <a:t>. </a:t>
            </a:r>
            <a:r>
              <a:rPr i="0" lang="fr-FR" sz="2400">
                <a:solidFill>
                  <a:srgbClr val="231F20"/>
                </a:solidFill>
                <a:latin typeface="Calibri"/>
                <a:ea typeface="Calibri"/>
                <a:cs typeface="Calibri"/>
                <a:sym typeface="Calibri"/>
              </a:rPr>
              <a:t>Extraire dudocument des informations sur le corps</a:t>
            </a:r>
            <a:endParaRPr i="0" sz="2400" u="sng">
              <a:solidFill>
                <a:srgbClr val="231F20"/>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80"/>
                                        </p:tgtEl>
                                        <p:attrNameLst>
                                          <p:attrName>style.visibility</p:attrName>
                                        </p:attrNameLst>
                                      </p:cBhvr>
                                      <p:to>
                                        <p:strVal val="visible"/>
                                      </p:to>
                                    </p:set>
                                    <p:animEffect filter="fade" transition="in">
                                      <p:cBhvr>
                                        <p:cTn dur="500"/>
                                        <p:tgtEl>
                                          <p:spTgt spid="138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81"/>
                                        </p:tgtEl>
                                        <p:attrNameLst>
                                          <p:attrName>style.visibility</p:attrName>
                                        </p:attrNameLst>
                                      </p:cBhvr>
                                      <p:to>
                                        <p:strVal val="visible"/>
                                      </p:to>
                                    </p:set>
                                    <p:animEffect filter="fade" transition="in">
                                      <p:cBhvr>
                                        <p:cTn dur="500"/>
                                        <p:tgtEl>
                                          <p:spTgt spid="138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82"/>
                                        </p:tgtEl>
                                        <p:attrNameLst>
                                          <p:attrName>style.visibility</p:attrName>
                                        </p:attrNameLst>
                                      </p:cBhvr>
                                      <p:to>
                                        <p:strVal val="visible"/>
                                      </p:to>
                                    </p:set>
                                    <p:animEffect filter="fade" transition="in">
                                      <p:cBhvr>
                                        <p:cTn dur="500"/>
                                        <p:tgtEl>
                                          <p:spTgt spid="138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83"/>
                                        </p:tgtEl>
                                        <p:attrNameLst>
                                          <p:attrName>style.visibility</p:attrName>
                                        </p:attrNameLst>
                                      </p:cBhvr>
                                      <p:to>
                                        <p:strVal val="visible"/>
                                      </p:to>
                                    </p:set>
                                    <p:animEffect filter="fade" transition="in">
                                      <p:cBhvr>
                                        <p:cTn dur="500"/>
                                        <p:tgtEl>
                                          <p:spTgt spid="138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84"/>
                                        </p:tgtEl>
                                        <p:attrNameLst>
                                          <p:attrName>style.visibility</p:attrName>
                                        </p:attrNameLst>
                                      </p:cBhvr>
                                      <p:to>
                                        <p:strVal val="visible"/>
                                      </p:to>
                                    </p:set>
                                    <p:animEffect filter="fade" transition="in">
                                      <p:cBhvr>
                                        <p:cTn dur="500"/>
                                        <p:tgtEl>
                                          <p:spTgt spid="138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85"/>
                                        </p:tgtEl>
                                        <p:attrNameLst>
                                          <p:attrName>style.visibility</p:attrName>
                                        </p:attrNameLst>
                                      </p:cBhvr>
                                      <p:to>
                                        <p:strVal val="visible"/>
                                      </p:to>
                                    </p:set>
                                    <p:animEffect filter="fade" transition="in">
                                      <p:cBhvr>
                                        <p:cTn dur="500"/>
                                        <p:tgtEl>
                                          <p:spTgt spid="138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FFFF"/>
            </a:gs>
            <a:gs pos="21000">
              <a:srgbClr val="FFFFFF"/>
            </a:gs>
            <a:gs pos="41000">
              <a:srgbClr val="1C6FA9"/>
            </a:gs>
            <a:gs pos="100000">
              <a:srgbClr val="FFFFFF"/>
            </a:gs>
          </a:gsLst>
          <a:path path="circle">
            <a:fillToRect b="50%" l="50%" r="50%" t="50%"/>
          </a:path>
          <a:tileRect/>
        </a:gradFill>
      </p:bgPr>
    </p:bg>
    <p:spTree>
      <p:nvGrpSpPr>
        <p:cNvPr id="1389" name="Shape 1389"/>
        <p:cNvGrpSpPr/>
        <p:nvPr/>
      </p:nvGrpSpPr>
      <p:grpSpPr>
        <a:xfrm>
          <a:off x="0" y="0"/>
          <a:ext cx="0" cy="0"/>
          <a:chOff x="0" y="0"/>
          <a:chExt cx="0" cy="0"/>
        </a:xfrm>
      </p:grpSpPr>
      <p:grpSp>
        <p:nvGrpSpPr>
          <p:cNvPr id="1390" name="Google Shape;1390;p46"/>
          <p:cNvGrpSpPr/>
          <p:nvPr/>
        </p:nvGrpSpPr>
        <p:grpSpPr>
          <a:xfrm>
            <a:off x="812159" y="829917"/>
            <a:ext cx="10567685" cy="5198169"/>
            <a:chOff x="2184400" y="1402025"/>
            <a:chExt cx="7823200" cy="4942038"/>
          </a:xfrm>
        </p:grpSpPr>
        <p:sp>
          <p:nvSpPr>
            <p:cNvPr id="1391" name="Google Shape;1391;p46"/>
            <p:cNvSpPr/>
            <p:nvPr/>
          </p:nvSpPr>
          <p:spPr>
            <a:xfrm>
              <a:off x="2184400" y="1402025"/>
              <a:ext cx="7823200" cy="4942038"/>
            </a:xfrm>
            <a:prstGeom prst="roundRect">
              <a:avLst>
                <a:gd fmla="val 2665" name="adj"/>
              </a:avLst>
            </a:prstGeom>
            <a:solidFill>
              <a:srgbClr val="0F9ED5"/>
            </a:solidFill>
            <a:ln cap="flat" cmpd="sng" w="12700">
              <a:solidFill>
                <a:srgbClr val="0F9ED5"/>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1392" name="Google Shape;1392;p46"/>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rPr b="1" lang="fr-FR" sz="4400">
                  <a:solidFill>
                    <a:srgbClr val="000000"/>
                  </a:solidFill>
                  <a:latin typeface="Calibri"/>
                  <a:ea typeface="Calibri"/>
                  <a:cs typeface="Calibri"/>
                  <a:sym typeface="Calibri"/>
                </a:rPr>
                <a:t>Pratique collective</a:t>
              </a:r>
              <a:endParaRPr/>
            </a:p>
          </p:txBody>
        </p:sp>
      </p:grpSp>
      <p:grpSp>
        <p:nvGrpSpPr>
          <p:cNvPr id="1393" name="Google Shape;1393;p46"/>
          <p:cNvGrpSpPr/>
          <p:nvPr/>
        </p:nvGrpSpPr>
        <p:grpSpPr>
          <a:xfrm>
            <a:off x="8796759" y="4917801"/>
            <a:ext cx="2425143" cy="936371"/>
            <a:chOff x="8796759" y="4917801"/>
            <a:chExt cx="2425142" cy="936370"/>
          </a:xfrm>
        </p:grpSpPr>
        <p:sp>
          <p:nvSpPr>
            <p:cNvPr id="1394" name="Google Shape;1394;p46"/>
            <p:cNvSpPr/>
            <p:nvPr/>
          </p:nvSpPr>
          <p:spPr>
            <a:xfrm>
              <a:off x="10285531" y="4917801"/>
              <a:ext cx="936370" cy="936370"/>
            </a:xfrm>
            <a:prstGeom prst="ellipse">
              <a:avLst/>
            </a:prstGeom>
            <a:blipFill rotWithShape="1">
              <a:blip r:embed="rId3">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FFFFFF"/>
                </a:solidFill>
                <a:latin typeface="Calibri"/>
                <a:ea typeface="Calibri"/>
                <a:cs typeface="Calibri"/>
                <a:sym typeface="Calibri"/>
              </a:endParaRPr>
            </a:p>
          </p:txBody>
        </p:sp>
        <p:sp>
          <p:nvSpPr>
            <p:cNvPr id="1395" name="Google Shape;1395;p46"/>
            <p:cNvSpPr/>
            <p:nvPr/>
          </p:nvSpPr>
          <p:spPr>
            <a:xfrm>
              <a:off x="8796759" y="5060928"/>
              <a:ext cx="1569327" cy="65011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rPr b="1" lang="fr-FR" sz="3600">
                  <a:solidFill>
                    <a:srgbClr val="000000"/>
                  </a:solidFill>
                  <a:latin typeface="Calibri"/>
                  <a:ea typeface="Calibri"/>
                  <a:cs typeface="Calibri"/>
                  <a:sym typeface="Calibri"/>
                </a:rPr>
                <a:t>10 min</a:t>
              </a:r>
              <a:endParaRPr/>
            </a:p>
          </p:txBody>
        </p:sp>
      </p:grpSp>
      <p:pic>
        <p:nvPicPr>
          <p:cNvPr id="1396" name="Google Shape;1396;p46"/>
          <p:cNvPicPr preferRelativeResize="0"/>
          <p:nvPr/>
        </p:nvPicPr>
        <p:blipFill rotWithShape="1">
          <a:blip r:embed="rId4">
            <a:alphaModFix/>
          </a:blip>
          <a:srcRect b="0" l="0" r="0" t="0"/>
          <a:stretch/>
        </p:blipFill>
        <p:spPr>
          <a:xfrm>
            <a:off x="4992506" y="1398207"/>
            <a:ext cx="2206989" cy="2206989"/>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0" name="Shape 1400"/>
        <p:cNvGrpSpPr/>
        <p:nvPr/>
      </p:nvGrpSpPr>
      <p:grpSpPr>
        <a:xfrm>
          <a:off x="0" y="0"/>
          <a:ext cx="0" cy="0"/>
          <a:chOff x="0" y="0"/>
          <a:chExt cx="0" cy="0"/>
        </a:xfrm>
      </p:grpSpPr>
      <p:sp>
        <p:nvSpPr>
          <p:cNvPr id="1401" name="Google Shape;1401;p47"/>
          <p:cNvSpPr txBox="1"/>
          <p:nvPr/>
        </p:nvSpPr>
        <p:spPr>
          <a:xfrm>
            <a:off x="774700" y="177800"/>
            <a:ext cx="1055370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Fermez vos livrets, prenez vos ardoises et écrivez-y votre réponse.</a:t>
            </a:r>
            <a:endParaRPr/>
          </a:p>
        </p:txBody>
      </p:sp>
      <p:sp>
        <p:nvSpPr>
          <p:cNvPr id="1402" name="Google Shape;1402;p47"/>
          <p:cNvSpPr txBox="1"/>
          <p:nvPr/>
        </p:nvSpPr>
        <p:spPr>
          <a:xfrm>
            <a:off x="241300" y="623231"/>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clarifie la question et peut utiliser l’alternance linguistique si besoin.</a:t>
            </a:r>
            <a:endParaRPr/>
          </a:p>
        </p:txBody>
      </p:sp>
      <p:sp>
        <p:nvSpPr>
          <p:cNvPr id="1403" name="Google Shape;1403;p47"/>
          <p:cNvSpPr txBox="1"/>
          <p:nvPr/>
        </p:nvSpPr>
        <p:spPr>
          <a:xfrm>
            <a:off x="1513290" y="1879536"/>
            <a:ext cx="5397520" cy="461665"/>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Un solide a-t-il une forme propre ?</a:t>
            </a:r>
            <a:endParaRPr sz="2400">
              <a:solidFill>
                <a:schemeClr val="dk1"/>
              </a:solidFill>
              <a:latin typeface="Calibri"/>
              <a:ea typeface="Calibri"/>
              <a:cs typeface="Calibri"/>
              <a:sym typeface="Calibri"/>
            </a:endParaRPr>
          </a:p>
        </p:txBody>
      </p:sp>
      <p:sp>
        <p:nvSpPr>
          <p:cNvPr id="1404" name="Google Shape;1404;p47"/>
          <p:cNvSpPr/>
          <p:nvPr/>
        </p:nvSpPr>
        <p:spPr>
          <a:xfrm>
            <a:off x="2030533" y="3293782"/>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1405" name="Google Shape;1405;p47"/>
          <p:cNvSpPr/>
          <p:nvPr/>
        </p:nvSpPr>
        <p:spPr>
          <a:xfrm>
            <a:off x="2462533" y="3292706"/>
            <a:ext cx="1469387"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Oui</a:t>
            </a:r>
            <a:endParaRPr/>
          </a:p>
        </p:txBody>
      </p:sp>
      <p:sp>
        <p:nvSpPr>
          <p:cNvPr id="1406" name="Google Shape;1406;p47"/>
          <p:cNvSpPr/>
          <p:nvPr/>
        </p:nvSpPr>
        <p:spPr>
          <a:xfrm>
            <a:off x="8452570" y="3293782"/>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sp>
        <p:nvSpPr>
          <p:cNvPr id="1407" name="Google Shape;1407;p47"/>
          <p:cNvSpPr/>
          <p:nvPr/>
        </p:nvSpPr>
        <p:spPr>
          <a:xfrm>
            <a:off x="8893813" y="3292706"/>
            <a:ext cx="1469387"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Non</a:t>
            </a:r>
            <a:endParaRPr/>
          </a:p>
        </p:txBody>
      </p:sp>
      <p:sp>
        <p:nvSpPr>
          <p:cNvPr id="1408" name="Google Shape;1408;p47"/>
          <p:cNvSpPr txBox="1"/>
          <p:nvPr/>
        </p:nvSpPr>
        <p:spPr>
          <a:xfrm>
            <a:off x="11504110" y="62468"/>
            <a:ext cx="591434" cy="369332"/>
          </a:xfrm>
          <a:prstGeom prst="rect">
            <a:avLst/>
          </a:prstGeom>
          <a:solidFill>
            <a:srgbClr val="5FADE4"/>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VdC</a:t>
            </a:r>
            <a:endParaRPr b="1" sz="1800">
              <a:solidFill>
                <a:schemeClr val="lt1"/>
              </a:solidFill>
              <a:latin typeface="Calibri"/>
              <a:ea typeface="Calibri"/>
              <a:cs typeface="Calibri"/>
              <a:sym typeface="Calibri"/>
            </a:endParaRPr>
          </a:p>
        </p:txBody>
      </p:sp>
      <p:grpSp>
        <p:nvGrpSpPr>
          <p:cNvPr id="1409" name="Google Shape;1409;p47"/>
          <p:cNvGrpSpPr/>
          <p:nvPr/>
        </p:nvGrpSpPr>
        <p:grpSpPr>
          <a:xfrm>
            <a:off x="10736910" y="150123"/>
            <a:ext cx="724840" cy="625508"/>
            <a:chOff x="779844" y="4335989"/>
            <a:chExt cx="563238" cy="575842"/>
          </a:xfrm>
        </p:grpSpPr>
        <p:pic>
          <p:nvPicPr>
            <p:cNvPr descr="Une image contenant Dessin animé, clipart, Animation, illustration&#10;&#10;Description générée automatiquement" id="1410" name="Google Shape;1410;p47"/>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1411" name="Google Shape;1411;p47"/>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rgbClr val="FFFFFF"/>
                </a:solidFill>
                <a:latin typeface="Arial"/>
                <a:ea typeface="Arial"/>
                <a:cs typeface="Arial"/>
                <a:sym typeface="Arial"/>
              </a:endParaRPr>
            </a:p>
          </p:txBody>
        </p:sp>
      </p:gr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5" name="Shape 1415"/>
        <p:cNvGrpSpPr/>
        <p:nvPr/>
      </p:nvGrpSpPr>
      <p:grpSpPr>
        <a:xfrm>
          <a:off x="0" y="0"/>
          <a:ext cx="0" cy="0"/>
          <a:chOff x="0" y="0"/>
          <a:chExt cx="0" cy="0"/>
        </a:xfrm>
      </p:grpSpPr>
      <p:sp>
        <p:nvSpPr>
          <p:cNvPr id="1416" name="Google Shape;1416;p48"/>
          <p:cNvSpPr txBox="1"/>
          <p:nvPr/>
        </p:nvSpPr>
        <p:spPr>
          <a:xfrm>
            <a:off x="774700" y="177800"/>
            <a:ext cx="1055370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Cela veut dire que le corps garde toujours la même quantité d’espace qu’il occupe.</a:t>
            </a:r>
            <a:endParaRPr/>
          </a:p>
        </p:txBody>
      </p:sp>
      <p:sp>
        <p:nvSpPr>
          <p:cNvPr id="1417" name="Google Shape;1417;p48"/>
          <p:cNvSpPr txBox="1"/>
          <p:nvPr/>
        </p:nvSpPr>
        <p:spPr>
          <a:xfrm>
            <a:off x="241300" y="623231"/>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clarifie la question et peut utiliser l’alternance linguistique si besoin.</a:t>
            </a:r>
            <a:endParaRPr/>
          </a:p>
        </p:txBody>
      </p:sp>
      <p:sp>
        <p:nvSpPr>
          <p:cNvPr id="1418" name="Google Shape;1418;p48"/>
          <p:cNvSpPr txBox="1"/>
          <p:nvPr/>
        </p:nvSpPr>
        <p:spPr>
          <a:xfrm>
            <a:off x="1513290" y="1879536"/>
            <a:ext cx="5397520" cy="461665"/>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Un solide a-t-il une forme propre ?</a:t>
            </a:r>
            <a:endParaRPr sz="2400">
              <a:solidFill>
                <a:schemeClr val="dk1"/>
              </a:solidFill>
              <a:latin typeface="Calibri"/>
              <a:ea typeface="Calibri"/>
              <a:cs typeface="Calibri"/>
              <a:sym typeface="Calibri"/>
            </a:endParaRPr>
          </a:p>
        </p:txBody>
      </p:sp>
      <p:sp>
        <p:nvSpPr>
          <p:cNvPr id="1419" name="Google Shape;1419;p48"/>
          <p:cNvSpPr/>
          <p:nvPr/>
        </p:nvSpPr>
        <p:spPr>
          <a:xfrm>
            <a:off x="2030533" y="3293782"/>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1420" name="Google Shape;1420;p48"/>
          <p:cNvSpPr/>
          <p:nvPr/>
        </p:nvSpPr>
        <p:spPr>
          <a:xfrm>
            <a:off x="2462533" y="3292706"/>
            <a:ext cx="1469387"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Oui</a:t>
            </a:r>
            <a:endParaRPr/>
          </a:p>
        </p:txBody>
      </p:sp>
      <p:sp>
        <p:nvSpPr>
          <p:cNvPr id="1421" name="Google Shape;1421;p48"/>
          <p:cNvSpPr/>
          <p:nvPr/>
        </p:nvSpPr>
        <p:spPr>
          <a:xfrm>
            <a:off x="8452570" y="3293782"/>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sp>
        <p:nvSpPr>
          <p:cNvPr id="1422" name="Google Shape;1422;p48"/>
          <p:cNvSpPr/>
          <p:nvPr/>
        </p:nvSpPr>
        <p:spPr>
          <a:xfrm>
            <a:off x="8893813" y="3292706"/>
            <a:ext cx="1469387"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Non</a:t>
            </a:r>
            <a:endParaRPr/>
          </a:p>
        </p:txBody>
      </p:sp>
      <p:sp>
        <p:nvSpPr>
          <p:cNvPr id="1423" name="Google Shape;1423;p48"/>
          <p:cNvSpPr txBox="1"/>
          <p:nvPr/>
        </p:nvSpPr>
        <p:spPr>
          <a:xfrm>
            <a:off x="11504110" y="62468"/>
            <a:ext cx="591434" cy="369332"/>
          </a:xfrm>
          <a:prstGeom prst="rect">
            <a:avLst/>
          </a:prstGeom>
          <a:solidFill>
            <a:srgbClr val="5FADE4"/>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VdC</a:t>
            </a:r>
            <a:endParaRPr b="1" sz="1800">
              <a:solidFill>
                <a:schemeClr val="lt1"/>
              </a:solidFill>
              <a:latin typeface="Calibri"/>
              <a:ea typeface="Calibri"/>
              <a:cs typeface="Calibri"/>
              <a:sym typeface="Calibri"/>
            </a:endParaRPr>
          </a:p>
        </p:txBody>
      </p:sp>
      <p:grpSp>
        <p:nvGrpSpPr>
          <p:cNvPr id="1424" name="Google Shape;1424;p48"/>
          <p:cNvGrpSpPr/>
          <p:nvPr/>
        </p:nvGrpSpPr>
        <p:grpSpPr>
          <a:xfrm>
            <a:off x="10736910" y="150123"/>
            <a:ext cx="724840" cy="625508"/>
            <a:chOff x="779844" y="4335989"/>
            <a:chExt cx="563238" cy="575842"/>
          </a:xfrm>
        </p:grpSpPr>
        <p:pic>
          <p:nvPicPr>
            <p:cNvPr descr="Une image contenant Dessin animé, clipart, Animation, illustration&#10;&#10;Description générée automatiquement" id="1425" name="Google Shape;1425;p48"/>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1426" name="Google Shape;1426;p48"/>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rgbClr val="FFFFFF"/>
                </a:solidFill>
                <a:latin typeface="Arial"/>
                <a:ea typeface="Arial"/>
                <a:cs typeface="Arial"/>
                <a:sym typeface="Arial"/>
              </a:endParaRPr>
            </a:p>
          </p:txBody>
        </p:sp>
      </p:grpSp>
      <p:pic>
        <p:nvPicPr>
          <p:cNvPr descr="Coche avec un remplissage uni" id="1427" name="Google Shape;1427;p48"/>
          <p:cNvPicPr preferRelativeResize="0"/>
          <p:nvPr/>
        </p:nvPicPr>
        <p:blipFill rotWithShape="1">
          <a:blip r:embed="rId4">
            <a:alphaModFix/>
          </a:blip>
          <a:srcRect b="0" l="0" r="0" t="0"/>
          <a:stretch/>
        </p:blipFill>
        <p:spPr>
          <a:xfrm>
            <a:off x="1129703" y="3166291"/>
            <a:ext cx="684830" cy="684830"/>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1" name="Shape 1431"/>
        <p:cNvGrpSpPr/>
        <p:nvPr/>
      </p:nvGrpSpPr>
      <p:grpSpPr>
        <a:xfrm>
          <a:off x="0" y="0"/>
          <a:ext cx="0" cy="0"/>
          <a:chOff x="0" y="0"/>
          <a:chExt cx="0" cy="0"/>
        </a:xfrm>
      </p:grpSpPr>
      <p:sp>
        <p:nvSpPr>
          <p:cNvPr id="1432" name="Google Shape;1432;p49"/>
          <p:cNvSpPr txBox="1"/>
          <p:nvPr/>
        </p:nvSpPr>
        <p:spPr>
          <a:xfrm>
            <a:off x="774700" y="177800"/>
            <a:ext cx="1055370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Fermez vos livrets, prenez vos ardoises et écrivez-y votre réponse.</a:t>
            </a:r>
            <a:endParaRPr/>
          </a:p>
        </p:txBody>
      </p:sp>
      <p:sp>
        <p:nvSpPr>
          <p:cNvPr id="1433" name="Google Shape;1433;p49"/>
          <p:cNvSpPr txBox="1"/>
          <p:nvPr/>
        </p:nvSpPr>
        <p:spPr>
          <a:xfrm>
            <a:off x="241300" y="623231"/>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clarifie la question et peut utiliser l’alternance linguistique si besoin.</a:t>
            </a:r>
            <a:endParaRPr/>
          </a:p>
        </p:txBody>
      </p:sp>
      <p:sp>
        <p:nvSpPr>
          <p:cNvPr id="1434" name="Google Shape;1434;p49"/>
          <p:cNvSpPr txBox="1"/>
          <p:nvPr/>
        </p:nvSpPr>
        <p:spPr>
          <a:xfrm>
            <a:off x="1513290" y="1879536"/>
            <a:ext cx="5397520" cy="461665"/>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Un liquide a-t-il un volume propre ?</a:t>
            </a:r>
            <a:endParaRPr sz="2400">
              <a:solidFill>
                <a:schemeClr val="dk1"/>
              </a:solidFill>
              <a:latin typeface="Calibri"/>
              <a:ea typeface="Calibri"/>
              <a:cs typeface="Calibri"/>
              <a:sym typeface="Calibri"/>
            </a:endParaRPr>
          </a:p>
        </p:txBody>
      </p:sp>
      <p:sp>
        <p:nvSpPr>
          <p:cNvPr id="1435" name="Google Shape;1435;p49"/>
          <p:cNvSpPr/>
          <p:nvPr/>
        </p:nvSpPr>
        <p:spPr>
          <a:xfrm>
            <a:off x="2030533" y="3293782"/>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1436" name="Google Shape;1436;p49"/>
          <p:cNvSpPr/>
          <p:nvPr/>
        </p:nvSpPr>
        <p:spPr>
          <a:xfrm>
            <a:off x="2462533" y="3292706"/>
            <a:ext cx="1469387"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Oui</a:t>
            </a:r>
            <a:endParaRPr/>
          </a:p>
        </p:txBody>
      </p:sp>
      <p:sp>
        <p:nvSpPr>
          <p:cNvPr id="1437" name="Google Shape;1437;p49"/>
          <p:cNvSpPr/>
          <p:nvPr/>
        </p:nvSpPr>
        <p:spPr>
          <a:xfrm>
            <a:off x="8452570" y="3293782"/>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sp>
        <p:nvSpPr>
          <p:cNvPr id="1438" name="Google Shape;1438;p49"/>
          <p:cNvSpPr/>
          <p:nvPr/>
        </p:nvSpPr>
        <p:spPr>
          <a:xfrm>
            <a:off x="8893813" y="3292706"/>
            <a:ext cx="1469387"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Non</a:t>
            </a:r>
            <a:endParaRPr/>
          </a:p>
        </p:txBody>
      </p:sp>
      <p:sp>
        <p:nvSpPr>
          <p:cNvPr id="1439" name="Google Shape;1439;p49"/>
          <p:cNvSpPr txBox="1"/>
          <p:nvPr/>
        </p:nvSpPr>
        <p:spPr>
          <a:xfrm>
            <a:off x="11504110" y="62468"/>
            <a:ext cx="591434" cy="369332"/>
          </a:xfrm>
          <a:prstGeom prst="rect">
            <a:avLst/>
          </a:prstGeom>
          <a:solidFill>
            <a:srgbClr val="5FADE4"/>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VdC</a:t>
            </a:r>
            <a:endParaRPr b="1" sz="1800">
              <a:solidFill>
                <a:schemeClr val="lt1"/>
              </a:solidFill>
              <a:latin typeface="Calibri"/>
              <a:ea typeface="Calibri"/>
              <a:cs typeface="Calibri"/>
              <a:sym typeface="Calibri"/>
            </a:endParaRPr>
          </a:p>
        </p:txBody>
      </p:sp>
      <p:grpSp>
        <p:nvGrpSpPr>
          <p:cNvPr id="1440" name="Google Shape;1440;p49"/>
          <p:cNvGrpSpPr/>
          <p:nvPr/>
        </p:nvGrpSpPr>
        <p:grpSpPr>
          <a:xfrm>
            <a:off x="10736910" y="150123"/>
            <a:ext cx="724840" cy="625508"/>
            <a:chOff x="779844" y="4335989"/>
            <a:chExt cx="563238" cy="575842"/>
          </a:xfrm>
        </p:grpSpPr>
        <p:pic>
          <p:nvPicPr>
            <p:cNvPr descr="Une image contenant Dessin animé, clipart, Animation, illustration&#10;&#10;Description générée automatiquement" id="1441" name="Google Shape;1441;p49"/>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1442" name="Google Shape;1442;p49"/>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rgbClr val="FFFFFF"/>
                </a:solidFill>
                <a:latin typeface="Arial"/>
                <a:ea typeface="Arial"/>
                <a:cs typeface="Arial"/>
                <a:sym typeface="Arial"/>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solidFill>
          <a:srgbClr val="DCE6F2"/>
        </a:solidFill>
      </p:bgPr>
    </p:bg>
    <p:spTree>
      <p:nvGrpSpPr>
        <p:cNvPr id="595" name="Shape 595"/>
        <p:cNvGrpSpPr/>
        <p:nvPr/>
      </p:nvGrpSpPr>
      <p:grpSpPr>
        <a:xfrm>
          <a:off x="0" y="0"/>
          <a:ext cx="0" cy="0"/>
          <a:chOff x="0" y="0"/>
          <a:chExt cx="0" cy="0"/>
        </a:xfrm>
      </p:grpSpPr>
      <p:sp>
        <p:nvSpPr>
          <p:cNvPr id="596" name="Google Shape;596;p5"/>
          <p:cNvSpPr/>
          <p:nvPr/>
        </p:nvSpPr>
        <p:spPr>
          <a:xfrm>
            <a:off x="825760" y="388578"/>
            <a:ext cx="9932872" cy="494105"/>
          </a:xfrm>
          <a:prstGeom prst="rect">
            <a:avLst/>
          </a:prstGeom>
          <a:noFill/>
          <a:ln>
            <a:noFill/>
          </a:ln>
        </p:spPr>
        <p:txBody>
          <a:bodyPr anchorCtr="0" anchor="t" bIns="45675" lIns="91425" spcFirstLastPara="1" rIns="91425" wrap="square" tIns="45675">
            <a:noAutofit/>
          </a:bodyPr>
          <a:lstStyle/>
          <a:p>
            <a:pPr indent="0" lvl="0" marL="0" marR="0" rtl="0" algn="l">
              <a:spcBef>
                <a:spcPts val="0"/>
              </a:spcBef>
              <a:spcAft>
                <a:spcPts val="0"/>
              </a:spcAft>
              <a:buNone/>
            </a:pPr>
            <a:r>
              <a:rPr b="1" i="0" lang="fr-FR" sz="3200" u="none" cap="none" strike="noStrike">
                <a:solidFill>
                  <a:srgbClr val="44546A"/>
                </a:solidFill>
                <a:latin typeface="Calibri"/>
                <a:ea typeface="Calibri"/>
                <a:cs typeface="Calibri"/>
                <a:sym typeface="Calibri"/>
              </a:rPr>
              <a:t>Orientations didactiques pour cette séance</a:t>
            </a:r>
            <a:endParaRPr sz="1867">
              <a:solidFill>
                <a:srgbClr val="44546A"/>
              </a:solidFill>
              <a:latin typeface="Arial"/>
              <a:ea typeface="Arial"/>
              <a:cs typeface="Arial"/>
              <a:sym typeface="Arial"/>
            </a:endParaRPr>
          </a:p>
        </p:txBody>
      </p:sp>
      <p:pic>
        <p:nvPicPr>
          <p:cNvPr descr="Image générée" id="597" name="Google Shape;597;p5"/>
          <p:cNvPicPr preferRelativeResize="0"/>
          <p:nvPr/>
        </p:nvPicPr>
        <p:blipFill rotWithShape="1">
          <a:blip r:embed="rId3">
            <a:alphaModFix/>
          </a:blip>
          <a:srcRect b="10678" l="0" r="0" t="11064"/>
          <a:stretch/>
        </p:blipFill>
        <p:spPr>
          <a:xfrm>
            <a:off x="185965" y="150932"/>
            <a:ext cx="639795" cy="751035"/>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6" name="Shape 1446"/>
        <p:cNvGrpSpPr/>
        <p:nvPr/>
      </p:nvGrpSpPr>
      <p:grpSpPr>
        <a:xfrm>
          <a:off x="0" y="0"/>
          <a:ext cx="0" cy="0"/>
          <a:chOff x="0" y="0"/>
          <a:chExt cx="0" cy="0"/>
        </a:xfrm>
      </p:grpSpPr>
      <p:sp>
        <p:nvSpPr>
          <p:cNvPr id="1447" name="Google Shape;1447;p50"/>
          <p:cNvSpPr txBox="1"/>
          <p:nvPr/>
        </p:nvSpPr>
        <p:spPr>
          <a:xfrm>
            <a:off x="774700" y="177800"/>
            <a:ext cx="1055370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Cela veut dire que le corps garde toujours la même quantité d’espace qu’il occupe</a:t>
            </a:r>
            <a:endParaRPr/>
          </a:p>
        </p:txBody>
      </p:sp>
      <p:sp>
        <p:nvSpPr>
          <p:cNvPr id="1448" name="Google Shape;1448;p50"/>
          <p:cNvSpPr txBox="1"/>
          <p:nvPr/>
        </p:nvSpPr>
        <p:spPr>
          <a:xfrm>
            <a:off x="241300" y="623231"/>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clarifie la question et peut utiliser l’alternance linguistique si besoin.</a:t>
            </a:r>
            <a:endParaRPr/>
          </a:p>
        </p:txBody>
      </p:sp>
      <p:sp>
        <p:nvSpPr>
          <p:cNvPr id="1449" name="Google Shape;1449;p50"/>
          <p:cNvSpPr/>
          <p:nvPr/>
        </p:nvSpPr>
        <p:spPr>
          <a:xfrm>
            <a:off x="2030533" y="3293782"/>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1450" name="Google Shape;1450;p50"/>
          <p:cNvSpPr/>
          <p:nvPr/>
        </p:nvSpPr>
        <p:spPr>
          <a:xfrm>
            <a:off x="2462533" y="3292706"/>
            <a:ext cx="1469387"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Oui</a:t>
            </a:r>
            <a:endParaRPr/>
          </a:p>
        </p:txBody>
      </p:sp>
      <p:sp>
        <p:nvSpPr>
          <p:cNvPr id="1451" name="Google Shape;1451;p50"/>
          <p:cNvSpPr/>
          <p:nvPr/>
        </p:nvSpPr>
        <p:spPr>
          <a:xfrm>
            <a:off x="8452570" y="3293782"/>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sp>
        <p:nvSpPr>
          <p:cNvPr id="1452" name="Google Shape;1452;p50"/>
          <p:cNvSpPr/>
          <p:nvPr/>
        </p:nvSpPr>
        <p:spPr>
          <a:xfrm>
            <a:off x="8893813" y="3292706"/>
            <a:ext cx="1469387"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Non</a:t>
            </a:r>
            <a:endParaRPr/>
          </a:p>
        </p:txBody>
      </p:sp>
      <p:sp>
        <p:nvSpPr>
          <p:cNvPr id="1453" name="Google Shape;1453;p50"/>
          <p:cNvSpPr txBox="1"/>
          <p:nvPr/>
        </p:nvSpPr>
        <p:spPr>
          <a:xfrm>
            <a:off x="11504110" y="62468"/>
            <a:ext cx="591434" cy="369332"/>
          </a:xfrm>
          <a:prstGeom prst="rect">
            <a:avLst/>
          </a:prstGeom>
          <a:solidFill>
            <a:srgbClr val="5FADE4"/>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VdC</a:t>
            </a:r>
            <a:endParaRPr b="1" sz="1800">
              <a:solidFill>
                <a:schemeClr val="lt1"/>
              </a:solidFill>
              <a:latin typeface="Calibri"/>
              <a:ea typeface="Calibri"/>
              <a:cs typeface="Calibri"/>
              <a:sym typeface="Calibri"/>
            </a:endParaRPr>
          </a:p>
        </p:txBody>
      </p:sp>
      <p:grpSp>
        <p:nvGrpSpPr>
          <p:cNvPr id="1454" name="Google Shape;1454;p50"/>
          <p:cNvGrpSpPr/>
          <p:nvPr/>
        </p:nvGrpSpPr>
        <p:grpSpPr>
          <a:xfrm>
            <a:off x="10736910" y="150123"/>
            <a:ext cx="724840" cy="625508"/>
            <a:chOff x="779844" y="4335989"/>
            <a:chExt cx="563238" cy="575842"/>
          </a:xfrm>
        </p:grpSpPr>
        <p:pic>
          <p:nvPicPr>
            <p:cNvPr descr="Une image contenant Dessin animé, clipart, Animation, illustration&#10;&#10;Description générée automatiquement" id="1455" name="Google Shape;1455;p50"/>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1456" name="Google Shape;1456;p50"/>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rgbClr val="FFFFFF"/>
                </a:solidFill>
                <a:latin typeface="Arial"/>
                <a:ea typeface="Arial"/>
                <a:cs typeface="Arial"/>
                <a:sym typeface="Arial"/>
              </a:endParaRPr>
            </a:p>
          </p:txBody>
        </p:sp>
      </p:grpSp>
      <p:pic>
        <p:nvPicPr>
          <p:cNvPr descr="Coche avec un remplissage uni" id="1457" name="Google Shape;1457;p50"/>
          <p:cNvPicPr preferRelativeResize="0"/>
          <p:nvPr/>
        </p:nvPicPr>
        <p:blipFill rotWithShape="1">
          <a:blip r:embed="rId4">
            <a:alphaModFix/>
          </a:blip>
          <a:srcRect b="0" l="0" r="0" t="0"/>
          <a:stretch/>
        </p:blipFill>
        <p:spPr>
          <a:xfrm>
            <a:off x="1170875" y="3166291"/>
            <a:ext cx="684830" cy="684830"/>
          </a:xfrm>
          <a:prstGeom prst="rect">
            <a:avLst/>
          </a:prstGeom>
          <a:noFill/>
          <a:ln>
            <a:noFill/>
          </a:ln>
        </p:spPr>
      </p:pic>
      <p:sp>
        <p:nvSpPr>
          <p:cNvPr id="1458" name="Google Shape;1458;p50"/>
          <p:cNvSpPr txBox="1"/>
          <p:nvPr/>
        </p:nvSpPr>
        <p:spPr>
          <a:xfrm>
            <a:off x="1513290" y="1879536"/>
            <a:ext cx="5397520" cy="461665"/>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Un liquide a-t-il un volume propre ?</a:t>
            </a:r>
            <a:endParaRPr sz="2400">
              <a:solidFill>
                <a:schemeClr val="dk1"/>
              </a:solidFill>
              <a:latin typeface="Calibri"/>
              <a:ea typeface="Calibri"/>
              <a:cs typeface="Calibri"/>
              <a:sym typeface="Calibri"/>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2" name="Shape 1462"/>
        <p:cNvGrpSpPr/>
        <p:nvPr/>
      </p:nvGrpSpPr>
      <p:grpSpPr>
        <a:xfrm>
          <a:off x="0" y="0"/>
          <a:ext cx="0" cy="0"/>
          <a:chOff x="0" y="0"/>
          <a:chExt cx="0" cy="0"/>
        </a:xfrm>
      </p:grpSpPr>
      <p:sp>
        <p:nvSpPr>
          <p:cNvPr id="1463" name="Google Shape;1463;p51"/>
          <p:cNvSpPr txBox="1"/>
          <p:nvPr/>
        </p:nvSpPr>
        <p:spPr>
          <a:xfrm>
            <a:off x="774700" y="177800"/>
            <a:ext cx="1055370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Prenez vos ardoises et écrivez-y votre réponse A ou B.</a:t>
            </a:r>
            <a:endParaRPr/>
          </a:p>
        </p:txBody>
      </p:sp>
      <p:sp>
        <p:nvSpPr>
          <p:cNvPr id="1464" name="Google Shape;1464;p51"/>
          <p:cNvSpPr txBox="1"/>
          <p:nvPr/>
        </p:nvSpPr>
        <p:spPr>
          <a:xfrm>
            <a:off x="241300" y="623231"/>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clarifie la question et peut utiliser l’alternance linguistique si besoin.</a:t>
            </a:r>
            <a:endParaRPr/>
          </a:p>
        </p:txBody>
      </p:sp>
      <p:sp>
        <p:nvSpPr>
          <p:cNvPr id="1465" name="Google Shape;1465;p51"/>
          <p:cNvSpPr txBox="1"/>
          <p:nvPr/>
        </p:nvSpPr>
        <p:spPr>
          <a:xfrm>
            <a:off x="1513290" y="1879536"/>
            <a:ext cx="5397520" cy="461665"/>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La surface libre d’un liquide est :</a:t>
            </a:r>
            <a:endParaRPr sz="2400">
              <a:solidFill>
                <a:schemeClr val="dk1"/>
              </a:solidFill>
              <a:latin typeface="Calibri"/>
              <a:ea typeface="Calibri"/>
              <a:cs typeface="Calibri"/>
              <a:sym typeface="Calibri"/>
            </a:endParaRPr>
          </a:p>
        </p:txBody>
      </p:sp>
      <p:sp>
        <p:nvSpPr>
          <p:cNvPr id="1466" name="Google Shape;1466;p51"/>
          <p:cNvSpPr/>
          <p:nvPr/>
        </p:nvSpPr>
        <p:spPr>
          <a:xfrm>
            <a:off x="2030533" y="3293782"/>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1467" name="Google Shape;1467;p51"/>
          <p:cNvSpPr/>
          <p:nvPr/>
        </p:nvSpPr>
        <p:spPr>
          <a:xfrm>
            <a:off x="2462533" y="3292706"/>
            <a:ext cx="1926587"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Horizontale</a:t>
            </a:r>
            <a:endParaRPr sz="2400">
              <a:solidFill>
                <a:schemeClr val="dk1"/>
              </a:solidFill>
              <a:latin typeface="Calibri"/>
              <a:ea typeface="Calibri"/>
              <a:cs typeface="Calibri"/>
              <a:sym typeface="Calibri"/>
            </a:endParaRPr>
          </a:p>
        </p:txBody>
      </p:sp>
      <p:sp>
        <p:nvSpPr>
          <p:cNvPr id="1468" name="Google Shape;1468;p51"/>
          <p:cNvSpPr/>
          <p:nvPr/>
        </p:nvSpPr>
        <p:spPr>
          <a:xfrm>
            <a:off x="8452570" y="3293782"/>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sp>
        <p:nvSpPr>
          <p:cNvPr id="1469" name="Google Shape;1469;p51"/>
          <p:cNvSpPr/>
          <p:nvPr/>
        </p:nvSpPr>
        <p:spPr>
          <a:xfrm>
            <a:off x="8893813" y="3292706"/>
            <a:ext cx="1469387"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Penchée</a:t>
            </a:r>
            <a:endParaRPr sz="2400">
              <a:solidFill>
                <a:schemeClr val="dk1"/>
              </a:solidFill>
              <a:latin typeface="Calibri"/>
              <a:ea typeface="Calibri"/>
              <a:cs typeface="Calibri"/>
              <a:sym typeface="Calibri"/>
            </a:endParaRPr>
          </a:p>
        </p:txBody>
      </p:sp>
      <p:sp>
        <p:nvSpPr>
          <p:cNvPr id="1470" name="Google Shape;1470;p51"/>
          <p:cNvSpPr txBox="1"/>
          <p:nvPr/>
        </p:nvSpPr>
        <p:spPr>
          <a:xfrm>
            <a:off x="11504110" y="62468"/>
            <a:ext cx="591434" cy="369332"/>
          </a:xfrm>
          <a:prstGeom prst="rect">
            <a:avLst/>
          </a:prstGeom>
          <a:solidFill>
            <a:srgbClr val="5FADE4"/>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VdC</a:t>
            </a:r>
            <a:endParaRPr b="1" sz="1800">
              <a:solidFill>
                <a:schemeClr val="lt1"/>
              </a:solidFill>
              <a:latin typeface="Calibri"/>
              <a:ea typeface="Calibri"/>
              <a:cs typeface="Calibri"/>
              <a:sym typeface="Calibri"/>
            </a:endParaRPr>
          </a:p>
        </p:txBody>
      </p:sp>
      <p:grpSp>
        <p:nvGrpSpPr>
          <p:cNvPr id="1471" name="Google Shape;1471;p51"/>
          <p:cNvGrpSpPr/>
          <p:nvPr/>
        </p:nvGrpSpPr>
        <p:grpSpPr>
          <a:xfrm>
            <a:off x="10736910" y="150123"/>
            <a:ext cx="724840" cy="625508"/>
            <a:chOff x="779844" y="4335989"/>
            <a:chExt cx="563238" cy="575842"/>
          </a:xfrm>
        </p:grpSpPr>
        <p:pic>
          <p:nvPicPr>
            <p:cNvPr descr="Une image contenant Dessin animé, clipart, Animation, illustration&#10;&#10;Description générée automatiquement" id="1472" name="Google Shape;1472;p51"/>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1473" name="Google Shape;1473;p51"/>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rgbClr val="FFFFFF"/>
                </a:solidFill>
                <a:latin typeface="Arial"/>
                <a:ea typeface="Arial"/>
                <a:cs typeface="Arial"/>
                <a:sym typeface="Arial"/>
              </a:endParaRPr>
            </a:p>
          </p:txBody>
        </p:sp>
      </p:gr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7" name="Shape 1477"/>
        <p:cNvGrpSpPr/>
        <p:nvPr/>
      </p:nvGrpSpPr>
      <p:grpSpPr>
        <a:xfrm>
          <a:off x="0" y="0"/>
          <a:ext cx="0" cy="0"/>
          <a:chOff x="0" y="0"/>
          <a:chExt cx="0" cy="0"/>
        </a:xfrm>
      </p:grpSpPr>
      <p:sp>
        <p:nvSpPr>
          <p:cNvPr id="1478" name="Google Shape;1478;p52"/>
          <p:cNvSpPr txBox="1"/>
          <p:nvPr/>
        </p:nvSpPr>
        <p:spPr>
          <a:xfrm>
            <a:off x="774700" y="177800"/>
            <a:ext cx="1055370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Effectivement tous les liquides ont une surface libre horizontale.</a:t>
            </a:r>
            <a:endParaRPr/>
          </a:p>
        </p:txBody>
      </p:sp>
      <p:sp>
        <p:nvSpPr>
          <p:cNvPr id="1479" name="Google Shape;1479;p52"/>
          <p:cNvSpPr txBox="1"/>
          <p:nvPr/>
        </p:nvSpPr>
        <p:spPr>
          <a:xfrm>
            <a:off x="241300" y="623231"/>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clarifie la question et peut utiliser l’alternance linguistique si besoin.</a:t>
            </a:r>
            <a:endParaRPr/>
          </a:p>
        </p:txBody>
      </p:sp>
      <p:sp>
        <p:nvSpPr>
          <p:cNvPr id="1480" name="Google Shape;1480;p52"/>
          <p:cNvSpPr txBox="1"/>
          <p:nvPr/>
        </p:nvSpPr>
        <p:spPr>
          <a:xfrm>
            <a:off x="11504110" y="62468"/>
            <a:ext cx="591434" cy="369332"/>
          </a:xfrm>
          <a:prstGeom prst="rect">
            <a:avLst/>
          </a:prstGeom>
          <a:solidFill>
            <a:srgbClr val="5FADE4"/>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VdC</a:t>
            </a:r>
            <a:endParaRPr b="1" sz="1800">
              <a:solidFill>
                <a:schemeClr val="lt1"/>
              </a:solidFill>
              <a:latin typeface="Calibri"/>
              <a:ea typeface="Calibri"/>
              <a:cs typeface="Calibri"/>
              <a:sym typeface="Calibri"/>
            </a:endParaRPr>
          </a:p>
        </p:txBody>
      </p:sp>
      <p:grpSp>
        <p:nvGrpSpPr>
          <p:cNvPr id="1481" name="Google Shape;1481;p52"/>
          <p:cNvGrpSpPr/>
          <p:nvPr/>
        </p:nvGrpSpPr>
        <p:grpSpPr>
          <a:xfrm>
            <a:off x="10736910" y="150123"/>
            <a:ext cx="724840" cy="625508"/>
            <a:chOff x="779844" y="4335989"/>
            <a:chExt cx="563238" cy="575842"/>
          </a:xfrm>
        </p:grpSpPr>
        <p:pic>
          <p:nvPicPr>
            <p:cNvPr descr="Une image contenant Dessin animé, clipart, Animation, illustration&#10;&#10;Description générée automatiquement" id="1482" name="Google Shape;1482;p52"/>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1483" name="Google Shape;1483;p52"/>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rgbClr val="FFFFFF"/>
                </a:solidFill>
                <a:latin typeface="Arial"/>
                <a:ea typeface="Arial"/>
                <a:cs typeface="Arial"/>
                <a:sym typeface="Arial"/>
              </a:endParaRPr>
            </a:p>
          </p:txBody>
        </p:sp>
      </p:grpSp>
      <p:pic>
        <p:nvPicPr>
          <p:cNvPr descr="Coche avec un remplissage uni" id="1484" name="Google Shape;1484;p52"/>
          <p:cNvPicPr preferRelativeResize="0"/>
          <p:nvPr/>
        </p:nvPicPr>
        <p:blipFill rotWithShape="1">
          <a:blip r:embed="rId4">
            <a:alphaModFix/>
          </a:blip>
          <a:srcRect b="0" l="0" r="0" t="0"/>
          <a:stretch/>
        </p:blipFill>
        <p:spPr>
          <a:xfrm>
            <a:off x="1204380" y="3166291"/>
            <a:ext cx="684830" cy="684830"/>
          </a:xfrm>
          <a:prstGeom prst="rect">
            <a:avLst/>
          </a:prstGeom>
          <a:noFill/>
          <a:ln>
            <a:noFill/>
          </a:ln>
        </p:spPr>
      </p:pic>
      <p:sp>
        <p:nvSpPr>
          <p:cNvPr id="1485" name="Google Shape;1485;p52"/>
          <p:cNvSpPr txBox="1"/>
          <p:nvPr/>
        </p:nvSpPr>
        <p:spPr>
          <a:xfrm>
            <a:off x="1513290" y="1879536"/>
            <a:ext cx="5397520" cy="461665"/>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La surface libre d’un liquide est :</a:t>
            </a:r>
            <a:endParaRPr sz="2400">
              <a:solidFill>
                <a:schemeClr val="dk1"/>
              </a:solidFill>
              <a:latin typeface="Calibri"/>
              <a:ea typeface="Calibri"/>
              <a:cs typeface="Calibri"/>
              <a:sym typeface="Calibri"/>
            </a:endParaRPr>
          </a:p>
        </p:txBody>
      </p:sp>
      <p:sp>
        <p:nvSpPr>
          <p:cNvPr id="1486" name="Google Shape;1486;p52"/>
          <p:cNvSpPr/>
          <p:nvPr/>
        </p:nvSpPr>
        <p:spPr>
          <a:xfrm>
            <a:off x="2030533" y="3293782"/>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1487" name="Google Shape;1487;p52"/>
          <p:cNvSpPr/>
          <p:nvPr/>
        </p:nvSpPr>
        <p:spPr>
          <a:xfrm>
            <a:off x="2462533" y="3292706"/>
            <a:ext cx="1926587"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Horizontale</a:t>
            </a:r>
            <a:endParaRPr sz="2400">
              <a:solidFill>
                <a:schemeClr val="dk1"/>
              </a:solidFill>
              <a:latin typeface="Calibri"/>
              <a:ea typeface="Calibri"/>
              <a:cs typeface="Calibri"/>
              <a:sym typeface="Calibri"/>
            </a:endParaRPr>
          </a:p>
        </p:txBody>
      </p:sp>
      <p:sp>
        <p:nvSpPr>
          <p:cNvPr id="1488" name="Google Shape;1488;p52"/>
          <p:cNvSpPr/>
          <p:nvPr/>
        </p:nvSpPr>
        <p:spPr>
          <a:xfrm>
            <a:off x="8452570" y="3293782"/>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sp>
        <p:nvSpPr>
          <p:cNvPr id="1489" name="Google Shape;1489;p52"/>
          <p:cNvSpPr/>
          <p:nvPr/>
        </p:nvSpPr>
        <p:spPr>
          <a:xfrm>
            <a:off x="8893813" y="3292706"/>
            <a:ext cx="1469387"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Penchée</a:t>
            </a:r>
            <a:endParaRPr sz="2400">
              <a:solidFill>
                <a:schemeClr val="dk1"/>
              </a:solidFill>
              <a:latin typeface="Calibri"/>
              <a:ea typeface="Calibri"/>
              <a:cs typeface="Calibri"/>
              <a:sym typeface="Calibri"/>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3" name="Shape 1493"/>
        <p:cNvGrpSpPr/>
        <p:nvPr/>
      </p:nvGrpSpPr>
      <p:grpSpPr>
        <a:xfrm>
          <a:off x="0" y="0"/>
          <a:ext cx="0" cy="0"/>
          <a:chOff x="0" y="0"/>
          <a:chExt cx="0" cy="0"/>
        </a:xfrm>
      </p:grpSpPr>
      <p:sp>
        <p:nvSpPr>
          <p:cNvPr id="1494" name="Google Shape;1494;p53"/>
          <p:cNvSpPr txBox="1"/>
          <p:nvPr/>
        </p:nvSpPr>
        <p:spPr>
          <a:xfrm>
            <a:off x="774700" y="177800"/>
            <a:ext cx="1055370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Répondez par vrai ou faux.</a:t>
            </a:r>
            <a:endParaRPr/>
          </a:p>
        </p:txBody>
      </p:sp>
      <p:sp>
        <p:nvSpPr>
          <p:cNvPr id="1495" name="Google Shape;1495;p53"/>
          <p:cNvSpPr txBox="1"/>
          <p:nvPr/>
        </p:nvSpPr>
        <p:spPr>
          <a:xfrm>
            <a:off x="1673352" y="3268604"/>
            <a:ext cx="7982712" cy="461665"/>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La surface libre du corps bleu est horizontale.</a:t>
            </a:r>
            <a:endParaRPr sz="2400">
              <a:solidFill>
                <a:schemeClr val="dk1"/>
              </a:solidFill>
              <a:latin typeface="Calibri"/>
              <a:ea typeface="Calibri"/>
              <a:cs typeface="Calibri"/>
              <a:sym typeface="Calibri"/>
            </a:endParaRPr>
          </a:p>
        </p:txBody>
      </p:sp>
      <p:sp>
        <p:nvSpPr>
          <p:cNvPr id="1496" name="Google Shape;1496;p53"/>
          <p:cNvSpPr/>
          <p:nvPr/>
        </p:nvSpPr>
        <p:spPr>
          <a:xfrm>
            <a:off x="1673352" y="4665224"/>
            <a:ext cx="2383275"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Vrai</a:t>
            </a:r>
            <a:endParaRPr/>
          </a:p>
        </p:txBody>
      </p:sp>
      <p:sp>
        <p:nvSpPr>
          <p:cNvPr id="1497" name="Google Shape;1497;p53"/>
          <p:cNvSpPr/>
          <p:nvPr/>
        </p:nvSpPr>
        <p:spPr>
          <a:xfrm>
            <a:off x="7272789" y="4665224"/>
            <a:ext cx="2383275"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Faux</a:t>
            </a:r>
            <a:endParaRPr/>
          </a:p>
        </p:txBody>
      </p:sp>
      <p:sp>
        <p:nvSpPr>
          <p:cNvPr id="1498" name="Google Shape;1498;p53"/>
          <p:cNvSpPr txBox="1"/>
          <p:nvPr/>
        </p:nvSpPr>
        <p:spPr>
          <a:xfrm>
            <a:off x="358836" y="578316"/>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clarifie la question et peut utiliser l’alternance linguistique si besoin.</a:t>
            </a:r>
            <a:endParaRPr/>
          </a:p>
        </p:txBody>
      </p:sp>
      <p:pic>
        <p:nvPicPr>
          <p:cNvPr id="1499" name="Google Shape;1499;p53"/>
          <p:cNvPicPr preferRelativeResize="0"/>
          <p:nvPr/>
        </p:nvPicPr>
        <p:blipFill rotWithShape="1">
          <a:blip r:embed="rId3">
            <a:alphaModFix/>
          </a:blip>
          <a:srcRect b="0" l="0" r="0" t="0"/>
          <a:stretch/>
        </p:blipFill>
        <p:spPr>
          <a:xfrm>
            <a:off x="3806525" y="1204201"/>
            <a:ext cx="3524742" cy="1743318"/>
          </a:xfrm>
          <a:prstGeom prst="rect">
            <a:avLst/>
          </a:prstGeom>
          <a:noFill/>
          <a:ln>
            <a:noFill/>
          </a:ln>
        </p:spPr>
      </p:pic>
      <p:sp>
        <p:nvSpPr>
          <p:cNvPr id="1500" name="Google Shape;1500;p53"/>
          <p:cNvSpPr txBox="1"/>
          <p:nvPr/>
        </p:nvSpPr>
        <p:spPr>
          <a:xfrm>
            <a:off x="11504110" y="62468"/>
            <a:ext cx="591434" cy="369332"/>
          </a:xfrm>
          <a:prstGeom prst="rect">
            <a:avLst/>
          </a:prstGeom>
          <a:solidFill>
            <a:srgbClr val="5FADE4"/>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VdC</a:t>
            </a:r>
            <a:endParaRPr b="1" sz="1800">
              <a:solidFill>
                <a:schemeClr val="lt1"/>
              </a:solidFill>
              <a:latin typeface="Calibri"/>
              <a:ea typeface="Calibri"/>
              <a:cs typeface="Calibri"/>
              <a:sym typeface="Calibri"/>
            </a:endParaRPr>
          </a:p>
        </p:txBody>
      </p:sp>
      <p:grpSp>
        <p:nvGrpSpPr>
          <p:cNvPr id="1501" name="Google Shape;1501;p53"/>
          <p:cNvGrpSpPr/>
          <p:nvPr/>
        </p:nvGrpSpPr>
        <p:grpSpPr>
          <a:xfrm>
            <a:off x="10736910" y="150123"/>
            <a:ext cx="724840" cy="625508"/>
            <a:chOff x="779844" y="4335989"/>
            <a:chExt cx="563238" cy="575842"/>
          </a:xfrm>
        </p:grpSpPr>
        <p:pic>
          <p:nvPicPr>
            <p:cNvPr descr="Une image contenant Dessin animé, clipart, Animation, illustration&#10;&#10;Description générée automatiquement" id="1502" name="Google Shape;1502;p53"/>
            <p:cNvPicPr preferRelativeResize="0"/>
            <p:nvPr/>
          </p:nvPicPr>
          <p:blipFill rotWithShape="1">
            <a:blip r:embed="rId4">
              <a:alphaModFix/>
            </a:blip>
            <a:srcRect b="23864" l="18242" r="18458" t="9344"/>
            <a:stretch/>
          </p:blipFill>
          <p:spPr>
            <a:xfrm>
              <a:off x="779844" y="4335989"/>
              <a:ext cx="563238" cy="575842"/>
            </a:xfrm>
            <a:prstGeom prst="rect">
              <a:avLst/>
            </a:prstGeom>
            <a:noFill/>
            <a:ln>
              <a:noFill/>
            </a:ln>
          </p:spPr>
        </p:pic>
        <p:sp>
          <p:nvSpPr>
            <p:cNvPr id="1503" name="Google Shape;1503;p53"/>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rgbClr val="FFFFFF"/>
                </a:solidFill>
                <a:latin typeface="Arial"/>
                <a:ea typeface="Arial"/>
                <a:cs typeface="Arial"/>
                <a:sym typeface="Arial"/>
              </a:endParaRPr>
            </a:p>
          </p:txBody>
        </p:sp>
      </p:gr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7" name="Shape 1507"/>
        <p:cNvGrpSpPr/>
        <p:nvPr/>
      </p:nvGrpSpPr>
      <p:grpSpPr>
        <a:xfrm>
          <a:off x="0" y="0"/>
          <a:ext cx="0" cy="0"/>
          <a:chOff x="0" y="0"/>
          <a:chExt cx="0" cy="0"/>
        </a:xfrm>
      </p:grpSpPr>
      <p:sp>
        <p:nvSpPr>
          <p:cNvPr id="1508" name="Google Shape;1508;p54"/>
          <p:cNvSpPr txBox="1"/>
          <p:nvPr/>
        </p:nvSpPr>
        <p:spPr>
          <a:xfrm>
            <a:off x="774700" y="177800"/>
            <a:ext cx="1055370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Pour que la surface soit horizontale, elle doit former un angle droit avec la verticale. </a:t>
            </a:r>
            <a:endParaRPr/>
          </a:p>
        </p:txBody>
      </p:sp>
      <p:sp>
        <p:nvSpPr>
          <p:cNvPr id="1509" name="Google Shape;1509;p54"/>
          <p:cNvSpPr txBox="1"/>
          <p:nvPr/>
        </p:nvSpPr>
        <p:spPr>
          <a:xfrm>
            <a:off x="1673352" y="3268604"/>
            <a:ext cx="7982712" cy="461665"/>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La surface libre du corps bleu est horizontale.</a:t>
            </a:r>
            <a:endParaRPr sz="2400">
              <a:solidFill>
                <a:schemeClr val="dk1"/>
              </a:solidFill>
              <a:latin typeface="Calibri"/>
              <a:ea typeface="Calibri"/>
              <a:cs typeface="Calibri"/>
              <a:sym typeface="Calibri"/>
            </a:endParaRPr>
          </a:p>
        </p:txBody>
      </p:sp>
      <p:sp>
        <p:nvSpPr>
          <p:cNvPr id="1510" name="Google Shape;1510;p54"/>
          <p:cNvSpPr/>
          <p:nvPr/>
        </p:nvSpPr>
        <p:spPr>
          <a:xfrm>
            <a:off x="1673352" y="4665224"/>
            <a:ext cx="2383275"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Vrai</a:t>
            </a:r>
            <a:endParaRPr/>
          </a:p>
        </p:txBody>
      </p:sp>
      <p:sp>
        <p:nvSpPr>
          <p:cNvPr id="1511" name="Google Shape;1511;p54"/>
          <p:cNvSpPr/>
          <p:nvPr/>
        </p:nvSpPr>
        <p:spPr>
          <a:xfrm>
            <a:off x="7272789" y="4665224"/>
            <a:ext cx="2383275"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Faux</a:t>
            </a:r>
            <a:endParaRPr/>
          </a:p>
        </p:txBody>
      </p:sp>
      <p:pic>
        <p:nvPicPr>
          <p:cNvPr id="1512" name="Google Shape;1512;p54"/>
          <p:cNvPicPr preferRelativeResize="0"/>
          <p:nvPr/>
        </p:nvPicPr>
        <p:blipFill rotWithShape="1">
          <a:blip r:embed="rId3">
            <a:alphaModFix/>
          </a:blip>
          <a:srcRect b="0" l="0" r="0" t="0"/>
          <a:stretch/>
        </p:blipFill>
        <p:spPr>
          <a:xfrm>
            <a:off x="3806525" y="1204201"/>
            <a:ext cx="3524742" cy="1743318"/>
          </a:xfrm>
          <a:prstGeom prst="rect">
            <a:avLst/>
          </a:prstGeom>
          <a:noFill/>
          <a:ln>
            <a:noFill/>
          </a:ln>
        </p:spPr>
      </p:pic>
      <p:cxnSp>
        <p:nvCxnSpPr>
          <p:cNvPr id="1513" name="Google Shape;1513;p54"/>
          <p:cNvCxnSpPr/>
          <p:nvPr/>
        </p:nvCxnSpPr>
        <p:spPr>
          <a:xfrm>
            <a:off x="3383280" y="1371600"/>
            <a:ext cx="6007608" cy="1271016"/>
          </a:xfrm>
          <a:prstGeom prst="straightConnector1">
            <a:avLst/>
          </a:prstGeom>
          <a:noFill/>
          <a:ln cap="flat" cmpd="sng" w="9525">
            <a:solidFill>
              <a:schemeClr val="accent2"/>
            </a:solidFill>
            <a:prstDash val="dash"/>
            <a:round/>
            <a:headEnd len="sm" w="sm" type="none"/>
            <a:tailEnd len="sm" w="sm" type="none"/>
          </a:ln>
        </p:spPr>
      </p:cxnSp>
      <p:cxnSp>
        <p:nvCxnSpPr>
          <p:cNvPr id="1514" name="Google Shape;1514;p54"/>
          <p:cNvCxnSpPr/>
          <p:nvPr/>
        </p:nvCxnSpPr>
        <p:spPr>
          <a:xfrm>
            <a:off x="8464426" y="1371600"/>
            <a:ext cx="0" cy="1575919"/>
          </a:xfrm>
          <a:prstGeom prst="straightConnector1">
            <a:avLst/>
          </a:prstGeom>
          <a:noFill/>
          <a:ln cap="flat" cmpd="sng" w="19050">
            <a:solidFill>
              <a:schemeClr val="accent2"/>
            </a:solidFill>
            <a:prstDash val="solid"/>
            <a:miter lim="800000"/>
            <a:headEnd len="sm" w="sm" type="none"/>
            <a:tailEnd len="sm" w="sm" type="none"/>
          </a:ln>
        </p:spPr>
      </p:cxnSp>
      <p:sp>
        <p:nvSpPr>
          <p:cNvPr id="1515" name="Google Shape;1515;p54"/>
          <p:cNvSpPr/>
          <p:nvPr/>
        </p:nvSpPr>
        <p:spPr>
          <a:xfrm>
            <a:off x="8293279" y="2249424"/>
            <a:ext cx="155777" cy="173736"/>
          </a:xfrm>
          <a:custGeom>
            <a:rect b="b" l="l" r="r" t="t"/>
            <a:pathLst>
              <a:path extrusionOk="0" h="173736" w="155777">
                <a:moveTo>
                  <a:pt x="155777" y="0"/>
                </a:moveTo>
                <a:cubicBezTo>
                  <a:pt x="125297" y="3048"/>
                  <a:pt x="93397" y="-543"/>
                  <a:pt x="64337" y="9144"/>
                </a:cubicBezTo>
                <a:cubicBezTo>
                  <a:pt x="53911" y="12619"/>
                  <a:pt x="53820" y="28805"/>
                  <a:pt x="46049" y="36576"/>
                </a:cubicBezTo>
                <a:cubicBezTo>
                  <a:pt x="38278" y="44347"/>
                  <a:pt x="27761" y="48768"/>
                  <a:pt x="18617" y="54864"/>
                </a:cubicBezTo>
                <a:cubicBezTo>
                  <a:pt x="12521" y="73152"/>
                  <a:pt x="-2397" y="90645"/>
                  <a:pt x="329" y="109728"/>
                </a:cubicBezTo>
                <a:lnTo>
                  <a:pt x="9473" y="173736"/>
                </a:lnTo>
              </a:path>
            </a:pathLst>
          </a:custGeom>
          <a:noFill/>
          <a:ln cap="flat" cmpd="sng" w="1905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pic>
        <p:nvPicPr>
          <p:cNvPr id="1516" name="Google Shape;1516;p54"/>
          <p:cNvPicPr preferRelativeResize="0"/>
          <p:nvPr/>
        </p:nvPicPr>
        <p:blipFill rotWithShape="1">
          <a:blip r:embed="rId4">
            <a:alphaModFix/>
          </a:blip>
          <a:srcRect b="0" l="0" r="0" t="0"/>
          <a:stretch/>
        </p:blipFill>
        <p:spPr>
          <a:xfrm>
            <a:off x="10921985" y="232268"/>
            <a:ext cx="583170" cy="583170"/>
          </a:xfrm>
          <a:prstGeom prst="rect">
            <a:avLst/>
          </a:prstGeom>
          <a:noFill/>
          <a:ln>
            <a:noFill/>
          </a:ln>
        </p:spPr>
      </p:pic>
      <p:pic>
        <p:nvPicPr>
          <p:cNvPr descr="Coche avec un remplissage uni" id="1517" name="Google Shape;1517;p54"/>
          <p:cNvPicPr preferRelativeResize="0"/>
          <p:nvPr/>
        </p:nvPicPr>
        <p:blipFill rotWithShape="1">
          <a:blip r:embed="rId5">
            <a:alphaModFix/>
          </a:blip>
          <a:srcRect b="0" l="0" r="0" t="0"/>
          <a:stretch/>
        </p:blipFill>
        <p:spPr>
          <a:xfrm>
            <a:off x="9984495" y="4412394"/>
            <a:ext cx="684830" cy="684830"/>
          </a:xfrm>
          <a:prstGeom prst="rect">
            <a:avLst/>
          </a:prstGeom>
          <a:noFill/>
          <a:ln>
            <a:noFill/>
          </a:ln>
        </p:spPr>
      </p:pic>
      <p:sp>
        <p:nvSpPr>
          <p:cNvPr id="1518" name="Google Shape;1518;p54"/>
          <p:cNvSpPr txBox="1"/>
          <p:nvPr/>
        </p:nvSpPr>
        <p:spPr>
          <a:xfrm>
            <a:off x="241300" y="685800"/>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choisit au hasard deux élèves pour justifier oralement leur raisonnement.</a:t>
            </a:r>
            <a:endParaRPr/>
          </a:p>
        </p:txBody>
      </p:sp>
      <p:sp>
        <p:nvSpPr>
          <p:cNvPr id="1519" name="Google Shape;1519;p54"/>
          <p:cNvSpPr txBox="1"/>
          <p:nvPr/>
        </p:nvSpPr>
        <p:spPr>
          <a:xfrm>
            <a:off x="11504110" y="62468"/>
            <a:ext cx="591434" cy="369332"/>
          </a:xfrm>
          <a:prstGeom prst="rect">
            <a:avLst/>
          </a:prstGeom>
          <a:solidFill>
            <a:srgbClr val="5FADE4"/>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VdC</a:t>
            </a:r>
            <a:endParaRPr b="1" sz="1800">
              <a:solidFill>
                <a:schemeClr val="lt1"/>
              </a:solidFill>
              <a:latin typeface="Calibri"/>
              <a:ea typeface="Calibri"/>
              <a:cs typeface="Calibri"/>
              <a:sym typeface="Calibri"/>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3" name="Shape 1523"/>
        <p:cNvGrpSpPr/>
        <p:nvPr/>
      </p:nvGrpSpPr>
      <p:grpSpPr>
        <a:xfrm>
          <a:off x="0" y="0"/>
          <a:ext cx="0" cy="0"/>
          <a:chOff x="0" y="0"/>
          <a:chExt cx="0" cy="0"/>
        </a:xfrm>
      </p:grpSpPr>
      <p:sp>
        <p:nvSpPr>
          <p:cNvPr id="1524" name="Google Shape;1524;p55"/>
          <p:cNvSpPr txBox="1"/>
          <p:nvPr/>
        </p:nvSpPr>
        <p:spPr>
          <a:xfrm>
            <a:off x="774700" y="177800"/>
            <a:ext cx="1055370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Maintenant on va travailler une tâche similaire à la tache modelée en suivant exactement les mêmes étapes.</a:t>
            </a:r>
            <a:endParaRPr/>
          </a:p>
        </p:txBody>
      </p:sp>
      <p:sp>
        <p:nvSpPr>
          <p:cNvPr id="1525" name="Google Shape;1525;p55"/>
          <p:cNvSpPr txBox="1"/>
          <p:nvPr/>
        </p:nvSpPr>
        <p:spPr>
          <a:xfrm>
            <a:off x="358836" y="578316"/>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clarifie la consigne</a:t>
            </a:r>
            <a:endParaRPr/>
          </a:p>
        </p:txBody>
      </p:sp>
      <p:pic>
        <p:nvPicPr>
          <p:cNvPr id="1526" name="Google Shape;1526;p55"/>
          <p:cNvPicPr preferRelativeResize="0"/>
          <p:nvPr/>
        </p:nvPicPr>
        <p:blipFill rotWithShape="1">
          <a:blip r:embed="rId3">
            <a:alphaModFix/>
          </a:blip>
          <a:srcRect b="0" l="0" r="0" t="0"/>
          <a:stretch/>
        </p:blipFill>
        <p:spPr>
          <a:xfrm>
            <a:off x="3208265" y="3301196"/>
            <a:ext cx="4972744" cy="2248214"/>
          </a:xfrm>
          <a:prstGeom prst="rect">
            <a:avLst/>
          </a:prstGeom>
          <a:noFill/>
          <a:ln>
            <a:noFill/>
          </a:ln>
        </p:spPr>
      </p:pic>
      <p:cxnSp>
        <p:nvCxnSpPr>
          <p:cNvPr id="1527" name="Google Shape;1527;p55"/>
          <p:cNvCxnSpPr/>
          <p:nvPr/>
        </p:nvCxnSpPr>
        <p:spPr>
          <a:xfrm>
            <a:off x="3133169" y="4772418"/>
            <a:ext cx="822960" cy="0"/>
          </a:xfrm>
          <a:prstGeom prst="straightConnector1">
            <a:avLst/>
          </a:prstGeom>
          <a:noFill/>
          <a:ln cap="flat" cmpd="sng" w="19050">
            <a:solidFill>
              <a:schemeClr val="dk1"/>
            </a:solidFill>
            <a:prstDash val="solid"/>
            <a:miter lim="800000"/>
            <a:headEnd len="sm" w="sm" type="none"/>
            <a:tailEnd len="med" w="med" type="triangle"/>
          </a:ln>
        </p:spPr>
      </p:cxnSp>
      <p:sp>
        <p:nvSpPr>
          <p:cNvPr id="1528" name="Google Shape;1528;p55"/>
          <p:cNvSpPr txBox="1"/>
          <p:nvPr/>
        </p:nvSpPr>
        <p:spPr>
          <a:xfrm>
            <a:off x="1944350" y="4509722"/>
            <a:ext cx="1179576"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Corps Y</a:t>
            </a:r>
            <a:endParaRPr/>
          </a:p>
        </p:txBody>
      </p:sp>
      <p:sp>
        <p:nvSpPr>
          <p:cNvPr id="1529" name="Google Shape;1529;p55"/>
          <p:cNvSpPr/>
          <p:nvPr/>
        </p:nvSpPr>
        <p:spPr>
          <a:xfrm rot="5400000">
            <a:off x="4638999" y="2839756"/>
            <a:ext cx="453886" cy="1374425"/>
          </a:xfrm>
          <a:prstGeom prst="curvedRightArrow">
            <a:avLst>
              <a:gd fmla="val 25000" name="adj1"/>
              <a:gd fmla="val 50000" name="adj2"/>
              <a:gd fmla="val 25000" name="adj3"/>
            </a:avLst>
          </a:prstGeom>
          <a:solidFill>
            <a:schemeClr val="accent1"/>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530" name="Google Shape;1530;p55"/>
          <p:cNvSpPr/>
          <p:nvPr/>
        </p:nvSpPr>
        <p:spPr>
          <a:xfrm rot="5400000">
            <a:off x="6265827" y="2692075"/>
            <a:ext cx="453886" cy="1571709"/>
          </a:xfrm>
          <a:prstGeom prst="curvedRightArrow">
            <a:avLst>
              <a:gd fmla="val 25000" name="adj1"/>
              <a:gd fmla="val 50000" name="adj2"/>
              <a:gd fmla="val 25000" name="adj3"/>
            </a:avLst>
          </a:prstGeom>
          <a:solidFill>
            <a:schemeClr val="accent1"/>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grpSp>
        <p:nvGrpSpPr>
          <p:cNvPr id="1531" name="Google Shape;1531;p55"/>
          <p:cNvGrpSpPr/>
          <p:nvPr/>
        </p:nvGrpSpPr>
        <p:grpSpPr>
          <a:xfrm>
            <a:off x="10736910" y="150123"/>
            <a:ext cx="724840" cy="625508"/>
            <a:chOff x="779844" y="4335989"/>
            <a:chExt cx="563238" cy="575842"/>
          </a:xfrm>
        </p:grpSpPr>
        <p:pic>
          <p:nvPicPr>
            <p:cNvPr descr="Une image contenant Dessin animé, clipart, Animation, illustration&#10;&#10;Description générée automatiquement" id="1532" name="Google Shape;1532;p55"/>
            <p:cNvPicPr preferRelativeResize="0"/>
            <p:nvPr/>
          </p:nvPicPr>
          <p:blipFill rotWithShape="1">
            <a:blip r:embed="rId4">
              <a:alphaModFix/>
            </a:blip>
            <a:srcRect b="23864" l="18242" r="18458" t="9344"/>
            <a:stretch/>
          </p:blipFill>
          <p:spPr>
            <a:xfrm>
              <a:off x="779844" y="4335989"/>
              <a:ext cx="563238" cy="575842"/>
            </a:xfrm>
            <a:prstGeom prst="rect">
              <a:avLst/>
            </a:prstGeom>
            <a:noFill/>
            <a:ln>
              <a:noFill/>
            </a:ln>
          </p:spPr>
        </p:pic>
        <p:sp>
          <p:nvSpPr>
            <p:cNvPr id="1533" name="Google Shape;1533;p55"/>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rgbClr val="FFFFFF"/>
                </a:solidFill>
                <a:latin typeface="Arial"/>
                <a:ea typeface="Arial"/>
                <a:cs typeface="Arial"/>
                <a:sym typeface="Arial"/>
              </a:endParaRPr>
            </a:p>
          </p:txBody>
        </p:sp>
      </p:grpSp>
      <p:sp>
        <p:nvSpPr>
          <p:cNvPr id="1534" name="Google Shape;1534;p55"/>
          <p:cNvSpPr txBox="1"/>
          <p:nvPr/>
        </p:nvSpPr>
        <p:spPr>
          <a:xfrm>
            <a:off x="969519" y="1767568"/>
            <a:ext cx="10492231" cy="954107"/>
          </a:xfrm>
          <a:prstGeom prst="rect">
            <a:avLst/>
          </a:prstGeom>
          <a:solidFill>
            <a:srgbClr val="F8D6C7"/>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800">
                <a:solidFill>
                  <a:schemeClr val="dk1"/>
                </a:solidFill>
                <a:latin typeface="Calibri"/>
                <a:ea typeface="Calibri"/>
                <a:cs typeface="Calibri"/>
                <a:sym typeface="Calibri"/>
              </a:rPr>
              <a:t>Le document ci-dessous illustre une expérience réalisée sur un corps  Y</a:t>
            </a:r>
            <a:endParaRPr/>
          </a:p>
          <a:p>
            <a:pPr indent="-457200" lvl="0" marL="457200" marR="0" rtl="0" algn="l">
              <a:spcBef>
                <a:spcPts val="0"/>
              </a:spcBef>
              <a:spcAft>
                <a:spcPts val="0"/>
              </a:spcAft>
              <a:buClr>
                <a:schemeClr val="dk1"/>
              </a:buClr>
              <a:buSzPts val="2800"/>
              <a:buFont typeface="Noto Sans Symbols"/>
              <a:buChar char="⮚"/>
            </a:pPr>
            <a:r>
              <a:rPr lang="fr-FR" sz="2800">
                <a:solidFill>
                  <a:schemeClr val="dk1"/>
                </a:solidFill>
                <a:latin typeface="Calibri"/>
                <a:ea typeface="Calibri"/>
                <a:cs typeface="Calibri"/>
                <a:sym typeface="Calibri"/>
              </a:rPr>
              <a:t>On veut identifier l’état physique du corps </a:t>
            </a:r>
            <a:r>
              <a:rPr b="1" lang="fr-FR" sz="2800">
                <a:solidFill>
                  <a:schemeClr val="dk1"/>
                </a:solidFill>
                <a:latin typeface="Calibri"/>
                <a:ea typeface="Calibri"/>
                <a:cs typeface="Calibri"/>
                <a:sym typeface="Calibri"/>
              </a:rPr>
              <a:t>Y</a:t>
            </a:r>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8" name="Shape 1538"/>
        <p:cNvGrpSpPr/>
        <p:nvPr/>
      </p:nvGrpSpPr>
      <p:grpSpPr>
        <a:xfrm>
          <a:off x="0" y="0"/>
          <a:ext cx="0" cy="0"/>
          <a:chOff x="0" y="0"/>
          <a:chExt cx="0" cy="0"/>
        </a:xfrm>
      </p:grpSpPr>
      <p:sp>
        <p:nvSpPr>
          <p:cNvPr id="1539" name="Google Shape;1539;p56"/>
          <p:cNvSpPr txBox="1"/>
          <p:nvPr/>
        </p:nvSpPr>
        <p:spPr>
          <a:xfrm>
            <a:off x="774700" y="177800"/>
            <a:ext cx="1055370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Première étape : On extrait des informations sur la surface libre du corps Y.</a:t>
            </a:r>
            <a:endParaRPr/>
          </a:p>
        </p:txBody>
      </p:sp>
      <p:pic>
        <p:nvPicPr>
          <p:cNvPr id="1540" name="Google Shape;1540;p56"/>
          <p:cNvPicPr preferRelativeResize="0"/>
          <p:nvPr/>
        </p:nvPicPr>
        <p:blipFill rotWithShape="1">
          <a:blip r:embed="rId3">
            <a:alphaModFix/>
          </a:blip>
          <a:srcRect b="0" l="0" r="0" t="0"/>
          <a:stretch/>
        </p:blipFill>
        <p:spPr>
          <a:xfrm>
            <a:off x="3273552" y="1122342"/>
            <a:ext cx="4972744" cy="2248214"/>
          </a:xfrm>
          <a:prstGeom prst="rect">
            <a:avLst/>
          </a:prstGeom>
          <a:noFill/>
          <a:ln>
            <a:noFill/>
          </a:ln>
        </p:spPr>
      </p:pic>
      <p:cxnSp>
        <p:nvCxnSpPr>
          <p:cNvPr id="1541" name="Google Shape;1541;p56"/>
          <p:cNvCxnSpPr/>
          <p:nvPr/>
        </p:nvCxnSpPr>
        <p:spPr>
          <a:xfrm>
            <a:off x="3041729" y="2557538"/>
            <a:ext cx="822960" cy="0"/>
          </a:xfrm>
          <a:prstGeom prst="straightConnector1">
            <a:avLst/>
          </a:prstGeom>
          <a:noFill/>
          <a:ln cap="flat" cmpd="sng" w="19050">
            <a:solidFill>
              <a:schemeClr val="dk1"/>
            </a:solidFill>
            <a:prstDash val="solid"/>
            <a:miter lim="800000"/>
            <a:headEnd len="sm" w="sm" type="none"/>
            <a:tailEnd len="med" w="med" type="triangle"/>
          </a:ln>
        </p:spPr>
      </p:cxnSp>
      <p:sp>
        <p:nvSpPr>
          <p:cNvPr id="1542" name="Google Shape;1542;p56"/>
          <p:cNvSpPr txBox="1"/>
          <p:nvPr/>
        </p:nvSpPr>
        <p:spPr>
          <a:xfrm>
            <a:off x="1862153" y="2246449"/>
            <a:ext cx="1179576"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Corps Y</a:t>
            </a:r>
            <a:endParaRPr/>
          </a:p>
        </p:txBody>
      </p:sp>
      <p:sp>
        <p:nvSpPr>
          <p:cNvPr id="1543" name="Google Shape;1543;p56"/>
          <p:cNvSpPr/>
          <p:nvPr/>
        </p:nvSpPr>
        <p:spPr>
          <a:xfrm rot="5400000">
            <a:off x="4547559" y="624876"/>
            <a:ext cx="453886" cy="1374425"/>
          </a:xfrm>
          <a:prstGeom prst="curvedRightArrow">
            <a:avLst>
              <a:gd fmla="val 25000" name="adj1"/>
              <a:gd fmla="val 50000" name="adj2"/>
              <a:gd fmla="val 25000" name="adj3"/>
            </a:avLst>
          </a:prstGeom>
          <a:solidFill>
            <a:schemeClr val="accent1"/>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544" name="Google Shape;1544;p56"/>
          <p:cNvSpPr/>
          <p:nvPr/>
        </p:nvSpPr>
        <p:spPr>
          <a:xfrm rot="5400000">
            <a:off x="6174387" y="477195"/>
            <a:ext cx="453886" cy="1571709"/>
          </a:xfrm>
          <a:prstGeom prst="curvedRightArrow">
            <a:avLst>
              <a:gd fmla="val 25000" name="adj1"/>
              <a:gd fmla="val 50000" name="adj2"/>
              <a:gd fmla="val 25000" name="adj3"/>
            </a:avLst>
          </a:prstGeom>
          <a:solidFill>
            <a:schemeClr val="accent1"/>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545" name="Google Shape;1545;p56"/>
          <p:cNvSpPr txBox="1"/>
          <p:nvPr/>
        </p:nvSpPr>
        <p:spPr>
          <a:xfrm>
            <a:off x="281652" y="599271"/>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choisit au hasard deux élèves pour justifier oralement leur raisonnement.</a:t>
            </a:r>
            <a:endParaRPr/>
          </a:p>
        </p:txBody>
      </p:sp>
      <p:sp>
        <p:nvSpPr>
          <p:cNvPr id="1546" name="Google Shape;1546;p56"/>
          <p:cNvSpPr/>
          <p:nvPr/>
        </p:nvSpPr>
        <p:spPr>
          <a:xfrm>
            <a:off x="1321796" y="3868462"/>
            <a:ext cx="9122684"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1.1. Le corps Y a une surface libre …………………………………...  </a:t>
            </a:r>
            <a:endParaRPr sz="2400">
              <a:solidFill>
                <a:schemeClr val="dk1"/>
              </a:solidFill>
              <a:latin typeface="Calibri"/>
              <a:ea typeface="Calibri"/>
              <a:cs typeface="Calibri"/>
              <a:sym typeface="Calibri"/>
            </a:endParaRPr>
          </a:p>
        </p:txBody>
      </p:sp>
      <p:grpSp>
        <p:nvGrpSpPr>
          <p:cNvPr id="1547" name="Google Shape;1547;p56"/>
          <p:cNvGrpSpPr/>
          <p:nvPr/>
        </p:nvGrpSpPr>
        <p:grpSpPr>
          <a:xfrm>
            <a:off x="10736910" y="150123"/>
            <a:ext cx="724840" cy="625508"/>
            <a:chOff x="779844" y="4335989"/>
            <a:chExt cx="563238" cy="575842"/>
          </a:xfrm>
        </p:grpSpPr>
        <p:pic>
          <p:nvPicPr>
            <p:cNvPr descr="Une image contenant Dessin animé, clipart, Animation, illustration&#10;&#10;Description générée automatiquement" id="1548" name="Google Shape;1548;p56"/>
            <p:cNvPicPr preferRelativeResize="0"/>
            <p:nvPr/>
          </p:nvPicPr>
          <p:blipFill rotWithShape="1">
            <a:blip r:embed="rId4">
              <a:alphaModFix/>
            </a:blip>
            <a:srcRect b="23864" l="18242" r="18458" t="9344"/>
            <a:stretch/>
          </p:blipFill>
          <p:spPr>
            <a:xfrm>
              <a:off x="779844" y="4335989"/>
              <a:ext cx="563238" cy="575842"/>
            </a:xfrm>
            <a:prstGeom prst="rect">
              <a:avLst/>
            </a:prstGeom>
            <a:noFill/>
            <a:ln>
              <a:noFill/>
            </a:ln>
          </p:spPr>
        </p:pic>
        <p:sp>
          <p:nvSpPr>
            <p:cNvPr id="1549" name="Google Shape;1549;p56"/>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rgbClr val="FFFFFF"/>
                </a:solidFill>
                <a:latin typeface="Arial"/>
                <a:ea typeface="Arial"/>
                <a:cs typeface="Arial"/>
                <a:sym typeface="Arial"/>
              </a:endParaRPr>
            </a:p>
          </p:txBody>
        </p:sp>
      </p:gr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3" name="Shape 1553"/>
        <p:cNvGrpSpPr/>
        <p:nvPr/>
      </p:nvGrpSpPr>
      <p:grpSpPr>
        <a:xfrm>
          <a:off x="0" y="0"/>
          <a:ext cx="0" cy="0"/>
          <a:chOff x="0" y="0"/>
          <a:chExt cx="0" cy="0"/>
        </a:xfrm>
      </p:grpSpPr>
      <p:sp>
        <p:nvSpPr>
          <p:cNvPr id="1554" name="Google Shape;1554;p57"/>
          <p:cNvSpPr txBox="1"/>
          <p:nvPr/>
        </p:nvSpPr>
        <p:spPr>
          <a:xfrm>
            <a:off x="774700" y="177800"/>
            <a:ext cx="1055370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La surface libre du corps Y est toujours horizontale même si on change le récipient. </a:t>
            </a:r>
            <a:endParaRPr/>
          </a:p>
        </p:txBody>
      </p:sp>
      <p:pic>
        <p:nvPicPr>
          <p:cNvPr id="1555" name="Google Shape;1555;p57"/>
          <p:cNvPicPr preferRelativeResize="0"/>
          <p:nvPr/>
        </p:nvPicPr>
        <p:blipFill rotWithShape="1">
          <a:blip r:embed="rId3">
            <a:alphaModFix/>
          </a:blip>
          <a:srcRect b="0" l="0" r="0" t="0"/>
          <a:stretch/>
        </p:blipFill>
        <p:spPr>
          <a:xfrm>
            <a:off x="3273552" y="1122342"/>
            <a:ext cx="4972744" cy="2248214"/>
          </a:xfrm>
          <a:prstGeom prst="rect">
            <a:avLst/>
          </a:prstGeom>
          <a:noFill/>
          <a:ln>
            <a:noFill/>
          </a:ln>
        </p:spPr>
      </p:pic>
      <p:cxnSp>
        <p:nvCxnSpPr>
          <p:cNvPr id="1556" name="Google Shape;1556;p57"/>
          <p:cNvCxnSpPr/>
          <p:nvPr/>
        </p:nvCxnSpPr>
        <p:spPr>
          <a:xfrm>
            <a:off x="3041729" y="2557538"/>
            <a:ext cx="822960" cy="0"/>
          </a:xfrm>
          <a:prstGeom prst="straightConnector1">
            <a:avLst/>
          </a:prstGeom>
          <a:noFill/>
          <a:ln cap="flat" cmpd="sng" w="19050">
            <a:solidFill>
              <a:schemeClr val="dk1"/>
            </a:solidFill>
            <a:prstDash val="solid"/>
            <a:miter lim="800000"/>
            <a:headEnd len="sm" w="sm" type="none"/>
            <a:tailEnd len="med" w="med" type="triangle"/>
          </a:ln>
        </p:spPr>
      </p:cxnSp>
      <p:sp>
        <p:nvSpPr>
          <p:cNvPr id="1557" name="Google Shape;1557;p57"/>
          <p:cNvSpPr txBox="1"/>
          <p:nvPr/>
        </p:nvSpPr>
        <p:spPr>
          <a:xfrm>
            <a:off x="1852910" y="2294842"/>
            <a:ext cx="1179576"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Corps X</a:t>
            </a:r>
            <a:endParaRPr/>
          </a:p>
        </p:txBody>
      </p:sp>
      <p:sp>
        <p:nvSpPr>
          <p:cNvPr id="1558" name="Google Shape;1558;p57"/>
          <p:cNvSpPr/>
          <p:nvPr/>
        </p:nvSpPr>
        <p:spPr>
          <a:xfrm rot="5400000">
            <a:off x="4547559" y="624876"/>
            <a:ext cx="453886" cy="1374425"/>
          </a:xfrm>
          <a:prstGeom prst="curvedRightArrow">
            <a:avLst>
              <a:gd fmla="val 25000" name="adj1"/>
              <a:gd fmla="val 50000" name="adj2"/>
              <a:gd fmla="val 25000" name="adj3"/>
            </a:avLst>
          </a:prstGeom>
          <a:solidFill>
            <a:schemeClr val="accent1"/>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559" name="Google Shape;1559;p57"/>
          <p:cNvSpPr/>
          <p:nvPr/>
        </p:nvSpPr>
        <p:spPr>
          <a:xfrm rot="5400000">
            <a:off x="6174387" y="477195"/>
            <a:ext cx="453886" cy="1571709"/>
          </a:xfrm>
          <a:prstGeom prst="curvedRightArrow">
            <a:avLst>
              <a:gd fmla="val 25000" name="adj1"/>
              <a:gd fmla="val 50000" name="adj2"/>
              <a:gd fmla="val 25000" name="adj3"/>
            </a:avLst>
          </a:prstGeom>
          <a:solidFill>
            <a:schemeClr val="accent1"/>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560" name="Google Shape;1560;p57"/>
          <p:cNvSpPr txBox="1"/>
          <p:nvPr/>
        </p:nvSpPr>
        <p:spPr>
          <a:xfrm>
            <a:off x="281652" y="599271"/>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choisit au hasard deux élèves pour justifier oralement leur raisonnement.</a:t>
            </a:r>
            <a:endParaRPr/>
          </a:p>
        </p:txBody>
      </p:sp>
      <p:sp>
        <p:nvSpPr>
          <p:cNvPr id="1561" name="Google Shape;1561;p57"/>
          <p:cNvSpPr/>
          <p:nvPr/>
        </p:nvSpPr>
        <p:spPr>
          <a:xfrm>
            <a:off x="1321796" y="3868462"/>
            <a:ext cx="9122684"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1.1. Le corps Y a une surface libre …………………………………...  </a:t>
            </a:r>
            <a:endParaRPr sz="2400">
              <a:solidFill>
                <a:schemeClr val="dk1"/>
              </a:solidFill>
              <a:latin typeface="Calibri"/>
              <a:ea typeface="Calibri"/>
              <a:cs typeface="Calibri"/>
              <a:sym typeface="Calibri"/>
            </a:endParaRPr>
          </a:p>
        </p:txBody>
      </p:sp>
      <p:grpSp>
        <p:nvGrpSpPr>
          <p:cNvPr id="1562" name="Google Shape;1562;p57"/>
          <p:cNvGrpSpPr/>
          <p:nvPr/>
        </p:nvGrpSpPr>
        <p:grpSpPr>
          <a:xfrm>
            <a:off x="10736910" y="150123"/>
            <a:ext cx="724840" cy="625508"/>
            <a:chOff x="779844" y="4335989"/>
            <a:chExt cx="563238" cy="575842"/>
          </a:xfrm>
        </p:grpSpPr>
        <p:pic>
          <p:nvPicPr>
            <p:cNvPr descr="Une image contenant Dessin animé, clipart, Animation, illustration&#10;&#10;Description générée automatiquement" id="1563" name="Google Shape;1563;p57"/>
            <p:cNvPicPr preferRelativeResize="0"/>
            <p:nvPr/>
          </p:nvPicPr>
          <p:blipFill rotWithShape="1">
            <a:blip r:embed="rId4">
              <a:alphaModFix/>
            </a:blip>
            <a:srcRect b="23864" l="18242" r="18458" t="9344"/>
            <a:stretch/>
          </p:blipFill>
          <p:spPr>
            <a:xfrm>
              <a:off x="779844" y="4335989"/>
              <a:ext cx="563238" cy="575842"/>
            </a:xfrm>
            <a:prstGeom prst="rect">
              <a:avLst/>
            </a:prstGeom>
            <a:noFill/>
            <a:ln>
              <a:noFill/>
            </a:ln>
          </p:spPr>
        </p:pic>
        <p:sp>
          <p:nvSpPr>
            <p:cNvPr id="1564" name="Google Shape;1564;p57"/>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rgbClr val="FFFFFF"/>
                </a:solidFill>
                <a:latin typeface="Arial"/>
                <a:ea typeface="Arial"/>
                <a:cs typeface="Arial"/>
                <a:sym typeface="Arial"/>
              </a:endParaRPr>
            </a:p>
          </p:txBody>
        </p:sp>
      </p:grpSp>
      <p:sp>
        <p:nvSpPr>
          <p:cNvPr id="1565" name="Google Shape;1565;p57"/>
          <p:cNvSpPr txBox="1"/>
          <p:nvPr/>
        </p:nvSpPr>
        <p:spPr>
          <a:xfrm>
            <a:off x="5759924" y="3777242"/>
            <a:ext cx="3380294"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800">
                <a:solidFill>
                  <a:srgbClr val="FF0000"/>
                </a:solidFill>
                <a:latin typeface="Calibri"/>
                <a:ea typeface="Calibri"/>
                <a:cs typeface="Calibri"/>
                <a:sym typeface="Calibri"/>
              </a:rPr>
              <a:t>horizontale </a:t>
            </a:r>
            <a:endParaRPr/>
          </a:p>
        </p:txBody>
      </p:sp>
      <p:pic>
        <p:nvPicPr>
          <p:cNvPr id="1566" name="Google Shape;1566;p57"/>
          <p:cNvPicPr preferRelativeResize="0"/>
          <p:nvPr/>
        </p:nvPicPr>
        <p:blipFill rotWithShape="1">
          <a:blip r:embed="rId5">
            <a:alphaModFix/>
          </a:blip>
          <a:srcRect b="0" l="0" r="0" t="0"/>
          <a:stretch/>
        </p:blipFill>
        <p:spPr>
          <a:xfrm>
            <a:off x="10832216" y="916003"/>
            <a:ext cx="583170" cy="58317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65"/>
                                        </p:tgtEl>
                                        <p:attrNameLst>
                                          <p:attrName>style.visibility</p:attrName>
                                        </p:attrNameLst>
                                      </p:cBhvr>
                                      <p:to>
                                        <p:strVal val="visible"/>
                                      </p:to>
                                    </p:set>
                                    <p:animEffect filter="fade" transition="in">
                                      <p:cBhvr>
                                        <p:cTn dur="500"/>
                                        <p:tgtEl>
                                          <p:spTgt spid="156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0" name="Shape 1570"/>
        <p:cNvGrpSpPr/>
        <p:nvPr/>
      </p:nvGrpSpPr>
      <p:grpSpPr>
        <a:xfrm>
          <a:off x="0" y="0"/>
          <a:ext cx="0" cy="0"/>
          <a:chOff x="0" y="0"/>
          <a:chExt cx="0" cy="0"/>
        </a:xfrm>
      </p:grpSpPr>
      <p:sp>
        <p:nvSpPr>
          <p:cNvPr id="1571" name="Google Shape;1571;p58"/>
          <p:cNvSpPr txBox="1"/>
          <p:nvPr/>
        </p:nvSpPr>
        <p:spPr>
          <a:xfrm>
            <a:off x="774700" y="177800"/>
            <a:ext cx="1055370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Deuxième étape : On extrait des informations sur la forme du corps Y.</a:t>
            </a:r>
            <a:endParaRPr/>
          </a:p>
        </p:txBody>
      </p:sp>
      <p:pic>
        <p:nvPicPr>
          <p:cNvPr id="1572" name="Google Shape;1572;p58"/>
          <p:cNvPicPr preferRelativeResize="0"/>
          <p:nvPr/>
        </p:nvPicPr>
        <p:blipFill rotWithShape="1">
          <a:blip r:embed="rId3">
            <a:alphaModFix/>
          </a:blip>
          <a:srcRect b="0" l="0" r="0" t="0"/>
          <a:stretch/>
        </p:blipFill>
        <p:spPr>
          <a:xfrm>
            <a:off x="3273552" y="1122342"/>
            <a:ext cx="4972744" cy="2248214"/>
          </a:xfrm>
          <a:prstGeom prst="rect">
            <a:avLst/>
          </a:prstGeom>
          <a:noFill/>
          <a:ln>
            <a:noFill/>
          </a:ln>
        </p:spPr>
      </p:pic>
      <p:cxnSp>
        <p:nvCxnSpPr>
          <p:cNvPr id="1573" name="Google Shape;1573;p58"/>
          <p:cNvCxnSpPr/>
          <p:nvPr/>
        </p:nvCxnSpPr>
        <p:spPr>
          <a:xfrm>
            <a:off x="3041729" y="2557538"/>
            <a:ext cx="822960" cy="0"/>
          </a:xfrm>
          <a:prstGeom prst="straightConnector1">
            <a:avLst/>
          </a:prstGeom>
          <a:noFill/>
          <a:ln cap="flat" cmpd="sng" w="19050">
            <a:solidFill>
              <a:schemeClr val="dk1"/>
            </a:solidFill>
            <a:prstDash val="solid"/>
            <a:miter lim="800000"/>
            <a:headEnd len="sm" w="sm" type="none"/>
            <a:tailEnd len="med" w="med" type="triangle"/>
          </a:ln>
        </p:spPr>
      </p:cxnSp>
      <p:sp>
        <p:nvSpPr>
          <p:cNvPr id="1574" name="Google Shape;1574;p58"/>
          <p:cNvSpPr txBox="1"/>
          <p:nvPr/>
        </p:nvSpPr>
        <p:spPr>
          <a:xfrm>
            <a:off x="1852910" y="2294842"/>
            <a:ext cx="1179576"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Corps Y</a:t>
            </a:r>
            <a:endParaRPr/>
          </a:p>
        </p:txBody>
      </p:sp>
      <p:sp>
        <p:nvSpPr>
          <p:cNvPr id="1575" name="Google Shape;1575;p58"/>
          <p:cNvSpPr/>
          <p:nvPr/>
        </p:nvSpPr>
        <p:spPr>
          <a:xfrm rot="5400000">
            <a:off x="4547559" y="624876"/>
            <a:ext cx="453886" cy="1374425"/>
          </a:xfrm>
          <a:prstGeom prst="curvedRightArrow">
            <a:avLst>
              <a:gd fmla="val 25000" name="adj1"/>
              <a:gd fmla="val 50000" name="adj2"/>
              <a:gd fmla="val 25000" name="adj3"/>
            </a:avLst>
          </a:prstGeom>
          <a:solidFill>
            <a:schemeClr val="accent1"/>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576" name="Google Shape;1576;p58"/>
          <p:cNvSpPr/>
          <p:nvPr/>
        </p:nvSpPr>
        <p:spPr>
          <a:xfrm rot="5400000">
            <a:off x="6174387" y="477195"/>
            <a:ext cx="453886" cy="1571709"/>
          </a:xfrm>
          <a:prstGeom prst="curvedRightArrow">
            <a:avLst>
              <a:gd fmla="val 25000" name="adj1"/>
              <a:gd fmla="val 50000" name="adj2"/>
              <a:gd fmla="val 25000" name="adj3"/>
            </a:avLst>
          </a:prstGeom>
          <a:solidFill>
            <a:schemeClr val="accent1"/>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577" name="Google Shape;1577;p58"/>
          <p:cNvSpPr txBox="1"/>
          <p:nvPr/>
        </p:nvSpPr>
        <p:spPr>
          <a:xfrm>
            <a:off x="281652" y="599271"/>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choisit au hasard deux élèves pour justifier oralement leur raisonnement.</a:t>
            </a:r>
            <a:endParaRPr/>
          </a:p>
        </p:txBody>
      </p:sp>
      <p:sp>
        <p:nvSpPr>
          <p:cNvPr id="1578" name="Google Shape;1578;p58"/>
          <p:cNvSpPr/>
          <p:nvPr/>
        </p:nvSpPr>
        <p:spPr>
          <a:xfrm>
            <a:off x="1321796" y="3868462"/>
            <a:ext cx="9122684"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1.2. Le corps Y  …………………………………...  </a:t>
            </a:r>
            <a:endParaRPr sz="2400">
              <a:solidFill>
                <a:schemeClr val="dk1"/>
              </a:solidFill>
              <a:latin typeface="Calibri"/>
              <a:ea typeface="Calibri"/>
              <a:cs typeface="Calibri"/>
              <a:sym typeface="Calibri"/>
            </a:endParaRPr>
          </a:p>
        </p:txBody>
      </p:sp>
      <p:grpSp>
        <p:nvGrpSpPr>
          <p:cNvPr id="1579" name="Google Shape;1579;p58"/>
          <p:cNvGrpSpPr/>
          <p:nvPr/>
        </p:nvGrpSpPr>
        <p:grpSpPr>
          <a:xfrm>
            <a:off x="10736910" y="150123"/>
            <a:ext cx="724840" cy="625508"/>
            <a:chOff x="779844" y="4335989"/>
            <a:chExt cx="563238" cy="575842"/>
          </a:xfrm>
        </p:grpSpPr>
        <p:pic>
          <p:nvPicPr>
            <p:cNvPr descr="Une image contenant Dessin animé, clipart, Animation, illustration&#10;&#10;Description générée automatiquement" id="1580" name="Google Shape;1580;p58"/>
            <p:cNvPicPr preferRelativeResize="0"/>
            <p:nvPr/>
          </p:nvPicPr>
          <p:blipFill rotWithShape="1">
            <a:blip r:embed="rId4">
              <a:alphaModFix/>
            </a:blip>
            <a:srcRect b="23864" l="18242" r="18458" t="9344"/>
            <a:stretch/>
          </p:blipFill>
          <p:spPr>
            <a:xfrm>
              <a:off x="779844" y="4335989"/>
              <a:ext cx="563238" cy="575842"/>
            </a:xfrm>
            <a:prstGeom prst="rect">
              <a:avLst/>
            </a:prstGeom>
            <a:noFill/>
            <a:ln>
              <a:noFill/>
            </a:ln>
          </p:spPr>
        </p:pic>
        <p:sp>
          <p:nvSpPr>
            <p:cNvPr id="1581" name="Google Shape;1581;p58"/>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rgbClr val="FFFFFF"/>
                </a:solidFill>
                <a:latin typeface="Arial"/>
                <a:ea typeface="Arial"/>
                <a:cs typeface="Arial"/>
                <a:sym typeface="Arial"/>
              </a:endParaRPr>
            </a:p>
          </p:txBody>
        </p:sp>
      </p:gr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5" name="Shape 1585"/>
        <p:cNvGrpSpPr/>
        <p:nvPr/>
      </p:nvGrpSpPr>
      <p:grpSpPr>
        <a:xfrm>
          <a:off x="0" y="0"/>
          <a:ext cx="0" cy="0"/>
          <a:chOff x="0" y="0"/>
          <a:chExt cx="0" cy="0"/>
        </a:xfrm>
      </p:grpSpPr>
      <p:sp>
        <p:nvSpPr>
          <p:cNvPr id="1586" name="Google Shape;1586;p59"/>
          <p:cNvSpPr txBox="1"/>
          <p:nvPr/>
        </p:nvSpPr>
        <p:spPr>
          <a:xfrm>
            <a:off x="774700" y="177800"/>
            <a:ext cx="1055370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Le corps Y change de forme en changeant le récipient, on dit qu’il n’a pas de forme propre.</a:t>
            </a:r>
            <a:endParaRPr/>
          </a:p>
        </p:txBody>
      </p:sp>
      <p:pic>
        <p:nvPicPr>
          <p:cNvPr id="1587" name="Google Shape;1587;p59"/>
          <p:cNvPicPr preferRelativeResize="0"/>
          <p:nvPr/>
        </p:nvPicPr>
        <p:blipFill rotWithShape="1">
          <a:blip r:embed="rId3">
            <a:alphaModFix/>
          </a:blip>
          <a:srcRect b="0" l="0" r="0" t="0"/>
          <a:stretch/>
        </p:blipFill>
        <p:spPr>
          <a:xfrm>
            <a:off x="3273552" y="1122342"/>
            <a:ext cx="4972744" cy="2248214"/>
          </a:xfrm>
          <a:prstGeom prst="rect">
            <a:avLst/>
          </a:prstGeom>
          <a:noFill/>
          <a:ln>
            <a:noFill/>
          </a:ln>
        </p:spPr>
      </p:pic>
      <p:cxnSp>
        <p:nvCxnSpPr>
          <p:cNvPr id="1588" name="Google Shape;1588;p59"/>
          <p:cNvCxnSpPr/>
          <p:nvPr/>
        </p:nvCxnSpPr>
        <p:spPr>
          <a:xfrm>
            <a:off x="3041729" y="2557538"/>
            <a:ext cx="822960" cy="0"/>
          </a:xfrm>
          <a:prstGeom prst="straightConnector1">
            <a:avLst/>
          </a:prstGeom>
          <a:noFill/>
          <a:ln cap="flat" cmpd="sng" w="19050">
            <a:solidFill>
              <a:schemeClr val="dk1"/>
            </a:solidFill>
            <a:prstDash val="solid"/>
            <a:miter lim="800000"/>
            <a:headEnd len="sm" w="sm" type="none"/>
            <a:tailEnd len="med" w="med" type="triangle"/>
          </a:ln>
        </p:spPr>
      </p:cxnSp>
      <p:sp>
        <p:nvSpPr>
          <p:cNvPr id="1589" name="Google Shape;1589;p59"/>
          <p:cNvSpPr txBox="1"/>
          <p:nvPr/>
        </p:nvSpPr>
        <p:spPr>
          <a:xfrm>
            <a:off x="1852910" y="2294842"/>
            <a:ext cx="1179576"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Corps Y</a:t>
            </a:r>
            <a:endParaRPr/>
          </a:p>
        </p:txBody>
      </p:sp>
      <p:sp>
        <p:nvSpPr>
          <p:cNvPr id="1590" name="Google Shape;1590;p59"/>
          <p:cNvSpPr/>
          <p:nvPr/>
        </p:nvSpPr>
        <p:spPr>
          <a:xfrm rot="5400000">
            <a:off x="4547559" y="624876"/>
            <a:ext cx="453886" cy="1374425"/>
          </a:xfrm>
          <a:prstGeom prst="curvedRightArrow">
            <a:avLst>
              <a:gd fmla="val 25000" name="adj1"/>
              <a:gd fmla="val 50000" name="adj2"/>
              <a:gd fmla="val 25000" name="adj3"/>
            </a:avLst>
          </a:prstGeom>
          <a:solidFill>
            <a:schemeClr val="accent1"/>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591" name="Google Shape;1591;p59"/>
          <p:cNvSpPr/>
          <p:nvPr/>
        </p:nvSpPr>
        <p:spPr>
          <a:xfrm rot="5400000">
            <a:off x="6174387" y="477195"/>
            <a:ext cx="453886" cy="1571709"/>
          </a:xfrm>
          <a:prstGeom prst="curvedRightArrow">
            <a:avLst>
              <a:gd fmla="val 25000" name="adj1"/>
              <a:gd fmla="val 50000" name="adj2"/>
              <a:gd fmla="val 25000" name="adj3"/>
            </a:avLst>
          </a:prstGeom>
          <a:solidFill>
            <a:schemeClr val="accent1"/>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592" name="Google Shape;1592;p59"/>
          <p:cNvSpPr txBox="1"/>
          <p:nvPr/>
        </p:nvSpPr>
        <p:spPr>
          <a:xfrm>
            <a:off x="281652" y="599271"/>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choisit au hasard deux élèves pour justifier oralement leur raisonnement.</a:t>
            </a:r>
            <a:endParaRPr/>
          </a:p>
        </p:txBody>
      </p:sp>
      <p:sp>
        <p:nvSpPr>
          <p:cNvPr id="1593" name="Google Shape;1593;p59"/>
          <p:cNvSpPr/>
          <p:nvPr/>
        </p:nvSpPr>
        <p:spPr>
          <a:xfrm>
            <a:off x="1321796" y="3868462"/>
            <a:ext cx="9122684"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1.2. Le corps Y ……………………………………………...  </a:t>
            </a:r>
            <a:endParaRPr sz="2400">
              <a:solidFill>
                <a:schemeClr val="dk1"/>
              </a:solidFill>
              <a:latin typeface="Calibri"/>
              <a:ea typeface="Calibri"/>
              <a:cs typeface="Calibri"/>
              <a:sym typeface="Calibri"/>
            </a:endParaRPr>
          </a:p>
        </p:txBody>
      </p:sp>
      <p:grpSp>
        <p:nvGrpSpPr>
          <p:cNvPr id="1594" name="Google Shape;1594;p59"/>
          <p:cNvGrpSpPr/>
          <p:nvPr/>
        </p:nvGrpSpPr>
        <p:grpSpPr>
          <a:xfrm>
            <a:off x="10736910" y="150123"/>
            <a:ext cx="724840" cy="625508"/>
            <a:chOff x="779844" y="4335989"/>
            <a:chExt cx="563238" cy="575842"/>
          </a:xfrm>
        </p:grpSpPr>
        <p:pic>
          <p:nvPicPr>
            <p:cNvPr descr="Une image contenant Dessin animé, clipart, Animation, illustration&#10;&#10;Description générée automatiquement" id="1595" name="Google Shape;1595;p59"/>
            <p:cNvPicPr preferRelativeResize="0"/>
            <p:nvPr/>
          </p:nvPicPr>
          <p:blipFill rotWithShape="1">
            <a:blip r:embed="rId4">
              <a:alphaModFix/>
            </a:blip>
            <a:srcRect b="23864" l="18242" r="18458" t="9344"/>
            <a:stretch/>
          </p:blipFill>
          <p:spPr>
            <a:xfrm>
              <a:off x="779844" y="4335989"/>
              <a:ext cx="563238" cy="575842"/>
            </a:xfrm>
            <a:prstGeom prst="rect">
              <a:avLst/>
            </a:prstGeom>
            <a:noFill/>
            <a:ln>
              <a:noFill/>
            </a:ln>
          </p:spPr>
        </p:pic>
        <p:sp>
          <p:nvSpPr>
            <p:cNvPr id="1596" name="Google Shape;1596;p59"/>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rgbClr val="FFFFFF"/>
                </a:solidFill>
                <a:latin typeface="Arial"/>
                <a:ea typeface="Arial"/>
                <a:cs typeface="Arial"/>
                <a:sym typeface="Arial"/>
              </a:endParaRPr>
            </a:p>
          </p:txBody>
        </p:sp>
      </p:grpSp>
      <p:pic>
        <p:nvPicPr>
          <p:cNvPr id="1597" name="Google Shape;1597;p59"/>
          <p:cNvPicPr preferRelativeResize="0"/>
          <p:nvPr/>
        </p:nvPicPr>
        <p:blipFill rotWithShape="1">
          <a:blip r:embed="rId5">
            <a:alphaModFix/>
          </a:blip>
          <a:srcRect b="0" l="0" r="0" t="0"/>
          <a:stretch/>
        </p:blipFill>
        <p:spPr>
          <a:xfrm>
            <a:off x="10832216" y="916003"/>
            <a:ext cx="583170" cy="583170"/>
          </a:xfrm>
          <a:prstGeom prst="rect">
            <a:avLst/>
          </a:prstGeom>
          <a:noFill/>
          <a:ln>
            <a:noFill/>
          </a:ln>
        </p:spPr>
      </p:pic>
      <p:sp>
        <p:nvSpPr>
          <p:cNvPr id="1598" name="Google Shape;1598;p59"/>
          <p:cNvSpPr txBox="1"/>
          <p:nvPr/>
        </p:nvSpPr>
        <p:spPr>
          <a:xfrm>
            <a:off x="3362960" y="3777242"/>
            <a:ext cx="4883336"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800">
                <a:solidFill>
                  <a:srgbClr val="FF0000"/>
                </a:solidFill>
                <a:latin typeface="Calibri"/>
                <a:ea typeface="Calibri"/>
                <a:cs typeface="Calibri"/>
                <a:sym typeface="Calibri"/>
              </a:rPr>
              <a:t>n’a pas de forme propre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98"/>
                                        </p:tgtEl>
                                        <p:attrNameLst>
                                          <p:attrName>style.visibility</p:attrName>
                                        </p:attrNameLst>
                                      </p:cBhvr>
                                      <p:to>
                                        <p:strVal val="visible"/>
                                      </p:to>
                                    </p:set>
                                    <p:animEffect filter="fade" transition="in">
                                      <p:cBhvr>
                                        <p:cTn dur="500"/>
                                        <p:tgtEl>
                                          <p:spTgt spid="159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601" name="Shape 601"/>
        <p:cNvGrpSpPr/>
        <p:nvPr/>
      </p:nvGrpSpPr>
      <p:grpSpPr>
        <a:xfrm>
          <a:off x="0" y="0"/>
          <a:ext cx="0" cy="0"/>
          <a:chOff x="0" y="0"/>
          <a:chExt cx="0" cy="0"/>
        </a:xfrm>
      </p:grpSpPr>
      <p:sp>
        <p:nvSpPr>
          <p:cNvPr id="602" name="Google Shape;602;p6"/>
          <p:cNvSpPr/>
          <p:nvPr/>
        </p:nvSpPr>
        <p:spPr>
          <a:xfrm>
            <a:off x="948074" y="165260"/>
            <a:ext cx="7935199" cy="584801"/>
          </a:xfrm>
          <a:prstGeom prst="rect">
            <a:avLst/>
          </a:prstGeom>
          <a:noFill/>
          <a:ln>
            <a:noFill/>
          </a:ln>
        </p:spPr>
        <p:txBody>
          <a:bodyPr anchorCtr="0" anchor="t" bIns="45675" lIns="91425" spcFirstLastPara="1" rIns="91425" wrap="square" tIns="45675">
            <a:noAutofit/>
          </a:bodyPr>
          <a:lstStyle/>
          <a:p>
            <a:pPr indent="0" lvl="0" marL="0" marR="0" rtl="0" algn="l">
              <a:spcBef>
                <a:spcPts val="0"/>
              </a:spcBef>
              <a:spcAft>
                <a:spcPts val="0"/>
              </a:spcAft>
              <a:buNone/>
            </a:pPr>
            <a:r>
              <a:rPr b="1" i="0" lang="fr-FR" sz="3200" u="none" cap="none" strike="noStrike">
                <a:solidFill>
                  <a:srgbClr val="44546A"/>
                </a:solidFill>
                <a:latin typeface="Calibri"/>
                <a:ea typeface="Calibri"/>
                <a:cs typeface="Calibri"/>
                <a:sym typeface="Calibri"/>
              </a:rPr>
              <a:t>Repérage dans le chapitre</a:t>
            </a:r>
            <a:endParaRPr/>
          </a:p>
        </p:txBody>
      </p:sp>
      <p:pic>
        <p:nvPicPr>
          <p:cNvPr descr="Image générée" id="603" name="Google Shape;603;p6"/>
          <p:cNvPicPr preferRelativeResize="0"/>
          <p:nvPr/>
        </p:nvPicPr>
        <p:blipFill rotWithShape="1">
          <a:blip r:embed="rId3">
            <a:alphaModFix/>
          </a:blip>
          <a:srcRect b="10678" l="0" r="0" t="11064"/>
          <a:stretch/>
        </p:blipFill>
        <p:spPr>
          <a:xfrm>
            <a:off x="220259" y="30481"/>
            <a:ext cx="727815" cy="854359"/>
          </a:xfrm>
          <a:prstGeom prst="rect">
            <a:avLst/>
          </a:prstGeom>
          <a:noFill/>
          <a:ln>
            <a:noFill/>
          </a:ln>
        </p:spPr>
      </p:pic>
      <p:grpSp>
        <p:nvGrpSpPr>
          <p:cNvPr id="604" name="Google Shape;604;p6"/>
          <p:cNvGrpSpPr/>
          <p:nvPr/>
        </p:nvGrpSpPr>
        <p:grpSpPr>
          <a:xfrm>
            <a:off x="906284" y="2121733"/>
            <a:ext cx="10555583" cy="3276568"/>
            <a:chOff x="906284" y="1236003"/>
            <a:chExt cx="10555583" cy="3601632"/>
          </a:xfrm>
        </p:grpSpPr>
        <p:sp>
          <p:nvSpPr>
            <p:cNvPr id="605" name="Google Shape;605;p6"/>
            <p:cNvSpPr/>
            <p:nvPr/>
          </p:nvSpPr>
          <p:spPr>
            <a:xfrm>
              <a:off x="906284" y="1236003"/>
              <a:ext cx="10440000" cy="972000"/>
            </a:xfrm>
            <a:prstGeom prst="roundRect">
              <a:avLst>
                <a:gd fmla="val 16667" name="adj"/>
              </a:avLst>
            </a:prstGeom>
            <a:noFill/>
            <a:ln cap="flat" cmpd="sng" w="38100">
              <a:solidFill>
                <a:srgbClr val="0C4132"/>
              </a:solidFill>
              <a:prstDash val="lg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06" name="Google Shape;606;p6"/>
            <p:cNvSpPr txBox="1"/>
            <p:nvPr/>
          </p:nvSpPr>
          <p:spPr>
            <a:xfrm>
              <a:off x="2531227" y="1521947"/>
              <a:ext cx="8930640" cy="40011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000">
                  <a:solidFill>
                    <a:schemeClr val="lt1"/>
                  </a:solidFill>
                  <a:latin typeface="Calibri"/>
                  <a:ea typeface="Calibri"/>
                  <a:cs typeface="Calibri"/>
                  <a:sym typeface="Calibri"/>
                </a:rPr>
                <a:t>Identifier l’état physique d’un corps à partir de ses caractéristiques.</a:t>
              </a:r>
              <a:endParaRPr/>
            </a:p>
          </p:txBody>
        </p:sp>
        <p:sp>
          <p:nvSpPr>
            <p:cNvPr id="607" name="Google Shape;607;p6"/>
            <p:cNvSpPr txBox="1"/>
            <p:nvPr/>
          </p:nvSpPr>
          <p:spPr>
            <a:xfrm>
              <a:off x="2531226" y="2582200"/>
              <a:ext cx="7719197" cy="400110"/>
            </a:xfrm>
            <a:prstGeom prst="rect">
              <a:avLst/>
            </a:prstGeom>
            <a:solidFill>
              <a:srgbClr val="D8D8D8"/>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000">
                  <a:solidFill>
                    <a:srgbClr val="A5A5A5"/>
                  </a:solidFill>
                  <a:latin typeface="Calibri"/>
                  <a:ea typeface="Calibri"/>
                  <a:cs typeface="Calibri"/>
                  <a:sym typeface="Calibri"/>
                </a:rPr>
                <a:t>Modéliser la structure de la matière dans ses trois états physiques.</a:t>
              </a:r>
              <a:endParaRPr/>
            </a:p>
          </p:txBody>
        </p:sp>
        <p:sp>
          <p:nvSpPr>
            <p:cNvPr id="608" name="Google Shape;608;p6"/>
            <p:cNvSpPr txBox="1"/>
            <p:nvPr/>
          </p:nvSpPr>
          <p:spPr>
            <a:xfrm>
              <a:off x="2604393" y="3456658"/>
              <a:ext cx="6096000" cy="369332"/>
            </a:xfrm>
            <a:prstGeom prst="rect">
              <a:avLst/>
            </a:prstGeom>
            <a:solidFill>
              <a:srgbClr val="D8D8D8"/>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rgbClr val="A5A5A5"/>
                  </a:solidFill>
                  <a:latin typeface="Calibri"/>
                  <a:ea typeface="Calibri"/>
                  <a:cs typeface="Calibri"/>
                  <a:sym typeface="Calibri"/>
                </a:rPr>
                <a:t>Distinguer un corps pur d’un mélange.</a:t>
              </a:r>
              <a:endParaRPr/>
            </a:p>
          </p:txBody>
        </p:sp>
        <p:sp>
          <p:nvSpPr>
            <p:cNvPr id="609" name="Google Shape;609;p6"/>
            <p:cNvSpPr txBox="1"/>
            <p:nvPr/>
          </p:nvSpPr>
          <p:spPr>
            <a:xfrm>
              <a:off x="2604393" y="4372668"/>
              <a:ext cx="7487920" cy="464967"/>
            </a:xfrm>
            <a:prstGeom prst="rect">
              <a:avLst/>
            </a:prstGeom>
            <a:solidFill>
              <a:srgbClr val="D8D8D8"/>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0" lang="fr-FR" sz="1800" u="none" strike="noStrike">
                  <a:solidFill>
                    <a:srgbClr val="A5A5A5"/>
                  </a:solidFill>
                  <a:latin typeface="Calibri"/>
                  <a:ea typeface="Calibri"/>
                  <a:cs typeface="Calibri"/>
                  <a:sym typeface="Calibri"/>
                </a:rPr>
                <a:t>Expliquer les caractéristiques des corps dans différents états physiques</a:t>
              </a:r>
              <a:endParaRPr sz="1800">
                <a:solidFill>
                  <a:srgbClr val="A5A5A5"/>
                </a:solidFill>
                <a:latin typeface="Calibri"/>
                <a:ea typeface="Calibri"/>
                <a:cs typeface="Calibri"/>
                <a:sym typeface="Calibri"/>
              </a:endParaRPr>
            </a:p>
          </p:txBody>
        </p:sp>
      </p:grpSp>
      <p:sp>
        <p:nvSpPr>
          <p:cNvPr id="610" name="Google Shape;610;p6"/>
          <p:cNvSpPr/>
          <p:nvPr/>
        </p:nvSpPr>
        <p:spPr>
          <a:xfrm>
            <a:off x="136187" y="1158318"/>
            <a:ext cx="11210097" cy="689937"/>
          </a:xfrm>
          <a:prstGeom prst="rect">
            <a:avLst/>
          </a:prstGeom>
          <a:solidFill>
            <a:schemeClr val="accent4"/>
          </a:solidFill>
          <a:ln cap="flat" cmpd="sng" w="12700">
            <a:solidFill>
              <a:srgbClr val="15705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2800">
                <a:solidFill>
                  <a:schemeClr val="lt1"/>
                </a:solidFill>
                <a:latin typeface="Calibri"/>
                <a:ea typeface="Calibri"/>
                <a:cs typeface="Calibri"/>
                <a:sym typeface="Calibri"/>
              </a:rPr>
              <a:t>Chapitre 1 : Les états physiques de la matière</a:t>
            </a:r>
            <a:endParaRPr/>
          </a:p>
        </p:txBody>
      </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2" name="Shape 1602"/>
        <p:cNvGrpSpPr/>
        <p:nvPr/>
      </p:nvGrpSpPr>
      <p:grpSpPr>
        <a:xfrm>
          <a:off x="0" y="0"/>
          <a:ext cx="0" cy="0"/>
          <a:chOff x="0" y="0"/>
          <a:chExt cx="0" cy="0"/>
        </a:xfrm>
      </p:grpSpPr>
      <p:sp>
        <p:nvSpPr>
          <p:cNvPr id="1603" name="Google Shape;1603;p60"/>
          <p:cNvSpPr txBox="1"/>
          <p:nvPr/>
        </p:nvSpPr>
        <p:spPr>
          <a:xfrm>
            <a:off x="774700" y="177800"/>
            <a:ext cx="1055370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Troisième étape : On extrait des informations sur le volume du corps Y.</a:t>
            </a:r>
            <a:endParaRPr/>
          </a:p>
        </p:txBody>
      </p:sp>
      <p:pic>
        <p:nvPicPr>
          <p:cNvPr id="1604" name="Google Shape;1604;p60"/>
          <p:cNvPicPr preferRelativeResize="0"/>
          <p:nvPr/>
        </p:nvPicPr>
        <p:blipFill rotWithShape="1">
          <a:blip r:embed="rId3">
            <a:alphaModFix/>
          </a:blip>
          <a:srcRect b="0" l="0" r="0" t="0"/>
          <a:stretch/>
        </p:blipFill>
        <p:spPr>
          <a:xfrm>
            <a:off x="3273552" y="1122342"/>
            <a:ext cx="4972744" cy="2248214"/>
          </a:xfrm>
          <a:prstGeom prst="rect">
            <a:avLst/>
          </a:prstGeom>
          <a:noFill/>
          <a:ln>
            <a:noFill/>
          </a:ln>
        </p:spPr>
      </p:pic>
      <p:cxnSp>
        <p:nvCxnSpPr>
          <p:cNvPr id="1605" name="Google Shape;1605;p60"/>
          <p:cNvCxnSpPr/>
          <p:nvPr/>
        </p:nvCxnSpPr>
        <p:spPr>
          <a:xfrm>
            <a:off x="3041729" y="2557538"/>
            <a:ext cx="822960" cy="0"/>
          </a:xfrm>
          <a:prstGeom prst="straightConnector1">
            <a:avLst/>
          </a:prstGeom>
          <a:noFill/>
          <a:ln cap="flat" cmpd="sng" w="19050">
            <a:solidFill>
              <a:schemeClr val="dk1"/>
            </a:solidFill>
            <a:prstDash val="solid"/>
            <a:miter lim="800000"/>
            <a:headEnd len="sm" w="sm" type="none"/>
            <a:tailEnd len="med" w="med" type="triangle"/>
          </a:ln>
        </p:spPr>
      </p:cxnSp>
      <p:sp>
        <p:nvSpPr>
          <p:cNvPr id="1606" name="Google Shape;1606;p60"/>
          <p:cNvSpPr txBox="1"/>
          <p:nvPr/>
        </p:nvSpPr>
        <p:spPr>
          <a:xfrm>
            <a:off x="1852910" y="2294842"/>
            <a:ext cx="1179576"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Corps Y</a:t>
            </a:r>
            <a:endParaRPr/>
          </a:p>
        </p:txBody>
      </p:sp>
      <p:sp>
        <p:nvSpPr>
          <p:cNvPr id="1607" name="Google Shape;1607;p60"/>
          <p:cNvSpPr/>
          <p:nvPr/>
        </p:nvSpPr>
        <p:spPr>
          <a:xfrm rot="5400000">
            <a:off x="4547559" y="624876"/>
            <a:ext cx="453886" cy="1374425"/>
          </a:xfrm>
          <a:prstGeom prst="curvedRightArrow">
            <a:avLst>
              <a:gd fmla="val 25000" name="adj1"/>
              <a:gd fmla="val 50000" name="adj2"/>
              <a:gd fmla="val 25000" name="adj3"/>
            </a:avLst>
          </a:prstGeom>
          <a:solidFill>
            <a:schemeClr val="accent1"/>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608" name="Google Shape;1608;p60"/>
          <p:cNvSpPr/>
          <p:nvPr/>
        </p:nvSpPr>
        <p:spPr>
          <a:xfrm rot="5400000">
            <a:off x="6174387" y="477195"/>
            <a:ext cx="453886" cy="1571709"/>
          </a:xfrm>
          <a:prstGeom prst="curvedRightArrow">
            <a:avLst>
              <a:gd fmla="val 25000" name="adj1"/>
              <a:gd fmla="val 50000" name="adj2"/>
              <a:gd fmla="val 25000" name="adj3"/>
            </a:avLst>
          </a:prstGeom>
          <a:solidFill>
            <a:schemeClr val="accent1"/>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609" name="Google Shape;1609;p60"/>
          <p:cNvSpPr txBox="1"/>
          <p:nvPr/>
        </p:nvSpPr>
        <p:spPr>
          <a:xfrm>
            <a:off x="281652" y="599271"/>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choisit au hasard deux élèves pour justifier oralement leur raisonnement.</a:t>
            </a:r>
            <a:endParaRPr/>
          </a:p>
        </p:txBody>
      </p:sp>
      <p:sp>
        <p:nvSpPr>
          <p:cNvPr id="1610" name="Google Shape;1610;p60"/>
          <p:cNvSpPr/>
          <p:nvPr/>
        </p:nvSpPr>
        <p:spPr>
          <a:xfrm>
            <a:off x="1321796" y="3868462"/>
            <a:ext cx="9122684"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1.2. Le corps Y a un volume …………………………………...  </a:t>
            </a:r>
            <a:endParaRPr sz="2400">
              <a:solidFill>
                <a:schemeClr val="dk1"/>
              </a:solidFill>
              <a:latin typeface="Calibri"/>
              <a:ea typeface="Calibri"/>
              <a:cs typeface="Calibri"/>
              <a:sym typeface="Calibri"/>
            </a:endParaRPr>
          </a:p>
        </p:txBody>
      </p:sp>
      <p:grpSp>
        <p:nvGrpSpPr>
          <p:cNvPr id="1611" name="Google Shape;1611;p60"/>
          <p:cNvGrpSpPr/>
          <p:nvPr/>
        </p:nvGrpSpPr>
        <p:grpSpPr>
          <a:xfrm>
            <a:off x="10736910" y="150123"/>
            <a:ext cx="724840" cy="625508"/>
            <a:chOff x="779844" y="4335989"/>
            <a:chExt cx="563238" cy="575842"/>
          </a:xfrm>
        </p:grpSpPr>
        <p:pic>
          <p:nvPicPr>
            <p:cNvPr descr="Une image contenant Dessin animé, clipart, Animation, illustration&#10;&#10;Description générée automatiquement" id="1612" name="Google Shape;1612;p60"/>
            <p:cNvPicPr preferRelativeResize="0"/>
            <p:nvPr/>
          </p:nvPicPr>
          <p:blipFill rotWithShape="1">
            <a:blip r:embed="rId4">
              <a:alphaModFix/>
            </a:blip>
            <a:srcRect b="23864" l="18242" r="18458" t="9344"/>
            <a:stretch/>
          </p:blipFill>
          <p:spPr>
            <a:xfrm>
              <a:off x="779844" y="4335989"/>
              <a:ext cx="563238" cy="575842"/>
            </a:xfrm>
            <a:prstGeom prst="rect">
              <a:avLst/>
            </a:prstGeom>
            <a:noFill/>
            <a:ln>
              <a:noFill/>
            </a:ln>
          </p:spPr>
        </p:pic>
        <p:sp>
          <p:nvSpPr>
            <p:cNvPr id="1613" name="Google Shape;1613;p60"/>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rgbClr val="FFFFFF"/>
                </a:solidFill>
                <a:latin typeface="Arial"/>
                <a:ea typeface="Arial"/>
                <a:cs typeface="Arial"/>
                <a:sym typeface="Arial"/>
              </a:endParaRPr>
            </a:p>
          </p:txBody>
        </p:sp>
      </p:gr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7" name="Shape 1617"/>
        <p:cNvGrpSpPr/>
        <p:nvPr/>
      </p:nvGrpSpPr>
      <p:grpSpPr>
        <a:xfrm>
          <a:off x="0" y="0"/>
          <a:ext cx="0" cy="0"/>
          <a:chOff x="0" y="0"/>
          <a:chExt cx="0" cy="0"/>
        </a:xfrm>
      </p:grpSpPr>
      <p:sp>
        <p:nvSpPr>
          <p:cNvPr id="1618" name="Google Shape;1618;p61"/>
          <p:cNvSpPr txBox="1"/>
          <p:nvPr/>
        </p:nvSpPr>
        <p:spPr>
          <a:xfrm>
            <a:off x="774700" y="177800"/>
            <a:ext cx="1055370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Le corps Y garde le même volume même si on change le récipient.</a:t>
            </a:r>
            <a:endParaRPr/>
          </a:p>
        </p:txBody>
      </p:sp>
      <p:pic>
        <p:nvPicPr>
          <p:cNvPr id="1619" name="Google Shape;1619;p61"/>
          <p:cNvPicPr preferRelativeResize="0"/>
          <p:nvPr/>
        </p:nvPicPr>
        <p:blipFill rotWithShape="1">
          <a:blip r:embed="rId3">
            <a:alphaModFix/>
          </a:blip>
          <a:srcRect b="0" l="0" r="0" t="0"/>
          <a:stretch/>
        </p:blipFill>
        <p:spPr>
          <a:xfrm>
            <a:off x="3273552" y="1122342"/>
            <a:ext cx="4972744" cy="2248214"/>
          </a:xfrm>
          <a:prstGeom prst="rect">
            <a:avLst/>
          </a:prstGeom>
          <a:noFill/>
          <a:ln>
            <a:noFill/>
          </a:ln>
        </p:spPr>
      </p:pic>
      <p:cxnSp>
        <p:nvCxnSpPr>
          <p:cNvPr id="1620" name="Google Shape;1620;p61"/>
          <p:cNvCxnSpPr/>
          <p:nvPr/>
        </p:nvCxnSpPr>
        <p:spPr>
          <a:xfrm>
            <a:off x="3041729" y="2557538"/>
            <a:ext cx="822960" cy="0"/>
          </a:xfrm>
          <a:prstGeom prst="straightConnector1">
            <a:avLst/>
          </a:prstGeom>
          <a:noFill/>
          <a:ln cap="flat" cmpd="sng" w="19050">
            <a:solidFill>
              <a:schemeClr val="dk1"/>
            </a:solidFill>
            <a:prstDash val="solid"/>
            <a:miter lim="800000"/>
            <a:headEnd len="sm" w="sm" type="none"/>
            <a:tailEnd len="med" w="med" type="triangle"/>
          </a:ln>
        </p:spPr>
      </p:cxnSp>
      <p:sp>
        <p:nvSpPr>
          <p:cNvPr id="1621" name="Google Shape;1621;p61"/>
          <p:cNvSpPr txBox="1"/>
          <p:nvPr/>
        </p:nvSpPr>
        <p:spPr>
          <a:xfrm>
            <a:off x="1852910" y="2294842"/>
            <a:ext cx="1179576"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Corps Y</a:t>
            </a:r>
            <a:endParaRPr/>
          </a:p>
        </p:txBody>
      </p:sp>
      <p:sp>
        <p:nvSpPr>
          <p:cNvPr id="1622" name="Google Shape;1622;p61"/>
          <p:cNvSpPr/>
          <p:nvPr/>
        </p:nvSpPr>
        <p:spPr>
          <a:xfrm rot="5400000">
            <a:off x="4547559" y="624876"/>
            <a:ext cx="453886" cy="1374425"/>
          </a:xfrm>
          <a:prstGeom prst="curvedRightArrow">
            <a:avLst>
              <a:gd fmla="val 25000" name="adj1"/>
              <a:gd fmla="val 50000" name="adj2"/>
              <a:gd fmla="val 25000" name="adj3"/>
            </a:avLst>
          </a:prstGeom>
          <a:solidFill>
            <a:schemeClr val="accent1"/>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623" name="Google Shape;1623;p61"/>
          <p:cNvSpPr/>
          <p:nvPr/>
        </p:nvSpPr>
        <p:spPr>
          <a:xfrm rot="5400000">
            <a:off x="6174387" y="477195"/>
            <a:ext cx="453886" cy="1571709"/>
          </a:xfrm>
          <a:prstGeom prst="curvedRightArrow">
            <a:avLst>
              <a:gd fmla="val 25000" name="adj1"/>
              <a:gd fmla="val 50000" name="adj2"/>
              <a:gd fmla="val 25000" name="adj3"/>
            </a:avLst>
          </a:prstGeom>
          <a:solidFill>
            <a:schemeClr val="accent1"/>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624" name="Google Shape;1624;p61"/>
          <p:cNvSpPr txBox="1"/>
          <p:nvPr/>
        </p:nvSpPr>
        <p:spPr>
          <a:xfrm>
            <a:off x="281652" y="599271"/>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choisit au hasard deux élèves pour justifier oralement leur raisonnement.</a:t>
            </a:r>
            <a:endParaRPr/>
          </a:p>
        </p:txBody>
      </p:sp>
      <p:sp>
        <p:nvSpPr>
          <p:cNvPr id="1625" name="Google Shape;1625;p61"/>
          <p:cNvSpPr/>
          <p:nvPr/>
        </p:nvSpPr>
        <p:spPr>
          <a:xfrm>
            <a:off x="1321796" y="3868462"/>
            <a:ext cx="9122684"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1.2. Le corps Y a un volume …………………………………...  </a:t>
            </a:r>
            <a:endParaRPr sz="2400">
              <a:solidFill>
                <a:schemeClr val="dk1"/>
              </a:solidFill>
              <a:latin typeface="Calibri"/>
              <a:ea typeface="Calibri"/>
              <a:cs typeface="Calibri"/>
              <a:sym typeface="Calibri"/>
            </a:endParaRPr>
          </a:p>
        </p:txBody>
      </p:sp>
      <p:grpSp>
        <p:nvGrpSpPr>
          <p:cNvPr id="1626" name="Google Shape;1626;p61"/>
          <p:cNvGrpSpPr/>
          <p:nvPr/>
        </p:nvGrpSpPr>
        <p:grpSpPr>
          <a:xfrm>
            <a:off x="10736910" y="150123"/>
            <a:ext cx="724840" cy="625508"/>
            <a:chOff x="779844" y="4335989"/>
            <a:chExt cx="563238" cy="575842"/>
          </a:xfrm>
        </p:grpSpPr>
        <p:pic>
          <p:nvPicPr>
            <p:cNvPr descr="Une image contenant Dessin animé, clipart, Animation, illustration&#10;&#10;Description générée automatiquement" id="1627" name="Google Shape;1627;p61"/>
            <p:cNvPicPr preferRelativeResize="0"/>
            <p:nvPr/>
          </p:nvPicPr>
          <p:blipFill rotWithShape="1">
            <a:blip r:embed="rId4">
              <a:alphaModFix/>
            </a:blip>
            <a:srcRect b="23864" l="18242" r="18458" t="9344"/>
            <a:stretch/>
          </p:blipFill>
          <p:spPr>
            <a:xfrm>
              <a:off x="779844" y="4335989"/>
              <a:ext cx="563238" cy="575842"/>
            </a:xfrm>
            <a:prstGeom prst="rect">
              <a:avLst/>
            </a:prstGeom>
            <a:noFill/>
            <a:ln>
              <a:noFill/>
            </a:ln>
          </p:spPr>
        </p:pic>
        <p:sp>
          <p:nvSpPr>
            <p:cNvPr id="1628" name="Google Shape;1628;p61"/>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rgbClr val="FFFFFF"/>
                </a:solidFill>
                <a:latin typeface="Arial"/>
                <a:ea typeface="Arial"/>
                <a:cs typeface="Arial"/>
                <a:sym typeface="Arial"/>
              </a:endParaRPr>
            </a:p>
          </p:txBody>
        </p:sp>
      </p:grpSp>
      <p:sp>
        <p:nvSpPr>
          <p:cNvPr id="1629" name="Google Shape;1629;p61"/>
          <p:cNvSpPr txBox="1"/>
          <p:nvPr/>
        </p:nvSpPr>
        <p:spPr>
          <a:xfrm>
            <a:off x="4774502" y="3777242"/>
            <a:ext cx="4883336"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800">
                <a:solidFill>
                  <a:srgbClr val="FF0000"/>
                </a:solidFill>
                <a:latin typeface="Calibri"/>
                <a:ea typeface="Calibri"/>
                <a:cs typeface="Calibri"/>
                <a:sym typeface="Calibri"/>
              </a:rPr>
              <a:t> propre </a:t>
            </a:r>
            <a:endParaRPr/>
          </a:p>
        </p:txBody>
      </p:sp>
      <p:pic>
        <p:nvPicPr>
          <p:cNvPr id="1630" name="Google Shape;1630;p61"/>
          <p:cNvPicPr preferRelativeResize="0"/>
          <p:nvPr/>
        </p:nvPicPr>
        <p:blipFill rotWithShape="1">
          <a:blip r:embed="rId5">
            <a:alphaModFix/>
          </a:blip>
          <a:srcRect b="0" l="0" r="0" t="0"/>
          <a:stretch/>
        </p:blipFill>
        <p:spPr>
          <a:xfrm>
            <a:off x="10832216" y="916003"/>
            <a:ext cx="583170" cy="58317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29"/>
                                        </p:tgtEl>
                                        <p:attrNameLst>
                                          <p:attrName>style.visibility</p:attrName>
                                        </p:attrNameLst>
                                      </p:cBhvr>
                                      <p:to>
                                        <p:strVal val="visible"/>
                                      </p:to>
                                    </p:set>
                                    <p:animEffect filter="fade" transition="in">
                                      <p:cBhvr>
                                        <p:cTn dur="500"/>
                                        <p:tgtEl>
                                          <p:spTgt spid="162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4" name="Shape 1634"/>
        <p:cNvGrpSpPr/>
        <p:nvPr/>
      </p:nvGrpSpPr>
      <p:grpSpPr>
        <a:xfrm>
          <a:off x="0" y="0"/>
          <a:ext cx="0" cy="0"/>
          <a:chOff x="0" y="0"/>
          <a:chExt cx="0" cy="0"/>
        </a:xfrm>
      </p:grpSpPr>
      <p:sp>
        <p:nvSpPr>
          <p:cNvPr id="1635" name="Google Shape;1635;p62"/>
          <p:cNvSpPr txBox="1"/>
          <p:nvPr/>
        </p:nvSpPr>
        <p:spPr>
          <a:xfrm>
            <a:off x="774700" y="177800"/>
            <a:ext cx="1055370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quatrième étape : On identifie les caractéristiques du corps Y.</a:t>
            </a:r>
            <a:endParaRPr/>
          </a:p>
        </p:txBody>
      </p:sp>
      <p:pic>
        <p:nvPicPr>
          <p:cNvPr id="1636" name="Google Shape;1636;p62"/>
          <p:cNvPicPr preferRelativeResize="0"/>
          <p:nvPr/>
        </p:nvPicPr>
        <p:blipFill rotWithShape="1">
          <a:blip r:embed="rId3">
            <a:alphaModFix/>
          </a:blip>
          <a:srcRect b="0" l="0" r="0" t="0"/>
          <a:stretch/>
        </p:blipFill>
        <p:spPr>
          <a:xfrm>
            <a:off x="3273552" y="1122342"/>
            <a:ext cx="4972744" cy="2248214"/>
          </a:xfrm>
          <a:prstGeom prst="rect">
            <a:avLst/>
          </a:prstGeom>
          <a:noFill/>
          <a:ln>
            <a:noFill/>
          </a:ln>
        </p:spPr>
      </p:pic>
      <p:cxnSp>
        <p:nvCxnSpPr>
          <p:cNvPr id="1637" name="Google Shape;1637;p62"/>
          <p:cNvCxnSpPr/>
          <p:nvPr/>
        </p:nvCxnSpPr>
        <p:spPr>
          <a:xfrm>
            <a:off x="3041729" y="2557538"/>
            <a:ext cx="822960" cy="0"/>
          </a:xfrm>
          <a:prstGeom prst="straightConnector1">
            <a:avLst/>
          </a:prstGeom>
          <a:noFill/>
          <a:ln cap="flat" cmpd="sng" w="19050">
            <a:solidFill>
              <a:schemeClr val="dk1"/>
            </a:solidFill>
            <a:prstDash val="solid"/>
            <a:miter lim="800000"/>
            <a:headEnd len="sm" w="sm" type="none"/>
            <a:tailEnd len="med" w="med" type="triangle"/>
          </a:ln>
        </p:spPr>
      </p:cxnSp>
      <p:sp>
        <p:nvSpPr>
          <p:cNvPr id="1638" name="Google Shape;1638;p62"/>
          <p:cNvSpPr txBox="1"/>
          <p:nvPr/>
        </p:nvSpPr>
        <p:spPr>
          <a:xfrm>
            <a:off x="1852910" y="2294842"/>
            <a:ext cx="1179576"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Corps Y</a:t>
            </a:r>
            <a:endParaRPr/>
          </a:p>
        </p:txBody>
      </p:sp>
      <p:sp>
        <p:nvSpPr>
          <p:cNvPr id="1639" name="Google Shape;1639;p62"/>
          <p:cNvSpPr/>
          <p:nvPr/>
        </p:nvSpPr>
        <p:spPr>
          <a:xfrm rot="5400000">
            <a:off x="4547559" y="624876"/>
            <a:ext cx="453886" cy="1374425"/>
          </a:xfrm>
          <a:prstGeom prst="curvedRightArrow">
            <a:avLst>
              <a:gd fmla="val 25000" name="adj1"/>
              <a:gd fmla="val 50000" name="adj2"/>
              <a:gd fmla="val 25000" name="adj3"/>
            </a:avLst>
          </a:prstGeom>
          <a:solidFill>
            <a:schemeClr val="accent1"/>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640" name="Google Shape;1640;p62"/>
          <p:cNvSpPr/>
          <p:nvPr/>
        </p:nvSpPr>
        <p:spPr>
          <a:xfrm rot="5400000">
            <a:off x="6174387" y="477195"/>
            <a:ext cx="453886" cy="1571709"/>
          </a:xfrm>
          <a:prstGeom prst="curvedRightArrow">
            <a:avLst>
              <a:gd fmla="val 25000" name="adj1"/>
              <a:gd fmla="val 50000" name="adj2"/>
              <a:gd fmla="val 25000" name="adj3"/>
            </a:avLst>
          </a:prstGeom>
          <a:solidFill>
            <a:schemeClr val="accent1"/>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641" name="Google Shape;1641;p62"/>
          <p:cNvSpPr txBox="1"/>
          <p:nvPr/>
        </p:nvSpPr>
        <p:spPr>
          <a:xfrm>
            <a:off x="281652" y="599271"/>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choisit au hasard deux élèves pour justifier oralement leur raisonnement.</a:t>
            </a:r>
            <a:endParaRPr/>
          </a:p>
        </p:txBody>
      </p:sp>
      <p:grpSp>
        <p:nvGrpSpPr>
          <p:cNvPr id="1642" name="Google Shape;1642;p62"/>
          <p:cNvGrpSpPr/>
          <p:nvPr/>
        </p:nvGrpSpPr>
        <p:grpSpPr>
          <a:xfrm>
            <a:off x="10736910" y="150123"/>
            <a:ext cx="724840" cy="625508"/>
            <a:chOff x="779844" y="4335989"/>
            <a:chExt cx="563238" cy="575842"/>
          </a:xfrm>
        </p:grpSpPr>
        <p:pic>
          <p:nvPicPr>
            <p:cNvPr descr="Une image contenant Dessin animé, clipart, Animation, illustration&#10;&#10;Description générée automatiquement" id="1643" name="Google Shape;1643;p62"/>
            <p:cNvPicPr preferRelativeResize="0"/>
            <p:nvPr/>
          </p:nvPicPr>
          <p:blipFill rotWithShape="1">
            <a:blip r:embed="rId4">
              <a:alphaModFix/>
            </a:blip>
            <a:srcRect b="23864" l="18242" r="18458" t="9344"/>
            <a:stretch/>
          </p:blipFill>
          <p:spPr>
            <a:xfrm>
              <a:off x="779844" y="4335989"/>
              <a:ext cx="563238" cy="575842"/>
            </a:xfrm>
            <a:prstGeom prst="rect">
              <a:avLst/>
            </a:prstGeom>
            <a:noFill/>
            <a:ln>
              <a:noFill/>
            </a:ln>
          </p:spPr>
        </p:pic>
        <p:sp>
          <p:nvSpPr>
            <p:cNvPr id="1644" name="Google Shape;1644;p62"/>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rgbClr val="FFFFFF"/>
                </a:solidFill>
                <a:latin typeface="Arial"/>
                <a:ea typeface="Arial"/>
                <a:cs typeface="Arial"/>
                <a:sym typeface="Arial"/>
              </a:endParaRPr>
            </a:p>
          </p:txBody>
        </p:sp>
      </p:grpSp>
      <p:sp>
        <p:nvSpPr>
          <p:cNvPr id="1645" name="Google Shape;1645;p62"/>
          <p:cNvSpPr/>
          <p:nvPr/>
        </p:nvSpPr>
        <p:spPr>
          <a:xfrm>
            <a:off x="2511287" y="4041243"/>
            <a:ext cx="1130118"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fr-FR" sz="2400">
                <a:solidFill>
                  <a:schemeClr val="dk1"/>
                </a:solidFill>
                <a:latin typeface="Radley"/>
                <a:ea typeface="Radley"/>
                <a:cs typeface="Radley"/>
                <a:sym typeface="Radley"/>
              </a:rPr>
              <a:t>Surface</a:t>
            </a:r>
            <a:endParaRPr/>
          </a:p>
        </p:txBody>
      </p:sp>
      <p:sp>
        <p:nvSpPr>
          <p:cNvPr id="1646" name="Google Shape;1646;p62"/>
          <p:cNvSpPr/>
          <p:nvPr/>
        </p:nvSpPr>
        <p:spPr>
          <a:xfrm>
            <a:off x="2511287" y="4904691"/>
            <a:ext cx="940963"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fr-FR" sz="2400">
                <a:solidFill>
                  <a:schemeClr val="dk1"/>
                </a:solidFill>
                <a:latin typeface="Radley"/>
                <a:ea typeface="Radley"/>
                <a:cs typeface="Radley"/>
                <a:sym typeface="Radley"/>
              </a:rPr>
              <a:t>Forme</a:t>
            </a:r>
            <a:endParaRPr b="1" i="0" sz="2400">
              <a:solidFill>
                <a:schemeClr val="dk1"/>
              </a:solidFill>
              <a:latin typeface="Radley"/>
              <a:ea typeface="Radley"/>
              <a:cs typeface="Radley"/>
              <a:sym typeface="Radley"/>
            </a:endParaRPr>
          </a:p>
        </p:txBody>
      </p:sp>
      <p:sp>
        <p:nvSpPr>
          <p:cNvPr id="1647" name="Google Shape;1647;p62"/>
          <p:cNvSpPr/>
          <p:nvPr/>
        </p:nvSpPr>
        <p:spPr>
          <a:xfrm>
            <a:off x="2511287" y="5723068"/>
            <a:ext cx="1088055"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fr-FR" sz="2400">
                <a:solidFill>
                  <a:schemeClr val="dk1"/>
                </a:solidFill>
                <a:latin typeface="Radley"/>
                <a:ea typeface="Radley"/>
                <a:cs typeface="Radley"/>
                <a:sym typeface="Radley"/>
              </a:rPr>
              <a:t>Volume</a:t>
            </a:r>
            <a:endParaRPr/>
          </a:p>
        </p:txBody>
      </p:sp>
      <p:sp>
        <p:nvSpPr>
          <p:cNvPr id="1648" name="Google Shape;1648;p62"/>
          <p:cNvSpPr/>
          <p:nvPr/>
        </p:nvSpPr>
        <p:spPr>
          <a:xfrm>
            <a:off x="5069759" y="4041243"/>
            <a:ext cx="3693319"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fr-FR" sz="2400">
                <a:solidFill>
                  <a:schemeClr val="dk1"/>
                </a:solidFill>
                <a:latin typeface="Radley"/>
                <a:ea typeface="Radley"/>
                <a:cs typeface="Radley"/>
                <a:sym typeface="Radley"/>
              </a:rPr>
              <a:t>………………………………</a:t>
            </a:r>
            <a:endParaRPr/>
          </a:p>
        </p:txBody>
      </p:sp>
      <p:sp>
        <p:nvSpPr>
          <p:cNvPr id="1649" name="Google Shape;1649;p62"/>
          <p:cNvSpPr/>
          <p:nvPr/>
        </p:nvSpPr>
        <p:spPr>
          <a:xfrm>
            <a:off x="5069759" y="4904691"/>
            <a:ext cx="3693319"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fr-FR" sz="2400">
                <a:solidFill>
                  <a:schemeClr val="dk1"/>
                </a:solidFill>
                <a:latin typeface="Radley"/>
                <a:ea typeface="Radley"/>
                <a:cs typeface="Radley"/>
                <a:sym typeface="Radley"/>
              </a:rPr>
              <a:t>………………………………</a:t>
            </a:r>
            <a:endParaRPr/>
          </a:p>
        </p:txBody>
      </p:sp>
      <p:sp>
        <p:nvSpPr>
          <p:cNvPr id="1650" name="Google Shape;1650;p62"/>
          <p:cNvSpPr/>
          <p:nvPr/>
        </p:nvSpPr>
        <p:spPr>
          <a:xfrm>
            <a:off x="5069759" y="5765153"/>
            <a:ext cx="3693319"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fr-FR" sz="2400">
                <a:solidFill>
                  <a:schemeClr val="dk1"/>
                </a:solidFill>
                <a:latin typeface="Radley"/>
                <a:ea typeface="Radley"/>
                <a:cs typeface="Radley"/>
                <a:sym typeface="Radley"/>
              </a:rPr>
              <a:t>………………………………</a:t>
            </a:r>
            <a:endParaRPr/>
          </a:p>
        </p:txBody>
      </p:sp>
      <p:sp>
        <p:nvSpPr>
          <p:cNvPr id="1651" name="Google Shape;1651;p62"/>
          <p:cNvSpPr/>
          <p:nvPr/>
        </p:nvSpPr>
        <p:spPr>
          <a:xfrm>
            <a:off x="4039433" y="3995581"/>
            <a:ext cx="757382" cy="494116"/>
          </a:xfrm>
          <a:prstGeom prst="rightArrow">
            <a:avLst>
              <a:gd fmla="val 50000" name="adj1"/>
              <a:gd fmla="val 50000" name="adj2"/>
            </a:avLst>
          </a:prstGeom>
          <a:solidFill>
            <a:schemeClr val="accent1"/>
          </a:solidFill>
          <a:ln cap="flat" cmpd="sng" w="12700">
            <a:solidFill>
              <a:srgbClr val="15705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652" name="Google Shape;1652;p62"/>
          <p:cNvSpPr/>
          <p:nvPr/>
        </p:nvSpPr>
        <p:spPr>
          <a:xfrm>
            <a:off x="4039433" y="4873436"/>
            <a:ext cx="757382" cy="494116"/>
          </a:xfrm>
          <a:prstGeom prst="rightArrow">
            <a:avLst>
              <a:gd fmla="val 50000" name="adj1"/>
              <a:gd fmla="val 50000" name="adj2"/>
            </a:avLst>
          </a:prstGeom>
          <a:solidFill>
            <a:schemeClr val="accent1"/>
          </a:solidFill>
          <a:ln cap="flat" cmpd="sng" w="12700">
            <a:solidFill>
              <a:srgbClr val="15705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653" name="Google Shape;1653;p62"/>
          <p:cNvSpPr/>
          <p:nvPr/>
        </p:nvSpPr>
        <p:spPr>
          <a:xfrm>
            <a:off x="4039433" y="5723068"/>
            <a:ext cx="757382" cy="494116"/>
          </a:xfrm>
          <a:prstGeom prst="rightArrow">
            <a:avLst>
              <a:gd fmla="val 50000" name="adj1"/>
              <a:gd fmla="val 50000" name="adj2"/>
            </a:avLst>
          </a:prstGeom>
          <a:solidFill>
            <a:schemeClr val="accent1"/>
          </a:solidFill>
          <a:ln cap="flat" cmpd="sng" w="12700">
            <a:solidFill>
              <a:srgbClr val="15705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654" name="Google Shape;1654;p62"/>
          <p:cNvSpPr/>
          <p:nvPr/>
        </p:nvSpPr>
        <p:spPr>
          <a:xfrm>
            <a:off x="1054133" y="3332309"/>
            <a:ext cx="9122684"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2. Identifier les caractéristiques du corps Y .</a:t>
            </a:r>
            <a:endParaRPr sz="2400">
              <a:solidFill>
                <a:schemeClr val="dk1"/>
              </a:solidFill>
              <a:latin typeface="Calibri"/>
              <a:ea typeface="Calibri"/>
              <a:cs typeface="Calibri"/>
              <a:sym typeface="Calibri"/>
            </a:endParaRPr>
          </a:p>
        </p:txBody>
      </p: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8" name="Shape 1658"/>
        <p:cNvGrpSpPr/>
        <p:nvPr/>
      </p:nvGrpSpPr>
      <p:grpSpPr>
        <a:xfrm>
          <a:off x="0" y="0"/>
          <a:ext cx="0" cy="0"/>
          <a:chOff x="0" y="0"/>
          <a:chExt cx="0" cy="0"/>
        </a:xfrm>
      </p:grpSpPr>
      <p:sp>
        <p:nvSpPr>
          <p:cNvPr id="1659" name="Google Shape;1659;p63"/>
          <p:cNvSpPr txBox="1"/>
          <p:nvPr/>
        </p:nvSpPr>
        <p:spPr>
          <a:xfrm>
            <a:off x="774700" y="177800"/>
            <a:ext cx="1055370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Les caractéristiques du corps Y sont: le volume propre, la surface libre horizontale et n’a pas de forme propre.</a:t>
            </a:r>
            <a:endParaRPr/>
          </a:p>
        </p:txBody>
      </p:sp>
      <p:pic>
        <p:nvPicPr>
          <p:cNvPr id="1660" name="Google Shape;1660;p63"/>
          <p:cNvPicPr preferRelativeResize="0"/>
          <p:nvPr/>
        </p:nvPicPr>
        <p:blipFill rotWithShape="1">
          <a:blip r:embed="rId3">
            <a:alphaModFix/>
          </a:blip>
          <a:srcRect b="0" l="0" r="0" t="0"/>
          <a:stretch/>
        </p:blipFill>
        <p:spPr>
          <a:xfrm>
            <a:off x="3273552" y="1122342"/>
            <a:ext cx="4972744" cy="2248214"/>
          </a:xfrm>
          <a:prstGeom prst="rect">
            <a:avLst/>
          </a:prstGeom>
          <a:noFill/>
          <a:ln>
            <a:noFill/>
          </a:ln>
        </p:spPr>
      </p:pic>
      <p:cxnSp>
        <p:nvCxnSpPr>
          <p:cNvPr id="1661" name="Google Shape;1661;p63"/>
          <p:cNvCxnSpPr/>
          <p:nvPr/>
        </p:nvCxnSpPr>
        <p:spPr>
          <a:xfrm>
            <a:off x="3041729" y="2557538"/>
            <a:ext cx="822960" cy="0"/>
          </a:xfrm>
          <a:prstGeom prst="straightConnector1">
            <a:avLst/>
          </a:prstGeom>
          <a:noFill/>
          <a:ln cap="flat" cmpd="sng" w="19050">
            <a:solidFill>
              <a:schemeClr val="dk1"/>
            </a:solidFill>
            <a:prstDash val="solid"/>
            <a:miter lim="800000"/>
            <a:headEnd len="sm" w="sm" type="none"/>
            <a:tailEnd len="med" w="med" type="triangle"/>
          </a:ln>
        </p:spPr>
      </p:cxnSp>
      <p:sp>
        <p:nvSpPr>
          <p:cNvPr id="1662" name="Google Shape;1662;p63"/>
          <p:cNvSpPr txBox="1"/>
          <p:nvPr/>
        </p:nvSpPr>
        <p:spPr>
          <a:xfrm>
            <a:off x="1852910" y="2294842"/>
            <a:ext cx="1179576"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Corps Y</a:t>
            </a:r>
            <a:endParaRPr/>
          </a:p>
        </p:txBody>
      </p:sp>
      <p:sp>
        <p:nvSpPr>
          <p:cNvPr id="1663" name="Google Shape;1663;p63"/>
          <p:cNvSpPr/>
          <p:nvPr/>
        </p:nvSpPr>
        <p:spPr>
          <a:xfrm rot="5400000">
            <a:off x="4547559" y="624876"/>
            <a:ext cx="453886" cy="1374425"/>
          </a:xfrm>
          <a:prstGeom prst="curvedRightArrow">
            <a:avLst>
              <a:gd fmla="val 25000" name="adj1"/>
              <a:gd fmla="val 50000" name="adj2"/>
              <a:gd fmla="val 25000" name="adj3"/>
            </a:avLst>
          </a:prstGeom>
          <a:solidFill>
            <a:schemeClr val="accent1"/>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664" name="Google Shape;1664;p63"/>
          <p:cNvSpPr/>
          <p:nvPr/>
        </p:nvSpPr>
        <p:spPr>
          <a:xfrm rot="5400000">
            <a:off x="6174387" y="477195"/>
            <a:ext cx="453886" cy="1571709"/>
          </a:xfrm>
          <a:prstGeom prst="curvedRightArrow">
            <a:avLst>
              <a:gd fmla="val 25000" name="adj1"/>
              <a:gd fmla="val 50000" name="adj2"/>
              <a:gd fmla="val 25000" name="adj3"/>
            </a:avLst>
          </a:prstGeom>
          <a:solidFill>
            <a:schemeClr val="accent1"/>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665" name="Google Shape;1665;p63"/>
          <p:cNvSpPr txBox="1"/>
          <p:nvPr/>
        </p:nvSpPr>
        <p:spPr>
          <a:xfrm>
            <a:off x="281652" y="599271"/>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choisit au hasard deux élèves pour justifier oralement leur raisonnement.</a:t>
            </a:r>
            <a:endParaRPr/>
          </a:p>
        </p:txBody>
      </p:sp>
      <p:grpSp>
        <p:nvGrpSpPr>
          <p:cNvPr id="1666" name="Google Shape;1666;p63"/>
          <p:cNvGrpSpPr/>
          <p:nvPr/>
        </p:nvGrpSpPr>
        <p:grpSpPr>
          <a:xfrm>
            <a:off x="10736910" y="150123"/>
            <a:ext cx="724840" cy="625508"/>
            <a:chOff x="779844" y="4335989"/>
            <a:chExt cx="563238" cy="575842"/>
          </a:xfrm>
        </p:grpSpPr>
        <p:pic>
          <p:nvPicPr>
            <p:cNvPr descr="Une image contenant Dessin animé, clipart, Animation, illustration&#10;&#10;Description générée automatiquement" id="1667" name="Google Shape;1667;p63"/>
            <p:cNvPicPr preferRelativeResize="0"/>
            <p:nvPr/>
          </p:nvPicPr>
          <p:blipFill rotWithShape="1">
            <a:blip r:embed="rId4">
              <a:alphaModFix/>
            </a:blip>
            <a:srcRect b="23864" l="18242" r="18458" t="9344"/>
            <a:stretch/>
          </p:blipFill>
          <p:spPr>
            <a:xfrm>
              <a:off x="779844" y="4335989"/>
              <a:ext cx="563238" cy="575842"/>
            </a:xfrm>
            <a:prstGeom prst="rect">
              <a:avLst/>
            </a:prstGeom>
            <a:noFill/>
            <a:ln>
              <a:noFill/>
            </a:ln>
          </p:spPr>
        </p:pic>
        <p:sp>
          <p:nvSpPr>
            <p:cNvPr id="1668" name="Google Shape;1668;p63"/>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rgbClr val="FFFFFF"/>
                </a:solidFill>
                <a:latin typeface="Arial"/>
                <a:ea typeface="Arial"/>
                <a:cs typeface="Arial"/>
                <a:sym typeface="Arial"/>
              </a:endParaRPr>
            </a:p>
          </p:txBody>
        </p:sp>
      </p:grpSp>
      <p:sp>
        <p:nvSpPr>
          <p:cNvPr id="1669" name="Google Shape;1669;p63"/>
          <p:cNvSpPr/>
          <p:nvPr/>
        </p:nvSpPr>
        <p:spPr>
          <a:xfrm>
            <a:off x="2592567" y="4165487"/>
            <a:ext cx="1130118"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fr-FR" sz="2400">
                <a:solidFill>
                  <a:schemeClr val="dk1"/>
                </a:solidFill>
                <a:latin typeface="Radley"/>
                <a:ea typeface="Radley"/>
                <a:cs typeface="Radley"/>
                <a:sym typeface="Radley"/>
              </a:rPr>
              <a:t>Surface</a:t>
            </a:r>
            <a:endParaRPr/>
          </a:p>
        </p:txBody>
      </p:sp>
      <p:sp>
        <p:nvSpPr>
          <p:cNvPr id="1670" name="Google Shape;1670;p63"/>
          <p:cNvSpPr/>
          <p:nvPr/>
        </p:nvSpPr>
        <p:spPr>
          <a:xfrm>
            <a:off x="2592567" y="5028935"/>
            <a:ext cx="940963"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fr-FR" sz="2400">
                <a:solidFill>
                  <a:schemeClr val="dk1"/>
                </a:solidFill>
                <a:latin typeface="Radley"/>
                <a:ea typeface="Radley"/>
                <a:cs typeface="Radley"/>
                <a:sym typeface="Radley"/>
              </a:rPr>
              <a:t>Forme</a:t>
            </a:r>
            <a:endParaRPr b="1" i="0" sz="2400">
              <a:solidFill>
                <a:schemeClr val="dk1"/>
              </a:solidFill>
              <a:latin typeface="Radley"/>
              <a:ea typeface="Radley"/>
              <a:cs typeface="Radley"/>
              <a:sym typeface="Radley"/>
            </a:endParaRPr>
          </a:p>
        </p:txBody>
      </p:sp>
      <p:sp>
        <p:nvSpPr>
          <p:cNvPr id="1671" name="Google Shape;1671;p63"/>
          <p:cNvSpPr/>
          <p:nvPr/>
        </p:nvSpPr>
        <p:spPr>
          <a:xfrm>
            <a:off x="2592567" y="5847312"/>
            <a:ext cx="1088055"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fr-FR" sz="2400">
                <a:solidFill>
                  <a:schemeClr val="dk1"/>
                </a:solidFill>
                <a:latin typeface="Radley"/>
                <a:ea typeface="Radley"/>
                <a:cs typeface="Radley"/>
                <a:sym typeface="Radley"/>
              </a:rPr>
              <a:t>Volume</a:t>
            </a:r>
            <a:endParaRPr/>
          </a:p>
        </p:txBody>
      </p:sp>
      <p:sp>
        <p:nvSpPr>
          <p:cNvPr id="1672" name="Google Shape;1672;p63"/>
          <p:cNvSpPr/>
          <p:nvPr/>
        </p:nvSpPr>
        <p:spPr>
          <a:xfrm>
            <a:off x="5151039" y="4165487"/>
            <a:ext cx="3693319"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fr-FR" sz="2400">
                <a:solidFill>
                  <a:schemeClr val="dk1"/>
                </a:solidFill>
                <a:latin typeface="Radley"/>
                <a:ea typeface="Radley"/>
                <a:cs typeface="Radley"/>
                <a:sym typeface="Radley"/>
              </a:rPr>
              <a:t>………………………………</a:t>
            </a:r>
            <a:endParaRPr/>
          </a:p>
        </p:txBody>
      </p:sp>
      <p:sp>
        <p:nvSpPr>
          <p:cNvPr id="1673" name="Google Shape;1673;p63"/>
          <p:cNvSpPr/>
          <p:nvPr/>
        </p:nvSpPr>
        <p:spPr>
          <a:xfrm>
            <a:off x="5151039" y="5028935"/>
            <a:ext cx="3693319"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fr-FR" sz="2400">
                <a:solidFill>
                  <a:schemeClr val="dk1"/>
                </a:solidFill>
                <a:latin typeface="Radley"/>
                <a:ea typeface="Radley"/>
                <a:cs typeface="Radley"/>
                <a:sym typeface="Radley"/>
              </a:rPr>
              <a:t>………………………………</a:t>
            </a:r>
            <a:endParaRPr/>
          </a:p>
        </p:txBody>
      </p:sp>
      <p:sp>
        <p:nvSpPr>
          <p:cNvPr id="1674" name="Google Shape;1674;p63"/>
          <p:cNvSpPr/>
          <p:nvPr/>
        </p:nvSpPr>
        <p:spPr>
          <a:xfrm>
            <a:off x="5151039" y="5889397"/>
            <a:ext cx="3693319"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fr-FR" sz="2400">
                <a:solidFill>
                  <a:schemeClr val="dk1"/>
                </a:solidFill>
                <a:latin typeface="Radley"/>
                <a:ea typeface="Radley"/>
                <a:cs typeface="Radley"/>
                <a:sym typeface="Radley"/>
              </a:rPr>
              <a:t>………………………………</a:t>
            </a:r>
            <a:endParaRPr/>
          </a:p>
        </p:txBody>
      </p:sp>
      <p:sp>
        <p:nvSpPr>
          <p:cNvPr id="1675" name="Google Shape;1675;p63"/>
          <p:cNvSpPr/>
          <p:nvPr/>
        </p:nvSpPr>
        <p:spPr>
          <a:xfrm>
            <a:off x="6157317" y="3997551"/>
            <a:ext cx="1438599"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1" lang="fr-FR" sz="2400">
                <a:solidFill>
                  <a:srgbClr val="FF0000"/>
                </a:solidFill>
                <a:latin typeface="Radley"/>
                <a:ea typeface="Radley"/>
                <a:cs typeface="Radley"/>
                <a:sym typeface="Radley"/>
              </a:rPr>
              <a:t>horizontale</a:t>
            </a:r>
            <a:endParaRPr/>
          </a:p>
        </p:txBody>
      </p:sp>
      <p:sp>
        <p:nvSpPr>
          <p:cNvPr id="1676" name="Google Shape;1676;p63"/>
          <p:cNvSpPr/>
          <p:nvPr/>
        </p:nvSpPr>
        <p:spPr>
          <a:xfrm>
            <a:off x="6157317" y="4860999"/>
            <a:ext cx="924933"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1" lang="fr-FR" sz="2400">
                <a:solidFill>
                  <a:srgbClr val="FF0000"/>
                </a:solidFill>
                <a:latin typeface="Radley"/>
                <a:ea typeface="Radley"/>
                <a:cs typeface="Radley"/>
                <a:sym typeface="Radley"/>
              </a:rPr>
              <a:t>change</a:t>
            </a:r>
            <a:endParaRPr b="1" i="1" sz="2400">
              <a:solidFill>
                <a:srgbClr val="FF0000"/>
              </a:solidFill>
              <a:latin typeface="Radley"/>
              <a:ea typeface="Radley"/>
              <a:cs typeface="Radley"/>
              <a:sym typeface="Radley"/>
            </a:endParaRPr>
          </a:p>
        </p:txBody>
      </p:sp>
      <p:sp>
        <p:nvSpPr>
          <p:cNvPr id="1677" name="Google Shape;1677;p63"/>
          <p:cNvSpPr/>
          <p:nvPr/>
        </p:nvSpPr>
        <p:spPr>
          <a:xfrm>
            <a:off x="6157317" y="5724447"/>
            <a:ext cx="1930016"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1" lang="fr-FR" sz="2400">
                <a:solidFill>
                  <a:srgbClr val="FF0000"/>
                </a:solidFill>
                <a:latin typeface="Radley"/>
                <a:ea typeface="Radley"/>
                <a:cs typeface="Radley"/>
                <a:sym typeface="Radley"/>
              </a:rPr>
              <a:t>Ne change pas </a:t>
            </a:r>
            <a:endParaRPr/>
          </a:p>
        </p:txBody>
      </p:sp>
      <p:sp>
        <p:nvSpPr>
          <p:cNvPr id="1678" name="Google Shape;1678;p63"/>
          <p:cNvSpPr/>
          <p:nvPr/>
        </p:nvSpPr>
        <p:spPr>
          <a:xfrm>
            <a:off x="4120713" y="4119825"/>
            <a:ext cx="757382" cy="494116"/>
          </a:xfrm>
          <a:prstGeom prst="rightArrow">
            <a:avLst>
              <a:gd fmla="val 50000" name="adj1"/>
              <a:gd fmla="val 50000" name="adj2"/>
            </a:avLst>
          </a:prstGeom>
          <a:solidFill>
            <a:schemeClr val="accent1"/>
          </a:solidFill>
          <a:ln cap="flat" cmpd="sng" w="12700">
            <a:solidFill>
              <a:srgbClr val="15705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679" name="Google Shape;1679;p63"/>
          <p:cNvSpPr/>
          <p:nvPr/>
        </p:nvSpPr>
        <p:spPr>
          <a:xfrm>
            <a:off x="4120713" y="4997680"/>
            <a:ext cx="757382" cy="494116"/>
          </a:xfrm>
          <a:prstGeom prst="rightArrow">
            <a:avLst>
              <a:gd fmla="val 50000" name="adj1"/>
              <a:gd fmla="val 50000" name="adj2"/>
            </a:avLst>
          </a:prstGeom>
          <a:solidFill>
            <a:schemeClr val="accent1"/>
          </a:solidFill>
          <a:ln cap="flat" cmpd="sng" w="12700">
            <a:solidFill>
              <a:srgbClr val="15705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680" name="Google Shape;1680;p63"/>
          <p:cNvSpPr/>
          <p:nvPr/>
        </p:nvSpPr>
        <p:spPr>
          <a:xfrm>
            <a:off x="4120713" y="5847312"/>
            <a:ext cx="757382" cy="494116"/>
          </a:xfrm>
          <a:prstGeom prst="rightArrow">
            <a:avLst>
              <a:gd fmla="val 50000" name="adj1"/>
              <a:gd fmla="val 50000" name="adj2"/>
            </a:avLst>
          </a:prstGeom>
          <a:solidFill>
            <a:schemeClr val="accent1"/>
          </a:solidFill>
          <a:ln cap="flat" cmpd="sng" w="12700">
            <a:solidFill>
              <a:srgbClr val="15705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1681" name="Google Shape;1681;p63"/>
          <p:cNvPicPr preferRelativeResize="0"/>
          <p:nvPr/>
        </p:nvPicPr>
        <p:blipFill rotWithShape="1">
          <a:blip r:embed="rId5">
            <a:alphaModFix/>
          </a:blip>
          <a:srcRect b="0" l="0" r="0" t="0"/>
          <a:stretch/>
        </p:blipFill>
        <p:spPr>
          <a:xfrm>
            <a:off x="10832216" y="916003"/>
            <a:ext cx="583170" cy="583170"/>
          </a:xfrm>
          <a:prstGeom prst="rect">
            <a:avLst/>
          </a:prstGeom>
          <a:noFill/>
          <a:ln>
            <a:noFill/>
          </a:ln>
        </p:spPr>
      </p:pic>
      <p:sp>
        <p:nvSpPr>
          <p:cNvPr id="1682" name="Google Shape;1682;p63"/>
          <p:cNvSpPr/>
          <p:nvPr/>
        </p:nvSpPr>
        <p:spPr>
          <a:xfrm>
            <a:off x="1054133" y="3332309"/>
            <a:ext cx="9122684"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2. Identifier les caractéristiques du corps Y .</a:t>
            </a:r>
            <a:endParaRPr sz="2400">
              <a:solidFill>
                <a:schemeClr val="dk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75"/>
                                        </p:tgtEl>
                                        <p:attrNameLst>
                                          <p:attrName>style.visibility</p:attrName>
                                        </p:attrNameLst>
                                      </p:cBhvr>
                                      <p:to>
                                        <p:strVal val="visible"/>
                                      </p:to>
                                    </p:set>
                                    <p:animEffect filter="fade" transition="in">
                                      <p:cBhvr>
                                        <p:cTn dur="500"/>
                                        <p:tgtEl>
                                          <p:spTgt spid="167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76"/>
                                        </p:tgtEl>
                                        <p:attrNameLst>
                                          <p:attrName>style.visibility</p:attrName>
                                        </p:attrNameLst>
                                      </p:cBhvr>
                                      <p:to>
                                        <p:strVal val="visible"/>
                                      </p:to>
                                    </p:set>
                                    <p:animEffect filter="fade" transition="in">
                                      <p:cBhvr>
                                        <p:cTn dur="500"/>
                                        <p:tgtEl>
                                          <p:spTgt spid="167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77"/>
                                        </p:tgtEl>
                                        <p:attrNameLst>
                                          <p:attrName>style.visibility</p:attrName>
                                        </p:attrNameLst>
                                      </p:cBhvr>
                                      <p:to>
                                        <p:strVal val="visible"/>
                                      </p:to>
                                    </p:set>
                                    <p:animEffect filter="fade" transition="in">
                                      <p:cBhvr>
                                        <p:cTn dur="500"/>
                                        <p:tgtEl>
                                          <p:spTgt spid="167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6" name="Shape 1686"/>
        <p:cNvGrpSpPr/>
        <p:nvPr/>
      </p:nvGrpSpPr>
      <p:grpSpPr>
        <a:xfrm>
          <a:off x="0" y="0"/>
          <a:ext cx="0" cy="0"/>
          <a:chOff x="0" y="0"/>
          <a:chExt cx="0" cy="0"/>
        </a:xfrm>
      </p:grpSpPr>
      <p:sp>
        <p:nvSpPr>
          <p:cNvPr id="1687" name="Google Shape;1687;p64"/>
          <p:cNvSpPr txBox="1"/>
          <p:nvPr/>
        </p:nvSpPr>
        <p:spPr>
          <a:xfrm>
            <a:off x="774700" y="177800"/>
            <a:ext cx="1055370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Cinquième étape : On déduit l’état physique du corps Y.</a:t>
            </a:r>
            <a:endParaRPr/>
          </a:p>
        </p:txBody>
      </p:sp>
      <p:pic>
        <p:nvPicPr>
          <p:cNvPr id="1688" name="Google Shape;1688;p64"/>
          <p:cNvPicPr preferRelativeResize="0"/>
          <p:nvPr/>
        </p:nvPicPr>
        <p:blipFill rotWithShape="1">
          <a:blip r:embed="rId3">
            <a:alphaModFix/>
          </a:blip>
          <a:srcRect b="0" l="0" r="0" t="0"/>
          <a:stretch/>
        </p:blipFill>
        <p:spPr>
          <a:xfrm>
            <a:off x="3273552" y="1122342"/>
            <a:ext cx="4972744" cy="2248214"/>
          </a:xfrm>
          <a:prstGeom prst="rect">
            <a:avLst/>
          </a:prstGeom>
          <a:noFill/>
          <a:ln>
            <a:noFill/>
          </a:ln>
        </p:spPr>
      </p:pic>
      <p:cxnSp>
        <p:nvCxnSpPr>
          <p:cNvPr id="1689" name="Google Shape;1689;p64"/>
          <p:cNvCxnSpPr/>
          <p:nvPr/>
        </p:nvCxnSpPr>
        <p:spPr>
          <a:xfrm>
            <a:off x="3041729" y="2557538"/>
            <a:ext cx="822960" cy="0"/>
          </a:xfrm>
          <a:prstGeom prst="straightConnector1">
            <a:avLst/>
          </a:prstGeom>
          <a:noFill/>
          <a:ln cap="flat" cmpd="sng" w="19050">
            <a:solidFill>
              <a:schemeClr val="dk1"/>
            </a:solidFill>
            <a:prstDash val="solid"/>
            <a:miter lim="800000"/>
            <a:headEnd len="sm" w="sm" type="none"/>
            <a:tailEnd len="med" w="med" type="triangle"/>
          </a:ln>
        </p:spPr>
      </p:cxnSp>
      <p:sp>
        <p:nvSpPr>
          <p:cNvPr id="1690" name="Google Shape;1690;p64"/>
          <p:cNvSpPr txBox="1"/>
          <p:nvPr/>
        </p:nvSpPr>
        <p:spPr>
          <a:xfrm>
            <a:off x="1852910" y="2294842"/>
            <a:ext cx="1179576"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Corps Y</a:t>
            </a:r>
            <a:endParaRPr/>
          </a:p>
        </p:txBody>
      </p:sp>
      <p:sp>
        <p:nvSpPr>
          <p:cNvPr id="1691" name="Google Shape;1691;p64"/>
          <p:cNvSpPr/>
          <p:nvPr/>
        </p:nvSpPr>
        <p:spPr>
          <a:xfrm rot="5400000">
            <a:off x="4547559" y="624876"/>
            <a:ext cx="453886" cy="1374425"/>
          </a:xfrm>
          <a:prstGeom prst="curvedRightArrow">
            <a:avLst>
              <a:gd fmla="val 25000" name="adj1"/>
              <a:gd fmla="val 50000" name="adj2"/>
              <a:gd fmla="val 25000" name="adj3"/>
            </a:avLst>
          </a:prstGeom>
          <a:solidFill>
            <a:schemeClr val="accent1"/>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692" name="Google Shape;1692;p64"/>
          <p:cNvSpPr/>
          <p:nvPr/>
        </p:nvSpPr>
        <p:spPr>
          <a:xfrm rot="5400000">
            <a:off x="6174387" y="477195"/>
            <a:ext cx="453886" cy="1571709"/>
          </a:xfrm>
          <a:prstGeom prst="curvedRightArrow">
            <a:avLst>
              <a:gd fmla="val 25000" name="adj1"/>
              <a:gd fmla="val 50000" name="adj2"/>
              <a:gd fmla="val 25000" name="adj3"/>
            </a:avLst>
          </a:prstGeom>
          <a:solidFill>
            <a:schemeClr val="accent1"/>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693" name="Google Shape;1693;p64"/>
          <p:cNvSpPr txBox="1"/>
          <p:nvPr/>
        </p:nvSpPr>
        <p:spPr>
          <a:xfrm>
            <a:off x="281652" y="599271"/>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choisit au hasard deux élèves pour justifier oralement leur raisonnement.</a:t>
            </a:r>
            <a:endParaRPr/>
          </a:p>
        </p:txBody>
      </p:sp>
      <p:sp>
        <p:nvSpPr>
          <p:cNvPr id="1694" name="Google Shape;1694;p64"/>
          <p:cNvSpPr/>
          <p:nvPr/>
        </p:nvSpPr>
        <p:spPr>
          <a:xfrm>
            <a:off x="1321796" y="3868462"/>
            <a:ext cx="9122684"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3. Le corps Y est à l’état …………………………………...  </a:t>
            </a:r>
            <a:endParaRPr sz="2400">
              <a:solidFill>
                <a:schemeClr val="dk1"/>
              </a:solidFill>
              <a:latin typeface="Calibri"/>
              <a:ea typeface="Calibri"/>
              <a:cs typeface="Calibri"/>
              <a:sym typeface="Calibri"/>
            </a:endParaRPr>
          </a:p>
        </p:txBody>
      </p:sp>
      <p:grpSp>
        <p:nvGrpSpPr>
          <p:cNvPr id="1695" name="Google Shape;1695;p64"/>
          <p:cNvGrpSpPr/>
          <p:nvPr/>
        </p:nvGrpSpPr>
        <p:grpSpPr>
          <a:xfrm>
            <a:off x="10736910" y="150123"/>
            <a:ext cx="724840" cy="625508"/>
            <a:chOff x="779844" y="4335989"/>
            <a:chExt cx="563238" cy="575842"/>
          </a:xfrm>
        </p:grpSpPr>
        <p:pic>
          <p:nvPicPr>
            <p:cNvPr descr="Une image contenant Dessin animé, clipart, Animation, illustration&#10;&#10;Description générée automatiquement" id="1696" name="Google Shape;1696;p64"/>
            <p:cNvPicPr preferRelativeResize="0"/>
            <p:nvPr/>
          </p:nvPicPr>
          <p:blipFill rotWithShape="1">
            <a:blip r:embed="rId4">
              <a:alphaModFix/>
            </a:blip>
            <a:srcRect b="23864" l="18242" r="18458" t="9344"/>
            <a:stretch/>
          </p:blipFill>
          <p:spPr>
            <a:xfrm>
              <a:off x="779844" y="4335989"/>
              <a:ext cx="563238" cy="575842"/>
            </a:xfrm>
            <a:prstGeom prst="rect">
              <a:avLst/>
            </a:prstGeom>
            <a:noFill/>
            <a:ln>
              <a:noFill/>
            </a:ln>
          </p:spPr>
        </p:pic>
        <p:sp>
          <p:nvSpPr>
            <p:cNvPr id="1697" name="Google Shape;1697;p64"/>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rgbClr val="FFFFFF"/>
                </a:solidFill>
                <a:latin typeface="Arial"/>
                <a:ea typeface="Arial"/>
                <a:cs typeface="Arial"/>
                <a:sym typeface="Arial"/>
              </a:endParaRPr>
            </a:p>
          </p:txBody>
        </p:sp>
      </p:gr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1" name="Shape 1701"/>
        <p:cNvGrpSpPr/>
        <p:nvPr/>
      </p:nvGrpSpPr>
      <p:grpSpPr>
        <a:xfrm>
          <a:off x="0" y="0"/>
          <a:ext cx="0" cy="0"/>
          <a:chOff x="0" y="0"/>
          <a:chExt cx="0" cy="0"/>
        </a:xfrm>
      </p:grpSpPr>
      <p:sp>
        <p:nvSpPr>
          <p:cNvPr id="1702" name="Google Shape;1702;p65"/>
          <p:cNvSpPr txBox="1"/>
          <p:nvPr/>
        </p:nvSpPr>
        <p:spPr>
          <a:xfrm>
            <a:off x="774700" y="177800"/>
            <a:ext cx="1055370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Le corps Y a les mêmes caractéristiques des liquides. Alors le corps Y est à l’état liquide.</a:t>
            </a:r>
            <a:endParaRPr/>
          </a:p>
        </p:txBody>
      </p:sp>
      <p:pic>
        <p:nvPicPr>
          <p:cNvPr id="1703" name="Google Shape;1703;p65"/>
          <p:cNvPicPr preferRelativeResize="0"/>
          <p:nvPr/>
        </p:nvPicPr>
        <p:blipFill rotWithShape="1">
          <a:blip r:embed="rId3">
            <a:alphaModFix/>
          </a:blip>
          <a:srcRect b="0" l="0" r="0" t="0"/>
          <a:stretch/>
        </p:blipFill>
        <p:spPr>
          <a:xfrm>
            <a:off x="3273552" y="1122342"/>
            <a:ext cx="4972744" cy="2248214"/>
          </a:xfrm>
          <a:prstGeom prst="rect">
            <a:avLst/>
          </a:prstGeom>
          <a:noFill/>
          <a:ln>
            <a:noFill/>
          </a:ln>
        </p:spPr>
      </p:pic>
      <p:cxnSp>
        <p:nvCxnSpPr>
          <p:cNvPr id="1704" name="Google Shape;1704;p65"/>
          <p:cNvCxnSpPr/>
          <p:nvPr/>
        </p:nvCxnSpPr>
        <p:spPr>
          <a:xfrm>
            <a:off x="3041729" y="2557538"/>
            <a:ext cx="822960" cy="0"/>
          </a:xfrm>
          <a:prstGeom prst="straightConnector1">
            <a:avLst/>
          </a:prstGeom>
          <a:noFill/>
          <a:ln cap="flat" cmpd="sng" w="19050">
            <a:solidFill>
              <a:schemeClr val="dk1"/>
            </a:solidFill>
            <a:prstDash val="solid"/>
            <a:miter lim="800000"/>
            <a:headEnd len="sm" w="sm" type="none"/>
            <a:tailEnd len="med" w="med" type="triangle"/>
          </a:ln>
        </p:spPr>
      </p:cxnSp>
      <p:sp>
        <p:nvSpPr>
          <p:cNvPr id="1705" name="Google Shape;1705;p65"/>
          <p:cNvSpPr txBox="1"/>
          <p:nvPr/>
        </p:nvSpPr>
        <p:spPr>
          <a:xfrm>
            <a:off x="1852910" y="2294842"/>
            <a:ext cx="1179576"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Corps Y</a:t>
            </a:r>
            <a:endParaRPr/>
          </a:p>
        </p:txBody>
      </p:sp>
      <p:sp>
        <p:nvSpPr>
          <p:cNvPr id="1706" name="Google Shape;1706;p65"/>
          <p:cNvSpPr/>
          <p:nvPr/>
        </p:nvSpPr>
        <p:spPr>
          <a:xfrm rot="5400000">
            <a:off x="4547559" y="624876"/>
            <a:ext cx="453886" cy="1374425"/>
          </a:xfrm>
          <a:prstGeom prst="curvedRightArrow">
            <a:avLst>
              <a:gd fmla="val 25000" name="adj1"/>
              <a:gd fmla="val 50000" name="adj2"/>
              <a:gd fmla="val 25000" name="adj3"/>
            </a:avLst>
          </a:prstGeom>
          <a:solidFill>
            <a:schemeClr val="accent1"/>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707" name="Google Shape;1707;p65"/>
          <p:cNvSpPr/>
          <p:nvPr/>
        </p:nvSpPr>
        <p:spPr>
          <a:xfrm rot="5400000">
            <a:off x="6174387" y="477195"/>
            <a:ext cx="453886" cy="1571709"/>
          </a:xfrm>
          <a:prstGeom prst="curvedRightArrow">
            <a:avLst>
              <a:gd fmla="val 25000" name="adj1"/>
              <a:gd fmla="val 50000" name="adj2"/>
              <a:gd fmla="val 25000" name="adj3"/>
            </a:avLst>
          </a:prstGeom>
          <a:solidFill>
            <a:schemeClr val="accent1"/>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708" name="Google Shape;1708;p65"/>
          <p:cNvSpPr txBox="1"/>
          <p:nvPr/>
        </p:nvSpPr>
        <p:spPr>
          <a:xfrm>
            <a:off x="281652" y="599271"/>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choisit au hasard deux élèves pour justifier oralement leur raisonnement.</a:t>
            </a:r>
            <a:endParaRPr/>
          </a:p>
        </p:txBody>
      </p:sp>
      <p:sp>
        <p:nvSpPr>
          <p:cNvPr id="1709" name="Google Shape;1709;p65"/>
          <p:cNvSpPr/>
          <p:nvPr/>
        </p:nvSpPr>
        <p:spPr>
          <a:xfrm>
            <a:off x="1321796" y="3868462"/>
            <a:ext cx="9122684"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3. Le corps Y est à l’état …………………………………...  </a:t>
            </a:r>
            <a:endParaRPr sz="2400">
              <a:solidFill>
                <a:schemeClr val="dk1"/>
              </a:solidFill>
              <a:latin typeface="Calibri"/>
              <a:ea typeface="Calibri"/>
              <a:cs typeface="Calibri"/>
              <a:sym typeface="Calibri"/>
            </a:endParaRPr>
          </a:p>
        </p:txBody>
      </p:sp>
      <p:grpSp>
        <p:nvGrpSpPr>
          <p:cNvPr id="1710" name="Google Shape;1710;p65"/>
          <p:cNvGrpSpPr/>
          <p:nvPr/>
        </p:nvGrpSpPr>
        <p:grpSpPr>
          <a:xfrm>
            <a:off x="10736910" y="150123"/>
            <a:ext cx="724840" cy="625508"/>
            <a:chOff x="779844" y="4335989"/>
            <a:chExt cx="563238" cy="575842"/>
          </a:xfrm>
        </p:grpSpPr>
        <p:pic>
          <p:nvPicPr>
            <p:cNvPr descr="Une image contenant Dessin animé, clipart, Animation, illustration&#10;&#10;Description générée automatiquement" id="1711" name="Google Shape;1711;p65"/>
            <p:cNvPicPr preferRelativeResize="0"/>
            <p:nvPr/>
          </p:nvPicPr>
          <p:blipFill rotWithShape="1">
            <a:blip r:embed="rId4">
              <a:alphaModFix/>
            </a:blip>
            <a:srcRect b="23864" l="18242" r="18458" t="9344"/>
            <a:stretch/>
          </p:blipFill>
          <p:spPr>
            <a:xfrm>
              <a:off x="779844" y="4335989"/>
              <a:ext cx="563238" cy="575842"/>
            </a:xfrm>
            <a:prstGeom prst="rect">
              <a:avLst/>
            </a:prstGeom>
            <a:noFill/>
            <a:ln>
              <a:noFill/>
            </a:ln>
          </p:spPr>
        </p:pic>
        <p:sp>
          <p:nvSpPr>
            <p:cNvPr id="1712" name="Google Shape;1712;p65"/>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rgbClr val="FFFFFF"/>
                </a:solidFill>
                <a:latin typeface="Arial"/>
                <a:ea typeface="Arial"/>
                <a:cs typeface="Arial"/>
                <a:sym typeface="Arial"/>
              </a:endParaRPr>
            </a:p>
          </p:txBody>
        </p:sp>
      </p:grpSp>
      <p:sp>
        <p:nvSpPr>
          <p:cNvPr id="1713" name="Google Shape;1713;p65"/>
          <p:cNvSpPr/>
          <p:nvPr/>
        </p:nvSpPr>
        <p:spPr>
          <a:xfrm>
            <a:off x="4612951" y="3868462"/>
            <a:ext cx="862416"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1" lang="fr-FR" sz="2400">
                <a:solidFill>
                  <a:srgbClr val="FF0000"/>
                </a:solidFill>
                <a:latin typeface="Radley"/>
                <a:ea typeface="Radley"/>
                <a:cs typeface="Radley"/>
                <a:sym typeface="Radley"/>
              </a:rPr>
              <a:t>liquide</a:t>
            </a:r>
            <a:endParaRPr b="1" i="1" sz="2400">
              <a:solidFill>
                <a:srgbClr val="FF0000"/>
              </a:solidFill>
              <a:latin typeface="Radley"/>
              <a:ea typeface="Radley"/>
              <a:cs typeface="Radley"/>
              <a:sym typeface="Radley"/>
            </a:endParaRPr>
          </a:p>
        </p:txBody>
      </p:sp>
      <p:pic>
        <p:nvPicPr>
          <p:cNvPr id="1714" name="Google Shape;1714;p65"/>
          <p:cNvPicPr preferRelativeResize="0"/>
          <p:nvPr/>
        </p:nvPicPr>
        <p:blipFill rotWithShape="1">
          <a:blip r:embed="rId5">
            <a:alphaModFix/>
          </a:blip>
          <a:srcRect b="0" l="0" r="0" t="0"/>
          <a:stretch/>
        </p:blipFill>
        <p:spPr>
          <a:xfrm>
            <a:off x="10832216" y="916003"/>
            <a:ext cx="583170" cy="58317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13"/>
                                        </p:tgtEl>
                                        <p:attrNameLst>
                                          <p:attrName>style.visibility</p:attrName>
                                        </p:attrNameLst>
                                      </p:cBhvr>
                                      <p:to>
                                        <p:strVal val="visible"/>
                                      </p:to>
                                    </p:set>
                                    <p:animEffect filter="fade" transition="in">
                                      <p:cBhvr>
                                        <p:cTn dur="500"/>
                                        <p:tgtEl>
                                          <p:spTgt spid="171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196296"/>
            </a:gs>
            <a:gs pos="23000">
              <a:srgbClr val="196296"/>
            </a:gs>
            <a:gs pos="45000">
              <a:schemeClr val="lt1"/>
            </a:gs>
            <a:gs pos="69000">
              <a:srgbClr val="15537E"/>
            </a:gs>
            <a:gs pos="97000">
              <a:srgbClr val="144D76"/>
            </a:gs>
            <a:gs pos="100000">
              <a:srgbClr val="144D76"/>
            </a:gs>
          </a:gsLst>
          <a:path path="circle">
            <a:fillToRect b="50%" l="50%" r="50%" t="50%"/>
          </a:path>
          <a:tileRect/>
        </a:gradFill>
      </p:bgPr>
    </p:bg>
    <p:spTree>
      <p:nvGrpSpPr>
        <p:cNvPr id="1718" name="Shape 1718"/>
        <p:cNvGrpSpPr/>
        <p:nvPr/>
      </p:nvGrpSpPr>
      <p:grpSpPr>
        <a:xfrm>
          <a:off x="0" y="0"/>
          <a:ext cx="0" cy="0"/>
          <a:chOff x="0" y="0"/>
          <a:chExt cx="0" cy="0"/>
        </a:xfrm>
      </p:grpSpPr>
      <p:grpSp>
        <p:nvGrpSpPr>
          <p:cNvPr id="1719" name="Google Shape;1719;p66"/>
          <p:cNvGrpSpPr/>
          <p:nvPr/>
        </p:nvGrpSpPr>
        <p:grpSpPr>
          <a:xfrm>
            <a:off x="812159" y="829917"/>
            <a:ext cx="10567685" cy="5198169"/>
            <a:chOff x="2184400" y="1402025"/>
            <a:chExt cx="7823200" cy="4942038"/>
          </a:xfrm>
        </p:grpSpPr>
        <p:sp>
          <p:nvSpPr>
            <p:cNvPr id="1720" name="Google Shape;1720;p66"/>
            <p:cNvSpPr/>
            <p:nvPr/>
          </p:nvSpPr>
          <p:spPr>
            <a:xfrm>
              <a:off x="2184400" y="1402025"/>
              <a:ext cx="7823200" cy="4942038"/>
            </a:xfrm>
            <a:prstGeom prst="roundRect">
              <a:avLst>
                <a:gd fmla="val 2665" name="adj"/>
              </a:avLst>
            </a:prstGeom>
            <a:solidFill>
              <a:srgbClr val="0070C0"/>
            </a:solidFill>
            <a:ln cap="flat" cmpd="sng" w="12700">
              <a:solidFill>
                <a:srgbClr val="0070C0"/>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1721" name="Google Shape;1721;p66"/>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rPr b="1" lang="fr-FR" sz="4400">
                  <a:solidFill>
                    <a:srgbClr val="000000"/>
                  </a:solidFill>
                  <a:latin typeface="Calibri"/>
                  <a:ea typeface="Calibri"/>
                  <a:cs typeface="Calibri"/>
                  <a:sym typeface="Calibri"/>
                </a:rPr>
                <a:t>Pratique en binôme</a:t>
              </a:r>
              <a:endParaRPr/>
            </a:p>
          </p:txBody>
        </p:sp>
      </p:grpSp>
      <p:grpSp>
        <p:nvGrpSpPr>
          <p:cNvPr id="1722" name="Google Shape;1722;p66"/>
          <p:cNvGrpSpPr/>
          <p:nvPr/>
        </p:nvGrpSpPr>
        <p:grpSpPr>
          <a:xfrm>
            <a:off x="8796759" y="4917801"/>
            <a:ext cx="2425143" cy="936371"/>
            <a:chOff x="8796759" y="4917801"/>
            <a:chExt cx="2425142" cy="936370"/>
          </a:xfrm>
        </p:grpSpPr>
        <p:sp>
          <p:nvSpPr>
            <p:cNvPr id="1723" name="Google Shape;1723;p66"/>
            <p:cNvSpPr/>
            <p:nvPr/>
          </p:nvSpPr>
          <p:spPr>
            <a:xfrm>
              <a:off x="10285531" y="4917801"/>
              <a:ext cx="936370" cy="936370"/>
            </a:xfrm>
            <a:prstGeom prst="ellipse">
              <a:avLst/>
            </a:prstGeom>
            <a:blipFill rotWithShape="1">
              <a:blip r:embed="rId3">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FFFFFF"/>
                </a:solidFill>
                <a:latin typeface="Calibri"/>
                <a:ea typeface="Calibri"/>
                <a:cs typeface="Calibri"/>
                <a:sym typeface="Calibri"/>
              </a:endParaRPr>
            </a:p>
          </p:txBody>
        </p:sp>
        <p:sp>
          <p:nvSpPr>
            <p:cNvPr id="1724" name="Google Shape;1724;p66"/>
            <p:cNvSpPr/>
            <p:nvPr/>
          </p:nvSpPr>
          <p:spPr>
            <a:xfrm>
              <a:off x="8796759" y="5060928"/>
              <a:ext cx="1569327" cy="65011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rPr b="1" lang="fr-FR" sz="3600">
                  <a:solidFill>
                    <a:srgbClr val="000000"/>
                  </a:solidFill>
                  <a:latin typeface="Calibri"/>
                  <a:ea typeface="Calibri"/>
                  <a:cs typeface="Calibri"/>
                  <a:sym typeface="Calibri"/>
                </a:rPr>
                <a:t>15 min</a:t>
              </a:r>
              <a:endParaRPr/>
            </a:p>
          </p:txBody>
        </p:sp>
      </p:grpSp>
      <p:pic>
        <p:nvPicPr>
          <p:cNvPr id="1725" name="Google Shape;1725;p66"/>
          <p:cNvPicPr preferRelativeResize="0"/>
          <p:nvPr/>
        </p:nvPicPr>
        <p:blipFill rotWithShape="1">
          <a:blip r:embed="rId4">
            <a:alphaModFix/>
          </a:blip>
          <a:srcRect b="0" l="0" r="0" t="0"/>
          <a:stretch/>
        </p:blipFill>
        <p:spPr>
          <a:xfrm>
            <a:off x="4959577" y="1244095"/>
            <a:ext cx="2494771" cy="2494771"/>
          </a:xfrm>
          <a:prstGeom prst="rect">
            <a:avLst/>
          </a:prstGeom>
          <a:noFill/>
          <a:ln>
            <a:noFill/>
          </a:ln>
        </p:spPr>
      </p:pic>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9" name="Shape 1729"/>
        <p:cNvGrpSpPr/>
        <p:nvPr/>
      </p:nvGrpSpPr>
      <p:grpSpPr>
        <a:xfrm>
          <a:off x="0" y="0"/>
          <a:ext cx="0" cy="0"/>
          <a:chOff x="0" y="0"/>
          <a:chExt cx="0" cy="0"/>
        </a:xfrm>
      </p:grpSpPr>
      <p:sp>
        <p:nvSpPr>
          <p:cNvPr id="1730" name="Google Shape;1730;p67"/>
          <p:cNvSpPr txBox="1"/>
          <p:nvPr/>
        </p:nvSpPr>
        <p:spPr>
          <a:xfrm>
            <a:off x="820420" y="178195"/>
            <a:ext cx="10551160" cy="490671"/>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1" sz="1600">
              <a:solidFill>
                <a:srgbClr val="A5A5A5"/>
              </a:solidFill>
              <a:latin typeface="Calibri"/>
              <a:ea typeface="Calibri"/>
              <a:cs typeface="Calibri"/>
              <a:sym typeface="Calibri"/>
            </a:endParaRPr>
          </a:p>
        </p:txBody>
      </p:sp>
      <p:sp>
        <p:nvSpPr>
          <p:cNvPr id="1731" name="Google Shape;1731;p67"/>
          <p:cNvSpPr txBox="1"/>
          <p:nvPr/>
        </p:nvSpPr>
        <p:spPr>
          <a:xfrm>
            <a:off x="953261" y="179615"/>
            <a:ext cx="9885109"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rgbClr val="A5A5A5"/>
                </a:solidFill>
                <a:latin typeface="Calibri"/>
                <a:ea typeface="Calibri"/>
                <a:cs typeface="Calibri"/>
                <a:sym typeface="Calibri"/>
              </a:rPr>
              <a:t>Prenez vos livrets page 7 et travaillez individuellement, puis discutez  vos réponses en binômes.</a:t>
            </a:r>
            <a:endParaRPr/>
          </a:p>
        </p:txBody>
      </p:sp>
      <p:sp>
        <p:nvSpPr>
          <p:cNvPr id="1732" name="Google Shape;1732;p67"/>
          <p:cNvSpPr/>
          <p:nvPr/>
        </p:nvSpPr>
        <p:spPr>
          <a:xfrm>
            <a:off x="559098" y="614680"/>
            <a:ext cx="9572820" cy="400368"/>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7 min de travail. 5min individuellement puis 2 min en binômes</a:t>
            </a:r>
            <a:endParaRPr/>
          </a:p>
        </p:txBody>
      </p:sp>
      <p:sp>
        <p:nvSpPr>
          <p:cNvPr id="1733" name="Google Shape;1733;p67"/>
          <p:cNvSpPr txBox="1"/>
          <p:nvPr/>
        </p:nvSpPr>
        <p:spPr>
          <a:xfrm>
            <a:off x="11632902" y="145605"/>
            <a:ext cx="548588" cy="369332"/>
          </a:xfrm>
          <a:prstGeom prst="rect">
            <a:avLst/>
          </a:prstGeom>
          <a:solidFill>
            <a:srgbClr val="0070C0"/>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PB</a:t>
            </a:r>
            <a:endParaRPr b="1" sz="1800">
              <a:solidFill>
                <a:schemeClr val="lt1"/>
              </a:solidFill>
              <a:latin typeface="Calibri"/>
              <a:ea typeface="Calibri"/>
              <a:cs typeface="Calibri"/>
              <a:sym typeface="Calibri"/>
            </a:endParaRPr>
          </a:p>
        </p:txBody>
      </p:sp>
      <p:pic>
        <p:nvPicPr>
          <p:cNvPr id="1734" name="Google Shape;1734;p67"/>
          <p:cNvPicPr preferRelativeResize="0"/>
          <p:nvPr/>
        </p:nvPicPr>
        <p:blipFill rotWithShape="1">
          <a:blip r:embed="rId3">
            <a:alphaModFix/>
          </a:blip>
          <a:srcRect b="0" l="0" r="0" t="0"/>
          <a:stretch/>
        </p:blipFill>
        <p:spPr>
          <a:xfrm>
            <a:off x="10890805" y="225425"/>
            <a:ext cx="688093" cy="642398"/>
          </a:xfrm>
          <a:prstGeom prst="rect">
            <a:avLst/>
          </a:prstGeom>
          <a:noFill/>
          <a:ln>
            <a:noFill/>
          </a:ln>
          <a:effectLst>
            <a:outerShdw blurRad="50800" rotWithShape="0" algn="tl" dir="2700000" dist="38100">
              <a:srgbClr val="000000">
                <a:alpha val="42745"/>
              </a:srgbClr>
            </a:outerShdw>
          </a:effectLst>
        </p:spPr>
      </p:pic>
      <p:sp>
        <p:nvSpPr>
          <p:cNvPr id="1735" name="Google Shape;1735;p67"/>
          <p:cNvSpPr/>
          <p:nvPr/>
        </p:nvSpPr>
        <p:spPr>
          <a:xfrm>
            <a:off x="427950" y="3623667"/>
            <a:ext cx="6917278"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fr-FR" sz="2400">
                <a:solidFill>
                  <a:srgbClr val="F5821F"/>
                </a:solidFill>
                <a:latin typeface="Calibri"/>
                <a:ea typeface="Calibri"/>
                <a:cs typeface="Calibri"/>
                <a:sym typeface="Calibri"/>
              </a:rPr>
              <a:t>1</a:t>
            </a:r>
            <a:r>
              <a:rPr i="0" lang="fr-FR" sz="2400">
                <a:solidFill>
                  <a:srgbClr val="F5821F"/>
                </a:solidFill>
                <a:latin typeface="Calibri"/>
                <a:ea typeface="Calibri"/>
                <a:cs typeface="Calibri"/>
                <a:sym typeface="Calibri"/>
              </a:rPr>
              <a:t>. </a:t>
            </a:r>
            <a:r>
              <a:rPr i="0" lang="fr-FR" sz="2400">
                <a:solidFill>
                  <a:srgbClr val="231F20"/>
                </a:solidFill>
                <a:latin typeface="Calibri"/>
                <a:ea typeface="Calibri"/>
                <a:cs typeface="Calibri"/>
                <a:sym typeface="Calibri"/>
              </a:rPr>
              <a:t>Extraire dudocument des informations sur le</a:t>
            </a:r>
            <a:r>
              <a:rPr i="0" lang="fr-FR" sz="2400" u="sng">
                <a:solidFill>
                  <a:srgbClr val="231F20"/>
                </a:solidFill>
                <a:latin typeface="Calibri"/>
                <a:ea typeface="Calibri"/>
                <a:cs typeface="Calibri"/>
                <a:sym typeface="Calibri"/>
              </a:rPr>
              <a:t> corps A</a:t>
            </a:r>
            <a:endParaRPr/>
          </a:p>
        </p:txBody>
      </p:sp>
      <p:sp>
        <p:nvSpPr>
          <p:cNvPr id="1736" name="Google Shape;1736;p67"/>
          <p:cNvSpPr/>
          <p:nvPr/>
        </p:nvSpPr>
        <p:spPr>
          <a:xfrm>
            <a:off x="427950" y="4254469"/>
            <a:ext cx="5357108"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fr-FR" sz="2400">
                <a:solidFill>
                  <a:srgbClr val="F5821F"/>
                </a:solidFill>
                <a:latin typeface="Calibri"/>
                <a:ea typeface="Calibri"/>
                <a:cs typeface="Calibri"/>
                <a:sym typeface="Calibri"/>
              </a:rPr>
              <a:t>2</a:t>
            </a:r>
            <a:r>
              <a:rPr b="1" i="0" lang="fr-FR" sz="2400">
                <a:solidFill>
                  <a:srgbClr val="F5821F"/>
                </a:solidFill>
                <a:latin typeface="Calibri"/>
                <a:ea typeface="Calibri"/>
                <a:cs typeface="Calibri"/>
                <a:sym typeface="Calibri"/>
              </a:rPr>
              <a:t>.</a:t>
            </a:r>
            <a:r>
              <a:rPr b="0" i="0" lang="fr-FR" sz="2400">
                <a:solidFill>
                  <a:srgbClr val="F5821F"/>
                </a:solidFill>
                <a:latin typeface="Calibri"/>
                <a:ea typeface="Calibri"/>
                <a:cs typeface="Calibri"/>
                <a:sym typeface="Calibri"/>
              </a:rPr>
              <a:t> </a:t>
            </a:r>
            <a:r>
              <a:rPr b="0" i="0" lang="fr-FR" sz="2400">
                <a:solidFill>
                  <a:srgbClr val="231F20"/>
                </a:solidFill>
                <a:latin typeface="Calibri"/>
                <a:ea typeface="Calibri"/>
                <a:cs typeface="Calibri"/>
                <a:sym typeface="Calibri"/>
              </a:rPr>
              <a:t>Identifier les caractéristiques du corps A.</a:t>
            </a:r>
            <a:endParaRPr/>
          </a:p>
        </p:txBody>
      </p:sp>
      <p:sp>
        <p:nvSpPr>
          <p:cNvPr id="1737" name="Google Shape;1737;p67"/>
          <p:cNvSpPr/>
          <p:nvPr/>
        </p:nvSpPr>
        <p:spPr>
          <a:xfrm>
            <a:off x="427950" y="4868235"/>
            <a:ext cx="8518679"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fr-FR" sz="2400">
                <a:solidFill>
                  <a:srgbClr val="F5821F"/>
                </a:solidFill>
                <a:latin typeface="Calibri"/>
                <a:ea typeface="Calibri"/>
                <a:cs typeface="Calibri"/>
                <a:sym typeface="Calibri"/>
              </a:rPr>
              <a:t>3</a:t>
            </a:r>
            <a:r>
              <a:rPr b="1" i="0" lang="fr-FR" sz="2400">
                <a:solidFill>
                  <a:srgbClr val="F5821F"/>
                </a:solidFill>
                <a:latin typeface="Calibri"/>
                <a:ea typeface="Calibri"/>
                <a:cs typeface="Calibri"/>
                <a:sym typeface="Calibri"/>
              </a:rPr>
              <a:t>.</a:t>
            </a:r>
            <a:r>
              <a:rPr b="0" i="0" lang="fr-FR" sz="2400">
                <a:solidFill>
                  <a:srgbClr val="F5821F"/>
                </a:solidFill>
                <a:latin typeface="Calibri"/>
                <a:ea typeface="Calibri"/>
                <a:cs typeface="Calibri"/>
                <a:sym typeface="Calibri"/>
              </a:rPr>
              <a:t> </a:t>
            </a:r>
            <a:r>
              <a:rPr b="0" i="0" lang="fr-FR" sz="2400">
                <a:solidFill>
                  <a:srgbClr val="231F20"/>
                </a:solidFill>
                <a:latin typeface="Calibri"/>
                <a:ea typeface="Calibri"/>
                <a:cs typeface="Calibri"/>
                <a:sym typeface="Calibri"/>
              </a:rPr>
              <a:t>Déduire l’état physique du corps A à partir de ses caractérisitiques</a:t>
            </a:r>
            <a:endParaRPr b="0" i="0" sz="2400">
              <a:solidFill>
                <a:srgbClr val="231F20"/>
              </a:solidFill>
              <a:latin typeface="Calibri"/>
              <a:ea typeface="Calibri"/>
              <a:cs typeface="Calibri"/>
              <a:sym typeface="Calibri"/>
            </a:endParaRPr>
          </a:p>
        </p:txBody>
      </p:sp>
      <p:pic>
        <p:nvPicPr>
          <p:cNvPr id="1738" name="Google Shape;1738;p67"/>
          <p:cNvPicPr preferRelativeResize="0"/>
          <p:nvPr/>
        </p:nvPicPr>
        <p:blipFill rotWithShape="1">
          <a:blip r:embed="rId4">
            <a:alphaModFix/>
          </a:blip>
          <a:srcRect b="0" l="0" r="0" t="0"/>
          <a:stretch/>
        </p:blipFill>
        <p:spPr>
          <a:xfrm>
            <a:off x="2237329" y="985432"/>
            <a:ext cx="7894589" cy="2376765"/>
          </a:xfrm>
          <a:prstGeom prst="rect">
            <a:avLst/>
          </a:prstGeom>
          <a:noFill/>
          <a:ln>
            <a:noFill/>
          </a:ln>
        </p:spPr>
      </p:pic>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2" name="Shape 1742"/>
        <p:cNvGrpSpPr/>
        <p:nvPr/>
      </p:nvGrpSpPr>
      <p:grpSpPr>
        <a:xfrm>
          <a:off x="0" y="0"/>
          <a:ext cx="0" cy="0"/>
          <a:chOff x="0" y="0"/>
          <a:chExt cx="0" cy="0"/>
        </a:xfrm>
      </p:grpSpPr>
      <p:sp>
        <p:nvSpPr>
          <p:cNvPr id="1743" name="Google Shape;1743;p68"/>
          <p:cNvSpPr txBox="1"/>
          <p:nvPr/>
        </p:nvSpPr>
        <p:spPr>
          <a:xfrm>
            <a:off x="553815" y="148309"/>
            <a:ext cx="10551160" cy="490671"/>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1" sz="1600">
              <a:solidFill>
                <a:srgbClr val="A5A5A5"/>
              </a:solidFill>
              <a:latin typeface="Calibri"/>
              <a:ea typeface="Calibri"/>
              <a:cs typeface="Calibri"/>
              <a:sym typeface="Calibri"/>
            </a:endParaRPr>
          </a:p>
        </p:txBody>
      </p:sp>
      <p:sp>
        <p:nvSpPr>
          <p:cNvPr id="1744" name="Google Shape;1744;p68"/>
          <p:cNvSpPr txBox="1"/>
          <p:nvPr/>
        </p:nvSpPr>
        <p:spPr>
          <a:xfrm>
            <a:off x="671032" y="203944"/>
            <a:ext cx="9885109"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rgbClr val="A5A5A5"/>
                </a:solidFill>
                <a:latin typeface="Calibri"/>
                <a:ea typeface="Calibri"/>
                <a:cs typeface="Calibri"/>
                <a:sym typeface="Calibri"/>
              </a:rPr>
              <a:t>On commence par extraire des informations du document.</a:t>
            </a:r>
            <a:endParaRPr/>
          </a:p>
        </p:txBody>
      </p:sp>
      <p:pic>
        <p:nvPicPr>
          <p:cNvPr id="1745" name="Google Shape;1745;p68"/>
          <p:cNvPicPr preferRelativeResize="0"/>
          <p:nvPr/>
        </p:nvPicPr>
        <p:blipFill rotWithShape="1">
          <a:blip r:embed="rId3">
            <a:alphaModFix/>
          </a:blip>
          <a:srcRect b="0" l="0" r="0" t="0"/>
          <a:stretch/>
        </p:blipFill>
        <p:spPr>
          <a:xfrm>
            <a:off x="2477613" y="2746182"/>
            <a:ext cx="2121024" cy="1276736"/>
          </a:xfrm>
          <a:prstGeom prst="rect">
            <a:avLst/>
          </a:prstGeom>
          <a:noFill/>
          <a:ln>
            <a:noFill/>
          </a:ln>
        </p:spPr>
      </p:pic>
      <p:pic>
        <p:nvPicPr>
          <p:cNvPr id="1746" name="Google Shape;1746;p68"/>
          <p:cNvPicPr preferRelativeResize="0"/>
          <p:nvPr/>
        </p:nvPicPr>
        <p:blipFill rotWithShape="1">
          <a:blip r:embed="rId4">
            <a:alphaModFix/>
          </a:blip>
          <a:srcRect b="0" l="0" r="0" t="0"/>
          <a:stretch/>
        </p:blipFill>
        <p:spPr>
          <a:xfrm>
            <a:off x="5884001" y="2810400"/>
            <a:ext cx="1247082" cy="1174879"/>
          </a:xfrm>
          <a:prstGeom prst="rect">
            <a:avLst/>
          </a:prstGeom>
          <a:noFill/>
          <a:ln>
            <a:noFill/>
          </a:ln>
        </p:spPr>
      </p:pic>
      <p:sp>
        <p:nvSpPr>
          <p:cNvPr id="1747" name="Google Shape;1747;p68"/>
          <p:cNvSpPr/>
          <p:nvPr/>
        </p:nvSpPr>
        <p:spPr>
          <a:xfrm>
            <a:off x="2184114" y="4383133"/>
            <a:ext cx="5001949" cy="27699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fr-FR" sz="1800">
                <a:solidFill>
                  <a:srgbClr val="F5821F"/>
                </a:solidFill>
                <a:latin typeface="Calibri"/>
                <a:ea typeface="Calibri"/>
                <a:cs typeface="Calibri"/>
                <a:sym typeface="Calibri"/>
              </a:rPr>
              <a:t>• </a:t>
            </a:r>
            <a:r>
              <a:rPr b="0" i="0" lang="fr-FR" sz="1800">
                <a:solidFill>
                  <a:srgbClr val="231F20"/>
                </a:solidFill>
                <a:latin typeface="Calibri"/>
                <a:ea typeface="Calibri"/>
                <a:cs typeface="Calibri"/>
                <a:sym typeface="Calibri"/>
              </a:rPr>
              <a:t>Le corps A n’a pas de </a:t>
            </a:r>
            <a:r>
              <a:rPr b="0" i="0" lang="fr-FR" sz="1800">
                <a:solidFill>
                  <a:srgbClr val="231F20"/>
                </a:solidFill>
                <a:latin typeface="Arial"/>
                <a:ea typeface="Arial"/>
                <a:cs typeface="Arial"/>
                <a:sym typeface="Arial"/>
              </a:rPr>
              <a:t>.......................</a:t>
            </a:r>
            <a:endParaRPr/>
          </a:p>
        </p:txBody>
      </p:sp>
      <p:sp>
        <p:nvSpPr>
          <p:cNvPr id="1748" name="Google Shape;1748;p68"/>
          <p:cNvSpPr/>
          <p:nvPr/>
        </p:nvSpPr>
        <p:spPr>
          <a:xfrm>
            <a:off x="2150599" y="4988266"/>
            <a:ext cx="5001949" cy="27699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fr-FR" sz="1800">
                <a:solidFill>
                  <a:srgbClr val="F5821F"/>
                </a:solidFill>
                <a:latin typeface="Calibri"/>
                <a:ea typeface="Calibri"/>
                <a:cs typeface="Calibri"/>
                <a:sym typeface="Calibri"/>
              </a:rPr>
              <a:t>• </a:t>
            </a:r>
            <a:r>
              <a:rPr b="0" i="0" lang="fr-FR" sz="1800">
                <a:solidFill>
                  <a:srgbClr val="231F20"/>
                </a:solidFill>
                <a:latin typeface="Calibri"/>
                <a:ea typeface="Calibri"/>
                <a:cs typeface="Calibri"/>
                <a:sym typeface="Calibri"/>
              </a:rPr>
              <a:t>Le corps A </a:t>
            </a:r>
            <a:r>
              <a:rPr b="0" i="0" lang="fr-FR" sz="1800">
                <a:solidFill>
                  <a:srgbClr val="231F20"/>
                </a:solidFill>
                <a:latin typeface="Arial"/>
                <a:ea typeface="Arial"/>
                <a:cs typeface="Arial"/>
                <a:sym typeface="Arial"/>
              </a:rPr>
              <a:t>...........................</a:t>
            </a:r>
            <a:r>
              <a:rPr b="0" i="0" lang="fr-FR" sz="1800">
                <a:solidFill>
                  <a:srgbClr val="231F20"/>
                </a:solidFill>
                <a:latin typeface="Calibri"/>
                <a:ea typeface="Calibri"/>
                <a:cs typeface="Calibri"/>
                <a:sym typeface="Calibri"/>
              </a:rPr>
              <a:t>la forme du récipient.</a:t>
            </a:r>
            <a:endParaRPr/>
          </a:p>
        </p:txBody>
      </p:sp>
      <p:sp>
        <p:nvSpPr>
          <p:cNvPr id="1749" name="Google Shape;1749;p68"/>
          <p:cNvSpPr/>
          <p:nvPr/>
        </p:nvSpPr>
        <p:spPr>
          <a:xfrm>
            <a:off x="2932677" y="2667543"/>
            <a:ext cx="1718897" cy="246221"/>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fr-FR" sz="1600">
                <a:solidFill>
                  <a:srgbClr val="231F20"/>
                </a:solidFill>
                <a:latin typeface="Calibri"/>
                <a:ea typeface="Calibri"/>
                <a:cs typeface="Calibri"/>
                <a:sym typeface="Calibri"/>
              </a:rPr>
              <a:t>Surface libre</a:t>
            </a:r>
            <a:endParaRPr/>
          </a:p>
        </p:txBody>
      </p:sp>
      <p:sp>
        <p:nvSpPr>
          <p:cNvPr id="1750" name="Google Shape;1750;p68"/>
          <p:cNvSpPr/>
          <p:nvPr/>
        </p:nvSpPr>
        <p:spPr>
          <a:xfrm>
            <a:off x="671032" y="531691"/>
            <a:ext cx="10012455" cy="503021"/>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Passage au tableau d’un élève pour proposer une réponse avec justification. Inclusion du reste de la classe pour donner un feedback sur la réponse de leur camarade. </a:t>
            </a:r>
            <a:endParaRPr/>
          </a:p>
        </p:txBody>
      </p:sp>
      <p:cxnSp>
        <p:nvCxnSpPr>
          <p:cNvPr id="1751" name="Google Shape;1751;p68"/>
          <p:cNvCxnSpPr/>
          <p:nvPr/>
        </p:nvCxnSpPr>
        <p:spPr>
          <a:xfrm>
            <a:off x="1917467" y="3597340"/>
            <a:ext cx="6799630" cy="0"/>
          </a:xfrm>
          <a:prstGeom prst="straightConnector1">
            <a:avLst/>
          </a:prstGeom>
          <a:noFill/>
          <a:ln cap="flat" cmpd="sng" w="38100">
            <a:solidFill>
              <a:srgbClr val="FF0000"/>
            </a:solidFill>
            <a:prstDash val="lgDash"/>
            <a:miter lim="800000"/>
            <a:headEnd len="sm" w="sm" type="none"/>
            <a:tailEnd len="sm" w="sm" type="none"/>
          </a:ln>
        </p:spPr>
      </p:cxnSp>
      <p:cxnSp>
        <p:nvCxnSpPr>
          <p:cNvPr id="1752" name="Google Shape;1752;p68"/>
          <p:cNvCxnSpPr/>
          <p:nvPr/>
        </p:nvCxnSpPr>
        <p:spPr>
          <a:xfrm>
            <a:off x="3723392" y="3100621"/>
            <a:ext cx="1048853" cy="930853"/>
          </a:xfrm>
          <a:prstGeom prst="straightConnector1">
            <a:avLst/>
          </a:prstGeom>
          <a:noFill/>
          <a:ln cap="flat" cmpd="sng" w="38100">
            <a:solidFill>
              <a:srgbClr val="FF0000"/>
            </a:solidFill>
            <a:prstDash val="lgDash"/>
            <a:miter lim="800000"/>
            <a:headEnd len="sm" w="sm" type="none"/>
            <a:tailEnd len="sm" w="sm" type="none"/>
          </a:ln>
        </p:spPr>
      </p:cxnSp>
      <p:sp>
        <p:nvSpPr>
          <p:cNvPr id="1753" name="Google Shape;1753;p68"/>
          <p:cNvSpPr txBox="1"/>
          <p:nvPr/>
        </p:nvSpPr>
        <p:spPr>
          <a:xfrm>
            <a:off x="11632902" y="145605"/>
            <a:ext cx="548588" cy="369332"/>
          </a:xfrm>
          <a:prstGeom prst="rect">
            <a:avLst/>
          </a:prstGeom>
          <a:solidFill>
            <a:srgbClr val="0070C0"/>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PB</a:t>
            </a:r>
            <a:endParaRPr b="1" sz="1800">
              <a:solidFill>
                <a:schemeClr val="lt1"/>
              </a:solidFill>
              <a:latin typeface="Calibri"/>
              <a:ea typeface="Calibri"/>
              <a:cs typeface="Calibri"/>
              <a:sym typeface="Calibri"/>
            </a:endParaRPr>
          </a:p>
        </p:txBody>
      </p:sp>
      <p:pic>
        <p:nvPicPr>
          <p:cNvPr id="1754" name="Google Shape;1754;p68"/>
          <p:cNvPicPr preferRelativeResize="0"/>
          <p:nvPr/>
        </p:nvPicPr>
        <p:blipFill rotWithShape="1">
          <a:blip r:embed="rId5">
            <a:alphaModFix/>
          </a:blip>
          <a:srcRect b="0" l="0" r="0" t="0"/>
          <a:stretch/>
        </p:blipFill>
        <p:spPr>
          <a:xfrm>
            <a:off x="10890805" y="225425"/>
            <a:ext cx="688093" cy="642398"/>
          </a:xfrm>
          <a:prstGeom prst="rect">
            <a:avLst/>
          </a:prstGeom>
          <a:noFill/>
          <a:ln>
            <a:noFill/>
          </a:ln>
          <a:effectLst>
            <a:outerShdw blurRad="50800" rotWithShape="0" algn="tl" dir="2700000" dist="38100">
              <a:srgbClr val="000000">
                <a:alpha val="42745"/>
              </a:srgbClr>
            </a:outerShdw>
          </a:effectLst>
        </p:spPr>
      </p:pic>
      <p:sp>
        <p:nvSpPr>
          <p:cNvPr id="1755" name="Google Shape;1755;p68"/>
          <p:cNvSpPr/>
          <p:nvPr/>
        </p:nvSpPr>
        <p:spPr>
          <a:xfrm>
            <a:off x="383988" y="1328022"/>
            <a:ext cx="7065396"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fr-FR" sz="2400">
                <a:solidFill>
                  <a:srgbClr val="F5821F"/>
                </a:solidFill>
                <a:latin typeface="Calibri"/>
                <a:ea typeface="Calibri"/>
                <a:cs typeface="Calibri"/>
                <a:sym typeface="Calibri"/>
              </a:rPr>
              <a:t>1. </a:t>
            </a:r>
            <a:r>
              <a:rPr b="1" i="0" lang="fr-FR" sz="2400">
                <a:solidFill>
                  <a:srgbClr val="231F20"/>
                </a:solidFill>
                <a:latin typeface="Calibri"/>
                <a:ea typeface="Calibri"/>
                <a:cs typeface="Calibri"/>
                <a:sym typeface="Calibri"/>
              </a:rPr>
              <a:t>Extraire dudocument des informations sur le</a:t>
            </a:r>
            <a:r>
              <a:rPr b="1" i="0" lang="fr-FR" sz="2400" u="sng">
                <a:solidFill>
                  <a:srgbClr val="231F20"/>
                </a:solidFill>
                <a:latin typeface="Calibri"/>
                <a:ea typeface="Calibri"/>
                <a:cs typeface="Calibri"/>
                <a:sym typeface="Calibri"/>
              </a:rPr>
              <a:t> corps A</a:t>
            </a:r>
            <a:endParaRPr/>
          </a:p>
        </p:txBody>
      </p:sp>
      <p:sp>
        <p:nvSpPr>
          <p:cNvPr id="1756" name="Google Shape;1756;p68"/>
          <p:cNvSpPr/>
          <p:nvPr/>
        </p:nvSpPr>
        <p:spPr>
          <a:xfrm>
            <a:off x="2150599" y="5584546"/>
            <a:ext cx="6329966" cy="27699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fr-FR" sz="1800">
                <a:solidFill>
                  <a:srgbClr val="F5821F"/>
                </a:solidFill>
                <a:latin typeface="Calibri"/>
                <a:ea typeface="Calibri"/>
                <a:cs typeface="Calibri"/>
                <a:sym typeface="Calibri"/>
              </a:rPr>
              <a:t>• </a:t>
            </a:r>
            <a:r>
              <a:rPr b="0" i="0" lang="fr-FR" sz="1800">
                <a:solidFill>
                  <a:srgbClr val="231F20"/>
                </a:solidFill>
                <a:latin typeface="Calibri"/>
                <a:ea typeface="Calibri"/>
                <a:cs typeface="Calibri"/>
                <a:sym typeface="Calibri"/>
              </a:rPr>
              <a:t>Le corps A ne change pas  </a:t>
            </a:r>
            <a:r>
              <a:rPr b="0" i="0" lang="fr-FR" sz="1800">
                <a:solidFill>
                  <a:srgbClr val="231F20"/>
                </a:solidFill>
                <a:latin typeface="Arial"/>
                <a:ea typeface="Arial"/>
                <a:cs typeface="Arial"/>
                <a:sym typeface="Arial"/>
              </a:rPr>
              <a:t>..........................</a:t>
            </a:r>
            <a:r>
              <a:rPr b="0" i="0" lang="fr-FR" sz="1800">
                <a:solidFill>
                  <a:srgbClr val="231F20"/>
                </a:solidFill>
                <a:latin typeface="Calibri"/>
                <a:ea typeface="Calibri"/>
                <a:cs typeface="Calibri"/>
                <a:sym typeface="Calibri"/>
              </a:rPr>
              <a:t>.</a:t>
            </a:r>
            <a:endParaRPr/>
          </a:p>
        </p:txBody>
      </p:sp>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0" name="Shape 1760"/>
        <p:cNvGrpSpPr/>
        <p:nvPr/>
      </p:nvGrpSpPr>
      <p:grpSpPr>
        <a:xfrm>
          <a:off x="0" y="0"/>
          <a:ext cx="0" cy="0"/>
          <a:chOff x="0" y="0"/>
          <a:chExt cx="0" cy="0"/>
        </a:xfrm>
      </p:grpSpPr>
      <p:sp>
        <p:nvSpPr>
          <p:cNvPr id="1761" name="Google Shape;1761;p69"/>
          <p:cNvSpPr txBox="1"/>
          <p:nvPr/>
        </p:nvSpPr>
        <p:spPr>
          <a:xfrm>
            <a:off x="820420" y="178195"/>
            <a:ext cx="10551160" cy="490671"/>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1" sz="1600">
              <a:solidFill>
                <a:srgbClr val="A5A5A5"/>
              </a:solidFill>
              <a:latin typeface="Calibri"/>
              <a:ea typeface="Calibri"/>
              <a:cs typeface="Calibri"/>
              <a:sym typeface="Calibri"/>
            </a:endParaRPr>
          </a:p>
        </p:txBody>
      </p:sp>
      <p:sp>
        <p:nvSpPr>
          <p:cNvPr id="1762" name="Google Shape;1762;p69"/>
          <p:cNvSpPr txBox="1"/>
          <p:nvPr/>
        </p:nvSpPr>
        <p:spPr>
          <a:xfrm>
            <a:off x="650421" y="229620"/>
            <a:ext cx="9885109"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rgbClr val="A5A5A5"/>
                </a:solidFill>
                <a:latin typeface="Calibri"/>
                <a:ea typeface="Calibri"/>
                <a:cs typeface="Calibri"/>
                <a:sym typeface="Calibri"/>
              </a:rPr>
              <a:t>On commence par extraire des informations du document.</a:t>
            </a:r>
            <a:endParaRPr/>
          </a:p>
        </p:txBody>
      </p:sp>
      <p:pic>
        <p:nvPicPr>
          <p:cNvPr id="1763" name="Google Shape;1763;p69"/>
          <p:cNvPicPr preferRelativeResize="0"/>
          <p:nvPr/>
        </p:nvPicPr>
        <p:blipFill rotWithShape="1">
          <a:blip r:embed="rId3">
            <a:alphaModFix/>
          </a:blip>
          <a:srcRect b="0" l="0" r="0" t="0"/>
          <a:stretch/>
        </p:blipFill>
        <p:spPr>
          <a:xfrm>
            <a:off x="2477613" y="2746182"/>
            <a:ext cx="2121024" cy="1276736"/>
          </a:xfrm>
          <a:prstGeom prst="rect">
            <a:avLst/>
          </a:prstGeom>
          <a:noFill/>
          <a:ln>
            <a:noFill/>
          </a:ln>
        </p:spPr>
      </p:pic>
      <p:pic>
        <p:nvPicPr>
          <p:cNvPr id="1764" name="Google Shape;1764;p69"/>
          <p:cNvPicPr preferRelativeResize="0"/>
          <p:nvPr/>
        </p:nvPicPr>
        <p:blipFill rotWithShape="1">
          <a:blip r:embed="rId4">
            <a:alphaModFix/>
          </a:blip>
          <a:srcRect b="0" l="0" r="0" t="0"/>
          <a:stretch/>
        </p:blipFill>
        <p:spPr>
          <a:xfrm>
            <a:off x="5884001" y="2810400"/>
            <a:ext cx="1247082" cy="1174879"/>
          </a:xfrm>
          <a:prstGeom prst="rect">
            <a:avLst/>
          </a:prstGeom>
          <a:noFill/>
          <a:ln>
            <a:noFill/>
          </a:ln>
        </p:spPr>
      </p:pic>
      <p:sp>
        <p:nvSpPr>
          <p:cNvPr id="1765" name="Google Shape;1765;p69"/>
          <p:cNvSpPr/>
          <p:nvPr/>
        </p:nvSpPr>
        <p:spPr>
          <a:xfrm>
            <a:off x="2184114" y="4383133"/>
            <a:ext cx="5001949" cy="27699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fr-FR" sz="1800">
                <a:solidFill>
                  <a:srgbClr val="F5821F"/>
                </a:solidFill>
                <a:latin typeface="Calibri"/>
                <a:ea typeface="Calibri"/>
                <a:cs typeface="Calibri"/>
                <a:sym typeface="Calibri"/>
              </a:rPr>
              <a:t>• </a:t>
            </a:r>
            <a:r>
              <a:rPr b="0" i="0" lang="fr-FR" sz="1800">
                <a:solidFill>
                  <a:srgbClr val="231F20"/>
                </a:solidFill>
                <a:latin typeface="Calibri"/>
                <a:ea typeface="Calibri"/>
                <a:cs typeface="Calibri"/>
                <a:sym typeface="Calibri"/>
              </a:rPr>
              <a:t>Le corps A n’a pas de </a:t>
            </a:r>
            <a:r>
              <a:rPr b="0" i="0" lang="fr-FR" sz="1800">
                <a:solidFill>
                  <a:srgbClr val="231F20"/>
                </a:solidFill>
                <a:latin typeface="Arial"/>
                <a:ea typeface="Arial"/>
                <a:cs typeface="Arial"/>
                <a:sym typeface="Arial"/>
              </a:rPr>
              <a:t>.......................</a:t>
            </a:r>
            <a:endParaRPr/>
          </a:p>
        </p:txBody>
      </p:sp>
      <p:sp>
        <p:nvSpPr>
          <p:cNvPr id="1766" name="Google Shape;1766;p69"/>
          <p:cNvSpPr/>
          <p:nvPr/>
        </p:nvSpPr>
        <p:spPr>
          <a:xfrm>
            <a:off x="2150599" y="4988266"/>
            <a:ext cx="5001949" cy="27699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fr-FR" sz="1800">
                <a:solidFill>
                  <a:srgbClr val="F5821F"/>
                </a:solidFill>
                <a:latin typeface="Calibri"/>
                <a:ea typeface="Calibri"/>
                <a:cs typeface="Calibri"/>
                <a:sym typeface="Calibri"/>
              </a:rPr>
              <a:t>• </a:t>
            </a:r>
            <a:r>
              <a:rPr b="0" i="0" lang="fr-FR" sz="1800">
                <a:solidFill>
                  <a:srgbClr val="231F20"/>
                </a:solidFill>
                <a:latin typeface="Calibri"/>
                <a:ea typeface="Calibri"/>
                <a:cs typeface="Calibri"/>
                <a:sym typeface="Calibri"/>
              </a:rPr>
              <a:t>Le corps A </a:t>
            </a:r>
            <a:r>
              <a:rPr b="0" i="0" lang="fr-FR" sz="1800">
                <a:solidFill>
                  <a:srgbClr val="231F20"/>
                </a:solidFill>
                <a:latin typeface="Arial"/>
                <a:ea typeface="Arial"/>
                <a:cs typeface="Arial"/>
                <a:sym typeface="Arial"/>
              </a:rPr>
              <a:t>...........................</a:t>
            </a:r>
            <a:r>
              <a:rPr b="0" i="0" lang="fr-FR" sz="1800">
                <a:solidFill>
                  <a:srgbClr val="231F20"/>
                </a:solidFill>
                <a:latin typeface="Calibri"/>
                <a:ea typeface="Calibri"/>
                <a:cs typeface="Calibri"/>
                <a:sym typeface="Calibri"/>
              </a:rPr>
              <a:t>la forme du récipient.</a:t>
            </a:r>
            <a:endParaRPr/>
          </a:p>
        </p:txBody>
      </p:sp>
      <p:sp>
        <p:nvSpPr>
          <p:cNvPr id="1767" name="Google Shape;1767;p69"/>
          <p:cNvSpPr/>
          <p:nvPr/>
        </p:nvSpPr>
        <p:spPr>
          <a:xfrm>
            <a:off x="2932677" y="2667543"/>
            <a:ext cx="1718897" cy="246221"/>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fr-FR" sz="1600">
                <a:solidFill>
                  <a:srgbClr val="231F20"/>
                </a:solidFill>
                <a:latin typeface="Calibri"/>
                <a:ea typeface="Calibri"/>
                <a:cs typeface="Calibri"/>
                <a:sym typeface="Calibri"/>
              </a:rPr>
              <a:t>Surface libre</a:t>
            </a:r>
            <a:endParaRPr/>
          </a:p>
        </p:txBody>
      </p:sp>
      <p:sp>
        <p:nvSpPr>
          <p:cNvPr id="1768" name="Google Shape;1768;p69"/>
          <p:cNvSpPr txBox="1"/>
          <p:nvPr/>
        </p:nvSpPr>
        <p:spPr>
          <a:xfrm>
            <a:off x="4321687" y="4274130"/>
            <a:ext cx="2711144"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rgbClr val="FF0000"/>
                </a:solidFill>
                <a:latin typeface="Calibri"/>
                <a:ea typeface="Calibri"/>
                <a:cs typeface="Calibri"/>
                <a:sym typeface="Calibri"/>
              </a:rPr>
              <a:t>Surface horizontale</a:t>
            </a:r>
            <a:endParaRPr/>
          </a:p>
        </p:txBody>
      </p:sp>
      <p:sp>
        <p:nvSpPr>
          <p:cNvPr id="1769" name="Google Shape;1769;p69"/>
          <p:cNvSpPr txBox="1"/>
          <p:nvPr/>
        </p:nvSpPr>
        <p:spPr>
          <a:xfrm>
            <a:off x="3204966" y="4887080"/>
            <a:ext cx="2711144"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rgbClr val="FF0000"/>
                </a:solidFill>
                <a:latin typeface="Calibri"/>
                <a:ea typeface="Calibri"/>
                <a:cs typeface="Calibri"/>
                <a:sym typeface="Calibri"/>
              </a:rPr>
              <a:t> ne prend pas</a:t>
            </a:r>
            <a:endParaRPr/>
          </a:p>
        </p:txBody>
      </p:sp>
      <p:sp>
        <p:nvSpPr>
          <p:cNvPr id="1770" name="Google Shape;1770;p69"/>
          <p:cNvSpPr/>
          <p:nvPr/>
        </p:nvSpPr>
        <p:spPr>
          <a:xfrm>
            <a:off x="559098" y="551191"/>
            <a:ext cx="10012455" cy="503021"/>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Passage au tableau d’un élève pour proposer une réponse avec justification. Inclusion du reste de la classe pour donner un feedback sur la réponse de leur camarade. </a:t>
            </a:r>
            <a:endParaRPr/>
          </a:p>
        </p:txBody>
      </p:sp>
      <p:cxnSp>
        <p:nvCxnSpPr>
          <p:cNvPr id="1771" name="Google Shape;1771;p69"/>
          <p:cNvCxnSpPr/>
          <p:nvPr/>
        </p:nvCxnSpPr>
        <p:spPr>
          <a:xfrm>
            <a:off x="1917467" y="3597340"/>
            <a:ext cx="6799630" cy="0"/>
          </a:xfrm>
          <a:prstGeom prst="straightConnector1">
            <a:avLst/>
          </a:prstGeom>
          <a:noFill/>
          <a:ln cap="flat" cmpd="sng" w="38100">
            <a:solidFill>
              <a:srgbClr val="FF0000"/>
            </a:solidFill>
            <a:prstDash val="lgDash"/>
            <a:miter lim="800000"/>
            <a:headEnd len="sm" w="sm" type="none"/>
            <a:tailEnd len="sm" w="sm" type="none"/>
          </a:ln>
        </p:spPr>
      </p:cxnSp>
      <p:cxnSp>
        <p:nvCxnSpPr>
          <p:cNvPr id="1772" name="Google Shape;1772;p69"/>
          <p:cNvCxnSpPr/>
          <p:nvPr/>
        </p:nvCxnSpPr>
        <p:spPr>
          <a:xfrm>
            <a:off x="3723392" y="3100621"/>
            <a:ext cx="1048853" cy="930853"/>
          </a:xfrm>
          <a:prstGeom prst="straightConnector1">
            <a:avLst/>
          </a:prstGeom>
          <a:noFill/>
          <a:ln cap="flat" cmpd="sng" w="38100">
            <a:solidFill>
              <a:srgbClr val="FF0000"/>
            </a:solidFill>
            <a:prstDash val="lgDash"/>
            <a:miter lim="800000"/>
            <a:headEnd len="sm" w="sm" type="none"/>
            <a:tailEnd len="sm" w="sm" type="none"/>
          </a:ln>
        </p:spPr>
      </p:cxnSp>
      <p:sp>
        <p:nvSpPr>
          <p:cNvPr id="1773" name="Google Shape;1773;p69"/>
          <p:cNvSpPr txBox="1"/>
          <p:nvPr/>
        </p:nvSpPr>
        <p:spPr>
          <a:xfrm>
            <a:off x="11632902" y="145605"/>
            <a:ext cx="548588" cy="369332"/>
          </a:xfrm>
          <a:prstGeom prst="rect">
            <a:avLst/>
          </a:prstGeom>
          <a:solidFill>
            <a:srgbClr val="0070C0"/>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PB</a:t>
            </a:r>
            <a:endParaRPr b="1" sz="1800">
              <a:solidFill>
                <a:schemeClr val="lt1"/>
              </a:solidFill>
              <a:latin typeface="Calibri"/>
              <a:ea typeface="Calibri"/>
              <a:cs typeface="Calibri"/>
              <a:sym typeface="Calibri"/>
            </a:endParaRPr>
          </a:p>
        </p:txBody>
      </p:sp>
      <p:pic>
        <p:nvPicPr>
          <p:cNvPr id="1774" name="Google Shape;1774;p69"/>
          <p:cNvPicPr preferRelativeResize="0"/>
          <p:nvPr/>
        </p:nvPicPr>
        <p:blipFill rotWithShape="1">
          <a:blip r:embed="rId5">
            <a:alphaModFix/>
          </a:blip>
          <a:srcRect b="0" l="0" r="0" t="0"/>
          <a:stretch/>
        </p:blipFill>
        <p:spPr>
          <a:xfrm>
            <a:off x="10890805" y="225425"/>
            <a:ext cx="688093" cy="642398"/>
          </a:xfrm>
          <a:prstGeom prst="rect">
            <a:avLst/>
          </a:prstGeom>
          <a:noFill/>
          <a:ln>
            <a:noFill/>
          </a:ln>
          <a:effectLst>
            <a:outerShdw blurRad="50800" rotWithShape="0" algn="tl" dir="2700000" dist="38100">
              <a:srgbClr val="000000">
                <a:alpha val="42745"/>
              </a:srgbClr>
            </a:outerShdw>
          </a:effectLst>
        </p:spPr>
      </p:pic>
      <p:sp>
        <p:nvSpPr>
          <p:cNvPr id="1775" name="Google Shape;1775;p69"/>
          <p:cNvSpPr/>
          <p:nvPr/>
        </p:nvSpPr>
        <p:spPr>
          <a:xfrm>
            <a:off x="383988" y="1328022"/>
            <a:ext cx="7065396"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fr-FR" sz="2400">
                <a:solidFill>
                  <a:srgbClr val="F5821F"/>
                </a:solidFill>
                <a:latin typeface="Calibri"/>
                <a:ea typeface="Calibri"/>
                <a:cs typeface="Calibri"/>
                <a:sym typeface="Calibri"/>
              </a:rPr>
              <a:t>1. </a:t>
            </a:r>
            <a:r>
              <a:rPr b="1" i="0" lang="fr-FR" sz="2400">
                <a:solidFill>
                  <a:srgbClr val="231F20"/>
                </a:solidFill>
                <a:latin typeface="Calibri"/>
                <a:ea typeface="Calibri"/>
                <a:cs typeface="Calibri"/>
                <a:sym typeface="Calibri"/>
              </a:rPr>
              <a:t>Extraire dudocument des informations sur le</a:t>
            </a:r>
            <a:r>
              <a:rPr b="1" i="0" lang="fr-FR" sz="2400" u="sng">
                <a:solidFill>
                  <a:srgbClr val="231F20"/>
                </a:solidFill>
                <a:latin typeface="Calibri"/>
                <a:ea typeface="Calibri"/>
                <a:cs typeface="Calibri"/>
                <a:sym typeface="Calibri"/>
              </a:rPr>
              <a:t> corps A</a:t>
            </a:r>
            <a:endParaRPr/>
          </a:p>
        </p:txBody>
      </p:sp>
      <p:sp>
        <p:nvSpPr>
          <p:cNvPr id="1776" name="Google Shape;1776;p69"/>
          <p:cNvSpPr/>
          <p:nvPr/>
        </p:nvSpPr>
        <p:spPr>
          <a:xfrm>
            <a:off x="2150599" y="5584546"/>
            <a:ext cx="6329966" cy="27699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fr-FR" sz="1800">
                <a:solidFill>
                  <a:srgbClr val="F5821F"/>
                </a:solidFill>
                <a:latin typeface="Calibri"/>
                <a:ea typeface="Calibri"/>
                <a:cs typeface="Calibri"/>
                <a:sym typeface="Calibri"/>
              </a:rPr>
              <a:t>• </a:t>
            </a:r>
            <a:r>
              <a:rPr b="0" i="0" lang="fr-FR" sz="1800">
                <a:solidFill>
                  <a:srgbClr val="231F20"/>
                </a:solidFill>
                <a:latin typeface="Calibri"/>
                <a:ea typeface="Calibri"/>
                <a:cs typeface="Calibri"/>
                <a:sym typeface="Calibri"/>
              </a:rPr>
              <a:t>Le corps A ne change pas  </a:t>
            </a:r>
            <a:r>
              <a:rPr b="0" i="0" lang="fr-FR" sz="1800">
                <a:solidFill>
                  <a:srgbClr val="231F20"/>
                </a:solidFill>
                <a:latin typeface="Arial"/>
                <a:ea typeface="Arial"/>
                <a:cs typeface="Arial"/>
                <a:sym typeface="Arial"/>
              </a:rPr>
              <a:t>..........................</a:t>
            </a:r>
            <a:r>
              <a:rPr b="0" i="0" lang="fr-FR" sz="1800">
                <a:solidFill>
                  <a:srgbClr val="231F20"/>
                </a:solidFill>
                <a:latin typeface="Calibri"/>
                <a:ea typeface="Calibri"/>
                <a:cs typeface="Calibri"/>
                <a:sym typeface="Calibri"/>
              </a:rPr>
              <a:t>.</a:t>
            </a:r>
            <a:endParaRPr/>
          </a:p>
        </p:txBody>
      </p:sp>
      <p:sp>
        <p:nvSpPr>
          <p:cNvPr id="1777" name="Google Shape;1777;p69"/>
          <p:cNvSpPr txBox="1"/>
          <p:nvPr/>
        </p:nvSpPr>
        <p:spPr>
          <a:xfrm>
            <a:off x="4772245" y="5483360"/>
            <a:ext cx="197104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rgbClr val="FF0000"/>
                </a:solidFill>
                <a:latin typeface="Calibri"/>
                <a:ea typeface="Calibri"/>
                <a:cs typeface="Calibri"/>
                <a:sym typeface="Calibri"/>
              </a:rPr>
              <a:t>le volume</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68"/>
                                        </p:tgtEl>
                                        <p:attrNameLst>
                                          <p:attrName>style.visibility</p:attrName>
                                        </p:attrNameLst>
                                      </p:cBhvr>
                                      <p:to>
                                        <p:strVal val="visible"/>
                                      </p:to>
                                    </p:set>
                                    <p:animEffect filter="fade" transition="in">
                                      <p:cBhvr>
                                        <p:cTn dur="500"/>
                                        <p:tgtEl>
                                          <p:spTgt spid="1768"/>
                                        </p:tgtEl>
                                      </p:cBhvr>
                                    </p:animEffect>
                                  </p:childTnLst>
                                </p:cTn>
                              </p:par>
                              <p:par>
                                <p:cTn fill="hold" nodeType="withEffect" presetClass="entr" presetID="10" presetSubtype="0">
                                  <p:stCondLst>
                                    <p:cond delay="0"/>
                                  </p:stCondLst>
                                  <p:childTnLst>
                                    <p:set>
                                      <p:cBhvr>
                                        <p:cTn dur="1" fill="hold">
                                          <p:stCondLst>
                                            <p:cond delay="0"/>
                                          </p:stCondLst>
                                        </p:cTn>
                                        <p:tgtEl>
                                          <p:spTgt spid="1769"/>
                                        </p:tgtEl>
                                        <p:attrNameLst>
                                          <p:attrName>style.visibility</p:attrName>
                                        </p:attrNameLst>
                                      </p:cBhvr>
                                      <p:to>
                                        <p:strVal val="visible"/>
                                      </p:to>
                                    </p:set>
                                    <p:animEffect filter="fade" transition="in">
                                      <p:cBhvr>
                                        <p:cTn dur="500"/>
                                        <p:tgtEl>
                                          <p:spTgt spid="1769"/>
                                        </p:tgtEl>
                                      </p:cBhvr>
                                    </p:animEffect>
                                  </p:childTnLst>
                                </p:cTn>
                              </p:par>
                              <p:par>
                                <p:cTn fill="hold" nodeType="withEffect" presetClass="entr" presetID="10" presetSubtype="0">
                                  <p:stCondLst>
                                    <p:cond delay="0"/>
                                  </p:stCondLst>
                                  <p:childTnLst>
                                    <p:set>
                                      <p:cBhvr>
                                        <p:cTn dur="1" fill="hold">
                                          <p:stCondLst>
                                            <p:cond delay="0"/>
                                          </p:stCondLst>
                                        </p:cTn>
                                        <p:tgtEl>
                                          <p:spTgt spid="1777"/>
                                        </p:tgtEl>
                                        <p:attrNameLst>
                                          <p:attrName>style.visibility</p:attrName>
                                        </p:attrNameLst>
                                      </p:cBhvr>
                                      <p:to>
                                        <p:strVal val="visible"/>
                                      </p:to>
                                    </p:set>
                                    <p:animEffect filter="fade" transition="in">
                                      <p:cBhvr>
                                        <p:cTn dur="500"/>
                                        <p:tgtEl>
                                          <p:spTgt spid="177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615" name="Shape 615"/>
        <p:cNvGrpSpPr/>
        <p:nvPr/>
      </p:nvGrpSpPr>
      <p:grpSpPr>
        <a:xfrm>
          <a:off x="0" y="0"/>
          <a:ext cx="0" cy="0"/>
          <a:chOff x="0" y="0"/>
          <a:chExt cx="0" cy="0"/>
        </a:xfrm>
      </p:grpSpPr>
      <p:sp>
        <p:nvSpPr>
          <p:cNvPr id="616" name="Google Shape;616;p7"/>
          <p:cNvSpPr/>
          <p:nvPr/>
        </p:nvSpPr>
        <p:spPr>
          <a:xfrm>
            <a:off x="2110915" y="1103970"/>
            <a:ext cx="7970171" cy="5009540"/>
          </a:xfrm>
          <a:prstGeom prst="rect">
            <a:avLst/>
          </a:prstGeom>
          <a:solidFill>
            <a:srgbClr val="E3EEF2"/>
          </a:solidFill>
          <a:ln>
            <a:noFill/>
          </a:ln>
        </p:spPr>
        <p:txBody>
          <a:bodyPr anchorCtr="1" anchor="ctr" bIns="45675" lIns="91425" spcFirstLastPara="1" rIns="91425" wrap="square" tIns="45675">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617" name="Google Shape;617;p7"/>
          <p:cNvSpPr/>
          <p:nvPr/>
        </p:nvSpPr>
        <p:spPr>
          <a:xfrm>
            <a:off x="963315" y="165262"/>
            <a:ext cx="3947196" cy="584801"/>
          </a:xfrm>
          <a:prstGeom prst="rect">
            <a:avLst/>
          </a:prstGeom>
          <a:noFill/>
          <a:ln>
            <a:noFill/>
          </a:ln>
        </p:spPr>
        <p:txBody>
          <a:bodyPr anchorCtr="0" anchor="t" bIns="45675" lIns="91425" spcFirstLastPara="1" rIns="91425" wrap="square" tIns="45675">
            <a:noAutofit/>
          </a:bodyPr>
          <a:lstStyle/>
          <a:p>
            <a:pPr indent="0" lvl="0" marL="0" marR="0" rtl="0" algn="l">
              <a:spcBef>
                <a:spcPts val="0"/>
              </a:spcBef>
              <a:spcAft>
                <a:spcPts val="0"/>
              </a:spcAft>
              <a:buNone/>
            </a:pPr>
            <a:r>
              <a:rPr b="1" i="0" lang="fr-FR" sz="3200" u="none" cap="none" strike="noStrike">
                <a:solidFill>
                  <a:srgbClr val="44546A"/>
                </a:solidFill>
                <a:latin typeface="Calibri"/>
                <a:ea typeface="Calibri"/>
                <a:cs typeface="Calibri"/>
                <a:sym typeface="Calibri"/>
              </a:rPr>
              <a:t>Structure de la séance</a:t>
            </a:r>
            <a:endParaRPr sz="1467">
              <a:solidFill>
                <a:srgbClr val="000000"/>
              </a:solidFill>
              <a:latin typeface="Arial"/>
              <a:ea typeface="Arial"/>
              <a:cs typeface="Arial"/>
              <a:sym typeface="Arial"/>
            </a:endParaRPr>
          </a:p>
        </p:txBody>
      </p:sp>
      <p:pic>
        <p:nvPicPr>
          <p:cNvPr descr="Image générée" id="618" name="Google Shape;618;p7"/>
          <p:cNvPicPr preferRelativeResize="0"/>
          <p:nvPr/>
        </p:nvPicPr>
        <p:blipFill rotWithShape="1">
          <a:blip r:embed="rId3">
            <a:alphaModFix/>
          </a:blip>
          <a:srcRect b="10678" l="0" r="0" t="11064"/>
          <a:stretch/>
        </p:blipFill>
        <p:spPr>
          <a:xfrm>
            <a:off x="220262" y="30483"/>
            <a:ext cx="727815" cy="854359"/>
          </a:xfrm>
          <a:prstGeom prst="rect">
            <a:avLst/>
          </a:prstGeom>
          <a:noFill/>
          <a:ln>
            <a:noFill/>
          </a:ln>
        </p:spPr>
      </p:pic>
      <p:grpSp>
        <p:nvGrpSpPr>
          <p:cNvPr id="619" name="Google Shape;619;p7"/>
          <p:cNvGrpSpPr/>
          <p:nvPr/>
        </p:nvGrpSpPr>
        <p:grpSpPr>
          <a:xfrm>
            <a:off x="2336946" y="1407978"/>
            <a:ext cx="7518111" cy="548005"/>
            <a:chOff x="1764463" y="1060636"/>
            <a:chExt cx="5638583" cy="411004"/>
          </a:xfrm>
        </p:grpSpPr>
        <p:sp>
          <p:nvSpPr>
            <p:cNvPr id="620" name="Google Shape;620;p7"/>
            <p:cNvSpPr/>
            <p:nvPr/>
          </p:nvSpPr>
          <p:spPr>
            <a:xfrm>
              <a:off x="1764463" y="1117937"/>
              <a:ext cx="296402" cy="296402"/>
            </a:xfrm>
            <a:custGeom>
              <a:rect b="b" l="l" r="r" t="t"/>
              <a:pathLst>
                <a:path extrusionOk="0" h="120000" w="12000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solidFill>
              <a:srgbClr val="F9D7A2"/>
            </a:solidFill>
            <a:ln cap="flat" cmpd="sng" w="9525">
              <a:solidFill>
                <a:srgbClr val="F9D7A2"/>
              </a:solidFill>
              <a:prstDash val="solid"/>
              <a:round/>
              <a:headEnd len="sm" w="sm" type="none"/>
              <a:tailEnd len="sm" w="sm" type="none"/>
            </a:ln>
          </p:spPr>
          <p:txBody>
            <a:bodyPr anchorCtr="1" anchor="ctr" bIns="34250" lIns="68550" spcFirstLastPara="1" rIns="68550" wrap="square" tIns="34250">
              <a:noAutofit/>
            </a:bodyPr>
            <a:lstStyle/>
            <a:p>
              <a:pPr indent="0" lvl="0" marL="0" marR="0" rtl="0" algn="ctr">
                <a:spcBef>
                  <a:spcPts val="0"/>
                </a:spcBef>
                <a:spcAft>
                  <a:spcPts val="0"/>
                </a:spcAft>
                <a:buNone/>
              </a:pPr>
              <a:r>
                <a:rPr b="1" lang="fr-FR" sz="2133">
                  <a:solidFill>
                    <a:srgbClr val="FFFFFF"/>
                  </a:solidFill>
                  <a:latin typeface="Calibri"/>
                  <a:ea typeface="Calibri"/>
                  <a:cs typeface="Calibri"/>
                  <a:sym typeface="Calibri"/>
                </a:rPr>
                <a:t>1</a:t>
              </a:r>
              <a:endParaRPr/>
            </a:p>
          </p:txBody>
        </p:sp>
        <p:sp>
          <p:nvSpPr>
            <p:cNvPr id="621" name="Google Shape;621;p7"/>
            <p:cNvSpPr/>
            <p:nvPr/>
          </p:nvSpPr>
          <p:spPr>
            <a:xfrm>
              <a:off x="2156845" y="1060636"/>
              <a:ext cx="5246201" cy="411004"/>
            </a:xfrm>
            <a:custGeom>
              <a:rect b="b" l="l" r="r" t="t"/>
              <a:pathLst>
                <a:path extrusionOk="0" h="120000" w="120000">
                  <a:moveTo>
                    <a:pt x="0" y="20000"/>
                  </a:moveTo>
                  <a:lnTo>
                    <a:pt x="0" y="20000"/>
                  </a:lnTo>
                  <a:cubicBezTo>
                    <a:pt x="0" y="8954"/>
                    <a:pt x="702" y="0"/>
                    <a:pt x="1567" y="0"/>
                  </a:cubicBezTo>
                  <a:lnTo>
                    <a:pt x="118433" y="0"/>
                  </a:lnTo>
                  <a:cubicBezTo>
                    <a:pt x="118849" y="0"/>
                    <a:pt x="119247" y="2107"/>
                    <a:pt x="119541" y="5858"/>
                  </a:cubicBezTo>
                  <a:cubicBezTo>
                    <a:pt x="119835" y="9609"/>
                    <a:pt x="120000" y="14696"/>
                    <a:pt x="120000" y="20000"/>
                  </a:cubicBezTo>
                  <a:lnTo>
                    <a:pt x="120000" y="100000"/>
                  </a:lnTo>
                  <a:cubicBezTo>
                    <a:pt x="120000" y="111046"/>
                    <a:pt x="119298" y="120000"/>
                    <a:pt x="118433" y="120000"/>
                  </a:cubicBezTo>
                  <a:lnTo>
                    <a:pt x="1567" y="120000"/>
                  </a:lnTo>
                  <a:lnTo>
                    <a:pt x="1567" y="120000"/>
                  </a:lnTo>
                  <a:cubicBezTo>
                    <a:pt x="1151" y="120000"/>
                    <a:pt x="753" y="117893"/>
                    <a:pt x="459" y="114142"/>
                  </a:cubicBezTo>
                  <a:cubicBezTo>
                    <a:pt x="165" y="110391"/>
                    <a:pt x="0" y="105304"/>
                    <a:pt x="0" y="100000"/>
                  </a:cubicBezTo>
                  <a:close/>
                </a:path>
              </a:pathLst>
            </a:custGeom>
            <a:solidFill>
              <a:srgbClr val="F2F2F2"/>
            </a:solidFill>
            <a:ln cap="flat" cmpd="sng" w="28575">
              <a:solidFill>
                <a:srgbClr val="F9D7A2"/>
              </a:solidFill>
              <a:prstDash val="solid"/>
              <a:round/>
              <a:headEnd len="sm" w="sm" type="none"/>
              <a:tailEnd len="sm" w="sm" type="none"/>
            </a:ln>
          </p:spPr>
          <p:txBody>
            <a:bodyPr anchorCtr="0" anchor="ctr" bIns="45675" lIns="91425" spcFirstLastPara="1" rIns="91425" wrap="square" tIns="45675">
              <a:noAutofit/>
            </a:bodyPr>
            <a:lstStyle/>
            <a:p>
              <a:pPr indent="0" lvl="0" marL="0" marR="0" rtl="0" algn="l">
                <a:spcBef>
                  <a:spcPts val="0"/>
                </a:spcBef>
                <a:spcAft>
                  <a:spcPts val="0"/>
                </a:spcAft>
                <a:buNone/>
              </a:pPr>
              <a:r>
                <a:t/>
              </a:r>
              <a:endParaRPr b="1" sz="2000">
                <a:solidFill>
                  <a:srgbClr val="44546A"/>
                </a:solidFill>
                <a:latin typeface="Calibri"/>
                <a:ea typeface="Calibri"/>
                <a:cs typeface="Calibri"/>
                <a:sym typeface="Calibri"/>
              </a:endParaRPr>
            </a:p>
          </p:txBody>
        </p:sp>
        <p:sp>
          <p:nvSpPr>
            <p:cNvPr id="622" name="Google Shape;622;p7"/>
            <p:cNvSpPr txBox="1"/>
            <p:nvPr/>
          </p:nvSpPr>
          <p:spPr>
            <a:xfrm>
              <a:off x="5743469" y="1123811"/>
              <a:ext cx="1216144" cy="346211"/>
            </a:xfrm>
            <a:prstGeom prst="rect">
              <a:avLst/>
            </a:prstGeom>
            <a:noFill/>
            <a:ln>
              <a:noFill/>
            </a:ln>
          </p:spPr>
          <p:txBody>
            <a:bodyPr anchorCtr="0" anchor="t" bIns="45675" lIns="91425" spcFirstLastPara="1" rIns="91425" wrap="square" tIns="45675">
              <a:spAutoFit/>
            </a:bodyPr>
            <a:lstStyle/>
            <a:p>
              <a:pPr indent="0" lvl="0" marL="0" marR="0" rtl="0" algn="ctr">
                <a:spcBef>
                  <a:spcPts val="0"/>
                </a:spcBef>
                <a:spcAft>
                  <a:spcPts val="0"/>
                </a:spcAft>
                <a:buNone/>
              </a:pPr>
              <a:r>
                <a:rPr b="1" i="0" lang="fr-FR" sz="2400" u="none" cap="none" strike="noStrike">
                  <a:solidFill>
                    <a:srgbClr val="44546A"/>
                  </a:solidFill>
                  <a:latin typeface="Poppins ExtraBold"/>
                  <a:ea typeface="Poppins ExtraBold"/>
                  <a:cs typeface="Poppins ExtraBold"/>
                  <a:sym typeface="Poppins ExtraBold"/>
                </a:rPr>
                <a:t>10 min</a:t>
              </a:r>
              <a:endParaRPr b="1" sz="1467">
                <a:solidFill>
                  <a:srgbClr val="000000"/>
                </a:solidFill>
                <a:latin typeface="Arial"/>
                <a:ea typeface="Arial"/>
                <a:cs typeface="Arial"/>
                <a:sym typeface="Arial"/>
              </a:endParaRPr>
            </a:p>
          </p:txBody>
        </p:sp>
        <p:sp>
          <p:nvSpPr>
            <p:cNvPr id="623" name="Google Shape;623;p7"/>
            <p:cNvSpPr/>
            <p:nvPr/>
          </p:nvSpPr>
          <p:spPr>
            <a:xfrm>
              <a:off x="6987777" y="1071289"/>
              <a:ext cx="389698" cy="389698"/>
            </a:xfrm>
            <a:custGeom>
              <a:rect b="b" l="l" r="r" t="t"/>
              <a:pathLst>
                <a:path extrusionOk="0" h="120000" w="12000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blipFill rotWithShape="1">
              <a:blip r:embed="rId4">
                <a:alphaModFix/>
              </a:blip>
              <a:stretch>
                <a:fillRect b="0" l="0" r="0" t="0"/>
              </a:stretch>
            </a:blipFill>
            <a:ln cap="flat" cmpd="sng" w="9525">
              <a:solidFill>
                <a:srgbClr val="F9D7A2"/>
              </a:solidFill>
              <a:prstDash val="solid"/>
              <a:miter lim="8000"/>
              <a:headEnd len="sm" w="sm" type="none"/>
              <a:tailEnd len="sm" w="sm" type="none"/>
            </a:ln>
          </p:spPr>
          <p:txBody>
            <a:bodyPr anchorCtr="0" anchor="t" bIns="45675" lIns="91425" spcFirstLastPara="1" rIns="91425" wrap="square" tIns="45675">
              <a:noAutofit/>
            </a:bodyPr>
            <a:lstStyle/>
            <a:p>
              <a:pPr indent="0" lvl="0" marL="0" marR="0" rtl="0" algn="l">
                <a:spcBef>
                  <a:spcPts val="0"/>
                </a:spcBef>
                <a:spcAft>
                  <a:spcPts val="0"/>
                </a:spcAft>
                <a:buNone/>
              </a:pPr>
              <a:r>
                <a:t/>
              </a:r>
              <a:endParaRPr sz="1200">
                <a:solidFill>
                  <a:srgbClr val="44546A"/>
                </a:solidFill>
                <a:latin typeface="Calibri"/>
                <a:ea typeface="Calibri"/>
                <a:cs typeface="Calibri"/>
                <a:sym typeface="Calibri"/>
              </a:endParaRPr>
            </a:p>
          </p:txBody>
        </p:sp>
        <p:sp>
          <p:nvSpPr>
            <p:cNvPr id="624" name="Google Shape;624;p7"/>
            <p:cNvSpPr txBox="1"/>
            <p:nvPr/>
          </p:nvSpPr>
          <p:spPr>
            <a:xfrm>
              <a:off x="2214439" y="1112833"/>
              <a:ext cx="3972429" cy="346211"/>
            </a:xfrm>
            <a:prstGeom prst="rect">
              <a:avLst/>
            </a:prstGeom>
            <a:noFill/>
            <a:ln>
              <a:noFill/>
            </a:ln>
          </p:spPr>
          <p:txBody>
            <a:bodyPr anchorCtr="0" anchor="t" bIns="45675" lIns="91425" spcFirstLastPara="1" rIns="91425" wrap="square" tIns="45675">
              <a:spAutoFit/>
            </a:bodyPr>
            <a:lstStyle/>
            <a:p>
              <a:pPr indent="0" lvl="0" marL="0" marR="0" rtl="0" algn="l">
                <a:spcBef>
                  <a:spcPts val="0"/>
                </a:spcBef>
                <a:spcAft>
                  <a:spcPts val="0"/>
                </a:spcAft>
                <a:buNone/>
              </a:pPr>
              <a:r>
                <a:rPr b="1" i="0" lang="fr-FR" sz="2400" u="none" cap="none" strike="noStrike">
                  <a:solidFill>
                    <a:srgbClr val="44546A"/>
                  </a:solidFill>
                  <a:latin typeface="Poppins ExtraBold"/>
                  <a:ea typeface="Poppins ExtraBold"/>
                  <a:cs typeface="Poppins ExtraBold"/>
                  <a:sym typeface="Poppins ExtraBold"/>
                </a:rPr>
                <a:t>Ouverture de la séance</a:t>
              </a:r>
              <a:endParaRPr/>
            </a:p>
          </p:txBody>
        </p:sp>
      </p:grpSp>
      <p:sp>
        <p:nvSpPr>
          <p:cNvPr id="625" name="Google Shape;625;p7"/>
          <p:cNvSpPr/>
          <p:nvPr/>
        </p:nvSpPr>
        <p:spPr>
          <a:xfrm>
            <a:off x="2336945" y="2310757"/>
            <a:ext cx="395203" cy="395203"/>
          </a:xfrm>
          <a:custGeom>
            <a:rect b="b" l="l" r="r" t="t"/>
            <a:pathLst>
              <a:path extrusionOk="0" h="120000" w="12000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solidFill>
            <a:schemeClr val="accent5"/>
          </a:solidFill>
          <a:ln>
            <a:noFill/>
          </a:ln>
        </p:spPr>
        <p:txBody>
          <a:bodyPr anchorCtr="1" anchor="ctr" bIns="34250" lIns="68550" spcFirstLastPara="1" rIns="68550" wrap="square" tIns="34250">
            <a:noAutofit/>
          </a:bodyPr>
          <a:lstStyle/>
          <a:p>
            <a:pPr indent="0" lvl="0" marL="0" marR="0" rtl="0" algn="ctr">
              <a:spcBef>
                <a:spcPts val="0"/>
              </a:spcBef>
              <a:spcAft>
                <a:spcPts val="0"/>
              </a:spcAft>
              <a:buNone/>
            </a:pPr>
            <a:r>
              <a:rPr b="1" i="0" lang="fr-FR" sz="2133" u="none" cap="none" strike="noStrike">
                <a:solidFill>
                  <a:srgbClr val="FFFFFF"/>
                </a:solidFill>
                <a:latin typeface="Calibri"/>
                <a:ea typeface="Calibri"/>
                <a:cs typeface="Calibri"/>
                <a:sym typeface="Calibri"/>
              </a:rPr>
              <a:t>2</a:t>
            </a:r>
            <a:endParaRPr sz="1467">
              <a:solidFill>
                <a:srgbClr val="000000"/>
              </a:solidFill>
              <a:latin typeface="Arial"/>
              <a:ea typeface="Arial"/>
              <a:cs typeface="Arial"/>
              <a:sym typeface="Arial"/>
            </a:endParaRPr>
          </a:p>
        </p:txBody>
      </p:sp>
      <p:sp>
        <p:nvSpPr>
          <p:cNvPr id="626" name="Google Shape;626;p7"/>
          <p:cNvSpPr/>
          <p:nvPr/>
        </p:nvSpPr>
        <p:spPr>
          <a:xfrm>
            <a:off x="2860122" y="2234356"/>
            <a:ext cx="6994935" cy="548005"/>
          </a:xfrm>
          <a:custGeom>
            <a:rect b="b" l="l" r="r" t="t"/>
            <a:pathLst>
              <a:path extrusionOk="0" h="120000" w="120000">
                <a:moveTo>
                  <a:pt x="0" y="20000"/>
                </a:moveTo>
                <a:lnTo>
                  <a:pt x="0" y="20000"/>
                </a:lnTo>
                <a:cubicBezTo>
                  <a:pt x="0" y="8954"/>
                  <a:pt x="702" y="0"/>
                  <a:pt x="1567" y="0"/>
                </a:cubicBezTo>
                <a:lnTo>
                  <a:pt x="118433" y="0"/>
                </a:lnTo>
                <a:cubicBezTo>
                  <a:pt x="118849" y="0"/>
                  <a:pt x="119247" y="2107"/>
                  <a:pt x="119541" y="5858"/>
                </a:cubicBezTo>
                <a:cubicBezTo>
                  <a:pt x="119835" y="9609"/>
                  <a:pt x="120000" y="14696"/>
                  <a:pt x="120000" y="20000"/>
                </a:cubicBezTo>
                <a:lnTo>
                  <a:pt x="120000" y="100000"/>
                </a:lnTo>
                <a:cubicBezTo>
                  <a:pt x="120000" y="111046"/>
                  <a:pt x="119298" y="120000"/>
                  <a:pt x="118433" y="120000"/>
                </a:cubicBezTo>
                <a:lnTo>
                  <a:pt x="1567" y="120000"/>
                </a:lnTo>
                <a:lnTo>
                  <a:pt x="1567" y="120000"/>
                </a:lnTo>
                <a:cubicBezTo>
                  <a:pt x="1151" y="120000"/>
                  <a:pt x="753" y="117893"/>
                  <a:pt x="459" y="114142"/>
                </a:cubicBezTo>
                <a:cubicBezTo>
                  <a:pt x="165" y="110391"/>
                  <a:pt x="0" y="105304"/>
                  <a:pt x="0" y="100000"/>
                </a:cubicBezTo>
                <a:close/>
              </a:path>
            </a:pathLst>
          </a:custGeom>
          <a:solidFill>
            <a:srgbClr val="F2F2F2"/>
          </a:solidFill>
          <a:ln cap="flat" cmpd="sng" w="28575">
            <a:solidFill>
              <a:schemeClr val="accent5"/>
            </a:solidFill>
            <a:prstDash val="solid"/>
            <a:round/>
            <a:headEnd len="sm" w="sm" type="none"/>
            <a:tailEnd len="sm" w="sm" type="none"/>
          </a:ln>
        </p:spPr>
        <p:txBody>
          <a:bodyPr anchorCtr="0" anchor="ctr" bIns="45675" lIns="91425" spcFirstLastPara="1" rIns="91425" wrap="square" tIns="45675">
            <a:noAutofit/>
          </a:bodyPr>
          <a:lstStyle/>
          <a:p>
            <a:pPr indent="0" lvl="0" marL="0" marR="0" rtl="0" algn="l">
              <a:spcBef>
                <a:spcPts val="0"/>
              </a:spcBef>
              <a:spcAft>
                <a:spcPts val="0"/>
              </a:spcAft>
              <a:buNone/>
            </a:pPr>
            <a:r>
              <a:t/>
            </a:r>
            <a:endParaRPr b="1" sz="2000">
              <a:solidFill>
                <a:srgbClr val="44546A"/>
              </a:solidFill>
              <a:latin typeface="Calibri"/>
              <a:ea typeface="Calibri"/>
              <a:cs typeface="Calibri"/>
              <a:sym typeface="Calibri"/>
            </a:endParaRPr>
          </a:p>
        </p:txBody>
      </p:sp>
      <p:sp>
        <p:nvSpPr>
          <p:cNvPr id="627" name="Google Shape;627;p7"/>
          <p:cNvSpPr txBox="1"/>
          <p:nvPr/>
        </p:nvSpPr>
        <p:spPr>
          <a:xfrm>
            <a:off x="7642287" y="2318590"/>
            <a:ext cx="1621525" cy="461614"/>
          </a:xfrm>
          <a:prstGeom prst="rect">
            <a:avLst/>
          </a:prstGeom>
          <a:noFill/>
          <a:ln>
            <a:noFill/>
          </a:ln>
        </p:spPr>
        <p:txBody>
          <a:bodyPr anchorCtr="0" anchor="t" bIns="45675" lIns="91425" spcFirstLastPara="1" rIns="91425" wrap="square" tIns="45675">
            <a:spAutoFit/>
          </a:bodyPr>
          <a:lstStyle/>
          <a:p>
            <a:pPr indent="0" lvl="0" marL="0" marR="0" rtl="0" algn="ctr">
              <a:spcBef>
                <a:spcPts val="0"/>
              </a:spcBef>
              <a:spcAft>
                <a:spcPts val="0"/>
              </a:spcAft>
              <a:buNone/>
            </a:pPr>
            <a:r>
              <a:rPr b="1" i="0" lang="fr-FR" sz="2400" u="none" cap="none" strike="noStrike">
                <a:solidFill>
                  <a:srgbClr val="44546A"/>
                </a:solidFill>
                <a:latin typeface="Poppins ExtraBold"/>
                <a:ea typeface="Poppins ExtraBold"/>
                <a:cs typeface="Poppins ExtraBold"/>
                <a:sym typeface="Poppins ExtraBold"/>
              </a:rPr>
              <a:t>10 min</a:t>
            </a:r>
            <a:endParaRPr b="1" sz="1467">
              <a:solidFill>
                <a:srgbClr val="000000"/>
              </a:solidFill>
              <a:latin typeface="Arial"/>
              <a:ea typeface="Arial"/>
              <a:cs typeface="Arial"/>
              <a:sym typeface="Arial"/>
            </a:endParaRPr>
          </a:p>
        </p:txBody>
      </p:sp>
      <p:sp>
        <p:nvSpPr>
          <p:cNvPr id="628" name="Google Shape;628;p7"/>
          <p:cNvSpPr/>
          <p:nvPr/>
        </p:nvSpPr>
        <p:spPr>
          <a:xfrm>
            <a:off x="9301364" y="2248560"/>
            <a:ext cx="519597" cy="519597"/>
          </a:xfrm>
          <a:custGeom>
            <a:rect b="b" l="l" r="r" t="t"/>
            <a:pathLst>
              <a:path extrusionOk="0" h="120000" w="12000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blipFill rotWithShape="1">
            <a:blip r:embed="rId4">
              <a:alphaModFix/>
            </a:blip>
            <a:stretch>
              <a:fillRect b="0" l="0" r="0" t="0"/>
            </a:stretch>
          </a:blipFill>
          <a:ln cap="flat" cmpd="sng" w="9525">
            <a:solidFill>
              <a:srgbClr val="FFFFFF"/>
            </a:solidFill>
            <a:prstDash val="solid"/>
            <a:miter lim="8000"/>
            <a:headEnd len="sm" w="sm" type="none"/>
            <a:tailEnd len="sm" w="sm" type="none"/>
          </a:ln>
        </p:spPr>
        <p:txBody>
          <a:bodyPr anchorCtr="0" anchor="t" bIns="45675" lIns="91425" spcFirstLastPara="1" rIns="91425" wrap="square" tIns="45675">
            <a:noAutofit/>
          </a:bodyPr>
          <a:lstStyle/>
          <a:p>
            <a:pPr indent="0" lvl="0" marL="0" marR="0" rtl="0" algn="l">
              <a:spcBef>
                <a:spcPts val="0"/>
              </a:spcBef>
              <a:spcAft>
                <a:spcPts val="0"/>
              </a:spcAft>
              <a:buNone/>
            </a:pPr>
            <a:r>
              <a:t/>
            </a:r>
            <a:endParaRPr sz="1200">
              <a:solidFill>
                <a:srgbClr val="44546A"/>
              </a:solidFill>
              <a:latin typeface="Calibri"/>
              <a:ea typeface="Calibri"/>
              <a:cs typeface="Calibri"/>
              <a:sym typeface="Calibri"/>
            </a:endParaRPr>
          </a:p>
        </p:txBody>
      </p:sp>
      <p:sp>
        <p:nvSpPr>
          <p:cNvPr id="629" name="Google Shape;629;p7"/>
          <p:cNvSpPr txBox="1"/>
          <p:nvPr/>
        </p:nvSpPr>
        <p:spPr>
          <a:xfrm>
            <a:off x="2930042" y="2318590"/>
            <a:ext cx="5296572" cy="461614"/>
          </a:xfrm>
          <a:prstGeom prst="rect">
            <a:avLst/>
          </a:prstGeom>
          <a:noFill/>
          <a:ln>
            <a:noFill/>
          </a:ln>
        </p:spPr>
        <p:txBody>
          <a:bodyPr anchorCtr="0" anchor="t" bIns="45675" lIns="91425" spcFirstLastPara="1" rIns="91425" wrap="square" tIns="45675">
            <a:spAutoFit/>
          </a:bodyPr>
          <a:lstStyle/>
          <a:p>
            <a:pPr indent="0" lvl="0" marL="0" marR="0" rtl="0" algn="l">
              <a:spcBef>
                <a:spcPts val="0"/>
              </a:spcBef>
              <a:spcAft>
                <a:spcPts val="0"/>
              </a:spcAft>
              <a:buNone/>
            </a:pPr>
            <a:r>
              <a:rPr b="1" i="0" lang="fr-FR" sz="2400" u="none" cap="none" strike="noStrike">
                <a:solidFill>
                  <a:srgbClr val="44546A"/>
                </a:solidFill>
                <a:latin typeface="Poppins ExtraBold"/>
                <a:ea typeface="Poppins ExtraBold"/>
                <a:cs typeface="Poppins ExtraBold"/>
                <a:sym typeface="Poppins ExtraBold"/>
              </a:rPr>
              <a:t>Modelage</a:t>
            </a:r>
            <a:endParaRPr/>
          </a:p>
        </p:txBody>
      </p:sp>
      <p:grpSp>
        <p:nvGrpSpPr>
          <p:cNvPr id="630" name="Google Shape;630;p7"/>
          <p:cNvGrpSpPr/>
          <p:nvPr/>
        </p:nvGrpSpPr>
        <p:grpSpPr>
          <a:xfrm>
            <a:off x="2336946" y="3060734"/>
            <a:ext cx="7518111" cy="548005"/>
            <a:chOff x="1764463" y="1060636"/>
            <a:chExt cx="5638583" cy="411004"/>
          </a:xfrm>
        </p:grpSpPr>
        <p:sp>
          <p:nvSpPr>
            <p:cNvPr id="631" name="Google Shape;631;p7"/>
            <p:cNvSpPr/>
            <p:nvPr/>
          </p:nvSpPr>
          <p:spPr>
            <a:xfrm>
              <a:off x="1764463" y="1117937"/>
              <a:ext cx="296402" cy="296402"/>
            </a:xfrm>
            <a:custGeom>
              <a:rect b="b" l="l" r="r" t="t"/>
              <a:pathLst>
                <a:path extrusionOk="0" h="120000" w="12000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solidFill>
              <a:srgbClr val="0F9ED5"/>
            </a:solidFill>
            <a:ln>
              <a:noFill/>
            </a:ln>
          </p:spPr>
          <p:txBody>
            <a:bodyPr anchorCtr="1" anchor="ctr" bIns="34250" lIns="68550" spcFirstLastPara="1" rIns="68550" wrap="square" tIns="34250">
              <a:noAutofit/>
            </a:bodyPr>
            <a:lstStyle/>
            <a:p>
              <a:pPr indent="0" lvl="0" marL="0" marR="0" rtl="0" algn="ctr">
                <a:spcBef>
                  <a:spcPts val="0"/>
                </a:spcBef>
                <a:spcAft>
                  <a:spcPts val="0"/>
                </a:spcAft>
                <a:buNone/>
              </a:pPr>
              <a:r>
                <a:rPr b="1" i="0" lang="fr-FR" sz="2133" u="none" cap="none" strike="noStrike">
                  <a:solidFill>
                    <a:srgbClr val="FFFFFF"/>
                  </a:solidFill>
                  <a:latin typeface="Calibri"/>
                  <a:ea typeface="Calibri"/>
                  <a:cs typeface="Calibri"/>
                  <a:sym typeface="Calibri"/>
                </a:rPr>
                <a:t>3</a:t>
              </a:r>
              <a:endParaRPr sz="1467">
                <a:solidFill>
                  <a:srgbClr val="000000"/>
                </a:solidFill>
                <a:latin typeface="Arial"/>
                <a:ea typeface="Arial"/>
                <a:cs typeface="Arial"/>
                <a:sym typeface="Arial"/>
              </a:endParaRPr>
            </a:p>
          </p:txBody>
        </p:sp>
        <p:sp>
          <p:nvSpPr>
            <p:cNvPr id="632" name="Google Shape;632;p7"/>
            <p:cNvSpPr/>
            <p:nvPr/>
          </p:nvSpPr>
          <p:spPr>
            <a:xfrm>
              <a:off x="2156845" y="1060636"/>
              <a:ext cx="5246201" cy="411004"/>
            </a:xfrm>
            <a:custGeom>
              <a:rect b="b" l="l" r="r" t="t"/>
              <a:pathLst>
                <a:path extrusionOk="0" h="120000" w="120000">
                  <a:moveTo>
                    <a:pt x="0" y="20000"/>
                  </a:moveTo>
                  <a:lnTo>
                    <a:pt x="0" y="20000"/>
                  </a:lnTo>
                  <a:cubicBezTo>
                    <a:pt x="0" y="8954"/>
                    <a:pt x="702" y="0"/>
                    <a:pt x="1567" y="0"/>
                  </a:cubicBezTo>
                  <a:lnTo>
                    <a:pt x="118433" y="0"/>
                  </a:lnTo>
                  <a:cubicBezTo>
                    <a:pt x="118849" y="0"/>
                    <a:pt x="119247" y="2107"/>
                    <a:pt x="119541" y="5858"/>
                  </a:cubicBezTo>
                  <a:cubicBezTo>
                    <a:pt x="119835" y="9609"/>
                    <a:pt x="120000" y="14696"/>
                    <a:pt x="120000" y="20000"/>
                  </a:cubicBezTo>
                  <a:lnTo>
                    <a:pt x="120000" y="100000"/>
                  </a:lnTo>
                  <a:cubicBezTo>
                    <a:pt x="120000" y="111046"/>
                    <a:pt x="119298" y="120000"/>
                    <a:pt x="118433" y="120000"/>
                  </a:cubicBezTo>
                  <a:lnTo>
                    <a:pt x="1567" y="120000"/>
                  </a:lnTo>
                  <a:lnTo>
                    <a:pt x="1567" y="120000"/>
                  </a:lnTo>
                  <a:cubicBezTo>
                    <a:pt x="1151" y="120000"/>
                    <a:pt x="753" y="117893"/>
                    <a:pt x="459" y="114142"/>
                  </a:cubicBezTo>
                  <a:cubicBezTo>
                    <a:pt x="165" y="110391"/>
                    <a:pt x="0" y="105304"/>
                    <a:pt x="0" y="100000"/>
                  </a:cubicBezTo>
                  <a:close/>
                </a:path>
              </a:pathLst>
            </a:custGeom>
            <a:solidFill>
              <a:srgbClr val="F2F2F2"/>
            </a:solidFill>
            <a:ln cap="flat" cmpd="sng" w="28575">
              <a:solidFill>
                <a:srgbClr val="0F9ED5"/>
              </a:solidFill>
              <a:prstDash val="solid"/>
              <a:round/>
              <a:headEnd len="sm" w="sm" type="none"/>
              <a:tailEnd len="sm" w="sm" type="none"/>
            </a:ln>
          </p:spPr>
          <p:txBody>
            <a:bodyPr anchorCtr="0" anchor="ctr" bIns="45675" lIns="91425" spcFirstLastPara="1" rIns="91425" wrap="square" tIns="45675">
              <a:noAutofit/>
            </a:bodyPr>
            <a:lstStyle/>
            <a:p>
              <a:pPr indent="0" lvl="0" marL="0" marR="0" rtl="0" algn="l">
                <a:spcBef>
                  <a:spcPts val="0"/>
                </a:spcBef>
                <a:spcAft>
                  <a:spcPts val="0"/>
                </a:spcAft>
                <a:buNone/>
              </a:pPr>
              <a:r>
                <a:t/>
              </a:r>
              <a:endParaRPr b="1" sz="2000">
                <a:solidFill>
                  <a:srgbClr val="44546A"/>
                </a:solidFill>
                <a:latin typeface="Calibri"/>
                <a:ea typeface="Calibri"/>
                <a:cs typeface="Calibri"/>
                <a:sym typeface="Calibri"/>
              </a:endParaRPr>
            </a:p>
          </p:txBody>
        </p:sp>
        <p:sp>
          <p:nvSpPr>
            <p:cNvPr id="633" name="Google Shape;633;p7"/>
            <p:cNvSpPr txBox="1"/>
            <p:nvPr/>
          </p:nvSpPr>
          <p:spPr>
            <a:xfrm>
              <a:off x="5743469" y="1123811"/>
              <a:ext cx="1216144" cy="346211"/>
            </a:xfrm>
            <a:prstGeom prst="rect">
              <a:avLst/>
            </a:prstGeom>
            <a:noFill/>
            <a:ln>
              <a:noFill/>
            </a:ln>
          </p:spPr>
          <p:txBody>
            <a:bodyPr anchorCtr="0" anchor="t" bIns="45675" lIns="91425" spcFirstLastPara="1" rIns="91425" wrap="square" tIns="45675">
              <a:spAutoFit/>
            </a:bodyPr>
            <a:lstStyle/>
            <a:p>
              <a:pPr indent="0" lvl="0" marL="0" marR="0" rtl="0" algn="ctr">
                <a:spcBef>
                  <a:spcPts val="0"/>
                </a:spcBef>
                <a:spcAft>
                  <a:spcPts val="0"/>
                </a:spcAft>
                <a:buNone/>
              </a:pPr>
              <a:r>
                <a:rPr b="1" i="0" lang="fr-FR" sz="2400" u="none" cap="none" strike="noStrike">
                  <a:solidFill>
                    <a:srgbClr val="44546A"/>
                  </a:solidFill>
                  <a:latin typeface="Poppins ExtraBold"/>
                  <a:ea typeface="Poppins ExtraBold"/>
                  <a:cs typeface="Poppins ExtraBold"/>
                  <a:sym typeface="Poppins ExtraBold"/>
                </a:rPr>
                <a:t>10 min</a:t>
              </a:r>
              <a:endParaRPr b="1" sz="1467">
                <a:solidFill>
                  <a:srgbClr val="000000"/>
                </a:solidFill>
                <a:latin typeface="Arial"/>
                <a:ea typeface="Arial"/>
                <a:cs typeface="Arial"/>
                <a:sym typeface="Arial"/>
              </a:endParaRPr>
            </a:p>
          </p:txBody>
        </p:sp>
        <p:sp>
          <p:nvSpPr>
            <p:cNvPr id="634" name="Google Shape;634;p7"/>
            <p:cNvSpPr/>
            <p:nvPr/>
          </p:nvSpPr>
          <p:spPr>
            <a:xfrm>
              <a:off x="6987777" y="1071289"/>
              <a:ext cx="389698" cy="389698"/>
            </a:xfrm>
            <a:custGeom>
              <a:rect b="b" l="l" r="r" t="t"/>
              <a:pathLst>
                <a:path extrusionOk="0" h="120000" w="12000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blipFill rotWithShape="1">
              <a:blip r:embed="rId4">
                <a:alphaModFix/>
              </a:blip>
              <a:stretch>
                <a:fillRect b="0" l="0" r="0" t="0"/>
              </a:stretch>
            </a:blipFill>
            <a:ln cap="flat" cmpd="sng" w="9525">
              <a:solidFill>
                <a:srgbClr val="FFFFFF"/>
              </a:solidFill>
              <a:prstDash val="solid"/>
              <a:miter lim="8000"/>
              <a:headEnd len="sm" w="sm" type="none"/>
              <a:tailEnd len="sm" w="sm" type="none"/>
            </a:ln>
          </p:spPr>
          <p:txBody>
            <a:bodyPr anchorCtr="0" anchor="t" bIns="45675" lIns="91425" spcFirstLastPara="1" rIns="91425" wrap="square" tIns="45675">
              <a:noAutofit/>
            </a:bodyPr>
            <a:lstStyle/>
            <a:p>
              <a:pPr indent="0" lvl="0" marL="0" marR="0" rtl="0" algn="l">
                <a:spcBef>
                  <a:spcPts val="0"/>
                </a:spcBef>
                <a:spcAft>
                  <a:spcPts val="0"/>
                </a:spcAft>
                <a:buNone/>
              </a:pPr>
              <a:r>
                <a:t/>
              </a:r>
              <a:endParaRPr sz="1200">
                <a:solidFill>
                  <a:srgbClr val="44546A"/>
                </a:solidFill>
                <a:latin typeface="Calibri"/>
                <a:ea typeface="Calibri"/>
                <a:cs typeface="Calibri"/>
                <a:sym typeface="Calibri"/>
              </a:endParaRPr>
            </a:p>
          </p:txBody>
        </p:sp>
        <p:sp>
          <p:nvSpPr>
            <p:cNvPr id="635" name="Google Shape;635;p7"/>
            <p:cNvSpPr txBox="1"/>
            <p:nvPr/>
          </p:nvSpPr>
          <p:spPr>
            <a:xfrm>
              <a:off x="2209285" y="1123811"/>
              <a:ext cx="3972429" cy="346211"/>
            </a:xfrm>
            <a:prstGeom prst="rect">
              <a:avLst/>
            </a:prstGeom>
            <a:noFill/>
            <a:ln>
              <a:noFill/>
            </a:ln>
          </p:spPr>
          <p:txBody>
            <a:bodyPr anchorCtr="0" anchor="t" bIns="45675" lIns="91425" spcFirstLastPara="1" rIns="91425" wrap="square" tIns="45675">
              <a:spAutoFit/>
            </a:bodyPr>
            <a:lstStyle/>
            <a:p>
              <a:pPr indent="0" lvl="0" marL="0" marR="0" rtl="0" algn="l">
                <a:spcBef>
                  <a:spcPts val="0"/>
                </a:spcBef>
                <a:spcAft>
                  <a:spcPts val="0"/>
                </a:spcAft>
                <a:buNone/>
              </a:pPr>
              <a:r>
                <a:rPr b="1" i="0" lang="fr-FR" sz="2400" u="none" cap="none" strike="noStrike">
                  <a:solidFill>
                    <a:srgbClr val="44546A"/>
                  </a:solidFill>
                  <a:latin typeface="Poppins ExtraBold"/>
                  <a:ea typeface="Poppins ExtraBold"/>
                  <a:cs typeface="Poppins ExtraBold"/>
                  <a:sym typeface="Poppins ExtraBold"/>
                </a:rPr>
                <a:t>Pratique collective (VdC) </a:t>
              </a:r>
              <a:endParaRPr/>
            </a:p>
          </p:txBody>
        </p:sp>
      </p:grpSp>
      <p:grpSp>
        <p:nvGrpSpPr>
          <p:cNvPr id="636" name="Google Shape;636;p7"/>
          <p:cNvGrpSpPr/>
          <p:nvPr/>
        </p:nvGrpSpPr>
        <p:grpSpPr>
          <a:xfrm>
            <a:off x="2336946" y="3887114"/>
            <a:ext cx="7518111" cy="548005"/>
            <a:chOff x="1764463" y="1060636"/>
            <a:chExt cx="5638583" cy="411004"/>
          </a:xfrm>
        </p:grpSpPr>
        <p:sp>
          <p:nvSpPr>
            <p:cNvPr id="637" name="Google Shape;637;p7"/>
            <p:cNvSpPr/>
            <p:nvPr/>
          </p:nvSpPr>
          <p:spPr>
            <a:xfrm>
              <a:off x="1764463" y="1117937"/>
              <a:ext cx="296402" cy="296402"/>
            </a:xfrm>
            <a:custGeom>
              <a:rect b="b" l="l" r="r" t="t"/>
              <a:pathLst>
                <a:path extrusionOk="0" h="120000" w="12000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solidFill>
              <a:srgbClr val="0070C0"/>
            </a:solidFill>
            <a:ln>
              <a:noFill/>
            </a:ln>
          </p:spPr>
          <p:txBody>
            <a:bodyPr anchorCtr="1" anchor="ctr" bIns="34250" lIns="68550" spcFirstLastPara="1" rIns="68550" wrap="square" tIns="34250">
              <a:noAutofit/>
            </a:bodyPr>
            <a:lstStyle/>
            <a:p>
              <a:pPr indent="0" lvl="0" marL="0" marR="0" rtl="0" algn="ctr">
                <a:spcBef>
                  <a:spcPts val="0"/>
                </a:spcBef>
                <a:spcAft>
                  <a:spcPts val="0"/>
                </a:spcAft>
                <a:buNone/>
              </a:pPr>
              <a:r>
                <a:rPr b="1" i="0" lang="fr-FR" sz="2133" u="none" cap="none" strike="noStrike">
                  <a:solidFill>
                    <a:srgbClr val="FFFFFF"/>
                  </a:solidFill>
                  <a:latin typeface="Calibri"/>
                  <a:ea typeface="Calibri"/>
                  <a:cs typeface="Calibri"/>
                  <a:sym typeface="Calibri"/>
                </a:rPr>
                <a:t>4</a:t>
              </a:r>
              <a:endParaRPr sz="1467">
                <a:solidFill>
                  <a:srgbClr val="000000"/>
                </a:solidFill>
                <a:latin typeface="Arial"/>
                <a:ea typeface="Arial"/>
                <a:cs typeface="Arial"/>
                <a:sym typeface="Arial"/>
              </a:endParaRPr>
            </a:p>
          </p:txBody>
        </p:sp>
        <p:sp>
          <p:nvSpPr>
            <p:cNvPr id="638" name="Google Shape;638;p7"/>
            <p:cNvSpPr/>
            <p:nvPr/>
          </p:nvSpPr>
          <p:spPr>
            <a:xfrm>
              <a:off x="2156845" y="1060636"/>
              <a:ext cx="5246201" cy="411004"/>
            </a:xfrm>
            <a:custGeom>
              <a:rect b="b" l="l" r="r" t="t"/>
              <a:pathLst>
                <a:path extrusionOk="0" h="120000" w="120000">
                  <a:moveTo>
                    <a:pt x="0" y="20000"/>
                  </a:moveTo>
                  <a:lnTo>
                    <a:pt x="0" y="20000"/>
                  </a:lnTo>
                  <a:cubicBezTo>
                    <a:pt x="0" y="8954"/>
                    <a:pt x="702" y="0"/>
                    <a:pt x="1567" y="0"/>
                  </a:cubicBezTo>
                  <a:lnTo>
                    <a:pt x="118433" y="0"/>
                  </a:lnTo>
                  <a:cubicBezTo>
                    <a:pt x="118849" y="0"/>
                    <a:pt x="119247" y="2107"/>
                    <a:pt x="119541" y="5858"/>
                  </a:cubicBezTo>
                  <a:cubicBezTo>
                    <a:pt x="119835" y="9609"/>
                    <a:pt x="120000" y="14696"/>
                    <a:pt x="120000" y="20000"/>
                  </a:cubicBezTo>
                  <a:lnTo>
                    <a:pt x="120000" y="100000"/>
                  </a:lnTo>
                  <a:cubicBezTo>
                    <a:pt x="120000" y="111046"/>
                    <a:pt x="119298" y="120000"/>
                    <a:pt x="118433" y="120000"/>
                  </a:cubicBezTo>
                  <a:lnTo>
                    <a:pt x="1567" y="120000"/>
                  </a:lnTo>
                  <a:lnTo>
                    <a:pt x="1567" y="120000"/>
                  </a:lnTo>
                  <a:cubicBezTo>
                    <a:pt x="1151" y="120000"/>
                    <a:pt x="753" y="117893"/>
                    <a:pt x="459" y="114142"/>
                  </a:cubicBezTo>
                  <a:cubicBezTo>
                    <a:pt x="165" y="110391"/>
                    <a:pt x="0" y="105304"/>
                    <a:pt x="0" y="100000"/>
                  </a:cubicBezTo>
                  <a:close/>
                </a:path>
              </a:pathLst>
            </a:custGeom>
            <a:solidFill>
              <a:srgbClr val="F2F2F2"/>
            </a:solidFill>
            <a:ln cap="flat" cmpd="sng" w="28575">
              <a:solidFill>
                <a:srgbClr val="0070C0"/>
              </a:solidFill>
              <a:prstDash val="solid"/>
              <a:round/>
              <a:headEnd len="sm" w="sm" type="none"/>
              <a:tailEnd len="sm" w="sm" type="none"/>
            </a:ln>
          </p:spPr>
          <p:txBody>
            <a:bodyPr anchorCtr="0" anchor="ctr" bIns="45675" lIns="91425" spcFirstLastPara="1" rIns="91425" wrap="square" tIns="45675">
              <a:noAutofit/>
            </a:bodyPr>
            <a:lstStyle/>
            <a:p>
              <a:pPr indent="0" lvl="0" marL="0" marR="0" rtl="0" algn="l">
                <a:spcBef>
                  <a:spcPts val="0"/>
                </a:spcBef>
                <a:spcAft>
                  <a:spcPts val="0"/>
                </a:spcAft>
                <a:buNone/>
              </a:pPr>
              <a:r>
                <a:t/>
              </a:r>
              <a:endParaRPr b="1" sz="2000">
                <a:solidFill>
                  <a:srgbClr val="44546A"/>
                </a:solidFill>
                <a:latin typeface="Calibri"/>
                <a:ea typeface="Calibri"/>
                <a:cs typeface="Calibri"/>
                <a:sym typeface="Calibri"/>
              </a:endParaRPr>
            </a:p>
          </p:txBody>
        </p:sp>
        <p:sp>
          <p:nvSpPr>
            <p:cNvPr id="639" name="Google Shape;639;p7"/>
            <p:cNvSpPr txBox="1"/>
            <p:nvPr/>
          </p:nvSpPr>
          <p:spPr>
            <a:xfrm>
              <a:off x="5743469" y="1123811"/>
              <a:ext cx="1216144" cy="346211"/>
            </a:xfrm>
            <a:prstGeom prst="rect">
              <a:avLst/>
            </a:prstGeom>
            <a:noFill/>
            <a:ln>
              <a:noFill/>
            </a:ln>
          </p:spPr>
          <p:txBody>
            <a:bodyPr anchorCtr="0" anchor="t" bIns="45675" lIns="91425" spcFirstLastPara="1" rIns="91425" wrap="square" tIns="45675">
              <a:spAutoFit/>
            </a:bodyPr>
            <a:lstStyle/>
            <a:p>
              <a:pPr indent="0" lvl="0" marL="0" marR="0" rtl="0" algn="ctr">
                <a:spcBef>
                  <a:spcPts val="0"/>
                </a:spcBef>
                <a:spcAft>
                  <a:spcPts val="0"/>
                </a:spcAft>
                <a:buNone/>
              </a:pPr>
              <a:r>
                <a:rPr b="1" i="0" lang="fr-FR" sz="2400" u="none" cap="none" strike="noStrike">
                  <a:solidFill>
                    <a:srgbClr val="44546A"/>
                  </a:solidFill>
                  <a:latin typeface="Poppins ExtraBold"/>
                  <a:ea typeface="Poppins ExtraBold"/>
                  <a:cs typeface="Poppins ExtraBold"/>
                  <a:sym typeface="Poppins ExtraBold"/>
                </a:rPr>
                <a:t>10 min</a:t>
              </a:r>
              <a:endParaRPr b="1" sz="1467">
                <a:solidFill>
                  <a:srgbClr val="000000"/>
                </a:solidFill>
                <a:latin typeface="Arial"/>
                <a:ea typeface="Arial"/>
                <a:cs typeface="Arial"/>
                <a:sym typeface="Arial"/>
              </a:endParaRPr>
            </a:p>
          </p:txBody>
        </p:sp>
        <p:sp>
          <p:nvSpPr>
            <p:cNvPr id="640" name="Google Shape;640;p7"/>
            <p:cNvSpPr/>
            <p:nvPr/>
          </p:nvSpPr>
          <p:spPr>
            <a:xfrm>
              <a:off x="6987777" y="1071289"/>
              <a:ext cx="389698" cy="389698"/>
            </a:xfrm>
            <a:custGeom>
              <a:rect b="b" l="l" r="r" t="t"/>
              <a:pathLst>
                <a:path extrusionOk="0" h="120000" w="12000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blipFill rotWithShape="1">
              <a:blip r:embed="rId4">
                <a:alphaModFix/>
              </a:blip>
              <a:stretch>
                <a:fillRect b="0" l="0" r="0" t="0"/>
              </a:stretch>
            </a:blipFill>
            <a:ln cap="flat" cmpd="sng" w="9525">
              <a:solidFill>
                <a:srgbClr val="FFFFFF"/>
              </a:solidFill>
              <a:prstDash val="solid"/>
              <a:miter lim="8000"/>
              <a:headEnd len="sm" w="sm" type="none"/>
              <a:tailEnd len="sm" w="sm" type="none"/>
            </a:ln>
          </p:spPr>
          <p:txBody>
            <a:bodyPr anchorCtr="0" anchor="t" bIns="45675" lIns="91425" spcFirstLastPara="1" rIns="91425" wrap="square" tIns="45675">
              <a:noAutofit/>
            </a:bodyPr>
            <a:lstStyle/>
            <a:p>
              <a:pPr indent="0" lvl="0" marL="0" marR="0" rtl="0" algn="l">
                <a:spcBef>
                  <a:spcPts val="0"/>
                </a:spcBef>
                <a:spcAft>
                  <a:spcPts val="0"/>
                </a:spcAft>
                <a:buNone/>
              </a:pPr>
              <a:r>
                <a:t/>
              </a:r>
              <a:endParaRPr sz="1200">
                <a:solidFill>
                  <a:srgbClr val="44546A"/>
                </a:solidFill>
                <a:latin typeface="Calibri"/>
                <a:ea typeface="Calibri"/>
                <a:cs typeface="Calibri"/>
                <a:sym typeface="Calibri"/>
              </a:endParaRPr>
            </a:p>
          </p:txBody>
        </p:sp>
        <p:sp>
          <p:nvSpPr>
            <p:cNvPr id="641" name="Google Shape;641;p7"/>
            <p:cNvSpPr txBox="1"/>
            <p:nvPr/>
          </p:nvSpPr>
          <p:spPr>
            <a:xfrm>
              <a:off x="2209285" y="1123811"/>
              <a:ext cx="3972429" cy="346211"/>
            </a:xfrm>
            <a:prstGeom prst="rect">
              <a:avLst/>
            </a:prstGeom>
            <a:noFill/>
            <a:ln>
              <a:noFill/>
            </a:ln>
          </p:spPr>
          <p:txBody>
            <a:bodyPr anchorCtr="0" anchor="t" bIns="45675" lIns="91425" spcFirstLastPara="1" rIns="91425" wrap="square" tIns="45675">
              <a:spAutoFit/>
            </a:bodyPr>
            <a:lstStyle/>
            <a:p>
              <a:pPr indent="0" lvl="0" marL="0" marR="0" rtl="0" algn="l">
                <a:spcBef>
                  <a:spcPts val="0"/>
                </a:spcBef>
                <a:spcAft>
                  <a:spcPts val="0"/>
                </a:spcAft>
                <a:buNone/>
              </a:pPr>
              <a:r>
                <a:rPr b="1" i="0" lang="fr-FR" sz="2400" u="none" cap="none" strike="noStrike">
                  <a:solidFill>
                    <a:srgbClr val="44546A"/>
                  </a:solidFill>
                  <a:latin typeface="Poppins ExtraBold"/>
                  <a:ea typeface="Poppins ExtraBold"/>
                  <a:cs typeface="Poppins ExtraBold"/>
                  <a:sym typeface="Poppins ExtraBold"/>
                </a:rPr>
                <a:t>Pratique en binôme</a:t>
              </a:r>
              <a:endParaRPr/>
            </a:p>
          </p:txBody>
        </p:sp>
      </p:grpSp>
      <p:grpSp>
        <p:nvGrpSpPr>
          <p:cNvPr id="642" name="Google Shape;642;p7"/>
          <p:cNvGrpSpPr/>
          <p:nvPr/>
        </p:nvGrpSpPr>
        <p:grpSpPr>
          <a:xfrm>
            <a:off x="2336946" y="4713491"/>
            <a:ext cx="7518111" cy="548005"/>
            <a:chOff x="1764463" y="1060636"/>
            <a:chExt cx="5638583" cy="411004"/>
          </a:xfrm>
        </p:grpSpPr>
        <p:sp>
          <p:nvSpPr>
            <p:cNvPr id="643" name="Google Shape;643;p7"/>
            <p:cNvSpPr/>
            <p:nvPr/>
          </p:nvSpPr>
          <p:spPr>
            <a:xfrm>
              <a:off x="1764463" y="1117937"/>
              <a:ext cx="296402" cy="296402"/>
            </a:xfrm>
            <a:custGeom>
              <a:rect b="b" l="l" r="r" t="t"/>
              <a:pathLst>
                <a:path extrusionOk="0" h="120000" w="12000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solidFill>
              <a:srgbClr val="8BC145"/>
            </a:solidFill>
            <a:ln>
              <a:noFill/>
            </a:ln>
          </p:spPr>
          <p:txBody>
            <a:bodyPr anchorCtr="1" anchor="ctr" bIns="34250" lIns="68550" spcFirstLastPara="1" rIns="68550" wrap="square" tIns="34250">
              <a:noAutofit/>
            </a:bodyPr>
            <a:lstStyle/>
            <a:p>
              <a:pPr indent="0" lvl="0" marL="0" marR="0" rtl="0" algn="ctr">
                <a:spcBef>
                  <a:spcPts val="0"/>
                </a:spcBef>
                <a:spcAft>
                  <a:spcPts val="0"/>
                </a:spcAft>
                <a:buNone/>
              </a:pPr>
              <a:r>
                <a:rPr b="1" i="0" lang="fr-FR" sz="2133" u="none" cap="none" strike="noStrike">
                  <a:solidFill>
                    <a:srgbClr val="FFFFFF"/>
                  </a:solidFill>
                  <a:latin typeface="Calibri"/>
                  <a:ea typeface="Calibri"/>
                  <a:cs typeface="Calibri"/>
                  <a:sym typeface="Calibri"/>
                </a:rPr>
                <a:t>5</a:t>
              </a:r>
              <a:endParaRPr sz="1467">
                <a:solidFill>
                  <a:srgbClr val="000000"/>
                </a:solidFill>
                <a:latin typeface="Arial"/>
                <a:ea typeface="Arial"/>
                <a:cs typeface="Arial"/>
                <a:sym typeface="Arial"/>
              </a:endParaRPr>
            </a:p>
          </p:txBody>
        </p:sp>
        <p:sp>
          <p:nvSpPr>
            <p:cNvPr id="644" name="Google Shape;644;p7"/>
            <p:cNvSpPr/>
            <p:nvPr/>
          </p:nvSpPr>
          <p:spPr>
            <a:xfrm>
              <a:off x="2156845" y="1060636"/>
              <a:ext cx="5246201" cy="411004"/>
            </a:xfrm>
            <a:custGeom>
              <a:rect b="b" l="l" r="r" t="t"/>
              <a:pathLst>
                <a:path extrusionOk="0" h="120000" w="120000">
                  <a:moveTo>
                    <a:pt x="0" y="20000"/>
                  </a:moveTo>
                  <a:lnTo>
                    <a:pt x="0" y="20000"/>
                  </a:lnTo>
                  <a:cubicBezTo>
                    <a:pt x="0" y="8954"/>
                    <a:pt x="702" y="0"/>
                    <a:pt x="1567" y="0"/>
                  </a:cubicBezTo>
                  <a:lnTo>
                    <a:pt x="118433" y="0"/>
                  </a:lnTo>
                  <a:cubicBezTo>
                    <a:pt x="118849" y="0"/>
                    <a:pt x="119247" y="2107"/>
                    <a:pt x="119541" y="5858"/>
                  </a:cubicBezTo>
                  <a:cubicBezTo>
                    <a:pt x="119835" y="9609"/>
                    <a:pt x="120000" y="14696"/>
                    <a:pt x="120000" y="20000"/>
                  </a:cubicBezTo>
                  <a:lnTo>
                    <a:pt x="120000" y="100000"/>
                  </a:lnTo>
                  <a:cubicBezTo>
                    <a:pt x="120000" y="111046"/>
                    <a:pt x="119298" y="120000"/>
                    <a:pt x="118433" y="120000"/>
                  </a:cubicBezTo>
                  <a:lnTo>
                    <a:pt x="1567" y="120000"/>
                  </a:lnTo>
                  <a:lnTo>
                    <a:pt x="1567" y="120000"/>
                  </a:lnTo>
                  <a:cubicBezTo>
                    <a:pt x="1151" y="120000"/>
                    <a:pt x="753" y="117893"/>
                    <a:pt x="459" y="114142"/>
                  </a:cubicBezTo>
                  <a:cubicBezTo>
                    <a:pt x="165" y="110391"/>
                    <a:pt x="0" y="105304"/>
                    <a:pt x="0" y="100000"/>
                  </a:cubicBezTo>
                  <a:close/>
                </a:path>
              </a:pathLst>
            </a:custGeom>
            <a:solidFill>
              <a:srgbClr val="F2F2F2"/>
            </a:solidFill>
            <a:ln cap="flat" cmpd="sng" w="28575">
              <a:solidFill>
                <a:srgbClr val="92D050"/>
              </a:solidFill>
              <a:prstDash val="solid"/>
              <a:round/>
              <a:headEnd len="sm" w="sm" type="none"/>
              <a:tailEnd len="sm" w="sm" type="none"/>
            </a:ln>
          </p:spPr>
          <p:txBody>
            <a:bodyPr anchorCtr="0" anchor="ctr" bIns="45675" lIns="91425" spcFirstLastPara="1" rIns="91425" wrap="square" tIns="45675">
              <a:noAutofit/>
            </a:bodyPr>
            <a:lstStyle/>
            <a:p>
              <a:pPr indent="0" lvl="0" marL="0" marR="0" rtl="0" algn="l">
                <a:spcBef>
                  <a:spcPts val="0"/>
                </a:spcBef>
                <a:spcAft>
                  <a:spcPts val="0"/>
                </a:spcAft>
                <a:buNone/>
              </a:pPr>
              <a:r>
                <a:t/>
              </a:r>
              <a:endParaRPr b="1" sz="2000">
                <a:solidFill>
                  <a:srgbClr val="44546A"/>
                </a:solidFill>
                <a:latin typeface="Calibri"/>
                <a:ea typeface="Calibri"/>
                <a:cs typeface="Calibri"/>
                <a:sym typeface="Calibri"/>
              </a:endParaRPr>
            </a:p>
          </p:txBody>
        </p:sp>
        <p:sp>
          <p:nvSpPr>
            <p:cNvPr id="645" name="Google Shape;645;p7"/>
            <p:cNvSpPr txBox="1"/>
            <p:nvPr/>
          </p:nvSpPr>
          <p:spPr>
            <a:xfrm>
              <a:off x="5991640" y="1123811"/>
              <a:ext cx="967973" cy="346211"/>
            </a:xfrm>
            <a:prstGeom prst="rect">
              <a:avLst/>
            </a:prstGeom>
            <a:noFill/>
            <a:ln>
              <a:noFill/>
            </a:ln>
          </p:spPr>
          <p:txBody>
            <a:bodyPr anchorCtr="0" anchor="t" bIns="45675" lIns="91425" spcFirstLastPara="1" rIns="91425" wrap="square" tIns="45675">
              <a:spAutoFit/>
            </a:bodyPr>
            <a:lstStyle/>
            <a:p>
              <a:pPr indent="0" lvl="0" marL="0" marR="0" rtl="0" algn="ctr">
                <a:spcBef>
                  <a:spcPts val="0"/>
                </a:spcBef>
                <a:spcAft>
                  <a:spcPts val="0"/>
                </a:spcAft>
                <a:buNone/>
              </a:pPr>
              <a:r>
                <a:rPr b="1" i="0" lang="fr-FR" sz="2400" u="none" cap="none" strike="noStrike">
                  <a:solidFill>
                    <a:srgbClr val="44546A"/>
                  </a:solidFill>
                  <a:latin typeface="Poppins ExtraBold"/>
                  <a:ea typeface="Poppins ExtraBold"/>
                  <a:cs typeface="Poppins ExtraBold"/>
                  <a:sym typeface="Poppins ExtraBold"/>
                </a:rPr>
                <a:t>15 min</a:t>
              </a:r>
              <a:endParaRPr b="1" sz="1467">
                <a:solidFill>
                  <a:srgbClr val="000000"/>
                </a:solidFill>
                <a:latin typeface="Arial"/>
                <a:ea typeface="Arial"/>
                <a:cs typeface="Arial"/>
                <a:sym typeface="Arial"/>
              </a:endParaRPr>
            </a:p>
          </p:txBody>
        </p:sp>
        <p:sp>
          <p:nvSpPr>
            <p:cNvPr id="646" name="Google Shape;646;p7"/>
            <p:cNvSpPr/>
            <p:nvPr/>
          </p:nvSpPr>
          <p:spPr>
            <a:xfrm>
              <a:off x="6987777" y="1071289"/>
              <a:ext cx="389698" cy="389698"/>
            </a:xfrm>
            <a:custGeom>
              <a:rect b="b" l="l" r="r" t="t"/>
              <a:pathLst>
                <a:path extrusionOk="0" h="120000" w="12000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blipFill rotWithShape="1">
              <a:blip r:embed="rId4">
                <a:alphaModFix/>
              </a:blip>
              <a:stretch>
                <a:fillRect b="0" l="0" r="0" t="0"/>
              </a:stretch>
            </a:blipFill>
            <a:ln cap="flat" cmpd="sng" w="9525">
              <a:solidFill>
                <a:srgbClr val="FFFFFF"/>
              </a:solidFill>
              <a:prstDash val="solid"/>
              <a:miter lim="8000"/>
              <a:headEnd len="sm" w="sm" type="none"/>
              <a:tailEnd len="sm" w="sm" type="none"/>
            </a:ln>
          </p:spPr>
          <p:txBody>
            <a:bodyPr anchorCtr="0" anchor="t" bIns="45675" lIns="91425" spcFirstLastPara="1" rIns="91425" wrap="square" tIns="45675">
              <a:noAutofit/>
            </a:bodyPr>
            <a:lstStyle/>
            <a:p>
              <a:pPr indent="0" lvl="0" marL="0" marR="0" rtl="0" algn="l">
                <a:spcBef>
                  <a:spcPts val="0"/>
                </a:spcBef>
                <a:spcAft>
                  <a:spcPts val="0"/>
                </a:spcAft>
                <a:buNone/>
              </a:pPr>
              <a:r>
                <a:t/>
              </a:r>
              <a:endParaRPr sz="1200">
                <a:solidFill>
                  <a:srgbClr val="44546A"/>
                </a:solidFill>
                <a:latin typeface="Calibri"/>
                <a:ea typeface="Calibri"/>
                <a:cs typeface="Calibri"/>
                <a:sym typeface="Calibri"/>
              </a:endParaRPr>
            </a:p>
          </p:txBody>
        </p:sp>
        <p:sp>
          <p:nvSpPr>
            <p:cNvPr id="647" name="Google Shape;647;p7"/>
            <p:cNvSpPr txBox="1"/>
            <p:nvPr/>
          </p:nvSpPr>
          <p:spPr>
            <a:xfrm>
              <a:off x="2209285" y="1123811"/>
              <a:ext cx="3972429" cy="346211"/>
            </a:xfrm>
            <a:prstGeom prst="rect">
              <a:avLst/>
            </a:prstGeom>
            <a:noFill/>
            <a:ln>
              <a:noFill/>
            </a:ln>
          </p:spPr>
          <p:txBody>
            <a:bodyPr anchorCtr="0" anchor="t" bIns="45675" lIns="91425" spcFirstLastPara="1" rIns="91425" wrap="square" tIns="45675">
              <a:spAutoFit/>
            </a:bodyPr>
            <a:lstStyle/>
            <a:p>
              <a:pPr indent="0" lvl="0" marL="0" marR="0" rtl="0" algn="l">
                <a:spcBef>
                  <a:spcPts val="0"/>
                </a:spcBef>
                <a:spcAft>
                  <a:spcPts val="0"/>
                </a:spcAft>
                <a:buNone/>
              </a:pPr>
              <a:r>
                <a:rPr b="1" i="0" lang="fr-FR" sz="2400" u="none" cap="none" strike="noStrike">
                  <a:solidFill>
                    <a:srgbClr val="44546A"/>
                  </a:solidFill>
                  <a:latin typeface="Poppins ExtraBold"/>
                  <a:ea typeface="Poppins ExtraBold"/>
                  <a:cs typeface="Poppins ExtraBold"/>
                  <a:sym typeface="Poppins ExtraBold"/>
                </a:rPr>
                <a:t>Pratique autonome</a:t>
              </a:r>
              <a:endParaRPr/>
            </a:p>
          </p:txBody>
        </p:sp>
      </p:grpSp>
      <p:grpSp>
        <p:nvGrpSpPr>
          <p:cNvPr id="648" name="Google Shape;648;p7"/>
          <p:cNvGrpSpPr/>
          <p:nvPr/>
        </p:nvGrpSpPr>
        <p:grpSpPr>
          <a:xfrm>
            <a:off x="2336946" y="5539871"/>
            <a:ext cx="7518111" cy="548005"/>
            <a:chOff x="1764463" y="1060636"/>
            <a:chExt cx="5638583" cy="411004"/>
          </a:xfrm>
        </p:grpSpPr>
        <p:sp>
          <p:nvSpPr>
            <p:cNvPr id="649" name="Google Shape;649;p7"/>
            <p:cNvSpPr/>
            <p:nvPr/>
          </p:nvSpPr>
          <p:spPr>
            <a:xfrm>
              <a:off x="1764463" y="1117937"/>
              <a:ext cx="296402" cy="296402"/>
            </a:xfrm>
            <a:custGeom>
              <a:rect b="b" l="l" r="r" t="t"/>
              <a:pathLst>
                <a:path extrusionOk="0" h="120000" w="12000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solidFill>
              <a:srgbClr val="F9D7A2"/>
            </a:solidFill>
            <a:ln>
              <a:noFill/>
            </a:ln>
          </p:spPr>
          <p:txBody>
            <a:bodyPr anchorCtr="1" anchor="ctr" bIns="34250" lIns="68550" spcFirstLastPara="1" rIns="68550" wrap="square" tIns="34250">
              <a:noAutofit/>
            </a:bodyPr>
            <a:lstStyle/>
            <a:p>
              <a:pPr indent="0" lvl="0" marL="0" marR="0" rtl="0" algn="ctr">
                <a:spcBef>
                  <a:spcPts val="0"/>
                </a:spcBef>
                <a:spcAft>
                  <a:spcPts val="0"/>
                </a:spcAft>
                <a:buNone/>
              </a:pPr>
              <a:r>
                <a:rPr b="1" i="0" lang="fr-FR" sz="2133" u="none" cap="none" strike="noStrike">
                  <a:solidFill>
                    <a:srgbClr val="FFFFFF"/>
                  </a:solidFill>
                  <a:latin typeface="Calibri"/>
                  <a:ea typeface="Calibri"/>
                  <a:cs typeface="Calibri"/>
                  <a:sym typeface="Calibri"/>
                </a:rPr>
                <a:t>6</a:t>
              </a:r>
              <a:endParaRPr sz="1467">
                <a:solidFill>
                  <a:srgbClr val="000000"/>
                </a:solidFill>
                <a:latin typeface="Arial"/>
                <a:ea typeface="Arial"/>
                <a:cs typeface="Arial"/>
                <a:sym typeface="Arial"/>
              </a:endParaRPr>
            </a:p>
          </p:txBody>
        </p:sp>
        <p:sp>
          <p:nvSpPr>
            <p:cNvPr id="650" name="Google Shape;650;p7"/>
            <p:cNvSpPr/>
            <p:nvPr/>
          </p:nvSpPr>
          <p:spPr>
            <a:xfrm>
              <a:off x="2156845" y="1060636"/>
              <a:ext cx="5246201" cy="411004"/>
            </a:xfrm>
            <a:custGeom>
              <a:rect b="b" l="l" r="r" t="t"/>
              <a:pathLst>
                <a:path extrusionOk="0" h="120000" w="120000">
                  <a:moveTo>
                    <a:pt x="0" y="20000"/>
                  </a:moveTo>
                  <a:lnTo>
                    <a:pt x="0" y="20000"/>
                  </a:lnTo>
                  <a:cubicBezTo>
                    <a:pt x="0" y="8954"/>
                    <a:pt x="702" y="0"/>
                    <a:pt x="1567" y="0"/>
                  </a:cubicBezTo>
                  <a:lnTo>
                    <a:pt x="118433" y="0"/>
                  </a:lnTo>
                  <a:cubicBezTo>
                    <a:pt x="118849" y="0"/>
                    <a:pt x="119247" y="2107"/>
                    <a:pt x="119541" y="5858"/>
                  </a:cubicBezTo>
                  <a:cubicBezTo>
                    <a:pt x="119835" y="9609"/>
                    <a:pt x="120000" y="14696"/>
                    <a:pt x="120000" y="20000"/>
                  </a:cubicBezTo>
                  <a:lnTo>
                    <a:pt x="120000" y="100000"/>
                  </a:lnTo>
                  <a:cubicBezTo>
                    <a:pt x="120000" y="111046"/>
                    <a:pt x="119298" y="120000"/>
                    <a:pt x="118433" y="120000"/>
                  </a:cubicBezTo>
                  <a:lnTo>
                    <a:pt x="1567" y="120000"/>
                  </a:lnTo>
                  <a:lnTo>
                    <a:pt x="1567" y="120000"/>
                  </a:lnTo>
                  <a:cubicBezTo>
                    <a:pt x="1151" y="120000"/>
                    <a:pt x="753" y="117893"/>
                    <a:pt x="459" y="114142"/>
                  </a:cubicBezTo>
                  <a:cubicBezTo>
                    <a:pt x="165" y="110391"/>
                    <a:pt x="0" y="105304"/>
                    <a:pt x="0" y="100000"/>
                  </a:cubicBezTo>
                  <a:close/>
                </a:path>
              </a:pathLst>
            </a:custGeom>
            <a:solidFill>
              <a:srgbClr val="F2F2F2"/>
            </a:solidFill>
            <a:ln cap="flat" cmpd="sng" w="28575">
              <a:solidFill>
                <a:srgbClr val="F9D7A2"/>
              </a:solidFill>
              <a:prstDash val="solid"/>
              <a:round/>
              <a:headEnd len="sm" w="sm" type="none"/>
              <a:tailEnd len="sm" w="sm" type="none"/>
            </a:ln>
          </p:spPr>
          <p:txBody>
            <a:bodyPr anchorCtr="0" anchor="ctr" bIns="45675" lIns="91425" spcFirstLastPara="1" rIns="91425" wrap="square" tIns="45675">
              <a:noAutofit/>
            </a:bodyPr>
            <a:lstStyle/>
            <a:p>
              <a:pPr indent="0" lvl="0" marL="0" marR="0" rtl="0" algn="l">
                <a:spcBef>
                  <a:spcPts val="0"/>
                </a:spcBef>
                <a:spcAft>
                  <a:spcPts val="0"/>
                </a:spcAft>
                <a:buNone/>
              </a:pPr>
              <a:r>
                <a:t/>
              </a:r>
              <a:endParaRPr b="1" sz="2000">
                <a:solidFill>
                  <a:srgbClr val="44546A"/>
                </a:solidFill>
                <a:latin typeface="Calibri"/>
                <a:ea typeface="Calibri"/>
                <a:cs typeface="Calibri"/>
                <a:sym typeface="Calibri"/>
              </a:endParaRPr>
            </a:p>
          </p:txBody>
        </p:sp>
        <p:sp>
          <p:nvSpPr>
            <p:cNvPr id="651" name="Google Shape;651;p7"/>
            <p:cNvSpPr txBox="1"/>
            <p:nvPr/>
          </p:nvSpPr>
          <p:spPr>
            <a:xfrm>
              <a:off x="5991640" y="1123811"/>
              <a:ext cx="967973" cy="346211"/>
            </a:xfrm>
            <a:prstGeom prst="rect">
              <a:avLst/>
            </a:prstGeom>
            <a:noFill/>
            <a:ln>
              <a:noFill/>
            </a:ln>
          </p:spPr>
          <p:txBody>
            <a:bodyPr anchorCtr="0" anchor="t" bIns="45675" lIns="91425" spcFirstLastPara="1" rIns="91425" wrap="square" tIns="45675">
              <a:spAutoFit/>
            </a:bodyPr>
            <a:lstStyle/>
            <a:p>
              <a:pPr indent="0" lvl="0" marL="0" marR="0" rtl="0" algn="ctr">
                <a:spcBef>
                  <a:spcPts val="0"/>
                </a:spcBef>
                <a:spcAft>
                  <a:spcPts val="0"/>
                </a:spcAft>
                <a:buNone/>
              </a:pPr>
              <a:r>
                <a:rPr b="1" i="0" lang="fr-FR" sz="2400" u="none" cap="none" strike="noStrike">
                  <a:solidFill>
                    <a:srgbClr val="44546A"/>
                  </a:solidFill>
                  <a:latin typeface="Poppins ExtraBold"/>
                  <a:ea typeface="Poppins ExtraBold"/>
                  <a:cs typeface="Poppins ExtraBold"/>
                  <a:sym typeface="Poppins ExtraBold"/>
                </a:rPr>
                <a:t>5 min</a:t>
              </a:r>
              <a:endParaRPr b="1" sz="1467">
                <a:solidFill>
                  <a:srgbClr val="000000"/>
                </a:solidFill>
                <a:latin typeface="Arial"/>
                <a:ea typeface="Arial"/>
                <a:cs typeface="Arial"/>
                <a:sym typeface="Arial"/>
              </a:endParaRPr>
            </a:p>
          </p:txBody>
        </p:sp>
        <p:sp>
          <p:nvSpPr>
            <p:cNvPr id="652" name="Google Shape;652;p7"/>
            <p:cNvSpPr/>
            <p:nvPr/>
          </p:nvSpPr>
          <p:spPr>
            <a:xfrm>
              <a:off x="6987777" y="1071289"/>
              <a:ext cx="389698" cy="389698"/>
            </a:xfrm>
            <a:custGeom>
              <a:rect b="b" l="l" r="r" t="t"/>
              <a:pathLst>
                <a:path extrusionOk="0" h="120000" w="12000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blipFill rotWithShape="1">
              <a:blip r:embed="rId4">
                <a:alphaModFix/>
              </a:blip>
              <a:stretch>
                <a:fillRect b="0" l="0" r="0" t="0"/>
              </a:stretch>
            </a:blipFill>
            <a:ln cap="flat" cmpd="sng" w="9525">
              <a:solidFill>
                <a:srgbClr val="FFFFFF"/>
              </a:solidFill>
              <a:prstDash val="solid"/>
              <a:miter lim="8000"/>
              <a:headEnd len="sm" w="sm" type="none"/>
              <a:tailEnd len="sm" w="sm" type="none"/>
            </a:ln>
          </p:spPr>
          <p:txBody>
            <a:bodyPr anchorCtr="0" anchor="t" bIns="45675" lIns="91425" spcFirstLastPara="1" rIns="91425" wrap="square" tIns="45675">
              <a:noAutofit/>
            </a:bodyPr>
            <a:lstStyle/>
            <a:p>
              <a:pPr indent="0" lvl="0" marL="0" marR="0" rtl="0" algn="l">
                <a:spcBef>
                  <a:spcPts val="0"/>
                </a:spcBef>
                <a:spcAft>
                  <a:spcPts val="0"/>
                </a:spcAft>
                <a:buNone/>
              </a:pPr>
              <a:r>
                <a:t/>
              </a:r>
              <a:endParaRPr sz="1200">
                <a:solidFill>
                  <a:srgbClr val="44546A"/>
                </a:solidFill>
                <a:latin typeface="Calibri"/>
                <a:ea typeface="Calibri"/>
                <a:cs typeface="Calibri"/>
                <a:sym typeface="Calibri"/>
              </a:endParaRPr>
            </a:p>
          </p:txBody>
        </p:sp>
        <p:sp>
          <p:nvSpPr>
            <p:cNvPr id="653" name="Google Shape;653;p7"/>
            <p:cNvSpPr txBox="1"/>
            <p:nvPr/>
          </p:nvSpPr>
          <p:spPr>
            <a:xfrm>
              <a:off x="2209285" y="1123811"/>
              <a:ext cx="3972429" cy="346211"/>
            </a:xfrm>
            <a:prstGeom prst="rect">
              <a:avLst/>
            </a:prstGeom>
            <a:noFill/>
            <a:ln>
              <a:noFill/>
            </a:ln>
          </p:spPr>
          <p:txBody>
            <a:bodyPr anchorCtr="0" anchor="t" bIns="45675" lIns="91425" spcFirstLastPara="1" rIns="91425" wrap="square" tIns="45675">
              <a:spAutoFit/>
            </a:bodyPr>
            <a:lstStyle/>
            <a:p>
              <a:pPr indent="0" lvl="0" marL="0" marR="0" rtl="0" algn="l">
                <a:spcBef>
                  <a:spcPts val="0"/>
                </a:spcBef>
                <a:spcAft>
                  <a:spcPts val="0"/>
                </a:spcAft>
                <a:buNone/>
              </a:pPr>
              <a:r>
                <a:rPr b="1" i="0" lang="fr-FR" sz="2400" u="none" cap="none" strike="noStrike">
                  <a:solidFill>
                    <a:srgbClr val="44546A"/>
                  </a:solidFill>
                  <a:latin typeface="Poppins ExtraBold"/>
                  <a:ea typeface="Poppins ExtraBold"/>
                  <a:cs typeface="Poppins ExtraBold"/>
                  <a:sym typeface="Poppins ExtraBold"/>
                </a:rPr>
                <a:t>Clôture</a:t>
              </a:r>
              <a:endParaRPr/>
            </a:p>
          </p:txBody>
        </p:sp>
      </p:grpSp>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1" name="Shape 1781"/>
        <p:cNvGrpSpPr/>
        <p:nvPr/>
      </p:nvGrpSpPr>
      <p:grpSpPr>
        <a:xfrm>
          <a:off x="0" y="0"/>
          <a:ext cx="0" cy="0"/>
          <a:chOff x="0" y="0"/>
          <a:chExt cx="0" cy="0"/>
        </a:xfrm>
      </p:grpSpPr>
      <p:sp>
        <p:nvSpPr>
          <p:cNvPr id="1782" name="Google Shape;1782;p70"/>
          <p:cNvSpPr txBox="1"/>
          <p:nvPr/>
        </p:nvSpPr>
        <p:spPr>
          <a:xfrm>
            <a:off x="820420" y="178195"/>
            <a:ext cx="10551160" cy="490671"/>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1" sz="1600">
              <a:solidFill>
                <a:srgbClr val="A5A5A5"/>
              </a:solidFill>
              <a:latin typeface="Calibri"/>
              <a:ea typeface="Calibri"/>
              <a:cs typeface="Calibri"/>
              <a:sym typeface="Calibri"/>
            </a:endParaRPr>
          </a:p>
        </p:txBody>
      </p:sp>
      <p:sp>
        <p:nvSpPr>
          <p:cNvPr id="1783" name="Google Shape;1783;p70"/>
          <p:cNvSpPr txBox="1"/>
          <p:nvPr/>
        </p:nvSpPr>
        <p:spPr>
          <a:xfrm>
            <a:off x="267613" y="628334"/>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désigne un représentant d’un binôme pour passer au tableau et exposer sa réponse tout en la justifiant.</a:t>
            </a:r>
            <a:endParaRPr/>
          </a:p>
        </p:txBody>
      </p:sp>
      <p:sp>
        <p:nvSpPr>
          <p:cNvPr id="1784" name="Google Shape;1784;p70"/>
          <p:cNvSpPr txBox="1"/>
          <p:nvPr/>
        </p:nvSpPr>
        <p:spPr>
          <a:xfrm>
            <a:off x="748387" y="289139"/>
            <a:ext cx="10769347"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rgbClr val="A5A5A5"/>
                </a:solidFill>
                <a:latin typeface="Calibri"/>
                <a:ea typeface="Calibri"/>
                <a:cs typeface="Calibri"/>
                <a:sym typeface="Calibri"/>
              </a:rPr>
              <a:t>Deuxième étape: on veut identifier toutes les caractéristiques du corps A.</a:t>
            </a:r>
            <a:endParaRPr/>
          </a:p>
        </p:txBody>
      </p:sp>
      <p:sp>
        <p:nvSpPr>
          <p:cNvPr id="1785" name="Google Shape;1785;p70"/>
          <p:cNvSpPr txBox="1"/>
          <p:nvPr/>
        </p:nvSpPr>
        <p:spPr>
          <a:xfrm>
            <a:off x="11632902" y="145605"/>
            <a:ext cx="548588" cy="369332"/>
          </a:xfrm>
          <a:prstGeom prst="rect">
            <a:avLst/>
          </a:prstGeom>
          <a:solidFill>
            <a:srgbClr val="0070C0"/>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PB</a:t>
            </a:r>
            <a:endParaRPr b="1" sz="1800">
              <a:solidFill>
                <a:schemeClr val="lt1"/>
              </a:solidFill>
              <a:latin typeface="Calibri"/>
              <a:ea typeface="Calibri"/>
              <a:cs typeface="Calibri"/>
              <a:sym typeface="Calibri"/>
            </a:endParaRPr>
          </a:p>
        </p:txBody>
      </p:sp>
      <p:pic>
        <p:nvPicPr>
          <p:cNvPr id="1786" name="Google Shape;1786;p70"/>
          <p:cNvPicPr preferRelativeResize="0"/>
          <p:nvPr/>
        </p:nvPicPr>
        <p:blipFill rotWithShape="1">
          <a:blip r:embed="rId3">
            <a:alphaModFix/>
          </a:blip>
          <a:srcRect b="0" l="0" r="0" t="0"/>
          <a:stretch/>
        </p:blipFill>
        <p:spPr>
          <a:xfrm>
            <a:off x="10890805" y="225425"/>
            <a:ext cx="688093" cy="642398"/>
          </a:xfrm>
          <a:prstGeom prst="rect">
            <a:avLst/>
          </a:prstGeom>
          <a:noFill/>
          <a:ln>
            <a:noFill/>
          </a:ln>
          <a:effectLst>
            <a:outerShdw blurRad="50800" rotWithShape="0" algn="tl" dir="2700000" dist="38100">
              <a:srgbClr val="000000">
                <a:alpha val="42745"/>
              </a:srgbClr>
            </a:outerShdw>
          </a:effectLst>
        </p:spPr>
      </p:pic>
      <p:sp>
        <p:nvSpPr>
          <p:cNvPr id="1787" name="Google Shape;1787;p70"/>
          <p:cNvSpPr/>
          <p:nvPr/>
        </p:nvSpPr>
        <p:spPr>
          <a:xfrm>
            <a:off x="438110" y="1475716"/>
            <a:ext cx="6887591"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fr-FR" sz="2400">
                <a:solidFill>
                  <a:srgbClr val="F5821F"/>
                </a:solidFill>
                <a:latin typeface="Calibri"/>
                <a:ea typeface="Calibri"/>
                <a:cs typeface="Calibri"/>
                <a:sym typeface="Calibri"/>
              </a:rPr>
              <a:t>2. </a:t>
            </a:r>
            <a:r>
              <a:rPr b="0" i="0" lang="fr-FR" sz="2400">
                <a:solidFill>
                  <a:srgbClr val="231F20"/>
                </a:solidFill>
                <a:latin typeface="Calibri"/>
                <a:ea typeface="Calibri"/>
                <a:cs typeface="Calibri"/>
                <a:sym typeface="Calibri"/>
              </a:rPr>
              <a:t>Identifier les caractéristiques observables </a:t>
            </a:r>
            <a:r>
              <a:rPr b="1" lang="fr-FR" sz="2400" u="sng">
                <a:solidFill>
                  <a:srgbClr val="231F20"/>
                </a:solidFill>
                <a:latin typeface="Calibri"/>
                <a:ea typeface="Calibri"/>
                <a:cs typeface="Calibri"/>
                <a:sym typeface="Calibri"/>
              </a:rPr>
              <a:t>du corps A</a:t>
            </a:r>
            <a:endParaRPr b="0" i="0" sz="2400">
              <a:solidFill>
                <a:srgbClr val="231F20"/>
              </a:solidFill>
              <a:latin typeface="Calibri"/>
              <a:ea typeface="Calibri"/>
              <a:cs typeface="Calibri"/>
              <a:sym typeface="Calibri"/>
            </a:endParaRPr>
          </a:p>
        </p:txBody>
      </p:sp>
      <p:sp>
        <p:nvSpPr>
          <p:cNvPr id="1788" name="Google Shape;1788;p70"/>
          <p:cNvSpPr/>
          <p:nvPr/>
        </p:nvSpPr>
        <p:spPr>
          <a:xfrm>
            <a:off x="936487" y="2740534"/>
            <a:ext cx="1130118"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fr-FR" sz="2400">
                <a:solidFill>
                  <a:schemeClr val="dk1"/>
                </a:solidFill>
                <a:latin typeface="Radley"/>
                <a:ea typeface="Radley"/>
                <a:cs typeface="Radley"/>
                <a:sym typeface="Radley"/>
              </a:rPr>
              <a:t>Surface</a:t>
            </a:r>
            <a:endParaRPr/>
          </a:p>
        </p:txBody>
      </p:sp>
      <p:sp>
        <p:nvSpPr>
          <p:cNvPr id="1789" name="Google Shape;1789;p70"/>
          <p:cNvSpPr/>
          <p:nvPr/>
        </p:nvSpPr>
        <p:spPr>
          <a:xfrm>
            <a:off x="936487" y="3603982"/>
            <a:ext cx="940963"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fr-FR" sz="2400">
                <a:solidFill>
                  <a:schemeClr val="dk1"/>
                </a:solidFill>
                <a:latin typeface="Radley"/>
                <a:ea typeface="Radley"/>
                <a:cs typeface="Radley"/>
                <a:sym typeface="Radley"/>
              </a:rPr>
              <a:t>Forme</a:t>
            </a:r>
            <a:endParaRPr b="1" i="0" sz="2400">
              <a:solidFill>
                <a:schemeClr val="dk1"/>
              </a:solidFill>
              <a:latin typeface="Radley"/>
              <a:ea typeface="Radley"/>
              <a:cs typeface="Radley"/>
              <a:sym typeface="Radley"/>
            </a:endParaRPr>
          </a:p>
        </p:txBody>
      </p:sp>
      <p:sp>
        <p:nvSpPr>
          <p:cNvPr id="1790" name="Google Shape;1790;p70"/>
          <p:cNvSpPr/>
          <p:nvPr/>
        </p:nvSpPr>
        <p:spPr>
          <a:xfrm>
            <a:off x="936487" y="4422359"/>
            <a:ext cx="1088055"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fr-FR" sz="2400">
                <a:solidFill>
                  <a:schemeClr val="dk1"/>
                </a:solidFill>
                <a:latin typeface="Radley"/>
                <a:ea typeface="Radley"/>
                <a:cs typeface="Radley"/>
                <a:sym typeface="Radley"/>
              </a:rPr>
              <a:t>Volume</a:t>
            </a:r>
            <a:endParaRPr/>
          </a:p>
        </p:txBody>
      </p:sp>
      <p:sp>
        <p:nvSpPr>
          <p:cNvPr id="1791" name="Google Shape;1791;p70"/>
          <p:cNvSpPr/>
          <p:nvPr/>
        </p:nvSpPr>
        <p:spPr>
          <a:xfrm>
            <a:off x="3494959" y="2740534"/>
            <a:ext cx="3693319"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fr-FR" sz="2400">
                <a:solidFill>
                  <a:schemeClr val="dk1"/>
                </a:solidFill>
                <a:latin typeface="Radley"/>
                <a:ea typeface="Radley"/>
                <a:cs typeface="Radley"/>
                <a:sym typeface="Radley"/>
              </a:rPr>
              <a:t>………………………………</a:t>
            </a:r>
            <a:endParaRPr/>
          </a:p>
        </p:txBody>
      </p:sp>
      <p:sp>
        <p:nvSpPr>
          <p:cNvPr id="1792" name="Google Shape;1792;p70"/>
          <p:cNvSpPr/>
          <p:nvPr/>
        </p:nvSpPr>
        <p:spPr>
          <a:xfrm>
            <a:off x="3494959" y="3603982"/>
            <a:ext cx="3693319"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fr-FR" sz="2400">
                <a:solidFill>
                  <a:schemeClr val="dk1"/>
                </a:solidFill>
                <a:latin typeface="Radley"/>
                <a:ea typeface="Radley"/>
                <a:cs typeface="Radley"/>
                <a:sym typeface="Radley"/>
              </a:rPr>
              <a:t>………………………………</a:t>
            </a:r>
            <a:endParaRPr/>
          </a:p>
        </p:txBody>
      </p:sp>
      <p:sp>
        <p:nvSpPr>
          <p:cNvPr id="1793" name="Google Shape;1793;p70"/>
          <p:cNvSpPr/>
          <p:nvPr/>
        </p:nvSpPr>
        <p:spPr>
          <a:xfrm>
            <a:off x="3494959" y="4464444"/>
            <a:ext cx="3693319"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fr-FR" sz="2400">
                <a:solidFill>
                  <a:schemeClr val="dk1"/>
                </a:solidFill>
                <a:latin typeface="Radley"/>
                <a:ea typeface="Radley"/>
                <a:cs typeface="Radley"/>
                <a:sym typeface="Radley"/>
              </a:rPr>
              <a:t>………………………………</a:t>
            </a:r>
            <a:endParaRPr/>
          </a:p>
        </p:txBody>
      </p:sp>
      <p:sp>
        <p:nvSpPr>
          <p:cNvPr id="1794" name="Google Shape;1794;p70"/>
          <p:cNvSpPr/>
          <p:nvPr/>
        </p:nvSpPr>
        <p:spPr>
          <a:xfrm>
            <a:off x="2464633" y="2694872"/>
            <a:ext cx="757382" cy="494116"/>
          </a:xfrm>
          <a:prstGeom prst="rightArrow">
            <a:avLst>
              <a:gd fmla="val 50000" name="adj1"/>
              <a:gd fmla="val 50000" name="adj2"/>
            </a:avLst>
          </a:prstGeom>
          <a:solidFill>
            <a:schemeClr val="accent1"/>
          </a:solidFill>
          <a:ln cap="flat" cmpd="sng" w="12700">
            <a:solidFill>
              <a:srgbClr val="15705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795" name="Google Shape;1795;p70"/>
          <p:cNvSpPr/>
          <p:nvPr/>
        </p:nvSpPr>
        <p:spPr>
          <a:xfrm>
            <a:off x="2464633" y="3572727"/>
            <a:ext cx="757382" cy="494116"/>
          </a:xfrm>
          <a:prstGeom prst="rightArrow">
            <a:avLst>
              <a:gd fmla="val 50000" name="adj1"/>
              <a:gd fmla="val 50000" name="adj2"/>
            </a:avLst>
          </a:prstGeom>
          <a:solidFill>
            <a:schemeClr val="accent1"/>
          </a:solidFill>
          <a:ln cap="flat" cmpd="sng" w="12700">
            <a:solidFill>
              <a:srgbClr val="15705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796" name="Google Shape;1796;p70"/>
          <p:cNvSpPr/>
          <p:nvPr/>
        </p:nvSpPr>
        <p:spPr>
          <a:xfrm>
            <a:off x="2464633" y="4422359"/>
            <a:ext cx="757382" cy="494116"/>
          </a:xfrm>
          <a:prstGeom prst="rightArrow">
            <a:avLst>
              <a:gd fmla="val 50000" name="adj1"/>
              <a:gd fmla="val 50000" name="adj2"/>
            </a:avLst>
          </a:prstGeom>
          <a:solidFill>
            <a:schemeClr val="accent1"/>
          </a:solidFill>
          <a:ln cap="flat" cmpd="sng" w="12700">
            <a:solidFill>
              <a:srgbClr val="15705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0" name="Shape 1800"/>
        <p:cNvGrpSpPr/>
        <p:nvPr/>
      </p:nvGrpSpPr>
      <p:grpSpPr>
        <a:xfrm>
          <a:off x="0" y="0"/>
          <a:ext cx="0" cy="0"/>
          <a:chOff x="0" y="0"/>
          <a:chExt cx="0" cy="0"/>
        </a:xfrm>
      </p:grpSpPr>
      <p:sp>
        <p:nvSpPr>
          <p:cNvPr id="1801" name="Google Shape;1801;p71"/>
          <p:cNvSpPr txBox="1"/>
          <p:nvPr/>
        </p:nvSpPr>
        <p:spPr>
          <a:xfrm>
            <a:off x="820420" y="178195"/>
            <a:ext cx="10551160" cy="490671"/>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1" sz="1600">
              <a:solidFill>
                <a:srgbClr val="A5A5A5"/>
              </a:solidFill>
              <a:latin typeface="Calibri"/>
              <a:ea typeface="Calibri"/>
              <a:cs typeface="Calibri"/>
              <a:sym typeface="Calibri"/>
            </a:endParaRPr>
          </a:p>
        </p:txBody>
      </p:sp>
      <p:sp>
        <p:nvSpPr>
          <p:cNvPr id="1802" name="Google Shape;1802;p71"/>
          <p:cNvSpPr txBox="1"/>
          <p:nvPr/>
        </p:nvSpPr>
        <p:spPr>
          <a:xfrm>
            <a:off x="267613" y="628334"/>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désigne un représentant d’un binôme pour passer au tableau et exposer sa réponse tout en la justifiant.</a:t>
            </a:r>
            <a:endParaRPr/>
          </a:p>
        </p:txBody>
      </p:sp>
      <p:sp>
        <p:nvSpPr>
          <p:cNvPr id="1803" name="Google Shape;1803;p71"/>
          <p:cNvSpPr txBox="1"/>
          <p:nvPr/>
        </p:nvSpPr>
        <p:spPr>
          <a:xfrm>
            <a:off x="748387" y="289139"/>
            <a:ext cx="10769347"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rgbClr val="A5A5A5"/>
                </a:solidFill>
                <a:latin typeface="Calibri"/>
                <a:ea typeface="Calibri"/>
                <a:cs typeface="Calibri"/>
                <a:sym typeface="Calibri"/>
              </a:rPr>
              <a:t>Deuxième étape: on veut identifier toutes les caractéristiques du corps A.</a:t>
            </a:r>
            <a:endParaRPr/>
          </a:p>
        </p:txBody>
      </p:sp>
      <p:sp>
        <p:nvSpPr>
          <p:cNvPr id="1804" name="Google Shape;1804;p71"/>
          <p:cNvSpPr txBox="1"/>
          <p:nvPr/>
        </p:nvSpPr>
        <p:spPr>
          <a:xfrm>
            <a:off x="11632902" y="145605"/>
            <a:ext cx="548588" cy="369332"/>
          </a:xfrm>
          <a:prstGeom prst="rect">
            <a:avLst/>
          </a:prstGeom>
          <a:solidFill>
            <a:srgbClr val="0070C0"/>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PB</a:t>
            </a:r>
            <a:endParaRPr b="1" sz="1800">
              <a:solidFill>
                <a:schemeClr val="lt1"/>
              </a:solidFill>
              <a:latin typeface="Calibri"/>
              <a:ea typeface="Calibri"/>
              <a:cs typeface="Calibri"/>
              <a:sym typeface="Calibri"/>
            </a:endParaRPr>
          </a:p>
        </p:txBody>
      </p:sp>
      <p:pic>
        <p:nvPicPr>
          <p:cNvPr id="1805" name="Google Shape;1805;p71"/>
          <p:cNvPicPr preferRelativeResize="0"/>
          <p:nvPr/>
        </p:nvPicPr>
        <p:blipFill rotWithShape="1">
          <a:blip r:embed="rId3">
            <a:alphaModFix/>
          </a:blip>
          <a:srcRect b="0" l="0" r="0" t="0"/>
          <a:stretch/>
        </p:blipFill>
        <p:spPr>
          <a:xfrm>
            <a:off x="10890805" y="225425"/>
            <a:ext cx="688093" cy="642398"/>
          </a:xfrm>
          <a:prstGeom prst="rect">
            <a:avLst/>
          </a:prstGeom>
          <a:noFill/>
          <a:ln>
            <a:noFill/>
          </a:ln>
          <a:effectLst>
            <a:outerShdw blurRad="50800" rotWithShape="0" algn="tl" dir="2700000" dist="38100">
              <a:srgbClr val="000000">
                <a:alpha val="42745"/>
              </a:srgbClr>
            </a:outerShdw>
          </a:effectLst>
        </p:spPr>
      </p:pic>
      <p:sp>
        <p:nvSpPr>
          <p:cNvPr id="1806" name="Google Shape;1806;p71"/>
          <p:cNvSpPr/>
          <p:nvPr/>
        </p:nvSpPr>
        <p:spPr>
          <a:xfrm>
            <a:off x="438110" y="1475716"/>
            <a:ext cx="6887591"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fr-FR" sz="2400">
                <a:solidFill>
                  <a:srgbClr val="F5821F"/>
                </a:solidFill>
                <a:latin typeface="Calibri"/>
                <a:ea typeface="Calibri"/>
                <a:cs typeface="Calibri"/>
                <a:sym typeface="Calibri"/>
              </a:rPr>
              <a:t>2. </a:t>
            </a:r>
            <a:r>
              <a:rPr b="0" i="0" lang="fr-FR" sz="2400">
                <a:solidFill>
                  <a:srgbClr val="231F20"/>
                </a:solidFill>
                <a:latin typeface="Calibri"/>
                <a:ea typeface="Calibri"/>
                <a:cs typeface="Calibri"/>
                <a:sym typeface="Calibri"/>
              </a:rPr>
              <a:t>Identifier les caractéristiques observables </a:t>
            </a:r>
            <a:r>
              <a:rPr b="1" lang="fr-FR" sz="2400" u="sng">
                <a:solidFill>
                  <a:srgbClr val="231F20"/>
                </a:solidFill>
                <a:latin typeface="Calibri"/>
                <a:ea typeface="Calibri"/>
                <a:cs typeface="Calibri"/>
                <a:sym typeface="Calibri"/>
              </a:rPr>
              <a:t>du corps A</a:t>
            </a:r>
            <a:endParaRPr b="0" i="0" sz="2400">
              <a:solidFill>
                <a:srgbClr val="231F20"/>
              </a:solidFill>
              <a:latin typeface="Calibri"/>
              <a:ea typeface="Calibri"/>
              <a:cs typeface="Calibri"/>
              <a:sym typeface="Calibri"/>
            </a:endParaRPr>
          </a:p>
        </p:txBody>
      </p:sp>
      <p:sp>
        <p:nvSpPr>
          <p:cNvPr id="1807" name="Google Shape;1807;p71"/>
          <p:cNvSpPr/>
          <p:nvPr/>
        </p:nvSpPr>
        <p:spPr>
          <a:xfrm>
            <a:off x="936487" y="2740534"/>
            <a:ext cx="1130118"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fr-FR" sz="2400">
                <a:solidFill>
                  <a:schemeClr val="dk1"/>
                </a:solidFill>
                <a:latin typeface="Radley"/>
                <a:ea typeface="Radley"/>
                <a:cs typeface="Radley"/>
                <a:sym typeface="Radley"/>
              </a:rPr>
              <a:t>Surface</a:t>
            </a:r>
            <a:endParaRPr/>
          </a:p>
        </p:txBody>
      </p:sp>
      <p:sp>
        <p:nvSpPr>
          <p:cNvPr id="1808" name="Google Shape;1808;p71"/>
          <p:cNvSpPr/>
          <p:nvPr/>
        </p:nvSpPr>
        <p:spPr>
          <a:xfrm>
            <a:off x="936487" y="3603982"/>
            <a:ext cx="940963"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fr-FR" sz="2400">
                <a:solidFill>
                  <a:schemeClr val="dk1"/>
                </a:solidFill>
                <a:latin typeface="Radley"/>
                <a:ea typeface="Radley"/>
                <a:cs typeface="Radley"/>
                <a:sym typeface="Radley"/>
              </a:rPr>
              <a:t>Forme</a:t>
            </a:r>
            <a:endParaRPr b="1" i="0" sz="2400">
              <a:solidFill>
                <a:schemeClr val="dk1"/>
              </a:solidFill>
              <a:latin typeface="Radley"/>
              <a:ea typeface="Radley"/>
              <a:cs typeface="Radley"/>
              <a:sym typeface="Radley"/>
            </a:endParaRPr>
          </a:p>
        </p:txBody>
      </p:sp>
      <p:sp>
        <p:nvSpPr>
          <p:cNvPr id="1809" name="Google Shape;1809;p71"/>
          <p:cNvSpPr/>
          <p:nvPr/>
        </p:nvSpPr>
        <p:spPr>
          <a:xfrm>
            <a:off x="936487" y="4422359"/>
            <a:ext cx="1088055"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fr-FR" sz="2400">
                <a:solidFill>
                  <a:schemeClr val="dk1"/>
                </a:solidFill>
                <a:latin typeface="Radley"/>
                <a:ea typeface="Radley"/>
                <a:cs typeface="Radley"/>
                <a:sym typeface="Radley"/>
              </a:rPr>
              <a:t>Volume</a:t>
            </a:r>
            <a:endParaRPr/>
          </a:p>
        </p:txBody>
      </p:sp>
      <p:sp>
        <p:nvSpPr>
          <p:cNvPr id="1810" name="Google Shape;1810;p71"/>
          <p:cNvSpPr/>
          <p:nvPr/>
        </p:nvSpPr>
        <p:spPr>
          <a:xfrm>
            <a:off x="3494959" y="2740534"/>
            <a:ext cx="3693319"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fr-FR" sz="2400">
                <a:solidFill>
                  <a:schemeClr val="dk1"/>
                </a:solidFill>
                <a:latin typeface="Radley"/>
                <a:ea typeface="Radley"/>
                <a:cs typeface="Radley"/>
                <a:sym typeface="Radley"/>
              </a:rPr>
              <a:t>………………………………</a:t>
            </a:r>
            <a:endParaRPr/>
          </a:p>
        </p:txBody>
      </p:sp>
      <p:sp>
        <p:nvSpPr>
          <p:cNvPr id="1811" name="Google Shape;1811;p71"/>
          <p:cNvSpPr/>
          <p:nvPr/>
        </p:nvSpPr>
        <p:spPr>
          <a:xfrm>
            <a:off x="3494959" y="3603982"/>
            <a:ext cx="3693319"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fr-FR" sz="2400">
                <a:solidFill>
                  <a:schemeClr val="dk1"/>
                </a:solidFill>
                <a:latin typeface="Radley"/>
                <a:ea typeface="Radley"/>
                <a:cs typeface="Radley"/>
                <a:sym typeface="Radley"/>
              </a:rPr>
              <a:t>………………………………</a:t>
            </a:r>
            <a:endParaRPr/>
          </a:p>
        </p:txBody>
      </p:sp>
      <p:sp>
        <p:nvSpPr>
          <p:cNvPr id="1812" name="Google Shape;1812;p71"/>
          <p:cNvSpPr/>
          <p:nvPr/>
        </p:nvSpPr>
        <p:spPr>
          <a:xfrm>
            <a:off x="3494959" y="4464444"/>
            <a:ext cx="3693319"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fr-FR" sz="2400">
                <a:solidFill>
                  <a:schemeClr val="dk1"/>
                </a:solidFill>
                <a:latin typeface="Radley"/>
                <a:ea typeface="Radley"/>
                <a:cs typeface="Radley"/>
                <a:sym typeface="Radley"/>
              </a:rPr>
              <a:t>………………………………</a:t>
            </a:r>
            <a:endParaRPr/>
          </a:p>
        </p:txBody>
      </p:sp>
      <p:sp>
        <p:nvSpPr>
          <p:cNvPr id="1813" name="Google Shape;1813;p71"/>
          <p:cNvSpPr/>
          <p:nvPr/>
        </p:nvSpPr>
        <p:spPr>
          <a:xfrm>
            <a:off x="3620043" y="2671295"/>
            <a:ext cx="2623795"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1" lang="fr-FR" sz="2400">
                <a:solidFill>
                  <a:srgbClr val="FF0000"/>
                </a:solidFill>
                <a:latin typeface="Radley"/>
                <a:ea typeface="Radley"/>
                <a:cs typeface="Radley"/>
                <a:sym typeface="Radley"/>
              </a:rPr>
              <a:t>n</a:t>
            </a:r>
            <a:r>
              <a:rPr b="1" i="1" lang="fr-FR" sz="2400">
                <a:solidFill>
                  <a:srgbClr val="FF0000"/>
                </a:solidFill>
                <a:latin typeface="Radley"/>
                <a:ea typeface="Radley"/>
                <a:cs typeface="Radley"/>
                <a:sym typeface="Radley"/>
              </a:rPr>
              <a:t>’est pas horizontale</a:t>
            </a:r>
            <a:endParaRPr b="1" i="1" sz="2400">
              <a:solidFill>
                <a:srgbClr val="FF0000"/>
              </a:solidFill>
              <a:latin typeface="Radley"/>
              <a:ea typeface="Radley"/>
              <a:cs typeface="Radley"/>
              <a:sym typeface="Radley"/>
            </a:endParaRPr>
          </a:p>
        </p:txBody>
      </p:sp>
      <p:sp>
        <p:nvSpPr>
          <p:cNvPr id="1814" name="Google Shape;1814;p71"/>
          <p:cNvSpPr/>
          <p:nvPr/>
        </p:nvSpPr>
        <p:spPr>
          <a:xfrm>
            <a:off x="3590731" y="3563469"/>
            <a:ext cx="1821011"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1" lang="fr-FR" sz="2400">
                <a:solidFill>
                  <a:srgbClr val="FF0000"/>
                </a:solidFill>
                <a:latin typeface="Radley"/>
                <a:ea typeface="Radley"/>
                <a:cs typeface="Radley"/>
                <a:sym typeface="Radley"/>
              </a:rPr>
              <a:t>ne change pas</a:t>
            </a:r>
            <a:endParaRPr b="1" i="1" sz="2400">
              <a:solidFill>
                <a:srgbClr val="FF0000"/>
              </a:solidFill>
              <a:latin typeface="Radley"/>
              <a:ea typeface="Radley"/>
              <a:cs typeface="Radley"/>
              <a:sym typeface="Radley"/>
            </a:endParaRPr>
          </a:p>
        </p:txBody>
      </p:sp>
      <p:sp>
        <p:nvSpPr>
          <p:cNvPr id="1815" name="Google Shape;1815;p71"/>
          <p:cNvSpPr/>
          <p:nvPr/>
        </p:nvSpPr>
        <p:spPr>
          <a:xfrm>
            <a:off x="3536228" y="4386404"/>
            <a:ext cx="1889941"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1" lang="fr-FR" sz="2400">
                <a:solidFill>
                  <a:srgbClr val="FF0000"/>
                </a:solidFill>
                <a:latin typeface="Radley"/>
                <a:ea typeface="Radley"/>
                <a:cs typeface="Radley"/>
                <a:sym typeface="Radley"/>
              </a:rPr>
              <a:t>n</a:t>
            </a:r>
            <a:r>
              <a:rPr b="1" i="1" lang="fr-FR" sz="2400">
                <a:solidFill>
                  <a:srgbClr val="FF0000"/>
                </a:solidFill>
                <a:latin typeface="Radley"/>
                <a:ea typeface="Radley"/>
                <a:cs typeface="Radley"/>
                <a:sym typeface="Radley"/>
              </a:rPr>
              <a:t>e change pas </a:t>
            </a:r>
            <a:endParaRPr/>
          </a:p>
        </p:txBody>
      </p:sp>
      <p:sp>
        <p:nvSpPr>
          <p:cNvPr id="1816" name="Google Shape;1816;p71"/>
          <p:cNvSpPr/>
          <p:nvPr/>
        </p:nvSpPr>
        <p:spPr>
          <a:xfrm>
            <a:off x="2464633" y="2694872"/>
            <a:ext cx="757382" cy="494116"/>
          </a:xfrm>
          <a:prstGeom prst="rightArrow">
            <a:avLst>
              <a:gd fmla="val 50000" name="adj1"/>
              <a:gd fmla="val 50000" name="adj2"/>
            </a:avLst>
          </a:prstGeom>
          <a:solidFill>
            <a:schemeClr val="accent1"/>
          </a:solidFill>
          <a:ln cap="flat" cmpd="sng" w="12700">
            <a:solidFill>
              <a:srgbClr val="15705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817" name="Google Shape;1817;p71"/>
          <p:cNvSpPr/>
          <p:nvPr/>
        </p:nvSpPr>
        <p:spPr>
          <a:xfrm>
            <a:off x="2464633" y="3572727"/>
            <a:ext cx="757382" cy="494116"/>
          </a:xfrm>
          <a:prstGeom prst="rightArrow">
            <a:avLst>
              <a:gd fmla="val 50000" name="adj1"/>
              <a:gd fmla="val 50000" name="adj2"/>
            </a:avLst>
          </a:prstGeom>
          <a:solidFill>
            <a:schemeClr val="accent1"/>
          </a:solidFill>
          <a:ln cap="flat" cmpd="sng" w="12700">
            <a:solidFill>
              <a:srgbClr val="15705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818" name="Google Shape;1818;p71"/>
          <p:cNvSpPr/>
          <p:nvPr/>
        </p:nvSpPr>
        <p:spPr>
          <a:xfrm>
            <a:off x="2464633" y="4422359"/>
            <a:ext cx="757382" cy="494116"/>
          </a:xfrm>
          <a:prstGeom prst="rightArrow">
            <a:avLst>
              <a:gd fmla="val 50000" name="adj1"/>
              <a:gd fmla="val 50000" name="adj2"/>
            </a:avLst>
          </a:prstGeom>
          <a:solidFill>
            <a:schemeClr val="accent1"/>
          </a:solidFill>
          <a:ln cap="flat" cmpd="sng" w="12700">
            <a:solidFill>
              <a:srgbClr val="15705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13"/>
                                        </p:tgtEl>
                                        <p:attrNameLst>
                                          <p:attrName>style.visibility</p:attrName>
                                        </p:attrNameLst>
                                      </p:cBhvr>
                                      <p:to>
                                        <p:strVal val="visible"/>
                                      </p:to>
                                    </p:set>
                                    <p:animEffect filter="fade" transition="in">
                                      <p:cBhvr>
                                        <p:cTn dur="500"/>
                                        <p:tgtEl>
                                          <p:spTgt spid="181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14"/>
                                        </p:tgtEl>
                                        <p:attrNameLst>
                                          <p:attrName>style.visibility</p:attrName>
                                        </p:attrNameLst>
                                      </p:cBhvr>
                                      <p:to>
                                        <p:strVal val="visible"/>
                                      </p:to>
                                    </p:set>
                                    <p:animEffect filter="fade" transition="in">
                                      <p:cBhvr>
                                        <p:cTn dur="500"/>
                                        <p:tgtEl>
                                          <p:spTgt spid="181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15"/>
                                        </p:tgtEl>
                                        <p:attrNameLst>
                                          <p:attrName>style.visibility</p:attrName>
                                        </p:attrNameLst>
                                      </p:cBhvr>
                                      <p:to>
                                        <p:strVal val="visible"/>
                                      </p:to>
                                    </p:set>
                                    <p:animEffect filter="fade" transition="in">
                                      <p:cBhvr>
                                        <p:cTn dur="500"/>
                                        <p:tgtEl>
                                          <p:spTgt spid="181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2" name="Shape 1822"/>
        <p:cNvGrpSpPr/>
        <p:nvPr/>
      </p:nvGrpSpPr>
      <p:grpSpPr>
        <a:xfrm>
          <a:off x="0" y="0"/>
          <a:ext cx="0" cy="0"/>
          <a:chOff x="0" y="0"/>
          <a:chExt cx="0" cy="0"/>
        </a:xfrm>
      </p:grpSpPr>
      <p:sp>
        <p:nvSpPr>
          <p:cNvPr id="1823" name="Google Shape;1823;p72"/>
          <p:cNvSpPr txBox="1"/>
          <p:nvPr/>
        </p:nvSpPr>
        <p:spPr>
          <a:xfrm>
            <a:off x="820420" y="178195"/>
            <a:ext cx="10551160" cy="490671"/>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1" sz="1600">
              <a:solidFill>
                <a:srgbClr val="A5A5A5"/>
              </a:solidFill>
              <a:latin typeface="Calibri"/>
              <a:ea typeface="Calibri"/>
              <a:cs typeface="Calibri"/>
              <a:sym typeface="Calibri"/>
            </a:endParaRPr>
          </a:p>
        </p:txBody>
      </p:sp>
      <p:sp>
        <p:nvSpPr>
          <p:cNvPr id="1824" name="Google Shape;1824;p72"/>
          <p:cNvSpPr txBox="1"/>
          <p:nvPr/>
        </p:nvSpPr>
        <p:spPr>
          <a:xfrm>
            <a:off x="180771" y="516466"/>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désigne un représentant d’un binôme pour passer au tableau et exposer sa réponse tout en la justifiant.</a:t>
            </a:r>
            <a:endParaRPr/>
          </a:p>
        </p:txBody>
      </p:sp>
      <p:sp>
        <p:nvSpPr>
          <p:cNvPr id="1825" name="Google Shape;1825;p72"/>
          <p:cNvSpPr txBox="1"/>
          <p:nvPr/>
        </p:nvSpPr>
        <p:spPr>
          <a:xfrm>
            <a:off x="820420" y="211407"/>
            <a:ext cx="10769347"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rgbClr val="A5A5A5"/>
                </a:solidFill>
                <a:latin typeface="Calibri"/>
                <a:ea typeface="Calibri"/>
                <a:cs typeface="Calibri"/>
                <a:sym typeface="Calibri"/>
              </a:rPr>
              <a:t>Finalement on va déduire l’état physique du corps A en s’appuyant sur les caractéristiques observables.</a:t>
            </a:r>
            <a:endParaRPr/>
          </a:p>
        </p:txBody>
      </p:sp>
      <p:sp>
        <p:nvSpPr>
          <p:cNvPr id="1826" name="Google Shape;1826;p72"/>
          <p:cNvSpPr txBox="1"/>
          <p:nvPr/>
        </p:nvSpPr>
        <p:spPr>
          <a:xfrm>
            <a:off x="11632902" y="145605"/>
            <a:ext cx="548588" cy="369332"/>
          </a:xfrm>
          <a:prstGeom prst="rect">
            <a:avLst/>
          </a:prstGeom>
          <a:solidFill>
            <a:srgbClr val="0070C0"/>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PB</a:t>
            </a:r>
            <a:endParaRPr b="1" sz="1800">
              <a:solidFill>
                <a:schemeClr val="lt1"/>
              </a:solidFill>
              <a:latin typeface="Calibri"/>
              <a:ea typeface="Calibri"/>
              <a:cs typeface="Calibri"/>
              <a:sym typeface="Calibri"/>
            </a:endParaRPr>
          </a:p>
        </p:txBody>
      </p:sp>
      <p:pic>
        <p:nvPicPr>
          <p:cNvPr id="1827" name="Google Shape;1827;p72"/>
          <p:cNvPicPr preferRelativeResize="0"/>
          <p:nvPr/>
        </p:nvPicPr>
        <p:blipFill rotWithShape="1">
          <a:blip r:embed="rId3">
            <a:alphaModFix/>
          </a:blip>
          <a:srcRect b="0" l="0" r="0" t="0"/>
          <a:stretch/>
        </p:blipFill>
        <p:spPr>
          <a:xfrm>
            <a:off x="10890805" y="225425"/>
            <a:ext cx="688093" cy="642398"/>
          </a:xfrm>
          <a:prstGeom prst="rect">
            <a:avLst/>
          </a:prstGeom>
          <a:noFill/>
          <a:ln>
            <a:noFill/>
          </a:ln>
          <a:effectLst>
            <a:outerShdw blurRad="50800" rotWithShape="0" algn="tl" dir="2700000" dist="38100">
              <a:srgbClr val="000000">
                <a:alpha val="42745"/>
              </a:srgbClr>
            </a:outerShdw>
          </a:effectLst>
        </p:spPr>
      </p:pic>
      <p:sp>
        <p:nvSpPr>
          <p:cNvPr id="1828" name="Google Shape;1828;p72"/>
          <p:cNvSpPr/>
          <p:nvPr/>
        </p:nvSpPr>
        <p:spPr>
          <a:xfrm>
            <a:off x="438110" y="1475716"/>
            <a:ext cx="4596579"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fr-FR" sz="2400">
                <a:solidFill>
                  <a:srgbClr val="F5821F"/>
                </a:solidFill>
                <a:latin typeface="Calibri"/>
                <a:ea typeface="Calibri"/>
                <a:cs typeface="Calibri"/>
                <a:sym typeface="Calibri"/>
              </a:rPr>
              <a:t>2. </a:t>
            </a:r>
            <a:r>
              <a:rPr b="0" i="0" lang="fr-FR" sz="2400">
                <a:solidFill>
                  <a:srgbClr val="231F20"/>
                </a:solidFill>
                <a:latin typeface="Calibri"/>
                <a:ea typeface="Calibri"/>
                <a:cs typeface="Calibri"/>
                <a:sym typeface="Calibri"/>
              </a:rPr>
              <a:t>Déduire l’état physique </a:t>
            </a:r>
            <a:r>
              <a:rPr b="1" lang="fr-FR" sz="2400" u="sng">
                <a:solidFill>
                  <a:srgbClr val="231F20"/>
                </a:solidFill>
                <a:latin typeface="Calibri"/>
                <a:ea typeface="Calibri"/>
                <a:cs typeface="Calibri"/>
                <a:sym typeface="Calibri"/>
              </a:rPr>
              <a:t>du corps A</a:t>
            </a:r>
            <a:endParaRPr b="0" i="0" sz="2400">
              <a:solidFill>
                <a:srgbClr val="231F20"/>
              </a:solidFill>
              <a:latin typeface="Calibri"/>
              <a:ea typeface="Calibri"/>
              <a:cs typeface="Calibri"/>
              <a:sym typeface="Calibri"/>
            </a:endParaRPr>
          </a:p>
        </p:txBody>
      </p:sp>
      <p:sp>
        <p:nvSpPr>
          <p:cNvPr id="1829" name="Google Shape;1829;p72"/>
          <p:cNvSpPr/>
          <p:nvPr/>
        </p:nvSpPr>
        <p:spPr>
          <a:xfrm>
            <a:off x="7452164" y="3429000"/>
            <a:ext cx="4739836"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fr-FR" sz="2400">
                <a:solidFill>
                  <a:schemeClr val="dk1"/>
                </a:solidFill>
                <a:latin typeface="Radley"/>
                <a:ea typeface="Radley"/>
                <a:cs typeface="Radley"/>
                <a:sym typeface="Radley"/>
              </a:rPr>
              <a:t>Le corps A est à l’état</a:t>
            </a:r>
            <a:r>
              <a:rPr b="1" lang="fr-FR" sz="2400">
                <a:solidFill>
                  <a:schemeClr val="dk1"/>
                </a:solidFill>
                <a:latin typeface="Radley"/>
                <a:ea typeface="Radley"/>
                <a:cs typeface="Radley"/>
                <a:sym typeface="Radley"/>
              </a:rPr>
              <a:t>……………….</a:t>
            </a:r>
            <a:endParaRPr b="1" i="0" sz="2400">
              <a:solidFill>
                <a:srgbClr val="243D98"/>
              </a:solidFill>
              <a:latin typeface="Radley"/>
              <a:ea typeface="Radley"/>
              <a:cs typeface="Radley"/>
              <a:sym typeface="Radley"/>
            </a:endParaRPr>
          </a:p>
        </p:txBody>
      </p:sp>
      <p:sp>
        <p:nvSpPr>
          <p:cNvPr id="1830" name="Google Shape;1830;p72"/>
          <p:cNvSpPr/>
          <p:nvPr/>
        </p:nvSpPr>
        <p:spPr>
          <a:xfrm>
            <a:off x="6096000" y="3374258"/>
            <a:ext cx="1166434" cy="494116"/>
          </a:xfrm>
          <a:prstGeom prst="rightArrow">
            <a:avLst>
              <a:gd fmla="val 50000" name="adj1"/>
              <a:gd fmla="val 50000" name="adj2"/>
            </a:avLst>
          </a:prstGeom>
          <a:solidFill>
            <a:schemeClr val="accent1"/>
          </a:solidFill>
          <a:ln cap="flat" cmpd="sng" w="12700">
            <a:solidFill>
              <a:srgbClr val="15705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831" name="Google Shape;1831;p72"/>
          <p:cNvSpPr/>
          <p:nvPr/>
        </p:nvSpPr>
        <p:spPr>
          <a:xfrm>
            <a:off x="438110" y="2760854"/>
            <a:ext cx="1130118"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fr-FR" sz="2400">
                <a:solidFill>
                  <a:schemeClr val="dk1"/>
                </a:solidFill>
                <a:latin typeface="Radley"/>
                <a:ea typeface="Radley"/>
                <a:cs typeface="Radley"/>
                <a:sym typeface="Radley"/>
              </a:rPr>
              <a:t>Surface</a:t>
            </a:r>
            <a:endParaRPr/>
          </a:p>
        </p:txBody>
      </p:sp>
      <p:sp>
        <p:nvSpPr>
          <p:cNvPr id="1832" name="Google Shape;1832;p72"/>
          <p:cNvSpPr/>
          <p:nvPr/>
        </p:nvSpPr>
        <p:spPr>
          <a:xfrm>
            <a:off x="438110" y="3624302"/>
            <a:ext cx="940963"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fr-FR" sz="2400">
                <a:solidFill>
                  <a:schemeClr val="dk1"/>
                </a:solidFill>
                <a:latin typeface="Radley"/>
                <a:ea typeface="Radley"/>
                <a:cs typeface="Radley"/>
                <a:sym typeface="Radley"/>
              </a:rPr>
              <a:t>Forme</a:t>
            </a:r>
            <a:endParaRPr b="1" i="0" sz="2400">
              <a:solidFill>
                <a:schemeClr val="dk1"/>
              </a:solidFill>
              <a:latin typeface="Radley"/>
              <a:ea typeface="Radley"/>
              <a:cs typeface="Radley"/>
              <a:sym typeface="Radley"/>
            </a:endParaRPr>
          </a:p>
        </p:txBody>
      </p:sp>
      <p:sp>
        <p:nvSpPr>
          <p:cNvPr id="1833" name="Google Shape;1833;p72"/>
          <p:cNvSpPr/>
          <p:nvPr/>
        </p:nvSpPr>
        <p:spPr>
          <a:xfrm>
            <a:off x="438110" y="4442679"/>
            <a:ext cx="1088055"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fr-FR" sz="2400">
                <a:solidFill>
                  <a:schemeClr val="dk1"/>
                </a:solidFill>
                <a:latin typeface="Radley"/>
                <a:ea typeface="Radley"/>
                <a:cs typeface="Radley"/>
                <a:sym typeface="Radley"/>
              </a:rPr>
              <a:t>Volume</a:t>
            </a:r>
            <a:endParaRPr/>
          </a:p>
        </p:txBody>
      </p:sp>
      <p:sp>
        <p:nvSpPr>
          <p:cNvPr id="1834" name="Google Shape;1834;p72"/>
          <p:cNvSpPr/>
          <p:nvPr/>
        </p:nvSpPr>
        <p:spPr>
          <a:xfrm>
            <a:off x="2996582" y="2760854"/>
            <a:ext cx="3693319"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fr-FR" sz="2400">
                <a:solidFill>
                  <a:schemeClr val="dk1"/>
                </a:solidFill>
                <a:latin typeface="Radley"/>
                <a:ea typeface="Radley"/>
                <a:cs typeface="Radley"/>
                <a:sym typeface="Radley"/>
              </a:rPr>
              <a:t>………………………………</a:t>
            </a:r>
            <a:endParaRPr/>
          </a:p>
        </p:txBody>
      </p:sp>
      <p:sp>
        <p:nvSpPr>
          <p:cNvPr id="1835" name="Google Shape;1835;p72"/>
          <p:cNvSpPr/>
          <p:nvPr/>
        </p:nvSpPr>
        <p:spPr>
          <a:xfrm>
            <a:off x="2996582" y="3624302"/>
            <a:ext cx="3693319"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fr-FR" sz="2400">
                <a:solidFill>
                  <a:schemeClr val="dk1"/>
                </a:solidFill>
                <a:latin typeface="Radley"/>
                <a:ea typeface="Radley"/>
                <a:cs typeface="Radley"/>
                <a:sym typeface="Radley"/>
              </a:rPr>
              <a:t>………………………………</a:t>
            </a:r>
            <a:endParaRPr/>
          </a:p>
        </p:txBody>
      </p:sp>
      <p:sp>
        <p:nvSpPr>
          <p:cNvPr id="1836" name="Google Shape;1836;p72"/>
          <p:cNvSpPr/>
          <p:nvPr/>
        </p:nvSpPr>
        <p:spPr>
          <a:xfrm>
            <a:off x="2996582" y="4484764"/>
            <a:ext cx="3693319"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fr-FR" sz="2400">
                <a:solidFill>
                  <a:schemeClr val="dk1"/>
                </a:solidFill>
                <a:latin typeface="Radley"/>
                <a:ea typeface="Radley"/>
                <a:cs typeface="Radley"/>
                <a:sym typeface="Radley"/>
              </a:rPr>
              <a:t>………………………………</a:t>
            </a:r>
            <a:endParaRPr/>
          </a:p>
        </p:txBody>
      </p:sp>
      <p:sp>
        <p:nvSpPr>
          <p:cNvPr id="1837" name="Google Shape;1837;p72"/>
          <p:cNvSpPr/>
          <p:nvPr/>
        </p:nvSpPr>
        <p:spPr>
          <a:xfrm>
            <a:off x="1966256" y="2715192"/>
            <a:ext cx="757382" cy="494116"/>
          </a:xfrm>
          <a:prstGeom prst="rightArrow">
            <a:avLst>
              <a:gd fmla="val 50000" name="adj1"/>
              <a:gd fmla="val 50000" name="adj2"/>
            </a:avLst>
          </a:prstGeom>
          <a:solidFill>
            <a:schemeClr val="accent1"/>
          </a:solidFill>
          <a:ln cap="flat" cmpd="sng" w="12700">
            <a:solidFill>
              <a:srgbClr val="15705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838" name="Google Shape;1838;p72"/>
          <p:cNvSpPr/>
          <p:nvPr/>
        </p:nvSpPr>
        <p:spPr>
          <a:xfrm>
            <a:off x="1966256" y="3593047"/>
            <a:ext cx="757382" cy="494116"/>
          </a:xfrm>
          <a:prstGeom prst="rightArrow">
            <a:avLst>
              <a:gd fmla="val 50000" name="adj1"/>
              <a:gd fmla="val 50000" name="adj2"/>
            </a:avLst>
          </a:prstGeom>
          <a:solidFill>
            <a:schemeClr val="accent1"/>
          </a:solidFill>
          <a:ln cap="flat" cmpd="sng" w="12700">
            <a:solidFill>
              <a:srgbClr val="15705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839" name="Google Shape;1839;p72"/>
          <p:cNvSpPr/>
          <p:nvPr/>
        </p:nvSpPr>
        <p:spPr>
          <a:xfrm>
            <a:off x="1966256" y="4442679"/>
            <a:ext cx="757382" cy="494116"/>
          </a:xfrm>
          <a:prstGeom prst="rightArrow">
            <a:avLst>
              <a:gd fmla="val 50000" name="adj1"/>
              <a:gd fmla="val 50000" name="adj2"/>
            </a:avLst>
          </a:prstGeom>
          <a:solidFill>
            <a:schemeClr val="accent1"/>
          </a:solidFill>
          <a:ln cap="flat" cmpd="sng" w="12700">
            <a:solidFill>
              <a:srgbClr val="15705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840" name="Google Shape;1840;p72"/>
          <p:cNvSpPr/>
          <p:nvPr/>
        </p:nvSpPr>
        <p:spPr>
          <a:xfrm>
            <a:off x="3046046" y="2715192"/>
            <a:ext cx="2623795"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1" lang="fr-FR" sz="2400">
                <a:solidFill>
                  <a:srgbClr val="FF0000"/>
                </a:solidFill>
                <a:latin typeface="Radley"/>
                <a:ea typeface="Radley"/>
                <a:cs typeface="Radley"/>
                <a:sym typeface="Radley"/>
              </a:rPr>
              <a:t>n</a:t>
            </a:r>
            <a:r>
              <a:rPr b="1" i="1" lang="fr-FR" sz="2400">
                <a:solidFill>
                  <a:srgbClr val="FF0000"/>
                </a:solidFill>
                <a:latin typeface="Radley"/>
                <a:ea typeface="Radley"/>
                <a:cs typeface="Radley"/>
                <a:sym typeface="Radley"/>
              </a:rPr>
              <a:t>’est pas horizontale</a:t>
            </a:r>
            <a:endParaRPr b="1" i="1" sz="2400">
              <a:solidFill>
                <a:srgbClr val="FF0000"/>
              </a:solidFill>
              <a:latin typeface="Radley"/>
              <a:ea typeface="Radley"/>
              <a:cs typeface="Radley"/>
              <a:sym typeface="Radley"/>
            </a:endParaRPr>
          </a:p>
        </p:txBody>
      </p:sp>
      <p:sp>
        <p:nvSpPr>
          <p:cNvPr id="1841" name="Google Shape;1841;p72"/>
          <p:cNvSpPr/>
          <p:nvPr/>
        </p:nvSpPr>
        <p:spPr>
          <a:xfrm>
            <a:off x="3016734" y="3607366"/>
            <a:ext cx="1821011"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1" lang="fr-FR" sz="2400">
                <a:solidFill>
                  <a:srgbClr val="FF0000"/>
                </a:solidFill>
                <a:latin typeface="Radley"/>
                <a:ea typeface="Radley"/>
                <a:cs typeface="Radley"/>
                <a:sym typeface="Radley"/>
              </a:rPr>
              <a:t>ne change pas</a:t>
            </a:r>
            <a:endParaRPr b="1" i="1" sz="2400">
              <a:solidFill>
                <a:srgbClr val="FF0000"/>
              </a:solidFill>
              <a:latin typeface="Radley"/>
              <a:ea typeface="Radley"/>
              <a:cs typeface="Radley"/>
              <a:sym typeface="Radley"/>
            </a:endParaRPr>
          </a:p>
        </p:txBody>
      </p:sp>
      <p:sp>
        <p:nvSpPr>
          <p:cNvPr id="1842" name="Google Shape;1842;p72"/>
          <p:cNvSpPr/>
          <p:nvPr/>
        </p:nvSpPr>
        <p:spPr>
          <a:xfrm>
            <a:off x="2962231" y="4430301"/>
            <a:ext cx="1889941"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1" lang="fr-FR" sz="2400">
                <a:solidFill>
                  <a:srgbClr val="FF0000"/>
                </a:solidFill>
                <a:latin typeface="Radley"/>
                <a:ea typeface="Radley"/>
                <a:cs typeface="Radley"/>
                <a:sym typeface="Radley"/>
              </a:rPr>
              <a:t>n</a:t>
            </a:r>
            <a:r>
              <a:rPr b="1" i="1" lang="fr-FR" sz="2400">
                <a:solidFill>
                  <a:srgbClr val="FF0000"/>
                </a:solidFill>
                <a:latin typeface="Radley"/>
                <a:ea typeface="Radley"/>
                <a:cs typeface="Radley"/>
                <a:sym typeface="Radley"/>
              </a:rPr>
              <a:t>e change pas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40"/>
                                        </p:tgtEl>
                                        <p:attrNameLst>
                                          <p:attrName>style.visibility</p:attrName>
                                        </p:attrNameLst>
                                      </p:cBhvr>
                                      <p:to>
                                        <p:strVal val="visible"/>
                                      </p:to>
                                    </p:set>
                                    <p:animEffect filter="fade" transition="in">
                                      <p:cBhvr>
                                        <p:cTn dur="500"/>
                                        <p:tgtEl>
                                          <p:spTgt spid="184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41"/>
                                        </p:tgtEl>
                                        <p:attrNameLst>
                                          <p:attrName>style.visibility</p:attrName>
                                        </p:attrNameLst>
                                      </p:cBhvr>
                                      <p:to>
                                        <p:strVal val="visible"/>
                                      </p:to>
                                    </p:set>
                                    <p:animEffect filter="fade" transition="in">
                                      <p:cBhvr>
                                        <p:cTn dur="500"/>
                                        <p:tgtEl>
                                          <p:spTgt spid="184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42"/>
                                        </p:tgtEl>
                                        <p:attrNameLst>
                                          <p:attrName>style.visibility</p:attrName>
                                        </p:attrNameLst>
                                      </p:cBhvr>
                                      <p:to>
                                        <p:strVal val="visible"/>
                                      </p:to>
                                    </p:set>
                                    <p:animEffect filter="fade" transition="in">
                                      <p:cBhvr>
                                        <p:cTn dur="500"/>
                                        <p:tgtEl>
                                          <p:spTgt spid="184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6" name="Shape 1846"/>
        <p:cNvGrpSpPr/>
        <p:nvPr/>
      </p:nvGrpSpPr>
      <p:grpSpPr>
        <a:xfrm>
          <a:off x="0" y="0"/>
          <a:ext cx="0" cy="0"/>
          <a:chOff x="0" y="0"/>
          <a:chExt cx="0" cy="0"/>
        </a:xfrm>
      </p:grpSpPr>
      <p:sp>
        <p:nvSpPr>
          <p:cNvPr id="1847" name="Google Shape;1847;p73"/>
          <p:cNvSpPr txBox="1"/>
          <p:nvPr/>
        </p:nvSpPr>
        <p:spPr>
          <a:xfrm>
            <a:off x="820420" y="178195"/>
            <a:ext cx="10551160" cy="490671"/>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1" sz="1600">
              <a:solidFill>
                <a:srgbClr val="A5A5A5"/>
              </a:solidFill>
              <a:latin typeface="Calibri"/>
              <a:ea typeface="Calibri"/>
              <a:cs typeface="Calibri"/>
              <a:sym typeface="Calibri"/>
            </a:endParaRPr>
          </a:p>
        </p:txBody>
      </p:sp>
      <p:sp>
        <p:nvSpPr>
          <p:cNvPr id="1848" name="Google Shape;1848;p73"/>
          <p:cNvSpPr txBox="1"/>
          <p:nvPr/>
        </p:nvSpPr>
        <p:spPr>
          <a:xfrm>
            <a:off x="267613" y="635202"/>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désigne un représentant d’un binôme pour passer au tableau et exposer sa réponse tout en la justifiant.</a:t>
            </a:r>
            <a:endParaRPr/>
          </a:p>
        </p:txBody>
      </p:sp>
      <p:sp>
        <p:nvSpPr>
          <p:cNvPr id="1849" name="Google Shape;1849;p73"/>
          <p:cNvSpPr txBox="1"/>
          <p:nvPr/>
        </p:nvSpPr>
        <p:spPr>
          <a:xfrm>
            <a:off x="820420" y="211407"/>
            <a:ext cx="10769347"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rgbClr val="A5A5A5"/>
                </a:solidFill>
                <a:latin typeface="Calibri"/>
                <a:ea typeface="Calibri"/>
                <a:cs typeface="Calibri"/>
                <a:sym typeface="Calibri"/>
              </a:rPr>
              <a:t>Le corps A est à l’état solide.</a:t>
            </a:r>
            <a:endParaRPr/>
          </a:p>
        </p:txBody>
      </p:sp>
      <p:sp>
        <p:nvSpPr>
          <p:cNvPr id="1850" name="Google Shape;1850;p73"/>
          <p:cNvSpPr txBox="1"/>
          <p:nvPr/>
        </p:nvSpPr>
        <p:spPr>
          <a:xfrm>
            <a:off x="11632902" y="145605"/>
            <a:ext cx="548588" cy="369332"/>
          </a:xfrm>
          <a:prstGeom prst="rect">
            <a:avLst/>
          </a:prstGeom>
          <a:solidFill>
            <a:srgbClr val="0070C0"/>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PB</a:t>
            </a:r>
            <a:endParaRPr b="1" sz="1800">
              <a:solidFill>
                <a:schemeClr val="lt1"/>
              </a:solidFill>
              <a:latin typeface="Calibri"/>
              <a:ea typeface="Calibri"/>
              <a:cs typeface="Calibri"/>
              <a:sym typeface="Calibri"/>
            </a:endParaRPr>
          </a:p>
        </p:txBody>
      </p:sp>
      <p:pic>
        <p:nvPicPr>
          <p:cNvPr id="1851" name="Google Shape;1851;p73"/>
          <p:cNvPicPr preferRelativeResize="0"/>
          <p:nvPr/>
        </p:nvPicPr>
        <p:blipFill rotWithShape="1">
          <a:blip r:embed="rId3">
            <a:alphaModFix/>
          </a:blip>
          <a:srcRect b="0" l="0" r="0" t="0"/>
          <a:stretch/>
        </p:blipFill>
        <p:spPr>
          <a:xfrm>
            <a:off x="10890805" y="225425"/>
            <a:ext cx="688093" cy="642398"/>
          </a:xfrm>
          <a:prstGeom prst="rect">
            <a:avLst/>
          </a:prstGeom>
          <a:noFill/>
          <a:ln>
            <a:noFill/>
          </a:ln>
          <a:effectLst>
            <a:outerShdw blurRad="50800" rotWithShape="0" algn="tl" dir="2700000" dist="38100">
              <a:srgbClr val="000000">
                <a:alpha val="42745"/>
              </a:srgbClr>
            </a:outerShdw>
          </a:effectLst>
        </p:spPr>
      </p:pic>
      <p:sp>
        <p:nvSpPr>
          <p:cNvPr id="1852" name="Google Shape;1852;p73"/>
          <p:cNvSpPr/>
          <p:nvPr/>
        </p:nvSpPr>
        <p:spPr>
          <a:xfrm>
            <a:off x="438110" y="1475716"/>
            <a:ext cx="4596579"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fr-FR" sz="2400">
                <a:solidFill>
                  <a:srgbClr val="F5821F"/>
                </a:solidFill>
                <a:latin typeface="Calibri"/>
                <a:ea typeface="Calibri"/>
                <a:cs typeface="Calibri"/>
                <a:sym typeface="Calibri"/>
              </a:rPr>
              <a:t>2. </a:t>
            </a:r>
            <a:r>
              <a:rPr b="0" i="0" lang="fr-FR" sz="2400">
                <a:solidFill>
                  <a:srgbClr val="231F20"/>
                </a:solidFill>
                <a:latin typeface="Calibri"/>
                <a:ea typeface="Calibri"/>
                <a:cs typeface="Calibri"/>
                <a:sym typeface="Calibri"/>
              </a:rPr>
              <a:t>Déduire l’état physique </a:t>
            </a:r>
            <a:r>
              <a:rPr b="1" lang="fr-FR" sz="2400" u="sng">
                <a:solidFill>
                  <a:srgbClr val="231F20"/>
                </a:solidFill>
                <a:latin typeface="Calibri"/>
                <a:ea typeface="Calibri"/>
                <a:cs typeface="Calibri"/>
                <a:sym typeface="Calibri"/>
              </a:rPr>
              <a:t>du corps A</a:t>
            </a:r>
            <a:endParaRPr b="0" i="0" sz="2400">
              <a:solidFill>
                <a:srgbClr val="231F20"/>
              </a:solidFill>
              <a:latin typeface="Calibri"/>
              <a:ea typeface="Calibri"/>
              <a:cs typeface="Calibri"/>
              <a:sym typeface="Calibri"/>
            </a:endParaRPr>
          </a:p>
        </p:txBody>
      </p:sp>
      <p:sp>
        <p:nvSpPr>
          <p:cNvPr id="1853" name="Google Shape;1853;p73"/>
          <p:cNvSpPr/>
          <p:nvPr/>
        </p:nvSpPr>
        <p:spPr>
          <a:xfrm>
            <a:off x="7452164" y="3429000"/>
            <a:ext cx="4739836"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fr-FR" sz="2400">
                <a:solidFill>
                  <a:schemeClr val="dk1"/>
                </a:solidFill>
                <a:latin typeface="Radley"/>
                <a:ea typeface="Radley"/>
                <a:cs typeface="Radley"/>
                <a:sym typeface="Radley"/>
              </a:rPr>
              <a:t>Le corps A est à l’état</a:t>
            </a:r>
            <a:r>
              <a:rPr b="1" lang="fr-FR" sz="2400">
                <a:solidFill>
                  <a:schemeClr val="dk1"/>
                </a:solidFill>
                <a:latin typeface="Radley"/>
                <a:ea typeface="Radley"/>
                <a:cs typeface="Radley"/>
                <a:sym typeface="Radley"/>
              </a:rPr>
              <a:t>……………….</a:t>
            </a:r>
            <a:endParaRPr b="1" i="0" sz="2400">
              <a:solidFill>
                <a:srgbClr val="243D98"/>
              </a:solidFill>
              <a:latin typeface="Radley"/>
              <a:ea typeface="Radley"/>
              <a:cs typeface="Radley"/>
              <a:sym typeface="Radley"/>
            </a:endParaRPr>
          </a:p>
        </p:txBody>
      </p:sp>
      <p:sp>
        <p:nvSpPr>
          <p:cNvPr id="1854" name="Google Shape;1854;p73"/>
          <p:cNvSpPr/>
          <p:nvPr/>
        </p:nvSpPr>
        <p:spPr>
          <a:xfrm>
            <a:off x="6096000" y="3374258"/>
            <a:ext cx="1166434" cy="494116"/>
          </a:xfrm>
          <a:prstGeom prst="rightArrow">
            <a:avLst>
              <a:gd fmla="val 50000" name="adj1"/>
              <a:gd fmla="val 50000" name="adj2"/>
            </a:avLst>
          </a:prstGeom>
          <a:solidFill>
            <a:schemeClr val="accent1"/>
          </a:solidFill>
          <a:ln cap="flat" cmpd="sng" w="12700">
            <a:solidFill>
              <a:srgbClr val="15705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855" name="Google Shape;1855;p73"/>
          <p:cNvSpPr/>
          <p:nvPr/>
        </p:nvSpPr>
        <p:spPr>
          <a:xfrm>
            <a:off x="438110" y="2760854"/>
            <a:ext cx="1130118"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fr-FR" sz="2400">
                <a:solidFill>
                  <a:schemeClr val="dk1"/>
                </a:solidFill>
                <a:latin typeface="Radley"/>
                <a:ea typeface="Radley"/>
                <a:cs typeface="Radley"/>
                <a:sym typeface="Radley"/>
              </a:rPr>
              <a:t>Surface</a:t>
            </a:r>
            <a:endParaRPr/>
          </a:p>
        </p:txBody>
      </p:sp>
      <p:sp>
        <p:nvSpPr>
          <p:cNvPr id="1856" name="Google Shape;1856;p73"/>
          <p:cNvSpPr/>
          <p:nvPr/>
        </p:nvSpPr>
        <p:spPr>
          <a:xfrm>
            <a:off x="438110" y="3624302"/>
            <a:ext cx="940963"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fr-FR" sz="2400">
                <a:solidFill>
                  <a:schemeClr val="dk1"/>
                </a:solidFill>
                <a:latin typeface="Radley"/>
                <a:ea typeface="Radley"/>
                <a:cs typeface="Radley"/>
                <a:sym typeface="Radley"/>
              </a:rPr>
              <a:t>Forme</a:t>
            </a:r>
            <a:endParaRPr b="1" i="0" sz="2400">
              <a:solidFill>
                <a:schemeClr val="dk1"/>
              </a:solidFill>
              <a:latin typeface="Radley"/>
              <a:ea typeface="Radley"/>
              <a:cs typeface="Radley"/>
              <a:sym typeface="Radley"/>
            </a:endParaRPr>
          </a:p>
        </p:txBody>
      </p:sp>
      <p:sp>
        <p:nvSpPr>
          <p:cNvPr id="1857" name="Google Shape;1857;p73"/>
          <p:cNvSpPr/>
          <p:nvPr/>
        </p:nvSpPr>
        <p:spPr>
          <a:xfrm>
            <a:off x="438110" y="4442679"/>
            <a:ext cx="1088055"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fr-FR" sz="2400">
                <a:solidFill>
                  <a:schemeClr val="dk1"/>
                </a:solidFill>
                <a:latin typeface="Radley"/>
                <a:ea typeface="Radley"/>
                <a:cs typeface="Radley"/>
                <a:sym typeface="Radley"/>
              </a:rPr>
              <a:t>Volume</a:t>
            </a:r>
            <a:endParaRPr/>
          </a:p>
        </p:txBody>
      </p:sp>
      <p:sp>
        <p:nvSpPr>
          <p:cNvPr id="1858" name="Google Shape;1858;p73"/>
          <p:cNvSpPr/>
          <p:nvPr/>
        </p:nvSpPr>
        <p:spPr>
          <a:xfrm>
            <a:off x="2996582" y="2760854"/>
            <a:ext cx="3693319"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fr-FR" sz="2400">
                <a:solidFill>
                  <a:schemeClr val="dk1"/>
                </a:solidFill>
                <a:latin typeface="Radley"/>
                <a:ea typeface="Radley"/>
                <a:cs typeface="Radley"/>
                <a:sym typeface="Radley"/>
              </a:rPr>
              <a:t>………………………………</a:t>
            </a:r>
            <a:endParaRPr/>
          </a:p>
        </p:txBody>
      </p:sp>
      <p:sp>
        <p:nvSpPr>
          <p:cNvPr id="1859" name="Google Shape;1859;p73"/>
          <p:cNvSpPr/>
          <p:nvPr/>
        </p:nvSpPr>
        <p:spPr>
          <a:xfrm>
            <a:off x="2996582" y="3624302"/>
            <a:ext cx="3693319"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fr-FR" sz="2400">
                <a:solidFill>
                  <a:schemeClr val="dk1"/>
                </a:solidFill>
                <a:latin typeface="Radley"/>
                <a:ea typeface="Radley"/>
                <a:cs typeface="Radley"/>
                <a:sym typeface="Radley"/>
              </a:rPr>
              <a:t>………………………………</a:t>
            </a:r>
            <a:endParaRPr/>
          </a:p>
        </p:txBody>
      </p:sp>
      <p:sp>
        <p:nvSpPr>
          <p:cNvPr id="1860" name="Google Shape;1860;p73"/>
          <p:cNvSpPr/>
          <p:nvPr/>
        </p:nvSpPr>
        <p:spPr>
          <a:xfrm>
            <a:off x="2996582" y="4484764"/>
            <a:ext cx="3693319"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fr-FR" sz="2400">
                <a:solidFill>
                  <a:schemeClr val="dk1"/>
                </a:solidFill>
                <a:latin typeface="Radley"/>
                <a:ea typeface="Radley"/>
                <a:cs typeface="Radley"/>
                <a:sym typeface="Radley"/>
              </a:rPr>
              <a:t>………………………………</a:t>
            </a:r>
            <a:endParaRPr/>
          </a:p>
        </p:txBody>
      </p:sp>
      <p:sp>
        <p:nvSpPr>
          <p:cNvPr id="1861" name="Google Shape;1861;p73"/>
          <p:cNvSpPr/>
          <p:nvPr/>
        </p:nvSpPr>
        <p:spPr>
          <a:xfrm>
            <a:off x="1966256" y="2715192"/>
            <a:ext cx="757382" cy="494116"/>
          </a:xfrm>
          <a:prstGeom prst="rightArrow">
            <a:avLst>
              <a:gd fmla="val 50000" name="adj1"/>
              <a:gd fmla="val 50000" name="adj2"/>
            </a:avLst>
          </a:prstGeom>
          <a:solidFill>
            <a:schemeClr val="accent1"/>
          </a:solidFill>
          <a:ln cap="flat" cmpd="sng" w="12700">
            <a:solidFill>
              <a:srgbClr val="15705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862" name="Google Shape;1862;p73"/>
          <p:cNvSpPr/>
          <p:nvPr/>
        </p:nvSpPr>
        <p:spPr>
          <a:xfrm>
            <a:off x="1966256" y="3593047"/>
            <a:ext cx="757382" cy="494116"/>
          </a:xfrm>
          <a:prstGeom prst="rightArrow">
            <a:avLst>
              <a:gd fmla="val 50000" name="adj1"/>
              <a:gd fmla="val 50000" name="adj2"/>
            </a:avLst>
          </a:prstGeom>
          <a:solidFill>
            <a:schemeClr val="accent1"/>
          </a:solidFill>
          <a:ln cap="flat" cmpd="sng" w="12700">
            <a:solidFill>
              <a:srgbClr val="15705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863" name="Google Shape;1863;p73"/>
          <p:cNvSpPr/>
          <p:nvPr/>
        </p:nvSpPr>
        <p:spPr>
          <a:xfrm>
            <a:off x="1966256" y="4442679"/>
            <a:ext cx="757382" cy="494116"/>
          </a:xfrm>
          <a:prstGeom prst="rightArrow">
            <a:avLst>
              <a:gd fmla="val 50000" name="adj1"/>
              <a:gd fmla="val 50000" name="adj2"/>
            </a:avLst>
          </a:prstGeom>
          <a:solidFill>
            <a:schemeClr val="accent1"/>
          </a:solidFill>
          <a:ln cap="flat" cmpd="sng" w="12700">
            <a:solidFill>
              <a:srgbClr val="15705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864" name="Google Shape;1864;p73"/>
          <p:cNvSpPr/>
          <p:nvPr/>
        </p:nvSpPr>
        <p:spPr>
          <a:xfrm>
            <a:off x="10283943" y="3347763"/>
            <a:ext cx="1527405" cy="430887"/>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1" lang="fr-FR" sz="2800">
                <a:solidFill>
                  <a:srgbClr val="FF0000"/>
                </a:solidFill>
                <a:latin typeface="Radley"/>
                <a:ea typeface="Radley"/>
                <a:cs typeface="Radley"/>
                <a:sym typeface="Radley"/>
              </a:rPr>
              <a:t>solide</a:t>
            </a:r>
            <a:endParaRPr b="1" i="1" sz="2800">
              <a:solidFill>
                <a:srgbClr val="FF0000"/>
              </a:solidFill>
              <a:latin typeface="Radley"/>
              <a:ea typeface="Radley"/>
              <a:cs typeface="Radley"/>
              <a:sym typeface="Radley"/>
            </a:endParaRPr>
          </a:p>
        </p:txBody>
      </p:sp>
      <p:sp>
        <p:nvSpPr>
          <p:cNvPr id="1865" name="Google Shape;1865;p73"/>
          <p:cNvSpPr/>
          <p:nvPr/>
        </p:nvSpPr>
        <p:spPr>
          <a:xfrm>
            <a:off x="3046046" y="2715192"/>
            <a:ext cx="2623795"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1" lang="fr-FR" sz="2400">
                <a:solidFill>
                  <a:srgbClr val="FF0000"/>
                </a:solidFill>
                <a:latin typeface="Radley"/>
                <a:ea typeface="Radley"/>
                <a:cs typeface="Radley"/>
                <a:sym typeface="Radley"/>
              </a:rPr>
              <a:t>n</a:t>
            </a:r>
            <a:r>
              <a:rPr b="1" i="1" lang="fr-FR" sz="2400">
                <a:solidFill>
                  <a:srgbClr val="FF0000"/>
                </a:solidFill>
                <a:latin typeface="Radley"/>
                <a:ea typeface="Radley"/>
                <a:cs typeface="Radley"/>
                <a:sym typeface="Radley"/>
              </a:rPr>
              <a:t>’est pas horizontale</a:t>
            </a:r>
            <a:endParaRPr b="1" i="1" sz="2400">
              <a:solidFill>
                <a:srgbClr val="FF0000"/>
              </a:solidFill>
              <a:latin typeface="Radley"/>
              <a:ea typeface="Radley"/>
              <a:cs typeface="Radley"/>
              <a:sym typeface="Radley"/>
            </a:endParaRPr>
          </a:p>
        </p:txBody>
      </p:sp>
      <p:sp>
        <p:nvSpPr>
          <p:cNvPr id="1866" name="Google Shape;1866;p73"/>
          <p:cNvSpPr/>
          <p:nvPr/>
        </p:nvSpPr>
        <p:spPr>
          <a:xfrm>
            <a:off x="3016734" y="3607366"/>
            <a:ext cx="1821011"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1" lang="fr-FR" sz="2400">
                <a:solidFill>
                  <a:srgbClr val="FF0000"/>
                </a:solidFill>
                <a:latin typeface="Radley"/>
                <a:ea typeface="Radley"/>
                <a:cs typeface="Radley"/>
                <a:sym typeface="Radley"/>
              </a:rPr>
              <a:t>ne change pas</a:t>
            </a:r>
            <a:endParaRPr b="1" i="1" sz="2400">
              <a:solidFill>
                <a:srgbClr val="FF0000"/>
              </a:solidFill>
              <a:latin typeface="Radley"/>
              <a:ea typeface="Radley"/>
              <a:cs typeface="Radley"/>
              <a:sym typeface="Radley"/>
            </a:endParaRPr>
          </a:p>
        </p:txBody>
      </p:sp>
      <p:sp>
        <p:nvSpPr>
          <p:cNvPr id="1867" name="Google Shape;1867;p73"/>
          <p:cNvSpPr/>
          <p:nvPr/>
        </p:nvSpPr>
        <p:spPr>
          <a:xfrm>
            <a:off x="2962231" y="4430301"/>
            <a:ext cx="1889941"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1" lang="fr-FR" sz="2400">
                <a:solidFill>
                  <a:srgbClr val="FF0000"/>
                </a:solidFill>
                <a:latin typeface="Radley"/>
                <a:ea typeface="Radley"/>
                <a:cs typeface="Radley"/>
                <a:sym typeface="Radley"/>
              </a:rPr>
              <a:t>n</a:t>
            </a:r>
            <a:r>
              <a:rPr b="1" i="1" lang="fr-FR" sz="2400">
                <a:solidFill>
                  <a:srgbClr val="FF0000"/>
                </a:solidFill>
                <a:latin typeface="Radley"/>
                <a:ea typeface="Radley"/>
                <a:cs typeface="Radley"/>
                <a:sym typeface="Radley"/>
              </a:rPr>
              <a:t>e change pas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64"/>
                                        </p:tgtEl>
                                        <p:attrNameLst>
                                          <p:attrName>style.visibility</p:attrName>
                                        </p:attrNameLst>
                                      </p:cBhvr>
                                      <p:to>
                                        <p:strVal val="visible"/>
                                      </p:to>
                                    </p:set>
                                    <p:animEffect filter="fade" transition="in">
                                      <p:cBhvr>
                                        <p:cTn dur="500"/>
                                        <p:tgtEl>
                                          <p:spTgt spid="186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65"/>
                                        </p:tgtEl>
                                        <p:attrNameLst>
                                          <p:attrName>style.visibility</p:attrName>
                                        </p:attrNameLst>
                                      </p:cBhvr>
                                      <p:to>
                                        <p:strVal val="visible"/>
                                      </p:to>
                                    </p:set>
                                    <p:animEffect filter="fade" transition="in">
                                      <p:cBhvr>
                                        <p:cTn dur="500"/>
                                        <p:tgtEl>
                                          <p:spTgt spid="186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66"/>
                                        </p:tgtEl>
                                        <p:attrNameLst>
                                          <p:attrName>style.visibility</p:attrName>
                                        </p:attrNameLst>
                                      </p:cBhvr>
                                      <p:to>
                                        <p:strVal val="visible"/>
                                      </p:to>
                                    </p:set>
                                    <p:animEffect filter="fade" transition="in">
                                      <p:cBhvr>
                                        <p:cTn dur="500"/>
                                        <p:tgtEl>
                                          <p:spTgt spid="186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67"/>
                                        </p:tgtEl>
                                        <p:attrNameLst>
                                          <p:attrName>style.visibility</p:attrName>
                                        </p:attrNameLst>
                                      </p:cBhvr>
                                      <p:to>
                                        <p:strVal val="visible"/>
                                      </p:to>
                                    </p:set>
                                    <p:animEffect filter="fade" transition="in">
                                      <p:cBhvr>
                                        <p:cTn dur="500"/>
                                        <p:tgtEl>
                                          <p:spTgt spid="186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FFFF"/>
            </a:gs>
            <a:gs pos="10000">
              <a:srgbClr val="FFFFFF"/>
            </a:gs>
            <a:gs pos="80000">
              <a:srgbClr val="FFFFFF"/>
            </a:gs>
            <a:gs pos="100000">
              <a:srgbClr val="8AC145"/>
            </a:gs>
          </a:gsLst>
          <a:path path="circle">
            <a:fillToRect b="50%" l="50%" r="50%" t="50%"/>
          </a:path>
          <a:tileRect/>
        </a:gradFill>
      </p:bgPr>
    </p:bg>
    <p:spTree>
      <p:nvGrpSpPr>
        <p:cNvPr id="1871" name="Shape 1871"/>
        <p:cNvGrpSpPr/>
        <p:nvPr/>
      </p:nvGrpSpPr>
      <p:grpSpPr>
        <a:xfrm>
          <a:off x="0" y="0"/>
          <a:ext cx="0" cy="0"/>
          <a:chOff x="0" y="0"/>
          <a:chExt cx="0" cy="0"/>
        </a:xfrm>
      </p:grpSpPr>
      <p:grpSp>
        <p:nvGrpSpPr>
          <p:cNvPr id="1872" name="Google Shape;1872;p74"/>
          <p:cNvGrpSpPr/>
          <p:nvPr/>
        </p:nvGrpSpPr>
        <p:grpSpPr>
          <a:xfrm>
            <a:off x="812159" y="829917"/>
            <a:ext cx="10567685" cy="5198169"/>
            <a:chOff x="2184400" y="1402025"/>
            <a:chExt cx="7823200" cy="4942038"/>
          </a:xfrm>
        </p:grpSpPr>
        <p:sp>
          <p:nvSpPr>
            <p:cNvPr id="1873" name="Google Shape;1873;p74"/>
            <p:cNvSpPr/>
            <p:nvPr/>
          </p:nvSpPr>
          <p:spPr>
            <a:xfrm>
              <a:off x="2184400" y="1402025"/>
              <a:ext cx="7823200" cy="4942038"/>
            </a:xfrm>
            <a:prstGeom prst="roundRect">
              <a:avLst>
                <a:gd fmla="val 2665" name="adj"/>
              </a:avLst>
            </a:prstGeom>
            <a:solidFill>
              <a:srgbClr val="8BC145"/>
            </a:solidFill>
            <a:ln cap="flat" cmpd="sng" w="12700">
              <a:solidFill>
                <a:srgbClr val="8BC145"/>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1874" name="Google Shape;1874;p74"/>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40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b="1" sz="4000">
                <a:solidFill>
                  <a:srgbClr val="000000"/>
                </a:solidFill>
                <a:latin typeface="Calibri"/>
                <a:ea typeface="Calibri"/>
                <a:cs typeface="Calibri"/>
                <a:sym typeface="Calibri"/>
              </a:endParaRPr>
            </a:p>
            <a:p>
              <a:pPr indent="0" lvl="0" marL="0" marR="0" rtl="0" algn="ctr">
                <a:spcBef>
                  <a:spcPts val="0"/>
                </a:spcBef>
                <a:spcAft>
                  <a:spcPts val="0"/>
                </a:spcAft>
                <a:buNone/>
              </a:pPr>
              <a:r>
                <a:rPr b="1" lang="fr-FR" sz="4400">
                  <a:solidFill>
                    <a:srgbClr val="000000"/>
                  </a:solidFill>
                  <a:latin typeface="Calibri"/>
                  <a:ea typeface="Calibri"/>
                  <a:cs typeface="Calibri"/>
                  <a:sym typeface="Calibri"/>
                </a:rPr>
                <a:t>Pratique autonome</a:t>
              </a:r>
              <a:endParaRPr/>
            </a:p>
          </p:txBody>
        </p:sp>
      </p:grpSp>
      <p:grpSp>
        <p:nvGrpSpPr>
          <p:cNvPr id="1875" name="Google Shape;1875;p74"/>
          <p:cNvGrpSpPr/>
          <p:nvPr/>
        </p:nvGrpSpPr>
        <p:grpSpPr>
          <a:xfrm>
            <a:off x="8796759" y="4917801"/>
            <a:ext cx="2425143" cy="936371"/>
            <a:chOff x="8796759" y="4917801"/>
            <a:chExt cx="2425142" cy="936370"/>
          </a:xfrm>
        </p:grpSpPr>
        <p:sp>
          <p:nvSpPr>
            <p:cNvPr id="1876" name="Google Shape;1876;p74"/>
            <p:cNvSpPr/>
            <p:nvPr/>
          </p:nvSpPr>
          <p:spPr>
            <a:xfrm>
              <a:off x="10285531" y="4917801"/>
              <a:ext cx="936370" cy="936370"/>
            </a:xfrm>
            <a:prstGeom prst="ellipse">
              <a:avLst/>
            </a:prstGeom>
            <a:blipFill rotWithShape="1">
              <a:blip r:embed="rId3">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FFFFFF"/>
                </a:solidFill>
                <a:latin typeface="Calibri"/>
                <a:ea typeface="Calibri"/>
                <a:cs typeface="Calibri"/>
                <a:sym typeface="Calibri"/>
              </a:endParaRPr>
            </a:p>
          </p:txBody>
        </p:sp>
        <p:sp>
          <p:nvSpPr>
            <p:cNvPr id="1877" name="Google Shape;1877;p74"/>
            <p:cNvSpPr/>
            <p:nvPr/>
          </p:nvSpPr>
          <p:spPr>
            <a:xfrm>
              <a:off x="8796759" y="5060928"/>
              <a:ext cx="1569327" cy="65011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rPr b="1" lang="fr-FR" sz="3600">
                  <a:solidFill>
                    <a:srgbClr val="000000"/>
                  </a:solidFill>
                  <a:latin typeface="Calibri"/>
                  <a:ea typeface="Calibri"/>
                  <a:cs typeface="Calibri"/>
                  <a:sym typeface="Calibri"/>
                </a:rPr>
                <a:t>15 min</a:t>
              </a:r>
              <a:endParaRPr/>
            </a:p>
          </p:txBody>
        </p:sp>
      </p:grpSp>
      <p:pic>
        <p:nvPicPr>
          <p:cNvPr id="1878" name="Google Shape;1878;p74"/>
          <p:cNvPicPr preferRelativeResize="0"/>
          <p:nvPr/>
        </p:nvPicPr>
        <p:blipFill rotWithShape="1">
          <a:blip r:embed="rId4">
            <a:alphaModFix/>
          </a:blip>
          <a:srcRect b="0" l="0" r="0" t="0"/>
          <a:stretch/>
        </p:blipFill>
        <p:spPr>
          <a:xfrm>
            <a:off x="4960599" y="1158197"/>
            <a:ext cx="2270803" cy="2270803"/>
          </a:xfrm>
          <a:prstGeom prst="rect">
            <a:avLst/>
          </a:prstGeom>
          <a:noFill/>
          <a:ln>
            <a:noFill/>
          </a:ln>
        </p:spPr>
      </p:pic>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2" name="Shape 1882"/>
        <p:cNvGrpSpPr/>
        <p:nvPr/>
      </p:nvGrpSpPr>
      <p:grpSpPr>
        <a:xfrm>
          <a:off x="0" y="0"/>
          <a:ext cx="0" cy="0"/>
          <a:chOff x="0" y="0"/>
          <a:chExt cx="0" cy="0"/>
        </a:xfrm>
      </p:grpSpPr>
      <p:sp>
        <p:nvSpPr>
          <p:cNvPr id="1883" name="Google Shape;1883;p75"/>
          <p:cNvSpPr txBox="1"/>
          <p:nvPr/>
        </p:nvSpPr>
        <p:spPr>
          <a:xfrm>
            <a:off x="817668" y="158702"/>
            <a:ext cx="10556664" cy="491885"/>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Prenez vos livrets page 7 et répondez individuellement aux questions de l’exercice.  </a:t>
            </a:r>
            <a:endParaRPr/>
          </a:p>
        </p:txBody>
      </p:sp>
      <p:sp>
        <p:nvSpPr>
          <p:cNvPr id="1884" name="Google Shape;1884;p75"/>
          <p:cNvSpPr txBox="1"/>
          <p:nvPr/>
        </p:nvSpPr>
        <p:spPr>
          <a:xfrm>
            <a:off x="199736" y="685800"/>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circule dans la classe pour repérer les élèves en difficulté et orienter ceux qui maîtrisent la tâche vers les défis proposés à la page 21. </a:t>
            </a:r>
            <a:endParaRPr/>
          </a:p>
        </p:txBody>
      </p:sp>
      <p:grpSp>
        <p:nvGrpSpPr>
          <p:cNvPr id="1885" name="Google Shape;1885;p75"/>
          <p:cNvGrpSpPr/>
          <p:nvPr/>
        </p:nvGrpSpPr>
        <p:grpSpPr>
          <a:xfrm>
            <a:off x="10856170" y="111657"/>
            <a:ext cx="630930" cy="597556"/>
            <a:chOff x="582302" y="4447623"/>
            <a:chExt cx="630930" cy="597556"/>
          </a:xfrm>
        </p:grpSpPr>
        <p:pic>
          <p:nvPicPr>
            <p:cNvPr id="1886" name="Google Shape;1886;p75"/>
            <p:cNvPicPr preferRelativeResize="0"/>
            <p:nvPr/>
          </p:nvPicPr>
          <p:blipFill rotWithShape="1">
            <a:blip r:embed="rId3">
              <a:alphaModFix/>
            </a:blip>
            <a:srcRect b="30054" l="11664" r="25922" t="23325"/>
            <a:stretch/>
          </p:blipFill>
          <p:spPr>
            <a:xfrm>
              <a:off x="582302" y="4573906"/>
              <a:ext cx="630930" cy="471273"/>
            </a:xfrm>
            <a:prstGeom prst="rect">
              <a:avLst/>
            </a:prstGeom>
            <a:noFill/>
            <a:ln>
              <a:noFill/>
            </a:ln>
          </p:spPr>
        </p:pic>
        <p:pic>
          <p:nvPicPr>
            <p:cNvPr id="1887" name="Google Shape;1887;p75"/>
            <p:cNvPicPr preferRelativeResize="0"/>
            <p:nvPr/>
          </p:nvPicPr>
          <p:blipFill rotWithShape="1">
            <a:blip r:embed="rId4">
              <a:alphaModFix/>
            </a:blip>
            <a:srcRect b="30054" l="74744" r="10688" t="23325"/>
            <a:stretch/>
          </p:blipFill>
          <p:spPr>
            <a:xfrm rot="1461832">
              <a:off x="758368" y="4457015"/>
              <a:ext cx="147273" cy="471273"/>
            </a:xfrm>
            <a:prstGeom prst="rect">
              <a:avLst/>
            </a:prstGeom>
            <a:noFill/>
            <a:ln>
              <a:noFill/>
            </a:ln>
          </p:spPr>
        </p:pic>
      </p:grpSp>
      <p:sp>
        <p:nvSpPr>
          <p:cNvPr id="1888" name="Google Shape;1888;p75"/>
          <p:cNvSpPr/>
          <p:nvPr/>
        </p:nvSpPr>
        <p:spPr>
          <a:xfrm>
            <a:off x="1851428" y="1247780"/>
            <a:ext cx="236562" cy="205752"/>
          </a:xfrm>
          <a:custGeom>
            <a:rect b="b" l="l" r="r" t="t"/>
            <a:pathLst>
              <a:path extrusionOk="0" h="205752" w="236562">
                <a:moveTo>
                  <a:pt x="102870" y="0"/>
                </a:moveTo>
                <a:cubicBezTo>
                  <a:pt x="46051" y="0"/>
                  <a:pt x="0" y="46062"/>
                  <a:pt x="0" y="102870"/>
                </a:cubicBezTo>
                <a:cubicBezTo>
                  <a:pt x="0" y="159689"/>
                  <a:pt x="46051" y="205752"/>
                  <a:pt x="102870" y="205752"/>
                </a:cubicBezTo>
                <a:lnTo>
                  <a:pt x="133692" y="205752"/>
                </a:lnTo>
                <a:cubicBezTo>
                  <a:pt x="190500" y="205752"/>
                  <a:pt x="236562" y="159689"/>
                  <a:pt x="236562" y="102870"/>
                </a:cubicBezTo>
                <a:cubicBezTo>
                  <a:pt x="236562" y="46062"/>
                  <a:pt x="190500" y="0"/>
                  <a:pt x="133692" y="0"/>
                </a:cubicBezTo>
                <a:close/>
                <a:moveTo>
                  <a:pt x="102870" y="0"/>
                </a:moveTo>
              </a:path>
            </a:pathLst>
          </a:custGeom>
          <a:solidFill>
            <a:srgbClr val="D4B6D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1889" name="Google Shape;1889;p75"/>
          <p:cNvSpPr/>
          <p:nvPr/>
        </p:nvSpPr>
        <p:spPr>
          <a:xfrm>
            <a:off x="1841529" y="1226381"/>
            <a:ext cx="261327" cy="205752"/>
          </a:xfrm>
          <a:custGeom>
            <a:rect b="b" l="l" r="r" t="t"/>
            <a:pathLst>
              <a:path extrusionOk="0" h="205752" w="261327">
                <a:moveTo>
                  <a:pt x="102870" y="0"/>
                </a:moveTo>
                <a:cubicBezTo>
                  <a:pt x="46051" y="0"/>
                  <a:pt x="0" y="46062"/>
                  <a:pt x="0" y="102870"/>
                </a:cubicBezTo>
                <a:cubicBezTo>
                  <a:pt x="0" y="159689"/>
                  <a:pt x="46051" y="205752"/>
                  <a:pt x="102870" y="205752"/>
                </a:cubicBezTo>
                <a:lnTo>
                  <a:pt x="261327" y="205752"/>
                </a:lnTo>
                <a:lnTo>
                  <a:pt x="261327" y="0"/>
                </a:lnTo>
                <a:close/>
                <a:moveTo>
                  <a:pt x="102870" y="0"/>
                </a:moveTo>
              </a:path>
            </a:pathLst>
          </a:custGeom>
          <a:solidFill>
            <a:srgbClr val="AE6EAD"/>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1890" name="Google Shape;1890;p75"/>
          <p:cNvSpPr/>
          <p:nvPr/>
        </p:nvSpPr>
        <p:spPr>
          <a:xfrm>
            <a:off x="2102856" y="3356248"/>
            <a:ext cx="9186465" cy="199740"/>
          </a:xfrm>
          <a:custGeom>
            <a:rect b="b" l="l" r="r" t="t"/>
            <a:pathLst>
              <a:path extrusionOk="0" h="198843" w="6118199">
                <a:moveTo>
                  <a:pt x="0" y="0"/>
                </a:moveTo>
                <a:lnTo>
                  <a:pt x="0" y="198843"/>
                </a:lnTo>
                <a:lnTo>
                  <a:pt x="6046203" y="198843"/>
                </a:lnTo>
                <a:cubicBezTo>
                  <a:pt x="6085966" y="198843"/>
                  <a:pt x="6118199" y="166611"/>
                  <a:pt x="6118199" y="126847"/>
                </a:cubicBezTo>
                <a:lnTo>
                  <a:pt x="6118199" y="71996"/>
                </a:lnTo>
                <a:cubicBezTo>
                  <a:pt x="6118199" y="32232"/>
                  <a:pt x="6085966" y="0"/>
                  <a:pt x="6046203" y="0"/>
                </a:cubicBezTo>
                <a:close/>
                <a:moveTo>
                  <a:pt x="0" y="0"/>
                </a:moveTo>
              </a:path>
            </a:pathLst>
          </a:custGeom>
          <a:solidFill>
            <a:srgbClr val="EEE3F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1891" name="Google Shape;1891;p75"/>
          <p:cNvSpPr/>
          <p:nvPr/>
        </p:nvSpPr>
        <p:spPr>
          <a:xfrm>
            <a:off x="2259873" y="4243135"/>
            <a:ext cx="9029447" cy="196385"/>
          </a:xfrm>
          <a:custGeom>
            <a:rect b="b" l="l" r="r" t="t"/>
            <a:pathLst>
              <a:path extrusionOk="0" h="198843" w="6118199">
                <a:moveTo>
                  <a:pt x="0" y="0"/>
                </a:moveTo>
                <a:lnTo>
                  <a:pt x="0" y="198843"/>
                </a:lnTo>
                <a:lnTo>
                  <a:pt x="6046203" y="198843"/>
                </a:lnTo>
                <a:cubicBezTo>
                  <a:pt x="6085966" y="198843"/>
                  <a:pt x="6118199" y="166611"/>
                  <a:pt x="6118199" y="126847"/>
                </a:cubicBezTo>
                <a:lnTo>
                  <a:pt x="6118199" y="71996"/>
                </a:lnTo>
                <a:cubicBezTo>
                  <a:pt x="6118199" y="32232"/>
                  <a:pt x="6085966" y="0"/>
                  <a:pt x="6046203" y="0"/>
                </a:cubicBezTo>
                <a:close/>
                <a:moveTo>
                  <a:pt x="0" y="0"/>
                </a:moveTo>
              </a:path>
            </a:pathLst>
          </a:custGeom>
          <a:solidFill>
            <a:srgbClr val="EEE3F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1892" name="Google Shape;1892;p75"/>
          <p:cNvSpPr/>
          <p:nvPr/>
        </p:nvSpPr>
        <p:spPr>
          <a:xfrm>
            <a:off x="2259874" y="4956249"/>
            <a:ext cx="9027162" cy="245723"/>
          </a:xfrm>
          <a:custGeom>
            <a:rect b="b" l="l" r="r" t="t"/>
            <a:pathLst>
              <a:path extrusionOk="0" h="198843" w="6118199">
                <a:moveTo>
                  <a:pt x="0" y="0"/>
                </a:moveTo>
                <a:lnTo>
                  <a:pt x="0" y="198843"/>
                </a:lnTo>
                <a:lnTo>
                  <a:pt x="6046203" y="198843"/>
                </a:lnTo>
                <a:cubicBezTo>
                  <a:pt x="6085966" y="198843"/>
                  <a:pt x="6118199" y="166611"/>
                  <a:pt x="6118199" y="126847"/>
                </a:cubicBezTo>
                <a:lnTo>
                  <a:pt x="6118199" y="71996"/>
                </a:lnTo>
                <a:cubicBezTo>
                  <a:pt x="6118199" y="32232"/>
                  <a:pt x="6085966" y="0"/>
                  <a:pt x="6046203" y="0"/>
                </a:cubicBezTo>
                <a:close/>
                <a:moveTo>
                  <a:pt x="0" y="0"/>
                </a:moveTo>
              </a:path>
            </a:pathLst>
          </a:custGeom>
          <a:solidFill>
            <a:srgbClr val="EEE3F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1893" name="Google Shape;1893;p75"/>
          <p:cNvSpPr/>
          <p:nvPr/>
        </p:nvSpPr>
        <p:spPr>
          <a:xfrm>
            <a:off x="2093182" y="1229950"/>
            <a:ext cx="9196139" cy="1865261"/>
          </a:xfrm>
          <a:custGeom>
            <a:rect b="b" l="l" r="r" t="t"/>
            <a:pathLst>
              <a:path extrusionOk="0" h="1865261" w="6271196">
                <a:moveTo>
                  <a:pt x="0" y="0"/>
                </a:moveTo>
                <a:lnTo>
                  <a:pt x="0" y="1757260"/>
                </a:lnTo>
                <a:cubicBezTo>
                  <a:pt x="0" y="1816900"/>
                  <a:pt x="48348" y="1865261"/>
                  <a:pt x="108000" y="1865261"/>
                </a:cubicBezTo>
                <a:lnTo>
                  <a:pt x="6163195" y="1865261"/>
                </a:lnTo>
                <a:cubicBezTo>
                  <a:pt x="6222847" y="1865261"/>
                  <a:pt x="6271196" y="1816900"/>
                  <a:pt x="6271196" y="1757260"/>
                </a:cubicBezTo>
                <a:lnTo>
                  <a:pt x="6271196" y="108000"/>
                </a:lnTo>
                <a:cubicBezTo>
                  <a:pt x="6271196" y="48348"/>
                  <a:pt x="6222847" y="0"/>
                  <a:pt x="6163195" y="0"/>
                </a:cubicBezTo>
                <a:close/>
                <a:moveTo>
                  <a:pt x="0" y="0"/>
                </a:moveTo>
              </a:path>
            </a:pathLst>
          </a:custGeom>
          <a:solidFill>
            <a:srgbClr val="F5EDF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1894" name="Google Shape;1894;p75"/>
          <p:cNvSpPr/>
          <p:nvPr/>
        </p:nvSpPr>
        <p:spPr>
          <a:xfrm>
            <a:off x="2093182" y="1229950"/>
            <a:ext cx="9196139" cy="1865261"/>
          </a:xfrm>
          <a:custGeom>
            <a:rect b="b" l="l" r="r" t="t"/>
            <a:pathLst>
              <a:path extrusionOk="0" h="1865261" w="6271196">
                <a:moveTo>
                  <a:pt x="0" y="0"/>
                </a:moveTo>
                <a:lnTo>
                  <a:pt x="0" y="1757260"/>
                </a:lnTo>
                <a:cubicBezTo>
                  <a:pt x="0" y="1816900"/>
                  <a:pt x="48348" y="1865261"/>
                  <a:pt x="108000" y="1865261"/>
                </a:cubicBezTo>
                <a:lnTo>
                  <a:pt x="6163195" y="1865261"/>
                </a:lnTo>
                <a:cubicBezTo>
                  <a:pt x="6222847" y="1865261"/>
                  <a:pt x="6271196" y="1816900"/>
                  <a:pt x="6271196" y="1757260"/>
                </a:cubicBezTo>
                <a:lnTo>
                  <a:pt x="6271196" y="108000"/>
                </a:lnTo>
                <a:cubicBezTo>
                  <a:pt x="6271196" y="48348"/>
                  <a:pt x="6222847" y="0"/>
                  <a:pt x="6163195" y="0"/>
                </a:cubicBezTo>
                <a:lnTo>
                  <a:pt x="0" y="0"/>
                </a:lnTo>
                <a:close/>
                <a:moveTo>
                  <a:pt x="0" y="0"/>
                </a:moveTo>
              </a:path>
            </a:pathLst>
          </a:custGeom>
          <a:noFill/>
          <a:ln cap="flat" cmpd="sng" w="9525">
            <a:solidFill>
              <a:srgbClr val="AE6EAD"/>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pic>
        <p:nvPicPr>
          <p:cNvPr id="1895" name="Google Shape;1895;p75"/>
          <p:cNvPicPr preferRelativeResize="0"/>
          <p:nvPr/>
        </p:nvPicPr>
        <p:blipFill rotWithShape="1">
          <a:blip r:embed="rId5">
            <a:alphaModFix/>
          </a:blip>
          <a:srcRect b="0" l="0" r="0" t="0"/>
          <a:stretch/>
        </p:blipFill>
        <p:spPr>
          <a:xfrm>
            <a:off x="4361086" y="2264526"/>
            <a:ext cx="2141765" cy="155710"/>
          </a:xfrm>
          <a:prstGeom prst="rect">
            <a:avLst/>
          </a:prstGeom>
          <a:noFill/>
          <a:ln>
            <a:noFill/>
          </a:ln>
        </p:spPr>
      </p:pic>
      <p:pic>
        <p:nvPicPr>
          <p:cNvPr id="1896" name="Google Shape;1896;p75"/>
          <p:cNvPicPr preferRelativeResize="0"/>
          <p:nvPr/>
        </p:nvPicPr>
        <p:blipFill rotWithShape="1">
          <a:blip r:embed="rId6">
            <a:alphaModFix/>
          </a:blip>
          <a:srcRect b="0" l="0" r="0" t="0"/>
          <a:stretch/>
        </p:blipFill>
        <p:spPr>
          <a:xfrm>
            <a:off x="2864135" y="1754084"/>
            <a:ext cx="1524048" cy="1060633"/>
          </a:xfrm>
          <a:prstGeom prst="rect">
            <a:avLst/>
          </a:prstGeom>
          <a:noFill/>
          <a:ln>
            <a:noFill/>
          </a:ln>
        </p:spPr>
      </p:pic>
      <p:sp>
        <p:nvSpPr>
          <p:cNvPr id="1897" name="Google Shape;1897;p75"/>
          <p:cNvSpPr/>
          <p:nvPr/>
        </p:nvSpPr>
        <p:spPr>
          <a:xfrm>
            <a:off x="2762167" y="1976236"/>
            <a:ext cx="511340" cy="160832"/>
          </a:xfrm>
          <a:custGeom>
            <a:rect b="b" l="l" r="r" t="t"/>
            <a:pathLst>
              <a:path extrusionOk="0" h="160832" w="511340">
                <a:moveTo>
                  <a:pt x="0" y="0"/>
                </a:moveTo>
                <a:lnTo>
                  <a:pt x="511340" y="160832"/>
                </a:lnTo>
              </a:path>
            </a:pathLst>
          </a:custGeom>
          <a:noFill/>
          <a:ln cap="flat" cmpd="sng" w="12700">
            <a:solidFill>
              <a:srgbClr val="373535"/>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1898" name="Google Shape;1898;p75"/>
          <p:cNvSpPr/>
          <p:nvPr/>
        </p:nvSpPr>
        <p:spPr>
          <a:xfrm>
            <a:off x="3245006" y="2100252"/>
            <a:ext cx="94678" cy="61823"/>
          </a:xfrm>
          <a:custGeom>
            <a:rect b="b" l="l" r="r" t="t"/>
            <a:pathLst>
              <a:path extrusionOk="0" h="61823" w="94678">
                <a:moveTo>
                  <a:pt x="94678" y="57632"/>
                </a:moveTo>
                <a:lnTo>
                  <a:pt x="19444" y="0"/>
                </a:lnTo>
                <a:lnTo>
                  <a:pt x="28499" y="36817"/>
                </a:lnTo>
                <a:lnTo>
                  <a:pt x="0" y="61823"/>
                </a:lnTo>
                <a:close/>
                <a:moveTo>
                  <a:pt x="94678" y="57632"/>
                </a:moveTo>
              </a:path>
            </a:pathLst>
          </a:custGeom>
          <a:solidFill>
            <a:srgbClr val="37353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1899" name="Google Shape;1899;p75"/>
          <p:cNvSpPr/>
          <p:nvPr/>
        </p:nvSpPr>
        <p:spPr>
          <a:xfrm>
            <a:off x="7456907" y="1851020"/>
            <a:ext cx="486981" cy="149352"/>
          </a:xfrm>
          <a:custGeom>
            <a:rect b="b" l="l" r="r" t="t"/>
            <a:pathLst>
              <a:path extrusionOk="0" h="149352" w="486981">
                <a:moveTo>
                  <a:pt x="486981" y="0"/>
                </a:moveTo>
                <a:lnTo>
                  <a:pt x="0" y="149352"/>
                </a:lnTo>
              </a:path>
            </a:pathLst>
          </a:custGeom>
          <a:noFill/>
          <a:ln cap="flat" cmpd="sng" w="12700">
            <a:solidFill>
              <a:srgbClr val="373535"/>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1900" name="Google Shape;1900;p75"/>
          <p:cNvSpPr/>
          <p:nvPr/>
        </p:nvSpPr>
        <p:spPr>
          <a:xfrm>
            <a:off x="7390583" y="1963613"/>
            <a:ext cx="94640" cy="61975"/>
          </a:xfrm>
          <a:custGeom>
            <a:rect b="b" l="l" r="r" t="t"/>
            <a:pathLst>
              <a:path extrusionOk="0" h="61975" w="94640">
                <a:moveTo>
                  <a:pt x="0" y="57099"/>
                </a:moveTo>
                <a:lnTo>
                  <a:pt x="75641" y="0"/>
                </a:lnTo>
                <a:lnTo>
                  <a:pt x="66319" y="36754"/>
                </a:lnTo>
                <a:lnTo>
                  <a:pt x="94640" y="61975"/>
                </a:lnTo>
                <a:close/>
                <a:moveTo>
                  <a:pt x="0" y="57099"/>
                </a:moveTo>
              </a:path>
            </a:pathLst>
          </a:custGeom>
          <a:solidFill>
            <a:srgbClr val="37353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pic>
        <p:nvPicPr>
          <p:cNvPr id="1901" name="Google Shape;1901;p75"/>
          <p:cNvPicPr preferRelativeResize="0"/>
          <p:nvPr/>
        </p:nvPicPr>
        <p:blipFill rotWithShape="1">
          <a:blip r:embed="rId7">
            <a:alphaModFix/>
          </a:blip>
          <a:srcRect b="0" l="0" r="0" t="0"/>
          <a:stretch/>
        </p:blipFill>
        <p:spPr>
          <a:xfrm>
            <a:off x="6706812" y="2198708"/>
            <a:ext cx="627373" cy="449855"/>
          </a:xfrm>
          <a:prstGeom prst="rect">
            <a:avLst/>
          </a:prstGeom>
          <a:noFill/>
          <a:ln>
            <a:noFill/>
          </a:ln>
        </p:spPr>
      </p:pic>
      <p:sp>
        <p:nvSpPr>
          <p:cNvPr id="1902" name="Google Shape;1902;p75"/>
          <p:cNvSpPr/>
          <p:nvPr/>
        </p:nvSpPr>
        <p:spPr>
          <a:xfrm>
            <a:off x="6587963" y="2005561"/>
            <a:ext cx="88633" cy="638416"/>
          </a:xfrm>
          <a:custGeom>
            <a:rect b="b" l="l" r="r" t="t"/>
            <a:pathLst>
              <a:path extrusionOk="0" h="638416" w="88633">
                <a:moveTo>
                  <a:pt x="0" y="0"/>
                </a:moveTo>
                <a:lnTo>
                  <a:pt x="0" y="475132"/>
                </a:lnTo>
                <a:lnTo>
                  <a:pt x="88633" y="638416"/>
                </a:lnTo>
                <a:lnTo>
                  <a:pt x="88633" y="192874"/>
                </a:lnTo>
                <a:lnTo>
                  <a:pt x="0" y="0"/>
                </a:lnTo>
                <a:close/>
                <a:moveTo>
                  <a:pt x="0" y="0"/>
                </a:moveTo>
              </a:path>
            </a:pathLst>
          </a:custGeom>
          <a:noFill/>
          <a:ln cap="flat" cmpd="sng" w="9525">
            <a:solidFill>
              <a:srgbClr val="373535"/>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1903" name="Google Shape;1903;p75"/>
          <p:cNvSpPr/>
          <p:nvPr/>
        </p:nvSpPr>
        <p:spPr>
          <a:xfrm>
            <a:off x="6587691" y="2010186"/>
            <a:ext cx="886497" cy="190563"/>
          </a:xfrm>
          <a:custGeom>
            <a:rect b="b" l="l" r="r" t="t"/>
            <a:pathLst>
              <a:path extrusionOk="0" h="190563" w="886497">
                <a:moveTo>
                  <a:pt x="86372" y="190563"/>
                </a:moveTo>
                <a:lnTo>
                  <a:pt x="886497" y="190563"/>
                </a:lnTo>
                <a:lnTo>
                  <a:pt x="805484" y="0"/>
                </a:lnTo>
                <a:lnTo>
                  <a:pt x="0" y="0"/>
                </a:lnTo>
              </a:path>
            </a:pathLst>
          </a:custGeom>
          <a:noFill/>
          <a:ln cap="flat" cmpd="sng" w="9525">
            <a:solidFill>
              <a:srgbClr val="373535"/>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1904" name="Google Shape;1904;p75"/>
          <p:cNvSpPr/>
          <p:nvPr/>
        </p:nvSpPr>
        <p:spPr>
          <a:xfrm>
            <a:off x="6680381" y="2204530"/>
            <a:ext cx="795934" cy="437464"/>
          </a:xfrm>
          <a:custGeom>
            <a:rect b="b" l="l" r="r" t="t"/>
            <a:pathLst>
              <a:path extrusionOk="0" h="437464" w="795934">
                <a:moveTo>
                  <a:pt x="0" y="437464"/>
                </a:moveTo>
                <a:lnTo>
                  <a:pt x="795934" y="437464"/>
                </a:lnTo>
                <a:lnTo>
                  <a:pt x="795934" y="0"/>
                </a:lnTo>
              </a:path>
            </a:pathLst>
          </a:custGeom>
          <a:noFill/>
          <a:ln cap="flat" cmpd="sng" w="9525">
            <a:solidFill>
              <a:srgbClr val="373535"/>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1905" name="Google Shape;1905;p75"/>
          <p:cNvSpPr/>
          <p:nvPr/>
        </p:nvSpPr>
        <p:spPr>
          <a:xfrm>
            <a:off x="1950021" y="1204559"/>
            <a:ext cx="92210" cy="232254"/>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fr-FR" sz="1432">
                <a:solidFill>
                  <a:srgbClr val="FFFFFF"/>
                </a:solidFill>
                <a:latin typeface="Calibri"/>
                <a:ea typeface="Calibri"/>
                <a:cs typeface="Calibri"/>
                <a:sym typeface="Calibri"/>
              </a:rPr>
              <a:t>2</a:t>
            </a:r>
            <a:endParaRPr/>
          </a:p>
        </p:txBody>
      </p:sp>
      <p:sp>
        <p:nvSpPr>
          <p:cNvPr id="1906" name="Google Shape;1906;p75"/>
          <p:cNvSpPr/>
          <p:nvPr/>
        </p:nvSpPr>
        <p:spPr>
          <a:xfrm>
            <a:off x="2142559" y="3349985"/>
            <a:ext cx="9146761" cy="27699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fr-FR" sz="1800">
                <a:solidFill>
                  <a:srgbClr val="AC67AA"/>
                </a:solidFill>
                <a:latin typeface="Calibri"/>
                <a:ea typeface="Calibri"/>
                <a:cs typeface="Calibri"/>
                <a:sym typeface="Calibri"/>
              </a:rPr>
              <a:t>1.</a:t>
            </a:r>
            <a:r>
              <a:rPr b="1" i="0" lang="fr-FR" sz="1800">
                <a:solidFill>
                  <a:srgbClr val="231F20"/>
                </a:solidFill>
                <a:latin typeface="Calibri"/>
                <a:ea typeface="Calibri"/>
                <a:cs typeface="Calibri"/>
                <a:sym typeface="Calibri"/>
              </a:rPr>
              <a:t> </a:t>
            </a:r>
            <a:r>
              <a:rPr b="0" i="0" lang="fr-FR" sz="1800">
                <a:solidFill>
                  <a:srgbClr val="231F20"/>
                </a:solidFill>
                <a:latin typeface="Calibri"/>
                <a:ea typeface="Calibri"/>
                <a:cs typeface="Calibri"/>
                <a:sym typeface="Calibri"/>
              </a:rPr>
              <a:t>Extraire du document des informations concernant le corps B.</a:t>
            </a:r>
            <a:endParaRPr/>
          </a:p>
        </p:txBody>
      </p:sp>
      <p:sp>
        <p:nvSpPr>
          <p:cNvPr id="1907" name="Google Shape;1907;p75"/>
          <p:cNvSpPr/>
          <p:nvPr/>
        </p:nvSpPr>
        <p:spPr>
          <a:xfrm>
            <a:off x="2166759" y="4191701"/>
            <a:ext cx="4030655" cy="27699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fr-FR" sz="1800">
                <a:solidFill>
                  <a:srgbClr val="AC67AA"/>
                </a:solidFill>
                <a:latin typeface="Calibri"/>
                <a:ea typeface="Calibri"/>
                <a:cs typeface="Calibri"/>
                <a:sym typeface="Calibri"/>
              </a:rPr>
              <a:t>2.</a:t>
            </a:r>
            <a:r>
              <a:rPr b="1" i="0" lang="fr-FR" sz="1800">
                <a:solidFill>
                  <a:srgbClr val="F5821F"/>
                </a:solidFill>
                <a:latin typeface="Calibri"/>
                <a:ea typeface="Calibri"/>
                <a:cs typeface="Calibri"/>
                <a:sym typeface="Calibri"/>
              </a:rPr>
              <a:t> </a:t>
            </a:r>
            <a:r>
              <a:rPr b="0" i="0" lang="fr-FR" sz="1800">
                <a:solidFill>
                  <a:srgbClr val="231F20"/>
                </a:solidFill>
                <a:latin typeface="Calibri"/>
                <a:ea typeface="Calibri"/>
                <a:cs typeface="Calibri"/>
                <a:sym typeface="Calibri"/>
              </a:rPr>
              <a:t>Identifier les caractéristiques du corps B.</a:t>
            </a:r>
            <a:endParaRPr/>
          </a:p>
        </p:txBody>
      </p:sp>
      <p:sp>
        <p:nvSpPr>
          <p:cNvPr id="1908" name="Google Shape;1908;p75"/>
          <p:cNvSpPr/>
          <p:nvPr/>
        </p:nvSpPr>
        <p:spPr>
          <a:xfrm>
            <a:off x="2124874" y="4950363"/>
            <a:ext cx="5144606" cy="27699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fr-FR" sz="1800">
                <a:solidFill>
                  <a:srgbClr val="AC67AA"/>
                </a:solidFill>
                <a:latin typeface="Calibri"/>
                <a:ea typeface="Calibri"/>
                <a:cs typeface="Calibri"/>
                <a:sym typeface="Calibri"/>
              </a:rPr>
              <a:t>3.</a:t>
            </a:r>
            <a:r>
              <a:rPr b="0" i="0" lang="fr-FR" sz="1800">
                <a:solidFill>
                  <a:srgbClr val="231F20"/>
                </a:solidFill>
                <a:latin typeface="Calibri"/>
                <a:ea typeface="Calibri"/>
                <a:cs typeface="Calibri"/>
                <a:sym typeface="Calibri"/>
              </a:rPr>
              <a:t> Déduire l’état physique du corps B.</a:t>
            </a:r>
            <a:endParaRPr/>
          </a:p>
        </p:txBody>
      </p:sp>
      <p:sp>
        <p:nvSpPr>
          <p:cNvPr id="1909" name="Google Shape;1909;p75"/>
          <p:cNvSpPr/>
          <p:nvPr/>
        </p:nvSpPr>
        <p:spPr>
          <a:xfrm>
            <a:off x="2166759" y="1293307"/>
            <a:ext cx="9122562" cy="47256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fr-FR" sz="1800">
                <a:solidFill>
                  <a:srgbClr val="231F20"/>
                </a:solidFill>
                <a:latin typeface="Calibri"/>
                <a:ea typeface="Calibri"/>
                <a:cs typeface="Calibri"/>
                <a:sym typeface="Calibri"/>
              </a:rPr>
              <a:t>Le document suivant illustre une expérience réalisée sur un corps B contenu dans un ballon de </a:t>
            </a:r>
            <a:endParaRPr/>
          </a:p>
          <a:p>
            <a:pPr indent="0" lvl="0" marL="0" marR="0" rtl="0" algn="l">
              <a:lnSpc>
                <a:spcPct val="75388"/>
              </a:lnSpc>
              <a:spcBef>
                <a:spcPts val="0"/>
              </a:spcBef>
              <a:spcAft>
                <a:spcPts val="0"/>
              </a:spcAft>
              <a:buNone/>
            </a:pPr>
            <a:r>
              <a:rPr b="0" i="0" lang="fr-FR" sz="1800">
                <a:solidFill>
                  <a:srgbClr val="231F20"/>
                </a:solidFill>
                <a:latin typeface="Calibri"/>
                <a:ea typeface="Calibri"/>
                <a:cs typeface="Calibri"/>
                <a:sym typeface="Calibri"/>
              </a:rPr>
              <a:t>baudruche. </a:t>
            </a:r>
            <a:endParaRPr/>
          </a:p>
        </p:txBody>
      </p:sp>
      <p:sp>
        <p:nvSpPr>
          <p:cNvPr id="1910" name="Google Shape;1910;p75"/>
          <p:cNvSpPr/>
          <p:nvPr/>
        </p:nvSpPr>
        <p:spPr>
          <a:xfrm>
            <a:off x="2166759" y="2811950"/>
            <a:ext cx="4165115" cy="27699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fr-FR" sz="1800">
                <a:solidFill>
                  <a:srgbClr val="231F20"/>
                </a:solidFill>
                <a:latin typeface="Calibri"/>
                <a:ea typeface="Calibri"/>
                <a:cs typeface="Calibri"/>
                <a:sym typeface="Calibri"/>
              </a:rPr>
              <a:t>On veut identifier l’état physique du corps B.</a:t>
            </a:r>
            <a:endParaRPr/>
          </a:p>
        </p:txBody>
      </p:sp>
      <p:sp>
        <p:nvSpPr>
          <p:cNvPr id="1911" name="Google Shape;1911;p75"/>
          <p:cNvSpPr/>
          <p:nvPr/>
        </p:nvSpPr>
        <p:spPr>
          <a:xfrm>
            <a:off x="2124874" y="1845545"/>
            <a:ext cx="713785" cy="27699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fr-FR" sz="1800">
                <a:solidFill>
                  <a:srgbClr val="231F20"/>
                </a:solidFill>
                <a:latin typeface="Calibri"/>
                <a:ea typeface="Calibri"/>
                <a:cs typeface="Calibri"/>
                <a:sym typeface="Calibri"/>
              </a:rPr>
              <a:t>Corps B</a:t>
            </a:r>
            <a:endParaRPr/>
          </a:p>
        </p:txBody>
      </p:sp>
      <p:sp>
        <p:nvSpPr>
          <p:cNvPr id="1912" name="Google Shape;1912;p75"/>
          <p:cNvSpPr/>
          <p:nvPr/>
        </p:nvSpPr>
        <p:spPr>
          <a:xfrm>
            <a:off x="7779452" y="1670262"/>
            <a:ext cx="296583" cy="186918"/>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fr-FR" sz="1100">
                <a:solidFill>
                  <a:srgbClr val="231F20"/>
                </a:solidFill>
                <a:latin typeface="Calibri"/>
                <a:ea typeface="Calibri"/>
                <a:cs typeface="Calibri"/>
                <a:sym typeface="Calibri"/>
              </a:rPr>
              <a:t>Boite</a:t>
            </a:r>
            <a:endParaRPr/>
          </a:p>
        </p:txBody>
      </p:sp>
      <p:sp>
        <p:nvSpPr>
          <p:cNvPr id="1913" name="Google Shape;1913;p75"/>
          <p:cNvSpPr/>
          <p:nvPr/>
        </p:nvSpPr>
        <p:spPr>
          <a:xfrm>
            <a:off x="2281679" y="4486422"/>
            <a:ext cx="3390352" cy="27699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fr-FR" sz="900">
                <a:solidFill>
                  <a:srgbClr val="F5821F"/>
                </a:solidFill>
                <a:latin typeface="Calibri"/>
                <a:ea typeface="Calibri"/>
                <a:cs typeface="Calibri"/>
                <a:sym typeface="Calibri"/>
              </a:rPr>
              <a:t>•</a:t>
            </a:r>
            <a:r>
              <a:rPr b="0" i="0" lang="fr-FR" sz="1200">
                <a:solidFill>
                  <a:srgbClr val="231F20"/>
                </a:solidFill>
                <a:latin typeface="Calibri"/>
                <a:ea typeface="Calibri"/>
                <a:cs typeface="Calibri"/>
                <a:sym typeface="Calibri"/>
              </a:rPr>
              <a:t> </a:t>
            </a:r>
            <a:r>
              <a:rPr b="0" i="0" lang="fr-FR" sz="1800">
                <a:solidFill>
                  <a:srgbClr val="231F20"/>
                </a:solidFill>
                <a:latin typeface="Arial"/>
                <a:ea typeface="Arial"/>
                <a:cs typeface="Arial"/>
                <a:sym typeface="Arial"/>
              </a:rPr>
              <a:t>................................................</a:t>
            </a:r>
            <a:r>
              <a:rPr b="0" i="0" lang="fr-FR" sz="1800">
                <a:solidFill>
                  <a:srgbClr val="231F20"/>
                </a:solidFill>
                <a:latin typeface="Calibri"/>
                <a:ea typeface="Calibri"/>
                <a:cs typeface="Calibri"/>
                <a:sym typeface="Calibri"/>
              </a:rPr>
              <a:t>.</a:t>
            </a:r>
            <a:r>
              <a:rPr b="0" i="0" lang="fr-FR" sz="1143">
                <a:solidFill>
                  <a:srgbClr val="231F20"/>
                </a:solidFill>
                <a:latin typeface="Calibri"/>
                <a:ea typeface="Calibri"/>
                <a:cs typeface="Calibri"/>
                <a:sym typeface="Calibri"/>
              </a:rPr>
              <a:t> </a:t>
            </a:r>
            <a:endParaRPr/>
          </a:p>
        </p:txBody>
      </p:sp>
      <p:sp>
        <p:nvSpPr>
          <p:cNvPr id="1914" name="Google Shape;1914;p75"/>
          <p:cNvSpPr/>
          <p:nvPr/>
        </p:nvSpPr>
        <p:spPr>
          <a:xfrm>
            <a:off x="2166759" y="3737125"/>
            <a:ext cx="4241674" cy="27699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fr-FR" sz="1800">
                <a:solidFill>
                  <a:srgbClr val="F5821F"/>
                </a:solidFill>
                <a:latin typeface="Calibri"/>
                <a:ea typeface="Calibri"/>
                <a:cs typeface="Calibri"/>
                <a:sym typeface="Calibri"/>
              </a:rPr>
              <a:t>• </a:t>
            </a:r>
            <a:r>
              <a:rPr b="0" i="0" lang="fr-FR" sz="1800">
                <a:solidFill>
                  <a:srgbClr val="231F20"/>
                </a:solidFill>
                <a:latin typeface="Calibri"/>
                <a:ea typeface="Calibri"/>
                <a:cs typeface="Calibri"/>
                <a:sym typeface="Calibri"/>
              </a:rPr>
              <a:t>La forme du ballon</a:t>
            </a:r>
            <a:r>
              <a:rPr b="0" i="0" lang="fr-FR" sz="1800">
                <a:solidFill>
                  <a:srgbClr val="231F20"/>
                </a:solidFill>
                <a:latin typeface="Arial"/>
                <a:ea typeface="Arial"/>
                <a:cs typeface="Arial"/>
                <a:sym typeface="Arial"/>
              </a:rPr>
              <a:t>..................................</a:t>
            </a:r>
            <a:r>
              <a:rPr b="0" i="0" lang="fr-FR" sz="1800">
                <a:solidFill>
                  <a:srgbClr val="231F20"/>
                </a:solidFill>
                <a:latin typeface="Calibri"/>
                <a:ea typeface="Calibri"/>
                <a:cs typeface="Calibri"/>
                <a:sym typeface="Calibri"/>
              </a:rPr>
              <a:t>.</a:t>
            </a:r>
            <a:endParaRPr/>
          </a:p>
        </p:txBody>
      </p:sp>
      <p:sp>
        <p:nvSpPr>
          <p:cNvPr id="1915" name="Google Shape;1915;p75"/>
          <p:cNvSpPr/>
          <p:nvPr/>
        </p:nvSpPr>
        <p:spPr>
          <a:xfrm>
            <a:off x="6957398" y="3826971"/>
            <a:ext cx="4481996" cy="27699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fr-FR" sz="1800">
                <a:solidFill>
                  <a:srgbClr val="F5821F"/>
                </a:solidFill>
                <a:latin typeface="Calibri"/>
                <a:ea typeface="Calibri"/>
                <a:cs typeface="Calibri"/>
                <a:sym typeface="Calibri"/>
              </a:rPr>
              <a:t>• </a:t>
            </a:r>
            <a:r>
              <a:rPr b="0" i="0" lang="fr-FR" sz="1800">
                <a:solidFill>
                  <a:srgbClr val="231F20"/>
                </a:solidFill>
                <a:latin typeface="Calibri"/>
                <a:ea typeface="Calibri"/>
                <a:cs typeface="Calibri"/>
                <a:sym typeface="Calibri"/>
              </a:rPr>
              <a:t>La volume du ballon	</a:t>
            </a:r>
            <a:r>
              <a:rPr b="0" i="0" lang="fr-FR" sz="1800">
                <a:solidFill>
                  <a:srgbClr val="231F20"/>
                </a:solidFill>
                <a:latin typeface="Arial"/>
                <a:ea typeface="Arial"/>
                <a:cs typeface="Arial"/>
                <a:sym typeface="Arial"/>
              </a:rPr>
              <a:t>................................</a:t>
            </a:r>
            <a:r>
              <a:rPr b="0" i="0" lang="fr-FR" sz="1800">
                <a:solidFill>
                  <a:srgbClr val="231F20"/>
                </a:solidFill>
                <a:latin typeface="Calibri"/>
                <a:ea typeface="Calibri"/>
                <a:cs typeface="Calibri"/>
                <a:sym typeface="Calibri"/>
              </a:rPr>
              <a:t>.</a:t>
            </a:r>
            <a:endParaRPr/>
          </a:p>
        </p:txBody>
      </p:sp>
      <p:sp>
        <p:nvSpPr>
          <p:cNvPr id="1916" name="Google Shape;1916;p75"/>
          <p:cNvSpPr/>
          <p:nvPr/>
        </p:nvSpPr>
        <p:spPr>
          <a:xfrm>
            <a:off x="2324890" y="5476752"/>
            <a:ext cx="6325333" cy="27699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fr-FR" sz="1800">
                <a:solidFill>
                  <a:srgbClr val="231F20"/>
                </a:solidFill>
                <a:latin typeface="Calibri"/>
                <a:ea typeface="Calibri"/>
                <a:cs typeface="Calibri"/>
                <a:sym typeface="Calibri"/>
              </a:rPr>
              <a:t>Le corps B est à l’état </a:t>
            </a:r>
            <a:r>
              <a:rPr b="0" i="0" lang="fr-FR" sz="1800">
                <a:solidFill>
                  <a:srgbClr val="231F20"/>
                </a:solidFill>
                <a:latin typeface="Arial"/>
                <a:ea typeface="Arial"/>
                <a:cs typeface="Arial"/>
                <a:sym typeface="Arial"/>
              </a:rPr>
              <a:t>.....................................</a:t>
            </a:r>
            <a:r>
              <a:rPr b="0" i="0" lang="fr-FR" sz="1800">
                <a:solidFill>
                  <a:srgbClr val="231F20"/>
                </a:solidFill>
                <a:latin typeface="Calibri"/>
                <a:ea typeface="Calibri"/>
                <a:cs typeface="Calibri"/>
                <a:sym typeface="Calibri"/>
              </a:rPr>
              <a:t>.</a:t>
            </a:r>
            <a:endParaRPr/>
          </a:p>
        </p:txBody>
      </p:sp>
      <p:sp>
        <p:nvSpPr>
          <p:cNvPr id="1917" name="Google Shape;1917;p75"/>
          <p:cNvSpPr/>
          <p:nvPr/>
        </p:nvSpPr>
        <p:spPr>
          <a:xfrm>
            <a:off x="6774596" y="4537463"/>
            <a:ext cx="3996287" cy="27699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fr-FR" sz="800">
                <a:solidFill>
                  <a:srgbClr val="231F20"/>
                </a:solidFill>
                <a:latin typeface="Arial"/>
                <a:ea typeface="Arial"/>
                <a:cs typeface="Arial"/>
                <a:sym typeface="Arial"/>
              </a:rPr>
              <a:t> </a:t>
            </a:r>
            <a:r>
              <a:rPr b="0" i="0" lang="fr-FR" sz="900">
                <a:solidFill>
                  <a:srgbClr val="F5821F"/>
                </a:solidFill>
                <a:latin typeface="Calibri"/>
                <a:ea typeface="Calibri"/>
                <a:cs typeface="Calibri"/>
                <a:sym typeface="Calibri"/>
              </a:rPr>
              <a:t>•</a:t>
            </a:r>
            <a:r>
              <a:rPr b="0" i="0" lang="fr-FR" sz="1200">
                <a:solidFill>
                  <a:srgbClr val="231F20"/>
                </a:solidFill>
                <a:latin typeface="Calibri"/>
                <a:ea typeface="Calibri"/>
                <a:cs typeface="Calibri"/>
                <a:sym typeface="Calibri"/>
              </a:rPr>
              <a:t> </a:t>
            </a:r>
            <a:r>
              <a:rPr b="0" i="0" lang="fr-FR" sz="1800">
                <a:solidFill>
                  <a:srgbClr val="231F20"/>
                </a:solidFill>
                <a:latin typeface="Arial"/>
                <a:ea typeface="Arial"/>
                <a:cs typeface="Arial"/>
                <a:sym typeface="Arial"/>
              </a:rPr>
              <a:t>...........................................................</a:t>
            </a:r>
            <a:r>
              <a:rPr b="0" i="0" lang="fr-FR" sz="1800">
                <a:solidFill>
                  <a:srgbClr val="231F20"/>
                </a:solidFill>
                <a:latin typeface="Calibri"/>
                <a:ea typeface="Calibri"/>
                <a:cs typeface="Calibri"/>
                <a:sym typeface="Calibri"/>
              </a:rPr>
              <a:t>.</a:t>
            </a:r>
            <a:r>
              <a:rPr b="0" i="0" lang="fr-FR" sz="1143">
                <a:solidFill>
                  <a:srgbClr val="231F20"/>
                </a:solidFill>
                <a:latin typeface="Calibri"/>
                <a:ea typeface="Calibri"/>
                <a:cs typeface="Calibri"/>
                <a:sym typeface="Calibri"/>
              </a:rPr>
              <a:t> </a:t>
            </a:r>
            <a:endParaRPr/>
          </a:p>
        </p:txBody>
      </p:sp>
      <p:pic>
        <p:nvPicPr>
          <p:cNvPr id="1918" name="Google Shape;1918;p75"/>
          <p:cNvPicPr preferRelativeResize="0"/>
          <p:nvPr/>
        </p:nvPicPr>
        <p:blipFill rotWithShape="1">
          <a:blip r:embed="rId8">
            <a:alphaModFix/>
          </a:blip>
          <a:srcRect b="0" l="0" r="0" t="0"/>
          <a:stretch/>
        </p:blipFill>
        <p:spPr>
          <a:xfrm>
            <a:off x="11488504" y="480778"/>
            <a:ext cx="533308" cy="533310"/>
          </a:xfrm>
          <a:prstGeom prst="rect">
            <a:avLst/>
          </a:prstGeom>
          <a:noFill/>
          <a:ln>
            <a:noFill/>
          </a:ln>
        </p:spPr>
      </p:pic>
      <p:sp>
        <p:nvSpPr>
          <p:cNvPr id="1919" name="Google Shape;1919;p75"/>
          <p:cNvSpPr txBox="1"/>
          <p:nvPr/>
        </p:nvSpPr>
        <p:spPr>
          <a:xfrm>
            <a:off x="11676832" y="115778"/>
            <a:ext cx="453292" cy="307777"/>
          </a:xfrm>
          <a:prstGeom prst="rect">
            <a:avLst/>
          </a:prstGeom>
          <a:solidFill>
            <a:srgbClr val="B9DA8F"/>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PA</a:t>
            </a:r>
            <a:endParaRPr b="1" sz="1800">
              <a:solidFill>
                <a:schemeClr val="lt1"/>
              </a:solidFill>
              <a:latin typeface="Calibri"/>
              <a:ea typeface="Calibri"/>
              <a:cs typeface="Calibri"/>
              <a:sym typeface="Calibri"/>
            </a:endParaRPr>
          </a:p>
        </p:txBody>
      </p:sp>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3" name="Shape 1923"/>
        <p:cNvGrpSpPr/>
        <p:nvPr/>
      </p:nvGrpSpPr>
      <p:grpSpPr>
        <a:xfrm>
          <a:off x="0" y="0"/>
          <a:ext cx="0" cy="0"/>
          <a:chOff x="0" y="0"/>
          <a:chExt cx="0" cy="0"/>
        </a:xfrm>
      </p:grpSpPr>
      <p:sp>
        <p:nvSpPr>
          <p:cNvPr id="1924" name="Google Shape;1924;p76"/>
          <p:cNvSpPr txBox="1"/>
          <p:nvPr/>
        </p:nvSpPr>
        <p:spPr>
          <a:xfrm>
            <a:off x="817668" y="158702"/>
            <a:ext cx="10556664" cy="491885"/>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Le temps est terminé. Corrigeons ensemble l’exercice.</a:t>
            </a:r>
            <a:endParaRPr/>
          </a:p>
        </p:txBody>
      </p:sp>
      <p:sp>
        <p:nvSpPr>
          <p:cNvPr id="1925" name="Google Shape;1925;p76"/>
          <p:cNvSpPr txBox="1"/>
          <p:nvPr/>
        </p:nvSpPr>
        <p:spPr>
          <a:xfrm>
            <a:off x="199736" y="685800"/>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fait participer les élèves à la correction en leur demandant de présenter leurs réponses et de les justifier.</a:t>
            </a:r>
            <a:endParaRPr/>
          </a:p>
        </p:txBody>
      </p:sp>
      <p:sp>
        <p:nvSpPr>
          <p:cNvPr id="1926" name="Google Shape;1926;p76"/>
          <p:cNvSpPr/>
          <p:nvPr/>
        </p:nvSpPr>
        <p:spPr>
          <a:xfrm>
            <a:off x="4663973" y="1864949"/>
            <a:ext cx="3054554"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4000">
                <a:solidFill>
                  <a:schemeClr val="dk1"/>
                </a:solidFill>
                <a:latin typeface="Calibri"/>
                <a:ea typeface="Calibri"/>
                <a:cs typeface="Calibri"/>
                <a:sym typeface="Calibri"/>
              </a:rPr>
              <a:t>Temps Écoulé</a:t>
            </a:r>
            <a:endParaRPr/>
          </a:p>
        </p:txBody>
      </p:sp>
      <p:pic>
        <p:nvPicPr>
          <p:cNvPr id="1927" name="Google Shape;1927;p76"/>
          <p:cNvPicPr preferRelativeResize="0"/>
          <p:nvPr/>
        </p:nvPicPr>
        <p:blipFill rotWithShape="1">
          <a:blip r:embed="rId3">
            <a:alphaModFix/>
          </a:blip>
          <a:srcRect b="20982" l="10491" r="10044" t="15401"/>
          <a:stretch/>
        </p:blipFill>
        <p:spPr>
          <a:xfrm>
            <a:off x="4495800" y="2989489"/>
            <a:ext cx="3390900" cy="2714625"/>
          </a:xfrm>
          <a:prstGeom prst="rect">
            <a:avLst/>
          </a:prstGeom>
          <a:noFill/>
          <a:ln>
            <a:noFill/>
          </a:ln>
        </p:spPr>
      </p:pic>
      <p:grpSp>
        <p:nvGrpSpPr>
          <p:cNvPr id="1928" name="Google Shape;1928;p76"/>
          <p:cNvGrpSpPr/>
          <p:nvPr/>
        </p:nvGrpSpPr>
        <p:grpSpPr>
          <a:xfrm>
            <a:off x="10856170" y="111657"/>
            <a:ext cx="630930" cy="597556"/>
            <a:chOff x="582302" y="4447623"/>
            <a:chExt cx="630930" cy="597556"/>
          </a:xfrm>
        </p:grpSpPr>
        <p:pic>
          <p:nvPicPr>
            <p:cNvPr id="1929" name="Google Shape;1929;p76"/>
            <p:cNvPicPr preferRelativeResize="0"/>
            <p:nvPr/>
          </p:nvPicPr>
          <p:blipFill rotWithShape="1">
            <a:blip r:embed="rId4">
              <a:alphaModFix/>
            </a:blip>
            <a:srcRect b="30054" l="11664" r="25922" t="23325"/>
            <a:stretch/>
          </p:blipFill>
          <p:spPr>
            <a:xfrm>
              <a:off x="582302" y="4573906"/>
              <a:ext cx="630930" cy="471273"/>
            </a:xfrm>
            <a:prstGeom prst="rect">
              <a:avLst/>
            </a:prstGeom>
            <a:noFill/>
            <a:ln>
              <a:noFill/>
            </a:ln>
          </p:spPr>
        </p:pic>
        <p:pic>
          <p:nvPicPr>
            <p:cNvPr id="1930" name="Google Shape;1930;p76"/>
            <p:cNvPicPr preferRelativeResize="0"/>
            <p:nvPr/>
          </p:nvPicPr>
          <p:blipFill rotWithShape="1">
            <a:blip r:embed="rId5">
              <a:alphaModFix/>
            </a:blip>
            <a:srcRect b="30054" l="74744" r="10688" t="23325"/>
            <a:stretch/>
          </p:blipFill>
          <p:spPr>
            <a:xfrm rot="1461832">
              <a:off x="758368" y="4457015"/>
              <a:ext cx="147273" cy="471273"/>
            </a:xfrm>
            <a:prstGeom prst="rect">
              <a:avLst/>
            </a:prstGeom>
            <a:noFill/>
            <a:ln>
              <a:noFill/>
            </a:ln>
          </p:spPr>
        </p:pic>
      </p:grpSp>
      <p:pic>
        <p:nvPicPr>
          <p:cNvPr id="1931" name="Google Shape;1931;p76"/>
          <p:cNvPicPr preferRelativeResize="0"/>
          <p:nvPr/>
        </p:nvPicPr>
        <p:blipFill rotWithShape="1">
          <a:blip r:embed="rId6">
            <a:alphaModFix/>
          </a:blip>
          <a:srcRect b="0" l="0" r="0" t="0"/>
          <a:stretch/>
        </p:blipFill>
        <p:spPr>
          <a:xfrm>
            <a:off x="11488504" y="480778"/>
            <a:ext cx="533308" cy="533310"/>
          </a:xfrm>
          <a:prstGeom prst="rect">
            <a:avLst/>
          </a:prstGeom>
          <a:noFill/>
          <a:ln>
            <a:noFill/>
          </a:ln>
        </p:spPr>
      </p:pic>
      <p:sp>
        <p:nvSpPr>
          <p:cNvPr id="1932" name="Google Shape;1932;p76"/>
          <p:cNvSpPr txBox="1"/>
          <p:nvPr/>
        </p:nvSpPr>
        <p:spPr>
          <a:xfrm>
            <a:off x="11676832" y="115778"/>
            <a:ext cx="453292" cy="307777"/>
          </a:xfrm>
          <a:prstGeom prst="rect">
            <a:avLst/>
          </a:prstGeom>
          <a:solidFill>
            <a:srgbClr val="B9DA8F"/>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PA</a:t>
            </a:r>
            <a:endParaRPr b="1" sz="1800">
              <a:solidFill>
                <a:schemeClr val="lt1"/>
              </a:solidFill>
              <a:latin typeface="Calibri"/>
              <a:ea typeface="Calibri"/>
              <a:cs typeface="Calibri"/>
              <a:sym typeface="Calibri"/>
            </a:endParaRPr>
          </a:p>
        </p:txBody>
      </p:sp>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6" name="Shape 1936"/>
        <p:cNvGrpSpPr/>
        <p:nvPr/>
      </p:nvGrpSpPr>
      <p:grpSpPr>
        <a:xfrm>
          <a:off x="0" y="0"/>
          <a:ext cx="0" cy="0"/>
          <a:chOff x="0" y="0"/>
          <a:chExt cx="0" cy="0"/>
        </a:xfrm>
      </p:grpSpPr>
      <p:sp>
        <p:nvSpPr>
          <p:cNvPr id="1937" name="Google Shape;1937;p77"/>
          <p:cNvSpPr/>
          <p:nvPr/>
        </p:nvSpPr>
        <p:spPr>
          <a:xfrm>
            <a:off x="2304369" y="3759376"/>
            <a:ext cx="4113434" cy="27699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fr-FR" sz="1800">
                <a:solidFill>
                  <a:srgbClr val="F5821F"/>
                </a:solidFill>
                <a:latin typeface="Calibri"/>
                <a:ea typeface="Calibri"/>
                <a:cs typeface="Calibri"/>
                <a:sym typeface="Calibri"/>
              </a:rPr>
              <a:t>• </a:t>
            </a:r>
            <a:r>
              <a:rPr b="0" i="0" lang="fr-FR" sz="1800">
                <a:solidFill>
                  <a:srgbClr val="231F20"/>
                </a:solidFill>
                <a:latin typeface="Calibri"/>
                <a:ea typeface="Calibri"/>
                <a:cs typeface="Calibri"/>
                <a:sym typeface="Calibri"/>
              </a:rPr>
              <a:t>La forme du ballon</a:t>
            </a:r>
            <a:r>
              <a:rPr b="0" i="0" lang="fr-FR" sz="1800">
                <a:solidFill>
                  <a:srgbClr val="231F20"/>
                </a:solidFill>
                <a:latin typeface="Arial"/>
                <a:ea typeface="Arial"/>
                <a:cs typeface="Arial"/>
                <a:sym typeface="Arial"/>
              </a:rPr>
              <a:t>................................</a:t>
            </a:r>
            <a:r>
              <a:rPr b="0" i="0" lang="fr-FR" sz="1800">
                <a:solidFill>
                  <a:srgbClr val="231F20"/>
                </a:solidFill>
                <a:latin typeface="Calibri"/>
                <a:ea typeface="Calibri"/>
                <a:cs typeface="Calibri"/>
                <a:sym typeface="Calibri"/>
              </a:rPr>
              <a:t>.</a:t>
            </a:r>
            <a:endParaRPr/>
          </a:p>
        </p:txBody>
      </p:sp>
      <p:sp>
        <p:nvSpPr>
          <p:cNvPr id="1938" name="Google Shape;1938;p77"/>
          <p:cNvSpPr/>
          <p:nvPr/>
        </p:nvSpPr>
        <p:spPr>
          <a:xfrm>
            <a:off x="1851428" y="1247780"/>
            <a:ext cx="236562" cy="205752"/>
          </a:xfrm>
          <a:custGeom>
            <a:rect b="b" l="l" r="r" t="t"/>
            <a:pathLst>
              <a:path extrusionOk="0" h="205752" w="236562">
                <a:moveTo>
                  <a:pt x="102870" y="0"/>
                </a:moveTo>
                <a:cubicBezTo>
                  <a:pt x="46051" y="0"/>
                  <a:pt x="0" y="46062"/>
                  <a:pt x="0" y="102870"/>
                </a:cubicBezTo>
                <a:cubicBezTo>
                  <a:pt x="0" y="159689"/>
                  <a:pt x="46051" y="205752"/>
                  <a:pt x="102870" y="205752"/>
                </a:cubicBezTo>
                <a:lnTo>
                  <a:pt x="133692" y="205752"/>
                </a:lnTo>
                <a:cubicBezTo>
                  <a:pt x="190500" y="205752"/>
                  <a:pt x="236562" y="159689"/>
                  <a:pt x="236562" y="102870"/>
                </a:cubicBezTo>
                <a:cubicBezTo>
                  <a:pt x="236562" y="46062"/>
                  <a:pt x="190500" y="0"/>
                  <a:pt x="133692" y="0"/>
                </a:cubicBezTo>
                <a:close/>
                <a:moveTo>
                  <a:pt x="102870" y="0"/>
                </a:moveTo>
              </a:path>
            </a:pathLst>
          </a:custGeom>
          <a:solidFill>
            <a:srgbClr val="D4B6D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1939" name="Google Shape;1939;p77"/>
          <p:cNvSpPr/>
          <p:nvPr/>
        </p:nvSpPr>
        <p:spPr>
          <a:xfrm>
            <a:off x="1841529" y="1226381"/>
            <a:ext cx="261327" cy="205752"/>
          </a:xfrm>
          <a:custGeom>
            <a:rect b="b" l="l" r="r" t="t"/>
            <a:pathLst>
              <a:path extrusionOk="0" h="205752" w="261327">
                <a:moveTo>
                  <a:pt x="102870" y="0"/>
                </a:moveTo>
                <a:cubicBezTo>
                  <a:pt x="46051" y="0"/>
                  <a:pt x="0" y="46062"/>
                  <a:pt x="0" y="102870"/>
                </a:cubicBezTo>
                <a:cubicBezTo>
                  <a:pt x="0" y="159689"/>
                  <a:pt x="46051" y="205752"/>
                  <a:pt x="102870" y="205752"/>
                </a:cubicBezTo>
                <a:lnTo>
                  <a:pt x="261327" y="205752"/>
                </a:lnTo>
                <a:lnTo>
                  <a:pt x="261327" y="0"/>
                </a:lnTo>
                <a:close/>
                <a:moveTo>
                  <a:pt x="102870" y="0"/>
                </a:moveTo>
              </a:path>
            </a:pathLst>
          </a:custGeom>
          <a:solidFill>
            <a:srgbClr val="AE6EAD"/>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1940" name="Google Shape;1940;p77"/>
          <p:cNvSpPr/>
          <p:nvPr/>
        </p:nvSpPr>
        <p:spPr>
          <a:xfrm>
            <a:off x="2102856" y="3356248"/>
            <a:ext cx="9186465" cy="199740"/>
          </a:xfrm>
          <a:custGeom>
            <a:rect b="b" l="l" r="r" t="t"/>
            <a:pathLst>
              <a:path extrusionOk="0" h="198843" w="6118199">
                <a:moveTo>
                  <a:pt x="0" y="0"/>
                </a:moveTo>
                <a:lnTo>
                  <a:pt x="0" y="198843"/>
                </a:lnTo>
                <a:lnTo>
                  <a:pt x="6046203" y="198843"/>
                </a:lnTo>
                <a:cubicBezTo>
                  <a:pt x="6085966" y="198843"/>
                  <a:pt x="6118199" y="166611"/>
                  <a:pt x="6118199" y="126847"/>
                </a:cubicBezTo>
                <a:lnTo>
                  <a:pt x="6118199" y="71996"/>
                </a:lnTo>
                <a:cubicBezTo>
                  <a:pt x="6118199" y="32232"/>
                  <a:pt x="6085966" y="0"/>
                  <a:pt x="6046203" y="0"/>
                </a:cubicBezTo>
                <a:close/>
                <a:moveTo>
                  <a:pt x="0" y="0"/>
                </a:moveTo>
              </a:path>
            </a:pathLst>
          </a:custGeom>
          <a:solidFill>
            <a:srgbClr val="EEE3F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1941" name="Google Shape;1941;p77"/>
          <p:cNvSpPr/>
          <p:nvPr/>
        </p:nvSpPr>
        <p:spPr>
          <a:xfrm>
            <a:off x="2259873" y="4243135"/>
            <a:ext cx="9029447" cy="196385"/>
          </a:xfrm>
          <a:custGeom>
            <a:rect b="b" l="l" r="r" t="t"/>
            <a:pathLst>
              <a:path extrusionOk="0" h="198843" w="6118199">
                <a:moveTo>
                  <a:pt x="0" y="0"/>
                </a:moveTo>
                <a:lnTo>
                  <a:pt x="0" y="198843"/>
                </a:lnTo>
                <a:lnTo>
                  <a:pt x="6046203" y="198843"/>
                </a:lnTo>
                <a:cubicBezTo>
                  <a:pt x="6085966" y="198843"/>
                  <a:pt x="6118199" y="166611"/>
                  <a:pt x="6118199" y="126847"/>
                </a:cubicBezTo>
                <a:lnTo>
                  <a:pt x="6118199" y="71996"/>
                </a:lnTo>
                <a:cubicBezTo>
                  <a:pt x="6118199" y="32232"/>
                  <a:pt x="6085966" y="0"/>
                  <a:pt x="6046203" y="0"/>
                </a:cubicBezTo>
                <a:close/>
                <a:moveTo>
                  <a:pt x="0" y="0"/>
                </a:moveTo>
              </a:path>
            </a:pathLst>
          </a:custGeom>
          <a:solidFill>
            <a:srgbClr val="EEE3F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1942" name="Google Shape;1942;p77"/>
          <p:cNvSpPr/>
          <p:nvPr/>
        </p:nvSpPr>
        <p:spPr>
          <a:xfrm>
            <a:off x="2259874" y="4956249"/>
            <a:ext cx="9027162" cy="245723"/>
          </a:xfrm>
          <a:custGeom>
            <a:rect b="b" l="l" r="r" t="t"/>
            <a:pathLst>
              <a:path extrusionOk="0" h="198843" w="6118199">
                <a:moveTo>
                  <a:pt x="0" y="0"/>
                </a:moveTo>
                <a:lnTo>
                  <a:pt x="0" y="198843"/>
                </a:lnTo>
                <a:lnTo>
                  <a:pt x="6046203" y="198843"/>
                </a:lnTo>
                <a:cubicBezTo>
                  <a:pt x="6085966" y="198843"/>
                  <a:pt x="6118199" y="166611"/>
                  <a:pt x="6118199" y="126847"/>
                </a:cubicBezTo>
                <a:lnTo>
                  <a:pt x="6118199" y="71996"/>
                </a:lnTo>
                <a:cubicBezTo>
                  <a:pt x="6118199" y="32232"/>
                  <a:pt x="6085966" y="0"/>
                  <a:pt x="6046203" y="0"/>
                </a:cubicBezTo>
                <a:close/>
                <a:moveTo>
                  <a:pt x="0" y="0"/>
                </a:moveTo>
              </a:path>
            </a:pathLst>
          </a:custGeom>
          <a:solidFill>
            <a:srgbClr val="EEE3F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1943" name="Google Shape;1943;p77"/>
          <p:cNvSpPr/>
          <p:nvPr/>
        </p:nvSpPr>
        <p:spPr>
          <a:xfrm>
            <a:off x="2093182" y="1229950"/>
            <a:ext cx="9196139" cy="1865261"/>
          </a:xfrm>
          <a:custGeom>
            <a:rect b="b" l="l" r="r" t="t"/>
            <a:pathLst>
              <a:path extrusionOk="0" h="1865261" w="6271196">
                <a:moveTo>
                  <a:pt x="0" y="0"/>
                </a:moveTo>
                <a:lnTo>
                  <a:pt x="0" y="1757260"/>
                </a:lnTo>
                <a:cubicBezTo>
                  <a:pt x="0" y="1816900"/>
                  <a:pt x="48348" y="1865261"/>
                  <a:pt x="108000" y="1865261"/>
                </a:cubicBezTo>
                <a:lnTo>
                  <a:pt x="6163195" y="1865261"/>
                </a:lnTo>
                <a:cubicBezTo>
                  <a:pt x="6222847" y="1865261"/>
                  <a:pt x="6271196" y="1816900"/>
                  <a:pt x="6271196" y="1757260"/>
                </a:cubicBezTo>
                <a:lnTo>
                  <a:pt x="6271196" y="108000"/>
                </a:lnTo>
                <a:cubicBezTo>
                  <a:pt x="6271196" y="48348"/>
                  <a:pt x="6222847" y="0"/>
                  <a:pt x="6163195" y="0"/>
                </a:cubicBezTo>
                <a:close/>
                <a:moveTo>
                  <a:pt x="0" y="0"/>
                </a:moveTo>
              </a:path>
            </a:pathLst>
          </a:custGeom>
          <a:solidFill>
            <a:srgbClr val="F5EDF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1944" name="Google Shape;1944;p77"/>
          <p:cNvSpPr/>
          <p:nvPr/>
        </p:nvSpPr>
        <p:spPr>
          <a:xfrm>
            <a:off x="2093182" y="1229950"/>
            <a:ext cx="9196139" cy="1865261"/>
          </a:xfrm>
          <a:custGeom>
            <a:rect b="b" l="l" r="r" t="t"/>
            <a:pathLst>
              <a:path extrusionOk="0" h="1865261" w="6271196">
                <a:moveTo>
                  <a:pt x="0" y="0"/>
                </a:moveTo>
                <a:lnTo>
                  <a:pt x="0" y="1757260"/>
                </a:lnTo>
                <a:cubicBezTo>
                  <a:pt x="0" y="1816900"/>
                  <a:pt x="48348" y="1865261"/>
                  <a:pt x="108000" y="1865261"/>
                </a:cubicBezTo>
                <a:lnTo>
                  <a:pt x="6163195" y="1865261"/>
                </a:lnTo>
                <a:cubicBezTo>
                  <a:pt x="6222847" y="1865261"/>
                  <a:pt x="6271196" y="1816900"/>
                  <a:pt x="6271196" y="1757260"/>
                </a:cubicBezTo>
                <a:lnTo>
                  <a:pt x="6271196" y="108000"/>
                </a:lnTo>
                <a:cubicBezTo>
                  <a:pt x="6271196" y="48348"/>
                  <a:pt x="6222847" y="0"/>
                  <a:pt x="6163195" y="0"/>
                </a:cubicBezTo>
                <a:lnTo>
                  <a:pt x="0" y="0"/>
                </a:lnTo>
                <a:close/>
                <a:moveTo>
                  <a:pt x="0" y="0"/>
                </a:moveTo>
              </a:path>
            </a:pathLst>
          </a:custGeom>
          <a:noFill/>
          <a:ln cap="flat" cmpd="sng" w="9525">
            <a:solidFill>
              <a:srgbClr val="AE6EAD"/>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pic>
        <p:nvPicPr>
          <p:cNvPr id="1945" name="Google Shape;1945;p77"/>
          <p:cNvPicPr preferRelativeResize="0"/>
          <p:nvPr/>
        </p:nvPicPr>
        <p:blipFill rotWithShape="1">
          <a:blip r:embed="rId3">
            <a:alphaModFix/>
          </a:blip>
          <a:srcRect b="0" l="0" r="0" t="0"/>
          <a:stretch/>
        </p:blipFill>
        <p:spPr>
          <a:xfrm>
            <a:off x="4361086" y="2264526"/>
            <a:ext cx="2141765" cy="155710"/>
          </a:xfrm>
          <a:prstGeom prst="rect">
            <a:avLst/>
          </a:prstGeom>
          <a:noFill/>
          <a:ln>
            <a:noFill/>
          </a:ln>
        </p:spPr>
      </p:pic>
      <p:pic>
        <p:nvPicPr>
          <p:cNvPr id="1946" name="Google Shape;1946;p77"/>
          <p:cNvPicPr preferRelativeResize="0"/>
          <p:nvPr/>
        </p:nvPicPr>
        <p:blipFill rotWithShape="1">
          <a:blip r:embed="rId4">
            <a:alphaModFix/>
          </a:blip>
          <a:srcRect b="0" l="0" r="0" t="0"/>
          <a:stretch/>
        </p:blipFill>
        <p:spPr>
          <a:xfrm>
            <a:off x="2864135" y="1754084"/>
            <a:ext cx="1524048" cy="1060633"/>
          </a:xfrm>
          <a:prstGeom prst="rect">
            <a:avLst/>
          </a:prstGeom>
          <a:noFill/>
          <a:ln>
            <a:noFill/>
          </a:ln>
        </p:spPr>
      </p:pic>
      <p:sp>
        <p:nvSpPr>
          <p:cNvPr id="1947" name="Google Shape;1947;p77"/>
          <p:cNvSpPr/>
          <p:nvPr/>
        </p:nvSpPr>
        <p:spPr>
          <a:xfrm>
            <a:off x="2762167" y="1976236"/>
            <a:ext cx="511340" cy="160832"/>
          </a:xfrm>
          <a:custGeom>
            <a:rect b="b" l="l" r="r" t="t"/>
            <a:pathLst>
              <a:path extrusionOk="0" h="160832" w="511340">
                <a:moveTo>
                  <a:pt x="0" y="0"/>
                </a:moveTo>
                <a:lnTo>
                  <a:pt x="511340" y="160832"/>
                </a:lnTo>
              </a:path>
            </a:pathLst>
          </a:custGeom>
          <a:noFill/>
          <a:ln cap="flat" cmpd="sng" w="12700">
            <a:solidFill>
              <a:srgbClr val="373535"/>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1948" name="Google Shape;1948;p77"/>
          <p:cNvSpPr/>
          <p:nvPr/>
        </p:nvSpPr>
        <p:spPr>
          <a:xfrm>
            <a:off x="3245006" y="2100252"/>
            <a:ext cx="94678" cy="61823"/>
          </a:xfrm>
          <a:custGeom>
            <a:rect b="b" l="l" r="r" t="t"/>
            <a:pathLst>
              <a:path extrusionOk="0" h="61823" w="94678">
                <a:moveTo>
                  <a:pt x="94678" y="57632"/>
                </a:moveTo>
                <a:lnTo>
                  <a:pt x="19444" y="0"/>
                </a:lnTo>
                <a:lnTo>
                  <a:pt x="28499" y="36817"/>
                </a:lnTo>
                <a:lnTo>
                  <a:pt x="0" y="61823"/>
                </a:lnTo>
                <a:close/>
                <a:moveTo>
                  <a:pt x="94678" y="57632"/>
                </a:moveTo>
              </a:path>
            </a:pathLst>
          </a:custGeom>
          <a:solidFill>
            <a:srgbClr val="37353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1949" name="Google Shape;1949;p77"/>
          <p:cNvSpPr/>
          <p:nvPr/>
        </p:nvSpPr>
        <p:spPr>
          <a:xfrm>
            <a:off x="7456907" y="1851020"/>
            <a:ext cx="486981" cy="149352"/>
          </a:xfrm>
          <a:custGeom>
            <a:rect b="b" l="l" r="r" t="t"/>
            <a:pathLst>
              <a:path extrusionOk="0" h="149352" w="486981">
                <a:moveTo>
                  <a:pt x="486981" y="0"/>
                </a:moveTo>
                <a:lnTo>
                  <a:pt x="0" y="149352"/>
                </a:lnTo>
              </a:path>
            </a:pathLst>
          </a:custGeom>
          <a:noFill/>
          <a:ln cap="flat" cmpd="sng" w="12700">
            <a:solidFill>
              <a:srgbClr val="373535"/>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1950" name="Google Shape;1950;p77"/>
          <p:cNvSpPr/>
          <p:nvPr/>
        </p:nvSpPr>
        <p:spPr>
          <a:xfrm>
            <a:off x="7390583" y="1963613"/>
            <a:ext cx="94640" cy="61975"/>
          </a:xfrm>
          <a:custGeom>
            <a:rect b="b" l="l" r="r" t="t"/>
            <a:pathLst>
              <a:path extrusionOk="0" h="61975" w="94640">
                <a:moveTo>
                  <a:pt x="0" y="57099"/>
                </a:moveTo>
                <a:lnTo>
                  <a:pt x="75641" y="0"/>
                </a:lnTo>
                <a:lnTo>
                  <a:pt x="66319" y="36754"/>
                </a:lnTo>
                <a:lnTo>
                  <a:pt x="94640" y="61975"/>
                </a:lnTo>
                <a:close/>
                <a:moveTo>
                  <a:pt x="0" y="57099"/>
                </a:moveTo>
              </a:path>
            </a:pathLst>
          </a:custGeom>
          <a:solidFill>
            <a:srgbClr val="37353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pic>
        <p:nvPicPr>
          <p:cNvPr id="1951" name="Google Shape;1951;p77"/>
          <p:cNvPicPr preferRelativeResize="0"/>
          <p:nvPr/>
        </p:nvPicPr>
        <p:blipFill rotWithShape="1">
          <a:blip r:embed="rId5">
            <a:alphaModFix/>
          </a:blip>
          <a:srcRect b="0" l="0" r="0" t="0"/>
          <a:stretch/>
        </p:blipFill>
        <p:spPr>
          <a:xfrm>
            <a:off x="6706812" y="2198708"/>
            <a:ext cx="627373" cy="449855"/>
          </a:xfrm>
          <a:prstGeom prst="rect">
            <a:avLst/>
          </a:prstGeom>
          <a:noFill/>
          <a:ln>
            <a:noFill/>
          </a:ln>
        </p:spPr>
      </p:pic>
      <p:sp>
        <p:nvSpPr>
          <p:cNvPr id="1952" name="Google Shape;1952;p77"/>
          <p:cNvSpPr/>
          <p:nvPr/>
        </p:nvSpPr>
        <p:spPr>
          <a:xfrm>
            <a:off x="6587963" y="2005561"/>
            <a:ext cx="88633" cy="638416"/>
          </a:xfrm>
          <a:custGeom>
            <a:rect b="b" l="l" r="r" t="t"/>
            <a:pathLst>
              <a:path extrusionOk="0" h="638416" w="88633">
                <a:moveTo>
                  <a:pt x="0" y="0"/>
                </a:moveTo>
                <a:lnTo>
                  <a:pt x="0" y="475132"/>
                </a:lnTo>
                <a:lnTo>
                  <a:pt x="88633" y="638416"/>
                </a:lnTo>
                <a:lnTo>
                  <a:pt x="88633" y="192874"/>
                </a:lnTo>
                <a:lnTo>
                  <a:pt x="0" y="0"/>
                </a:lnTo>
                <a:close/>
                <a:moveTo>
                  <a:pt x="0" y="0"/>
                </a:moveTo>
              </a:path>
            </a:pathLst>
          </a:custGeom>
          <a:noFill/>
          <a:ln cap="flat" cmpd="sng" w="9525">
            <a:solidFill>
              <a:srgbClr val="373535"/>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1953" name="Google Shape;1953;p77"/>
          <p:cNvSpPr/>
          <p:nvPr/>
        </p:nvSpPr>
        <p:spPr>
          <a:xfrm>
            <a:off x="6587691" y="2010186"/>
            <a:ext cx="886497" cy="190563"/>
          </a:xfrm>
          <a:custGeom>
            <a:rect b="b" l="l" r="r" t="t"/>
            <a:pathLst>
              <a:path extrusionOk="0" h="190563" w="886497">
                <a:moveTo>
                  <a:pt x="86372" y="190563"/>
                </a:moveTo>
                <a:lnTo>
                  <a:pt x="886497" y="190563"/>
                </a:lnTo>
                <a:lnTo>
                  <a:pt x="805484" y="0"/>
                </a:lnTo>
                <a:lnTo>
                  <a:pt x="0" y="0"/>
                </a:lnTo>
              </a:path>
            </a:pathLst>
          </a:custGeom>
          <a:noFill/>
          <a:ln cap="flat" cmpd="sng" w="9525">
            <a:solidFill>
              <a:srgbClr val="373535"/>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1954" name="Google Shape;1954;p77"/>
          <p:cNvSpPr/>
          <p:nvPr/>
        </p:nvSpPr>
        <p:spPr>
          <a:xfrm>
            <a:off x="6680381" y="2204530"/>
            <a:ext cx="795934" cy="437464"/>
          </a:xfrm>
          <a:custGeom>
            <a:rect b="b" l="l" r="r" t="t"/>
            <a:pathLst>
              <a:path extrusionOk="0" h="437464" w="795934">
                <a:moveTo>
                  <a:pt x="0" y="437464"/>
                </a:moveTo>
                <a:lnTo>
                  <a:pt x="795934" y="437464"/>
                </a:lnTo>
                <a:lnTo>
                  <a:pt x="795934" y="0"/>
                </a:lnTo>
              </a:path>
            </a:pathLst>
          </a:custGeom>
          <a:noFill/>
          <a:ln cap="flat" cmpd="sng" w="9525">
            <a:solidFill>
              <a:srgbClr val="373535"/>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1955" name="Google Shape;1955;p77"/>
          <p:cNvSpPr/>
          <p:nvPr/>
        </p:nvSpPr>
        <p:spPr>
          <a:xfrm>
            <a:off x="1950021" y="1204559"/>
            <a:ext cx="92210" cy="232254"/>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fr-FR" sz="1432">
                <a:solidFill>
                  <a:srgbClr val="FFFFFF"/>
                </a:solidFill>
                <a:latin typeface="Calibri"/>
                <a:ea typeface="Calibri"/>
                <a:cs typeface="Calibri"/>
                <a:sym typeface="Calibri"/>
              </a:rPr>
              <a:t>2</a:t>
            </a:r>
            <a:endParaRPr/>
          </a:p>
        </p:txBody>
      </p:sp>
      <p:sp>
        <p:nvSpPr>
          <p:cNvPr id="1956" name="Google Shape;1956;p77"/>
          <p:cNvSpPr/>
          <p:nvPr/>
        </p:nvSpPr>
        <p:spPr>
          <a:xfrm>
            <a:off x="2142559" y="3349985"/>
            <a:ext cx="9146761" cy="27699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fr-FR" sz="1800">
                <a:solidFill>
                  <a:srgbClr val="AC67AA"/>
                </a:solidFill>
                <a:latin typeface="Calibri"/>
                <a:ea typeface="Calibri"/>
                <a:cs typeface="Calibri"/>
                <a:sym typeface="Calibri"/>
              </a:rPr>
              <a:t>1.</a:t>
            </a:r>
            <a:r>
              <a:rPr b="1" i="0" lang="fr-FR" sz="1800">
                <a:solidFill>
                  <a:srgbClr val="231F20"/>
                </a:solidFill>
                <a:latin typeface="Calibri"/>
                <a:ea typeface="Calibri"/>
                <a:cs typeface="Calibri"/>
                <a:sym typeface="Calibri"/>
              </a:rPr>
              <a:t> </a:t>
            </a:r>
            <a:r>
              <a:rPr b="0" i="0" lang="fr-FR" sz="1800">
                <a:solidFill>
                  <a:srgbClr val="231F20"/>
                </a:solidFill>
                <a:latin typeface="Calibri"/>
                <a:ea typeface="Calibri"/>
                <a:cs typeface="Calibri"/>
                <a:sym typeface="Calibri"/>
              </a:rPr>
              <a:t>Extraire du document des informations concernant le corps B.</a:t>
            </a:r>
            <a:endParaRPr/>
          </a:p>
        </p:txBody>
      </p:sp>
      <p:sp>
        <p:nvSpPr>
          <p:cNvPr id="1957" name="Google Shape;1957;p77"/>
          <p:cNvSpPr/>
          <p:nvPr/>
        </p:nvSpPr>
        <p:spPr>
          <a:xfrm>
            <a:off x="2166759" y="4191701"/>
            <a:ext cx="4030655" cy="27699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fr-FR" sz="1800">
                <a:solidFill>
                  <a:srgbClr val="AC67AA"/>
                </a:solidFill>
                <a:latin typeface="Calibri"/>
                <a:ea typeface="Calibri"/>
                <a:cs typeface="Calibri"/>
                <a:sym typeface="Calibri"/>
              </a:rPr>
              <a:t>2.</a:t>
            </a:r>
            <a:r>
              <a:rPr b="1" i="0" lang="fr-FR" sz="1800">
                <a:solidFill>
                  <a:srgbClr val="F5821F"/>
                </a:solidFill>
                <a:latin typeface="Calibri"/>
                <a:ea typeface="Calibri"/>
                <a:cs typeface="Calibri"/>
                <a:sym typeface="Calibri"/>
              </a:rPr>
              <a:t> </a:t>
            </a:r>
            <a:r>
              <a:rPr b="0" i="0" lang="fr-FR" sz="1800">
                <a:solidFill>
                  <a:srgbClr val="231F20"/>
                </a:solidFill>
                <a:latin typeface="Calibri"/>
                <a:ea typeface="Calibri"/>
                <a:cs typeface="Calibri"/>
                <a:sym typeface="Calibri"/>
              </a:rPr>
              <a:t>Identifier les caractéristiques du corps B.</a:t>
            </a:r>
            <a:endParaRPr/>
          </a:p>
        </p:txBody>
      </p:sp>
      <p:sp>
        <p:nvSpPr>
          <p:cNvPr id="1958" name="Google Shape;1958;p77"/>
          <p:cNvSpPr/>
          <p:nvPr/>
        </p:nvSpPr>
        <p:spPr>
          <a:xfrm>
            <a:off x="2124874" y="4950363"/>
            <a:ext cx="5144606" cy="27699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fr-FR" sz="1800">
                <a:solidFill>
                  <a:srgbClr val="AC67AA"/>
                </a:solidFill>
                <a:latin typeface="Calibri"/>
                <a:ea typeface="Calibri"/>
                <a:cs typeface="Calibri"/>
                <a:sym typeface="Calibri"/>
              </a:rPr>
              <a:t>3.</a:t>
            </a:r>
            <a:r>
              <a:rPr b="0" i="0" lang="fr-FR" sz="1800">
                <a:solidFill>
                  <a:srgbClr val="231F20"/>
                </a:solidFill>
                <a:latin typeface="Calibri"/>
                <a:ea typeface="Calibri"/>
                <a:cs typeface="Calibri"/>
                <a:sym typeface="Calibri"/>
              </a:rPr>
              <a:t> Déduire l’état physique du corps B.</a:t>
            </a:r>
            <a:endParaRPr/>
          </a:p>
        </p:txBody>
      </p:sp>
      <p:sp>
        <p:nvSpPr>
          <p:cNvPr id="1959" name="Google Shape;1959;p77"/>
          <p:cNvSpPr/>
          <p:nvPr/>
        </p:nvSpPr>
        <p:spPr>
          <a:xfrm>
            <a:off x="2166759" y="1293307"/>
            <a:ext cx="9122562" cy="47256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fr-FR" sz="1800">
                <a:solidFill>
                  <a:srgbClr val="231F20"/>
                </a:solidFill>
                <a:latin typeface="Calibri"/>
                <a:ea typeface="Calibri"/>
                <a:cs typeface="Calibri"/>
                <a:sym typeface="Calibri"/>
              </a:rPr>
              <a:t>Le document suivant illustre une expérience réalisée sur un corps B contenu dans un ballon de </a:t>
            </a:r>
            <a:endParaRPr/>
          </a:p>
          <a:p>
            <a:pPr indent="0" lvl="0" marL="0" marR="0" rtl="0" algn="l">
              <a:lnSpc>
                <a:spcPct val="75388"/>
              </a:lnSpc>
              <a:spcBef>
                <a:spcPts val="0"/>
              </a:spcBef>
              <a:spcAft>
                <a:spcPts val="0"/>
              </a:spcAft>
              <a:buNone/>
            </a:pPr>
            <a:r>
              <a:rPr b="0" i="0" lang="fr-FR" sz="1800">
                <a:solidFill>
                  <a:srgbClr val="231F20"/>
                </a:solidFill>
                <a:latin typeface="Calibri"/>
                <a:ea typeface="Calibri"/>
                <a:cs typeface="Calibri"/>
                <a:sym typeface="Calibri"/>
              </a:rPr>
              <a:t>baudruche. </a:t>
            </a:r>
            <a:endParaRPr/>
          </a:p>
        </p:txBody>
      </p:sp>
      <p:sp>
        <p:nvSpPr>
          <p:cNvPr id="1960" name="Google Shape;1960;p77"/>
          <p:cNvSpPr/>
          <p:nvPr/>
        </p:nvSpPr>
        <p:spPr>
          <a:xfrm>
            <a:off x="2166759" y="2811950"/>
            <a:ext cx="4165115" cy="27699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fr-FR" sz="1800">
                <a:solidFill>
                  <a:srgbClr val="231F20"/>
                </a:solidFill>
                <a:latin typeface="Calibri"/>
                <a:ea typeface="Calibri"/>
                <a:cs typeface="Calibri"/>
                <a:sym typeface="Calibri"/>
              </a:rPr>
              <a:t>On veut identifier l’état physique du corps B.</a:t>
            </a:r>
            <a:endParaRPr/>
          </a:p>
        </p:txBody>
      </p:sp>
      <p:sp>
        <p:nvSpPr>
          <p:cNvPr id="1961" name="Google Shape;1961;p77"/>
          <p:cNvSpPr/>
          <p:nvPr/>
        </p:nvSpPr>
        <p:spPr>
          <a:xfrm>
            <a:off x="2124874" y="1845545"/>
            <a:ext cx="713785" cy="27699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fr-FR" sz="1800">
                <a:solidFill>
                  <a:srgbClr val="231F20"/>
                </a:solidFill>
                <a:latin typeface="Calibri"/>
                <a:ea typeface="Calibri"/>
                <a:cs typeface="Calibri"/>
                <a:sym typeface="Calibri"/>
              </a:rPr>
              <a:t>Corps B</a:t>
            </a:r>
            <a:endParaRPr/>
          </a:p>
        </p:txBody>
      </p:sp>
      <p:sp>
        <p:nvSpPr>
          <p:cNvPr id="1962" name="Google Shape;1962;p77"/>
          <p:cNvSpPr/>
          <p:nvPr/>
        </p:nvSpPr>
        <p:spPr>
          <a:xfrm>
            <a:off x="7779452" y="1670262"/>
            <a:ext cx="296583" cy="186918"/>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fr-FR" sz="1100">
                <a:solidFill>
                  <a:srgbClr val="231F20"/>
                </a:solidFill>
                <a:latin typeface="Calibri"/>
                <a:ea typeface="Calibri"/>
                <a:cs typeface="Calibri"/>
                <a:sym typeface="Calibri"/>
              </a:rPr>
              <a:t>Boite</a:t>
            </a:r>
            <a:endParaRPr/>
          </a:p>
        </p:txBody>
      </p:sp>
      <p:sp>
        <p:nvSpPr>
          <p:cNvPr id="1963" name="Google Shape;1963;p77"/>
          <p:cNvSpPr/>
          <p:nvPr/>
        </p:nvSpPr>
        <p:spPr>
          <a:xfrm>
            <a:off x="2281679" y="4486422"/>
            <a:ext cx="3390352" cy="27699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fr-FR" sz="900">
                <a:solidFill>
                  <a:srgbClr val="F5821F"/>
                </a:solidFill>
                <a:latin typeface="Calibri"/>
                <a:ea typeface="Calibri"/>
                <a:cs typeface="Calibri"/>
                <a:sym typeface="Calibri"/>
              </a:rPr>
              <a:t>•</a:t>
            </a:r>
            <a:r>
              <a:rPr b="0" i="0" lang="fr-FR" sz="1200">
                <a:solidFill>
                  <a:srgbClr val="231F20"/>
                </a:solidFill>
                <a:latin typeface="Calibri"/>
                <a:ea typeface="Calibri"/>
                <a:cs typeface="Calibri"/>
                <a:sym typeface="Calibri"/>
              </a:rPr>
              <a:t> </a:t>
            </a:r>
            <a:r>
              <a:rPr b="0" i="0" lang="fr-FR" sz="1800">
                <a:solidFill>
                  <a:srgbClr val="231F20"/>
                </a:solidFill>
                <a:latin typeface="Arial"/>
                <a:ea typeface="Arial"/>
                <a:cs typeface="Arial"/>
                <a:sym typeface="Arial"/>
              </a:rPr>
              <a:t>................................................</a:t>
            </a:r>
            <a:r>
              <a:rPr b="0" i="0" lang="fr-FR" sz="1800">
                <a:solidFill>
                  <a:srgbClr val="231F20"/>
                </a:solidFill>
                <a:latin typeface="Calibri"/>
                <a:ea typeface="Calibri"/>
                <a:cs typeface="Calibri"/>
                <a:sym typeface="Calibri"/>
              </a:rPr>
              <a:t>.</a:t>
            </a:r>
            <a:r>
              <a:rPr b="0" i="0" lang="fr-FR" sz="1143">
                <a:solidFill>
                  <a:srgbClr val="231F20"/>
                </a:solidFill>
                <a:latin typeface="Calibri"/>
                <a:ea typeface="Calibri"/>
                <a:cs typeface="Calibri"/>
                <a:sym typeface="Calibri"/>
              </a:rPr>
              <a:t> </a:t>
            </a:r>
            <a:endParaRPr/>
          </a:p>
        </p:txBody>
      </p:sp>
      <p:sp>
        <p:nvSpPr>
          <p:cNvPr id="1964" name="Google Shape;1964;p77"/>
          <p:cNvSpPr/>
          <p:nvPr/>
        </p:nvSpPr>
        <p:spPr>
          <a:xfrm>
            <a:off x="6957398" y="3826971"/>
            <a:ext cx="4481996" cy="27699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fr-FR" sz="1800">
                <a:solidFill>
                  <a:srgbClr val="F5821F"/>
                </a:solidFill>
                <a:latin typeface="Calibri"/>
                <a:ea typeface="Calibri"/>
                <a:cs typeface="Calibri"/>
                <a:sym typeface="Calibri"/>
              </a:rPr>
              <a:t>• </a:t>
            </a:r>
            <a:r>
              <a:rPr b="0" i="0" lang="fr-FR" sz="1800">
                <a:solidFill>
                  <a:srgbClr val="231F20"/>
                </a:solidFill>
                <a:latin typeface="Calibri"/>
                <a:ea typeface="Calibri"/>
                <a:cs typeface="Calibri"/>
                <a:sym typeface="Calibri"/>
              </a:rPr>
              <a:t>La volume du ballon	</a:t>
            </a:r>
            <a:r>
              <a:rPr b="0" i="0" lang="fr-FR" sz="1800">
                <a:solidFill>
                  <a:srgbClr val="231F20"/>
                </a:solidFill>
                <a:latin typeface="Arial"/>
                <a:ea typeface="Arial"/>
                <a:cs typeface="Arial"/>
                <a:sym typeface="Arial"/>
              </a:rPr>
              <a:t>................................</a:t>
            </a:r>
            <a:r>
              <a:rPr b="0" i="0" lang="fr-FR" sz="1800">
                <a:solidFill>
                  <a:srgbClr val="231F20"/>
                </a:solidFill>
                <a:latin typeface="Calibri"/>
                <a:ea typeface="Calibri"/>
                <a:cs typeface="Calibri"/>
                <a:sym typeface="Calibri"/>
              </a:rPr>
              <a:t>.</a:t>
            </a:r>
            <a:endParaRPr/>
          </a:p>
        </p:txBody>
      </p:sp>
      <p:sp>
        <p:nvSpPr>
          <p:cNvPr id="1965" name="Google Shape;1965;p77"/>
          <p:cNvSpPr/>
          <p:nvPr/>
        </p:nvSpPr>
        <p:spPr>
          <a:xfrm>
            <a:off x="2324890" y="5476752"/>
            <a:ext cx="6325333" cy="27699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fr-FR" sz="1800">
                <a:solidFill>
                  <a:srgbClr val="231F20"/>
                </a:solidFill>
                <a:latin typeface="Calibri"/>
                <a:ea typeface="Calibri"/>
                <a:cs typeface="Calibri"/>
                <a:sym typeface="Calibri"/>
              </a:rPr>
              <a:t>Le corps B est à l’état </a:t>
            </a:r>
            <a:r>
              <a:rPr b="0" i="0" lang="fr-FR" sz="1800">
                <a:solidFill>
                  <a:srgbClr val="231F20"/>
                </a:solidFill>
                <a:latin typeface="Arial"/>
                <a:ea typeface="Arial"/>
                <a:cs typeface="Arial"/>
                <a:sym typeface="Arial"/>
              </a:rPr>
              <a:t>.....................................</a:t>
            </a:r>
            <a:r>
              <a:rPr b="0" i="0" lang="fr-FR" sz="1800">
                <a:solidFill>
                  <a:srgbClr val="231F20"/>
                </a:solidFill>
                <a:latin typeface="Calibri"/>
                <a:ea typeface="Calibri"/>
                <a:cs typeface="Calibri"/>
                <a:sym typeface="Calibri"/>
              </a:rPr>
              <a:t>.</a:t>
            </a:r>
            <a:endParaRPr/>
          </a:p>
        </p:txBody>
      </p:sp>
      <p:sp>
        <p:nvSpPr>
          <p:cNvPr id="1966" name="Google Shape;1966;p77"/>
          <p:cNvSpPr/>
          <p:nvPr/>
        </p:nvSpPr>
        <p:spPr>
          <a:xfrm>
            <a:off x="6774596" y="4537463"/>
            <a:ext cx="3996287" cy="27699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fr-FR" sz="800">
                <a:solidFill>
                  <a:srgbClr val="231F20"/>
                </a:solidFill>
                <a:latin typeface="Arial"/>
                <a:ea typeface="Arial"/>
                <a:cs typeface="Arial"/>
                <a:sym typeface="Arial"/>
              </a:rPr>
              <a:t> </a:t>
            </a:r>
            <a:r>
              <a:rPr b="0" i="0" lang="fr-FR" sz="900">
                <a:solidFill>
                  <a:srgbClr val="F5821F"/>
                </a:solidFill>
                <a:latin typeface="Calibri"/>
                <a:ea typeface="Calibri"/>
                <a:cs typeface="Calibri"/>
                <a:sym typeface="Calibri"/>
              </a:rPr>
              <a:t>•</a:t>
            </a:r>
            <a:r>
              <a:rPr b="0" i="0" lang="fr-FR" sz="1200">
                <a:solidFill>
                  <a:srgbClr val="231F20"/>
                </a:solidFill>
                <a:latin typeface="Calibri"/>
                <a:ea typeface="Calibri"/>
                <a:cs typeface="Calibri"/>
                <a:sym typeface="Calibri"/>
              </a:rPr>
              <a:t> </a:t>
            </a:r>
            <a:r>
              <a:rPr b="0" i="0" lang="fr-FR" sz="1800">
                <a:solidFill>
                  <a:srgbClr val="231F20"/>
                </a:solidFill>
                <a:latin typeface="Arial"/>
                <a:ea typeface="Arial"/>
                <a:cs typeface="Arial"/>
                <a:sym typeface="Arial"/>
              </a:rPr>
              <a:t>...........................................................</a:t>
            </a:r>
            <a:r>
              <a:rPr b="0" i="0" lang="fr-FR" sz="1800">
                <a:solidFill>
                  <a:srgbClr val="231F20"/>
                </a:solidFill>
                <a:latin typeface="Calibri"/>
                <a:ea typeface="Calibri"/>
                <a:cs typeface="Calibri"/>
                <a:sym typeface="Calibri"/>
              </a:rPr>
              <a:t>.</a:t>
            </a:r>
            <a:r>
              <a:rPr b="0" i="0" lang="fr-FR" sz="1143">
                <a:solidFill>
                  <a:srgbClr val="231F20"/>
                </a:solidFill>
                <a:latin typeface="Calibri"/>
                <a:ea typeface="Calibri"/>
                <a:cs typeface="Calibri"/>
                <a:sym typeface="Calibri"/>
              </a:rPr>
              <a:t> </a:t>
            </a:r>
            <a:endParaRPr/>
          </a:p>
        </p:txBody>
      </p:sp>
      <p:sp>
        <p:nvSpPr>
          <p:cNvPr id="1967" name="Google Shape;1967;p77"/>
          <p:cNvSpPr txBox="1"/>
          <p:nvPr/>
        </p:nvSpPr>
        <p:spPr>
          <a:xfrm>
            <a:off x="9198396" y="3732016"/>
            <a:ext cx="2327889"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rgbClr val="FF0000"/>
                </a:solidFill>
                <a:latin typeface="Calibri"/>
                <a:ea typeface="Calibri"/>
                <a:cs typeface="Calibri"/>
                <a:sym typeface="Calibri"/>
              </a:rPr>
              <a:t>change </a:t>
            </a:r>
            <a:endParaRPr/>
          </a:p>
        </p:txBody>
      </p:sp>
      <p:sp>
        <p:nvSpPr>
          <p:cNvPr id="1968" name="Google Shape;1968;p77"/>
          <p:cNvSpPr txBox="1"/>
          <p:nvPr/>
        </p:nvSpPr>
        <p:spPr>
          <a:xfrm>
            <a:off x="2462214" y="4412029"/>
            <a:ext cx="2327889"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rgbClr val="FF0000"/>
                </a:solidFill>
                <a:latin typeface="Calibri"/>
                <a:ea typeface="Calibri"/>
                <a:cs typeface="Calibri"/>
                <a:sym typeface="Calibri"/>
              </a:rPr>
              <a:t>Pas de forme propre.</a:t>
            </a:r>
            <a:endParaRPr/>
          </a:p>
        </p:txBody>
      </p:sp>
      <p:sp>
        <p:nvSpPr>
          <p:cNvPr id="1969" name="Google Shape;1969;p77"/>
          <p:cNvSpPr txBox="1"/>
          <p:nvPr/>
        </p:nvSpPr>
        <p:spPr>
          <a:xfrm>
            <a:off x="7239209" y="4439520"/>
            <a:ext cx="2327889"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rgbClr val="FF0000"/>
                </a:solidFill>
                <a:latin typeface="Calibri"/>
                <a:ea typeface="Calibri"/>
                <a:cs typeface="Calibri"/>
                <a:sym typeface="Calibri"/>
              </a:rPr>
              <a:t>Pas de volume propre.</a:t>
            </a:r>
            <a:endParaRPr/>
          </a:p>
        </p:txBody>
      </p:sp>
      <p:sp>
        <p:nvSpPr>
          <p:cNvPr id="1970" name="Google Shape;1970;p77"/>
          <p:cNvSpPr txBox="1"/>
          <p:nvPr/>
        </p:nvSpPr>
        <p:spPr>
          <a:xfrm>
            <a:off x="4363362" y="5375598"/>
            <a:ext cx="2327889"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rgbClr val="FF0000"/>
                </a:solidFill>
                <a:latin typeface="Calibri"/>
                <a:ea typeface="Calibri"/>
                <a:cs typeface="Calibri"/>
                <a:sym typeface="Calibri"/>
              </a:rPr>
              <a:t>gazeux.</a:t>
            </a:r>
            <a:endParaRPr/>
          </a:p>
        </p:txBody>
      </p:sp>
      <p:sp>
        <p:nvSpPr>
          <p:cNvPr id="1971" name="Google Shape;1971;p77"/>
          <p:cNvSpPr txBox="1"/>
          <p:nvPr/>
        </p:nvSpPr>
        <p:spPr>
          <a:xfrm>
            <a:off x="4442041" y="3654403"/>
            <a:ext cx="2285999"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rgbClr val="FF0000"/>
                </a:solidFill>
                <a:latin typeface="Calibri"/>
                <a:ea typeface="Calibri"/>
                <a:cs typeface="Calibri"/>
                <a:sym typeface="Calibri"/>
              </a:rPr>
              <a:t> change</a:t>
            </a:r>
            <a:endParaRPr/>
          </a:p>
        </p:txBody>
      </p:sp>
      <p:sp>
        <p:nvSpPr>
          <p:cNvPr id="1972" name="Google Shape;1972;p77"/>
          <p:cNvSpPr/>
          <p:nvPr/>
        </p:nvSpPr>
        <p:spPr>
          <a:xfrm>
            <a:off x="319578" y="650356"/>
            <a:ext cx="10224779" cy="33442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Faire passer 1 élève pour la correction. Associer le reste de la classe au feedback. Identifier les erreurs. Insister sur les étapes à respecter …</a:t>
            </a:r>
            <a:endParaRPr/>
          </a:p>
        </p:txBody>
      </p:sp>
      <p:sp>
        <p:nvSpPr>
          <p:cNvPr id="1973" name="Google Shape;1973;p77"/>
          <p:cNvSpPr/>
          <p:nvPr/>
        </p:nvSpPr>
        <p:spPr>
          <a:xfrm>
            <a:off x="921841" y="252739"/>
            <a:ext cx="968581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rgbClr val="A5A5A5"/>
                </a:solidFill>
                <a:latin typeface="Calibri"/>
                <a:ea typeface="Calibri"/>
                <a:cs typeface="Calibri"/>
                <a:sym typeface="Calibri"/>
              </a:rPr>
              <a:t>A vous! Montrez-moi comment vous avez résolu cet exercice…</a:t>
            </a:r>
            <a:endParaRPr/>
          </a:p>
        </p:txBody>
      </p:sp>
      <p:grpSp>
        <p:nvGrpSpPr>
          <p:cNvPr id="1974" name="Google Shape;1974;p77"/>
          <p:cNvGrpSpPr/>
          <p:nvPr/>
        </p:nvGrpSpPr>
        <p:grpSpPr>
          <a:xfrm>
            <a:off x="10856170" y="111657"/>
            <a:ext cx="630930" cy="597556"/>
            <a:chOff x="582302" y="4447623"/>
            <a:chExt cx="630930" cy="597556"/>
          </a:xfrm>
        </p:grpSpPr>
        <p:pic>
          <p:nvPicPr>
            <p:cNvPr id="1975" name="Google Shape;1975;p77"/>
            <p:cNvPicPr preferRelativeResize="0"/>
            <p:nvPr/>
          </p:nvPicPr>
          <p:blipFill rotWithShape="1">
            <a:blip r:embed="rId6">
              <a:alphaModFix/>
            </a:blip>
            <a:srcRect b="30054" l="11664" r="25922" t="23325"/>
            <a:stretch/>
          </p:blipFill>
          <p:spPr>
            <a:xfrm>
              <a:off x="582302" y="4573906"/>
              <a:ext cx="630930" cy="471273"/>
            </a:xfrm>
            <a:prstGeom prst="rect">
              <a:avLst/>
            </a:prstGeom>
            <a:noFill/>
            <a:ln>
              <a:noFill/>
            </a:ln>
          </p:spPr>
        </p:pic>
        <p:pic>
          <p:nvPicPr>
            <p:cNvPr id="1976" name="Google Shape;1976;p77"/>
            <p:cNvPicPr preferRelativeResize="0"/>
            <p:nvPr/>
          </p:nvPicPr>
          <p:blipFill rotWithShape="1">
            <a:blip r:embed="rId7">
              <a:alphaModFix/>
            </a:blip>
            <a:srcRect b="30054" l="74744" r="10688" t="23325"/>
            <a:stretch/>
          </p:blipFill>
          <p:spPr>
            <a:xfrm rot="1461832">
              <a:off x="758368" y="4457015"/>
              <a:ext cx="147273" cy="471273"/>
            </a:xfrm>
            <a:prstGeom prst="rect">
              <a:avLst/>
            </a:prstGeom>
            <a:noFill/>
            <a:ln>
              <a:noFill/>
            </a:ln>
          </p:spPr>
        </p:pic>
      </p:grpSp>
      <p:pic>
        <p:nvPicPr>
          <p:cNvPr id="1977" name="Google Shape;1977;p77"/>
          <p:cNvPicPr preferRelativeResize="0"/>
          <p:nvPr/>
        </p:nvPicPr>
        <p:blipFill rotWithShape="1">
          <a:blip r:embed="rId8">
            <a:alphaModFix/>
          </a:blip>
          <a:srcRect b="0" l="0" r="0" t="0"/>
          <a:stretch/>
        </p:blipFill>
        <p:spPr>
          <a:xfrm>
            <a:off x="11488504" y="480778"/>
            <a:ext cx="533308" cy="533310"/>
          </a:xfrm>
          <a:prstGeom prst="rect">
            <a:avLst/>
          </a:prstGeom>
          <a:noFill/>
          <a:ln>
            <a:noFill/>
          </a:ln>
        </p:spPr>
      </p:pic>
      <p:sp>
        <p:nvSpPr>
          <p:cNvPr id="1978" name="Google Shape;1978;p77"/>
          <p:cNvSpPr txBox="1"/>
          <p:nvPr/>
        </p:nvSpPr>
        <p:spPr>
          <a:xfrm>
            <a:off x="11676832" y="115778"/>
            <a:ext cx="453292" cy="307777"/>
          </a:xfrm>
          <a:prstGeom prst="rect">
            <a:avLst/>
          </a:prstGeom>
          <a:solidFill>
            <a:srgbClr val="B9DA8F"/>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PA</a:t>
            </a:r>
            <a:endParaRPr b="1" sz="1800">
              <a:solidFill>
                <a:schemeClr val="lt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71"/>
                                        </p:tgtEl>
                                        <p:attrNameLst>
                                          <p:attrName>style.visibility</p:attrName>
                                        </p:attrNameLst>
                                      </p:cBhvr>
                                      <p:to>
                                        <p:strVal val="visible"/>
                                      </p:to>
                                    </p:set>
                                    <p:animEffect filter="fade" transition="in">
                                      <p:cBhvr>
                                        <p:cTn dur="500"/>
                                        <p:tgtEl>
                                          <p:spTgt spid="197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9D7A2"/>
            </a:gs>
            <a:gs pos="35000">
              <a:srgbClr val="FFFFFF"/>
            </a:gs>
            <a:gs pos="100000">
              <a:srgbClr val="F6C374"/>
            </a:gs>
          </a:gsLst>
          <a:path path="circle">
            <a:fillToRect b="50%" l="50%" r="50%" t="50%"/>
          </a:path>
          <a:tileRect/>
        </a:gradFill>
      </p:bgPr>
    </p:bg>
    <p:spTree>
      <p:nvGrpSpPr>
        <p:cNvPr id="1982" name="Shape 1982"/>
        <p:cNvGrpSpPr/>
        <p:nvPr/>
      </p:nvGrpSpPr>
      <p:grpSpPr>
        <a:xfrm>
          <a:off x="0" y="0"/>
          <a:ext cx="0" cy="0"/>
          <a:chOff x="0" y="0"/>
          <a:chExt cx="0" cy="0"/>
        </a:xfrm>
      </p:grpSpPr>
      <p:grpSp>
        <p:nvGrpSpPr>
          <p:cNvPr id="1983" name="Google Shape;1983;p78"/>
          <p:cNvGrpSpPr/>
          <p:nvPr/>
        </p:nvGrpSpPr>
        <p:grpSpPr>
          <a:xfrm>
            <a:off x="812158" y="844906"/>
            <a:ext cx="10567685" cy="5198169"/>
            <a:chOff x="2184399" y="1402024"/>
            <a:chExt cx="7823200" cy="4942038"/>
          </a:xfrm>
        </p:grpSpPr>
        <p:sp>
          <p:nvSpPr>
            <p:cNvPr id="1984" name="Google Shape;1984;p78"/>
            <p:cNvSpPr/>
            <p:nvPr/>
          </p:nvSpPr>
          <p:spPr>
            <a:xfrm>
              <a:off x="2184399" y="1402024"/>
              <a:ext cx="7823200" cy="4942038"/>
            </a:xfrm>
            <a:prstGeom prst="roundRect">
              <a:avLst>
                <a:gd fmla="val 2665" name="adj"/>
              </a:avLst>
            </a:prstGeom>
            <a:solidFill>
              <a:srgbClr val="F9D7A2"/>
            </a:solidFill>
            <a:ln cap="flat" cmpd="sng" w="12700">
              <a:solidFill>
                <a:srgbClr val="F9D7A2"/>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1985" name="Google Shape;1985;p78"/>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p:txBody>
        </p:sp>
      </p:grpSp>
      <p:grpSp>
        <p:nvGrpSpPr>
          <p:cNvPr id="1986" name="Google Shape;1986;p78"/>
          <p:cNvGrpSpPr/>
          <p:nvPr/>
        </p:nvGrpSpPr>
        <p:grpSpPr>
          <a:xfrm>
            <a:off x="8796759" y="4917801"/>
            <a:ext cx="2425143" cy="936371"/>
            <a:chOff x="8796759" y="4917801"/>
            <a:chExt cx="2425142" cy="936370"/>
          </a:xfrm>
        </p:grpSpPr>
        <p:sp>
          <p:nvSpPr>
            <p:cNvPr id="1987" name="Google Shape;1987;p78"/>
            <p:cNvSpPr/>
            <p:nvPr/>
          </p:nvSpPr>
          <p:spPr>
            <a:xfrm>
              <a:off x="10285531" y="4917801"/>
              <a:ext cx="936370" cy="936370"/>
            </a:xfrm>
            <a:prstGeom prst="ellipse">
              <a:avLst/>
            </a:prstGeom>
            <a:blipFill rotWithShape="1">
              <a:blip r:embed="rId3">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FFFFFF"/>
                </a:solidFill>
                <a:latin typeface="Calibri"/>
                <a:ea typeface="Calibri"/>
                <a:cs typeface="Calibri"/>
                <a:sym typeface="Calibri"/>
              </a:endParaRPr>
            </a:p>
          </p:txBody>
        </p:sp>
        <p:sp>
          <p:nvSpPr>
            <p:cNvPr id="1988" name="Google Shape;1988;p78"/>
            <p:cNvSpPr/>
            <p:nvPr/>
          </p:nvSpPr>
          <p:spPr>
            <a:xfrm>
              <a:off x="8796759" y="5060928"/>
              <a:ext cx="1569327" cy="65011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rPr b="1" lang="fr-FR" sz="3600">
                  <a:solidFill>
                    <a:srgbClr val="000000"/>
                  </a:solidFill>
                  <a:latin typeface="Calibri"/>
                  <a:ea typeface="Calibri"/>
                  <a:cs typeface="Calibri"/>
                  <a:sym typeface="Calibri"/>
                </a:rPr>
                <a:t>3 min</a:t>
              </a:r>
              <a:endParaRPr/>
            </a:p>
          </p:txBody>
        </p:sp>
      </p:grpSp>
      <p:sp>
        <p:nvSpPr>
          <p:cNvPr id="1989" name="Google Shape;1989;p78"/>
          <p:cNvSpPr txBox="1"/>
          <p:nvPr/>
        </p:nvSpPr>
        <p:spPr>
          <a:xfrm>
            <a:off x="3001618" y="3570099"/>
            <a:ext cx="7007087" cy="83099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4800">
                <a:solidFill>
                  <a:srgbClr val="000000"/>
                </a:solidFill>
                <a:latin typeface="Arial"/>
                <a:ea typeface="Arial"/>
                <a:cs typeface="Arial"/>
                <a:sym typeface="Arial"/>
              </a:rPr>
              <a:t>Clôture</a:t>
            </a:r>
            <a:r>
              <a:rPr b="1" lang="fr-FR" sz="4400">
                <a:solidFill>
                  <a:srgbClr val="000000"/>
                </a:solidFill>
                <a:latin typeface="Calibri"/>
                <a:ea typeface="Calibri"/>
                <a:cs typeface="Calibri"/>
                <a:sym typeface="Calibri"/>
              </a:rPr>
              <a:t> de la séance</a:t>
            </a:r>
            <a:endParaRPr/>
          </a:p>
        </p:txBody>
      </p:sp>
      <p:pic>
        <p:nvPicPr>
          <p:cNvPr id="1990" name="Google Shape;1990;p78"/>
          <p:cNvPicPr preferRelativeResize="0"/>
          <p:nvPr/>
        </p:nvPicPr>
        <p:blipFill rotWithShape="1">
          <a:blip r:embed="rId4">
            <a:alphaModFix/>
          </a:blip>
          <a:srcRect b="0" l="0" r="0" t="0"/>
          <a:stretch/>
        </p:blipFill>
        <p:spPr>
          <a:xfrm>
            <a:off x="5558382" y="1611925"/>
            <a:ext cx="1893557" cy="1893557"/>
          </a:xfrm>
          <a:prstGeom prst="rect">
            <a:avLst/>
          </a:prstGeom>
          <a:noFill/>
          <a:ln>
            <a:noFill/>
          </a:ln>
        </p:spPr>
      </p:pic>
      <p:sp>
        <p:nvSpPr>
          <p:cNvPr id="1991" name="Google Shape;1991;p78"/>
          <p:cNvSpPr/>
          <p:nvPr/>
        </p:nvSpPr>
        <p:spPr>
          <a:xfrm>
            <a:off x="6882694" y="1468799"/>
            <a:ext cx="2547282" cy="671983"/>
          </a:xfrm>
          <a:prstGeom prst="wedgeRoundRectCallout">
            <a:avLst>
              <a:gd fmla="val -73611" name="adj1"/>
              <a:gd fmla="val 43944" name="adj2"/>
              <a:gd fmla="val 16667" name="adj3"/>
            </a:avLst>
          </a:prstGeom>
          <a:solidFill>
            <a:srgbClr val="FFC000"/>
          </a:solidFill>
          <a:ln cap="flat" cmpd="sng" w="9525">
            <a:solidFill>
              <a:schemeClr val="accent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2060"/>
              </a:buClr>
              <a:buSzPts val="2800"/>
              <a:buFont typeface="Bad Script"/>
              <a:buNone/>
            </a:pPr>
            <a:r>
              <a:rPr b="0" i="0" lang="fr-FR" sz="2800" u="none" cap="none" strike="noStrike">
                <a:solidFill>
                  <a:srgbClr val="002060"/>
                </a:solidFill>
                <a:latin typeface="Bad Script"/>
                <a:ea typeface="Bad Script"/>
                <a:cs typeface="Bad Script"/>
                <a:sym typeface="Bad Script"/>
              </a:rPr>
              <a:t>C’est la fin de la séance</a:t>
            </a:r>
            <a:endParaRPr b="0" i="0" sz="2800" u="none" cap="none" strike="noStrike">
              <a:solidFill>
                <a:srgbClr val="002060"/>
              </a:solidFill>
              <a:latin typeface="Bad Script"/>
              <a:ea typeface="Bad Script"/>
              <a:cs typeface="Bad Script"/>
              <a:sym typeface="Bad Script"/>
            </a:endParaRPr>
          </a:p>
        </p:txBody>
      </p:sp>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5" name="Shape 1995"/>
        <p:cNvGrpSpPr/>
        <p:nvPr/>
      </p:nvGrpSpPr>
      <p:grpSpPr>
        <a:xfrm>
          <a:off x="0" y="0"/>
          <a:ext cx="0" cy="0"/>
          <a:chOff x="0" y="0"/>
          <a:chExt cx="0" cy="0"/>
        </a:xfrm>
      </p:grpSpPr>
      <p:pic>
        <p:nvPicPr>
          <p:cNvPr id="1996" name="Google Shape;1996;p79"/>
          <p:cNvPicPr preferRelativeResize="0"/>
          <p:nvPr/>
        </p:nvPicPr>
        <p:blipFill rotWithShape="1">
          <a:blip r:embed="rId3">
            <a:alphaModFix/>
          </a:blip>
          <a:srcRect b="0" l="0" r="0" t="0"/>
          <a:stretch/>
        </p:blipFill>
        <p:spPr>
          <a:xfrm>
            <a:off x="11176808" y="212713"/>
            <a:ext cx="583170" cy="583170"/>
          </a:xfrm>
          <a:prstGeom prst="rect">
            <a:avLst/>
          </a:prstGeom>
          <a:noFill/>
          <a:ln>
            <a:noFill/>
          </a:ln>
        </p:spPr>
      </p:pic>
      <p:sp>
        <p:nvSpPr>
          <p:cNvPr id="1997" name="Google Shape;1997;p79"/>
          <p:cNvSpPr/>
          <p:nvPr/>
        </p:nvSpPr>
        <p:spPr>
          <a:xfrm>
            <a:off x="852805" y="307027"/>
            <a:ext cx="8729157" cy="391229"/>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On arrive à la fin de notre séance. Qui peut me dire avec des mots simples ce qu’on a appris à faire ?</a:t>
            </a:r>
            <a:endParaRPr/>
          </a:p>
        </p:txBody>
      </p:sp>
      <p:sp>
        <p:nvSpPr>
          <p:cNvPr id="1998" name="Google Shape;1998;p79"/>
          <p:cNvSpPr txBox="1"/>
          <p:nvPr/>
        </p:nvSpPr>
        <p:spPr>
          <a:xfrm>
            <a:off x="11757947" y="71000"/>
            <a:ext cx="365440" cy="369332"/>
          </a:xfrm>
          <a:prstGeom prst="rect">
            <a:avLst/>
          </a:prstGeom>
          <a:solidFill>
            <a:srgbClr val="F7C47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C</a:t>
            </a:r>
            <a:endParaRPr b="1" sz="1800">
              <a:solidFill>
                <a:schemeClr val="lt1"/>
              </a:solidFill>
              <a:latin typeface="Calibri"/>
              <a:ea typeface="Calibri"/>
              <a:cs typeface="Calibri"/>
              <a:sym typeface="Calibri"/>
            </a:endParaRPr>
          </a:p>
        </p:txBody>
      </p:sp>
      <p:sp>
        <p:nvSpPr>
          <p:cNvPr id="1999" name="Google Shape;1999;p79"/>
          <p:cNvSpPr txBox="1"/>
          <p:nvPr/>
        </p:nvSpPr>
        <p:spPr>
          <a:xfrm>
            <a:off x="2956560" y="3012718"/>
            <a:ext cx="772160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chemeClr val="dk1"/>
                </a:solidFill>
                <a:latin typeface="Calibri"/>
                <a:ea typeface="Calibri"/>
                <a:cs typeface="Calibri"/>
                <a:sym typeface="Calibri"/>
              </a:rPr>
              <a:t>…………………………………………………………………………………………………</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9D7A2"/>
            </a:gs>
            <a:gs pos="35000">
              <a:srgbClr val="FFFFFF"/>
            </a:gs>
            <a:gs pos="100000">
              <a:srgbClr val="F6C374"/>
            </a:gs>
          </a:gsLst>
          <a:path path="circle">
            <a:fillToRect b="50%" l="50%" r="50%" t="50%"/>
          </a:path>
          <a:tileRect/>
        </a:gradFill>
      </p:bgPr>
    </p:bg>
    <p:spTree>
      <p:nvGrpSpPr>
        <p:cNvPr id="657" name="Shape 657"/>
        <p:cNvGrpSpPr/>
        <p:nvPr/>
      </p:nvGrpSpPr>
      <p:grpSpPr>
        <a:xfrm>
          <a:off x="0" y="0"/>
          <a:ext cx="0" cy="0"/>
          <a:chOff x="0" y="0"/>
          <a:chExt cx="0" cy="0"/>
        </a:xfrm>
      </p:grpSpPr>
      <p:grpSp>
        <p:nvGrpSpPr>
          <p:cNvPr id="658" name="Google Shape;658;p8"/>
          <p:cNvGrpSpPr/>
          <p:nvPr/>
        </p:nvGrpSpPr>
        <p:grpSpPr>
          <a:xfrm>
            <a:off x="812158" y="844906"/>
            <a:ext cx="10567685" cy="5198169"/>
            <a:chOff x="2184399" y="1402024"/>
            <a:chExt cx="7823200" cy="4942038"/>
          </a:xfrm>
        </p:grpSpPr>
        <p:sp>
          <p:nvSpPr>
            <p:cNvPr id="659" name="Google Shape;659;p8"/>
            <p:cNvSpPr/>
            <p:nvPr/>
          </p:nvSpPr>
          <p:spPr>
            <a:xfrm>
              <a:off x="2184399" y="1402024"/>
              <a:ext cx="7823200" cy="4942038"/>
            </a:xfrm>
            <a:prstGeom prst="roundRect">
              <a:avLst>
                <a:gd fmla="val 2665" name="adj"/>
              </a:avLst>
            </a:prstGeom>
            <a:solidFill>
              <a:srgbClr val="F9D7A2"/>
            </a:solidFill>
            <a:ln cap="flat" cmpd="sng" w="12700">
              <a:solidFill>
                <a:srgbClr val="F9D7A2"/>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660" name="Google Shape;660;p8"/>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p:txBody>
        </p:sp>
      </p:grpSp>
      <p:grpSp>
        <p:nvGrpSpPr>
          <p:cNvPr id="661" name="Google Shape;661;p8"/>
          <p:cNvGrpSpPr/>
          <p:nvPr/>
        </p:nvGrpSpPr>
        <p:grpSpPr>
          <a:xfrm>
            <a:off x="8796759" y="4917801"/>
            <a:ext cx="2425143" cy="936371"/>
            <a:chOff x="8796759" y="4917801"/>
            <a:chExt cx="2425142" cy="936370"/>
          </a:xfrm>
        </p:grpSpPr>
        <p:sp>
          <p:nvSpPr>
            <p:cNvPr id="662" name="Google Shape;662;p8"/>
            <p:cNvSpPr/>
            <p:nvPr/>
          </p:nvSpPr>
          <p:spPr>
            <a:xfrm>
              <a:off x="10285531" y="4917801"/>
              <a:ext cx="936370" cy="936370"/>
            </a:xfrm>
            <a:prstGeom prst="ellipse">
              <a:avLst/>
            </a:prstGeom>
            <a:blipFill rotWithShape="1">
              <a:blip r:embed="rId3">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FFFFFF"/>
                </a:solidFill>
                <a:latin typeface="Calibri"/>
                <a:ea typeface="Calibri"/>
                <a:cs typeface="Calibri"/>
                <a:sym typeface="Calibri"/>
              </a:endParaRPr>
            </a:p>
          </p:txBody>
        </p:sp>
        <p:sp>
          <p:nvSpPr>
            <p:cNvPr id="663" name="Google Shape;663;p8"/>
            <p:cNvSpPr/>
            <p:nvPr/>
          </p:nvSpPr>
          <p:spPr>
            <a:xfrm>
              <a:off x="8796759" y="5060928"/>
              <a:ext cx="1569327" cy="65011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rPr b="1" lang="fr-FR" sz="3600">
                  <a:solidFill>
                    <a:srgbClr val="000000"/>
                  </a:solidFill>
                  <a:latin typeface="Calibri"/>
                  <a:ea typeface="Calibri"/>
                  <a:cs typeface="Calibri"/>
                  <a:sym typeface="Calibri"/>
                </a:rPr>
                <a:t>10 min</a:t>
              </a:r>
              <a:endParaRPr/>
            </a:p>
          </p:txBody>
        </p:sp>
      </p:grpSp>
      <p:sp>
        <p:nvSpPr>
          <p:cNvPr id="664" name="Google Shape;664;p8"/>
          <p:cNvSpPr txBox="1"/>
          <p:nvPr/>
        </p:nvSpPr>
        <p:spPr>
          <a:xfrm>
            <a:off x="3001618" y="3570099"/>
            <a:ext cx="7007087" cy="76944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4400">
                <a:solidFill>
                  <a:srgbClr val="000000"/>
                </a:solidFill>
                <a:latin typeface="Calibri"/>
                <a:ea typeface="Calibri"/>
                <a:cs typeface="Calibri"/>
                <a:sym typeface="Calibri"/>
              </a:rPr>
              <a:t>Ouverture de la séance</a:t>
            </a:r>
            <a:endParaRPr/>
          </a:p>
        </p:txBody>
      </p:sp>
      <p:pic>
        <p:nvPicPr>
          <p:cNvPr id="665" name="Google Shape;665;p8"/>
          <p:cNvPicPr preferRelativeResize="0"/>
          <p:nvPr/>
        </p:nvPicPr>
        <p:blipFill rotWithShape="1">
          <a:blip r:embed="rId4">
            <a:alphaModFix/>
          </a:blip>
          <a:srcRect b="0" l="0" r="0" t="0"/>
          <a:stretch/>
        </p:blipFill>
        <p:spPr>
          <a:xfrm>
            <a:off x="4973623" y="1337871"/>
            <a:ext cx="2096135" cy="2158333"/>
          </a:xfrm>
          <a:prstGeom prst="rect">
            <a:avLst/>
          </a:prstGeom>
          <a:noFill/>
          <a:ln>
            <a:noFill/>
          </a:ln>
        </p:spPr>
      </p:pic>
      <p:pic>
        <p:nvPicPr>
          <p:cNvPr id="666" name="Google Shape;666;p8"/>
          <p:cNvPicPr preferRelativeResize="0"/>
          <p:nvPr/>
        </p:nvPicPr>
        <p:blipFill rotWithShape="1">
          <a:blip r:embed="rId5">
            <a:alphaModFix/>
          </a:blip>
          <a:srcRect b="0" l="0" r="0" t="0"/>
          <a:stretch/>
        </p:blipFill>
        <p:spPr>
          <a:xfrm>
            <a:off x="6261214" y="1609414"/>
            <a:ext cx="649253" cy="649253"/>
          </a:xfrm>
          <a:prstGeom prst="rect">
            <a:avLst/>
          </a:prstGeom>
          <a:noFill/>
          <a:ln>
            <a:noFill/>
          </a:ln>
        </p:spPr>
      </p:pic>
    </p:spTree>
  </p:cSld>
  <p:clrMapOvr>
    <a:masterClrMapping/>
  </p:clrMapOvr>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3" name="Shape 2003"/>
        <p:cNvGrpSpPr/>
        <p:nvPr/>
      </p:nvGrpSpPr>
      <p:grpSpPr>
        <a:xfrm>
          <a:off x="0" y="0"/>
          <a:ext cx="0" cy="0"/>
          <a:chOff x="0" y="0"/>
          <a:chExt cx="0" cy="0"/>
        </a:xfrm>
      </p:grpSpPr>
      <p:sp>
        <p:nvSpPr>
          <p:cNvPr id="2004" name="Google Shape;2004;p80"/>
          <p:cNvSpPr txBox="1"/>
          <p:nvPr/>
        </p:nvSpPr>
        <p:spPr>
          <a:xfrm>
            <a:off x="743988" y="698256"/>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peut revenir sur les activités du modelage, de la pratique en binôme et de la pratique autonome pour rappeler la tâche principale.</a:t>
            </a:r>
            <a:endParaRPr/>
          </a:p>
        </p:txBody>
      </p:sp>
      <p:sp>
        <p:nvSpPr>
          <p:cNvPr id="2005" name="Google Shape;2005;p80"/>
          <p:cNvSpPr txBox="1"/>
          <p:nvPr/>
        </p:nvSpPr>
        <p:spPr>
          <a:xfrm>
            <a:off x="923925" y="212713"/>
            <a:ext cx="1059180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Très bien ,c’est </a:t>
            </a:r>
            <a:endParaRPr/>
          </a:p>
        </p:txBody>
      </p:sp>
      <p:pic>
        <p:nvPicPr>
          <p:cNvPr id="2006" name="Google Shape;2006;p80"/>
          <p:cNvPicPr preferRelativeResize="0"/>
          <p:nvPr/>
        </p:nvPicPr>
        <p:blipFill rotWithShape="1">
          <a:blip r:embed="rId3">
            <a:alphaModFix/>
          </a:blip>
          <a:srcRect b="0" l="0" r="0" t="0"/>
          <a:stretch/>
        </p:blipFill>
        <p:spPr>
          <a:xfrm>
            <a:off x="11176808" y="212713"/>
            <a:ext cx="583170" cy="583170"/>
          </a:xfrm>
          <a:prstGeom prst="rect">
            <a:avLst/>
          </a:prstGeom>
          <a:noFill/>
          <a:ln>
            <a:noFill/>
          </a:ln>
        </p:spPr>
      </p:pic>
      <p:sp>
        <p:nvSpPr>
          <p:cNvPr id="2007" name="Google Shape;2007;p80"/>
          <p:cNvSpPr txBox="1"/>
          <p:nvPr/>
        </p:nvSpPr>
        <p:spPr>
          <a:xfrm>
            <a:off x="1482852" y="3198167"/>
            <a:ext cx="9226296"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rgbClr val="FF0000"/>
                </a:solidFill>
                <a:latin typeface="Calibri"/>
                <a:ea typeface="Calibri"/>
                <a:cs typeface="Calibri"/>
                <a:sym typeface="Calibri"/>
              </a:rPr>
              <a:t>Identifier</a:t>
            </a:r>
            <a:r>
              <a:rPr b="1" lang="fr-FR" sz="2400">
                <a:solidFill>
                  <a:srgbClr val="231F20"/>
                </a:solidFill>
                <a:latin typeface="Calibri"/>
                <a:ea typeface="Calibri"/>
                <a:cs typeface="Calibri"/>
                <a:sym typeface="Calibri"/>
              </a:rPr>
              <a:t> </a:t>
            </a:r>
            <a:r>
              <a:rPr b="1" lang="fr-FR" sz="2400">
                <a:solidFill>
                  <a:srgbClr val="0040C0"/>
                </a:solidFill>
                <a:latin typeface="Calibri"/>
                <a:ea typeface="Calibri"/>
                <a:cs typeface="Calibri"/>
                <a:sym typeface="Calibri"/>
              </a:rPr>
              <a:t>l’état physique d’un corps à partir de ses caractéristiques</a:t>
            </a:r>
            <a:r>
              <a:rPr b="1" lang="fr-FR" sz="2400">
                <a:solidFill>
                  <a:srgbClr val="231F20"/>
                </a:solidFill>
                <a:latin typeface="Calibri"/>
                <a:ea typeface="Calibri"/>
                <a:cs typeface="Calibri"/>
                <a:sym typeface="Calibri"/>
              </a:rPr>
              <a:t>.</a:t>
            </a:r>
            <a:endParaRPr/>
          </a:p>
        </p:txBody>
      </p:sp>
      <p:sp>
        <p:nvSpPr>
          <p:cNvPr id="2008" name="Google Shape;2008;p80"/>
          <p:cNvSpPr txBox="1"/>
          <p:nvPr/>
        </p:nvSpPr>
        <p:spPr>
          <a:xfrm>
            <a:off x="11757947" y="71000"/>
            <a:ext cx="365440" cy="369332"/>
          </a:xfrm>
          <a:prstGeom prst="rect">
            <a:avLst/>
          </a:prstGeom>
          <a:solidFill>
            <a:srgbClr val="F7C47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C</a:t>
            </a:r>
            <a:endParaRPr b="1" sz="1800">
              <a:solidFill>
                <a:schemeClr val="lt1"/>
              </a:solidFill>
              <a:latin typeface="Calibri"/>
              <a:ea typeface="Calibri"/>
              <a:cs typeface="Calibri"/>
              <a:sym typeface="Calibri"/>
            </a:endParaRPr>
          </a:p>
        </p:txBody>
      </p:sp>
    </p:spTree>
  </p:cSld>
  <p:clrMapOvr>
    <a:masterClrMapping/>
  </p:clrMapOvr>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2" name="Shape 2012"/>
        <p:cNvGrpSpPr/>
        <p:nvPr/>
      </p:nvGrpSpPr>
      <p:grpSpPr>
        <a:xfrm>
          <a:off x="0" y="0"/>
          <a:ext cx="0" cy="0"/>
          <a:chOff x="0" y="0"/>
          <a:chExt cx="0" cy="0"/>
        </a:xfrm>
      </p:grpSpPr>
      <p:sp>
        <p:nvSpPr>
          <p:cNvPr id="2013" name="Google Shape;2013;p81"/>
          <p:cNvSpPr txBox="1"/>
          <p:nvPr/>
        </p:nvSpPr>
        <p:spPr>
          <a:xfrm>
            <a:off x="743988" y="698256"/>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 fait participer les élèves pour rappeler ces caractéristiques et les lire à haute voix.</a:t>
            </a:r>
            <a:endParaRPr/>
          </a:p>
        </p:txBody>
      </p:sp>
      <p:sp>
        <p:nvSpPr>
          <p:cNvPr id="2014" name="Google Shape;2014;p81"/>
          <p:cNvSpPr txBox="1"/>
          <p:nvPr/>
        </p:nvSpPr>
        <p:spPr>
          <a:xfrm>
            <a:off x="923925" y="212713"/>
            <a:ext cx="1059180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Le tableau ci-dessous présente les caractéristiques observables de chaque état physique.</a:t>
            </a:r>
            <a:endParaRPr/>
          </a:p>
        </p:txBody>
      </p:sp>
      <p:graphicFrame>
        <p:nvGraphicFramePr>
          <p:cNvPr id="2015" name="Google Shape;2015;p81"/>
          <p:cNvGraphicFramePr/>
          <p:nvPr/>
        </p:nvGraphicFramePr>
        <p:xfrm>
          <a:off x="961707" y="1488599"/>
          <a:ext cx="3000000" cy="3000000"/>
        </p:xfrm>
        <a:graphic>
          <a:graphicData uri="http://schemas.openxmlformats.org/drawingml/2006/table">
            <a:tbl>
              <a:tblPr bandRow="1" firstRow="1">
                <a:noFill/>
                <a:tableStyleId>{B2DF0F21-E34D-4ABD-98EF-5DBE5756251A}</a:tableStyleId>
              </a:tblPr>
              <a:tblGrid>
                <a:gridCol w="1679900"/>
                <a:gridCol w="2438400"/>
                <a:gridCol w="2976875"/>
                <a:gridCol w="2814375"/>
              </a:tblGrid>
              <a:tr h="720350">
                <a:tc>
                  <a:txBody>
                    <a:bodyPr/>
                    <a:lstStyle/>
                    <a:p>
                      <a:pPr indent="0" lvl="0" marL="0" marR="0" rtl="0" algn="ctr">
                        <a:spcBef>
                          <a:spcPts val="0"/>
                        </a:spcBef>
                        <a:spcAft>
                          <a:spcPts val="0"/>
                        </a:spcAft>
                        <a:buNone/>
                      </a:pPr>
                      <a:r>
                        <a:t/>
                      </a:r>
                      <a:endParaRPr sz="2400" u="none" cap="none" strike="noStrike">
                        <a:solidFill>
                          <a:schemeClr val="lt1"/>
                        </a:solidFill>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0040C0"/>
                    </a:solidFill>
                  </a:tcPr>
                </a:tc>
                <a:tc>
                  <a:txBody>
                    <a:bodyPr/>
                    <a:lstStyle/>
                    <a:p>
                      <a:pPr indent="0" lvl="0" marL="0" marR="0" rtl="0" algn="ctr">
                        <a:spcBef>
                          <a:spcPts val="0"/>
                        </a:spcBef>
                        <a:spcAft>
                          <a:spcPts val="0"/>
                        </a:spcAft>
                        <a:buNone/>
                      </a:pPr>
                      <a:r>
                        <a:rPr lang="fr-FR" sz="2400" u="none" cap="none" strike="noStrike">
                          <a:solidFill>
                            <a:schemeClr val="lt1"/>
                          </a:solidFill>
                        </a:rPr>
                        <a:t>Solide</a:t>
                      </a:r>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0040C0"/>
                    </a:solidFill>
                  </a:tcPr>
                </a:tc>
                <a:tc>
                  <a:txBody>
                    <a:bodyPr/>
                    <a:lstStyle/>
                    <a:p>
                      <a:pPr indent="0" lvl="0" marL="0" marR="0" rtl="0" algn="ctr">
                        <a:spcBef>
                          <a:spcPts val="0"/>
                        </a:spcBef>
                        <a:spcAft>
                          <a:spcPts val="0"/>
                        </a:spcAft>
                        <a:buNone/>
                      </a:pPr>
                      <a:r>
                        <a:rPr lang="fr-FR" sz="2400" u="none" cap="none" strike="noStrike">
                          <a:solidFill>
                            <a:schemeClr val="lt1"/>
                          </a:solidFill>
                        </a:rPr>
                        <a:t>Liquide</a:t>
                      </a:r>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0040C0"/>
                    </a:solidFill>
                  </a:tcPr>
                </a:tc>
                <a:tc>
                  <a:txBody>
                    <a:bodyPr/>
                    <a:lstStyle/>
                    <a:p>
                      <a:pPr indent="0" lvl="0" marL="0" marR="0" rtl="0" algn="ctr">
                        <a:spcBef>
                          <a:spcPts val="0"/>
                        </a:spcBef>
                        <a:spcAft>
                          <a:spcPts val="0"/>
                        </a:spcAft>
                        <a:buNone/>
                      </a:pPr>
                      <a:r>
                        <a:rPr lang="fr-FR" sz="2400" u="none" cap="none" strike="noStrike">
                          <a:solidFill>
                            <a:schemeClr val="lt1"/>
                          </a:solidFill>
                        </a:rPr>
                        <a:t>Gaz</a:t>
                      </a:r>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0040C0"/>
                    </a:solidFill>
                  </a:tcPr>
                </a:tc>
              </a:tr>
              <a:tr h="720350">
                <a:tc>
                  <a:txBody>
                    <a:bodyPr/>
                    <a:lstStyle/>
                    <a:p>
                      <a:pPr indent="-285750" lvl="0" marL="285750" marR="0" rtl="0" algn="l">
                        <a:spcBef>
                          <a:spcPts val="0"/>
                        </a:spcBef>
                        <a:spcAft>
                          <a:spcPts val="0"/>
                        </a:spcAft>
                        <a:buClr>
                          <a:srgbClr val="00B050"/>
                        </a:buClr>
                        <a:buSzPts val="2400"/>
                        <a:buFont typeface="Arial"/>
                        <a:buChar char="•"/>
                      </a:pPr>
                      <a:r>
                        <a:rPr b="1" lang="fr-FR" sz="2400" u="none" cap="none" strike="noStrike">
                          <a:solidFill>
                            <a:srgbClr val="00B050"/>
                          </a:solidFill>
                        </a:rPr>
                        <a:t>Forme </a:t>
                      </a:r>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133350" lvl="0" marL="285750" marR="0" rtl="0" algn="l">
                        <a:spcBef>
                          <a:spcPts val="0"/>
                        </a:spcBef>
                        <a:spcAft>
                          <a:spcPts val="0"/>
                        </a:spcAft>
                        <a:buClr>
                          <a:schemeClr val="dk1"/>
                        </a:buClr>
                        <a:buSzPts val="2400"/>
                        <a:buFont typeface="Arial"/>
                        <a:buNone/>
                      </a:pPr>
                      <a:r>
                        <a:t/>
                      </a:r>
                      <a:endParaRPr b="1" sz="2400" u="none" cap="none" strike="noStrike">
                        <a:solidFill>
                          <a:srgbClr val="00B050"/>
                        </a:solidFill>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spcBef>
                          <a:spcPts val="0"/>
                        </a:spcBef>
                        <a:spcAft>
                          <a:spcPts val="0"/>
                        </a:spcAft>
                        <a:buClr>
                          <a:schemeClr val="dk1"/>
                        </a:buClr>
                        <a:buSzPts val="2400"/>
                        <a:buFont typeface="Arial"/>
                        <a:buNone/>
                      </a:pPr>
                      <a:r>
                        <a:t/>
                      </a:r>
                      <a:endParaRPr sz="24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spcBef>
                          <a:spcPts val="0"/>
                        </a:spcBef>
                        <a:spcAft>
                          <a:spcPts val="0"/>
                        </a:spcAft>
                        <a:buNone/>
                      </a:pPr>
                      <a:r>
                        <a:t/>
                      </a:r>
                      <a:endParaRPr sz="2400"/>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720350">
                <a:tc>
                  <a:txBody>
                    <a:bodyPr/>
                    <a:lstStyle/>
                    <a:p>
                      <a:pPr indent="-285750" lvl="0" marL="285750" marR="0" rtl="0" algn="l">
                        <a:spcBef>
                          <a:spcPts val="0"/>
                        </a:spcBef>
                        <a:spcAft>
                          <a:spcPts val="0"/>
                        </a:spcAft>
                        <a:buClr>
                          <a:srgbClr val="00B050"/>
                        </a:buClr>
                        <a:buSzPts val="2400"/>
                        <a:buFont typeface="Arial"/>
                        <a:buChar char="•"/>
                      </a:pPr>
                      <a:r>
                        <a:rPr b="1" lang="fr-FR" sz="2400">
                          <a:solidFill>
                            <a:srgbClr val="00B050"/>
                          </a:solidFill>
                        </a:rPr>
                        <a:t>Volume</a:t>
                      </a:r>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133350" lvl="0" marL="285750" marR="0" rtl="0" algn="l">
                        <a:spcBef>
                          <a:spcPts val="0"/>
                        </a:spcBef>
                        <a:spcAft>
                          <a:spcPts val="0"/>
                        </a:spcAft>
                        <a:buClr>
                          <a:schemeClr val="dk1"/>
                        </a:buClr>
                        <a:buSzPts val="2400"/>
                        <a:buFont typeface="Arial"/>
                        <a:buNone/>
                      </a:pPr>
                      <a:r>
                        <a:t/>
                      </a:r>
                      <a:endParaRPr b="1" sz="2400">
                        <a:solidFill>
                          <a:srgbClr val="00B050"/>
                        </a:solidFill>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spcBef>
                          <a:spcPts val="0"/>
                        </a:spcBef>
                        <a:spcAft>
                          <a:spcPts val="0"/>
                        </a:spcAft>
                        <a:buClr>
                          <a:schemeClr val="dk1"/>
                        </a:buClr>
                        <a:buSzPts val="2400"/>
                        <a:buFont typeface="Arial"/>
                        <a:buNone/>
                      </a:pPr>
                      <a:r>
                        <a:t/>
                      </a:r>
                      <a:endParaRPr sz="2400"/>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spcBef>
                          <a:spcPts val="0"/>
                        </a:spcBef>
                        <a:spcAft>
                          <a:spcPts val="0"/>
                        </a:spcAft>
                        <a:buNone/>
                      </a:pPr>
                      <a:r>
                        <a:t/>
                      </a:r>
                      <a:endParaRPr sz="2400"/>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720350">
                <a:tc>
                  <a:txBody>
                    <a:bodyPr/>
                    <a:lstStyle/>
                    <a:p>
                      <a:pPr indent="-285750" lvl="0" marL="285750" marR="0" rtl="0" algn="l">
                        <a:spcBef>
                          <a:spcPts val="0"/>
                        </a:spcBef>
                        <a:spcAft>
                          <a:spcPts val="0"/>
                        </a:spcAft>
                        <a:buClr>
                          <a:srgbClr val="00B050"/>
                        </a:buClr>
                        <a:buSzPts val="2400"/>
                        <a:buFont typeface="Arial"/>
                        <a:buChar char="•"/>
                      </a:pPr>
                      <a:r>
                        <a:rPr b="1" lang="fr-FR" sz="2400">
                          <a:solidFill>
                            <a:srgbClr val="00B050"/>
                          </a:solidFill>
                        </a:rPr>
                        <a:t>Surface</a:t>
                      </a:r>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spcBef>
                          <a:spcPts val="0"/>
                        </a:spcBef>
                        <a:spcAft>
                          <a:spcPts val="0"/>
                        </a:spcAft>
                        <a:buClr>
                          <a:schemeClr val="dk1"/>
                        </a:buClr>
                        <a:buSzPts val="2400"/>
                        <a:buFont typeface="Arial"/>
                        <a:buNone/>
                      </a:pPr>
                      <a:r>
                        <a:t/>
                      </a:r>
                      <a:endParaRPr b="1" sz="2400">
                        <a:solidFill>
                          <a:srgbClr val="00B050"/>
                        </a:solidFill>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spcBef>
                          <a:spcPts val="0"/>
                        </a:spcBef>
                        <a:spcAft>
                          <a:spcPts val="0"/>
                        </a:spcAft>
                        <a:buClr>
                          <a:schemeClr val="dk1"/>
                        </a:buClr>
                        <a:buSzPts val="2400"/>
                        <a:buFont typeface="Arial"/>
                        <a:buNone/>
                      </a:pPr>
                      <a:r>
                        <a:t/>
                      </a:r>
                      <a:endParaRPr sz="2400"/>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spcBef>
                          <a:spcPts val="0"/>
                        </a:spcBef>
                        <a:spcAft>
                          <a:spcPts val="0"/>
                        </a:spcAft>
                        <a:buNone/>
                      </a:pPr>
                      <a:r>
                        <a:t/>
                      </a:r>
                      <a:endParaRPr sz="2400"/>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bl>
          </a:graphicData>
        </a:graphic>
      </p:graphicFrame>
      <p:sp>
        <p:nvSpPr>
          <p:cNvPr id="2016" name="Google Shape;2016;p81"/>
          <p:cNvSpPr txBox="1"/>
          <p:nvPr/>
        </p:nvSpPr>
        <p:spPr>
          <a:xfrm>
            <a:off x="6027802" y="5163030"/>
            <a:ext cx="3586480" cy="92333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dk1"/>
                </a:solidFill>
                <a:latin typeface="Calibri"/>
                <a:ea typeface="Calibri"/>
                <a:cs typeface="Calibri"/>
                <a:sym typeface="Calibri"/>
              </a:rPr>
              <a:t>Le solide divisé</a:t>
            </a:r>
            <a:r>
              <a:rPr lang="fr-FR" sz="1800">
                <a:solidFill>
                  <a:schemeClr val="dk1"/>
                </a:solidFill>
                <a:latin typeface="Calibri"/>
                <a:ea typeface="Calibri"/>
                <a:cs typeface="Calibri"/>
                <a:sym typeface="Calibri"/>
              </a:rPr>
              <a:t>:  peut changer de forme mais sa surface libre n’est pas horizontale. </a:t>
            </a:r>
            <a:r>
              <a:rPr b="1" lang="fr-FR" sz="1800">
                <a:solidFill>
                  <a:schemeClr val="dk1"/>
                </a:solidFill>
                <a:latin typeface="Calibri"/>
                <a:ea typeface="Calibri"/>
                <a:cs typeface="Calibri"/>
                <a:sym typeface="Calibri"/>
              </a:rPr>
              <a:t>Exemple: la farine</a:t>
            </a:r>
            <a:endParaRPr/>
          </a:p>
        </p:txBody>
      </p:sp>
      <p:sp>
        <p:nvSpPr>
          <p:cNvPr id="2017" name="Google Shape;2017;p81"/>
          <p:cNvSpPr/>
          <p:nvPr/>
        </p:nvSpPr>
        <p:spPr>
          <a:xfrm>
            <a:off x="5837796" y="5008880"/>
            <a:ext cx="4995686" cy="1209040"/>
          </a:xfrm>
          <a:prstGeom prst="rect">
            <a:avLst/>
          </a:prstGeom>
          <a:no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018" name="Google Shape;2018;p81"/>
          <p:cNvSpPr/>
          <p:nvPr/>
        </p:nvSpPr>
        <p:spPr>
          <a:xfrm>
            <a:off x="5613147" y="4668536"/>
            <a:ext cx="606678" cy="476638"/>
          </a:xfrm>
          <a:prstGeom prst="triangle">
            <a:avLst>
              <a:gd fmla="val 50000" name="adj"/>
            </a:avLst>
          </a:prstGeom>
          <a:solidFill>
            <a:schemeClr val="accent1"/>
          </a:solidFill>
          <a:ln cap="flat" cmpd="sng" w="12700">
            <a:solidFill>
              <a:srgbClr val="15705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800">
                <a:solidFill>
                  <a:schemeClr val="lt1"/>
                </a:solidFill>
                <a:latin typeface="Calibri"/>
                <a:ea typeface="Calibri"/>
                <a:cs typeface="Calibri"/>
                <a:sym typeface="Calibri"/>
              </a:rPr>
              <a:t>!</a:t>
            </a:r>
            <a:endParaRPr/>
          </a:p>
        </p:txBody>
      </p:sp>
      <p:pic>
        <p:nvPicPr>
          <p:cNvPr id="2019" name="Google Shape;2019;p81"/>
          <p:cNvPicPr preferRelativeResize="0"/>
          <p:nvPr/>
        </p:nvPicPr>
        <p:blipFill rotWithShape="1">
          <a:blip r:embed="rId3">
            <a:alphaModFix/>
          </a:blip>
          <a:srcRect b="0" l="0" r="0" t="0"/>
          <a:stretch/>
        </p:blipFill>
        <p:spPr>
          <a:xfrm>
            <a:off x="9884157" y="5124585"/>
            <a:ext cx="949325" cy="825230"/>
          </a:xfrm>
          <a:prstGeom prst="rect">
            <a:avLst/>
          </a:prstGeom>
          <a:noFill/>
          <a:ln>
            <a:noFill/>
          </a:ln>
        </p:spPr>
      </p:pic>
      <p:pic>
        <p:nvPicPr>
          <p:cNvPr id="2020" name="Google Shape;2020;p81"/>
          <p:cNvPicPr preferRelativeResize="0"/>
          <p:nvPr/>
        </p:nvPicPr>
        <p:blipFill rotWithShape="1">
          <a:blip r:embed="rId4">
            <a:alphaModFix/>
          </a:blip>
          <a:srcRect b="0" l="0" r="0" t="0"/>
          <a:stretch/>
        </p:blipFill>
        <p:spPr>
          <a:xfrm>
            <a:off x="11176808" y="212713"/>
            <a:ext cx="583170" cy="583170"/>
          </a:xfrm>
          <a:prstGeom prst="rect">
            <a:avLst/>
          </a:prstGeom>
          <a:noFill/>
          <a:ln>
            <a:noFill/>
          </a:ln>
        </p:spPr>
      </p:pic>
      <p:sp>
        <p:nvSpPr>
          <p:cNvPr id="2021" name="Google Shape;2021;p81"/>
          <p:cNvSpPr txBox="1"/>
          <p:nvPr/>
        </p:nvSpPr>
        <p:spPr>
          <a:xfrm>
            <a:off x="11757947" y="71000"/>
            <a:ext cx="365440" cy="369332"/>
          </a:xfrm>
          <a:prstGeom prst="rect">
            <a:avLst/>
          </a:prstGeom>
          <a:solidFill>
            <a:srgbClr val="F7C47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C</a:t>
            </a:r>
            <a:endParaRPr b="1" sz="1800">
              <a:solidFill>
                <a:schemeClr val="lt1"/>
              </a:solidFill>
              <a:latin typeface="Calibri"/>
              <a:ea typeface="Calibri"/>
              <a:cs typeface="Calibri"/>
              <a:sym typeface="Calibri"/>
            </a:endParaRPr>
          </a:p>
        </p:txBody>
      </p:sp>
      <p:sp>
        <p:nvSpPr>
          <p:cNvPr id="2022" name="Google Shape;2022;p81"/>
          <p:cNvSpPr/>
          <p:nvPr/>
        </p:nvSpPr>
        <p:spPr>
          <a:xfrm>
            <a:off x="3481495" y="2289034"/>
            <a:ext cx="710131" cy="307777"/>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1" lang="fr-FR" sz="2000">
                <a:solidFill>
                  <a:srgbClr val="FF0000"/>
                </a:solidFill>
                <a:latin typeface="Radley"/>
                <a:ea typeface="Radley"/>
                <a:cs typeface="Radley"/>
                <a:sym typeface="Radley"/>
              </a:rPr>
              <a:t>propre</a:t>
            </a:r>
            <a:endParaRPr b="1" i="1" sz="2000">
              <a:solidFill>
                <a:srgbClr val="FF0000"/>
              </a:solidFill>
              <a:latin typeface="Radley"/>
              <a:ea typeface="Radley"/>
              <a:cs typeface="Radley"/>
              <a:sym typeface="Radley"/>
            </a:endParaRPr>
          </a:p>
        </p:txBody>
      </p:sp>
      <p:sp>
        <p:nvSpPr>
          <p:cNvPr id="2023" name="Google Shape;2023;p81"/>
          <p:cNvSpPr/>
          <p:nvPr/>
        </p:nvSpPr>
        <p:spPr>
          <a:xfrm>
            <a:off x="3512557" y="3121222"/>
            <a:ext cx="710131" cy="307777"/>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1" lang="fr-FR" sz="2000">
                <a:solidFill>
                  <a:srgbClr val="FF0000"/>
                </a:solidFill>
                <a:latin typeface="Radley"/>
                <a:ea typeface="Radley"/>
                <a:cs typeface="Radley"/>
                <a:sym typeface="Radley"/>
              </a:rPr>
              <a:t>propre</a:t>
            </a:r>
            <a:endParaRPr b="1" i="1" sz="2000">
              <a:solidFill>
                <a:srgbClr val="FF0000"/>
              </a:solidFill>
              <a:latin typeface="Radley"/>
              <a:ea typeface="Radley"/>
              <a:cs typeface="Radley"/>
              <a:sym typeface="Radley"/>
            </a:endParaRPr>
          </a:p>
        </p:txBody>
      </p:sp>
      <p:sp>
        <p:nvSpPr>
          <p:cNvPr id="2024" name="Google Shape;2024;p81"/>
          <p:cNvSpPr/>
          <p:nvPr/>
        </p:nvSpPr>
        <p:spPr>
          <a:xfrm>
            <a:off x="2776810" y="3790864"/>
            <a:ext cx="2181623" cy="307777"/>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1" lang="fr-FR" sz="2000">
                <a:solidFill>
                  <a:srgbClr val="FF0000"/>
                </a:solidFill>
                <a:latin typeface="Radley"/>
                <a:ea typeface="Radley"/>
                <a:cs typeface="Radley"/>
                <a:sym typeface="Radley"/>
              </a:rPr>
              <a:t>n’est pas horizontale</a:t>
            </a:r>
            <a:endParaRPr b="1" i="1" sz="2000">
              <a:solidFill>
                <a:srgbClr val="FF0000"/>
              </a:solidFill>
              <a:latin typeface="Radley"/>
              <a:ea typeface="Radley"/>
              <a:cs typeface="Radley"/>
              <a:sym typeface="Radley"/>
            </a:endParaRPr>
          </a:p>
        </p:txBody>
      </p:sp>
      <p:sp>
        <p:nvSpPr>
          <p:cNvPr id="2025" name="Google Shape;2025;p81"/>
          <p:cNvSpPr/>
          <p:nvPr/>
        </p:nvSpPr>
        <p:spPr>
          <a:xfrm>
            <a:off x="5290285" y="2352685"/>
            <a:ext cx="2530757" cy="307777"/>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1" lang="fr-FR" sz="2000">
                <a:solidFill>
                  <a:srgbClr val="FF0000"/>
                </a:solidFill>
                <a:latin typeface="Radley"/>
                <a:ea typeface="Radley"/>
                <a:cs typeface="Radley"/>
                <a:sym typeface="Radley"/>
              </a:rPr>
              <a:t>n’a pas de forme propre</a:t>
            </a:r>
            <a:endParaRPr b="1" i="1" sz="2000">
              <a:solidFill>
                <a:srgbClr val="FF0000"/>
              </a:solidFill>
              <a:latin typeface="Radley"/>
              <a:ea typeface="Radley"/>
              <a:cs typeface="Radley"/>
              <a:sym typeface="Radley"/>
            </a:endParaRPr>
          </a:p>
        </p:txBody>
      </p:sp>
      <p:sp>
        <p:nvSpPr>
          <p:cNvPr id="2026" name="Google Shape;2026;p81"/>
          <p:cNvSpPr/>
          <p:nvPr/>
        </p:nvSpPr>
        <p:spPr>
          <a:xfrm>
            <a:off x="8193800" y="2388149"/>
            <a:ext cx="2530757" cy="307777"/>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1" lang="fr-FR" sz="2000">
                <a:solidFill>
                  <a:srgbClr val="FF0000"/>
                </a:solidFill>
                <a:latin typeface="Radley"/>
                <a:ea typeface="Radley"/>
                <a:cs typeface="Radley"/>
                <a:sym typeface="Radley"/>
              </a:rPr>
              <a:t>n’a pas de forme propre</a:t>
            </a:r>
            <a:endParaRPr b="1" i="1" sz="2000">
              <a:solidFill>
                <a:srgbClr val="FF0000"/>
              </a:solidFill>
              <a:latin typeface="Radley"/>
              <a:ea typeface="Radley"/>
              <a:cs typeface="Radley"/>
              <a:sym typeface="Radley"/>
            </a:endParaRPr>
          </a:p>
        </p:txBody>
      </p:sp>
      <p:sp>
        <p:nvSpPr>
          <p:cNvPr id="2027" name="Google Shape;2027;p81"/>
          <p:cNvSpPr/>
          <p:nvPr/>
        </p:nvSpPr>
        <p:spPr>
          <a:xfrm>
            <a:off x="5613147" y="3121223"/>
            <a:ext cx="767839" cy="307777"/>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1" lang="fr-FR" sz="2000">
                <a:solidFill>
                  <a:srgbClr val="FF0000"/>
                </a:solidFill>
                <a:latin typeface="Radley"/>
                <a:ea typeface="Radley"/>
                <a:cs typeface="Radley"/>
                <a:sym typeface="Radley"/>
              </a:rPr>
              <a:t> propre</a:t>
            </a:r>
            <a:endParaRPr b="1" i="1" sz="2000">
              <a:solidFill>
                <a:srgbClr val="FF0000"/>
              </a:solidFill>
              <a:latin typeface="Radley"/>
              <a:ea typeface="Radley"/>
              <a:cs typeface="Radley"/>
              <a:sym typeface="Radley"/>
            </a:endParaRPr>
          </a:p>
        </p:txBody>
      </p:sp>
      <p:sp>
        <p:nvSpPr>
          <p:cNvPr id="2028" name="Google Shape;2028;p81"/>
          <p:cNvSpPr/>
          <p:nvPr/>
        </p:nvSpPr>
        <p:spPr>
          <a:xfrm>
            <a:off x="8156018" y="3142931"/>
            <a:ext cx="2677464" cy="307777"/>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1" lang="fr-FR" sz="2000">
                <a:solidFill>
                  <a:srgbClr val="FF0000"/>
                </a:solidFill>
                <a:latin typeface="Radley"/>
                <a:ea typeface="Radley"/>
                <a:cs typeface="Radley"/>
                <a:sym typeface="Radley"/>
              </a:rPr>
              <a:t>n’a pas de volume propre</a:t>
            </a:r>
            <a:endParaRPr b="1" i="1" sz="2000">
              <a:solidFill>
                <a:srgbClr val="FF0000"/>
              </a:solidFill>
              <a:latin typeface="Radley"/>
              <a:ea typeface="Radley"/>
              <a:cs typeface="Radley"/>
              <a:sym typeface="Radley"/>
            </a:endParaRPr>
          </a:p>
        </p:txBody>
      </p:sp>
      <p:sp>
        <p:nvSpPr>
          <p:cNvPr id="2029" name="Google Shape;2029;p81"/>
          <p:cNvSpPr/>
          <p:nvPr/>
        </p:nvSpPr>
        <p:spPr>
          <a:xfrm>
            <a:off x="5613147" y="3760654"/>
            <a:ext cx="1196674" cy="307777"/>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1" lang="fr-FR" sz="2000">
                <a:solidFill>
                  <a:srgbClr val="FF0000"/>
                </a:solidFill>
                <a:latin typeface="Radley"/>
                <a:ea typeface="Radley"/>
                <a:cs typeface="Radley"/>
                <a:sym typeface="Radley"/>
              </a:rPr>
              <a:t>horizontale</a:t>
            </a:r>
            <a:endParaRPr b="1" i="1" sz="2000">
              <a:solidFill>
                <a:srgbClr val="FF0000"/>
              </a:solidFill>
              <a:latin typeface="Radley"/>
              <a:ea typeface="Radley"/>
              <a:cs typeface="Radley"/>
              <a:sym typeface="Radley"/>
            </a:endParaRPr>
          </a:p>
        </p:txBody>
      </p:sp>
      <p:sp>
        <p:nvSpPr>
          <p:cNvPr id="2030" name="Google Shape;2030;p81"/>
          <p:cNvSpPr/>
          <p:nvPr/>
        </p:nvSpPr>
        <p:spPr>
          <a:xfrm>
            <a:off x="8441720" y="3790864"/>
            <a:ext cx="2181623" cy="307777"/>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1" lang="fr-FR" sz="2000">
                <a:solidFill>
                  <a:srgbClr val="FF0000"/>
                </a:solidFill>
                <a:latin typeface="Radley"/>
                <a:ea typeface="Radley"/>
                <a:cs typeface="Radley"/>
                <a:sym typeface="Radley"/>
              </a:rPr>
              <a:t>n’est pas horizontale</a:t>
            </a:r>
            <a:endParaRPr b="1" i="1" sz="2000">
              <a:solidFill>
                <a:srgbClr val="FF0000"/>
              </a:solidFill>
              <a:latin typeface="Radley"/>
              <a:ea typeface="Radley"/>
              <a:cs typeface="Radley"/>
              <a:sym typeface="Radley"/>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22"/>
                                        </p:tgtEl>
                                        <p:attrNameLst>
                                          <p:attrName>style.visibility</p:attrName>
                                        </p:attrNameLst>
                                      </p:cBhvr>
                                      <p:to>
                                        <p:strVal val="visible"/>
                                      </p:to>
                                    </p:set>
                                    <p:animEffect filter="fade" transition="in">
                                      <p:cBhvr>
                                        <p:cTn dur="500"/>
                                        <p:tgtEl>
                                          <p:spTgt spid="202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23"/>
                                        </p:tgtEl>
                                        <p:attrNameLst>
                                          <p:attrName>style.visibility</p:attrName>
                                        </p:attrNameLst>
                                      </p:cBhvr>
                                      <p:to>
                                        <p:strVal val="visible"/>
                                      </p:to>
                                    </p:set>
                                    <p:animEffect filter="fade" transition="in">
                                      <p:cBhvr>
                                        <p:cTn dur="500"/>
                                        <p:tgtEl>
                                          <p:spTgt spid="202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24"/>
                                        </p:tgtEl>
                                        <p:attrNameLst>
                                          <p:attrName>style.visibility</p:attrName>
                                        </p:attrNameLst>
                                      </p:cBhvr>
                                      <p:to>
                                        <p:strVal val="visible"/>
                                      </p:to>
                                    </p:set>
                                    <p:animEffect filter="fade" transition="in">
                                      <p:cBhvr>
                                        <p:cTn dur="500"/>
                                        <p:tgtEl>
                                          <p:spTgt spid="202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25"/>
                                        </p:tgtEl>
                                        <p:attrNameLst>
                                          <p:attrName>style.visibility</p:attrName>
                                        </p:attrNameLst>
                                      </p:cBhvr>
                                      <p:to>
                                        <p:strVal val="visible"/>
                                      </p:to>
                                    </p:set>
                                    <p:animEffect filter="fade" transition="in">
                                      <p:cBhvr>
                                        <p:cTn dur="500"/>
                                        <p:tgtEl>
                                          <p:spTgt spid="202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26"/>
                                        </p:tgtEl>
                                        <p:attrNameLst>
                                          <p:attrName>style.visibility</p:attrName>
                                        </p:attrNameLst>
                                      </p:cBhvr>
                                      <p:to>
                                        <p:strVal val="visible"/>
                                      </p:to>
                                    </p:set>
                                    <p:animEffect filter="fade" transition="in">
                                      <p:cBhvr>
                                        <p:cTn dur="500"/>
                                        <p:tgtEl>
                                          <p:spTgt spid="202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27"/>
                                        </p:tgtEl>
                                        <p:attrNameLst>
                                          <p:attrName>style.visibility</p:attrName>
                                        </p:attrNameLst>
                                      </p:cBhvr>
                                      <p:to>
                                        <p:strVal val="visible"/>
                                      </p:to>
                                    </p:set>
                                    <p:animEffect filter="fade" transition="in">
                                      <p:cBhvr>
                                        <p:cTn dur="500"/>
                                        <p:tgtEl>
                                          <p:spTgt spid="202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28"/>
                                        </p:tgtEl>
                                        <p:attrNameLst>
                                          <p:attrName>style.visibility</p:attrName>
                                        </p:attrNameLst>
                                      </p:cBhvr>
                                      <p:to>
                                        <p:strVal val="visible"/>
                                      </p:to>
                                    </p:set>
                                    <p:animEffect filter="fade" transition="in">
                                      <p:cBhvr>
                                        <p:cTn dur="500"/>
                                        <p:tgtEl>
                                          <p:spTgt spid="202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29"/>
                                        </p:tgtEl>
                                        <p:attrNameLst>
                                          <p:attrName>style.visibility</p:attrName>
                                        </p:attrNameLst>
                                      </p:cBhvr>
                                      <p:to>
                                        <p:strVal val="visible"/>
                                      </p:to>
                                    </p:set>
                                    <p:animEffect filter="fade" transition="in">
                                      <p:cBhvr>
                                        <p:cTn dur="500"/>
                                        <p:tgtEl>
                                          <p:spTgt spid="202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30"/>
                                        </p:tgtEl>
                                        <p:attrNameLst>
                                          <p:attrName>style.visibility</p:attrName>
                                        </p:attrNameLst>
                                      </p:cBhvr>
                                      <p:to>
                                        <p:strVal val="visible"/>
                                      </p:to>
                                    </p:set>
                                    <p:animEffect filter="fade" transition="in">
                                      <p:cBhvr>
                                        <p:cTn dur="500"/>
                                        <p:tgtEl>
                                          <p:spTgt spid="203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4" name="Shape 2034"/>
        <p:cNvGrpSpPr/>
        <p:nvPr/>
      </p:nvGrpSpPr>
      <p:grpSpPr>
        <a:xfrm>
          <a:off x="0" y="0"/>
          <a:ext cx="0" cy="0"/>
          <a:chOff x="0" y="0"/>
          <a:chExt cx="0" cy="0"/>
        </a:xfrm>
      </p:grpSpPr>
      <p:sp>
        <p:nvSpPr>
          <p:cNvPr id="2035" name="Google Shape;2035;p82"/>
          <p:cNvSpPr txBox="1"/>
          <p:nvPr/>
        </p:nvSpPr>
        <p:spPr>
          <a:xfrm>
            <a:off x="743988" y="698256"/>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 fait participer les élèves pour rappeler les étapes.</a:t>
            </a:r>
            <a:endParaRPr/>
          </a:p>
        </p:txBody>
      </p:sp>
      <p:sp>
        <p:nvSpPr>
          <p:cNvPr id="2036" name="Google Shape;2036;p82"/>
          <p:cNvSpPr txBox="1"/>
          <p:nvPr/>
        </p:nvSpPr>
        <p:spPr>
          <a:xfrm>
            <a:off x="923925" y="212713"/>
            <a:ext cx="1059180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Pour conclure, voici les étapes à suivre pour identifier l’état physique d’un corps à partir de ses caractéristiques observables.</a:t>
            </a:r>
            <a:endParaRPr/>
          </a:p>
        </p:txBody>
      </p:sp>
      <p:pic>
        <p:nvPicPr>
          <p:cNvPr id="2037" name="Google Shape;2037;p82"/>
          <p:cNvPicPr preferRelativeResize="0"/>
          <p:nvPr/>
        </p:nvPicPr>
        <p:blipFill rotWithShape="1">
          <a:blip r:embed="rId3">
            <a:alphaModFix/>
          </a:blip>
          <a:srcRect b="0" l="0" r="0" t="0"/>
          <a:stretch/>
        </p:blipFill>
        <p:spPr>
          <a:xfrm>
            <a:off x="878589" y="2964973"/>
            <a:ext cx="10434822" cy="1582573"/>
          </a:xfrm>
          <a:prstGeom prst="rect">
            <a:avLst/>
          </a:prstGeom>
          <a:noFill/>
          <a:ln>
            <a:noFill/>
          </a:ln>
        </p:spPr>
      </p:pic>
      <p:sp>
        <p:nvSpPr>
          <p:cNvPr id="2038" name="Google Shape;2038;p82"/>
          <p:cNvSpPr txBox="1"/>
          <p:nvPr/>
        </p:nvSpPr>
        <p:spPr>
          <a:xfrm>
            <a:off x="1016000" y="4632960"/>
            <a:ext cx="2540000" cy="1200329"/>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dk1"/>
              </a:buClr>
              <a:buSzPts val="1800"/>
              <a:buFont typeface="Arial"/>
              <a:buChar char="•"/>
            </a:pPr>
            <a:r>
              <a:rPr lang="fr-FR" sz="1800">
                <a:solidFill>
                  <a:schemeClr val="dk1"/>
                </a:solidFill>
                <a:latin typeface="Calibri"/>
                <a:ea typeface="Calibri"/>
                <a:cs typeface="Calibri"/>
                <a:sym typeface="Calibri"/>
              </a:rPr>
              <a:t>Forme </a:t>
            </a:r>
            <a:endParaRPr/>
          </a:p>
          <a:p>
            <a:pPr indent="-285750" lvl="0" marL="285750" marR="0" rtl="0" algn="l">
              <a:spcBef>
                <a:spcPts val="0"/>
              </a:spcBef>
              <a:spcAft>
                <a:spcPts val="0"/>
              </a:spcAft>
              <a:buClr>
                <a:schemeClr val="dk1"/>
              </a:buClr>
              <a:buSzPts val="1800"/>
              <a:buFont typeface="Arial"/>
              <a:buChar char="•"/>
            </a:pPr>
            <a:r>
              <a:rPr lang="fr-FR" sz="1800">
                <a:solidFill>
                  <a:schemeClr val="dk1"/>
                </a:solidFill>
                <a:latin typeface="Calibri"/>
                <a:ea typeface="Calibri"/>
                <a:cs typeface="Calibri"/>
                <a:sym typeface="Calibri"/>
              </a:rPr>
              <a:t>Volume </a:t>
            </a:r>
            <a:endParaRPr/>
          </a:p>
          <a:p>
            <a:pPr indent="-285750" lvl="0" marL="285750" marR="0" rtl="0" algn="l">
              <a:spcBef>
                <a:spcPts val="0"/>
              </a:spcBef>
              <a:spcAft>
                <a:spcPts val="0"/>
              </a:spcAft>
              <a:buClr>
                <a:schemeClr val="dk1"/>
              </a:buClr>
              <a:buSzPts val="1800"/>
              <a:buFont typeface="Arial"/>
              <a:buChar char="•"/>
            </a:pPr>
            <a:r>
              <a:rPr lang="fr-FR" sz="1800">
                <a:solidFill>
                  <a:schemeClr val="dk1"/>
                </a:solidFill>
                <a:latin typeface="Calibri"/>
                <a:ea typeface="Calibri"/>
                <a:cs typeface="Calibri"/>
                <a:sym typeface="Calibri"/>
              </a:rPr>
              <a:t>Surface </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039" name="Google Shape;2039;p82"/>
          <p:cNvSpPr txBox="1"/>
          <p:nvPr/>
        </p:nvSpPr>
        <p:spPr>
          <a:xfrm>
            <a:off x="8765559" y="4632960"/>
            <a:ext cx="2540000" cy="923330"/>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dk1"/>
              </a:buClr>
              <a:buSzPts val="1800"/>
              <a:buFont typeface="Arial"/>
              <a:buChar char="•"/>
            </a:pPr>
            <a:r>
              <a:rPr lang="fr-FR" sz="1800">
                <a:solidFill>
                  <a:schemeClr val="dk1"/>
                </a:solidFill>
                <a:latin typeface="Calibri"/>
                <a:ea typeface="Calibri"/>
                <a:cs typeface="Calibri"/>
                <a:sym typeface="Calibri"/>
              </a:rPr>
              <a:t>Solide ?</a:t>
            </a:r>
            <a:endParaRPr/>
          </a:p>
          <a:p>
            <a:pPr indent="-285750" lvl="0" marL="285750" marR="0" rtl="0" algn="l">
              <a:spcBef>
                <a:spcPts val="0"/>
              </a:spcBef>
              <a:spcAft>
                <a:spcPts val="0"/>
              </a:spcAft>
              <a:buClr>
                <a:schemeClr val="dk1"/>
              </a:buClr>
              <a:buSzPts val="1800"/>
              <a:buFont typeface="Arial"/>
              <a:buChar char="•"/>
            </a:pPr>
            <a:r>
              <a:rPr lang="fr-FR" sz="1800">
                <a:solidFill>
                  <a:schemeClr val="dk1"/>
                </a:solidFill>
                <a:latin typeface="Calibri"/>
                <a:ea typeface="Calibri"/>
                <a:cs typeface="Calibri"/>
                <a:sym typeface="Calibri"/>
              </a:rPr>
              <a:t>Liquide ?</a:t>
            </a:r>
            <a:endParaRPr/>
          </a:p>
          <a:p>
            <a:pPr indent="-285750" lvl="0" marL="285750" marR="0" rtl="0" algn="l">
              <a:spcBef>
                <a:spcPts val="0"/>
              </a:spcBef>
              <a:spcAft>
                <a:spcPts val="0"/>
              </a:spcAft>
              <a:buClr>
                <a:schemeClr val="dk1"/>
              </a:buClr>
              <a:buSzPts val="1800"/>
              <a:buFont typeface="Arial"/>
              <a:buChar char="•"/>
            </a:pPr>
            <a:r>
              <a:rPr lang="fr-FR" sz="1800">
                <a:solidFill>
                  <a:schemeClr val="dk1"/>
                </a:solidFill>
                <a:latin typeface="Calibri"/>
                <a:ea typeface="Calibri"/>
                <a:cs typeface="Calibri"/>
                <a:sym typeface="Calibri"/>
              </a:rPr>
              <a:t>Gaz ?</a:t>
            </a:r>
            <a:endParaRPr/>
          </a:p>
        </p:txBody>
      </p:sp>
      <p:sp>
        <p:nvSpPr>
          <p:cNvPr id="2040" name="Google Shape;2040;p82"/>
          <p:cNvSpPr/>
          <p:nvPr/>
        </p:nvSpPr>
        <p:spPr>
          <a:xfrm>
            <a:off x="878589" y="1859280"/>
            <a:ext cx="10348211" cy="650240"/>
          </a:xfrm>
          <a:prstGeom prst="rect">
            <a:avLst/>
          </a:prstGeom>
          <a:solidFill>
            <a:schemeClr val="accent1"/>
          </a:solidFill>
          <a:ln cap="flat" cmpd="sng" w="12700">
            <a:solidFill>
              <a:srgbClr val="15705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lt1"/>
                </a:solidFill>
                <a:latin typeface="Calibri"/>
                <a:ea typeface="Calibri"/>
                <a:cs typeface="Calibri"/>
                <a:sym typeface="Calibri"/>
              </a:rPr>
              <a:t>Identifier l’état physique d’un corps à partir de ses caractéristiques</a:t>
            </a:r>
            <a:endParaRPr/>
          </a:p>
        </p:txBody>
      </p:sp>
      <p:pic>
        <p:nvPicPr>
          <p:cNvPr id="2041" name="Google Shape;2041;p82"/>
          <p:cNvPicPr preferRelativeResize="0"/>
          <p:nvPr/>
        </p:nvPicPr>
        <p:blipFill rotWithShape="1">
          <a:blip r:embed="rId4">
            <a:alphaModFix/>
          </a:blip>
          <a:srcRect b="0" l="0" r="0" t="0"/>
          <a:stretch/>
        </p:blipFill>
        <p:spPr>
          <a:xfrm>
            <a:off x="11176808" y="212713"/>
            <a:ext cx="583170" cy="583170"/>
          </a:xfrm>
          <a:prstGeom prst="rect">
            <a:avLst/>
          </a:prstGeom>
          <a:noFill/>
          <a:ln>
            <a:noFill/>
          </a:ln>
        </p:spPr>
      </p:pic>
      <p:sp>
        <p:nvSpPr>
          <p:cNvPr id="2042" name="Google Shape;2042;p82"/>
          <p:cNvSpPr txBox="1"/>
          <p:nvPr/>
        </p:nvSpPr>
        <p:spPr>
          <a:xfrm>
            <a:off x="11757947" y="71000"/>
            <a:ext cx="365440" cy="369332"/>
          </a:xfrm>
          <a:prstGeom prst="rect">
            <a:avLst/>
          </a:prstGeom>
          <a:solidFill>
            <a:srgbClr val="F7C47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C</a:t>
            </a:r>
            <a:endParaRPr b="1" sz="1800">
              <a:solidFill>
                <a:schemeClr val="lt1"/>
              </a:solidFill>
              <a:latin typeface="Calibri"/>
              <a:ea typeface="Calibri"/>
              <a:cs typeface="Calibri"/>
              <a:sym typeface="Calibri"/>
            </a:endParaRPr>
          </a:p>
        </p:txBody>
      </p:sp>
    </p:spTree>
  </p:cSld>
  <p:clrMapOvr>
    <a:masterClrMapping/>
  </p:clrMapOvr>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7" name="Shape 2047"/>
        <p:cNvGrpSpPr/>
        <p:nvPr/>
      </p:nvGrpSpPr>
      <p:grpSpPr>
        <a:xfrm>
          <a:off x="0" y="0"/>
          <a:ext cx="0" cy="0"/>
          <a:chOff x="0" y="0"/>
          <a:chExt cx="0" cy="0"/>
        </a:xfrm>
      </p:grpSpPr>
      <p:sp>
        <p:nvSpPr>
          <p:cNvPr id="2048" name="Google Shape;2048;p83"/>
          <p:cNvSpPr txBox="1"/>
          <p:nvPr>
            <p:ph idx="4294967295" type="title"/>
          </p:nvPr>
        </p:nvSpPr>
        <p:spPr>
          <a:xfrm>
            <a:off x="919576" y="226150"/>
            <a:ext cx="10160000" cy="47148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A5A5A5"/>
              </a:buClr>
              <a:buSzPts val="1600"/>
              <a:buFont typeface="Calibri"/>
              <a:buNone/>
            </a:pPr>
            <a:r>
              <a:rPr b="1" lang="fr-FR" sz="1600">
                <a:solidFill>
                  <a:srgbClr val="A5A5A5"/>
                </a:solidFill>
                <a:latin typeface="Calibri"/>
                <a:ea typeface="Calibri"/>
                <a:cs typeface="Calibri"/>
                <a:sym typeface="Calibri"/>
              </a:rPr>
              <a:t>Voici le lexique important de cette leçon. Retenez le!</a:t>
            </a:r>
            <a:endParaRPr/>
          </a:p>
        </p:txBody>
      </p:sp>
      <p:sp>
        <p:nvSpPr>
          <p:cNvPr id="2049" name="Google Shape;2049;p83"/>
          <p:cNvSpPr txBox="1"/>
          <p:nvPr>
            <p:ph idx="4294967295" type="body"/>
          </p:nvPr>
        </p:nvSpPr>
        <p:spPr>
          <a:xfrm>
            <a:off x="777432" y="704216"/>
            <a:ext cx="10179050" cy="2921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A5A5A5"/>
              </a:buClr>
              <a:buSzPts val="1400"/>
              <a:buNone/>
            </a:pPr>
            <a:r>
              <a:rPr i="1" lang="fr-FR" sz="1400">
                <a:solidFill>
                  <a:srgbClr val="A5A5A5"/>
                </a:solidFill>
                <a:latin typeface="Calibri"/>
                <a:ea typeface="Calibri"/>
                <a:cs typeface="Calibri"/>
                <a:sym typeface="Calibri"/>
              </a:rPr>
              <a:t>Faire participer les élèves à la lecture de la carte</a:t>
            </a:r>
            <a:endParaRPr/>
          </a:p>
        </p:txBody>
      </p:sp>
      <p:grpSp>
        <p:nvGrpSpPr>
          <p:cNvPr id="2050" name="Google Shape;2050;p83"/>
          <p:cNvGrpSpPr/>
          <p:nvPr/>
        </p:nvGrpSpPr>
        <p:grpSpPr>
          <a:xfrm>
            <a:off x="372516" y="1224354"/>
            <a:ext cx="11437717" cy="5012257"/>
            <a:chOff x="415600" y="1645615"/>
            <a:chExt cx="11437717" cy="4979851"/>
          </a:xfrm>
        </p:grpSpPr>
        <p:sp>
          <p:nvSpPr>
            <p:cNvPr id="2051" name="Google Shape;2051;p83"/>
            <p:cNvSpPr/>
            <p:nvPr/>
          </p:nvSpPr>
          <p:spPr>
            <a:xfrm>
              <a:off x="424850" y="2094106"/>
              <a:ext cx="11428467" cy="4531360"/>
            </a:xfrm>
            <a:prstGeom prst="rect">
              <a:avLst/>
            </a:prstGeom>
            <a:solidFill>
              <a:srgbClr val="F2F2F2"/>
            </a:solidFill>
            <a:ln cap="flat" cmpd="sng" w="25400">
              <a:solidFill>
                <a:srgbClr val="0097A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1" i="0" sz="1800" u="none" cap="none" strike="noStrike">
                <a:solidFill>
                  <a:srgbClr val="FFFFFF"/>
                </a:solidFill>
                <a:latin typeface="Arial"/>
                <a:ea typeface="Arial"/>
                <a:cs typeface="Arial"/>
                <a:sym typeface="Arial"/>
              </a:endParaRPr>
            </a:p>
          </p:txBody>
        </p:sp>
        <p:sp>
          <p:nvSpPr>
            <p:cNvPr id="2052" name="Google Shape;2052;p83"/>
            <p:cNvSpPr/>
            <p:nvPr/>
          </p:nvSpPr>
          <p:spPr>
            <a:xfrm>
              <a:off x="4673600" y="2922668"/>
              <a:ext cx="2702560" cy="1716575"/>
            </a:xfrm>
            <a:prstGeom prst="roundRect">
              <a:avLst>
                <a:gd fmla="val 16667" name="adj"/>
              </a:avLst>
            </a:prstGeom>
            <a:solidFill>
              <a:srgbClr val="FEEDD8"/>
            </a:solidFill>
            <a:ln cap="flat" cmpd="sng" w="2540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800">
                  <a:solidFill>
                    <a:schemeClr val="dk1"/>
                  </a:solidFill>
                  <a:latin typeface="Calibri"/>
                  <a:ea typeface="Calibri"/>
                  <a:cs typeface="Calibri"/>
                  <a:sym typeface="Calibri"/>
                </a:rPr>
                <a:t>Identifier l’état physique d’un corps à partir de ses caractéristiques.</a:t>
              </a:r>
              <a:endParaRPr/>
            </a:p>
          </p:txBody>
        </p:sp>
        <p:sp>
          <p:nvSpPr>
            <p:cNvPr id="2053" name="Google Shape;2053;p83"/>
            <p:cNvSpPr/>
            <p:nvPr/>
          </p:nvSpPr>
          <p:spPr>
            <a:xfrm>
              <a:off x="680393" y="2624587"/>
              <a:ext cx="2834967" cy="1156370"/>
            </a:xfrm>
            <a:prstGeom prst="roundRect">
              <a:avLst>
                <a:gd fmla="val 8096" name="adj"/>
              </a:avLst>
            </a:prstGeom>
            <a:solidFill>
              <a:srgbClr val="FEEDD8"/>
            </a:solidFill>
            <a:ln cap="flat" cmpd="sng" w="2540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000"/>
                <a:buFont typeface="Calibri"/>
                <a:buNone/>
              </a:pPr>
              <a:r>
                <a:t/>
              </a:r>
              <a:endParaRPr b="1" i="0" sz="2000" u="none" cap="none" strike="noStrike">
                <a:solidFill>
                  <a:srgbClr val="000000"/>
                </a:solidFill>
                <a:latin typeface="Arial"/>
                <a:ea typeface="Arial"/>
                <a:cs typeface="Arial"/>
                <a:sym typeface="Arial"/>
              </a:endParaRPr>
            </a:p>
          </p:txBody>
        </p:sp>
        <p:sp>
          <p:nvSpPr>
            <p:cNvPr id="2054" name="Google Shape;2054;p83"/>
            <p:cNvSpPr txBox="1"/>
            <p:nvPr/>
          </p:nvSpPr>
          <p:spPr>
            <a:xfrm>
              <a:off x="4881880" y="2610818"/>
              <a:ext cx="2286000" cy="30777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0" i="1" lang="fr-FR" sz="1400" u="none" cap="none" strike="noStrike">
                  <a:solidFill>
                    <a:srgbClr val="000000"/>
                  </a:solidFill>
                  <a:latin typeface="Arial"/>
                  <a:ea typeface="Arial"/>
                  <a:cs typeface="Arial"/>
                  <a:sym typeface="Arial"/>
                </a:rPr>
                <a:t>Ma </a:t>
              </a:r>
              <a:r>
                <a:rPr i="1" lang="fr-FR" sz="1400">
                  <a:solidFill>
                    <a:srgbClr val="000000"/>
                  </a:solidFill>
                  <a:latin typeface="Arial"/>
                  <a:ea typeface="Arial"/>
                  <a:cs typeface="Arial"/>
                  <a:sym typeface="Arial"/>
                </a:rPr>
                <a:t>tâche</a:t>
              </a:r>
              <a:endParaRPr b="0" i="1" sz="1400" u="none" cap="none" strike="noStrike">
                <a:solidFill>
                  <a:srgbClr val="000000"/>
                </a:solidFill>
                <a:latin typeface="Arial"/>
                <a:ea typeface="Arial"/>
                <a:cs typeface="Arial"/>
                <a:sym typeface="Arial"/>
              </a:endParaRPr>
            </a:p>
          </p:txBody>
        </p:sp>
        <p:sp>
          <p:nvSpPr>
            <p:cNvPr id="2055" name="Google Shape;2055;p83"/>
            <p:cNvSpPr/>
            <p:nvPr/>
          </p:nvSpPr>
          <p:spPr>
            <a:xfrm>
              <a:off x="8432608" y="2582504"/>
              <a:ext cx="2824480" cy="1415202"/>
            </a:xfrm>
            <a:prstGeom prst="roundRect">
              <a:avLst>
                <a:gd fmla="val 16667" name="adj"/>
              </a:avLst>
            </a:prstGeom>
            <a:solidFill>
              <a:srgbClr val="0097A7">
                <a:alpha val="29803"/>
              </a:srgbClr>
            </a:solidFill>
            <a:ln cap="flat" cmpd="sng" w="25400">
              <a:solidFill>
                <a:srgbClr val="0097A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600"/>
                <a:buFont typeface="Calibri"/>
                <a:buNone/>
              </a:pPr>
              <a:r>
                <a:t/>
              </a:r>
              <a:endParaRPr b="1" i="0" sz="1600" u="none" cap="none" strike="noStrike">
                <a:solidFill>
                  <a:srgbClr val="000000"/>
                </a:solidFill>
                <a:latin typeface="Arial"/>
                <a:ea typeface="Arial"/>
                <a:cs typeface="Arial"/>
                <a:sym typeface="Arial"/>
              </a:endParaRPr>
            </a:p>
          </p:txBody>
        </p:sp>
        <p:sp>
          <p:nvSpPr>
            <p:cNvPr id="2056" name="Google Shape;2056;p83"/>
            <p:cNvSpPr txBox="1"/>
            <p:nvPr/>
          </p:nvSpPr>
          <p:spPr>
            <a:xfrm>
              <a:off x="8577345" y="2290638"/>
              <a:ext cx="2286000" cy="30777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0" i="1" lang="fr-FR" sz="1400" u="none" cap="none" strike="noStrike">
                  <a:solidFill>
                    <a:srgbClr val="000000"/>
                  </a:solidFill>
                  <a:latin typeface="Arial"/>
                  <a:ea typeface="Arial"/>
                  <a:cs typeface="Arial"/>
                  <a:sym typeface="Arial"/>
                </a:rPr>
                <a:t>Verbes de consigne</a:t>
              </a:r>
              <a:endParaRPr/>
            </a:p>
          </p:txBody>
        </p:sp>
        <p:sp>
          <p:nvSpPr>
            <p:cNvPr id="2057" name="Google Shape;2057;p83"/>
            <p:cNvSpPr/>
            <p:nvPr/>
          </p:nvSpPr>
          <p:spPr>
            <a:xfrm>
              <a:off x="883041" y="5280832"/>
              <a:ext cx="6370918" cy="1267333"/>
            </a:xfrm>
            <a:prstGeom prst="roundRect">
              <a:avLst>
                <a:gd fmla="val 16667" name="adj"/>
              </a:avLst>
            </a:prstGeom>
            <a:solidFill>
              <a:srgbClr val="D8E6FC"/>
            </a:solidFill>
            <a:ln cap="flat" cmpd="sng" w="25400">
              <a:solidFill>
                <a:srgbClr val="4285F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600"/>
                <a:buFont typeface="Calibri"/>
                <a:buNone/>
              </a:pPr>
              <a:r>
                <a:t/>
              </a:r>
              <a:endParaRPr b="1" i="0" sz="1600" u="none" cap="none" strike="noStrike">
                <a:solidFill>
                  <a:srgbClr val="000000"/>
                </a:solidFill>
                <a:latin typeface="Arial"/>
                <a:ea typeface="Arial"/>
                <a:cs typeface="Arial"/>
                <a:sym typeface="Arial"/>
              </a:endParaRPr>
            </a:p>
          </p:txBody>
        </p:sp>
        <p:sp>
          <p:nvSpPr>
            <p:cNvPr id="2058" name="Google Shape;2058;p83"/>
            <p:cNvSpPr txBox="1"/>
            <p:nvPr/>
          </p:nvSpPr>
          <p:spPr>
            <a:xfrm>
              <a:off x="931107" y="4895434"/>
              <a:ext cx="3387023"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1" lang="fr-FR" sz="1400" u="none" cap="none" strike="noStrike">
                  <a:solidFill>
                    <a:srgbClr val="000000"/>
                  </a:solidFill>
                  <a:latin typeface="Arial"/>
                  <a:ea typeface="Arial"/>
                  <a:cs typeface="Arial"/>
                  <a:sym typeface="Arial"/>
                </a:rPr>
                <a:t>Structures pour répondre</a:t>
              </a:r>
              <a:endParaRPr/>
            </a:p>
          </p:txBody>
        </p:sp>
        <p:cxnSp>
          <p:nvCxnSpPr>
            <p:cNvPr id="2059" name="Google Shape;2059;p83"/>
            <p:cNvCxnSpPr>
              <a:stCxn id="2053" idx="3"/>
              <a:endCxn id="2052" idx="1"/>
            </p:cNvCxnSpPr>
            <p:nvPr/>
          </p:nvCxnSpPr>
          <p:spPr>
            <a:xfrm>
              <a:off x="3515360" y="3202772"/>
              <a:ext cx="1158300" cy="578100"/>
            </a:xfrm>
            <a:prstGeom prst="bentConnector3">
              <a:avLst>
                <a:gd fmla="val 50000" name="adj1"/>
              </a:avLst>
            </a:prstGeom>
            <a:noFill/>
            <a:ln cap="flat" cmpd="sng" w="9525">
              <a:solidFill>
                <a:srgbClr val="FFAB40"/>
              </a:solidFill>
              <a:prstDash val="solid"/>
              <a:round/>
              <a:headEnd len="sm" w="sm" type="none"/>
              <a:tailEnd len="sm" w="sm" type="none"/>
            </a:ln>
          </p:spPr>
        </p:cxnSp>
        <p:sp>
          <p:nvSpPr>
            <p:cNvPr id="2060" name="Google Shape;2060;p83"/>
            <p:cNvSpPr txBox="1"/>
            <p:nvPr/>
          </p:nvSpPr>
          <p:spPr>
            <a:xfrm>
              <a:off x="962660" y="2680515"/>
              <a:ext cx="2402840" cy="1169551"/>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rgbClr val="000000"/>
                </a:buClr>
                <a:buSzPts val="1400"/>
                <a:buFont typeface="Arial"/>
                <a:buChar char="•"/>
              </a:pPr>
              <a:r>
                <a:rPr lang="fr-FR" sz="1400">
                  <a:solidFill>
                    <a:srgbClr val="000000"/>
                  </a:solidFill>
                  <a:latin typeface="Arial"/>
                  <a:ea typeface="Arial"/>
                  <a:cs typeface="Arial"/>
                  <a:sym typeface="Arial"/>
                </a:rPr>
                <a:t>État physique</a:t>
              </a:r>
              <a:endParaRPr/>
            </a:p>
            <a:p>
              <a:pPr indent="-285750" lvl="0" marL="285750" marR="0" rtl="0" algn="l">
                <a:spcBef>
                  <a:spcPts val="0"/>
                </a:spcBef>
                <a:spcAft>
                  <a:spcPts val="0"/>
                </a:spcAft>
                <a:buClr>
                  <a:srgbClr val="000000"/>
                </a:buClr>
                <a:buSzPts val="1400"/>
                <a:buFont typeface="Arial"/>
                <a:buChar char="•"/>
              </a:pPr>
              <a:r>
                <a:rPr lang="fr-FR" sz="1400">
                  <a:solidFill>
                    <a:srgbClr val="000000"/>
                  </a:solidFill>
                  <a:latin typeface="Arial"/>
                  <a:ea typeface="Arial"/>
                  <a:cs typeface="Arial"/>
                  <a:sym typeface="Arial"/>
                </a:rPr>
                <a:t>Solide</a:t>
              </a:r>
              <a:endParaRPr/>
            </a:p>
            <a:p>
              <a:pPr indent="-285750" lvl="0" marL="285750" marR="0" rtl="0" algn="l">
                <a:spcBef>
                  <a:spcPts val="0"/>
                </a:spcBef>
                <a:spcAft>
                  <a:spcPts val="0"/>
                </a:spcAft>
                <a:buClr>
                  <a:srgbClr val="000000"/>
                </a:buClr>
                <a:buSzPts val="1400"/>
                <a:buFont typeface="Arial"/>
                <a:buChar char="•"/>
              </a:pPr>
              <a:r>
                <a:rPr lang="fr-FR" sz="1400">
                  <a:solidFill>
                    <a:srgbClr val="000000"/>
                  </a:solidFill>
                  <a:latin typeface="Arial"/>
                  <a:ea typeface="Arial"/>
                  <a:cs typeface="Arial"/>
                  <a:sym typeface="Arial"/>
                </a:rPr>
                <a:t>Liquide</a:t>
              </a:r>
              <a:endParaRPr/>
            </a:p>
            <a:p>
              <a:pPr indent="-285750" lvl="0" marL="285750" marR="0" rtl="0" algn="l">
                <a:spcBef>
                  <a:spcPts val="0"/>
                </a:spcBef>
                <a:spcAft>
                  <a:spcPts val="0"/>
                </a:spcAft>
                <a:buClr>
                  <a:srgbClr val="000000"/>
                </a:buClr>
                <a:buSzPts val="1400"/>
                <a:buFont typeface="Arial"/>
                <a:buChar char="•"/>
              </a:pPr>
              <a:r>
                <a:rPr lang="fr-FR" sz="1400">
                  <a:solidFill>
                    <a:srgbClr val="000000"/>
                  </a:solidFill>
                  <a:latin typeface="Arial"/>
                  <a:ea typeface="Arial"/>
                  <a:cs typeface="Arial"/>
                  <a:sym typeface="Arial"/>
                </a:rPr>
                <a:t>Gaz</a:t>
              </a:r>
              <a:endParaRPr/>
            </a:p>
            <a:p>
              <a:pPr indent="-285750" lvl="0" marL="285750" marR="0" rtl="0" algn="l">
                <a:spcBef>
                  <a:spcPts val="0"/>
                </a:spcBef>
                <a:spcAft>
                  <a:spcPts val="0"/>
                </a:spcAft>
                <a:buClr>
                  <a:srgbClr val="000000"/>
                </a:buClr>
                <a:buSzPts val="1400"/>
                <a:buFont typeface="Arial"/>
                <a:buChar char="•"/>
              </a:pPr>
              <a:r>
                <a:rPr lang="fr-FR" sz="1400">
                  <a:solidFill>
                    <a:srgbClr val="000000"/>
                  </a:solidFill>
                  <a:latin typeface="Arial"/>
                  <a:ea typeface="Arial"/>
                  <a:cs typeface="Arial"/>
                  <a:sym typeface="Arial"/>
                </a:rPr>
                <a:t>Solide divisé</a:t>
              </a:r>
              <a:endParaRPr/>
            </a:p>
          </p:txBody>
        </p:sp>
        <p:sp>
          <p:nvSpPr>
            <p:cNvPr id="2061" name="Google Shape;2061;p83"/>
            <p:cNvSpPr txBox="1"/>
            <p:nvPr/>
          </p:nvSpPr>
          <p:spPr>
            <a:xfrm>
              <a:off x="8605328" y="2764706"/>
              <a:ext cx="2479040" cy="738664"/>
            </a:xfrm>
            <a:prstGeom prst="rect">
              <a:avLst/>
            </a:prstGeom>
            <a:noFill/>
            <a:ln>
              <a:noFill/>
            </a:ln>
          </p:spPr>
          <p:txBody>
            <a:bodyPr anchorCtr="0" anchor="t" bIns="45700" lIns="91425" spcFirstLastPara="1" rIns="91425" wrap="square" tIns="45700">
              <a:spAutoFit/>
            </a:bodyPr>
            <a:lstStyle/>
            <a:p>
              <a:pPr indent="-285750" lvl="0" marL="285750" marR="0" rtl="0" algn="l">
                <a:lnSpc>
                  <a:spcPct val="100000"/>
                </a:lnSpc>
                <a:spcBef>
                  <a:spcPts val="0"/>
                </a:spcBef>
                <a:spcAft>
                  <a:spcPts val="0"/>
                </a:spcAft>
                <a:buClr>
                  <a:srgbClr val="000000"/>
                </a:buClr>
                <a:buSzPts val="1400"/>
                <a:buFont typeface="Arial"/>
                <a:buChar char="•"/>
              </a:pPr>
              <a:r>
                <a:rPr lang="fr-FR" sz="1400">
                  <a:solidFill>
                    <a:srgbClr val="000000"/>
                  </a:solidFill>
                  <a:latin typeface="Arial"/>
                  <a:ea typeface="Arial"/>
                  <a:cs typeface="Arial"/>
                  <a:sym typeface="Arial"/>
                </a:rPr>
                <a:t>Extraire  </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400"/>
                <a:buFont typeface="Arial"/>
                <a:buChar char="•"/>
              </a:pPr>
              <a:r>
                <a:rPr lang="fr-FR" sz="1400">
                  <a:solidFill>
                    <a:srgbClr val="000000"/>
                  </a:solidFill>
                  <a:latin typeface="Arial"/>
                  <a:ea typeface="Arial"/>
                  <a:cs typeface="Arial"/>
                  <a:sym typeface="Arial"/>
                </a:rPr>
                <a:t>Identifier </a:t>
              </a:r>
              <a:endParaRPr/>
            </a:p>
            <a:p>
              <a:pPr indent="-285750" lvl="0" marL="285750" marR="0" rtl="0" algn="l">
                <a:lnSpc>
                  <a:spcPct val="100000"/>
                </a:lnSpc>
                <a:spcBef>
                  <a:spcPts val="0"/>
                </a:spcBef>
                <a:spcAft>
                  <a:spcPts val="0"/>
                </a:spcAft>
                <a:buClr>
                  <a:srgbClr val="000000"/>
                </a:buClr>
                <a:buSzPts val="1400"/>
                <a:buFont typeface="Arial"/>
                <a:buChar char="•"/>
              </a:pPr>
              <a:r>
                <a:rPr lang="fr-FR" sz="1400">
                  <a:solidFill>
                    <a:srgbClr val="000000"/>
                  </a:solidFill>
                  <a:latin typeface="Arial"/>
                  <a:ea typeface="Arial"/>
                  <a:cs typeface="Arial"/>
                  <a:sym typeface="Arial"/>
                </a:rPr>
                <a:t>Déduire</a:t>
              </a:r>
              <a:endParaRPr/>
            </a:p>
          </p:txBody>
        </p:sp>
        <p:sp>
          <p:nvSpPr>
            <p:cNvPr id="2062" name="Google Shape;2062;p83"/>
            <p:cNvSpPr/>
            <p:nvPr/>
          </p:nvSpPr>
          <p:spPr>
            <a:xfrm>
              <a:off x="8467288" y="5064682"/>
              <a:ext cx="2789799" cy="1006499"/>
            </a:xfrm>
            <a:prstGeom prst="roundRect">
              <a:avLst>
                <a:gd fmla="val 8096" name="adj"/>
              </a:avLst>
            </a:prstGeom>
            <a:solidFill>
              <a:srgbClr val="78909C">
                <a:alpha val="29803"/>
              </a:srgbClr>
            </a:solidFill>
            <a:ln cap="flat" cmpd="sng" w="25400">
              <a:solidFill>
                <a:srgbClr val="78909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600"/>
                <a:buFont typeface="Calibri"/>
                <a:buNone/>
              </a:pPr>
              <a:r>
                <a:t/>
              </a:r>
              <a:endParaRPr b="1" i="0" sz="1600" u="none" cap="none" strike="noStrike">
                <a:solidFill>
                  <a:srgbClr val="000000"/>
                </a:solidFill>
                <a:latin typeface="Arial"/>
                <a:ea typeface="Arial"/>
                <a:cs typeface="Arial"/>
                <a:sym typeface="Arial"/>
              </a:endParaRPr>
            </a:p>
          </p:txBody>
        </p:sp>
        <p:sp>
          <p:nvSpPr>
            <p:cNvPr id="2063" name="Google Shape;2063;p83"/>
            <p:cNvSpPr txBox="1"/>
            <p:nvPr/>
          </p:nvSpPr>
          <p:spPr>
            <a:xfrm>
              <a:off x="8437502" y="4661274"/>
              <a:ext cx="2286000" cy="30777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0" i="1" lang="fr-FR" sz="1400" u="none" cap="none" strike="noStrike">
                  <a:solidFill>
                    <a:srgbClr val="000000"/>
                  </a:solidFill>
                  <a:latin typeface="Arial"/>
                  <a:ea typeface="Arial"/>
                  <a:cs typeface="Arial"/>
                  <a:sym typeface="Arial"/>
                </a:rPr>
                <a:t>Vocabulaire scientifique</a:t>
              </a:r>
              <a:endParaRPr/>
            </a:p>
          </p:txBody>
        </p:sp>
        <p:cxnSp>
          <p:nvCxnSpPr>
            <p:cNvPr id="2064" name="Google Shape;2064;p83"/>
            <p:cNvCxnSpPr>
              <a:stCxn id="2052" idx="3"/>
              <a:endCxn id="2055" idx="1"/>
            </p:cNvCxnSpPr>
            <p:nvPr/>
          </p:nvCxnSpPr>
          <p:spPr>
            <a:xfrm flipH="1" rot="10800000">
              <a:off x="7376160" y="3290156"/>
              <a:ext cx="1056300" cy="490800"/>
            </a:xfrm>
            <a:prstGeom prst="bentConnector3">
              <a:avLst>
                <a:gd fmla="val 54078" name="adj1"/>
              </a:avLst>
            </a:prstGeom>
            <a:noFill/>
            <a:ln cap="flat" cmpd="sng" w="9525">
              <a:solidFill>
                <a:srgbClr val="FFAB40"/>
              </a:solidFill>
              <a:prstDash val="solid"/>
              <a:round/>
              <a:headEnd len="sm" w="sm" type="none"/>
              <a:tailEnd len="sm" w="sm" type="none"/>
            </a:ln>
          </p:spPr>
        </p:cxnSp>
        <p:cxnSp>
          <p:nvCxnSpPr>
            <p:cNvPr id="2065" name="Google Shape;2065;p83"/>
            <p:cNvCxnSpPr>
              <a:stCxn id="2052" idx="3"/>
              <a:endCxn id="2062" idx="1"/>
            </p:cNvCxnSpPr>
            <p:nvPr/>
          </p:nvCxnSpPr>
          <p:spPr>
            <a:xfrm>
              <a:off x="7376160" y="3780956"/>
              <a:ext cx="1091100" cy="1787100"/>
            </a:xfrm>
            <a:prstGeom prst="bentConnector3">
              <a:avLst>
                <a:gd fmla="val 50000" name="adj1"/>
              </a:avLst>
            </a:prstGeom>
            <a:noFill/>
            <a:ln cap="flat" cmpd="sng" w="9525">
              <a:solidFill>
                <a:srgbClr val="FFAB40"/>
              </a:solidFill>
              <a:prstDash val="solid"/>
              <a:round/>
              <a:headEnd len="sm" w="sm" type="none"/>
              <a:tailEnd len="sm" w="sm" type="none"/>
            </a:ln>
          </p:spPr>
        </p:cxnSp>
        <p:sp>
          <p:nvSpPr>
            <p:cNvPr id="2066" name="Google Shape;2066;p83"/>
            <p:cNvSpPr txBox="1"/>
            <p:nvPr/>
          </p:nvSpPr>
          <p:spPr>
            <a:xfrm>
              <a:off x="974480" y="5392032"/>
              <a:ext cx="6263640" cy="733888"/>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rgbClr val="000000"/>
                </a:buClr>
                <a:buSzPts val="1400"/>
                <a:buFont typeface="Arial"/>
                <a:buChar char="•"/>
              </a:pPr>
              <a:r>
                <a:rPr lang="fr-FR" sz="1400">
                  <a:solidFill>
                    <a:srgbClr val="000000"/>
                  </a:solidFill>
                  <a:latin typeface="Arial"/>
                  <a:ea typeface="Arial"/>
                  <a:cs typeface="Arial"/>
                  <a:sym typeface="Arial"/>
                </a:rPr>
                <a:t>Un solide a……….…………….et ………………………….</a:t>
              </a:r>
              <a:endParaRPr/>
            </a:p>
            <a:p>
              <a:pPr indent="-285750" lvl="0" marL="285750" marR="0" rtl="0" algn="l">
                <a:spcBef>
                  <a:spcPts val="0"/>
                </a:spcBef>
                <a:spcAft>
                  <a:spcPts val="0"/>
                </a:spcAft>
                <a:buClr>
                  <a:srgbClr val="000000"/>
                </a:buClr>
                <a:buSzPts val="1400"/>
                <a:buFont typeface="Arial"/>
                <a:buChar char="•"/>
              </a:pPr>
              <a:r>
                <a:rPr lang="fr-FR" sz="1400">
                  <a:solidFill>
                    <a:srgbClr val="000000"/>
                  </a:solidFill>
                  <a:latin typeface="Arial"/>
                  <a:ea typeface="Arial"/>
                  <a:cs typeface="Arial"/>
                  <a:sym typeface="Arial"/>
                </a:rPr>
                <a:t>Un liquide a……………………….et n’a pas de………………………..</a:t>
              </a:r>
              <a:endParaRPr/>
            </a:p>
            <a:p>
              <a:pPr indent="-285750" lvl="0" marL="285750" marR="0" rtl="0" algn="l">
                <a:spcBef>
                  <a:spcPts val="0"/>
                </a:spcBef>
                <a:spcAft>
                  <a:spcPts val="0"/>
                </a:spcAft>
                <a:buClr>
                  <a:srgbClr val="000000"/>
                </a:buClr>
                <a:buSzPts val="1400"/>
                <a:buFont typeface="Arial"/>
                <a:buChar char="•"/>
              </a:pPr>
              <a:r>
                <a:rPr lang="fr-FR" sz="1400">
                  <a:solidFill>
                    <a:srgbClr val="000000"/>
                  </a:solidFill>
                  <a:latin typeface="Arial"/>
                  <a:ea typeface="Arial"/>
                  <a:cs typeface="Arial"/>
                  <a:sym typeface="Arial"/>
                </a:rPr>
                <a:t>Un gaz n’a pas ni ………………………...ni………………….. </a:t>
              </a:r>
              <a:endParaRPr/>
            </a:p>
          </p:txBody>
        </p:sp>
        <p:cxnSp>
          <p:nvCxnSpPr>
            <p:cNvPr id="2067" name="Google Shape;2067;p83"/>
            <p:cNvCxnSpPr/>
            <p:nvPr/>
          </p:nvCxnSpPr>
          <p:spPr>
            <a:xfrm rot="5400000">
              <a:off x="4695489" y="3945066"/>
              <a:ext cx="669961" cy="1988821"/>
            </a:xfrm>
            <a:prstGeom prst="bentConnector3">
              <a:avLst>
                <a:gd fmla="val 50000" name="adj1"/>
              </a:avLst>
            </a:prstGeom>
            <a:noFill/>
            <a:ln cap="flat" cmpd="sng" w="9525">
              <a:solidFill>
                <a:srgbClr val="FFAB40"/>
              </a:solidFill>
              <a:prstDash val="solid"/>
              <a:round/>
              <a:headEnd len="sm" w="sm" type="none"/>
              <a:tailEnd len="sm" w="sm" type="none"/>
            </a:ln>
          </p:spPr>
        </p:cxnSp>
        <p:sp>
          <p:nvSpPr>
            <p:cNvPr id="2068" name="Google Shape;2068;p83"/>
            <p:cNvSpPr/>
            <p:nvPr/>
          </p:nvSpPr>
          <p:spPr>
            <a:xfrm>
              <a:off x="415600" y="1645615"/>
              <a:ext cx="11428467" cy="344835"/>
            </a:xfrm>
            <a:prstGeom prst="rect">
              <a:avLst/>
            </a:prstGeom>
            <a:solidFill>
              <a:srgbClr val="00717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FFFFFF"/>
                </a:buClr>
                <a:buSzPts val="1400"/>
                <a:buFont typeface="Arial"/>
                <a:buNone/>
              </a:pPr>
              <a:r>
                <a:rPr b="1" i="0" lang="fr-FR" sz="1400" u="none" cap="none" strike="noStrike">
                  <a:solidFill>
                    <a:srgbClr val="FFFFFF"/>
                  </a:solidFill>
                  <a:latin typeface="Arial"/>
                  <a:ea typeface="Arial"/>
                  <a:cs typeface="Arial"/>
                  <a:sym typeface="Arial"/>
                </a:rPr>
                <a:t>MA CARTE LEXICALE</a:t>
              </a:r>
              <a:endParaRPr b="1" i="0" sz="1200" u="none" cap="none" strike="noStrike">
                <a:solidFill>
                  <a:srgbClr val="FFFFFF"/>
                </a:solidFill>
                <a:latin typeface="Arial"/>
                <a:ea typeface="Arial"/>
                <a:cs typeface="Arial"/>
                <a:sym typeface="Arial"/>
              </a:endParaRPr>
            </a:p>
          </p:txBody>
        </p:sp>
      </p:grpSp>
      <p:sp>
        <p:nvSpPr>
          <p:cNvPr id="2069" name="Google Shape;2069;p83"/>
          <p:cNvSpPr txBox="1"/>
          <p:nvPr/>
        </p:nvSpPr>
        <p:spPr>
          <a:xfrm>
            <a:off x="8562244" y="4679817"/>
            <a:ext cx="2787028" cy="954107"/>
          </a:xfrm>
          <a:prstGeom prst="rect">
            <a:avLst/>
          </a:prstGeom>
          <a:noFill/>
          <a:ln>
            <a:noFill/>
          </a:ln>
        </p:spPr>
        <p:txBody>
          <a:bodyPr anchorCtr="0" anchor="t" bIns="45700" lIns="91425" spcFirstLastPara="1" rIns="91425" wrap="square" tIns="45700">
            <a:spAutoFit/>
          </a:bodyPr>
          <a:lstStyle/>
          <a:p>
            <a:pPr indent="-285750" lvl="0" marL="285750" marR="0" rtl="0" algn="l">
              <a:lnSpc>
                <a:spcPct val="100000"/>
              </a:lnSpc>
              <a:spcBef>
                <a:spcPts val="0"/>
              </a:spcBef>
              <a:spcAft>
                <a:spcPts val="0"/>
              </a:spcAft>
              <a:buClr>
                <a:srgbClr val="000000"/>
              </a:buClr>
              <a:buSzPts val="1400"/>
              <a:buFont typeface="Arial"/>
              <a:buChar char="•"/>
            </a:pPr>
            <a:r>
              <a:rPr b="0" i="0" lang="fr-FR" sz="1400" u="none" cap="none" strike="noStrike">
                <a:solidFill>
                  <a:srgbClr val="000000"/>
                </a:solidFill>
                <a:latin typeface="Arial"/>
                <a:ea typeface="Arial"/>
                <a:cs typeface="Arial"/>
                <a:sym typeface="Arial"/>
              </a:rPr>
              <a:t>Forme propre</a:t>
            </a:r>
            <a:endParaRPr/>
          </a:p>
          <a:p>
            <a:pPr indent="-285750" lvl="0" marL="285750" marR="0" rtl="0" algn="l">
              <a:lnSpc>
                <a:spcPct val="100000"/>
              </a:lnSpc>
              <a:spcBef>
                <a:spcPts val="0"/>
              </a:spcBef>
              <a:spcAft>
                <a:spcPts val="0"/>
              </a:spcAft>
              <a:buClr>
                <a:srgbClr val="000000"/>
              </a:buClr>
              <a:buSzPts val="1400"/>
              <a:buFont typeface="Arial"/>
              <a:buChar char="•"/>
            </a:pPr>
            <a:r>
              <a:rPr lang="fr-FR" sz="1400">
                <a:solidFill>
                  <a:srgbClr val="000000"/>
                </a:solidFill>
                <a:latin typeface="Arial"/>
                <a:ea typeface="Arial"/>
                <a:cs typeface="Arial"/>
                <a:sym typeface="Arial"/>
              </a:rPr>
              <a:t>Volume propre</a:t>
            </a:r>
            <a:endParaRPr/>
          </a:p>
          <a:p>
            <a:pPr indent="-285750" lvl="0" marL="285750" marR="0" rtl="0" algn="l">
              <a:lnSpc>
                <a:spcPct val="100000"/>
              </a:lnSpc>
              <a:spcBef>
                <a:spcPts val="0"/>
              </a:spcBef>
              <a:spcAft>
                <a:spcPts val="0"/>
              </a:spcAft>
              <a:buClr>
                <a:srgbClr val="000000"/>
              </a:buClr>
              <a:buSzPts val="1400"/>
              <a:buFont typeface="Arial"/>
              <a:buChar char="•"/>
            </a:pPr>
            <a:r>
              <a:rPr b="0" i="0" lang="fr-FR" sz="1400" u="none" cap="none" strike="noStrike">
                <a:solidFill>
                  <a:srgbClr val="000000"/>
                </a:solidFill>
                <a:latin typeface="Arial"/>
                <a:ea typeface="Arial"/>
                <a:cs typeface="Arial"/>
                <a:sym typeface="Arial"/>
              </a:rPr>
              <a:t>Surface libre</a:t>
            </a:r>
            <a:endParaRPr/>
          </a:p>
          <a:p>
            <a:pPr indent="-285750" lvl="0" marL="285750" marR="0" rtl="0" algn="l">
              <a:lnSpc>
                <a:spcPct val="100000"/>
              </a:lnSpc>
              <a:spcBef>
                <a:spcPts val="0"/>
              </a:spcBef>
              <a:spcAft>
                <a:spcPts val="0"/>
              </a:spcAft>
              <a:buClr>
                <a:srgbClr val="000000"/>
              </a:buClr>
              <a:buSzPts val="1400"/>
              <a:buFont typeface="Arial"/>
              <a:buChar char="•"/>
            </a:pPr>
            <a:r>
              <a:rPr b="0" i="0" lang="fr-FR" sz="1400" u="none" cap="none" strike="noStrike">
                <a:solidFill>
                  <a:srgbClr val="000000"/>
                </a:solidFill>
                <a:latin typeface="Arial"/>
                <a:ea typeface="Arial"/>
                <a:cs typeface="Arial"/>
                <a:sym typeface="Arial"/>
              </a:rPr>
              <a:t>Horizontale</a:t>
            </a:r>
            <a:endParaRPr/>
          </a:p>
        </p:txBody>
      </p:sp>
      <p:sp>
        <p:nvSpPr>
          <p:cNvPr id="2070" name="Google Shape;2070;p83"/>
          <p:cNvSpPr txBox="1"/>
          <p:nvPr/>
        </p:nvSpPr>
        <p:spPr>
          <a:xfrm>
            <a:off x="777432" y="1951199"/>
            <a:ext cx="2286000" cy="30777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0" i="1" lang="fr-FR" sz="1400" u="none" cap="none" strike="noStrike">
                <a:solidFill>
                  <a:srgbClr val="000000"/>
                </a:solidFill>
                <a:latin typeface="Arial"/>
                <a:ea typeface="Arial"/>
                <a:cs typeface="Arial"/>
                <a:sym typeface="Arial"/>
              </a:rPr>
              <a:t>Termes thématiques</a:t>
            </a:r>
            <a:endParaRPr/>
          </a:p>
        </p:txBody>
      </p:sp>
      <p:pic>
        <p:nvPicPr>
          <p:cNvPr id="2071" name="Google Shape;2071;p83"/>
          <p:cNvPicPr preferRelativeResize="0"/>
          <p:nvPr/>
        </p:nvPicPr>
        <p:blipFill rotWithShape="1">
          <a:blip r:embed="rId3">
            <a:alphaModFix/>
          </a:blip>
          <a:srcRect b="0" l="0" r="0" t="0"/>
          <a:stretch/>
        </p:blipFill>
        <p:spPr>
          <a:xfrm>
            <a:off x="11176808" y="212713"/>
            <a:ext cx="583170" cy="583170"/>
          </a:xfrm>
          <a:prstGeom prst="rect">
            <a:avLst/>
          </a:prstGeom>
          <a:noFill/>
          <a:ln>
            <a:noFill/>
          </a:ln>
        </p:spPr>
      </p:pic>
      <p:sp>
        <p:nvSpPr>
          <p:cNvPr id="2072" name="Google Shape;2072;p83"/>
          <p:cNvSpPr txBox="1"/>
          <p:nvPr/>
        </p:nvSpPr>
        <p:spPr>
          <a:xfrm>
            <a:off x="11757947" y="71000"/>
            <a:ext cx="365440" cy="369332"/>
          </a:xfrm>
          <a:prstGeom prst="rect">
            <a:avLst/>
          </a:prstGeom>
          <a:solidFill>
            <a:srgbClr val="F7C47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C</a:t>
            </a:r>
            <a:endParaRPr b="1" sz="1800">
              <a:solidFill>
                <a:schemeClr val="lt1"/>
              </a:solidFill>
              <a:latin typeface="Calibri"/>
              <a:ea typeface="Calibri"/>
              <a:cs typeface="Calibri"/>
              <a:sym typeface="Calibri"/>
            </a:endParaRPr>
          </a:p>
        </p:txBody>
      </p:sp>
    </p:spTree>
  </p:cSld>
  <p:clrMapOvr>
    <a:masterClrMapping/>
  </p:clrMapOvr>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B27096"/>
            </a:gs>
            <a:gs pos="75000">
              <a:srgbClr val="B27096">
                <a:alpha val="65882"/>
              </a:srgbClr>
            </a:gs>
            <a:gs pos="83000">
              <a:srgbClr val="B27096"/>
            </a:gs>
            <a:gs pos="100000">
              <a:srgbClr val="B27096"/>
            </a:gs>
          </a:gsLst>
          <a:lin ang="5400000" scaled="0"/>
        </a:gradFill>
      </p:bgPr>
    </p:bg>
    <p:spTree>
      <p:nvGrpSpPr>
        <p:cNvPr id="2076" name="Shape 2076"/>
        <p:cNvGrpSpPr/>
        <p:nvPr/>
      </p:nvGrpSpPr>
      <p:grpSpPr>
        <a:xfrm>
          <a:off x="0" y="0"/>
          <a:ext cx="0" cy="0"/>
          <a:chOff x="0" y="0"/>
          <a:chExt cx="0" cy="0"/>
        </a:xfrm>
      </p:grpSpPr>
      <p:sp>
        <p:nvSpPr>
          <p:cNvPr id="2077" name="Google Shape;2077;p84"/>
          <p:cNvSpPr txBox="1"/>
          <p:nvPr/>
        </p:nvSpPr>
        <p:spPr>
          <a:xfrm>
            <a:off x="482599" y="697141"/>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 incite les élèves à réaliser les exercices à la maison et clore la séance.</a:t>
            </a:r>
            <a:endParaRPr/>
          </a:p>
        </p:txBody>
      </p:sp>
      <p:sp>
        <p:nvSpPr>
          <p:cNvPr id="2078" name="Google Shape;2078;p84"/>
          <p:cNvSpPr txBox="1"/>
          <p:nvPr/>
        </p:nvSpPr>
        <p:spPr>
          <a:xfrm>
            <a:off x="774699" y="177800"/>
            <a:ext cx="1059180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Voici l’exercice à réaliser à la maison.</a:t>
            </a:r>
            <a:endParaRPr/>
          </a:p>
        </p:txBody>
      </p:sp>
      <p:sp>
        <p:nvSpPr>
          <p:cNvPr id="2079" name="Google Shape;2079;p84"/>
          <p:cNvSpPr txBox="1"/>
          <p:nvPr/>
        </p:nvSpPr>
        <p:spPr>
          <a:xfrm>
            <a:off x="1170828" y="1170228"/>
            <a:ext cx="9240275"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3200">
                <a:solidFill>
                  <a:srgbClr val="0040C0"/>
                </a:solidFill>
                <a:latin typeface="Calibri"/>
                <a:ea typeface="Calibri"/>
                <a:cs typeface="Calibri"/>
                <a:sym typeface="Calibri"/>
              </a:rPr>
              <a:t>Exercices 1 et 2 page 15  Défi 1, question 1, page 17</a:t>
            </a:r>
            <a:endParaRPr/>
          </a:p>
        </p:txBody>
      </p:sp>
      <p:pic>
        <p:nvPicPr>
          <p:cNvPr id="2080" name="Google Shape;2080;p84"/>
          <p:cNvPicPr preferRelativeResize="0"/>
          <p:nvPr/>
        </p:nvPicPr>
        <p:blipFill rotWithShape="1">
          <a:blip r:embed="rId3">
            <a:alphaModFix/>
          </a:blip>
          <a:srcRect b="0" l="0" r="0" t="0"/>
          <a:stretch/>
        </p:blipFill>
        <p:spPr>
          <a:xfrm>
            <a:off x="11176808" y="212713"/>
            <a:ext cx="583170" cy="583170"/>
          </a:xfrm>
          <a:prstGeom prst="rect">
            <a:avLst/>
          </a:prstGeom>
          <a:noFill/>
          <a:ln>
            <a:noFill/>
          </a:ln>
        </p:spPr>
      </p:pic>
      <p:sp>
        <p:nvSpPr>
          <p:cNvPr id="2081" name="Google Shape;2081;p84"/>
          <p:cNvSpPr txBox="1"/>
          <p:nvPr/>
        </p:nvSpPr>
        <p:spPr>
          <a:xfrm>
            <a:off x="11757947" y="71000"/>
            <a:ext cx="365440" cy="369332"/>
          </a:xfrm>
          <a:prstGeom prst="rect">
            <a:avLst/>
          </a:prstGeom>
          <a:solidFill>
            <a:srgbClr val="F7C47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C</a:t>
            </a:r>
            <a:endParaRPr b="1" sz="1800">
              <a:solidFill>
                <a:schemeClr val="lt1"/>
              </a:solidFill>
              <a:latin typeface="Calibri"/>
              <a:ea typeface="Calibri"/>
              <a:cs typeface="Calibri"/>
              <a:sym typeface="Calibri"/>
            </a:endParaRPr>
          </a:p>
        </p:txBody>
      </p:sp>
      <p:pic>
        <p:nvPicPr>
          <p:cNvPr id="2082" name="Google Shape;2082;p84"/>
          <p:cNvPicPr preferRelativeResize="0"/>
          <p:nvPr/>
        </p:nvPicPr>
        <p:blipFill rotWithShape="1">
          <a:blip r:embed="rId4">
            <a:alphaModFix/>
          </a:blip>
          <a:srcRect b="0" l="0" r="0" t="0"/>
          <a:stretch/>
        </p:blipFill>
        <p:spPr>
          <a:xfrm>
            <a:off x="1170828" y="1926759"/>
            <a:ext cx="4801016" cy="4427604"/>
          </a:xfrm>
          <a:prstGeom prst="rect">
            <a:avLst/>
          </a:prstGeom>
          <a:noFill/>
          <a:ln>
            <a:noFill/>
          </a:ln>
        </p:spPr>
      </p:pic>
      <p:pic>
        <p:nvPicPr>
          <p:cNvPr id="2083" name="Google Shape;2083;p84"/>
          <p:cNvPicPr preferRelativeResize="0"/>
          <p:nvPr/>
        </p:nvPicPr>
        <p:blipFill rotWithShape="1">
          <a:blip r:embed="rId5">
            <a:alphaModFix/>
          </a:blip>
          <a:srcRect b="0" l="0" r="0" t="0"/>
          <a:stretch/>
        </p:blipFill>
        <p:spPr>
          <a:xfrm>
            <a:off x="6499685" y="1926759"/>
            <a:ext cx="5060148" cy="2852083"/>
          </a:xfrm>
          <a:prstGeom prst="rect">
            <a:avLst/>
          </a:prstGeom>
          <a:noFill/>
          <a:ln>
            <a:noFill/>
          </a:ln>
        </p:spPr>
      </p:pic>
    </p:spTree>
  </p:cSld>
  <p:clrMapOvr>
    <a:masterClrMapping/>
  </p:clrMapOvr>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9D7A2"/>
            </a:gs>
            <a:gs pos="35000">
              <a:srgbClr val="FFFFFF"/>
            </a:gs>
            <a:gs pos="100000">
              <a:srgbClr val="F6C374"/>
            </a:gs>
          </a:gsLst>
          <a:path path="circle">
            <a:fillToRect b="50%" l="50%" r="50%" t="50%"/>
          </a:path>
          <a:tileRect/>
        </a:gradFill>
      </p:bgPr>
    </p:bg>
    <p:spTree>
      <p:nvGrpSpPr>
        <p:cNvPr id="2087" name="Shape 2087"/>
        <p:cNvGrpSpPr/>
        <p:nvPr/>
      </p:nvGrpSpPr>
      <p:grpSpPr>
        <a:xfrm>
          <a:off x="0" y="0"/>
          <a:ext cx="0" cy="0"/>
          <a:chOff x="0" y="0"/>
          <a:chExt cx="0" cy="0"/>
        </a:xfrm>
      </p:grpSpPr>
      <p:grpSp>
        <p:nvGrpSpPr>
          <p:cNvPr id="2088" name="Google Shape;2088;p85"/>
          <p:cNvGrpSpPr/>
          <p:nvPr/>
        </p:nvGrpSpPr>
        <p:grpSpPr>
          <a:xfrm>
            <a:off x="812158" y="844906"/>
            <a:ext cx="10567685" cy="5198169"/>
            <a:chOff x="2184399" y="1402024"/>
            <a:chExt cx="7823200" cy="4942038"/>
          </a:xfrm>
        </p:grpSpPr>
        <p:sp>
          <p:nvSpPr>
            <p:cNvPr id="2089" name="Google Shape;2089;p85"/>
            <p:cNvSpPr/>
            <p:nvPr/>
          </p:nvSpPr>
          <p:spPr>
            <a:xfrm>
              <a:off x="2184399" y="1402024"/>
              <a:ext cx="7823200" cy="4942038"/>
            </a:xfrm>
            <a:prstGeom prst="roundRect">
              <a:avLst>
                <a:gd fmla="val 2665" name="adj"/>
              </a:avLst>
            </a:prstGeom>
            <a:solidFill>
              <a:srgbClr val="F9D7A2"/>
            </a:solidFill>
            <a:ln cap="flat" cmpd="sng" w="12700">
              <a:solidFill>
                <a:srgbClr val="F9D7A2"/>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2090" name="Google Shape;2090;p85"/>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p:txBody>
        </p:sp>
      </p:grpSp>
      <p:grpSp>
        <p:nvGrpSpPr>
          <p:cNvPr id="2091" name="Google Shape;2091;p85"/>
          <p:cNvGrpSpPr/>
          <p:nvPr/>
        </p:nvGrpSpPr>
        <p:grpSpPr>
          <a:xfrm>
            <a:off x="812159" y="829917"/>
            <a:ext cx="10567685" cy="5198169"/>
            <a:chOff x="2184400" y="1402025"/>
            <a:chExt cx="7823200" cy="4942038"/>
          </a:xfrm>
        </p:grpSpPr>
        <p:sp>
          <p:nvSpPr>
            <p:cNvPr id="2092" name="Google Shape;2092;p85"/>
            <p:cNvSpPr/>
            <p:nvPr/>
          </p:nvSpPr>
          <p:spPr>
            <a:xfrm>
              <a:off x="2184400" y="1402025"/>
              <a:ext cx="7823200" cy="4942038"/>
            </a:xfrm>
            <a:prstGeom prst="roundRect">
              <a:avLst>
                <a:gd fmla="val 2665" name="adj"/>
              </a:avLst>
            </a:prstGeom>
            <a:solidFill>
              <a:srgbClr val="F6C374"/>
            </a:solidFill>
            <a:ln cap="flat" cmpd="sng" w="12700">
              <a:solidFill>
                <a:srgbClr val="F6C374"/>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highlight>
                  <a:srgbClr val="FFFF00"/>
                </a:highlight>
                <a:latin typeface="Calibri"/>
                <a:ea typeface="Calibri"/>
                <a:cs typeface="Calibri"/>
                <a:sym typeface="Calibri"/>
              </a:endParaRPr>
            </a:p>
          </p:txBody>
        </p:sp>
        <p:sp>
          <p:nvSpPr>
            <p:cNvPr id="2093" name="Google Shape;2093;p85"/>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i="1" sz="4800">
                <a:solidFill>
                  <a:srgbClr val="000000"/>
                </a:solidFill>
                <a:latin typeface="Calibri"/>
                <a:ea typeface="Calibri"/>
                <a:cs typeface="Calibri"/>
                <a:sym typeface="Calibri"/>
              </a:endParaRPr>
            </a:p>
            <a:p>
              <a:pPr indent="0" lvl="0" marL="0" marR="0" rtl="0" algn="ctr">
                <a:spcBef>
                  <a:spcPts val="0"/>
                </a:spcBef>
                <a:spcAft>
                  <a:spcPts val="0"/>
                </a:spcAft>
                <a:buNone/>
              </a:pPr>
              <a:r>
                <a:rPr i="1" lang="fr-FR" sz="4800">
                  <a:solidFill>
                    <a:srgbClr val="000000"/>
                  </a:solidFill>
                  <a:latin typeface="Calibri"/>
                  <a:ea typeface="Calibri"/>
                  <a:cs typeface="Calibri"/>
                  <a:sym typeface="Calibri"/>
                </a:rPr>
                <a:t>A la prochaine séance!</a:t>
              </a:r>
              <a:endParaRPr/>
            </a:p>
          </p:txBody>
        </p:sp>
      </p:grpSp>
      <p:pic>
        <p:nvPicPr>
          <p:cNvPr id="2094" name="Google Shape;2094;p85"/>
          <p:cNvPicPr preferRelativeResize="0"/>
          <p:nvPr/>
        </p:nvPicPr>
        <p:blipFill rotWithShape="1">
          <a:blip r:embed="rId3">
            <a:alphaModFix/>
          </a:blip>
          <a:srcRect b="0" l="0" r="0" t="0"/>
          <a:stretch/>
        </p:blipFill>
        <p:spPr>
          <a:xfrm>
            <a:off x="4632837" y="1903731"/>
            <a:ext cx="2783680" cy="278368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0" name="Shape 670"/>
        <p:cNvGrpSpPr/>
        <p:nvPr/>
      </p:nvGrpSpPr>
      <p:grpSpPr>
        <a:xfrm>
          <a:off x="0" y="0"/>
          <a:ext cx="0" cy="0"/>
          <a:chOff x="0" y="0"/>
          <a:chExt cx="0" cy="0"/>
        </a:xfrm>
      </p:grpSpPr>
      <p:sp>
        <p:nvSpPr>
          <p:cNvPr id="671" name="Google Shape;671;p9"/>
          <p:cNvSpPr txBox="1"/>
          <p:nvPr>
            <p:ph idx="4294967295" type="title"/>
          </p:nvPr>
        </p:nvSpPr>
        <p:spPr>
          <a:xfrm>
            <a:off x="839893" y="216324"/>
            <a:ext cx="10160000" cy="472016"/>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A5A5A5"/>
              </a:buClr>
              <a:buSzPts val="1600"/>
              <a:buFont typeface="Calibri"/>
              <a:buNone/>
            </a:pPr>
            <a:r>
              <a:rPr b="1" lang="fr-FR" sz="1600">
                <a:solidFill>
                  <a:srgbClr val="A5A5A5"/>
                </a:solidFill>
                <a:latin typeface="Calibri"/>
                <a:ea typeface="Calibri"/>
                <a:cs typeface="Calibri"/>
                <a:sym typeface="Calibri"/>
              </a:rPr>
              <a:t>Bonjour! Prêts pour démarrer notre séance? Allons-y!</a:t>
            </a:r>
            <a:endParaRPr/>
          </a:p>
        </p:txBody>
      </p:sp>
      <p:pic>
        <p:nvPicPr>
          <p:cNvPr descr="Une fusée Soyouz décolle vers l'ISS avec un Russe et un Américain à bord, fusée  qui décolle - heartfeltfuneralcompany.co.uk" id="672" name="Google Shape;672;p9"/>
          <p:cNvPicPr preferRelativeResize="0"/>
          <p:nvPr/>
        </p:nvPicPr>
        <p:blipFill rotWithShape="1">
          <a:blip r:embed="rId3">
            <a:alphaModFix/>
          </a:blip>
          <a:srcRect b="0" l="12628" r="42945" t="0"/>
          <a:stretch/>
        </p:blipFill>
        <p:spPr>
          <a:xfrm>
            <a:off x="3753501" y="1707546"/>
            <a:ext cx="4066495" cy="4029613"/>
          </a:xfrm>
          <a:prstGeom prst="ellipse">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Thème Offic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1_Office Theme">
  <a:themeElements>
    <a:clrScheme name="Office Theme">
      <a:dk1>
        <a:srgbClr val="000000"/>
      </a:dk1>
      <a:lt1>
        <a:srgbClr val="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3_Thème Offic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2024-05-28T10:13:44Z</dcterms:created>
  <dc:creator>D_Abdellah</dc:creator>
</cp:coreProperties>
</file>