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2.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3.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4" r:id="rId2"/>
    <p:sldMasterId id="2147483813" r:id="rId3"/>
    <p:sldMasterId id="2147483835" r:id="rId4"/>
  </p:sldMasterIdLst>
  <p:notesMasterIdLst>
    <p:notesMasterId r:id="rId79"/>
  </p:notesMasterIdLst>
  <p:sldIdLst>
    <p:sldId id="341" r:id="rId5"/>
    <p:sldId id="342" r:id="rId6"/>
    <p:sldId id="343" r:id="rId7"/>
    <p:sldId id="344" r:id="rId8"/>
    <p:sldId id="345" r:id="rId9"/>
    <p:sldId id="2147483552" r:id="rId10"/>
    <p:sldId id="347" r:id="rId11"/>
    <p:sldId id="348" r:id="rId12"/>
    <p:sldId id="2147483555" r:id="rId13"/>
    <p:sldId id="2147483554" r:id="rId14"/>
    <p:sldId id="284" r:id="rId15"/>
    <p:sldId id="296" r:id="rId16"/>
    <p:sldId id="367" r:id="rId17"/>
    <p:sldId id="368" r:id="rId18"/>
    <p:sldId id="369" r:id="rId19"/>
    <p:sldId id="370" r:id="rId20"/>
    <p:sldId id="270" r:id="rId21"/>
    <p:sldId id="275" r:id="rId22"/>
    <p:sldId id="276" r:id="rId23"/>
    <p:sldId id="256" r:id="rId24"/>
    <p:sldId id="2147483638" r:id="rId25"/>
    <p:sldId id="2147483642" r:id="rId26"/>
    <p:sldId id="2147483641" r:id="rId27"/>
    <p:sldId id="2147483639" r:id="rId28"/>
    <p:sldId id="298" r:id="rId29"/>
    <p:sldId id="2147483640" r:id="rId30"/>
    <p:sldId id="2147483637" r:id="rId31"/>
    <p:sldId id="287" r:id="rId32"/>
    <p:sldId id="372" r:id="rId33"/>
    <p:sldId id="373" r:id="rId34"/>
    <p:sldId id="374" r:id="rId35"/>
    <p:sldId id="375" r:id="rId36"/>
    <p:sldId id="376" r:id="rId37"/>
    <p:sldId id="366" r:id="rId38"/>
    <p:sldId id="299" r:id="rId39"/>
    <p:sldId id="377" r:id="rId40"/>
    <p:sldId id="394" r:id="rId41"/>
    <p:sldId id="379" r:id="rId42"/>
    <p:sldId id="380" r:id="rId43"/>
    <p:sldId id="381" r:id="rId44"/>
    <p:sldId id="382" r:id="rId45"/>
    <p:sldId id="383" r:id="rId46"/>
    <p:sldId id="384" r:id="rId47"/>
    <p:sldId id="385" r:id="rId48"/>
    <p:sldId id="386" r:id="rId49"/>
    <p:sldId id="387" r:id="rId50"/>
    <p:sldId id="388" r:id="rId51"/>
    <p:sldId id="389" r:id="rId52"/>
    <p:sldId id="390" r:id="rId53"/>
    <p:sldId id="391" r:id="rId54"/>
    <p:sldId id="392" r:id="rId55"/>
    <p:sldId id="393" r:id="rId56"/>
    <p:sldId id="300" r:id="rId57"/>
    <p:sldId id="281" r:id="rId58"/>
    <p:sldId id="334" r:id="rId59"/>
    <p:sldId id="395" r:id="rId60"/>
    <p:sldId id="335" r:id="rId61"/>
    <p:sldId id="396" r:id="rId62"/>
    <p:sldId id="350" r:id="rId63"/>
    <p:sldId id="397" r:id="rId64"/>
    <p:sldId id="398" r:id="rId65"/>
    <p:sldId id="399" r:id="rId66"/>
    <p:sldId id="303" r:id="rId67"/>
    <p:sldId id="353" r:id="rId68"/>
    <p:sldId id="354" r:id="rId69"/>
    <p:sldId id="359" r:id="rId70"/>
    <p:sldId id="305" r:id="rId71"/>
    <p:sldId id="262" r:id="rId72"/>
    <p:sldId id="358" r:id="rId73"/>
    <p:sldId id="401" r:id="rId74"/>
    <p:sldId id="400" r:id="rId75"/>
    <p:sldId id="402" r:id="rId76"/>
    <p:sldId id="291" r:id="rId77"/>
    <p:sldId id="363" r:id="rId7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89" d="100"/>
          <a:sy n="89" d="100"/>
        </p:scale>
        <p:origin x="90"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4CFD65-A772-47B3-B382-D4F78D99C0C8}" type="doc">
      <dgm:prSet loTypeId="urn:microsoft.com/office/officeart/2011/layout/TabList" loCatId="list" qsTypeId="urn:microsoft.com/office/officeart/2005/8/quickstyle/simple5" qsCatId="simple" csTypeId="urn:microsoft.com/office/officeart/2005/8/colors/accent2_3" csCatId="accent2" phldr="1"/>
      <dgm:spPr/>
      <dgm:t>
        <a:bodyPr/>
        <a:lstStyle/>
        <a:p>
          <a:endParaRPr lang="fr-FR"/>
        </a:p>
      </dgm:t>
    </dgm:pt>
    <dgm:pt modelId="{AEA927C8-D1EF-47B3-967B-31BEF980766F}">
      <dgm:prSet phldrT="[Text]" phldr="0"/>
      <dgm:spPr/>
      <dgm:t>
        <a:bodyPr/>
        <a:lstStyle/>
        <a:p>
          <a:r>
            <a:rPr lang="fr-FR" b="1" dirty="0">
              <a:solidFill>
                <a:schemeClr val="bg1"/>
              </a:solidFill>
              <a:latin typeface="Calibri" panose="020F0502020204030204" pitchFamily="34" charset="0"/>
              <a:cs typeface="Calibri" panose="020F0502020204030204" pitchFamily="34" charset="0"/>
            </a:rPr>
            <a:t>Exercices</a:t>
          </a:r>
        </a:p>
      </dgm:t>
    </dgm:pt>
    <dgm:pt modelId="{FFD6C87C-AC70-4012-A7FD-41A562C04A31}" type="parTrans" cxnId="{E1276A3D-497D-4DED-A312-04FE159290B4}">
      <dgm:prSet/>
      <dgm:spPr/>
      <dgm:t>
        <a:bodyPr/>
        <a:lstStyle/>
        <a:p>
          <a:endParaRPr lang="fr-FR">
            <a:latin typeface="Calibri" panose="020F0502020204030204" pitchFamily="34" charset="0"/>
            <a:cs typeface="Calibri" panose="020F0502020204030204" pitchFamily="34" charset="0"/>
          </a:endParaRPr>
        </a:p>
      </dgm:t>
    </dgm:pt>
    <dgm:pt modelId="{53730B12-F467-4679-9F0F-B261DC9765EF}" type="sibTrans" cxnId="{E1276A3D-497D-4DED-A312-04FE159290B4}">
      <dgm:prSet/>
      <dgm:spPr/>
      <dgm:t>
        <a:bodyPr/>
        <a:lstStyle/>
        <a:p>
          <a:endParaRPr lang="fr-FR">
            <a:latin typeface="Calibri" panose="020F0502020204030204" pitchFamily="34" charset="0"/>
            <a:cs typeface="Calibri" panose="020F0502020204030204" pitchFamily="34" charset="0"/>
          </a:endParaRPr>
        </a:p>
      </dgm:t>
    </dgm:pt>
    <dgm:pt modelId="{1EA4D158-8912-4FA8-AE97-B9FF0E8C3028}">
      <dgm:prSet phldrT="[Text]" custT="1"/>
      <dgm:spPr/>
      <dgm:t>
        <a:bodyPr/>
        <a:lstStyle/>
        <a:p>
          <a:pPr>
            <a:buFont typeface="Wingdings" panose="05000000000000000000" pitchFamily="2" charset="2"/>
            <a:buChar char="ü"/>
          </a:pPr>
          <a:r>
            <a:rPr lang="fr-FR" sz="2800" dirty="0"/>
            <a:t>Effectuer les exercices suivants</a:t>
          </a:r>
          <a:endParaRPr lang="fr-FR" sz="2800" dirty="0">
            <a:latin typeface="Calibri" panose="020F0502020204030204" pitchFamily="34" charset="0"/>
            <a:cs typeface="Calibri" panose="020F0502020204030204" pitchFamily="34" charset="0"/>
          </a:endParaRPr>
        </a:p>
      </dgm:t>
    </dgm:pt>
    <dgm:pt modelId="{AC2F57DA-4E2F-40DA-B454-E9EDC18F13AD}" type="parTrans" cxnId="{91703C54-BD3B-4CE0-9332-AA960F62F466}">
      <dgm:prSet/>
      <dgm:spPr/>
      <dgm:t>
        <a:bodyPr/>
        <a:lstStyle/>
        <a:p>
          <a:endParaRPr lang="fr-FR">
            <a:latin typeface="Calibri" panose="020F0502020204030204" pitchFamily="34" charset="0"/>
            <a:cs typeface="Calibri" panose="020F0502020204030204" pitchFamily="34" charset="0"/>
          </a:endParaRPr>
        </a:p>
      </dgm:t>
    </dgm:pt>
    <dgm:pt modelId="{C8F42C88-B2D8-4785-90B9-7A1DB085DA62}" type="sibTrans" cxnId="{91703C54-BD3B-4CE0-9332-AA960F62F466}">
      <dgm:prSet/>
      <dgm:spPr/>
      <dgm:t>
        <a:bodyPr/>
        <a:lstStyle/>
        <a:p>
          <a:endParaRPr lang="fr-FR">
            <a:latin typeface="Calibri" panose="020F0502020204030204" pitchFamily="34" charset="0"/>
            <a:cs typeface="Calibri" panose="020F0502020204030204" pitchFamily="34" charset="0"/>
          </a:endParaRPr>
        </a:p>
      </dgm:t>
    </dgm:pt>
    <dgm:pt modelId="{EDD159C7-D15F-4847-BCE5-B8D800FB1D92}" type="pres">
      <dgm:prSet presAssocID="{514CFD65-A772-47B3-B382-D4F78D99C0C8}" presName="Name0" presStyleCnt="0">
        <dgm:presLayoutVars>
          <dgm:chMax/>
          <dgm:chPref val="3"/>
          <dgm:dir/>
          <dgm:animOne val="branch"/>
          <dgm:animLvl val="lvl"/>
        </dgm:presLayoutVars>
      </dgm:prSet>
      <dgm:spPr/>
    </dgm:pt>
    <dgm:pt modelId="{78CC4BC5-04EE-4589-A14F-78E9B6760433}" type="pres">
      <dgm:prSet presAssocID="{AEA927C8-D1EF-47B3-967B-31BEF980766F}" presName="composite" presStyleCnt="0"/>
      <dgm:spPr/>
    </dgm:pt>
    <dgm:pt modelId="{E633CDE9-03B3-4DCD-9C8F-BC3DDC98B090}" type="pres">
      <dgm:prSet presAssocID="{AEA927C8-D1EF-47B3-967B-31BEF980766F}" presName="FirstChild" presStyleLbl="revTx" presStyleIdx="0" presStyleCnt="1">
        <dgm:presLayoutVars>
          <dgm:chMax val="0"/>
          <dgm:chPref val="0"/>
          <dgm:bulletEnabled val="1"/>
        </dgm:presLayoutVars>
      </dgm:prSet>
      <dgm:spPr/>
    </dgm:pt>
    <dgm:pt modelId="{549A94C4-1A0A-4944-B58B-F3E4422971DC}" type="pres">
      <dgm:prSet presAssocID="{AEA927C8-D1EF-47B3-967B-31BEF980766F}" presName="Parent" presStyleLbl="alignNode1" presStyleIdx="0" presStyleCnt="1" custLinFactX="38436" custLinFactY="-15" custLinFactNeighborX="100000" custLinFactNeighborY="-100000">
        <dgm:presLayoutVars>
          <dgm:chMax val="3"/>
          <dgm:chPref val="3"/>
          <dgm:bulletEnabled val="1"/>
        </dgm:presLayoutVars>
      </dgm:prSet>
      <dgm:spPr/>
    </dgm:pt>
    <dgm:pt modelId="{40B5A9BE-18FC-47CE-84CA-92C056242AC2}" type="pres">
      <dgm:prSet presAssocID="{AEA927C8-D1EF-47B3-967B-31BEF980766F}" presName="Accent" presStyleLbl="parChTrans1D1" presStyleIdx="0" presStyleCnt="1"/>
      <dgm:spPr/>
    </dgm:pt>
  </dgm:ptLst>
  <dgm:cxnLst>
    <dgm:cxn modelId="{E1276A3D-497D-4DED-A312-04FE159290B4}" srcId="{514CFD65-A772-47B3-B382-D4F78D99C0C8}" destId="{AEA927C8-D1EF-47B3-967B-31BEF980766F}" srcOrd="0" destOrd="0" parTransId="{FFD6C87C-AC70-4012-A7FD-41A562C04A31}" sibTransId="{53730B12-F467-4679-9F0F-B261DC9765EF}"/>
    <dgm:cxn modelId="{91703C54-BD3B-4CE0-9332-AA960F62F466}" srcId="{AEA927C8-D1EF-47B3-967B-31BEF980766F}" destId="{1EA4D158-8912-4FA8-AE97-B9FF0E8C3028}" srcOrd="0" destOrd="0" parTransId="{AC2F57DA-4E2F-40DA-B454-E9EDC18F13AD}" sibTransId="{C8F42C88-B2D8-4785-90B9-7A1DB085DA62}"/>
    <dgm:cxn modelId="{C49093AA-861A-413D-9103-9CF87451318C}" type="presOf" srcId="{514CFD65-A772-47B3-B382-D4F78D99C0C8}" destId="{EDD159C7-D15F-4847-BCE5-B8D800FB1D92}" srcOrd="0" destOrd="0" presId="urn:microsoft.com/office/officeart/2011/layout/TabList"/>
    <dgm:cxn modelId="{7B78BDBF-E341-4C91-ABDF-FC0F71042FAD}" type="presOf" srcId="{AEA927C8-D1EF-47B3-967B-31BEF980766F}" destId="{549A94C4-1A0A-4944-B58B-F3E4422971DC}" srcOrd="0" destOrd="0" presId="urn:microsoft.com/office/officeart/2011/layout/TabList"/>
    <dgm:cxn modelId="{3ABAA6DA-13B0-4299-9B30-A0ED9A47AEA7}" type="presOf" srcId="{1EA4D158-8912-4FA8-AE97-B9FF0E8C3028}" destId="{E633CDE9-03B3-4DCD-9C8F-BC3DDC98B090}" srcOrd="0" destOrd="0" presId="urn:microsoft.com/office/officeart/2011/layout/TabList"/>
    <dgm:cxn modelId="{F9E556B5-143E-4719-A03B-223DB2388080}" type="presParOf" srcId="{EDD159C7-D15F-4847-BCE5-B8D800FB1D92}" destId="{78CC4BC5-04EE-4589-A14F-78E9B6760433}" srcOrd="0" destOrd="0" presId="urn:microsoft.com/office/officeart/2011/layout/TabList"/>
    <dgm:cxn modelId="{6E6E070E-B8FF-4AE8-99E5-817B9219A0ED}" type="presParOf" srcId="{78CC4BC5-04EE-4589-A14F-78E9B6760433}" destId="{E633CDE9-03B3-4DCD-9C8F-BC3DDC98B090}" srcOrd="0" destOrd="0" presId="urn:microsoft.com/office/officeart/2011/layout/TabList"/>
    <dgm:cxn modelId="{1EADC345-CC57-4B6D-88A9-3D5E2FA2243D}" type="presParOf" srcId="{78CC4BC5-04EE-4589-A14F-78E9B6760433}" destId="{549A94C4-1A0A-4944-B58B-F3E4422971DC}" srcOrd="1" destOrd="0" presId="urn:microsoft.com/office/officeart/2011/layout/TabList"/>
    <dgm:cxn modelId="{94BF8EF2-25BB-4525-9BAD-79169DAA73C4}" type="presParOf" srcId="{78CC4BC5-04EE-4589-A14F-78E9B6760433}" destId="{40B5A9BE-18FC-47CE-84CA-92C056242AC2}"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5A9BE-18FC-47CE-84CA-92C056242AC2}">
      <dsp:nvSpPr>
        <dsp:cNvPr id="0" name=""/>
        <dsp:cNvSpPr/>
      </dsp:nvSpPr>
      <dsp:spPr>
        <a:xfrm>
          <a:off x="0" y="1046385"/>
          <a:ext cx="10042014" cy="0"/>
        </a:xfrm>
        <a:prstGeom prst="line">
          <a:avLst/>
        </a:prstGeom>
        <a:no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33CDE9-03B3-4DCD-9C8F-BC3DDC98B090}">
      <dsp:nvSpPr>
        <dsp:cNvPr id="0" name=""/>
        <dsp:cNvSpPr/>
      </dsp:nvSpPr>
      <dsp:spPr>
        <a:xfrm>
          <a:off x="2610923" y="523232"/>
          <a:ext cx="7431090" cy="523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Font typeface="Wingdings" panose="05000000000000000000" pitchFamily="2" charset="2"/>
            <a:buNone/>
          </a:pPr>
          <a:r>
            <a:rPr lang="fr-FR" sz="2800" kern="1200" dirty="0"/>
            <a:t>Effectuer les exercices suivants</a:t>
          </a:r>
          <a:endParaRPr lang="fr-FR" sz="2800" kern="1200" dirty="0">
            <a:latin typeface="Calibri" panose="020F0502020204030204" pitchFamily="34" charset="0"/>
            <a:cs typeface="Calibri" panose="020F0502020204030204" pitchFamily="34" charset="0"/>
          </a:endParaRPr>
        </a:p>
      </dsp:txBody>
      <dsp:txXfrm>
        <a:off x="2610923" y="523232"/>
        <a:ext cx="7431090" cy="523153"/>
      </dsp:txXfrm>
    </dsp:sp>
    <dsp:sp modelId="{549A94C4-1A0A-4944-B58B-F3E4422971DC}">
      <dsp:nvSpPr>
        <dsp:cNvPr id="0" name=""/>
        <dsp:cNvSpPr/>
      </dsp:nvSpPr>
      <dsp:spPr>
        <a:xfrm>
          <a:off x="3614458" y="0"/>
          <a:ext cx="2610923" cy="523153"/>
        </a:xfrm>
        <a:prstGeom prst="round2SameRect">
          <a:avLst>
            <a:gd name="adj1" fmla="val 16670"/>
            <a:gd name="adj2" fmla="val 0"/>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w="6350" cap="flat" cmpd="sng" algn="ctr">
          <a:solidFill>
            <a:schemeClr val="accent2">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fr-FR" sz="2800" b="1" kern="1200" dirty="0">
              <a:solidFill>
                <a:schemeClr val="bg1"/>
              </a:solidFill>
              <a:latin typeface="Calibri" panose="020F0502020204030204" pitchFamily="34" charset="0"/>
              <a:cs typeface="Calibri" panose="020F0502020204030204" pitchFamily="34" charset="0"/>
            </a:rPr>
            <a:t>Exercices</a:t>
          </a:r>
        </a:p>
      </dsp:txBody>
      <dsp:txXfrm>
        <a:off x="3640001" y="25543"/>
        <a:ext cx="2559837" cy="497610"/>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76E53B-392C-4102-B3FE-ACABD0A39B2B}" type="datetimeFigureOut">
              <a:rPr lang="fr-FR" smtClean="0"/>
              <a:t>31/12/2025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3DB916-DA5F-43DD-B1CA-757DC077E9AB}" type="slidenum">
              <a:rPr lang="fr-FR" smtClean="0"/>
              <a:t>‹N°›</a:t>
            </a:fld>
            <a:endParaRPr lang="fr-FR"/>
          </a:p>
        </p:txBody>
      </p:sp>
    </p:spTree>
    <p:extLst>
      <p:ext uri="{BB962C8B-B14F-4D97-AF65-F5344CB8AC3E}">
        <p14:creationId xmlns:p14="http://schemas.microsoft.com/office/powerpoint/2010/main" val="3300154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a:extLst>
            <a:ext uri="{FF2B5EF4-FFF2-40B4-BE49-F238E27FC236}">
              <a16:creationId xmlns:a16="http://schemas.microsoft.com/office/drawing/2014/main" id="{20E3F636-8058-EA46-D740-08E566F96EF4}"/>
            </a:ext>
          </a:extLst>
        </p:cNvPr>
        <p:cNvGrpSpPr/>
        <p:nvPr/>
      </p:nvGrpSpPr>
      <p:grpSpPr>
        <a:xfrm>
          <a:off x="0" y="0"/>
          <a:ext cx="0" cy="0"/>
          <a:chOff x="0" y="0"/>
          <a:chExt cx="0" cy="0"/>
        </a:xfrm>
      </p:grpSpPr>
      <p:sp>
        <p:nvSpPr>
          <p:cNvPr id="313" name="Google Shape;313;g39d66b1cee0_0_447:notes">
            <a:extLst>
              <a:ext uri="{FF2B5EF4-FFF2-40B4-BE49-F238E27FC236}">
                <a16:creationId xmlns:a16="http://schemas.microsoft.com/office/drawing/2014/main" id="{74615894-7D1A-8726-6249-EB36FEFAFF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4" name="Google Shape;314;g39d66b1cee0_0_447:notes">
            <a:extLst>
              <a:ext uri="{FF2B5EF4-FFF2-40B4-BE49-F238E27FC236}">
                <a16:creationId xmlns:a16="http://schemas.microsoft.com/office/drawing/2014/main" id="{8CCBA26A-67C8-F8BF-54D8-09DA197D2A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dirty="0"/>
          </a:p>
        </p:txBody>
      </p:sp>
    </p:spTree>
    <p:extLst>
      <p:ext uri="{BB962C8B-B14F-4D97-AF65-F5344CB8AC3E}">
        <p14:creationId xmlns:p14="http://schemas.microsoft.com/office/powerpoint/2010/main" val="1161289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4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083873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9</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pPr/>
              <a:t>72</a:t>
            </a:fld>
            <a:endParaRPr lang="fr-FR" dirty="0"/>
          </a:p>
        </p:txBody>
      </p:sp>
    </p:spTree>
    <p:extLst>
      <p:ext uri="{BB962C8B-B14F-4D97-AF65-F5344CB8AC3E}">
        <p14:creationId xmlns:p14="http://schemas.microsoft.com/office/powerpoint/2010/main" val="3627971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gif"/><Relationship Id="rId1" Type="http://schemas.openxmlformats.org/officeDocument/2006/relationships/slideMaster" Target="../slideMasters/slideMaster2.xml"/><Relationship Id="rId4" Type="http://schemas.microsoft.com/office/2007/relationships/hdphoto" Target="../media/hdphoto5.wdp"/></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2.xml"/><Relationship Id="rId4" Type="http://schemas.microsoft.com/office/2007/relationships/hdphoto" Target="../media/hdphoto6.wdp"/></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gif"/><Relationship Id="rId1" Type="http://schemas.openxmlformats.org/officeDocument/2006/relationships/slideMaster" Target="../slideMasters/slideMaster3.xml"/><Relationship Id="rId4" Type="http://schemas.microsoft.com/office/2007/relationships/hdphoto" Target="../media/hdphoto7.wdp"/></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6.gif"/><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gif"/><Relationship Id="rId1" Type="http://schemas.openxmlformats.org/officeDocument/2006/relationships/slideMaster" Target="../slideMasters/slideMaster2.xml"/><Relationship Id="rId4" Type="http://schemas.microsoft.com/office/2007/relationships/hdphoto" Target="../media/hdphoto3.wdp"/></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gif"/><Relationship Id="rId1" Type="http://schemas.openxmlformats.org/officeDocument/2006/relationships/slideMaster" Target="../slideMasters/slideMaster2.xml"/><Relationship Id="rId4" Type="http://schemas.microsoft.com/office/2007/relationships/hdphoto" Target="../media/hdphoto4.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17005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quis">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
        <p:nvSpPr>
          <p:cNvPr id="5" name="Rectangle 23">
            <a:extLst>
              <a:ext uri="{FF2B5EF4-FFF2-40B4-BE49-F238E27FC236}">
                <a16:creationId xmlns:a16="http://schemas.microsoft.com/office/drawing/2014/main" id="{80883169-1337-5736-37FD-3FD94B09D1A2}"/>
              </a:ext>
            </a:extLst>
          </p:cNvPr>
          <p:cNvSpPr/>
          <p:nvPr userDrawn="1"/>
        </p:nvSpPr>
        <p:spPr>
          <a:xfrm>
            <a:off x="11819822" y="40446"/>
            <a:ext cx="211626" cy="292986"/>
          </a:xfrm>
          <a:prstGeom prst="rect">
            <a:avLst/>
          </a:prstGeom>
          <a:solidFill>
            <a:srgbClr val="F7C475"/>
          </a:solid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40802932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Pratique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927196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12063717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Tree>
    <p:extLst>
      <p:ext uri="{BB962C8B-B14F-4D97-AF65-F5344CB8AC3E}">
        <p14:creationId xmlns:p14="http://schemas.microsoft.com/office/powerpoint/2010/main" val="17193514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5461230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03038971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26855477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3708907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18588715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8560033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188207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55638280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5237347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16813744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00528941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7124373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75189204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8489858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3085296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9963375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1611702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52834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12391729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14221047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5507501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763141144"/>
      </p:ext>
    </p:extLst>
  </p:cSld>
  <p:clrMapOvr>
    <a:masterClrMapping/>
  </p:clrMapOvr>
  <p:hf sldNum="0"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1350" b="1" dirty="0">
              <a:solidFill>
                <a:prstClr val="white">
                  <a:lumMod val="50000"/>
                </a:prst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1858877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338588167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579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43455497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7336156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024665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650851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4221947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15655808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5399248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287374570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540368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88330372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79589317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70212022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42925494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3842454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217442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11584275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58843498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2795050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5959517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4246667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84426902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457921861"/>
      </p:ext>
    </p:extLst>
  </p:cSld>
  <p:clrMapOvr>
    <a:masterClrMapping/>
  </p:clrMapOvr>
  <p:hf sldNum="0"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1350" b="1" dirty="0">
              <a:solidFill>
                <a:prstClr val="white">
                  <a:lumMod val="50000"/>
                </a:prst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3852631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530739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330112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21618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53363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660520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021485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363364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8503171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4990157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581595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2230768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1632698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6279883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230116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8997610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870623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3213901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8182318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3025898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3017921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6150284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837195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105279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6739441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953317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5825532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34589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9065539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525137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842917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799892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769458667"/>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1350" b="1" dirty="0">
              <a:solidFill>
                <a:prstClr val="white">
                  <a:lumMod val="50000"/>
                </a:prst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29492006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
        <p:nvSpPr>
          <p:cNvPr id="2" name="TextBox 6">
            <a:extLst>
              <a:ext uri="{FF2B5EF4-FFF2-40B4-BE49-F238E27FC236}">
                <a16:creationId xmlns:a16="http://schemas.microsoft.com/office/drawing/2014/main" id="{F294AEB4-3217-EF95-21BB-78CEF732B954}"/>
              </a:ext>
            </a:extLst>
          </p:cNvPr>
          <p:cNvSpPr txBox="1"/>
          <p:nvPr userDrawn="1"/>
        </p:nvSpPr>
        <p:spPr>
          <a:xfrm>
            <a:off x="5146550" y="2799060"/>
            <a:ext cx="5869201" cy="865878"/>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800" b="1" kern="0" dirty="0">
                <a:solidFill>
                  <a:srgbClr val="FFC000"/>
                </a:solidFill>
                <a:latin typeface="Arial"/>
                <a:cs typeface="Arial"/>
                <a:sym typeface="Arial"/>
              </a:rPr>
              <a:t>Le rituel</a:t>
            </a:r>
          </a:p>
        </p:txBody>
      </p:sp>
    </p:spTree>
    <p:extLst>
      <p:ext uri="{BB962C8B-B14F-4D97-AF65-F5344CB8AC3E}">
        <p14:creationId xmlns:p14="http://schemas.microsoft.com/office/powerpoint/2010/main" val="26812629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8963780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o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843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ynthèse des termes clé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9175" cy="5389563"/>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FR" dirty="0"/>
              <a:t>Ici vous mettez une synthèse (carte mémo) avec les notions / termes clés </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0" name="Picture 3" descr="Image générée">
            <a:extLst>
              <a:ext uri="{FF2B5EF4-FFF2-40B4-BE49-F238E27FC236}">
                <a16:creationId xmlns:a16="http://schemas.microsoft.com/office/drawing/2014/main" id="{F0A318EE-362B-C550-B9FA-3EC143BE847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6394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679959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795273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2" name="Group 14">
            <a:extLst>
              <a:ext uri="{FF2B5EF4-FFF2-40B4-BE49-F238E27FC236}">
                <a16:creationId xmlns:a16="http://schemas.microsoft.com/office/drawing/2014/main" id="{67BDECF3-810C-5B61-41E7-A312A59B0BB4}"/>
              </a:ext>
            </a:extLst>
          </p:cNvPr>
          <p:cNvGrpSpPr/>
          <p:nvPr userDrawn="1"/>
        </p:nvGrpSpPr>
        <p:grpSpPr>
          <a:xfrm>
            <a:off x="4855028" y="1394568"/>
            <a:ext cx="6212869" cy="3873929"/>
            <a:chOff x="1641585" y="1048972"/>
            <a:chExt cx="5867403" cy="3260732"/>
          </a:xfrm>
        </p:grpSpPr>
        <p:sp>
          <p:nvSpPr>
            <p:cNvPr id="13" name="Rectangle : coins arrondis 10">
              <a:extLst>
                <a:ext uri="{FF2B5EF4-FFF2-40B4-BE49-F238E27FC236}">
                  <a16:creationId xmlns:a16="http://schemas.microsoft.com/office/drawing/2014/main" id="{E92CB04E-0036-65DF-BB8D-2199621E81F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4" name="Rectangle 18">
              <a:extLst>
                <a:ext uri="{FF2B5EF4-FFF2-40B4-BE49-F238E27FC236}">
                  <a16:creationId xmlns:a16="http://schemas.microsoft.com/office/drawing/2014/main" id="{A57292C3-0ED1-7904-8AA2-4321971D68FC}"/>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5" name="Rectangle 19">
              <a:extLst>
                <a:ext uri="{FF2B5EF4-FFF2-40B4-BE49-F238E27FC236}">
                  <a16:creationId xmlns:a16="http://schemas.microsoft.com/office/drawing/2014/main" id="{5531AA44-D89E-FE82-518F-186F71E20669}"/>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5 min</a:t>
            </a:r>
            <a:endParaRPr lang="fr-FR" dirty="0"/>
          </a:p>
        </p:txBody>
      </p:sp>
      <p:sp>
        <p:nvSpPr>
          <p:cNvPr id="16" name="TextBox 6">
            <a:extLst>
              <a:ext uri="{FF2B5EF4-FFF2-40B4-BE49-F238E27FC236}">
                <a16:creationId xmlns:a16="http://schemas.microsoft.com/office/drawing/2014/main" id="{AA32DCC0-8A45-7075-E6F3-4926EDDFD2D6}"/>
              </a:ext>
            </a:extLst>
          </p:cNvPr>
          <p:cNvSpPr txBox="1"/>
          <p:nvPr userDrawn="1"/>
        </p:nvSpPr>
        <p:spPr>
          <a:xfrm>
            <a:off x="5025418" y="2384963"/>
            <a:ext cx="5869201" cy="690767"/>
          </a:xfrm>
          <a:prstGeom prst="rect">
            <a:avLst/>
          </a:prstGeom>
          <a:noFill/>
          <a:ln cap="flat">
            <a:noFill/>
          </a:ln>
        </p:spPr>
        <p:txBody>
          <a:bodyPr vert="horz" wrap="square" lIns="0" tIns="0" rIns="0" bIns="0" anchor="t" anchorCtr="1" compatLnSpc="1">
            <a:spAutoFit/>
          </a:bodyPr>
          <a:lstStyle/>
          <a:p>
            <a:pPr lvl="0" algn="ctr">
              <a:lnSpc>
                <a:spcPct val="131218"/>
              </a:lnSpc>
              <a:buClrTx/>
              <a:defRPr sz="1800" b="0" i="0" u="none" strike="noStrike" kern="0" cap="none" spc="0" baseline="0">
                <a:solidFill>
                  <a:srgbClr val="000000"/>
                </a:solidFill>
                <a:uFillTx/>
              </a:defRPr>
            </a:pPr>
            <a:r>
              <a:rPr lang="fr-FR" sz="3733" b="1" dirty="0">
                <a:solidFill>
                  <a:srgbClr val="C00000"/>
                </a:solidFill>
                <a:latin typeface="Calibri" panose="020F0502020204030204" pitchFamily="34" charset="0"/>
                <a:cs typeface="Calibri" panose="020F0502020204030204" pitchFamily="34" charset="0"/>
              </a:rPr>
              <a:t>Tâche principale</a:t>
            </a:r>
          </a:p>
        </p:txBody>
      </p:sp>
      <p:sp>
        <p:nvSpPr>
          <p:cNvPr id="17" name="Rectangle 21">
            <a:extLst>
              <a:ext uri="{FF2B5EF4-FFF2-40B4-BE49-F238E27FC236}">
                <a16:creationId xmlns:a16="http://schemas.microsoft.com/office/drawing/2014/main" id="{A0BE74C5-D2B3-B500-BCB4-98241D5EA163}"/>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9" name="Rectangle 23">
            <a:extLst>
              <a:ext uri="{FF2B5EF4-FFF2-40B4-BE49-F238E27FC236}">
                <a16:creationId xmlns:a16="http://schemas.microsoft.com/office/drawing/2014/main" id="{9094B69F-799B-85DC-D230-5CB97AFAB4A5}"/>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pic>
        <p:nvPicPr>
          <p:cNvPr id="20" name="Picture 1">
            <a:extLst>
              <a:ext uri="{FF2B5EF4-FFF2-40B4-BE49-F238E27FC236}">
                <a16:creationId xmlns:a16="http://schemas.microsoft.com/office/drawing/2014/main" id="{054C2B1E-8496-FA89-C83B-04F8622C02E6}"/>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18835763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9131901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7332761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1187574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424547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9233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1181375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24212315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8475202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76710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4769705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1783143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7613112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476549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4238816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5067312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509206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1578491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7345295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6080339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84054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21923201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9561055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3932685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2327578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791681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4159877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2743941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0570059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6949539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6019279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543507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31/12/2025</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1311044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4549330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56456566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94873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7995159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161004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1937896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72212541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0322595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408613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659757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6642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5553784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1951438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7479098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541789205"/>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00"/>
            <a:endParaRPr lang="fr-MA" sz="1350" b="1" dirty="0">
              <a:solidFill>
                <a:prstClr val="white">
                  <a:lumMod val="50000"/>
                </a:prst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1968961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292186094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moelagev">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9175" cy="5389563"/>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FR" dirty="0"/>
              <a:t>Ici vous mettez une synthèse (carte mémo) avec les notions / termes clés </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10" name="Google Shape;1084;p29">
            <a:extLst>
              <a:ext uri="{FF2B5EF4-FFF2-40B4-BE49-F238E27FC236}">
                <a16:creationId xmlns:a16="http://schemas.microsoft.com/office/drawing/2014/main" id="{C3355325-CA7E-AFF3-2358-A998B00D77CA}"/>
              </a:ext>
            </a:extLst>
          </p:cNvPr>
          <p:cNvPicPr preferRelativeResize="0"/>
          <p:nvPr userDrawn="1"/>
        </p:nvPicPr>
        <p:blipFill rotWithShape="1">
          <a:blip r:embed="rId6">
            <a:alphaModFix/>
          </a:blip>
          <a:srcRect/>
          <a:stretch/>
        </p:blipFill>
        <p:spPr>
          <a:xfrm>
            <a:off x="11600270" y="456097"/>
            <a:ext cx="424481" cy="424481"/>
          </a:xfrm>
          <a:prstGeom prst="rect">
            <a:avLst/>
          </a:prstGeom>
          <a:noFill/>
          <a:ln>
            <a:noFill/>
          </a:ln>
        </p:spPr>
      </p:pic>
    </p:spTree>
    <p:extLst>
      <p:ext uri="{BB962C8B-B14F-4D97-AF65-F5344CB8AC3E}">
        <p14:creationId xmlns:p14="http://schemas.microsoft.com/office/powerpoint/2010/main" val="40391143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528883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pcoll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26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32161202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slideLayout" Target="../slideLayouts/slideLayout89.xml"/><Relationship Id="rId21" Type="http://schemas.openxmlformats.org/officeDocument/2006/relationships/slideLayout" Target="../slideLayouts/slideLayout71.xml"/><Relationship Id="rId34" Type="http://schemas.openxmlformats.org/officeDocument/2006/relationships/slideLayout" Target="../slideLayouts/slideLayout84.xml"/><Relationship Id="rId42" Type="http://schemas.openxmlformats.org/officeDocument/2006/relationships/slideLayout" Target="../slideLayouts/slideLayout92.xml"/><Relationship Id="rId47" Type="http://schemas.openxmlformats.org/officeDocument/2006/relationships/slideLayout" Target="../slideLayouts/slideLayout97.xml"/><Relationship Id="rId50" Type="http://schemas.openxmlformats.org/officeDocument/2006/relationships/slideLayout" Target="../slideLayouts/slideLayout100.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9" Type="http://schemas.openxmlformats.org/officeDocument/2006/relationships/slideLayout" Target="../slideLayouts/slideLayout79.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slideLayout" Target="../slideLayouts/slideLayout90.xml"/><Relationship Id="rId45" Type="http://schemas.openxmlformats.org/officeDocument/2006/relationships/slideLayout" Target="../slideLayouts/slideLayout95.xml"/><Relationship Id="rId53" Type="http://schemas.openxmlformats.org/officeDocument/2006/relationships/theme" Target="../theme/theme2.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4" Type="http://schemas.openxmlformats.org/officeDocument/2006/relationships/slideLayout" Target="../slideLayouts/slideLayout94.xml"/><Relationship Id="rId52" Type="http://schemas.openxmlformats.org/officeDocument/2006/relationships/slideLayout" Target="../slideLayouts/slideLayout102.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43" Type="http://schemas.openxmlformats.org/officeDocument/2006/relationships/slideLayout" Target="../slideLayouts/slideLayout93.xml"/><Relationship Id="rId48" Type="http://schemas.openxmlformats.org/officeDocument/2006/relationships/slideLayout" Target="../slideLayouts/slideLayout98.xml"/><Relationship Id="rId8" Type="http://schemas.openxmlformats.org/officeDocument/2006/relationships/slideLayout" Target="../slideLayouts/slideLayout58.xml"/><Relationship Id="rId51" Type="http://schemas.openxmlformats.org/officeDocument/2006/relationships/slideLayout" Target="../slideLayouts/slideLayout101.xml"/><Relationship Id="rId3" Type="http://schemas.openxmlformats.org/officeDocument/2006/relationships/slideLayout" Target="../slideLayouts/slideLayout53.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slideLayout" Target="../slideLayouts/slideLayout88.xml"/><Relationship Id="rId46" Type="http://schemas.openxmlformats.org/officeDocument/2006/relationships/slideLayout" Target="../slideLayouts/slideLayout96.xml"/><Relationship Id="rId20" Type="http://schemas.openxmlformats.org/officeDocument/2006/relationships/slideLayout" Target="../slideLayouts/slideLayout70.xml"/><Relationship Id="rId41" Type="http://schemas.openxmlformats.org/officeDocument/2006/relationships/slideLayout" Target="../slideLayouts/slideLayout91.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49" Type="http://schemas.openxmlformats.org/officeDocument/2006/relationships/slideLayout" Target="../slideLayouts/slideLayout9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theme" Target="../theme/theme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3" Type="http://schemas.openxmlformats.org/officeDocument/2006/relationships/slideLayout" Target="../slideLayouts/slideLayout128.xml"/><Relationship Id="rId21" Type="http://schemas.openxmlformats.org/officeDocument/2006/relationships/slideLayout" Target="../slideLayouts/slideLayout146.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5CE231B-25EB-4A68-BA80-EB75600200BE}" type="datetimeFigureOut">
              <a:rPr lang="fr-FR" smtClean="0">
                <a:solidFill>
                  <a:prstClr val="black">
                    <a:tint val="75000"/>
                  </a:prstClr>
                </a:solidFill>
              </a:rPr>
              <a:pPr defTabSz="457200"/>
              <a:t>31/12/2025</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EB6BF17-B454-4520-84DD-15E34D16678A}" type="slidenum">
              <a:rPr lang="fr-FR" smtClean="0">
                <a:solidFill>
                  <a:prstClr val="black">
                    <a:tint val="75000"/>
                  </a:prstClr>
                </a:solidFill>
              </a:rPr>
              <a:pPr defTabSz="457200"/>
              <a:t>‹N°›</a:t>
            </a:fld>
            <a:endParaRPr lang="fr-FR" dirty="0">
              <a:solidFill>
                <a:prstClr val="black">
                  <a:tint val="75000"/>
                </a:prstClr>
              </a:solidFill>
            </a:endParaRPr>
          </a:p>
        </p:txBody>
      </p:sp>
    </p:spTree>
    <p:extLst>
      <p:ext uri="{BB962C8B-B14F-4D97-AF65-F5344CB8AC3E}">
        <p14:creationId xmlns:p14="http://schemas.microsoft.com/office/powerpoint/2010/main" val="2444367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876" r:id="rId45"/>
    <p:sldLayoutId id="2147483877" r:id="rId46"/>
    <p:sldLayoutId id="2147483878" r:id="rId47"/>
    <p:sldLayoutId id="2147483880" r:id="rId48"/>
    <p:sldLayoutId id="2147483882" r:id="rId49"/>
    <p:sldLayoutId id="2147483883" r:id="rId5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5CE231B-25EB-4A68-BA80-EB75600200BE}" type="datetimeFigureOut">
              <a:rPr lang="fr-FR" smtClean="0">
                <a:solidFill>
                  <a:prstClr val="black">
                    <a:tint val="75000"/>
                  </a:prstClr>
                </a:solidFill>
              </a:rPr>
              <a:pPr defTabSz="457200"/>
              <a:t>31/12/2025</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EB6BF17-B454-4520-84DD-15E34D16678A}" type="slidenum">
              <a:rPr lang="fr-FR" smtClean="0">
                <a:solidFill>
                  <a:prstClr val="black">
                    <a:tint val="75000"/>
                  </a:prstClr>
                </a:solidFill>
              </a:rPr>
              <a:pPr defTabSz="457200"/>
              <a:t>‹N°›</a:t>
            </a:fld>
            <a:endParaRPr lang="fr-FR" dirty="0">
              <a:solidFill>
                <a:prstClr val="black">
                  <a:tint val="75000"/>
                </a:prstClr>
              </a:solidFill>
            </a:endParaRPr>
          </a:p>
        </p:txBody>
      </p:sp>
    </p:spTree>
    <p:extLst>
      <p:ext uri="{BB962C8B-B14F-4D97-AF65-F5344CB8AC3E}">
        <p14:creationId xmlns:p14="http://schemas.microsoft.com/office/powerpoint/2010/main" val="37473426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 id="2147483760" r:id="rId36"/>
    <p:sldLayoutId id="2147483761" r:id="rId37"/>
    <p:sldLayoutId id="2147483762" r:id="rId38"/>
    <p:sldLayoutId id="2147483763" r:id="rId39"/>
    <p:sldLayoutId id="2147483764" r:id="rId40"/>
    <p:sldLayoutId id="2147483765" r:id="rId41"/>
    <p:sldLayoutId id="2147483766" r:id="rId42"/>
    <p:sldLayoutId id="2147483767" r:id="rId43"/>
    <p:sldLayoutId id="2147483768" r:id="rId44"/>
    <p:sldLayoutId id="2147483879" r:id="rId45"/>
    <p:sldLayoutId id="2147483881" r:id="rId46"/>
    <p:sldLayoutId id="2147483884" r:id="rId47"/>
    <p:sldLayoutId id="2147483885" r:id="rId48"/>
    <p:sldLayoutId id="2147483886" r:id="rId49"/>
    <p:sldLayoutId id="2147483887" r:id="rId50"/>
    <p:sldLayoutId id="2147483888" r:id="rId51"/>
    <p:sldLayoutId id="2147483889" r:id="rId5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5CE231B-25EB-4A68-BA80-EB75600200BE}" type="datetimeFigureOut">
              <a:rPr lang="fr-FR" smtClean="0">
                <a:solidFill>
                  <a:prstClr val="black">
                    <a:tint val="75000"/>
                  </a:prstClr>
                </a:solidFill>
              </a:rPr>
              <a:pPr defTabSz="457200"/>
              <a:t>31/12/2025</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EB6BF17-B454-4520-84DD-15E34D16678A}" type="slidenum">
              <a:rPr lang="fr-FR" smtClean="0">
                <a:solidFill>
                  <a:prstClr val="black">
                    <a:tint val="75000"/>
                  </a:prstClr>
                </a:solidFill>
              </a:rPr>
              <a:pPr defTabSz="457200"/>
              <a:t>‹N°›</a:t>
            </a:fld>
            <a:endParaRPr lang="fr-FR" dirty="0">
              <a:solidFill>
                <a:prstClr val="black">
                  <a:tint val="75000"/>
                </a:prstClr>
              </a:solidFill>
            </a:endParaRPr>
          </a:p>
        </p:txBody>
      </p:sp>
    </p:spTree>
    <p:extLst>
      <p:ext uri="{BB962C8B-B14F-4D97-AF65-F5344CB8AC3E}">
        <p14:creationId xmlns:p14="http://schemas.microsoft.com/office/powerpoint/2010/main" val="1410155839"/>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 id="2147483834" r:id="rId21"/>
    <p:sldLayoutId id="2147483890" r:id="rId22"/>
    <p:sldLayoutId id="214748389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5CE231B-25EB-4A68-BA80-EB75600200BE}" type="datetimeFigureOut">
              <a:rPr lang="fr-FR" smtClean="0">
                <a:solidFill>
                  <a:prstClr val="black">
                    <a:tint val="75000"/>
                  </a:prstClr>
                </a:solidFill>
              </a:rPr>
              <a:pPr defTabSz="457200"/>
              <a:t>31/12/2025</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EB6BF17-B454-4520-84DD-15E34D16678A}" type="slidenum">
              <a:rPr lang="fr-FR" smtClean="0">
                <a:solidFill>
                  <a:prstClr val="black">
                    <a:tint val="75000"/>
                  </a:prstClr>
                </a:solidFill>
              </a:rPr>
              <a:pPr defTabSz="457200"/>
              <a:t>‹N°›</a:t>
            </a:fld>
            <a:endParaRPr lang="fr-FR" dirty="0">
              <a:solidFill>
                <a:prstClr val="black">
                  <a:tint val="75000"/>
                </a:prstClr>
              </a:solidFill>
            </a:endParaRPr>
          </a:p>
        </p:txBody>
      </p:sp>
    </p:spTree>
    <p:extLst>
      <p:ext uri="{BB962C8B-B14F-4D97-AF65-F5344CB8AC3E}">
        <p14:creationId xmlns:p14="http://schemas.microsoft.com/office/powerpoint/2010/main" val="1684604666"/>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image" Target="../media/image49.jpg"/><Relationship Id="rId4" Type="http://schemas.openxmlformats.org/officeDocument/2006/relationships/image" Target="../media/image5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7.jpeg"/><Relationship Id="rId2" Type="http://schemas.openxmlformats.org/officeDocument/2006/relationships/image" Target="../media/image15.png"/><Relationship Id="rId1" Type="http://schemas.openxmlformats.org/officeDocument/2006/relationships/slideLayout" Target="../slideLayouts/slideLayout47.xml"/><Relationship Id="rId6" Type="http://schemas.openxmlformats.org/officeDocument/2006/relationships/image" Target="../media/image56.png"/><Relationship Id="rId5" Type="http://schemas.openxmlformats.org/officeDocument/2006/relationships/image" Target="../media/image55.jpeg"/><Relationship Id="rId4" Type="http://schemas.microsoft.com/office/2007/relationships/hdphoto" Target="../media/hdphoto13.wdp"/></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8.pn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2.jpeg"/><Relationship Id="rId3" Type="http://schemas.openxmlformats.org/officeDocument/2006/relationships/image" Target="../media/image25.png"/><Relationship Id="rId7" Type="http://schemas.openxmlformats.org/officeDocument/2006/relationships/image" Target="../media/image28.png"/><Relationship Id="rId12" Type="http://schemas.microsoft.com/office/2007/relationships/hdphoto" Target="../media/hdphoto8.wdp"/><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31.png"/><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png"/><Relationship Id="rId14" Type="http://schemas.openxmlformats.org/officeDocument/2006/relationships/image" Target="../media/image33.jpeg"/></Relationships>
</file>

<file path=ppt/slides/_rels/slide2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6" Type="http://schemas.openxmlformats.org/officeDocument/2006/relationships/image" Target="../media/image84.png"/><Relationship Id="rId21" Type="http://schemas.openxmlformats.org/officeDocument/2006/relationships/image" Target="../media/image79.png"/><Relationship Id="rId42" Type="http://schemas.openxmlformats.org/officeDocument/2006/relationships/image" Target="../media/image100.png"/><Relationship Id="rId47" Type="http://schemas.openxmlformats.org/officeDocument/2006/relationships/image" Target="../media/image105.png"/><Relationship Id="rId63" Type="http://schemas.openxmlformats.org/officeDocument/2006/relationships/image" Target="../media/image121.png"/><Relationship Id="rId68" Type="http://schemas.openxmlformats.org/officeDocument/2006/relationships/image" Target="../media/image126.png"/><Relationship Id="rId7" Type="http://schemas.openxmlformats.org/officeDocument/2006/relationships/image" Target="../media/image65.png"/><Relationship Id="rId2" Type="http://schemas.openxmlformats.org/officeDocument/2006/relationships/image" Target="../media/image60.png"/><Relationship Id="rId16" Type="http://schemas.openxmlformats.org/officeDocument/2006/relationships/image" Target="../media/image74.png"/><Relationship Id="rId29" Type="http://schemas.openxmlformats.org/officeDocument/2006/relationships/image" Target="../media/image87.png"/><Relationship Id="rId11" Type="http://schemas.openxmlformats.org/officeDocument/2006/relationships/image" Target="../media/image69.png"/><Relationship Id="rId24" Type="http://schemas.openxmlformats.org/officeDocument/2006/relationships/image" Target="../media/image82.png"/><Relationship Id="rId32" Type="http://schemas.openxmlformats.org/officeDocument/2006/relationships/image" Target="../media/image90.png"/><Relationship Id="rId37" Type="http://schemas.openxmlformats.org/officeDocument/2006/relationships/image" Target="../media/image95.png"/><Relationship Id="rId40" Type="http://schemas.openxmlformats.org/officeDocument/2006/relationships/image" Target="../media/image98.png"/><Relationship Id="rId45" Type="http://schemas.openxmlformats.org/officeDocument/2006/relationships/image" Target="../media/image103.png"/><Relationship Id="rId53" Type="http://schemas.openxmlformats.org/officeDocument/2006/relationships/image" Target="../media/image111.png"/><Relationship Id="rId58" Type="http://schemas.openxmlformats.org/officeDocument/2006/relationships/image" Target="../media/image116.png"/><Relationship Id="rId66" Type="http://schemas.openxmlformats.org/officeDocument/2006/relationships/image" Target="../media/image124.png"/><Relationship Id="rId5" Type="http://schemas.openxmlformats.org/officeDocument/2006/relationships/image" Target="../media/image63.png"/><Relationship Id="rId61" Type="http://schemas.openxmlformats.org/officeDocument/2006/relationships/image" Target="../media/image119.png"/><Relationship Id="rId19" Type="http://schemas.openxmlformats.org/officeDocument/2006/relationships/image" Target="../media/image77.png"/><Relationship Id="rId14" Type="http://schemas.openxmlformats.org/officeDocument/2006/relationships/image" Target="../media/image72.png"/><Relationship Id="rId22" Type="http://schemas.openxmlformats.org/officeDocument/2006/relationships/image" Target="../media/image80.png"/><Relationship Id="rId27" Type="http://schemas.openxmlformats.org/officeDocument/2006/relationships/image" Target="../media/image85.png"/><Relationship Id="rId30" Type="http://schemas.openxmlformats.org/officeDocument/2006/relationships/image" Target="../media/image88.png"/><Relationship Id="rId35" Type="http://schemas.openxmlformats.org/officeDocument/2006/relationships/image" Target="../media/image93.png"/><Relationship Id="rId43" Type="http://schemas.openxmlformats.org/officeDocument/2006/relationships/image" Target="../media/image101.png"/><Relationship Id="rId48" Type="http://schemas.openxmlformats.org/officeDocument/2006/relationships/image" Target="../media/image106.png"/><Relationship Id="rId56" Type="http://schemas.openxmlformats.org/officeDocument/2006/relationships/image" Target="../media/image114.png"/><Relationship Id="rId64" Type="http://schemas.openxmlformats.org/officeDocument/2006/relationships/image" Target="../media/image122.png"/><Relationship Id="rId69" Type="http://schemas.openxmlformats.org/officeDocument/2006/relationships/image" Target="../media/image127.png"/><Relationship Id="rId8" Type="http://schemas.openxmlformats.org/officeDocument/2006/relationships/image" Target="../media/image66.png"/><Relationship Id="rId51" Type="http://schemas.openxmlformats.org/officeDocument/2006/relationships/image" Target="../media/image109.png"/><Relationship Id="rId3" Type="http://schemas.openxmlformats.org/officeDocument/2006/relationships/image" Target="../media/image61.png"/><Relationship Id="rId12" Type="http://schemas.openxmlformats.org/officeDocument/2006/relationships/image" Target="../media/image70.png"/><Relationship Id="rId17" Type="http://schemas.openxmlformats.org/officeDocument/2006/relationships/image" Target="../media/image75.png"/><Relationship Id="rId25" Type="http://schemas.openxmlformats.org/officeDocument/2006/relationships/image" Target="../media/image83.png"/><Relationship Id="rId33" Type="http://schemas.openxmlformats.org/officeDocument/2006/relationships/image" Target="../media/image91.png"/><Relationship Id="rId38" Type="http://schemas.openxmlformats.org/officeDocument/2006/relationships/image" Target="../media/image96.png"/><Relationship Id="rId46" Type="http://schemas.openxmlformats.org/officeDocument/2006/relationships/image" Target="../media/image104.png"/><Relationship Id="rId59" Type="http://schemas.openxmlformats.org/officeDocument/2006/relationships/image" Target="../media/image117.png"/><Relationship Id="rId67" Type="http://schemas.openxmlformats.org/officeDocument/2006/relationships/image" Target="../media/image125.png"/><Relationship Id="rId20" Type="http://schemas.openxmlformats.org/officeDocument/2006/relationships/image" Target="../media/image78.png"/><Relationship Id="rId41" Type="http://schemas.openxmlformats.org/officeDocument/2006/relationships/image" Target="../media/image99.png"/><Relationship Id="rId54" Type="http://schemas.openxmlformats.org/officeDocument/2006/relationships/image" Target="../media/image112.png"/><Relationship Id="rId62" Type="http://schemas.openxmlformats.org/officeDocument/2006/relationships/image" Target="../media/image120.png"/><Relationship Id="rId70" Type="http://schemas.openxmlformats.org/officeDocument/2006/relationships/image" Target="../media/image15.png"/><Relationship Id="rId1" Type="http://schemas.openxmlformats.org/officeDocument/2006/relationships/slideLayout" Target="../slideLayouts/slideLayout48.xml"/><Relationship Id="rId6" Type="http://schemas.openxmlformats.org/officeDocument/2006/relationships/image" Target="../media/image64.png"/><Relationship Id="rId15" Type="http://schemas.openxmlformats.org/officeDocument/2006/relationships/image" Target="../media/image73.png"/><Relationship Id="rId23" Type="http://schemas.openxmlformats.org/officeDocument/2006/relationships/image" Target="../media/image81.png"/><Relationship Id="rId28" Type="http://schemas.openxmlformats.org/officeDocument/2006/relationships/image" Target="../media/image86.png"/><Relationship Id="rId36" Type="http://schemas.openxmlformats.org/officeDocument/2006/relationships/image" Target="../media/image94.png"/><Relationship Id="rId49" Type="http://schemas.openxmlformats.org/officeDocument/2006/relationships/image" Target="../media/image107.png"/><Relationship Id="rId57" Type="http://schemas.openxmlformats.org/officeDocument/2006/relationships/image" Target="../media/image115.png"/><Relationship Id="rId10" Type="http://schemas.openxmlformats.org/officeDocument/2006/relationships/image" Target="../media/image68.png"/><Relationship Id="rId31" Type="http://schemas.openxmlformats.org/officeDocument/2006/relationships/image" Target="../media/image89.png"/><Relationship Id="rId44" Type="http://schemas.openxmlformats.org/officeDocument/2006/relationships/image" Target="../media/image102.png"/><Relationship Id="rId52" Type="http://schemas.openxmlformats.org/officeDocument/2006/relationships/image" Target="../media/image110.png"/><Relationship Id="rId60" Type="http://schemas.openxmlformats.org/officeDocument/2006/relationships/image" Target="../media/image118.png"/><Relationship Id="rId65" Type="http://schemas.openxmlformats.org/officeDocument/2006/relationships/image" Target="../media/image123.png"/><Relationship Id="rId4" Type="http://schemas.openxmlformats.org/officeDocument/2006/relationships/image" Target="../media/image62.png"/><Relationship Id="rId9" Type="http://schemas.openxmlformats.org/officeDocument/2006/relationships/image" Target="../media/image67.png"/><Relationship Id="rId13" Type="http://schemas.openxmlformats.org/officeDocument/2006/relationships/image" Target="../media/image71.png"/><Relationship Id="rId18" Type="http://schemas.openxmlformats.org/officeDocument/2006/relationships/image" Target="../media/image76.png"/><Relationship Id="rId39" Type="http://schemas.openxmlformats.org/officeDocument/2006/relationships/image" Target="../media/image97.png"/><Relationship Id="rId34" Type="http://schemas.openxmlformats.org/officeDocument/2006/relationships/image" Target="../media/image92.png"/><Relationship Id="rId50" Type="http://schemas.openxmlformats.org/officeDocument/2006/relationships/image" Target="../media/image108.png"/><Relationship Id="rId55" Type="http://schemas.openxmlformats.org/officeDocument/2006/relationships/image" Target="../media/image113.png"/></Relationships>
</file>

<file path=ppt/slides/_rels/slide22.xml.rels><?xml version="1.0" encoding="UTF-8" standalone="yes"?>
<Relationships xmlns="http://schemas.openxmlformats.org/package/2006/relationships"><Relationship Id="rId8" Type="http://schemas.microsoft.com/office/2007/relationships/hdphoto" Target="../media/hdphoto17.wdp"/><Relationship Id="rId3" Type="http://schemas.microsoft.com/office/2007/relationships/hdphoto" Target="../media/hdphoto15.wdp"/><Relationship Id="rId7" Type="http://schemas.openxmlformats.org/officeDocument/2006/relationships/image" Target="../media/image130.png"/><Relationship Id="rId2" Type="http://schemas.openxmlformats.org/officeDocument/2006/relationships/image" Target="../media/image128.png"/><Relationship Id="rId1" Type="http://schemas.openxmlformats.org/officeDocument/2006/relationships/slideLayout" Target="../slideLayouts/slideLayout48.xml"/><Relationship Id="rId6" Type="http://schemas.microsoft.com/office/2007/relationships/hdphoto" Target="../media/hdphoto16.wdp"/><Relationship Id="rId5" Type="http://schemas.openxmlformats.org/officeDocument/2006/relationships/image" Target="../media/image129.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0.png"/><Relationship Id="rId1" Type="http://schemas.openxmlformats.org/officeDocument/2006/relationships/slideLayout" Target="../slideLayouts/slideLayout48.xml"/><Relationship Id="rId5" Type="http://schemas.openxmlformats.org/officeDocument/2006/relationships/image" Target="../media/image132.png"/><Relationship Id="rId4" Type="http://schemas.openxmlformats.org/officeDocument/2006/relationships/image" Target="../media/image131.png"/></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3.png"/><Relationship Id="rId1" Type="http://schemas.openxmlformats.org/officeDocument/2006/relationships/slideLayout" Target="../slideLayouts/slideLayout96.xml"/></Relationships>
</file>

<file path=ppt/slides/_rels/slide28.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96.xml"/></Relationships>
</file>

<file path=ppt/slides/_rels/slide29.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96.xml"/></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13" Type="http://schemas.microsoft.com/office/2007/relationships/hdphoto" Target="../media/hdphoto10.wdp"/><Relationship Id="rId18" Type="http://schemas.microsoft.com/office/2007/relationships/hdphoto" Target="../media/hdphoto12.wdp"/><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3.png"/><Relationship Id="rId17" Type="http://schemas.openxmlformats.org/officeDocument/2006/relationships/image" Target="../media/image46.png"/><Relationship Id="rId2" Type="http://schemas.openxmlformats.org/officeDocument/2006/relationships/image" Target="../media/image34.png"/><Relationship Id="rId16"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7.png"/><Relationship Id="rId15" Type="http://schemas.microsoft.com/office/2007/relationships/hdphoto" Target="../media/hdphoto11.wdp"/><Relationship Id="rId10" Type="http://schemas.microsoft.com/office/2007/relationships/hdphoto" Target="../media/hdphoto9.wdp"/><Relationship Id="rId4" Type="http://schemas.openxmlformats.org/officeDocument/2006/relationships/image" Target="../media/image36.jpeg"/><Relationship Id="rId9" Type="http://schemas.openxmlformats.org/officeDocument/2006/relationships/image" Target="../media/image41.png"/><Relationship Id="rId14" Type="http://schemas.openxmlformats.org/officeDocument/2006/relationships/image" Target="../media/image44.png"/></Relationships>
</file>

<file path=ppt/slides/_rels/slide30.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96.xml"/></Relationships>
</file>

<file path=ppt/slides/_rels/slide3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96.xml"/></Relationships>
</file>

<file path=ppt/slides/_rels/slide32.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96.xml"/></Relationships>
</file>

<file path=ppt/slides/_rels/slide3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9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4.png"/><Relationship Id="rId1" Type="http://schemas.openxmlformats.org/officeDocument/2006/relationships/slideLayout" Target="../slideLayouts/slideLayout98.xml"/><Relationship Id="rId6" Type="http://schemas.openxmlformats.org/officeDocument/2006/relationships/image" Target="../media/image30.png"/><Relationship Id="rId5" Type="http://schemas.openxmlformats.org/officeDocument/2006/relationships/image" Target="../media/image60.png"/><Relationship Id="rId4" Type="http://schemas.openxmlformats.org/officeDocument/2006/relationships/image" Target="../media/image103.png"/></Relationships>
</file>

<file path=ppt/slides/_rels/slide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2.png"/><Relationship Id="rId7" Type="http://schemas.openxmlformats.org/officeDocument/2006/relationships/image" Target="../media/image52.svg"/><Relationship Id="rId2" Type="http://schemas.openxmlformats.org/officeDocument/2006/relationships/image" Target="../media/image104.png"/><Relationship Id="rId1" Type="http://schemas.openxmlformats.org/officeDocument/2006/relationships/slideLayout" Target="../slideLayouts/slideLayout98.xml"/><Relationship Id="rId6" Type="http://schemas.openxmlformats.org/officeDocument/2006/relationships/image" Target="../media/image51.png"/><Relationship Id="rId5" Type="http://schemas.openxmlformats.org/officeDocument/2006/relationships/image" Target="../media/image60.png"/><Relationship Id="rId4" Type="http://schemas.openxmlformats.org/officeDocument/2006/relationships/image" Target="../media/image103.png"/></Relationships>
</file>

<file path=ppt/slides/_rels/slide3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4.png"/><Relationship Id="rId1" Type="http://schemas.openxmlformats.org/officeDocument/2006/relationships/slideLayout" Target="../slideLayouts/slideLayout98.xml"/><Relationship Id="rId6" Type="http://schemas.openxmlformats.org/officeDocument/2006/relationships/image" Target="../media/image30.png"/><Relationship Id="rId5" Type="http://schemas.openxmlformats.org/officeDocument/2006/relationships/image" Target="../media/image60.png"/><Relationship Id="rId4" Type="http://schemas.openxmlformats.org/officeDocument/2006/relationships/image" Target="../media/image103.png"/></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2.svg"/><Relationship Id="rId7" Type="http://schemas.openxmlformats.org/officeDocument/2006/relationships/image" Target="../media/image60.png"/><Relationship Id="rId2" Type="http://schemas.openxmlformats.org/officeDocument/2006/relationships/image" Target="../media/image51.png"/><Relationship Id="rId1" Type="http://schemas.openxmlformats.org/officeDocument/2006/relationships/slideLayout" Target="../slideLayouts/slideLayout98.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4.png"/></Relationships>
</file>

<file path=ppt/slides/_rels/slide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30.png"/><Relationship Id="rId2" Type="http://schemas.openxmlformats.org/officeDocument/2006/relationships/image" Target="../media/image104.png"/><Relationship Id="rId1" Type="http://schemas.openxmlformats.org/officeDocument/2006/relationships/slideLayout" Target="../slideLayouts/slideLayout98.xml"/><Relationship Id="rId6" Type="http://schemas.openxmlformats.org/officeDocument/2006/relationships/image" Target="../media/image136.png"/><Relationship Id="rId5" Type="http://schemas.openxmlformats.org/officeDocument/2006/relationships/image" Target="../media/image60.png"/><Relationship Id="rId4" Type="http://schemas.openxmlformats.org/officeDocument/2006/relationships/image" Target="../media/image103.png"/></Relationships>
</file>

<file path=ppt/slides/_rels/slide41.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52.svg"/><Relationship Id="rId7" Type="http://schemas.openxmlformats.org/officeDocument/2006/relationships/image" Target="../media/image60.png"/><Relationship Id="rId2" Type="http://schemas.openxmlformats.org/officeDocument/2006/relationships/image" Target="../media/image51.png"/><Relationship Id="rId1" Type="http://schemas.openxmlformats.org/officeDocument/2006/relationships/slideLayout" Target="../slideLayouts/slideLayout98.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4.png"/><Relationship Id="rId9"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98.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4.png"/><Relationship Id="rId1" Type="http://schemas.openxmlformats.org/officeDocument/2006/relationships/slideLayout" Target="../slideLayouts/slideLayout98.xml"/><Relationship Id="rId4" Type="http://schemas.openxmlformats.org/officeDocument/2006/relationships/image" Target="../media/image142.png"/></Relationships>
</file>

<file path=ppt/slides/_rels/slide4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98.xml"/><Relationship Id="rId6" Type="http://schemas.openxmlformats.org/officeDocument/2006/relationships/image" Target="../media/image142.png"/><Relationship Id="rId5" Type="http://schemas.openxmlformats.org/officeDocument/2006/relationships/image" Target="../media/image15.png"/><Relationship Id="rId4" Type="http://schemas.openxmlformats.org/officeDocument/2006/relationships/image" Target="../media/image134.png"/></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5.png"/><Relationship Id="rId1" Type="http://schemas.openxmlformats.org/officeDocument/2006/relationships/slideLayout" Target="../slideLayouts/slideLayout98.xml"/><Relationship Id="rId4" Type="http://schemas.openxmlformats.org/officeDocument/2006/relationships/image" Target="../media/image142.png"/></Relationships>
</file>

<file path=ppt/slides/_rels/slide4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98.xml"/><Relationship Id="rId6" Type="http://schemas.openxmlformats.org/officeDocument/2006/relationships/image" Target="../media/image135.png"/><Relationship Id="rId5" Type="http://schemas.openxmlformats.org/officeDocument/2006/relationships/image" Target="../media/image142.png"/><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5.png"/><Relationship Id="rId1" Type="http://schemas.openxmlformats.org/officeDocument/2006/relationships/slideLayout" Target="../slideLayouts/slideLayout98.xml"/><Relationship Id="rId4" Type="http://schemas.openxmlformats.org/officeDocument/2006/relationships/image" Target="../media/image142.png"/></Relationships>
</file>

<file path=ppt/slides/_rels/slide48.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98.xml"/><Relationship Id="rId6" Type="http://schemas.openxmlformats.org/officeDocument/2006/relationships/image" Target="../media/image142.png"/><Relationship Id="rId5" Type="http://schemas.openxmlformats.org/officeDocument/2006/relationships/image" Target="../media/image15.png"/><Relationship Id="rId4" Type="http://schemas.openxmlformats.org/officeDocument/2006/relationships/image" Target="../media/image135.png"/></Relationships>
</file>

<file path=ppt/slides/_rels/slide4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30.png"/><Relationship Id="rId1" Type="http://schemas.openxmlformats.org/officeDocument/2006/relationships/slideLayout" Target="../slideLayouts/slideLayout98.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5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98.xml"/><Relationship Id="rId5" Type="http://schemas.openxmlformats.org/officeDocument/2006/relationships/image" Target="../media/image143.png"/><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5.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54.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00.xml"/></Relationships>
</file>

<file path=ppt/slides/_rels/slide55.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00.xml"/></Relationships>
</file>

<file path=ppt/slides/_rels/slide5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00.xml"/></Relationships>
</file>

<file path=ppt/slides/_rels/slide5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00.xml"/></Relationships>
</file>

<file path=ppt/slides/_rels/slide5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00.xml"/></Relationships>
</file>

<file path=ppt/slides/_rels/slide5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5.png"/><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 Id="rId4" Type="http://schemas.openxmlformats.org/officeDocument/2006/relationships/image" Target="../media/image6.gif"/></Relationships>
</file>

<file path=ppt/slides/_rels/slide60.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5.png"/><Relationship Id="rId1" Type="http://schemas.openxmlformats.org/officeDocument/2006/relationships/slideLayout" Target="../slideLayouts/slideLayout100.xml"/></Relationships>
</file>

<file path=ppt/slides/_rels/slide6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5.png"/><Relationship Id="rId1" Type="http://schemas.openxmlformats.org/officeDocument/2006/relationships/slideLayout" Target="../slideLayouts/slideLayout100.xml"/></Relationships>
</file>

<file path=ppt/slides/_rels/slide62.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8.png"/><Relationship Id="rId1" Type="http://schemas.openxmlformats.org/officeDocument/2006/relationships/slideLayout" Target="../slideLayouts/slideLayout10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6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02.xml"/></Relationships>
</file>

<file path=ppt/slides/_rels/slide6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150.png"/><Relationship Id="rId1" Type="http://schemas.openxmlformats.org/officeDocument/2006/relationships/slideLayout" Target="../slideLayouts/slideLayout102.xml"/></Relationships>
</file>

<file path=ppt/slides/_rels/slide66.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0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68.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51.jpg"/><Relationship Id="rId1" Type="http://schemas.openxmlformats.org/officeDocument/2006/relationships/slideLayout" Target="../slideLayouts/slideLayout125.xml"/></Relationships>
</file>

<file path=ppt/slides/_rels/slide69.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25.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gif"/><Relationship Id="rId1" Type="http://schemas.openxmlformats.org/officeDocument/2006/relationships/slideLayout" Target="../slideLayouts/slideLayout6.xml"/><Relationship Id="rId5" Type="http://schemas.openxmlformats.org/officeDocument/2006/relationships/image" Target="../media/image27.png"/><Relationship Id="rId4" Type="http://schemas.microsoft.com/office/2007/relationships/hdphoto" Target="../media/hdphoto7.wdp"/></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3.png"/><Relationship Id="rId1" Type="http://schemas.openxmlformats.org/officeDocument/2006/relationships/slideLayout" Target="../slideLayouts/slideLayout1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31.xml"/></Relationships>
</file>

<file path=ppt/slides/_rels/slide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dirty="0">
                <a:solidFill>
                  <a:srgbClr val="002060"/>
                </a:solidFill>
                <a:latin typeface="Calibri"/>
                <a:ea typeface="Calibri"/>
                <a:cs typeface="Calibri"/>
              </a:rPr>
              <a:t>Physique chimie</a:t>
            </a:r>
            <a:endParaRPr lang="fr-FR" sz="1867" kern="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dirty="0">
                <a:solidFill>
                  <a:srgbClr val="FFFFFF"/>
                </a:solidFill>
                <a:latin typeface="Calibri"/>
                <a:ea typeface="Calibri"/>
                <a:cs typeface="Calibri"/>
              </a:rPr>
              <a:t>Niveau</a:t>
            </a:r>
            <a:r>
              <a:rPr lang="fr-FR" sz="1600" b="1" kern="0" dirty="0">
                <a:solidFill>
                  <a:srgbClr val="FFFFFF"/>
                </a:solidFill>
                <a:latin typeface="Dosis"/>
                <a:ea typeface="Dosis"/>
                <a:cs typeface="Dosis"/>
              </a:rPr>
              <a:t>    </a:t>
            </a:r>
            <a:r>
              <a:rPr lang="fr-FR" sz="1333" b="1" kern="0" dirty="0">
                <a:solidFill>
                  <a:srgbClr val="FFFFFF"/>
                </a:solidFill>
                <a:latin typeface="Dosis"/>
                <a:ea typeface="Dosis"/>
                <a:cs typeface="Dosis"/>
              </a:rPr>
              <a:t>            </a:t>
            </a:r>
            <a:r>
              <a:rPr lang="fr-FR" sz="1600" b="1" kern="0" dirty="0">
                <a:solidFill>
                  <a:srgbClr val="FFFFFF"/>
                </a:solidFill>
                <a:latin typeface="Dosis"/>
                <a:ea typeface="Dosis"/>
                <a:cs typeface="Dosis"/>
              </a:rPr>
              <a:t>             </a:t>
            </a:r>
            <a:endParaRPr lang="fr-FR" sz="1467" kern="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rPr>
              <a:t>1AC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283992" y="2977858"/>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2</a:t>
            </a:r>
            <a:endParaRPr lang="fr-FR" sz="3200" b="1" i="1" kern="0" dirty="0">
              <a:solidFill>
                <a:srgbClr val="0070C0"/>
              </a:solidFill>
              <a:latin typeface="Calibri"/>
              <a:ea typeface="Calibri"/>
              <a:cs typeface="Calibri"/>
            </a:endParaRPr>
          </a:p>
        </p:txBody>
      </p:sp>
      <p:grpSp>
        <p:nvGrpSpPr>
          <p:cNvPr id="38" name="Groupe 37">
            <a:extLst>
              <a:ext uri="{FF2B5EF4-FFF2-40B4-BE49-F238E27FC236}">
                <a16:creationId xmlns:a16="http://schemas.microsoft.com/office/drawing/2014/main" id="{F7FABAC2-6E8F-F97A-B858-C03335E397D6}"/>
              </a:ext>
            </a:extLst>
          </p:cNvPr>
          <p:cNvGrpSpPr/>
          <p:nvPr/>
        </p:nvGrpSpPr>
        <p:grpSpPr>
          <a:xfrm>
            <a:off x="283992" y="4452145"/>
            <a:ext cx="7518888" cy="696796"/>
            <a:chOff x="253512" y="3710465"/>
            <a:chExt cx="5990003" cy="696796"/>
          </a:xfrm>
        </p:grpSpPr>
        <p:sp>
          <p:nvSpPr>
            <p:cNvPr id="19" name="Google Shape;223;p26">
              <a:extLst>
                <a:ext uri="{FF2B5EF4-FFF2-40B4-BE49-F238E27FC236}">
                  <a16:creationId xmlns:a16="http://schemas.microsoft.com/office/drawing/2014/main" id="{AD370E4E-0C27-512A-5D4D-C95E4591E73A}"/>
                </a:ext>
              </a:extLst>
            </p:cNvPr>
            <p:cNvSpPr/>
            <p:nvPr/>
          </p:nvSpPr>
          <p:spPr>
            <a:xfrm>
              <a:off x="253512" y="3710465"/>
              <a:ext cx="5990003"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Chapitre 4</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511289" y="3819441"/>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dirty="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1937552" y="3770861"/>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dirty="0">
                <a:solidFill>
                  <a:srgbClr val="FFFFFF"/>
                </a:solidFill>
                <a:latin typeface="Calibri"/>
                <a:ea typeface="Calibri"/>
                <a:cs typeface="Calibri"/>
              </a:endParaRPr>
            </a:p>
          </p:txBody>
        </p:sp>
      </p:grpSp>
      <p:grpSp>
        <p:nvGrpSpPr>
          <p:cNvPr id="39" name="Groupe 38">
            <a:extLst>
              <a:ext uri="{FF2B5EF4-FFF2-40B4-BE49-F238E27FC236}">
                <a16:creationId xmlns:a16="http://schemas.microsoft.com/office/drawing/2014/main" id="{31FF70A2-2BEC-6DA4-BB3B-FD37C1BF0FC1}"/>
              </a:ext>
            </a:extLst>
          </p:cNvPr>
          <p:cNvGrpSpPr/>
          <p:nvPr/>
        </p:nvGrpSpPr>
        <p:grpSpPr>
          <a:xfrm>
            <a:off x="304312" y="3623958"/>
            <a:ext cx="7498568" cy="6967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dirty="0">
                  <a:solidFill>
                    <a:srgbClr val="FFFFFF"/>
                  </a:solidFill>
                  <a:latin typeface="Calibri"/>
                  <a:ea typeface="Calibri"/>
                  <a:cs typeface="Calibri"/>
                </a:rPr>
                <a:t>Thème 1 </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532596" y="4618418"/>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dirty="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endParaRPr lang="fr-FR" sz="2667" b="1" kern="0" dirty="0">
                <a:solidFill>
                  <a:srgbClr val="FFFFFF"/>
                </a:solidFill>
                <a:latin typeface="Calibri"/>
                <a:ea typeface="Calibri"/>
                <a:cs typeface="Calibri"/>
              </a:endParaRP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1" y="5324134"/>
            <a:ext cx="7474496"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dirty="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4C5A2434-F1AA-B9F3-E0BF-DA5E4F76E503}"/>
                </a:ext>
              </a:extLst>
            </p:cNvPr>
            <p:cNvSpPr/>
            <p:nvPr/>
          </p:nvSpPr>
          <p:spPr>
            <a:xfrm>
              <a:off x="1523494" y="5395586"/>
              <a:ext cx="87741"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dirty="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2117595" y="4631816"/>
            <a:ext cx="4785360" cy="369332"/>
          </a:xfrm>
          <a:prstGeom prst="rect">
            <a:avLst/>
          </a:prstGeom>
          <a:noFill/>
          <a:ln>
            <a:noFill/>
          </a:ln>
        </p:spPr>
        <p:txBody>
          <a:bodyPr spcFirstLastPara="1" wrap="square" lIns="0" tIns="0" rIns="0" bIns="0" anchor="t" anchorCtr="0">
            <a:spAutoFit/>
          </a:bodyPr>
          <a:lstStyle/>
          <a:p>
            <a:pPr lvl="0">
              <a:buClr>
                <a:srgbClr val="000000"/>
              </a:buClr>
              <a:buSzPts val="2800"/>
            </a:pPr>
            <a:r>
              <a:rPr lang="fr-FR" sz="2400" b="1" i="1" dirty="0">
                <a:solidFill>
                  <a:srgbClr val="FFFFFF"/>
                </a:solidFill>
                <a:ea typeface="Calibri"/>
                <a:cs typeface="Calibri"/>
                <a:sym typeface="Calibri"/>
              </a:rPr>
              <a:t>La solubilité</a:t>
            </a:r>
            <a:endParaRPr sz="1400" b="0" i="0" u="none" strike="noStrike" cap="none" dirty="0">
              <a:solidFill>
                <a:srgbClr val="000000"/>
              </a:solidFill>
              <a:ea typeface="Arial"/>
              <a:cs typeface="Arial"/>
              <a:sym typeface="Arial"/>
            </a:endParaRPr>
          </a:p>
        </p:txBody>
      </p:sp>
      <p:sp>
        <p:nvSpPr>
          <p:cNvPr id="4" name="Google Shape;91;p1">
            <a:extLst>
              <a:ext uri="{FF2B5EF4-FFF2-40B4-BE49-F238E27FC236}">
                <a16:creationId xmlns:a16="http://schemas.microsoft.com/office/drawing/2014/main" id="{11B7DF38-B518-FE40-DACC-62F9E20B3DF9}"/>
              </a:ext>
            </a:extLst>
          </p:cNvPr>
          <p:cNvSpPr txBox="1"/>
          <p:nvPr/>
        </p:nvSpPr>
        <p:spPr>
          <a:xfrm>
            <a:off x="1841937" y="3788649"/>
            <a:ext cx="521782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dirty="0">
                <a:solidFill>
                  <a:srgbClr val="FFFFFF"/>
                </a:solidFill>
                <a:latin typeface="Calibri"/>
                <a:ea typeface="Calibri"/>
                <a:cs typeface="Calibri"/>
                <a:sym typeface="Calibri"/>
              </a:rPr>
              <a:t>  Matière: structure et transformations </a:t>
            </a:r>
            <a:endParaRPr sz="1400" b="0" i="0" u="none" strike="noStrike" cap="none" dirty="0">
              <a:solidFill>
                <a:srgbClr val="000000"/>
              </a:solidFill>
              <a:latin typeface="Arial"/>
              <a:ea typeface="Arial"/>
              <a:cs typeface="Arial"/>
              <a:sym typeface="Arial"/>
            </a:endParaRPr>
          </a:p>
        </p:txBody>
      </p:sp>
      <p:sp>
        <p:nvSpPr>
          <p:cNvPr id="5" name="Google Shape;91;p1">
            <a:extLst>
              <a:ext uri="{FF2B5EF4-FFF2-40B4-BE49-F238E27FC236}">
                <a16:creationId xmlns:a16="http://schemas.microsoft.com/office/drawing/2014/main" id="{23313C99-09DE-B7E5-4910-F4B4001559D6}"/>
              </a:ext>
            </a:extLst>
          </p:cNvPr>
          <p:cNvSpPr txBox="1"/>
          <p:nvPr/>
        </p:nvSpPr>
        <p:spPr>
          <a:xfrm>
            <a:off x="2018305" y="5378711"/>
            <a:ext cx="5696973" cy="923330"/>
          </a:xfrm>
          <a:prstGeom prst="rect">
            <a:avLst/>
          </a:prstGeom>
          <a:noFill/>
          <a:ln>
            <a:noFill/>
          </a:ln>
        </p:spPr>
        <p:txBody>
          <a:bodyPr spcFirstLastPara="1" wrap="square" lIns="0" tIns="0" rIns="0" bIns="0" anchor="t" anchorCtr="0">
            <a:spAutoFit/>
          </a:bodyPr>
          <a:lstStyle/>
          <a:p>
            <a:pPr>
              <a:buClr>
                <a:srgbClr val="000000"/>
              </a:buClr>
              <a:buSzPts val="2800"/>
            </a:pPr>
            <a:r>
              <a:rPr lang="fr-FR" sz="2000" b="1" dirty="0">
                <a:solidFill>
                  <a:schemeClr val="bg1"/>
                </a:solidFill>
              </a:rPr>
              <a:t>Comparer la vitesse de dissolution d’un même soluté dans différentes conditions</a:t>
            </a:r>
            <a:endParaRPr lang="fr-BE" sz="2000" b="1" dirty="0">
              <a:solidFill>
                <a:schemeClr val="bg1"/>
              </a:solidFill>
            </a:endParaRPr>
          </a:p>
          <a:p>
            <a:pPr lvl="0">
              <a:buClr>
                <a:srgbClr val="000000"/>
              </a:buClr>
              <a:buSzPts val="2800"/>
            </a:pPr>
            <a:r>
              <a:rPr lang="fr-FR" sz="2000" b="1" i="1" dirty="0">
                <a:solidFill>
                  <a:schemeClr val="bg1"/>
                </a:solidFill>
                <a:ea typeface="Calibri"/>
                <a:cs typeface="Calibri"/>
                <a:sym typeface="Calibri"/>
              </a:rPr>
              <a:t> </a:t>
            </a:r>
            <a:endParaRPr lang="fr-FR" sz="2000" b="1" i="1" u="none" strike="noStrike" cap="none" dirty="0">
              <a:solidFill>
                <a:schemeClr val="bg1"/>
              </a:solidFill>
              <a:latin typeface="Calibri"/>
              <a:ea typeface="Calibri"/>
              <a:cs typeface="Calibri"/>
              <a:sym typeface="Calibri"/>
            </a:endParaRPr>
          </a:p>
        </p:txBody>
      </p:sp>
      <p:sp>
        <p:nvSpPr>
          <p:cNvPr id="6" name="Google Shape;88;p1">
            <a:extLst>
              <a:ext uri="{FF2B5EF4-FFF2-40B4-BE49-F238E27FC236}">
                <a16:creationId xmlns:a16="http://schemas.microsoft.com/office/drawing/2014/main" id="{7F2EF44E-2DF1-96B5-4A9B-0EA80EE31E2D}"/>
              </a:ext>
            </a:extLst>
          </p:cNvPr>
          <p:cNvSpPr txBox="1"/>
          <p:nvPr/>
        </p:nvSpPr>
        <p:spPr>
          <a:xfrm>
            <a:off x="461345" y="5439941"/>
            <a:ext cx="1383711" cy="395173"/>
          </a:xfrm>
          <a:prstGeom prst="rect">
            <a:avLst/>
          </a:prstGeom>
          <a:noFill/>
          <a:ln>
            <a:noFill/>
          </a:ln>
        </p:spPr>
        <p:txBody>
          <a:bodyPr spcFirstLastPara="1" wrap="square" lIns="0" tIns="0" rIns="0" bIns="0" anchor="t" anchorCtr="0">
            <a:spAutoFit/>
          </a:bodyPr>
          <a:lstStyle/>
          <a:p>
            <a:pPr marL="0" marR="0" lvl="0" indent="0" algn="l" rtl="0">
              <a:lnSpc>
                <a:spcPct val="107041"/>
              </a:lnSpc>
              <a:spcBef>
                <a:spcPts val="0"/>
              </a:spcBef>
              <a:spcAft>
                <a:spcPts val="0"/>
              </a:spcAft>
              <a:buClr>
                <a:srgbClr val="000000"/>
              </a:buClr>
              <a:buSzPts val="2400"/>
              <a:buFont typeface="Arial"/>
              <a:buNone/>
            </a:pPr>
            <a:r>
              <a:rPr lang="fr-FR" sz="2400" b="1" dirty="0">
                <a:solidFill>
                  <a:srgbClr val="FFFFFF"/>
                </a:solidFill>
                <a:latin typeface="Calibri"/>
                <a:ea typeface="Calibri"/>
                <a:cs typeface="Calibri"/>
                <a:sym typeface="Calibri"/>
              </a:rPr>
              <a:t>Tâche 2</a:t>
            </a:r>
            <a:r>
              <a:rPr lang="fr-FR" sz="2400" b="1" i="0" u="none" strike="noStrike" cap="none" dirty="0">
                <a:solidFill>
                  <a:srgbClr val="FFFFFF"/>
                </a:solidFill>
                <a:latin typeface="Calibri"/>
                <a:ea typeface="Calibri"/>
                <a:cs typeface="Calibri"/>
                <a:sym typeface="Calibri"/>
              </a:rPr>
              <a:t> </a:t>
            </a:r>
            <a:endParaRPr sz="2400" b="0" i="0" u="none" strike="noStrike" cap="none" dirty="0">
              <a:solidFill>
                <a:srgbClr val="FFFFFF"/>
              </a:solidFill>
              <a:latin typeface="Calibri"/>
              <a:ea typeface="Calibri"/>
              <a:cs typeface="Calibri"/>
              <a:sym typeface="Calibri"/>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567075" y="3421299"/>
            <a:ext cx="3524244" cy="2609033"/>
          </a:xfrm>
          <a:prstGeom prst="rect">
            <a:avLst/>
          </a:prstGeom>
        </p:spPr>
      </p:pic>
    </p:spTree>
    <p:extLst>
      <p:ext uri="{BB962C8B-B14F-4D97-AF65-F5344CB8AC3E}">
        <p14:creationId xmlns:p14="http://schemas.microsoft.com/office/powerpoint/2010/main" val="1834115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06843-20BD-414E-4E5D-9A7341B6FA5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243B037-1F4C-D530-B71B-CF5B381045B5}"/>
              </a:ext>
            </a:extLst>
          </p:cNvPr>
          <p:cNvSpPr/>
          <p:nvPr/>
        </p:nvSpPr>
        <p:spPr>
          <a:xfrm>
            <a:off x="343231" y="1142796"/>
            <a:ext cx="6686834" cy="6027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133"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5" name="Groupe 4">
            <a:extLst>
              <a:ext uri="{FF2B5EF4-FFF2-40B4-BE49-F238E27FC236}">
                <a16:creationId xmlns:a16="http://schemas.microsoft.com/office/drawing/2014/main" id="{5FE34986-B30C-A7C4-D714-375732712ABD}"/>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2EEB1DC1-9BD8-BE3C-680B-1B1321CCED7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F7C475"/>
                </a:solidFill>
                <a:latin typeface="Arial"/>
                <a:cs typeface="Arial"/>
                <a:sym typeface="Arial"/>
              </a:endParaRPr>
            </a:p>
          </p:txBody>
        </p:sp>
        <p:sp>
          <p:nvSpPr>
            <p:cNvPr id="9" name="Rectangle 23">
              <a:extLst>
                <a:ext uri="{FF2B5EF4-FFF2-40B4-BE49-F238E27FC236}">
                  <a16:creationId xmlns:a16="http://schemas.microsoft.com/office/drawing/2014/main" id="{89937ADC-EEB3-50C7-6B43-399E93BDCC2D}"/>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grpSp>
      <p:sp>
        <p:nvSpPr>
          <p:cNvPr id="2" name="Google Shape;255;p28">
            <a:extLst>
              <a:ext uri="{FF2B5EF4-FFF2-40B4-BE49-F238E27FC236}">
                <a16:creationId xmlns:a16="http://schemas.microsoft.com/office/drawing/2014/main" id="{79469EF4-0167-E81F-240C-236DECEFAC19}"/>
              </a:ext>
            </a:extLst>
          </p:cNvPr>
          <p:cNvSpPr/>
          <p:nvPr/>
        </p:nvSpPr>
        <p:spPr>
          <a:xfrm>
            <a:off x="882588" y="266301"/>
            <a:ext cx="10470127" cy="602723"/>
          </a:xfrm>
          <a:prstGeom prst="rect">
            <a:avLst/>
          </a:prstGeom>
          <a:noFill/>
          <a:ln cap="flat">
            <a:noFill/>
            <a:prstDash val="solid"/>
          </a:ln>
        </p:spPr>
        <p:txBody>
          <a:bodyPr vert="horz" wrap="square" lIns="91427" tIns="45695" rIns="91427" bIns="45695" anchor="t" anchorCtr="0" compatLnSpc="1">
            <a:noAutofit/>
          </a:bodyPr>
          <a:lstStyle/>
          <a:p>
            <a:pPr>
              <a:spcAft>
                <a:spcPts val="400"/>
              </a:spcAft>
            </a:pPr>
            <a:r>
              <a:rPr lang="fr-FR" sz="1600" b="1" dirty="0"/>
              <a:t>Observez ces images : à votre avis, quel comportement doit-on adopter en classe?</a:t>
            </a:r>
          </a:p>
        </p:txBody>
      </p:sp>
      <p:sp>
        <p:nvSpPr>
          <p:cNvPr id="4" name="D_A_02">
            <a:extLst>
              <a:ext uri="{FF2B5EF4-FFF2-40B4-BE49-F238E27FC236}">
                <a16:creationId xmlns:a16="http://schemas.microsoft.com/office/drawing/2014/main" id="{12FAD0F0-13B1-B70A-8632-F5D4C9295A33}"/>
              </a:ext>
            </a:extLst>
          </p:cNvPr>
          <p:cNvSpPr txBox="1"/>
          <p:nvPr/>
        </p:nvSpPr>
        <p:spPr>
          <a:xfrm>
            <a:off x="882588" y="606618"/>
            <a:ext cx="10208768" cy="304800"/>
          </a:xfrm>
          <a:prstGeom prst="rect">
            <a:avLst/>
          </a:prstGeom>
          <a:noFill/>
        </p:spPr>
        <p:txBody>
          <a:bodyPr wrap="square" rtlCol="0" anchor="ctr">
            <a:noAutofit/>
          </a:bodyPr>
          <a:lstStyle/>
          <a:p>
            <a:pPr>
              <a:spcAft>
                <a:spcPts val="400"/>
              </a:spcAft>
            </a:pPr>
            <a:r>
              <a:rPr lang="fr-FR" sz="1050" i="1" noProof="0" dirty="0">
                <a:solidFill>
                  <a:schemeClr val="bg1">
                    <a:lumMod val="65000"/>
                  </a:schemeClr>
                </a:solidFill>
              </a:rPr>
              <a:t>L’</a:t>
            </a:r>
            <a:r>
              <a:rPr lang="fr-FR" sz="1050" i="1" noProof="0" dirty="0" err="1">
                <a:solidFill>
                  <a:schemeClr val="bg1">
                    <a:lumMod val="65000"/>
                  </a:schemeClr>
                </a:solidFill>
              </a:rPr>
              <a:t>enseignant.e</a:t>
            </a:r>
            <a:r>
              <a:rPr lang="fr-FR" sz="1050" i="1" noProof="0" dirty="0">
                <a:solidFill>
                  <a:schemeClr val="bg1">
                    <a:lumMod val="65000"/>
                  </a:schemeClr>
                </a:solidFill>
              </a:rPr>
              <a:t> </a:t>
            </a:r>
            <a:r>
              <a:rPr lang="fr-FR" sz="1050" dirty="0"/>
              <a:t> </a:t>
            </a:r>
            <a:r>
              <a:rPr lang="fr-FR" sz="1050" i="1" dirty="0">
                <a:solidFill>
                  <a:schemeClr val="bg1">
                    <a:lumMod val="65000"/>
                  </a:schemeClr>
                </a:solidFill>
              </a:rPr>
              <a:t>fait participer les élèves pour qu’ils expriment ce qu’ils comprennent de l’image.</a:t>
            </a:r>
          </a:p>
        </p:txBody>
      </p:sp>
      <p:pic>
        <p:nvPicPr>
          <p:cNvPr id="7" name="Google Shape;937;p164" descr="Filtrage créatif en classe">
            <a:extLst>
              <a:ext uri="{FF2B5EF4-FFF2-40B4-BE49-F238E27FC236}">
                <a16:creationId xmlns:a16="http://schemas.microsoft.com/office/drawing/2014/main" id="{3C097EBE-2096-AEA5-3E06-0717523FD432}"/>
              </a:ext>
            </a:extLst>
          </p:cNvPr>
          <p:cNvPicPr preferRelativeResize="0"/>
          <p:nvPr/>
        </p:nvPicPr>
        <p:blipFill rotWithShape="1">
          <a:blip r:embed="rId2">
            <a:alphaModFix/>
          </a:blip>
          <a:srcRect/>
          <a:stretch/>
        </p:blipFill>
        <p:spPr>
          <a:xfrm>
            <a:off x="3426656" y="1978558"/>
            <a:ext cx="2237233" cy="2791985"/>
          </a:xfrm>
          <a:prstGeom prst="rect">
            <a:avLst/>
          </a:prstGeom>
          <a:noFill/>
          <a:ln>
            <a:noFill/>
          </a:ln>
        </p:spPr>
      </p:pic>
      <p:pic>
        <p:nvPicPr>
          <p:cNvPr id="10" name="Google Shape;938;p164" descr="Tristesse en classe">
            <a:extLst>
              <a:ext uri="{FF2B5EF4-FFF2-40B4-BE49-F238E27FC236}">
                <a16:creationId xmlns:a16="http://schemas.microsoft.com/office/drawing/2014/main" id="{8C3F01E7-6793-F218-130D-CEB4820639FD}"/>
              </a:ext>
            </a:extLst>
          </p:cNvPr>
          <p:cNvPicPr preferRelativeResize="0"/>
          <p:nvPr/>
        </p:nvPicPr>
        <p:blipFill rotWithShape="1">
          <a:blip r:embed="rId3">
            <a:alphaModFix/>
          </a:blip>
          <a:srcRect/>
          <a:stretch/>
        </p:blipFill>
        <p:spPr>
          <a:xfrm>
            <a:off x="7556801" y="1976897"/>
            <a:ext cx="2142995" cy="2795307"/>
          </a:xfrm>
          <a:prstGeom prst="rect">
            <a:avLst/>
          </a:prstGeom>
          <a:noFill/>
          <a:ln>
            <a:noFill/>
          </a:ln>
        </p:spPr>
      </p:pic>
      <p:sp>
        <p:nvSpPr>
          <p:cNvPr id="11" name="Google Shape;939;p164">
            <a:extLst>
              <a:ext uri="{FF2B5EF4-FFF2-40B4-BE49-F238E27FC236}">
                <a16:creationId xmlns:a16="http://schemas.microsoft.com/office/drawing/2014/main" id="{1D020A94-1D6D-CC3B-F35C-D3EFB9A15032}"/>
              </a:ext>
            </a:extLst>
          </p:cNvPr>
          <p:cNvSpPr/>
          <p:nvPr/>
        </p:nvSpPr>
        <p:spPr>
          <a:xfrm rot="-710376">
            <a:off x="6402609" y="1743175"/>
            <a:ext cx="1642033" cy="878501"/>
          </a:xfrm>
          <a:prstGeom prst="wedgeEllipseCallout">
            <a:avLst>
              <a:gd name="adj1" fmla="val 44937"/>
              <a:gd name="adj2" fmla="val 59747"/>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a:solidFill>
                  <a:schemeClr val="dk1"/>
                </a:solidFill>
                <a:latin typeface="Calibri"/>
                <a:ea typeface="Calibri"/>
                <a:cs typeface="Calibri"/>
                <a:sym typeface="Calibri"/>
              </a:rPr>
              <a:t>Poubelle ? Trop loin.</a:t>
            </a:r>
            <a:endParaRPr sz="1100"/>
          </a:p>
        </p:txBody>
      </p:sp>
      <p:sp>
        <p:nvSpPr>
          <p:cNvPr id="12" name="Google Shape;942;p164">
            <a:extLst>
              <a:ext uri="{FF2B5EF4-FFF2-40B4-BE49-F238E27FC236}">
                <a16:creationId xmlns:a16="http://schemas.microsoft.com/office/drawing/2014/main" id="{03699C2C-4157-454B-0049-020E0252076A}"/>
              </a:ext>
            </a:extLst>
          </p:cNvPr>
          <p:cNvSpPr/>
          <p:nvPr/>
        </p:nvSpPr>
        <p:spPr>
          <a:xfrm rot="-710376">
            <a:off x="2272606" y="1849446"/>
            <a:ext cx="1642033" cy="878501"/>
          </a:xfrm>
          <a:prstGeom prst="wedgeEllipseCallout">
            <a:avLst>
              <a:gd name="adj1" fmla="val 44937"/>
              <a:gd name="adj2" fmla="val 59747"/>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a:solidFill>
                  <a:schemeClr val="dk1"/>
                </a:solidFill>
                <a:latin typeface="Calibri"/>
                <a:ea typeface="Calibri"/>
                <a:cs typeface="Calibri"/>
                <a:sym typeface="Calibri"/>
              </a:rPr>
              <a:t>Je garde la classe propre</a:t>
            </a:r>
            <a:endParaRPr sz="1100"/>
          </a:p>
        </p:txBody>
      </p:sp>
    </p:spTree>
    <p:extLst>
      <p:ext uri="{BB962C8B-B14F-4D97-AF65-F5344CB8AC3E}">
        <p14:creationId xmlns:p14="http://schemas.microsoft.com/office/powerpoint/2010/main" val="3464212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2C774-10DC-2BBA-1A14-E7E1844F0BA9}"/>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EEC7DB3E-1AB0-CD50-C3E1-C22CC0B15EE3}"/>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24C616E2-D1A1-2B07-2621-00910A2B2EBA}"/>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F7C475"/>
                </a:solidFill>
                <a:latin typeface="Arial"/>
                <a:cs typeface="Arial"/>
                <a:sym typeface="Arial"/>
              </a:endParaRPr>
            </a:p>
          </p:txBody>
        </p:sp>
        <p:sp>
          <p:nvSpPr>
            <p:cNvPr id="9" name="Rectangle 23">
              <a:extLst>
                <a:ext uri="{FF2B5EF4-FFF2-40B4-BE49-F238E27FC236}">
                  <a16:creationId xmlns:a16="http://schemas.microsoft.com/office/drawing/2014/main" id="{AE9B6BEA-950D-7033-8C39-C88355ED8AE0}"/>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grpSp>
      <p:sp>
        <p:nvSpPr>
          <p:cNvPr id="2" name="Google Shape;255;p28">
            <a:extLst>
              <a:ext uri="{FF2B5EF4-FFF2-40B4-BE49-F238E27FC236}">
                <a16:creationId xmlns:a16="http://schemas.microsoft.com/office/drawing/2014/main" id="{0369A1AC-9EFC-97F9-AD90-46152841B529}"/>
              </a:ext>
            </a:extLst>
          </p:cNvPr>
          <p:cNvSpPr/>
          <p:nvPr/>
        </p:nvSpPr>
        <p:spPr>
          <a:xfrm>
            <a:off x="983520" y="208343"/>
            <a:ext cx="10470127" cy="602723"/>
          </a:xfrm>
          <a:prstGeom prst="rect">
            <a:avLst/>
          </a:prstGeom>
          <a:noFill/>
          <a:ln cap="flat">
            <a:noFill/>
            <a:prstDash val="solid"/>
          </a:ln>
        </p:spPr>
        <p:txBody>
          <a:bodyPr vert="horz" wrap="square" lIns="91427" tIns="45695" rIns="91427" bIns="45695" anchor="t" anchorCtr="0" compatLnSpc="1">
            <a:noAutofit/>
          </a:bodyPr>
          <a:lstStyle/>
          <a:p>
            <a:pPr>
              <a:spcAft>
                <a:spcPts val="400"/>
              </a:spcAft>
            </a:pPr>
            <a:r>
              <a:rPr lang="fr-FR" sz="1600" b="1" dirty="0"/>
              <a:t>À la fin de chaque séance, rangez votre table et jetez les déchets dans la poubelle afin de garder la classe propre.</a:t>
            </a:r>
          </a:p>
        </p:txBody>
      </p:sp>
      <p:sp>
        <p:nvSpPr>
          <p:cNvPr id="4" name="D_A_02">
            <a:extLst>
              <a:ext uri="{FF2B5EF4-FFF2-40B4-BE49-F238E27FC236}">
                <a16:creationId xmlns:a16="http://schemas.microsoft.com/office/drawing/2014/main" id="{14242E04-B887-3C34-474A-D2787E27572D}"/>
              </a:ext>
            </a:extLst>
          </p:cNvPr>
          <p:cNvSpPr txBox="1"/>
          <p:nvPr/>
        </p:nvSpPr>
        <p:spPr>
          <a:xfrm>
            <a:off x="882588" y="606618"/>
            <a:ext cx="10208768" cy="304800"/>
          </a:xfrm>
          <a:prstGeom prst="rect">
            <a:avLst/>
          </a:prstGeom>
          <a:noFill/>
        </p:spPr>
        <p:txBody>
          <a:bodyPr wrap="square" rtlCol="0" anchor="ctr">
            <a:noAutofit/>
          </a:bodyPr>
          <a:lstStyle/>
          <a:p>
            <a:pPr>
              <a:spcAft>
                <a:spcPts val="400"/>
              </a:spcAft>
            </a:pPr>
            <a:r>
              <a:rPr lang="fr-FR" sz="1050" i="1" noProof="0" dirty="0">
                <a:solidFill>
                  <a:schemeClr val="bg1">
                    <a:lumMod val="65000"/>
                  </a:schemeClr>
                </a:solidFill>
              </a:rPr>
              <a:t>L’</a:t>
            </a:r>
            <a:r>
              <a:rPr lang="fr-FR" sz="1050" i="1" noProof="0" dirty="0" err="1">
                <a:solidFill>
                  <a:schemeClr val="bg1">
                    <a:lumMod val="65000"/>
                  </a:schemeClr>
                </a:solidFill>
              </a:rPr>
              <a:t>enseignant.e</a:t>
            </a:r>
            <a:r>
              <a:rPr lang="fr-FR" sz="1050" i="1" noProof="0" dirty="0">
                <a:solidFill>
                  <a:schemeClr val="bg1">
                    <a:lumMod val="65000"/>
                  </a:schemeClr>
                </a:solidFill>
              </a:rPr>
              <a:t> </a:t>
            </a:r>
            <a:r>
              <a:rPr lang="fr-FR" sz="1050" dirty="0"/>
              <a:t> </a:t>
            </a:r>
            <a:r>
              <a:rPr lang="fr-FR" sz="1050" i="1" dirty="0">
                <a:solidFill>
                  <a:schemeClr val="bg1">
                    <a:lumMod val="65000"/>
                  </a:schemeClr>
                </a:solidFill>
              </a:rPr>
              <a:t>fait participer les élèves pour qu’ils expriment ce qu’ils comprennent de l’image.</a:t>
            </a:r>
          </a:p>
        </p:txBody>
      </p:sp>
      <p:sp>
        <p:nvSpPr>
          <p:cNvPr id="7" name="Rectangle 6">
            <a:extLst>
              <a:ext uri="{FF2B5EF4-FFF2-40B4-BE49-F238E27FC236}">
                <a16:creationId xmlns:a16="http://schemas.microsoft.com/office/drawing/2014/main" id="{BE397542-9282-C8CB-304E-ED1A389C4BF8}"/>
              </a:ext>
            </a:extLst>
          </p:cNvPr>
          <p:cNvSpPr/>
          <p:nvPr/>
        </p:nvSpPr>
        <p:spPr>
          <a:xfrm>
            <a:off x="1840901" y="5453594"/>
            <a:ext cx="8510198" cy="523220"/>
          </a:xfrm>
          <a:prstGeom prst="rect">
            <a:avLst/>
          </a:prstGeom>
          <a:solidFill>
            <a:schemeClr val="accent3">
              <a:lumMod val="20000"/>
              <a:lumOff val="80000"/>
            </a:schemeClr>
          </a:solidFill>
        </p:spPr>
        <p:txBody>
          <a:bodyPr wrap="square">
            <a:spAutoFit/>
          </a:bodyPr>
          <a:lstStyle/>
          <a:p>
            <a:pPr algn="ctr"/>
            <a:r>
              <a:rPr lang="fr-FR" sz="2800" b="1" noProof="0" dirty="0"/>
              <a:t>Gardez notre classe propre </a:t>
            </a:r>
            <a:endParaRPr lang="fr-FR" sz="2800" b="1" noProof="0" dirty="0">
              <a:cs typeface="Calibri" pitchFamily="34" charset="0"/>
            </a:endParaRPr>
          </a:p>
        </p:txBody>
      </p:sp>
      <p:pic>
        <p:nvPicPr>
          <p:cNvPr id="20" name="Graphique 19" descr="Coche avec un remplissage uni">
            <a:extLst>
              <a:ext uri="{FF2B5EF4-FFF2-40B4-BE49-F238E27FC236}">
                <a16:creationId xmlns:a16="http://schemas.microsoft.com/office/drawing/2014/main" id="{0A301E35-9177-9336-9250-A4F24EBF7D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02857" y="4767103"/>
            <a:ext cx="684830" cy="684830"/>
          </a:xfrm>
          <a:prstGeom prst="rect">
            <a:avLst/>
          </a:prstGeom>
        </p:spPr>
      </p:pic>
      <p:pic>
        <p:nvPicPr>
          <p:cNvPr id="21" name="Picture 2" descr="Interdit Signe Rouge X – HD Vidéos et plus de vidéos de Lettre X - Lettre  X, Rouge, Croix - Forme - iStock">
            <a:extLst>
              <a:ext uri="{FF2B5EF4-FFF2-40B4-BE49-F238E27FC236}">
                <a16:creationId xmlns:a16="http://schemas.microsoft.com/office/drawing/2014/main" id="{14D0C37B-DFFB-DAB3-E982-2F80724544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33441" y="4905312"/>
            <a:ext cx="861649" cy="408411"/>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937;p164" descr="Filtrage créatif en classe">
            <a:extLst>
              <a:ext uri="{FF2B5EF4-FFF2-40B4-BE49-F238E27FC236}">
                <a16:creationId xmlns:a16="http://schemas.microsoft.com/office/drawing/2014/main" id="{966C6734-EA78-D29E-26F8-BAC814535105}"/>
              </a:ext>
            </a:extLst>
          </p:cNvPr>
          <p:cNvPicPr preferRelativeResize="0"/>
          <p:nvPr/>
        </p:nvPicPr>
        <p:blipFill rotWithShape="1">
          <a:blip r:embed="rId5">
            <a:alphaModFix/>
          </a:blip>
          <a:srcRect/>
          <a:stretch/>
        </p:blipFill>
        <p:spPr>
          <a:xfrm>
            <a:off x="3426656" y="1978558"/>
            <a:ext cx="2237233" cy="2791985"/>
          </a:xfrm>
          <a:prstGeom prst="rect">
            <a:avLst/>
          </a:prstGeom>
          <a:noFill/>
          <a:ln>
            <a:noFill/>
          </a:ln>
        </p:spPr>
      </p:pic>
      <p:pic>
        <p:nvPicPr>
          <p:cNvPr id="11" name="Google Shape;938;p164" descr="Tristesse en classe">
            <a:extLst>
              <a:ext uri="{FF2B5EF4-FFF2-40B4-BE49-F238E27FC236}">
                <a16:creationId xmlns:a16="http://schemas.microsoft.com/office/drawing/2014/main" id="{0947EC09-AC70-A522-DDBC-AD80DAB7C390}"/>
              </a:ext>
            </a:extLst>
          </p:cNvPr>
          <p:cNvPicPr preferRelativeResize="0"/>
          <p:nvPr/>
        </p:nvPicPr>
        <p:blipFill rotWithShape="1">
          <a:blip r:embed="rId6">
            <a:alphaModFix/>
          </a:blip>
          <a:srcRect/>
          <a:stretch/>
        </p:blipFill>
        <p:spPr>
          <a:xfrm>
            <a:off x="7556801" y="1976897"/>
            <a:ext cx="2142995" cy="2795307"/>
          </a:xfrm>
          <a:prstGeom prst="rect">
            <a:avLst/>
          </a:prstGeom>
          <a:noFill/>
          <a:ln>
            <a:noFill/>
          </a:ln>
        </p:spPr>
      </p:pic>
      <p:sp>
        <p:nvSpPr>
          <p:cNvPr id="12" name="Google Shape;939;p164">
            <a:extLst>
              <a:ext uri="{FF2B5EF4-FFF2-40B4-BE49-F238E27FC236}">
                <a16:creationId xmlns:a16="http://schemas.microsoft.com/office/drawing/2014/main" id="{4C46D0E7-416C-0680-4A03-58B3E5DDEE88}"/>
              </a:ext>
            </a:extLst>
          </p:cNvPr>
          <p:cNvSpPr/>
          <p:nvPr/>
        </p:nvSpPr>
        <p:spPr>
          <a:xfrm rot="20889624">
            <a:off x="6402609" y="1743175"/>
            <a:ext cx="1642033" cy="878501"/>
          </a:xfrm>
          <a:prstGeom prst="wedgeEllipseCallout">
            <a:avLst>
              <a:gd name="adj1" fmla="val 44937"/>
              <a:gd name="adj2" fmla="val 59747"/>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a:solidFill>
                  <a:schemeClr val="dk1"/>
                </a:solidFill>
                <a:latin typeface="Calibri"/>
                <a:ea typeface="Calibri"/>
                <a:cs typeface="Calibri"/>
                <a:sym typeface="Calibri"/>
              </a:rPr>
              <a:t>Poubelle ? Trop loin.</a:t>
            </a:r>
            <a:endParaRPr sz="1100"/>
          </a:p>
        </p:txBody>
      </p:sp>
      <p:sp>
        <p:nvSpPr>
          <p:cNvPr id="13" name="Google Shape;942;p164">
            <a:extLst>
              <a:ext uri="{FF2B5EF4-FFF2-40B4-BE49-F238E27FC236}">
                <a16:creationId xmlns:a16="http://schemas.microsoft.com/office/drawing/2014/main" id="{586BC08E-0852-1419-89BA-87D2965A44ED}"/>
              </a:ext>
            </a:extLst>
          </p:cNvPr>
          <p:cNvSpPr/>
          <p:nvPr/>
        </p:nvSpPr>
        <p:spPr>
          <a:xfrm rot="20889624">
            <a:off x="2272606" y="1849446"/>
            <a:ext cx="1642033" cy="878501"/>
          </a:xfrm>
          <a:prstGeom prst="wedgeEllipseCallout">
            <a:avLst>
              <a:gd name="adj1" fmla="val 44937"/>
              <a:gd name="adj2" fmla="val 59747"/>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fr" sz="1400" b="1" i="0" u="none" strike="noStrike" cap="none">
                <a:solidFill>
                  <a:schemeClr val="dk1"/>
                </a:solidFill>
                <a:latin typeface="Calibri"/>
                <a:ea typeface="Calibri"/>
                <a:cs typeface="Calibri"/>
                <a:sym typeface="Calibri"/>
              </a:rPr>
              <a:t>Je garde la classe propre</a:t>
            </a:r>
            <a:endParaRPr sz="1100"/>
          </a:p>
        </p:txBody>
      </p:sp>
    </p:spTree>
    <p:extLst>
      <p:ext uri="{BB962C8B-B14F-4D97-AF65-F5344CB8AC3E}">
        <p14:creationId xmlns:p14="http://schemas.microsoft.com/office/powerpoint/2010/main" val="141294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795830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C942A593-25D2-0ACA-FBB9-A385F5314160}"/>
              </a:ext>
            </a:extLst>
          </p:cNvPr>
          <p:cNvSpPr txBox="1"/>
          <p:nvPr/>
        </p:nvSpPr>
        <p:spPr>
          <a:xfrm>
            <a:off x="616632" y="2087109"/>
            <a:ext cx="10877161" cy="10772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buClr>
                <a:srgbClr val="000000"/>
              </a:buClr>
            </a:pPr>
            <a:r>
              <a:rPr lang="fr-FR" sz="3200" b="1" dirty="0">
                <a:solidFill>
                  <a:prstClr val="black"/>
                </a:solidFill>
                <a:ea typeface="Calibri" panose="020F0502020204030204" pitchFamily="34" charset="0"/>
                <a:cs typeface="Calibri" panose="020F0502020204030204" pitchFamily="34" charset="0"/>
              </a:rPr>
              <a:t>La dissolution est le processus par lequel un soluté se dissout dans un solvant pour former une solution.</a:t>
            </a:r>
            <a:endParaRPr lang="fr-MA" sz="3200" b="1" dirty="0">
              <a:solidFill>
                <a:prstClr val="black"/>
              </a:solidFill>
              <a:sym typeface="Hammersmith One"/>
            </a:endParaRPr>
          </a:p>
        </p:txBody>
      </p:sp>
      <p:sp>
        <p:nvSpPr>
          <p:cNvPr id="10" name="Rectangle : coins arrondis 9">
            <a:extLst>
              <a:ext uri="{FF2B5EF4-FFF2-40B4-BE49-F238E27FC236}">
                <a16:creationId xmlns:a16="http://schemas.microsoft.com/office/drawing/2014/main" id="{C96A2C8F-2609-5D7D-A2F1-7646B9D7F425}"/>
              </a:ext>
            </a:extLst>
          </p:cNvPr>
          <p:cNvSpPr/>
          <p:nvPr/>
        </p:nvSpPr>
        <p:spPr>
          <a:xfrm>
            <a:off x="2064708" y="4250496"/>
            <a:ext cx="2124000" cy="61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prstClr val="black"/>
                </a:solidFill>
              </a:rPr>
              <a:t>Vrai </a:t>
            </a:r>
          </a:p>
        </p:txBody>
      </p:sp>
      <p:sp>
        <p:nvSpPr>
          <p:cNvPr id="15" name="Rectangle : coins arrondis 9">
            <a:extLst>
              <a:ext uri="{FF2B5EF4-FFF2-40B4-BE49-F238E27FC236}">
                <a16:creationId xmlns:a16="http://schemas.microsoft.com/office/drawing/2014/main" id="{C96A2C8F-2609-5D7D-A2F1-7646B9D7F425}"/>
              </a:ext>
            </a:extLst>
          </p:cNvPr>
          <p:cNvSpPr/>
          <p:nvPr/>
        </p:nvSpPr>
        <p:spPr>
          <a:xfrm>
            <a:off x="7703507" y="4250496"/>
            <a:ext cx="2124000" cy="61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prstClr val="black"/>
                </a:solidFill>
              </a:rPr>
              <a:t>Faux </a:t>
            </a:r>
          </a:p>
        </p:txBody>
      </p:sp>
      <p:grpSp>
        <p:nvGrpSpPr>
          <p:cNvPr id="2" name="Groupe 1">
            <a:extLst>
              <a:ext uri="{FF2B5EF4-FFF2-40B4-BE49-F238E27FC236}">
                <a16:creationId xmlns:a16="http://schemas.microsoft.com/office/drawing/2014/main" id="{8B657856-6C09-F111-2BFB-6D9E04FF750C}"/>
              </a:ext>
            </a:extLst>
          </p:cNvPr>
          <p:cNvGrpSpPr/>
          <p:nvPr/>
        </p:nvGrpSpPr>
        <p:grpSpPr>
          <a:xfrm>
            <a:off x="10881205" y="196013"/>
            <a:ext cx="724840" cy="625508"/>
            <a:chOff x="779844" y="4335989"/>
            <a:chExt cx="563238" cy="575842"/>
          </a:xfrm>
        </p:grpSpPr>
        <p:pic>
          <p:nvPicPr>
            <p:cNvPr id="3" name="Google Shape;307;p51" descr="Une image contenant Dessin animé, clipart, Animation, illustration&#10;&#10;Description générée automatiquement">
              <a:extLst>
                <a:ext uri="{FF2B5EF4-FFF2-40B4-BE49-F238E27FC236}">
                  <a16:creationId xmlns:a16="http://schemas.microsoft.com/office/drawing/2014/main" id="{D7C2B69A-E808-391B-8AA1-3B3FD9EE476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4" name="Rectangle 3">
              <a:extLst>
                <a:ext uri="{FF2B5EF4-FFF2-40B4-BE49-F238E27FC236}">
                  <a16:creationId xmlns:a16="http://schemas.microsoft.com/office/drawing/2014/main" id="{525E237C-1D09-F0F2-2187-4FAE4A6F952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5" name="Titre 4">
            <a:extLst>
              <a:ext uri="{FF2B5EF4-FFF2-40B4-BE49-F238E27FC236}">
                <a16:creationId xmlns:a16="http://schemas.microsoft.com/office/drawing/2014/main" id="{E87FC8E1-17E3-4614-B51E-08622CD04CBA}"/>
              </a:ext>
            </a:extLst>
          </p:cNvPr>
          <p:cNvSpPr>
            <a:spLocks noGrp="1"/>
          </p:cNvSpPr>
          <p:nvPr>
            <p:ph type="title"/>
          </p:nvPr>
        </p:nvSpPr>
        <p:spPr/>
        <p:txBody>
          <a:bodyPr/>
          <a:lstStyle/>
          <a:p>
            <a:r>
              <a:rPr lang="fr-MA" dirty="0">
                <a:sym typeface="Hammersmith One"/>
              </a:rPr>
              <a:t>On va commencer cette séance par un rappel. Répondre par vrai ou faux.</a:t>
            </a:r>
            <a:r>
              <a:rPr lang="fr-MA" dirty="0"/>
              <a:t> </a:t>
            </a:r>
            <a:endParaRPr lang="fr-FR" dirty="0"/>
          </a:p>
        </p:txBody>
      </p:sp>
      <p:sp>
        <p:nvSpPr>
          <p:cNvPr id="7" name="Espace réservé du contenu 6">
            <a:extLst>
              <a:ext uri="{FF2B5EF4-FFF2-40B4-BE49-F238E27FC236}">
                <a16:creationId xmlns:a16="http://schemas.microsoft.com/office/drawing/2014/main" id="{640C1CC1-97A6-1BC3-AB12-18A9A8965421}"/>
              </a:ext>
            </a:extLst>
          </p:cNvPr>
          <p:cNvSpPr>
            <a:spLocks noGrp="1"/>
          </p:cNvSpPr>
          <p:nvPr>
            <p:ph sz="quarter" idx="11"/>
          </p:nvPr>
        </p:nvSpPr>
        <p:spPr/>
        <p:txBody>
          <a:bodyPr/>
          <a:lstStyle/>
          <a:p>
            <a:r>
              <a:rPr lang="fr-FR" dirty="0"/>
              <a:t>Demander à 5 élèves au hasard, pas toujours les mêmes.</a:t>
            </a:r>
          </a:p>
        </p:txBody>
      </p:sp>
    </p:spTree>
    <p:extLst>
      <p:ext uri="{BB962C8B-B14F-4D97-AF65-F5344CB8AC3E}">
        <p14:creationId xmlns:p14="http://schemas.microsoft.com/office/powerpoint/2010/main" val="2319600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pic>
        <p:nvPicPr>
          <p:cNvPr id="12"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96520" y="4862496"/>
            <a:ext cx="660375" cy="684830"/>
          </a:xfrm>
          <a:prstGeom prst="rect">
            <a:avLst/>
          </a:prstGeom>
        </p:spPr>
      </p:pic>
      <p:sp>
        <p:nvSpPr>
          <p:cNvPr id="2" name="Rectangle : coins arrondis 1">
            <a:extLst>
              <a:ext uri="{FF2B5EF4-FFF2-40B4-BE49-F238E27FC236}">
                <a16:creationId xmlns:a16="http://schemas.microsoft.com/office/drawing/2014/main" id="{FB6A5F3D-5EBE-EB2A-5FF5-96CFCAD9BA4F}"/>
              </a:ext>
            </a:extLst>
          </p:cNvPr>
          <p:cNvSpPr/>
          <p:nvPr/>
        </p:nvSpPr>
        <p:spPr>
          <a:xfrm>
            <a:off x="2064708" y="4250496"/>
            <a:ext cx="2124000" cy="61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prstClr val="black"/>
                </a:solidFill>
              </a:rPr>
              <a:t>Vrai </a:t>
            </a:r>
          </a:p>
        </p:txBody>
      </p:sp>
      <p:sp>
        <p:nvSpPr>
          <p:cNvPr id="3" name="Rectangle : coins arrondis 9">
            <a:extLst>
              <a:ext uri="{FF2B5EF4-FFF2-40B4-BE49-F238E27FC236}">
                <a16:creationId xmlns:a16="http://schemas.microsoft.com/office/drawing/2014/main" id="{90CBC952-99FD-38DC-FCC3-63C64E4FCE37}"/>
              </a:ext>
            </a:extLst>
          </p:cNvPr>
          <p:cNvSpPr/>
          <p:nvPr/>
        </p:nvSpPr>
        <p:spPr>
          <a:xfrm>
            <a:off x="7703507" y="4250496"/>
            <a:ext cx="2124000" cy="61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dirty="0">
                <a:solidFill>
                  <a:prstClr val="black"/>
                </a:solidFill>
              </a:rPr>
              <a:t>Faux </a:t>
            </a:r>
          </a:p>
        </p:txBody>
      </p:sp>
      <p:sp>
        <p:nvSpPr>
          <p:cNvPr id="4" name="ZoneTexte 3">
            <a:extLst>
              <a:ext uri="{FF2B5EF4-FFF2-40B4-BE49-F238E27FC236}">
                <a16:creationId xmlns:a16="http://schemas.microsoft.com/office/drawing/2014/main" id="{11315795-8670-049A-57EA-FD2B02EB426F}"/>
              </a:ext>
            </a:extLst>
          </p:cNvPr>
          <p:cNvSpPr txBox="1"/>
          <p:nvPr/>
        </p:nvSpPr>
        <p:spPr>
          <a:xfrm>
            <a:off x="616632" y="2087109"/>
            <a:ext cx="10877161" cy="10772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buClr>
                <a:srgbClr val="000000"/>
              </a:buClr>
            </a:pPr>
            <a:r>
              <a:rPr lang="fr-FR" sz="3200" b="1" dirty="0">
                <a:solidFill>
                  <a:prstClr val="black"/>
                </a:solidFill>
                <a:ea typeface="Calibri" panose="020F0502020204030204" pitchFamily="34" charset="0"/>
                <a:cs typeface="Calibri" panose="020F0502020204030204" pitchFamily="34" charset="0"/>
              </a:rPr>
              <a:t>La dissolution est le processus par lequel un soluté se dissout dans un solvant pour former une solution.</a:t>
            </a:r>
            <a:endParaRPr lang="fr-MA" sz="3200" b="1" dirty="0">
              <a:solidFill>
                <a:prstClr val="black"/>
              </a:solidFill>
              <a:sym typeface="Hammersmith One"/>
            </a:endParaRPr>
          </a:p>
        </p:txBody>
      </p:sp>
      <p:sp>
        <p:nvSpPr>
          <p:cNvPr id="5" name="Titre 4">
            <a:extLst>
              <a:ext uri="{FF2B5EF4-FFF2-40B4-BE49-F238E27FC236}">
                <a16:creationId xmlns:a16="http://schemas.microsoft.com/office/drawing/2014/main" id="{314D572D-D56D-0F4E-55BE-5C037431E441}"/>
              </a:ext>
            </a:extLst>
          </p:cNvPr>
          <p:cNvSpPr>
            <a:spLocks noGrp="1"/>
          </p:cNvSpPr>
          <p:nvPr>
            <p:ph type="title"/>
          </p:nvPr>
        </p:nvSpPr>
        <p:spPr/>
        <p:txBody>
          <a:bodyPr/>
          <a:lstStyle/>
          <a:p>
            <a:r>
              <a:rPr lang="fr-FR" dirty="0"/>
              <a:t>Effectivement une solution est obtenue par dissolution d’un soluté dans un solvant.</a:t>
            </a:r>
          </a:p>
        </p:txBody>
      </p:sp>
      <p:sp>
        <p:nvSpPr>
          <p:cNvPr id="7" name="Espace réservé du contenu 6">
            <a:extLst>
              <a:ext uri="{FF2B5EF4-FFF2-40B4-BE49-F238E27FC236}">
                <a16:creationId xmlns:a16="http://schemas.microsoft.com/office/drawing/2014/main" id="{363862E2-D3D5-BE3E-BBB1-58E673781C8E}"/>
              </a:ext>
            </a:extLst>
          </p:cNvPr>
          <p:cNvSpPr>
            <a:spLocks noGrp="1"/>
          </p:cNvSpPr>
          <p:nvPr>
            <p:ph sz="quarter" idx="11"/>
          </p:nvPr>
        </p:nvSpPr>
        <p:spPr/>
        <p:txBody>
          <a:bodyPr/>
          <a:lstStyle/>
          <a:p>
            <a:r>
              <a:rPr lang="fr-FR" dirty="0"/>
              <a:t>Demander à 5 élèves au hasard, pas toujours les mêmes</a:t>
            </a:r>
          </a:p>
        </p:txBody>
      </p:sp>
      <p:pic>
        <p:nvPicPr>
          <p:cNvPr id="8" name="Image 8">
            <a:extLst>
              <a:ext uri="{FF2B5EF4-FFF2-40B4-BE49-F238E27FC236}">
                <a16:creationId xmlns:a16="http://schemas.microsoft.com/office/drawing/2014/main" id="{68870CA7-4F5A-6666-C264-760575EE8013}"/>
              </a:ext>
            </a:extLst>
          </p:cNvPr>
          <p:cNvPicPr>
            <a:picLocks noChangeAspect="1"/>
          </p:cNvPicPr>
          <p:nvPr/>
        </p:nvPicPr>
        <p:blipFill>
          <a:blip r:embed="rId4"/>
          <a:stretch>
            <a:fillRect/>
          </a:stretch>
        </p:blipFill>
        <p:spPr>
          <a:xfrm>
            <a:off x="11307337" y="310678"/>
            <a:ext cx="491803" cy="491803"/>
          </a:xfrm>
          <a:prstGeom prst="rect">
            <a:avLst/>
          </a:prstGeom>
        </p:spPr>
      </p:pic>
    </p:spTree>
    <p:extLst>
      <p:ext uri="{BB962C8B-B14F-4D97-AF65-F5344CB8AC3E}">
        <p14:creationId xmlns:p14="http://schemas.microsoft.com/office/powerpoint/2010/main" val="3276409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22" name="Google Shape;15881;p58">
            <a:extLst>
              <a:ext uri="{FF2B5EF4-FFF2-40B4-BE49-F238E27FC236}">
                <a16:creationId xmlns:a16="http://schemas.microsoft.com/office/drawing/2014/main" id="{9E9C4EB3-3325-E134-1105-9B79F34AFBA2}"/>
              </a:ext>
            </a:extLst>
          </p:cNvPr>
          <p:cNvSpPr txBox="1">
            <a:spLocks/>
          </p:cNvSpPr>
          <p:nvPr/>
        </p:nvSpPr>
        <p:spPr>
          <a:xfrm>
            <a:off x="1575533" y="2997133"/>
            <a:ext cx="1548000" cy="612000"/>
          </a:xfrm>
          <a:prstGeom prst="rect">
            <a:avLst/>
          </a:prstGeom>
          <a:solidFill>
            <a:sysClr val="window" lastClr="FFFFFF">
              <a:lumMod val="95000"/>
            </a:sys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srgbClr val="000000"/>
                </a:solidFill>
                <a:effectLst/>
                <a:uLnTx/>
                <a:uFillTx/>
                <a:latin typeface="Calibri" panose="020F0502020204030204"/>
                <a:cs typeface="Arial"/>
                <a:sym typeface="Arial"/>
              </a:rPr>
              <a:t>L’eau.</a:t>
            </a:r>
            <a:endParaRPr kumimoji="0" lang="fr-FR" sz="2000" b="1" i="0" u="none" strike="noStrike" kern="0" cap="none" spc="0" normalizeH="0" baseline="0" noProof="0" dirty="0">
              <a:ln>
                <a:noFill/>
              </a:ln>
              <a:solidFill>
                <a:srgbClr val="000000"/>
              </a:solidFill>
              <a:effectLst/>
              <a:uLnTx/>
              <a:uFillTx/>
              <a:latin typeface="Calibri" panose="020F0502020204030204"/>
              <a:cs typeface="Poppins ExtraBold" panose="020B0604020202020204" charset="0"/>
              <a:sym typeface="Abel"/>
            </a:endParaRPr>
          </a:p>
        </p:txBody>
      </p:sp>
      <p:sp>
        <p:nvSpPr>
          <p:cNvPr id="34" name="Google Shape;15881;p58">
            <a:extLst>
              <a:ext uri="{FF2B5EF4-FFF2-40B4-BE49-F238E27FC236}">
                <a16:creationId xmlns:a16="http://schemas.microsoft.com/office/drawing/2014/main" id="{95BF4DB3-C5F2-0373-7CAA-E07359823299}"/>
              </a:ext>
            </a:extLst>
          </p:cNvPr>
          <p:cNvSpPr txBox="1">
            <a:spLocks/>
          </p:cNvSpPr>
          <p:nvPr/>
        </p:nvSpPr>
        <p:spPr>
          <a:xfrm>
            <a:off x="1575532" y="4153965"/>
            <a:ext cx="1548000" cy="612000"/>
          </a:xfrm>
          <a:prstGeom prst="rect">
            <a:avLst/>
          </a:prstGeom>
          <a:solidFill>
            <a:sysClr val="window" lastClr="FFFFFF">
              <a:lumMod val="95000"/>
            </a:sys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srgbClr val="000000"/>
                </a:solidFill>
                <a:effectLst/>
                <a:uLnTx/>
                <a:uFillTx/>
                <a:latin typeface="Calibri" panose="020F0502020204030204"/>
              </a:rPr>
              <a:t>Le sucre</a:t>
            </a:r>
            <a:endParaRPr kumimoji="0" lang="fr-FR" sz="2000" b="1" i="0" u="none" strike="noStrike" kern="0" cap="none" spc="0" normalizeH="0" baseline="0" noProof="0" dirty="0">
              <a:ln>
                <a:noFill/>
              </a:ln>
              <a:solidFill>
                <a:srgbClr val="000000"/>
              </a:solidFill>
              <a:effectLst/>
              <a:uLnTx/>
              <a:uFillTx/>
              <a:latin typeface="Calibri" panose="020F0502020204030204"/>
              <a:sym typeface="Abel"/>
            </a:endParaRPr>
          </a:p>
        </p:txBody>
      </p:sp>
      <p:sp>
        <p:nvSpPr>
          <p:cNvPr id="36" name="Google Shape;15881;p58">
            <a:extLst>
              <a:ext uri="{FF2B5EF4-FFF2-40B4-BE49-F238E27FC236}">
                <a16:creationId xmlns:a16="http://schemas.microsoft.com/office/drawing/2014/main" id="{66C3F448-FE1F-CCDD-7303-8573B9E6ADA7}"/>
              </a:ext>
            </a:extLst>
          </p:cNvPr>
          <p:cNvSpPr txBox="1">
            <a:spLocks/>
          </p:cNvSpPr>
          <p:nvPr/>
        </p:nvSpPr>
        <p:spPr>
          <a:xfrm>
            <a:off x="1575533" y="5430059"/>
            <a:ext cx="1548000" cy="612000"/>
          </a:xfrm>
          <a:prstGeom prst="rect">
            <a:avLst/>
          </a:prstGeom>
          <a:solidFill>
            <a:sysClr val="window" lastClr="FFFFFF">
              <a:lumMod val="95000"/>
            </a:sys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srgbClr val="000000"/>
                </a:solidFill>
                <a:effectLst/>
                <a:uLnTx/>
                <a:uFillTx/>
                <a:latin typeface="Calibri" panose="020F0502020204030204"/>
              </a:rPr>
              <a:t>L’eau sucrée</a:t>
            </a:r>
            <a:endParaRPr kumimoji="0" lang="fr-FR" sz="2000" b="1" i="0" u="none" strike="noStrike" kern="0" cap="none" spc="0" normalizeH="0" baseline="0" noProof="0" dirty="0">
              <a:ln>
                <a:noFill/>
              </a:ln>
              <a:solidFill>
                <a:srgbClr val="000000"/>
              </a:solidFill>
              <a:effectLst/>
              <a:uLnTx/>
              <a:uFillTx/>
              <a:latin typeface="Calibri" panose="020F0502020204030204"/>
              <a:sym typeface="Abel"/>
            </a:endParaRPr>
          </a:p>
        </p:txBody>
      </p:sp>
      <p:sp>
        <p:nvSpPr>
          <p:cNvPr id="37" name="Google Shape;1457;p80"/>
          <p:cNvSpPr/>
          <p:nvPr/>
        </p:nvSpPr>
        <p:spPr>
          <a:xfrm>
            <a:off x="3338913" y="3025138"/>
            <a:ext cx="523220" cy="523220"/>
          </a:xfrm>
          <a:prstGeom prst="ellipse">
            <a:avLst/>
          </a:prstGeom>
          <a:solidFill>
            <a:srgbClr val="58E0BA"/>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black"/>
                </a:solidFill>
                <a:effectLst/>
                <a:uLnTx/>
                <a:uFillTx/>
                <a:ea typeface="Calibri"/>
                <a:cs typeface="Calibri"/>
                <a:sym typeface="Calibri"/>
              </a:rPr>
              <a:t>1</a:t>
            </a:r>
            <a:endParaRPr kumimoji="0" sz="1800" b="0" i="0" u="none" strike="noStrike" kern="0" cap="none" spc="0" normalizeH="0" baseline="0" noProof="0" dirty="0">
              <a:ln>
                <a:noFill/>
              </a:ln>
              <a:solidFill>
                <a:prstClr val="black"/>
              </a:solidFill>
              <a:effectLst/>
              <a:uLnTx/>
              <a:uFillTx/>
            </a:endParaRPr>
          </a:p>
        </p:txBody>
      </p:sp>
      <p:sp>
        <p:nvSpPr>
          <p:cNvPr id="38" name="Google Shape;1458;p80"/>
          <p:cNvSpPr/>
          <p:nvPr/>
        </p:nvSpPr>
        <p:spPr>
          <a:xfrm>
            <a:off x="3338913" y="4252920"/>
            <a:ext cx="523220" cy="523220"/>
          </a:xfrm>
          <a:prstGeom prst="ellipse">
            <a:avLst/>
          </a:prstGeom>
          <a:solidFill>
            <a:srgbClr val="58E0BA"/>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black"/>
                </a:solidFill>
                <a:effectLst/>
                <a:uLnTx/>
                <a:uFillTx/>
                <a:ea typeface="Calibri"/>
                <a:cs typeface="Calibri"/>
                <a:sym typeface="Calibri"/>
              </a:rPr>
              <a:t>2</a:t>
            </a:r>
            <a:endParaRPr kumimoji="0" sz="1800" b="0" i="0" u="none" strike="noStrike" kern="0" cap="none" spc="0" normalizeH="0" baseline="0" noProof="0" dirty="0">
              <a:ln>
                <a:noFill/>
              </a:ln>
              <a:solidFill>
                <a:prstClr val="black"/>
              </a:solidFill>
              <a:effectLst/>
              <a:uLnTx/>
              <a:uFillTx/>
            </a:endParaRPr>
          </a:p>
        </p:txBody>
      </p:sp>
      <p:sp>
        <p:nvSpPr>
          <p:cNvPr id="39" name="Google Shape;1459;p80"/>
          <p:cNvSpPr/>
          <p:nvPr/>
        </p:nvSpPr>
        <p:spPr>
          <a:xfrm>
            <a:off x="3338913" y="5558248"/>
            <a:ext cx="523220" cy="523220"/>
          </a:xfrm>
          <a:prstGeom prst="ellipse">
            <a:avLst/>
          </a:prstGeom>
          <a:solidFill>
            <a:srgbClr val="58E0BA"/>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black"/>
                </a:solidFill>
                <a:effectLst/>
                <a:uLnTx/>
                <a:uFillTx/>
                <a:ea typeface="Calibri"/>
                <a:cs typeface="Calibri"/>
                <a:sym typeface="Calibri"/>
              </a:rPr>
              <a:t>3</a:t>
            </a:r>
            <a:endParaRPr kumimoji="0" sz="1800" b="0" i="0" u="none" strike="noStrike" kern="0" cap="none" spc="0" normalizeH="0" baseline="0" noProof="0" dirty="0">
              <a:ln>
                <a:noFill/>
              </a:ln>
              <a:solidFill>
                <a:prstClr val="black"/>
              </a:solidFill>
              <a:effectLst/>
              <a:uLnTx/>
              <a:uFillTx/>
            </a:endParaRPr>
          </a:p>
        </p:txBody>
      </p:sp>
      <p:sp>
        <p:nvSpPr>
          <p:cNvPr id="43" name="Rectangle 42">
            <a:extLst>
              <a:ext uri="{FF2B5EF4-FFF2-40B4-BE49-F238E27FC236}">
                <a16:creationId xmlns:a16="http://schemas.microsoft.com/office/drawing/2014/main" id="{DB17B543-988E-DDE7-EB4C-157081EC0B8B}"/>
              </a:ext>
            </a:extLst>
          </p:cNvPr>
          <p:cNvSpPr/>
          <p:nvPr/>
        </p:nvSpPr>
        <p:spPr>
          <a:xfrm>
            <a:off x="512793" y="1168529"/>
            <a:ext cx="11420669" cy="954107"/>
          </a:xfrm>
          <a:prstGeom prst="rect">
            <a:avLst/>
          </a:prstGeom>
          <a:solidFill>
            <a:srgbClr val="36AFCE">
              <a:lumMod val="20000"/>
              <a:lumOff val="80000"/>
            </a:srgbClr>
          </a:solidFill>
        </p:spPr>
        <p:txBody>
          <a:bodyPr wrap="square">
            <a:spAutoFit/>
          </a:bodyPr>
          <a:lstStyle/>
          <a:p>
            <a:r>
              <a:rPr lang="fr-FR" sz="2800" b="1" dirty="0">
                <a:solidFill>
                  <a:prstClr val="black"/>
                </a:solidFill>
                <a:ea typeface="Calibri" panose="020F0502020204030204" pitchFamily="34" charset="0"/>
                <a:cs typeface="Calibri" panose="020F0502020204030204" pitchFamily="34" charset="0"/>
              </a:rPr>
              <a:t>On dissout du sucre dans de l’eau, on obtient ainsi un mélange homogène qui est l’eau sucrée.</a:t>
            </a:r>
          </a:p>
        </p:txBody>
      </p:sp>
      <p:sp>
        <p:nvSpPr>
          <p:cNvPr id="2" name="Titre 1">
            <a:extLst>
              <a:ext uri="{FF2B5EF4-FFF2-40B4-BE49-F238E27FC236}">
                <a16:creationId xmlns:a16="http://schemas.microsoft.com/office/drawing/2014/main" id="{900BCB99-4753-48E1-8B8D-FFFF67EC77C8}"/>
              </a:ext>
            </a:extLst>
          </p:cNvPr>
          <p:cNvSpPr>
            <a:spLocks noGrp="1"/>
          </p:cNvSpPr>
          <p:nvPr>
            <p:ph type="title"/>
          </p:nvPr>
        </p:nvSpPr>
        <p:spPr/>
        <p:txBody>
          <a:bodyPr/>
          <a:lstStyle/>
          <a:p>
            <a:r>
              <a:rPr lang="fr-FR" dirty="0"/>
              <a:t>Relier chaque mot à ce qu’il représente.</a:t>
            </a:r>
          </a:p>
        </p:txBody>
      </p:sp>
      <p:sp>
        <p:nvSpPr>
          <p:cNvPr id="4" name="Espace réservé du contenu 3">
            <a:extLst>
              <a:ext uri="{FF2B5EF4-FFF2-40B4-BE49-F238E27FC236}">
                <a16:creationId xmlns:a16="http://schemas.microsoft.com/office/drawing/2014/main" id="{D3528CA9-637C-636D-B1E4-67E85B0EC19C}"/>
              </a:ext>
            </a:extLst>
          </p:cNvPr>
          <p:cNvSpPr>
            <a:spLocks noGrp="1"/>
          </p:cNvSpPr>
          <p:nvPr>
            <p:ph sz="quarter" idx="11"/>
          </p:nvPr>
        </p:nvSpPr>
        <p:spPr/>
        <p:txBody>
          <a:bodyPr/>
          <a:lstStyle/>
          <a:p>
            <a:r>
              <a:rPr lang="fr-FR" dirty="0"/>
              <a:t>L'enseignant choisit au hasard quelques  élèves pour répondre.</a:t>
            </a:r>
          </a:p>
        </p:txBody>
      </p:sp>
      <p:grpSp>
        <p:nvGrpSpPr>
          <p:cNvPr id="5" name="Groupe 4">
            <a:extLst>
              <a:ext uri="{FF2B5EF4-FFF2-40B4-BE49-F238E27FC236}">
                <a16:creationId xmlns:a16="http://schemas.microsoft.com/office/drawing/2014/main" id="{5FB23805-BA94-8832-A7EC-1072DAE633C3}"/>
              </a:ext>
            </a:extLst>
          </p:cNvPr>
          <p:cNvGrpSpPr/>
          <p:nvPr/>
        </p:nvGrpSpPr>
        <p:grpSpPr>
          <a:xfrm>
            <a:off x="10881205" y="196013"/>
            <a:ext cx="724840" cy="625508"/>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36B321AB-61BF-81E3-B145-6F0309F4AC8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A73D6002-843A-898B-3935-73BCEC7CB72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8" name="Google Shape;15881;p58">
            <a:extLst>
              <a:ext uri="{FF2B5EF4-FFF2-40B4-BE49-F238E27FC236}">
                <a16:creationId xmlns:a16="http://schemas.microsoft.com/office/drawing/2014/main" id="{75598B81-8CAB-F48C-70FE-47030DEF2EA9}"/>
              </a:ext>
            </a:extLst>
          </p:cNvPr>
          <p:cNvSpPr txBox="1">
            <a:spLocks/>
          </p:cNvSpPr>
          <p:nvPr/>
        </p:nvSpPr>
        <p:spPr>
          <a:xfrm>
            <a:off x="7998768" y="3050432"/>
            <a:ext cx="1620000" cy="612000"/>
          </a:xfrm>
          <a:prstGeom prst="rect">
            <a:avLst/>
          </a:prstGeom>
          <a:solidFill>
            <a:srgbClr val="1D6FA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prstClr val="white"/>
                </a:solidFill>
                <a:effectLst/>
                <a:uLnTx/>
                <a:uFillTx/>
                <a:latin typeface="Calibri" panose="020F0502020204030204"/>
                <a:cs typeface="Arial"/>
                <a:sym typeface="Arial"/>
              </a:rPr>
              <a:t>La solution</a:t>
            </a:r>
            <a:endParaRPr kumimoji="0" lang="fr-FR" sz="2000" b="0" i="0" u="none" strike="noStrike" kern="0" cap="none" spc="0" normalizeH="0" baseline="0" noProof="0" dirty="0">
              <a:ln>
                <a:noFill/>
              </a:ln>
              <a:solidFill>
                <a:prstClr val="white"/>
              </a:solidFill>
              <a:effectLst/>
              <a:uLnTx/>
              <a:uFillTx/>
              <a:latin typeface="Calibri" panose="020F0502020204030204"/>
              <a:cs typeface="Poppins ExtraBold" panose="020B0604020202020204" charset="0"/>
              <a:sym typeface="Abel"/>
            </a:endParaRPr>
          </a:p>
        </p:txBody>
      </p:sp>
      <p:sp>
        <p:nvSpPr>
          <p:cNvPr id="9" name="Google Shape;15881;p58">
            <a:extLst>
              <a:ext uri="{FF2B5EF4-FFF2-40B4-BE49-F238E27FC236}">
                <a16:creationId xmlns:a16="http://schemas.microsoft.com/office/drawing/2014/main" id="{549D475D-E68E-A977-A52D-D73F0433D2D2}"/>
              </a:ext>
            </a:extLst>
          </p:cNvPr>
          <p:cNvSpPr txBox="1">
            <a:spLocks/>
          </p:cNvSpPr>
          <p:nvPr/>
        </p:nvSpPr>
        <p:spPr>
          <a:xfrm>
            <a:off x="7990906" y="4164140"/>
            <a:ext cx="1620000" cy="612000"/>
          </a:xfrm>
          <a:prstGeom prst="rect">
            <a:avLst/>
          </a:prstGeom>
          <a:solidFill>
            <a:srgbClr val="1D6FA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sz="2000" b="1" i="0" u="none" strike="noStrike" cap="none">
                <a:solidFill>
                  <a:schemeClr val="bg1"/>
                </a:solidFill>
                <a:latin typeface="+mj-lt"/>
                <a:ea typeface="Arial"/>
                <a:cs typeface="Arial"/>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prstClr val="white"/>
                </a:solidFill>
                <a:effectLst/>
                <a:uLnTx/>
                <a:uFillTx/>
                <a:latin typeface="Calibri" panose="020F0502020204030204"/>
                <a:cs typeface="Arial"/>
              </a:rPr>
              <a:t>Le solvant</a:t>
            </a:r>
            <a:endParaRPr kumimoji="0" lang="fr-FR" sz="2000" b="1" i="0" u="none" strike="noStrike" kern="0" cap="none" spc="0" normalizeH="0" baseline="0" noProof="0" dirty="0">
              <a:ln>
                <a:noFill/>
              </a:ln>
              <a:solidFill>
                <a:prstClr val="white"/>
              </a:solidFill>
              <a:effectLst/>
              <a:uLnTx/>
              <a:uFillTx/>
              <a:latin typeface="Calibri" panose="020F0502020204030204"/>
              <a:cs typeface="Arial"/>
              <a:sym typeface="Abel"/>
            </a:endParaRPr>
          </a:p>
        </p:txBody>
      </p:sp>
      <p:sp>
        <p:nvSpPr>
          <p:cNvPr id="11" name="Google Shape;15881;p58">
            <a:extLst>
              <a:ext uri="{FF2B5EF4-FFF2-40B4-BE49-F238E27FC236}">
                <a16:creationId xmlns:a16="http://schemas.microsoft.com/office/drawing/2014/main" id="{38134BA1-58F5-3291-4D6B-E2789A9A2FDD}"/>
              </a:ext>
            </a:extLst>
          </p:cNvPr>
          <p:cNvSpPr txBox="1">
            <a:spLocks/>
          </p:cNvSpPr>
          <p:nvPr/>
        </p:nvSpPr>
        <p:spPr>
          <a:xfrm>
            <a:off x="7990906" y="5469468"/>
            <a:ext cx="1620000" cy="612000"/>
          </a:xfrm>
          <a:prstGeom prst="rect">
            <a:avLst/>
          </a:prstGeom>
          <a:solidFill>
            <a:srgbClr val="1D6FA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sz="2000" b="1" i="0" u="none" strike="noStrike" cap="none">
                <a:solidFill>
                  <a:schemeClr val="bg1"/>
                </a:solidFill>
                <a:latin typeface="+mj-lt"/>
                <a:ea typeface="Arial"/>
                <a:cs typeface="Arial"/>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prstClr val="white"/>
                </a:solidFill>
                <a:effectLst/>
                <a:uLnTx/>
                <a:uFillTx/>
                <a:latin typeface="Calibri" panose="020F0502020204030204"/>
                <a:cs typeface="Arial"/>
              </a:rPr>
              <a:t>Le soluté</a:t>
            </a:r>
            <a:endParaRPr kumimoji="0" lang="fr-FR" sz="2000" b="1" i="0" u="none" strike="noStrike" kern="0" cap="none" spc="0" normalizeH="0" baseline="0" noProof="0" dirty="0">
              <a:ln>
                <a:noFill/>
              </a:ln>
              <a:solidFill>
                <a:prstClr val="white"/>
              </a:solidFill>
              <a:effectLst/>
              <a:uLnTx/>
              <a:uFillTx/>
              <a:latin typeface="Calibri" panose="020F0502020204030204"/>
              <a:cs typeface="Arial"/>
              <a:sym typeface="Abel"/>
            </a:endParaRPr>
          </a:p>
        </p:txBody>
      </p:sp>
      <p:sp>
        <p:nvSpPr>
          <p:cNvPr id="12" name="Rectangle : coins arrondis 8">
            <a:extLst>
              <a:ext uri="{FF2B5EF4-FFF2-40B4-BE49-F238E27FC236}">
                <a16:creationId xmlns:a16="http://schemas.microsoft.com/office/drawing/2014/main" id="{929E8377-D596-BC4E-2469-04E94602F31E}"/>
              </a:ext>
            </a:extLst>
          </p:cNvPr>
          <p:cNvSpPr/>
          <p:nvPr/>
        </p:nvSpPr>
        <p:spPr>
          <a:xfrm>
            <a:off x="6890403" y="3106499"/>
            <a:ext cx="875071" cy="461666"/>
          </a:xfrm>
          <a:prstGeom prst="roundRect">
            <a:avLst/>
          </a:prstGeom>
          <a:solidFill>
            <a:srgbClr val="1D6FA9"/>
          </a:solidFill>
          <a:ln w="12700" cap="flat" cmpd="sng" algn="ctr">
            <a:solidFill>
              <a:srgbClr val="1D9A7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panose="020F0502020204030204"/>
              </a:rPr>
              <a:t>A</a:t>
            </a:r>
          </a:p>
        </p:txBody>
      </p:sp>
      <p:sp>
        <p:nvSpPr>
          <p:cNvPr id="13" name="Rectangle : coins arrondis 9">
            <a:extLst>
              <a:ext uri="{FF2B5EF4-FFF2-40B4-BE49-F238E27FC236}">
                <a16:creationId xmlns:a16="http://schemas.microsoft.com/office/drawing/2014/main" id="{1987DE33-0A77-1D6A-A827-D683F130CC45}"/>
              </a:ext>
            </a:extLst>
          </p:cNvPr>
          <p:cNvSpPr/>
          <p:nvPr/>
        </p:nvSpPr>
        <p:spPr>
          <a:xfrm>
            <a:off x="6919900" y="5571028"/>
            <a:ext cx="875071" cy="461666"/>
          </a:xfrm>
          <a:prstGeom prst="roundRect">
            <a:avLst/>
          </a:prstGeom>
          <a:solidFill>
            <a:srgbClr val="1D6FA9"/>
          </a:solidFill>
          <a:ln w="12700" cap="flat" cmpd="sng" algn="ctr">
            <a:solidFill>
              <a:srgbClr val="1D9A7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panose="020F0502020204030204"/>
              </a:rPr>
              <a:t>C</a:t>
            </a:r>
          </a:p>
        </p:txBody>
      </p:sp>
      <p:sp>
        <p:nvSpPr>
          <p:cNvPr id="14" name="Rectangle : coins arrondis 10">
            <a:extLst>
              <a:ext uri="{FF2B5EF4-FFF2-40B4-BE49-F238E27FC236}">
                <a16:creationId xmlns:a16="http://schemas.microsoft.com/office/drawing/2014/main" id="{6155BFC4-A439-00B5-FA1C-270D283EAC02}"/>
              </a:ext>
            </a:extLst>
          </p:cNvPr>
          <p:cNvSpPr/>
          <p:nvPr/>
        </p:nvSpPr>
        <p:spPr>
          <a:xfrm>
            <a:off x="6900236" y="4314474"/>
            <a:ext cx="875071" cy="461666"/>
          </a:xfrm>
          <a:prstGeom prst="roundRect">
            <a:avLst/>
          </a:prstGeom>
          <a:solidFill>
            <a:srgbClr val="1D6FA9"/>
          </a:solidFill>
          <a:ln w="12700" cap="flat" cmpd="sng" algn="ctr">
            <a:solidFill>
              <a:srgbClr val="1D9A7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panose="020F0502020204030204"/>
              </a:rPr>
              <a:t>B</a:t>
            </a:r>
          </a:p>
        </p:txBody>
      </p:sp>
    </p:spTree>
    <p:extLst>
      <p:ext uri="{BB962C8B-B14F-4D97-AF65-F5344CB8AC3E}">
        <p14:creationId xmlns:p14="http://schemas.microsoft.com/office/powerpoint/2010/main" val="2125333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24" name="Google Shape;15881;p58">
            <a:extLst>
              <a:ext uri="{FF2B5EF4-FFF2-40B4-BE49-F238E27FC236}">
                <a16:creationId xmlns:a16="http://schemas.microsoft.com/office/drawing/2014/main" id="{935067BB-2DE1-06F2-A79B-552763A29AB0}"/>
              </a:ext>
            </a:extLst>
          </p:cNvPr>
          <p:cNvSpPr txBox="1">
            <a:spLocks/>
          </p:cNvSpPr>
          <p:nvPr/>
        </p:nvSpPr>
        <p:spPr>
          <a:xfrm>
            <a:off x="7998768" y="3050432"/>
            <a:ext cx="1620000" cy="612000"/>
          </a:xfrm>
          <a:prstGeom prst="rect">
            <a:avLst/>
          </a:prstGeom>
          <a:solidFill>
            <a:srgbClr val="1D6FA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prstClr val="white"/>
                </a:solidFill>
                <a:effectLst/>
                <a:uLnTx/>
                <a:uFillTx/>
                <a:latin typeface="Calibri" panose="020F0502020204030204"/>
                <a:cs typeface="Arial"/>
                <a:sym typeface="Arial"/>
              </a:rPr>
              <a:t>La solution</a:t>
            </a:r>
            <a:endParaRPr kumimoji="0" lang="fr-FR" sz="2000" b="0" i="0" u="none" strike="noStrike" kern="0" cap="none" spc="0" normalizeH="0" baseline="0" noProof="0" dirty="0">
              <a:ln>
                <a:noFill/>
              </a:ln>
              <a:solidFill>
                <a:prstClr val="white"/>
              </a:solidFill>
              <a:effectLst/>
              <a:uLnTx/>
              <a:uFillTx/>
              <a:latin typeface="Calibri" panose="020F0502020204030204"/>
              <a:cs typeface="Poppins ExtraBold" panose="020B0604020202020204" charset="0"/>
              <a:sym typeface="Abel"/>
            </a:endParaRPr>
          </a:p>
        </p:txBody>
      </p:sp>
      <p:sp>
        <p:nvSpPr>
          <p:cNvPr id="25" name="Google Shape;15881;p58">
            <a:extLst>
              <a:ext uri="{FF2B5EF4-FFF2-40B4-BE49-F238E27FC236}">
                <a16:creationId xmlns:a16="http://schemas.microsoft.com/office/drawing/2014/main" id="{9E9C4EB3-3325-E134-1105-9B79F34AFBA2}"/>
              </a:ext>
            </a:extLst>
          </p:cNvPr>
          <p:cNvSpPr txBox="1">
            <a:spLocks/>
          </p:cNvSpPr>
          <p:nvPr/>
        </p:nvSpPr>
        <p:spPr>
          <a:xfrm>
            <a:off x="1575533" y="2997133"/>
            <a:ext cx="1548000" cy="612000"/>
          </a:xfrm>
          <a:prstGeom prst="rect">
            <a:avLst/>
          </a:prstGeom>
          <a:solidFill>
            <a:sysClr val="window" lastClr="FFFFFF">
              <a:lumMod val="95000"/>
            </a:sys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srgbClr val="000000"/>
                </a:solidFill>
                <a:effectLst/>
                <a:uLnTx/>
                <a:uFillTx/>
                <a:latin typeface="Calibri" panose="020F0502020204030204"/>
                <a:cs typeface="Arial"/>
                <a:sym typeface="Arial"/>
              </a:rPr>
              <a:t>L’eau.</a:t>
            </a:r>
            <a:endParaRPr kumimoji="0" lang="fr-FR" sz="2000" b="1" i="0" u="none" strike="noStrike" kern="0" cap="none" spc="0" normalizeH="0" baseline="0" noProof="0" dirty="0">
              <a:ln>
                <a:noFill/>
              </a:ln>
              <a:solidFill>
                <a:srgbClr val="000000"/>
              </a:solidFill>
              <a:effectLst/>
              <a:uLnTx/>
              <a:uFillTx/>
              <a:latin typeface="Calibri" panose="020F0502020204030204"/>
              <a:cs typeface="Poppins ExtraBold" panose="020B0604020202020204" charset="0"/>
              <a:sym typeface="Abel"/>
            </a:endParaRPr>
          </a:p>
        </p:txBody>
      </p:sp>
      <p:sp>
        <p:nvSpPr>
          <p:cNvPr id="26" name="Google Shape;15881;p58">
            <a:extLst>
              <a:ext uri="{FF2B5EF4-FFF2-40B4-BE49-F238E27FC236}">
                <a16:creationId xmlns:a16="http://schemas.microsoft.com/office/drawing/2014/main" id="{EA12834F-B1B3-6027-0CB5-1EEA075C8707}"/>
              </a:ext>
            </a:extLst>
          </p:cNvPr>
          <p:cNvSpPr txBox="1">
            <a:spLocks/>
          </p:cNvSpPr>
          <p:nvPr/>
        </p:nvSpPr>
        <p:spPr>
          <a:xfrm>
            <a:off x="7990906" y="4164140"/>
            <a:ext cx="1620000" cy="612000"/>
          </a:xfrm>
          <a:prstGeom prst="rect">
            <a:avLst/>
          </a:prstGeom>
          <a:solidFill>
            <a:srgbClr val="1D6FA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sz="2000" b="1" i="0" u="none" strike="noStrike" cap="none">
                <a:solidFill>
                  <a:schemeClr val="bg1"/>
                </a:solidFill>
                <a:latin typeface="+mj-lt"/>
                <a:ea typeface="Arial"/>
                <a:cs typeface="Arial"/>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prstClr val="white"/>
                </a:solidFill>
                <a:effectLst/>
                <a:uLnTx/>
                <a:uFillTx/>
                <a:latin typeface="Calibri" panose="020F0502020204030204"/>
                <a:cs typeface="Arial"/>
              </a:rPr>
              <a:t>Le solvant</a:t>
            </a:r>
            <a:endParaRPr kumimoji="0" lang="fr-FR" sz="2000" b="1" i="0" u="none" strike="noStrike" kern="0" cap="none" spc="0" normalizeH="0" baseline="0" noProof="0" dirty="0">
              <a:ln>
                <a:noFill/>
              </a:ln>
              <a:solidFill>
                <a:prstClr val="white"/>
              </a:solidFill>
              <a:effectLst/>
              <a:uLnTx/>
              <a:uFillTx/>
              <a:latin typeface="Calibri" panose="020F0502020204030204"/>
              <a:cs typeface="Arial"/>
              <a:sym typeface="Abel"/>
            </a:endParaRPr>
          </a:p>
        </p:txBody>
      </p:sp>
      <p:sp>
        <p:nvSpPr>
          <p:cNvPr id="27" name="Google Shape;15881;p58">
            <a:extLst>
              <a:ext uri="{FF2B5EF4-FFF2-40B4-BE49-F238E27FC236}">
                <a16:creationId xmlns:a16="http://schemas.microsoft.com/office/drawing/2014/main" id="{95BF4DB3-C5F2-0373-7CAA-E07359823299}"/>
              </a:ext>
            </a:extLst>
          </p:cNvPr>
          <p:cNvSpPr txBox="1">
            <a:spLocks/>
          </p:cNvSpPr>
          <p:nvPr/>
        </p:nvSpPr>
        <p:spPr>
          <a:xfrm>
            <a:off x="1575532" y="4153965"/>
            <a:ext cx="1548000" cy="612000"/>
          </a:xfrm>
          <a:prstGeom prst="rect">
            <a:avLst/>
          </a:prstGeom>
          <a:solidFill>
            <a:sysClr val="window" lastClr="FFFFFF">
              <a:lumMod val="95000"/>
            </a:sys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srgbClr val="000000"/>
                </a:solidFill>
                <a:effectLst/>
                <a:uLnTx/>
                <a:uFillTx/>
                <a:latin typeface="Calibri" panose="020F0502020204030204"/>
              </a:rPr>
              <a:t>Le sucre</a:t>
            </a:r>
            <a:endParaRPr kumimoji="0" lang="fr-FR" sz="2000" b="1" i="0" u="none" strike="noStrike" kern="0" cap="none" spc="0" normalizeH="0" baseline="0" noProof="0" dirty="0">
              <a:ln>
                <a:noFill/>
              </a:ln>
              <a:solidFill>
                <a:srgbClr val="000000"/>
              </a:solidFill>
              <a:effectLst/>
              <a:uLnTx/>
              <a:uFillTx/>
              <a:latin typeface="Calibri" panose="020F0502020204030204"/>
              <a:sym typeface="Abel"/>
            </a:endParaRPr>
          </a:p>
        </p:txBody>
      </p:sp>
      <p:sp>
        <p:nvSpPr>
          <p:cNvPr id="28" name="Google Shape;15881;p58">
            <a:extLst>
              <a:ext uri="{FF2B5EF4-FFF2-40B4-BE49-F238E27FC236}">
                <a16:creationId xmlns:a16="http://schemas.microsoft.com/office/drawing/2014/main" id="{A8464372-37BC-9CEB-060E-C1314F361991}"/>
              </a:ext>
            </a:extLst>
          </p:cNvPr>
          <p:cNvSpPr txBox="1">
            <a:spLocks/>
          </p:cNvSpPr>
          <p:nvPr/>
        </p:nvSpPr>
        <p:spPr>
          <a:xfrm>
            <a:off x="7990906" y="5469468"/>
            <a:ext cx="1620000" cy="612000"/>
          </a:xfrm>
          <a:prstGeom prst="rect">
            <a:avLst/>
          </a:prstGeom>
          <a:solidFill>
            <a:srgbClr val="1D6FA9"/>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sz="2000" b="1" i="0" u="none" strike="noStrike" cap="none">
                <a:solidFill>
                  <a:schemeClr val="bg1"/>
                </a:solidFill>
                <a:latin typeface="+mj-lt"/>
                <a:ea typeface="Arial"/>
                <a:cs typeface="Arial"/>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prstClr val="white"/>
                </a:solidFill>
                <a:effectLst/>
                <a:uLnTx/>
                <a:uFillTx/>
                <a:latin typeface="Calibri" panose="020F0502020204030204"/>
                <a:cs typeface="Arial"/>
              </a:rPr>
              <a:t>Le soluté</a:t>
            </a:r>
            <a:endParaRPr kumimoji="0" lang="fr-FR" sz="2000" b="1" i="0" u="none" strike="noStrike" kern="0" cap="none" spc="0" normalizeH="0" baseline="0" noProof="0" dirty="0">
              <a:ln>
                <a:noFill/>
              </a:ln>
              <a:solidFill>
                <a:prstClr val="white"/>
              </a:solidFill>
              <a:effectLst/>
              <a:uLnTx/>
              <a:uFillTx/>
              <a:latin typeface="Calibri" panose="020F0502020204030204"/>
              <a:cs typeface="Arial"/>
              <a:sym typeface="Abel"/>
            </a:endParaRPr>
          </a:p>
        </p:txBody>
      </p:sp>
      <p:sp>
        <p:nvSpPr>
          <p:cNvPr id="29" name="Google Shape;15881;p58">
            <a:extLst>
              <a:ext uri="{FF2B5EF4-FFF2-40B4-BE49-F238E27FC236}">
                <a16:creationId xmlns:a16="http://schemas.microsoft.com/office/drawing/2014/main" id="{66C3F448-FE1F-CCDD-7303-8573B9E6ADA7}"/>
              </a:ext>
            </a:extLst>
          </p:cNvPr>
          <p:cNvSpPr txBox="1">
            <a:spLocks/>
          </p:cNvSpPr>
          <p:nvPr/>
        </p:nvSpPr>
        <p:spPr>
          <a:xfrm>
            <a:off x="1575533" y="5430059"/>
            <a:ext cx="1548000" cy="612000"/>
          </a:xfrm>
          <a:prstGeom prst="rect">
            <a:avLst/>
          </a:prstGeom>
          <a:solidFill>
            <a:sysClr val="window" lastClr="FFFFFF">
              <a:lumMod val="95000"/>
            </a:sys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0" marR="0" lvl="0" indent="0" algn="ctr" defTabSz="914400" eaLnBrk="1" fontAlgn="auto" latinLnBrk="0" hangingPunct="1">
              <a:lnSpc>
                <a:spcPct val="100000"/>
              </a:lnSpc>
              <a:spcBef>
                <a:spcPts val="0"/>
              </a:spcBef>
              <a:spcAft>
                <a:spcPts val="0"/>
              </a:spcAft>
              <a:buClr>
                <a:srgbClr val="000000"/>
              </a:buClr>
              <a:buSzPts val="1400"/>
              <a:buFont typeface="Abel"/>
              <a:buNone/>
              <a:tabLst/>
              <a:defRPr/>
            </a:pPr>
            <a:r>
              <a:rPr kumimoji="0" lang="fr-FR" sz="2000" b="1" i="0" u="none" strike="noStrike" kern="0" cap="none" spc="0" normalizeH="0" baseline="0" noProof="0" dirty="0">
                <a:ln>
                  <a:noFill/>
                </a:ln>
                <a:solidFill>
                  <a:srgbClr val="000000"/>
                </a:solidFill>
                <a:effectLst/>
                <a:uLnTx/>
                <a:uFillTx/>
                <a:latin typeface="Calibri" panose="020F0502020204030204"/>
              </a:rPr>
              <a:t>L’eau sucrée</a:t>
            </a:r>
            <a:endParaRPr kumimoji="0" lang="fr-FR" sz="2000" b="1" i="0" u="none" strike="noStrike" kern="0" cap="none" spc="0" normalizeH="0" baseline="0" noProof="0" dirty="0">
              <a:ln>
                <a:noFill/>
              </a:ln>
              <a:solidFill>
                <a:srgbClr val="000000"/>
              </a:solidFill>
              <a:effectLst/>
              <a:uLnTx/>
              <a:uFillTx/>
              <a:latin typeface="Calibri" panose="020F0502020204030204"/>
              <a:sym typeface="Abel"/>
            </a:endParaRPr>
          </a:p>
        </p:txBody>
      </p:sp>
      <p:sp>
        <p:nvSpPr>
          <p:cNvPr id="47" name="Google Shape;1457;p80"/>
          <p:cNvSpPr/>
          <p:nvPr/>
        </p:nvSpPr>
        <p:spPr>
          <a:xfrm>
            <a:off x="3338913" y="3025138"/>
            <a:ext cx="523220" cy="523220"/>
          </a:xfrm>
          <a:prstGeom prst="ellipse">
            <a:avLst/>
          </a:prstGeom>
          <a:solidFill>
            <a:srgbClr val="58E0BA"/>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black"/>
                </a:solidFill>
                <a:effectLst/>
                <a:uLnTx/>
                <a:uFillTx/>
                <a:ea typeface="Calibri"/>
                <a:cs typeface="Calibri"/>
                <a:sym typeface="Calibri"/>
              </a:rPr>
              <a:t>1</a:t>
            </a:r>
            <a:endParaRPr kumimoji="0" sz="1800" b="0" i="0" u="none" strike="noStrike" kern="0" cap="none" spc="0" normalizeH="0" baseline="0" noProof="0" dirty="0">
              <a:ln>
                <a:noFill/>
              </a:ln>
              <a:solidFill>
                <a:prstClr val="black"/>
              </a:solidFill>
              <a:effectLst/>
              <a:uLnTx/>
              <a:uFillTx/>
            </a:endParaRPr>
          </a:p>
        </p:txBody>
      </p:sp>
      <p:sp>
        <p:nvSpPr>
          <p:cNvPr id="48" name="Google Shape;1458;p80"/>
          <p:cNvSpPr/>
          <p:nvPr/>
        </p:nvSpPr>
        <p:spPr>
          <a:xfrm>
            <a:off x="3338913" y="4252920"/>
            <a:ext cx="523220" cy="523220"/>
          </a:xfrm>
          <a:prstGeom prst="ellipse">
            <a:avLst/>
          </a:prstGeom>
          <a:solidFill>
            <a:srgbClr val="58E0BA"/>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black"/>
                </a:solidFill>
                <a:effectLst/>
                <a:uLnTx/>
                <a:uFillTx/>
                <a:ea typeface="Calibri"/>
                <a:cs typeface="Calibri"/>
                <a:sym typeface="Calibri"/>
              </a:rPr>
              <a:t>2</a:t>
            </a:r>
            <a:endParaRPr kumimoji="0" sz="1800" b="0" i="0" u="none" strike="noStrike" kern="0" cap="none" spc="0" normalizeH="0" baseline="0" noProof="0" dirty="0">
              <a:ln>
                <a:noFill/>
              </a:ln>
              <a:solidFill>
                <a:prstClr val="black"/>
              </a:solidFill>
              <a:effectLst/>
              <a:uLnTx/>
              <a:uFillTx/>
            </a:endParaRPr>
          </a:p>
        </p:txBody>
      </p:sp>
      <p:sp>
        <p:nvSpPr>
          <p:cNvPr id="49" name="Google Shape;1459;p80"/>
          <p:cNvSpPr/>
          <p:nvPr/>
        </p:nvSpPr>
        <p:spPr>
          <a:xfrm>
            <a:off x="3338913" y="5558248"/>
            <a:ext cx="523220" cy="523220"/>
          </a:xfrm>
          <a:prstGeom prst="ellipse">
            <a:avLst/>
          </a:prstGeom>
          <a:solidFill>
            <a:srgbClr val="58E0BA"/>
          </a:solidFill>
          <a:ln>
            <a:noFill/>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black"/>
                </a:solidFill>
                <a:effectLst/>
                <a:uLnTx/>
                <a:uFillTx/>
                <a:ea typeface="Calibri"/>
                <a:cs typeface="Calibri"/>
                <a:sym typeface="Calibri"/>
              </a:rPr>
              <a:t>3</a:t>
            </a:r>
            <a:endParaRPr kumimoji="0" sz="1800" b="0" i="0" u="none" strike="noStrike" kern="0" cap="none" spc="0" normalizeH="0" baseline="0" noProof="0" dirty="0">
              <a:ln>
                <a:noFill/>
              </a:ln>
              <a:solidFill>
                <a:prstClr val="black"/>
              </a:solidFill>
              <a:effectLst/>
              <a:uLnTx/>
              <a:uFillTx/>
            </a:endParaRPr>
          </a:p>
        </p:txBody>
      </p:sp>
      <p:cxnSp>
        <p:nvCxnSpPr>
          <p:cNvPr id="50" name="Connecteur droit avec flèche 49"/>
          <p:cNvCxnSpPr/>
          <p:nvPr/>
        </p:nvCxnSpPr>
        <p:spPr>
          <a:xfrm>
            <a:off x="3913543" y="3190875"/>
            <a:ext cx="2808000" cy="1440000"/>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1" name="Connecteur droit avec flèche 50"/>
          <p:cNvCxnSpPr/>
          <p:nvPr/>
        </p:nvCxnSpPr>
        <p:spPr>
          <a:xfrm>
            <a:off x="3903364" y="4559824"/>
            <a:ext cx="2886627" cy="1274851"/>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2" name="Connecteur droit avec flèche 51"/>
          <p:cNvCxnSpPr/>
          <p:nvPr/>
        </p:nvCxnSpPr>
        <p:spPr>
          <a:xfrm flipV="1">
            <a:off x="3970860" y="3478696"/>
            <a:ext cx="2870903" cy="2341163"/>
          </a:xfrm>
          <a:prstGeom prst="straightConnector1">
            <a:avLst/>
          </a:prstGeom>
          <a:ln w="7620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3" name="Rectangle : coins arrondis 8">
            <a:extLst>
              <a:ext uri="{FF2B5EF4-FFF2-40B4-BE49-F238E27FC236}">
                <a16:creationId xmlns:a16="http://schemas.microsoft.com/office/drawing/2014/main" id="{62F8F09B-665B-817F-7B7C-9A256A8836F1}"/>
              </a:ext>
            </a:extLst>
          </p:cNvPr>
          <p:cNvSpPr/>
          <p:nvPr/>
        </p:nvSpPr>
        <p:spPr>
          <a:xfrm>
            <a:off x="6890403" y="3106499"/>
            <a:ext cx="875071" cy="461666"/>
          </a:xfrm>
          <a:prstGeom prst="roundRect">
            <a:avLst/>
          </a:prstGeom>
          <a:solidFill>
            <a:srgbClr val="1D6FA9"/>
          </a:solidFill>
          <a:ln w="12700" cap="flat" cmpd="sng" algn="ctr">
            <a:solidFill>
              <a:srgbClr val="1D9A7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panose="020F0502020204030204"/>
              </a:rPr>
              <a:t>A</a:t>
            </a:r>
          </a:p>
        </p:txBody>
      </p:sp>
      <p:sp>
        <p:nvSpPr>
          <p:cNvPr id="54" name="Rectangle : coins arrondis 9">
            <a:extLst>
              <a:ext uri="{FF2B5EF4-FFF2-40B4-BE49-F238E27FC236}">
                <a16:creationId xmlns:a16="http://schemas.microsoft.com/office/drawing/2014/main" id="{6650BD86-397D-E58C-22E2-197822C66ADF}"/>
              </a:ext>
            </a:extLst>
          </p:cNvPr>
          <p:cNvSpPr/>
          <p:nvPr/>
        </p:nvSpPr>
        <p:spPr>
          <a:xfrm>
            <a:off x="6919900" y="5571028"/>
            <a:ext cx="875071" cy="461666"/>
          </a:xfrm>
          <a:prstGeom prst="roundRect">
            <a:avLst/>
          </a:prstGeom>
          <a:solidFill>
            <a:srgbClr val="1D6FA9"/>
          </a:solidFill>
          <a:ln w="12700" cap="flat" cmpd="sng" algn="ctr">
            <a:solidFill>
              <a:srgbClr val="1D9A7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panose="020F0502020204030204"/>
              </a:rPr>
              <a:t>C</a:t>
            </a:r>
          </a:p>
        </p:txBody>
      </p:sp>
      <p:sp>
        <p:nvSpPr>
          <p:cNvPr id="55" name="Rectangle : coins arrondis 10">
            <a:extLst>
              <a:ext uri="{FF2B5EF4-FFF2-40B4-BE49-F238E27FC236}">
                <a16:creationId xmlns:a16="http://schemas.microsoft.com/office/drawing/2014/main" id="{56B98162-BDFD-437C-09B3-385E1378282F}"/>
              </a:ext>
            </a:extLst>
          </p:cNvPr>
          <p:cNvSpPr/>
          <p:nvPr/>
        </p:nvSpPr>
        <p:spPr>
          <a:xfrm>
            <a:off x="6900236" y="4314474"/>
            <a:ext cx="875071" cy="461666"/>
          </a:xfrm>
          <a:prstGeom prst="roundRect">
            <a:avLst/>
          </a:prstGeom>
          <a:solidFill>
            <a:srgbClr val="1D6FA9"/>
          </a:solidFill>
          <a:ln w="12700" cap="flat" cmpd="sng" algn="ctr">
            <a:solidFill>
              <a:srgbClr val="1D9A7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prstClr val="white"/>
                </a:solidFill>
                <a:effectLst/>
                <a:uLnTx/>
                <a:uFillTx/>
                <a:latin typeface="Calibri" panose="020F0502020204030204"/>
              </a:rPr>
              <a:t>B</a:t>
            </a:r>
          </a:p>
        </p:txBody>
      </p:sp>
      <p:sp>
        <p:nvSpPr>
          <p:cNvPr id="6" name="Titre 5">
            <a:extLst>
              <a:ext uri="{FF2B5EF4-FFF2-40B4-BE49-F238E27FC236}">
                <a16:creationId xmlns:a16="http://schemas.microsoft.com/office/drawing/2014/main" id="{A480BBC4-C836-F0CC-EFA9-2C42DED2AD0C}"/>
              </a:ext>
            </a:extLst>
          </p:cNvPr>
          <p:cNvSpPr>
            <a:spLocks noGrp="1"/>
          </p:cNvSpPr>
          <p:nvPr>
            <p:ph type="title"/>
          </p:nvPr>
        </p:nvSpPr>
        <p:spPr/>
        <p:txBody>
          <a:bodyPr/>
          <a:lstStyle/>
          <a:p>
            <a:r>
              <a:rPr lang="fr-FR" dirty="0"/>
              <a:t>Voilà la réponse.</a:t>
            </a:r>
          </a:p>
        </p:txBody>
      </p:sp>
      <p:sp>
        <p:nvSpPr>
          <p:cNvPr id="8" name="Espace réservé du contenu 7">
            <a:extLst>
              <a:ext uri="{FF2B5EF4-FFF2-40B4-BE49-F238E27FC236}">
                <a16:creationId xmlns:a16="http://schemas.microsoft.com/office/drawing/2014/main" id="{90A35497-C99B-104D-96EC-F01AEA5FBEEE}"/>
              </a:ext>
            </a:extLst>
          </p:cNvPr>
          <p:cNvSpPr>
            <a:spLocks noGrp="1"/>
          </p:cNvSpPr>
          <p:nvPr>
            <p:ph sz="quarter" idx="11"/>
          </p:nvPr>
        </p:nvSpPr>
        <p:spPr/>
        <p:txBody>
          <a:bodyPr/>
          <a:lstStyle/>
          <a:p>
            <a:r>
              <a:rPr lang="fr-FR" dirty="0"/>
              <a:t>Donner plus d’explication si c’est nécessaire</a:t>
            </a:r>
          </a:p>
        </p:txBody>
      </p:sp>
      <p:sp>
        <p:nvSpPr>
          <p:cNvPr id="9" name="Rectangle 8">
            <a:extLst>
              <a:ext uri="{FF2B5EF4-FFF2-40B4-BE49-F238E27FC236}">
                <a16:creationId xmlns:a16="http://schemas.microsoft.com/office/drawing/2014/main" id="{A65D5050-7936-A6B7-5893-FA611AF92A47}"/>
              </a:ext>
            </a:extLst>
          </p:cNvPr>
          <p:cNvSpPr/>
          <p:nvPr/>
        </p:nvSpPr>
        <p:spPr>
          <a:xfrm>
            <a:off x="512793" y="1168529"/>
            <a:ext cx="11420669" cy="954107"/>
          </a:xfrm>
          <a:prstGeom prst="rect">
            <a:avLst/>
          </a:prstGeom>
          <a:solidFill>
            <a:srgbClr val="36AFCE">
              <a:lumMod val="20000"/>
              <a:lumOff val="80000"/>
            </a:srgbClr>
          </a:solidFill>
        </p:spPr>
        <p:txBody>
          <a:bodyPr wrap="square">
            <a:spAutoFit/>
          </a:bodyPr>
          <a:lstStyle/>
          <a:p>
            <a:r>
              <a:rPr lang="fr-FR" sz="2800" b="1" dirty="0">
                <a:solidFill>
                  <a:prstClr val="black"/>
                </a:solidFill>
                <a:ea typeface="Calibri" panose="020F0502020204030204" pitchFamily="34" charset="0"/>
                <a:cs typeface="Calibri" panose="020F0502020204030204" pitchFamily="34" charset="0"/>
              </a:rPr>
              <a:t>On dissout du sucre dans de l’eau, on obtient ainsi un mélange homogène qui est l’eau sucrée.</a:t>
            </a:r>
          </a:p>
        </p:txBody>
      </p:sp>
      <p:pic>
        <p:nvPicPr>
          <p:cNvPr id="10" name="Image 8">
            <a:extLst>
              <a:ext uri="{FF2B5EF4-FFF2-40B4-BE49-F238E27FC236}">
                <a16:creationId xmlns:a16="http://schemas.microsoft.com/office/drawing/2014/main" id="{9BF45CF7-39AE-8FB5-A0F1-FA3A729036BE}"/>
              </a:ext>
            </a:extLst>
          </p:cNvPr>
          <p:cNvPicPr>
            <a:picLocks noChangeAspect="1"/>
          </p:cNvPicPr>
          <p:nvPr/>
        </p:nvPicPr>
        <p:blipFill>
          <a:blip r:embed="rId2"/>
          <a:stretch>
            <a:fillRect/>
          </a:stretch>
        </p:blipFill>
        <p:spPr>
          <a:xfrm>
            <a:off x="11307337" y="310678"/>
            <a:ext cx="491803" cy="491803"/>
          </a:xfrm>
          <a:prstGeom prst="rect">
            <a:avLst/>
          </a:prstGeom>
        </p:spPr>
      </p:pic>
    </p:spTree>
    <p:extLst>
      <p:ext uri="{BB962C8B-B14F-4D97-AF65-F5344CB8AC3E}">
        <p14:creationId xmlns:p14="http://schemas.microsoft.com/office/powerpoint/2010/main" val="231488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8BCC9-4FD3-11C6-B9E7-FCE219E2D699}"/>
            </a:ext>
          </a:extLst>
        </p:cNvPr>
        <p:cNvGrpSpPr/>
        <p:nvPr/>
      </p:nvGrpSpPr>
      <p:grpSpPr>
        <a:xfrm>
          <a:off x="0" y="0"/>
          <a:ext cx="0" cy="0"/>
          <a:chOff x="0" y="0"/>
          <a:chExt cx="0" cy="0"/>
        </a:xfrm>
      </p:grpSpPr>
      <p:pic>
        <p:nvPicPr>
          <p:cNvPr id="14" name="Image 8">
            <a:extLst>
              <a:ext uri="{FF2B5EF4-FFF2-40B4-BE49-F238E27FC236}">
                <a16:creationId xmlns:a16="http://schemas.microsoft.com/office/drawing/2014/main" id="{0F3096BA-E867-2B34-8158-09D774182A76}"/>
              </a:ext>
            </a:extLst>
          </p:cNvPr>
          <p:cNvPicPr>
            <a:picLocks noChangeAspect="1"/>
          </p:cNvPicPr>
          <p:nvPr/>
        </p:nvPicPr>
        <p:blipFill>
          <a:blip r:embed="rId2"/>
          <a:stretch>
            <a:fillRect/>
          </a:stretch>
        </p:blipFill>
        <p:spPr>
          <a:xfrm>
            <a:off x="11231930" y="234317"/>
            <a:ext cx="583170" cy="583170"/>
          </a:xfrm>
          <a:prstGeom prst="rect">
            <a:avLst/>
          </a:prstGeom>
        </p:spPr>
      </p:pic>
      <p:sp>
        <p:nvSpPr>
          <p:cNvPr id="8" name="AutoShape 2" descr="Image de ">
            <a:extLst>
              <a:ext uri="{FF2B5EF4-FFF2-40B4-BE49-F238E27FC236}">
                <a16:creationId xmlns:a16="http://schemas.microsoft.com/office/drawing/2014/main" id="{B96C6CE0-36C1-F8F4-A5D0-C74D9E28AB4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fr-FR">
              <a:solidFill>
                <a:prstClr val="black"/>
              </a:solidFill>
            </a:endParaRPr>
          </a:p>
        </p:txBody>
      </p:sp>
      <p:grpSp>
        <p:nvGrpSpPr>
          <p:cNvPr id="17" name="Groupe 16">
            <a:extLst>
              <a:ext uri="{FF2B5EF4-FFF2-40B4-BE49-F238E27FC236}">
                <a16:creationId xmlns:a16="http://schemas.microsoft.com/office/drawing/2014/main" id="{F5405004-EFA4-1FED-F0C3-224942812FD9}"/>
              </a:ext>
            </a:extLst>
          </p:cNvPr>
          <p:cNvGrpSpPr/>
          <p:nvPr/>
        </p:nvGrpSpPr>
        <p:grpSpPr>
          <a:xfrm>
            <a:off x="450903" y="1249856"/>
            <a:ext cx="5400000" cy="4580033"/>
            <a:chOff x="450903" y="1249856"/>
            <a:chExt cx="5400000" cy="4580033"/>
          </a:xfrm>
        </p:grpSpPr>
        <p:sp>
          <p:nvSpPr>
            <p:cNvPr id="7" name="Rectangle 6"/>
            <p:cNvSpPr/>
            <p:nvPr/>
          </p:nvSpPr>
          <p:spPr>
            <a:xfrm>
              <a:off x="450903" y="3822826"/>
              <a:ext cx="5400000" cy="200706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fr-FR" sz="2400" dirty="0">
                  <a:solidFill>
                    <a:prstClr val="black"/>
                  </a:solidFill>
                </a:rPr>
                <a:t>Après avoir mis un morceau du sucre dans sa tasse à café, Ali remue le mélange avec une cuillère.</a:t>
              </a:r>
            </a:p>
            <a:p>
              <a:pPr defTabSz="457200"/>
              <a:r>
                <a:rPr lang="fr-FR" sz="2400" b="1" dirty="0">
                  <a:solidFill>
                    <a:schemeClr val="tx1"/>
                  </a:solidFill>
                </a:rPr>
                <a:t>Pourquoi Ali agite-t-il le sucre</a:t>
              </a:r>
              <a:r>
                <a:rPr lang="fr-FR" sz="2400" b="1" dirty="0">
                  <a:solidFill>
                    <a:prstClr val="black"/>
                  </a:solidFill>
                </a:rPr>
                <a:t>?</a:t>
              </a:r>
              <a:endParaRPr lang="fr-FR" sz="2400" b="1" i="1" dirty="0">
                <a:solidFill>
                  <a:prstClr val="black"/>
                </a:solidFill>
                <a:cs typeface="Calibri" pitchFamily="34" charset="0"/>
              </a:endParaRPr>
            </a:p>
          </p:txBody>
        </p:sp>
        <p:pic>
          <p:nvPicPr>
            <p:cNvPr id="6" name="Image 5"/>
            <p:cNvPicPr>
              <a:picLocks noChangeAspect="1"/>
            </p:cNvPicPr>
            <p:nvPr/>
          </p:nvPicPr>
          <p:blipFill>
            <a:blip r:embed="rId3">
              <a:extLst>
                <a:ext uri="{BEBA8EAE-BF5A-486C-A8C5-ECC9F3942E4B}">
                  <a14:imgProps xmlns:a14="http://schemas.microsoft.com/office/drawing/2010/main">
                    <a14:imgLayer r:embed="rId4">
                      <a14:imgEffect>
                        <a14:backgroundRemoval t="8547" b="98006" l="9582" r="89681">
                          <a14:foregroundMark x1="32187" y1="74929" x2="32187" y2="82051"/>
                          <a14:foregroundMark x1="30467" y1="91738" x2="37346" y2="98006"/>
                          <a14:foregroundMark x1="77887" y1="11111" x2="68796" y2="8547"/>
                          <a14:foregroundMark x1="79361" y1="10256" x2="70270" y2="8547"/>
                        </a14:backgroundRemoval>
                      </a14:imgEffect>
                    </a14:imgLayer>
                  </a14:imgProps>
                </a:ext>
              </a:extLst>
            </a:blip>
            <a:stretch>
              <a:fillRect/>
            </a:stretch>
          </p:blipFill>
          <p:spPr>
            <a:xfrm>
              <a:off x="4319500" y="4688903"/>
              <a:ext cx="1175734" cy="1013962"/>
            </a:xfrm>
            <a:prstGeom prst="rect">
              <a:avLst/>
            </a:prstGeom>
          </p:spPr>
        </p:pic>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061523" y="1249856"/>
              <a:ext cx="1961208" cy="2476993"/>
            </a:xfrm>
            <a:prstGeom prst="rect">
              <a:avLst/>
            </a:prstGeom>
          </p:spPr>
        </p:pic>
      </p:grpSp>
      <p:sp>
        <p:nvSpPr>
          <p:cNvPr id="5" name="Titre 4">
            <a:extLst>
              <a:ext uri="{FF2B5EF4-FFF2-40B4-BE49-F238E27FC236}">
                <a16:creationId xmlns:a16="http://schemas.microsoft.com/office/drawing/2014/main" id="{2B48CD04-74DB-1D31-F5F0-7A423B4CEAF0}"/>
              </a:ext>
            </a:extLst>
          </p:cNvPr>
          <p:cNvSpPr>
            <a:spLocks noGrp="1"/>
          </p:cNvSpPr>
          <p:nvPr>
            <p:ph type="title"/>
          </p:nvPr>
        </p:nvSpPr>
        <p:spPr/>
        <p:txBody>
          <a:bodyPr/>
          <a:lstStyle/>
          <a:p>
            <a:r>
              <a:rPr lang="fr-FR" dirty="0"/>
              <a:t>Avant de passer à notre tâche d’aujourd’hui, je vous présente les situations suivantes :</a:t>
            </a:r>
          </a:p>
        </p:txBody>
      </p:sp>
      <p:sp>
        <p:nvSpPr>
          <p:cNvPr id="10" name="Espace réservé du contenu 9">
            <a:extLst>
              <a:ext uri="{FF2B5EF4-FFF2-40B4-BE49-F238E27FC236}">
                <a16:creationId xmlns:a16="http://schemas.microsoft.com/office/drawing/2014/main" id="{17760D76-110C-F292-BF29-3E7B21AD812B}"/>
              </a:ext>
            </a:extLst>
          </p:cNvPr>
          <p:cNvSpPr>
            <a:spLocks noGrp="1"/>
          </p:cNvSpPr>
          <p:nvPr>
            <p:ph sz="quarter" idx="11"/>
          </p:nvPr>
        </p:nvSpPr>
        <p:spPr/>
        <p:txBody>
          <a:bodyPr/>
          <a:lstStyle/>
          <a:p>
            <a:r>
              <a:rPr lang="fr-FR" dirty="0"/>
              <a:t>L’</a:t>
            </a:r>
            <a:r>
              <a:rPr lang="fr-FR" dirty="0" err="1"/>
              <a:t>enseignant·e</a:t>
            </a:r>
            <a:r>
              <a:rPr lang="fr-FR" dirty="0"/>
              <a:t> fait participer les élèves pour essayer de répondre aux questions posées .</a:t>
            </a:r>
          </a:p>
        </p:txBody>
      </p:sp>
      <p:grpSp>
        <p:nvGrpSpPr>
          <p:cNvPr id="28" name="Groupe 27">
            <a:extLst>
              <a:ext uri="{FF2B5EF4-FFF2-40B4-BE49-F238E27FC236}">
                <a16:creationId xmlns:a16="http://schemas.microsoft.com/office/drawing/2014/main" id="{94AA93CB-FF90-FEF3-2B5A-8FC766C69753}"/>
              </a:ext>
            </a:extLst>
          </p:cNvPr>
          <p:cNvGrpSpPr/>
          <p:nvPr/>
        </p:nvGrpSpPr>
        <p:grpSpPr>
          <a:xfrm>
            <a:off x="6074722" y="1249856"/>
            <a:ext cx="5833994" cy="4580033"/>
            <a:chOff x="6074722" y="1249856"/>
            <a:chExt cx="5833994" cy="4580033"/>
          </a:xfrm>
        </p:grpSpPr>
        <p:sp>
          <p:nvSpPr>
            <p:cNvPr id="20" name="Rectangle 19"/>
            <p:cNvSpPr/>
            <p:nvPr/>
          </p:nvSpPr>
          <p:spPr>
            <a:xfrm>
              <a:off x="6074722" y="3822826"/>
              <a:ext cx="5833994" cy="2007063"/>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r>
                <a:rPr lang="fr-FR" sz="2000" dirty="0">
                  <a:solidFill>
                    <a:schemeClr val="tx1"/>
                  </a:solidFill>
                </a:rPr>
                <a:t>Deux casseroles contiennent la même quantité d’eau mais l’une chaude, l’autre froide. On met un même bouillon cube dans chacune. </a:t>
              </a:r>
            </a:p>
            <a:p>
              <a:pPr defTabSz="457200"/>
              <a:r>
                <a:rPr lang="fr-FR" sz="2000" b="1" dirty="0">
                  <a:solidFill>
                    <a:schemeClr val="tx1"/>
                  </a:solidFill>
                </a:rPr>
                <a:t>Dans quelle casserole le bouillon </a:t>
              </a:r>
            </a:p>
            <a:p>
              <a:pPr defTabSz="457200"/>
              <a:r>
                <a:rPr lang="fr-FR" sz="2000" b="1" dirty="0">
                  <a:solidFill>
                    <a:schemeClr val="tx1"/>
                  </a:solidFill>
                </a:rPr>
                <a:t>cube va-t-il se dissoudre en premier? </a:t>
              </a:r>
              <a:endParaRPr lang="fr-FR" sz="2000" b="1" i="1" dirty="0">
                <a:solidFill>
                  <a:schemeClr val="tx1"/>
                </a:solidFill>
                <a:cs typeface="Calibri" pitchFamily="34" charset="0"/>
              </a:endParaRPr>
            </a:p>
          </p:txBody>
        </p:sp>
        <p:pic>
          <p:nvPicPr>
            <p:cNvPr id="21" name="Image 20"/>
            <p:cNvPicPr>
              <a:picLocks noChangeAspect="1"/>
            </p:cNvPicPr>
            <p:nvPr/>
          </p:nvPicPr>
          <p:blipFill>
            <a:blip r:embed="rId6">
              <a:extLst>
                <a:ext uri="{BEBA8EAE-BF5A-486C-A8C5-ECC9F3942E4B}">
                  <a14:imgProps xmlns:a14="http://schemas.microsoft.com/office/drawing/2010/main">
                    <a14:imgLayer r:embed="rId4">
                      <a14:imgEffect>
                        <a14:backgroundRemoval t="8262" b="96296" l="9337" r="89681">
                          <a14:foregroundMark x1="31941" y1="78348" x2="32678" y2="76638"/>
                          <a14:foregroundMark x1="44963" y1="81197" x2="29730" y2="88319"/>
                          <a14:foregroundMark x1="26536" y1="92593" x2="42752" y2="95157"/>
                          <a14:foregroundMark x1="77150" y1="11111" x2="67813" y2="8547"/>
                          <a14:foregroundMark x1="78624" y1="96296" x2="69533" y2="95157"/>
                        </a14:backgroundRemoval>
                      </a14:imgEffect>
                    </a14:imgLayer>
                  </a14:imgProps>
                </a:ext>
              </a:extLst>
            </a:blip>
            <a:stretch>
              <a:fillRect/>
            </a:stretch>
          </p:blipFill>
          <p:spPr>
            <a:xfrm>
              <a:off x="10130477" y="4766658"/>
              <a:ext cx="1085574" cy="936207"/>
            </a:xfrm>
            <a:prstGeom prst="rect">
              <a:avLst/>
            </a:prstGeom>
          </p:spPr>
        </p:pic>
        <p:pic>
          <p:nvPicPr>
            <p:cNvPr id="4" name="Image 3"/>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7111600" y="1249856"/>
              <a:ext cx="3760237" cy="2506823"/>
            </a:xfrm>
            <a:prstGeom prst="rect">
              <a:avLst/>
            </a:prstGeom>
          </p:spPr>
        </p:pic>
      </p:grpSp>
    </p:spTree>
    <p:extLst>
      <p:ext uri="{BB962C8B-B14F-4D97-AF65-F5344CB8AC3E}">
        <p14:creationId xmlns:p14="http://schemas.microsoft.com/office/powerpoint/2010/main" val="337160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2054;p38">
            <a:extLst>
              <a:ext uri="{FF2B5EF4-FFF2-40B4-BE49-F238E27FC236}">
                <a16:creationId xmlns:a16="http://schemas.microsoft.com/office/drawing/2014/main" id="{6501D79C-26AF-921E-9B63-CD8E14A565B9}"/>
              </a:ext>
            </a:extLst>
          </p:cNvPr>
          <p:cNvSpPr/>
          <p:nvPr/>
        </p:nvSpPr>
        <p:spPr>
          <a:xfrm>
            <a:off x="774699" y="3191193"/>
            <a:ext cx="10908576"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p>
        </p:txBody>
      </p:sp>
      <p:pic>
        <p:nvPicPr>
          <p:cNvPr id="11" name="Image 23">
            <a:extLst>
              <a:ext uri="{FF2B5EF4-FFF2-40B4-BE49-F238E27FC236}">
                <a16:creationId xmlns:a16="http://schemas.microsoft.com/office/drawing/2014/main" id="{26133DAA-B1B6-2FA8-97A6-AB92BE8CF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12" name="Google Shape;7876;p43">
            <a:extLst>
              <a:ext uri="{FF2B5EF4-FFF2-40B4-BE49-F238E27FC236}">
                <a16:creationId xmlns:a16="http://schemas.microsoft.com/office/drawing/2014/main" id="{B870F64A-E90B-6C8D-8607-E4036996587D}"/>
              </a:ext>
            </a:extLst>
          </p:cNvPr>
          <p:cNvSpPr txBox="1"/>
          <p:nvPr/>
        </p:nvSpPr>
        <p:spPr>
          <a:xfrm>
            <a:off x="1053570" y="3224523"/>
            <a:ext cx="10650292" cy="461624"/>
          </a:xfrm>
          <a:prstGeom prst="rect">
            <a:avLst/>
          </a:prstGeom>
          <a:noFill/>
          <a:ln>
            <a:noFill/>
          </a:ln>
        </p:spPr>
        <p:txBody>
          <a:bodyPr spcFirstLastPara="1" wrap="square" lIns="91425" tIns="45700" rIns="91425" bIns="45700" anchor="t" anchorCtr="0">
            <a:spAutoFit/>
          </a:bodyPr>
          <a:lstStyle/>
          <a:p>
            <a:r>
              <a:rPr lang="fr-FR" sz="24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Comparer</a:t>
            </a:r>
            <a:r>
              <a:rPr lang="fr-FR" sz="2400" b="1" dirty="0">
                <a:solidFill>
                  <a:schemeClr val="tx1"/>
                </a:solidFill>
                <a:latin typeface="Calibri" panose="020F0502020204030204" pitchFamily="34" charset="0"/>
                <a:ea typeface="Calibri" panose="020F0502020204030204" pitchFamily="34" charset="0"/>
                <a:cs typeface="Calibri" panose="020F0502020204030204" pitchFamily="34" charset="0"/>
              </a:rPr>
              <a:t> la vitesse de dissolution d’un même soluté dans différentes conditions.</a:t>
            </a:r>
          </a:p>
        </p:txBody>
      </p:sp>
      <p:sp>
        <p:nvSpPr>
          <p:cNvPr id="2" name="Titre 1">
            <a:extLst>
              <a:ext uri="{FF2B5EF4-FFF2-40B4-BE49-F238E27FC236}">
                <a16:creationId xmlns:a16="http://schemas.microsoft.com/office/drawing/2014/main" id="{F630BF87-5AD0-DD21-98B6-CD568F7FAA46}"/>
              </a:ext>
            </a:extLst>
          </p:cNvPr>
          <p:cNvSpPr>
            <a:spLocks noGrp="1"/>
          </p:cNvSpPr>
          <p:nvPr>
            <p:ph type="title"/>
          </p:nvPr>
        </p:nvSpPr>
        <p:spPr/>
        <p:txBody>
          <a:bodyPr/>
          <a:lstStyle/>
          <a:p>
            <a:r>
              <a:rPr lang="fr-FR" dirty="0"/>
              <a:t>Voyons notre tâche d’aujourd’hui : À la fin de cette séance, vous serez capables de décrire l’influence de la température, de l’agitation et de la surface de contact sur la vitesse de dissolution. .</a:t>
            </a:r>
          </a:p>
        </p:txBody>
      </p:sp>
      <p:sp>
        <p:nvSpPr>
          <p:cNvPr id="9" name="Espace réservé du contenu 8">
            <a:extLst>
              <a:ext uri="{FF2B5EF4-FFF2-40B4-BE49-F238E27FC236}">
                <a16:creationId xmlns:a16="http://schemas.microsoft.com/office/drawing/2014/main" id="{06AD1AA6-D085-5BFB-AABB-13BE03FDE638}"/>
              </a:ext>
            </a:extLst>
          </p:cNvPr>
          <p:cNvSpPr>
            <a:spLocks noGrp="1"/>
          </p:cNvSpPr>
          <p:nvPr>
            <p:ph sz="quarter" idx="11"/>
          </p:nvPr>
        </p:nvSpPr>
        <p:spPr/>
        <p:txBody>
          <a:bodyPr/>
          <a:lstStyle/>
          <a:p>
            <a:r>
              <a:rPr lang="fr-FR" dirty="0"/>
              <a:t>’enseignant formule la tâche de manière simple et accessible.</a:t>
            </a:r>
          </a:p>
        </p:txBody>
      </p:sp>
      <p:pic>
        <p:nvPicPr>
          <p:cNvPr id="13" name="Image 8">
            <a:extLst>
              <a:ext uri="{FF2B5EF4-FFF2-40B4-BE49-F238E27FC236}">
                <a16:creationId xmlns:a16="http://schemas.microsoft.com/office/drawing/2014/main" id="{67AD278B-3371-6A5D-6851-8AD6B98D9E1C}"/>
              </a:ext>
            </a:extLst>
          </p:cNvPr>
          <p:cNvPicPr>
            <a:picLocks noChangeAspect="1"/>
          </p:cNvPicPr>
          <p:nvPr/>
        </p:nvPicPr>
        <p:blipFill>
          <a:blip r:embed="rId3"/>
          <a:stretch>
            <a:fillRect/>
          </a:stretch>
        </p:blipFill>
        <p:spPr>
          <a:xfrm>
            <a:off x="11231930" y="234317"/>
            <a:ext cx="583170" cy="583170"/>
          </a:xfrm>
          <a:prstGeom prst="rect">
            <a:avLst/>
          </a:prstGeom>
        </p:spPr>
      </p:pic>
    </p:spTree>
    <p:extLst>
      <p:ext uri="{BB962C8B-B14F-4D97-AF65-F5344CB8AC3E}">
        <p14:creationId xmlns:p14="http://schemas.microsoft.com/office/powerpoint/2010/main" val="399207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315">
          <a:extLst>
            <a:ext uri="{FF2B5EF4-FFF2-40B4-BE49-F238E27FC236}">
              <a16:creationId xmlns:a16="http://schemas.microsoft.com/office/drawing/2014/main" id="{77AA73CD-A2B1-A328-3E36-2B727DBACDD9}"/>
            </a:ext>
          </a:extLst>
        </p:cNvPr>
        <p:cNvGrpSpPr/>
        <p:nvPr/>
      </p:nvGrpSpPr>
      <p:grpSpPr>
        <a:xfrm>
          <a:off x="0" y="0"/>
          <a:ext cx="0" cy="0"/>
          <a:chOff x="0" y="0"/>
          <a:chExt cx="0" cy="0"/>
        </a:xfrm>
      </p:grpSpPr>
      <p:sp>
        <p:nvSpPr>
          <p:cNvPr id="316" name="Google Shape;316;p52">
            <a:extLst>
              <a:ext uri="{FF2B5EF4-FFF2-40B4-BE49-F238E27FC236}">
                <a16:creationId xmlns:a16="http://schemas.microsoft.com/office/drawing/2014/main" id="{8033A216-C79F-F668-ED36-526360F05DC0}"/>
              </a:ext>
            </a:extLst>
          </p:cNvPr>
          <p:cNvSpPr/>
          <p:nvPr/>
        </p:nvSpPr>
        <p:spPr>
          <a:xfrm>
            <a:off x="576785" y="782392"/>
            <a:ext cx="5265217"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l’enseignant</a:t>
            </a:r>
            <a:endParaRPr sz="1867" kern="0" dirty="0">
              <a:solidFill>
                <a:srgbClr val="000000"/>
              </a:solidFill>
              <a:latin typeface="Arial"/>
              <a:ea typeface="Arial"/>
              <a:cs typeface="Arial"/>
              <a:sym typeface="Arial"/>
            </a:endParaRPr>
          </a:p>
        </p:txBody>
      </p:sp>
      <p:sp>
        <p:nvSpPr>
          <p:cNvPr id="321" name="Google Shape;321;p52">
            <a:extLst>
              <a:ext uri="{FF2B5EF4-FFF2-40B4-BE49-F238E27FC236}">
                <a16:creationId xmlns:a16="http://schemas.microsoft.com/office/drawing/2014/main" id="{B2883A13-2559-D444-3F7C-E23C270DE28F}"/>
              </a:ext>
            </a:extLst>
          </p:cNvPr>
          <p:cNvSpPr txBox="1"/>
          <p:nvPr/>
        </p:nvSpPr>
        <p:spPr>
          <a:xfrm>
            <a:off x="1571489" y="1948976"/>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Pages réservées à l’enseignant</a:t>
            </a:r>
            <a:endParaRPr sz="1467" kern="0" dirty="0">
              <a:solidFill>
                <a:srgbClr val="000000"/>
              </a:solidFill>
              <a:latin typeface="Arial"/>
              <a:ea typeface="Arial"/>
              <a:cs typeface="Arial"/>
              <a:sym typeface="Arial"/>
            </a:endParaRPr>
          </a:p>
        </p:txBody>
      </p:sp>
      <p:sp>
        <p:nvSpPr>
          <p:cNvPr id="322" name="Google Shape;322;p52">
            <a:extLst>
              <a:ext uri="{FF2B5EF4-FFF2-40B4-BE49-F238E27FC236}">
                <a16:creationId xmlns:a16="http://schemas.microsoft.com/office/drawing/2014/main" id="{D5837EAE-20AD-99EF-2B3E-CEB7C82C0EDD}"/>
              </a:ext>
            </a:extLst>
          </p:cNvPr>
          <p:cNvSpPr txBox="1"/>
          <p:nvPr/>
        </p:nvSpPr>
        <p:spPr>
          <a:xfrm>
            <a:off x="1571489" y="2941729"/>
            <a:ext cx="4239248" cy="707779"/>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Modelage de la tâche par l’enseignant (explicitation à haute voix)</a:t>
            </a:r>
            <a:endParaRPr sz="1467" kern="0" dirty="0">
              <a:solidFill>
                <a:srgbClr val="000000"/>
              </a:solidFill>
              <a:latin typeface="Arial"/>
              <a:ea typeface="Arial"/>
              <a:cs typeface="Arial"/>
              <a:sym typeface="Arial"/>
            </a:endParaRPr>
          </a:p>
        </p:txBody>
      </p:sp>
      <p:pic>
        <p:nvPicPr>
          <p:cNvPr id="326" name="Google Shape;326;p52" descr="Image générée">
            <a:extLst>
              <a:ext uri="{FF2B5EF4-FFF2-40B4-BE49-F238E27FC236}">
                <a16:creationId xmlns:a16="http://schemas.microsoft.com/office/drawing/2014/main" id="{28D9549A-6D76-C9DE-6C09-E149ED701EDD}"/>
              </a:ext>
            </a:extLst>
          </p:cNvPr>
          <p:cNvPicPr preferRelativeResize="0"/>
          <p:nvPr/>
        </p:nvPicPr>
        <p:blipFill rotWithShape="1">
          <a:blip r:embed="rId3">
            <a:alphaModFix/>
          </a:blip>
          <a:srcRect t="11065" b="10674"/>
          <a:stretch/>
        </p:blipFill>
        <p:spPr>
          <a:xfrm>
            <a:off x="704975" y="1609562"/>
            <a:ext cx="765800" cy="898948"/>
          </a:xfrm>
          <a:prstGeom prst="rect">
            <a:avLst/>
          </a:prstGeom>
          <a:noFill/>
          <a:ln>
            <a:noFill/>
          </a:ln>
        </p:spPr>
      </p:pic>
      <p:pic>
        <p:nvPicPr>
          <p:cNvPr id="14" name="Google Shape;318;p52" descr="Image générée">
            <a:extLst>
              <a:ext uri="{FF2B5EF4-FFF2-40B4-BE49-F238E27FC236}">
                <a16:creationId xmlns:a16="http://schemas.microsoft.com/office/drawing/2014/main" id="{D1CD87F2-F7CE-22E5-D7E3-165D0692175B}"/>
              </a:ext>
            </a:extLst>
          </p:cNvPr>
          <p:cNvPicPr preferRelativeResize="0"/>
          <p:nvPr/>
        </p:nvPicPr>
        <p:blipFill rotWithShape="1">
          <a:blip r:embed="rId4">
            <a:alphaModFix/>
          </a:blip>
          <a:srcRect t="23545" r="71114" b="60700"/>
          <a:stretch/>
        </p:blipFill>
        <p:spPr>
          <a:xfrm>
            <a:off x="444662" y="3923292"/>
            <a:ext cx="1264015" cy="1034144"/>
          </a:xfrm>
          <a:prstGeom prst="rect">
            <a:avLst/>
          </a:prstGeom>
          <a:noFill/>
          <a:ln>
            <a:noFill/>
          </a:ln>
        </p:spPr>
      </p:pic>
      <p:sp>
        <p:nvSpPr>
          <p:cNvPr id="15" name="Google Shape;322;p52">
            <a:extLst>
              <a:ext uri="{FF2B5EF4-FFF2-40B4-BE49-F238E27FC236}">
                <a16:creationId xmlns:a16="http://schemas.microsoft.com/office/drawing/2014/main" id="{54E6DE26-E2E1-A2A4-43DE-C403B5362AE2}"/>
              </a:ext>
            </a:extLst>
          </p:cNvPr>
          <p:cNvSpPr txBox="1"/>
          <p:nvPr/>
        </p:nvSpPr>
        <p:spPr>
          <a:xfrm>
            <a:off x="1571489" y="4197037"/>
            <a:ext cx="4239248" cy="1015556"/>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Consignes et explications données aux élèves – hors modelage (à dire à haute voix)</a:t>
            </a:r>
            <a:endParaRPr sz="1467" kern="0" dirty="0">
              <a:solidFill>
                <a:srgbClr val="000000"/>
              </a:solidFill>
              <a:latin typeface="Arial"/>
              <a:ea typeface="Arial"/>
              <a:cs typeface="Arial"/>
              <a:sym typeface="Arial"/>
            </a:endParaRPr>
          </a:p>
        </p:txBody>
      </p:sp>
      <p:sp>
        <p:nvSpPr>
          <p:cNvPr id="17" name="Google Shape;332;p53">
            <a:extLst>
              <a:ext uri="{FF2B5EF4-FFF2-40B4-BE49-F238E27FC236}">
                <a16:creationId xmlns:a16="http://schemas.microsoft.com/office/drawing/2014/main" id="{4CCC0828-7E80-9A7F-53E4-4E9A4213E0B4}"/>
              </a:ext>
            </a:extLst>
          </p:cNvPr>
          <p:cNvSpPr txBox="1"/>
          <p:nvPr/>
        </p:nvSpPr>
        <p:spPr>
          <a:xfrm>
            <a:off x="1839127" y="5574830"/>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Rappel du contrat de classe </a:t>
            </a:r>
            <a:endParaRPr sz="1867" kern="0" dirty="0">
              <a:solidFill>
                <a:srgbClr val="000000"/>
              </a:solidFill>
              <a:latin typeface="Arial"/>
              <a:cs typeface="Arial"/>
              <a:sym typeface="Arial"/>
            </a:endParaRPr>
          </a:p>
        </p:txBody>
      </p:sp>
      <p:pic>
        <p:nvPicPr>
          <p:cNvPr id="18" name="Google Shape;336;p53">
            <a:extLst>
              <a:ext uri="{FF2B5EF4-FFF2-40B4-BE49-F238E27FC236}">
                <a16:creationId xmlns:a16="http://schemas.microsoft.com/office/drawing/2014/main" id="{B50E3D5D-D7AD-F82B-67DC-7DB302EC5C59}"/>
              </a:ext>
            </a:extLst>
          </p:cNvPr>
          <p:cNvPicPr preferRelativeResize="0"/>
          <p:nvPr/>
        </p:nvPicPr>
        <p:blipFill rotWithShape="1">
          <a:blip r:embed="rId5">
            <a:alphaModFix/>
          </a:blip>
          <a:srcRect/>
          <a:stretch/>
        </p:blipFill>
        <p:spPr>
          <a:xfrm>
            <a:off x="528937" y="5231181"/>
            <a:ext cx="991300" cy="991300"/>
          </a:xfrm>
          <a:prstGeom prst="rect">
            <a:avLst/>
          </a:prstGeom>
          <a:noFill/>
          <a:ln>
            <a:noFill/>
          </a:ln>
        </p:spPr>
      </p:pic>
      <p:sp>
        <p:nvSpPr>
          <p:cNvPr id="2" name="Google Shape;333;p53">
            <a:extLst>
              <a:ext uri="{FF2B5EF4-FFF2-40B4-BE49-F238E27FC236}">
                <a16:creationId xmlns:a16="http://schemas.microsoft.com/office/drawing/2014/main" id="{BF6554FF-C2C5-F100-A799-B12BA97D9AF1}"/>
              </a:ext>
            </a:extLst>
          </p:cNvPr>
          <p:cNvSpPr txBox="1"/>
          <p:nvPr/>
        </p:nvSpPr>
        <p:spPr>
          <a:xfrm>
            <a:off x="7064817" y="1609561"/>
            <a:ext cx="5018415"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J’utilise l’ardoise pour répondre </a:t>
            </a:r>
            <a:endParaRPr sz="1867" kern="0" dirty="0">
              <a:solidFill>
                <a:srgbClr val="000000"/>
              </a:solidFill>
              <a:latin typeface="Arial"/>
              <a:cs typeface="Arial"/>
              <a:sym typeface="Arial"/>
            </a:endParaRPr>
          </a:p>
        </p:txBody>
      </p:sp>
      <p:sp>
        <p:nvSpPr>
          <p:cNvPr id="3" name="Google Shape;334;p53">
            <a:extLst>
              <a:ext uri="{FF2B5EF4-FFF2-40B4-BE49-F238E27FC236}">
                <a16:creationId xmlns:a16="http://schemas.microsoft.com/office/drawing/2014/main" id="{A20AE174-B34D-A4DA-DBDB-C60C8F88E730}"/>
              </a:ext>
            </a:extLst>
          </p:cNvPr>
          <p:cNvSpPr txBox="1"/>
          <p:nvPr/>
        </p:nvSpPr>
        <p:spPr>
          <a:xfrm>
            <a:off x="7064817" y="2623405"/>
            <a:ext cx="4793732"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autonome</a:t>
            </a:r>
            <a:endParaRPr sz="1867" kern="0" dirty="0">
              <a:solidFill>
                <a:srgbClr val="000000"/>
              </a:solidFill>
              <a:latin typeface="Arial"/>
              <a:cs typeface="Arial"/>
              <a:sym typeface="Arial"/>
            </a:endParaRPr>
          </a:p>
        </p:txBody>
      </p:sp>
      <p:sp>
        <p:nvSpPr>
          <p:cNvPr id="4" name="Google Shape;335;p53">
            <a:extLst>
              <a:ext uri="{FF2B5EF4-FFF2-40B4-BE49-F238E27FC236}">
                <a16:creationId xmlns:a16="http://schemas.microsoft.com/office/drawing/2014/main" id="{44613A82-4BFD-54AC-7281-862406921DE4}"/>
              </a:ext>
            </a:extLst>
          </p:cNvPr>
          <p:cNvSpPr txBox="1"/>
          <p:nvPr/>
        </p:nvSpPr>
        <p:spPr>
          <a:xfrm>
            <a:off x="7090675" y="3480017"/>
            <a:ext cx="4867240"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guidée en binôme</a:t>
            </a:r>
            <a:endParaRPr sz="1867" kern="0" dirty="0">
              <a:solidFill>
                <a:srgbClr val="000000"/>
              </a:solidFill>
              <a:latin typeface="Arial"/>
              <a:cs typeface="Arial"/>
              <a:sym typeface="Arial"/>
            </a:endParaRPr>
          </a:p>
        </p:txBody>
      </p:sp>
      <p:pic>
        <p:nvPicPr>
          <p:cNvPr id="6" name="Google Shape;338;p53">
            <a:extLst>
              <a:ext uri="{FF2B5EF4-FFF2-40B4-BE49-F238E27FC236}">
                <a16:creationId xmlns:a16="http://schemas.microsoft.com/office/drawing/2014/main" id="{7897F69B-4B15-B41E-600E-2BC9DFACAFA9}"/>
              </a:ext>
            </a:extLst>
          </p:cNvPr>
          <p:cNvPicPr preferRelativeResize="0"/>
          <p:nvPr/>
        </p:nvPicPr>
        <p:blipFill rotWithShape="1">
          <a:blip r:embed="rId6">
            <a:alphaModFix/>
          </a:blip>
          <a:srcRect/>
          <a:stretch/>
        </p:blipFill>
        <p:spPr>
          <a:xfrm>
            <a:off x="6096000" y="2371840"/>
            <a:ext cx="768000" cy="897600"/>
          </a:xfrm>
          <a:prstGeom prst="rect">
            <a:avLst/>
          </a:prstGeom>
          <a:noFill/>
          <a:ln>
            <a:noFill/>
          </a:ln>
        </p:spPr>
      </p:pic>
      <p:pic>
        <p:nvPicPr>
          <p:cNvPr id="7" name="Google Shape;339;p53">
            <a:extLst>
              <a:ext uri="{FF2B5EF4-FFF2-40B4-BE49-F238E27FC236}">
                <a16:creationId xmlns:a16="http://schemas.microsoft.com/office/drawing/2014/main" id="{B2449579-8827-71B0-F177-CC329B75837F}"/>
              </a:ext>
            </a:extLst>
          </p:cNvPr>
          <p:cNvPicPr preferRelativeResize="0"/>
          <p:nvPr/>
        </p:nvPicPr>
        <p:blipFill rotWithShape="1">
          <a:blip r:embed="rId7">
            <a:alphaModFix/>
          </a:blip>
          <a:srcRect/>
          <a:stretch/>
        </p:blipFill>
        <p:spPr>
          <a:xfrm>
            <a:off x="6121857" y="3220281"/>
            <a:ext cx="768000" cy="897600"/>
          </a:xfrm>
          <a:prstGeom prst="rect">
            <a:avLst/>
          </a:prstGeom>
          <a:noFill/>
          <a:ln>
            <a:noFill/>
          </a:ln>
        </p:spPr>
      </p:pic>
      <p:sp>
        <p:nvSpPr>
          <p:cNvPr id="8" name="Google Shape;340;p53">
            <a:extLst>
              <a:ext uri="{FF2B5EF4-FFF2-40B4-BE49-F238E27FC236}">
                <a16:creationId xmlns:a16="http://schemas.microsoft.com/office/drawing/2014/main" id="{C74C9941-C681-801B-6F01-708EA077FFD3}"/>
              </a:ext>
            </a:extLst>
          </p:cNvPr>
          <p:cNvSpPr/>
          <p:nvPr/>
        </p:nvSpPr>
        <p:spPr>
          <a:xfrm>
            <a:off x="6062931" y="789644"/>
            <a:ext cx="5762548"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l’élève</a:t>
            </a:r>
            <a:endParaRPr sz="1867" kern="0" dirty="0">
              <a:solidFill>
                <a:srgbClr val="000000"/>
              </a:solidFill>
              <a:latin typeface="Arial"/>
              <a:ea typeface="Arial"/>
              <a:cs typeface="Arial"/>
              <a:sym typeface="Arial"/>
            </a:endParaRPr>
          </a:p>
        </p:txBody>
      </p:sp>
      <p:pic>
        <p:nvPicPr>
          <p:cNvPr id="10" name="Google Shape;289;p51">
            <a:extLst>
              <a:ext uri="{FF2B5EF4-FFF2-40B4-BE49-F238E27FC236}">
                <a16:creationId xmlns:a16="http://schemas.microsoft.com/office/drawing/2014/main" id="{CD152064-BB7B-1AAF-EA2E-668847753E08}"/>
              </a:ext>
            </a:extLst>
          </p:cNvPr>
          <p:cNvPicPr preferRelativeResize="0"/>
          <p:nvPr/>
        </p:nvPicPr>
        <p:blipFill rotWithShape="1">
          <a:blip r:embed="rId8">
            <a:alphaModFix/>
          </a:blip>
          <a:srcRect/>
          <a:stretch/>
        </p:blipFill>
        <p:spPr>
          <a:xfrm>
            <a:off x="6206302" y="5472534"/>
            <a:ext cx="599111" cy="463077"/>
          </a:xfrm>
          <a:prstGeom prst="rect">
            <a:avLst/>
          </a:prstGeom>
          <a:noFill/>
          <a:ln>
            <a:noFill/>
          </a:ln>
        </p:spPr>
      </p:pic>
      <p:sp>
        <p:nvSpPr>
          <p:cNvPr id="11" name="Google Shape;290;p51">
            <a:extLst>
              <a:ext uri="{FF2B5EF4-FFF2-40B4-BE49-F238E27FC236}">
                <a16:creationId xmlns:a16="http://schemas.microsoft.com/office/drawing/2014/main" id="{30AB91A6-8D3B-D64A-1DDF-C8362A3F9811}"/>
              </a:ext>
            </a:extLst>
          </p:cNvPr>
          <p:cNvSpPr txBox="1"/>
          <p:nvPr/>
        </p:nvSpPr>
        <p:spPr>
          <a:xfrm>
            <a:off x="7090675" y="5504071"/>
            <a:ext cx="4867240"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écoute l’enseignant avec attention</a:t>
            </a:r>
            <a:endParaRPr sz="1467" kern="0" dirty="0">
              <a:solidFill>
                <a:srgbClr val="000000"/>
              </a:solidFill>
              <a:latin typeface="Arial"/>
              <a:ea typeface="Arial"/>
              <a:cs typeface="Arial"/>
              <a:sym typeface="Arial"/>
            </a:endParaRPr>
          </a:p>
        </p:txBody>
      </p:sp>
      <p:sp>
        <p:nvSpPr>
          <p:cNvPr id="13" name="Google Shape;293;p51">
            <a:extLst>
              <a:ext uri="{FF2B5EF4-FFF2-40B4-BE49-F238E27FC236}">
                <a16:creationId xmlns:a16="http://schemas.microsoft.com/office/drawing/2014/main" id="{FB032CDB-6318-28AD-EF00-761F110FFB23}"/>
              </a:ext>
            </a:extLst>
          </p:cNvPr>
          <p:cNvSpPr txBox="1"/>
          <p:nvPr/>
        </p:nvSpPr>
        <p:spPr>
          <a:xfrm>
            <a:off x="7090673" y="4595624"/>
            <a:ext cx="4793732"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Les élèves lèvent la main pour participer</a:t>
            </a:r>
            <a:endParaRPr sz="1467" kern="0" dirty="0">
              <a:solidFill>
                <a:srgbClr val="000000"/>
              </a:solidFill>
              <a:latin typeface="Arial"/>
              <a:ea typeface="Arial"/>
              <a:cs typeface="Arial"/>
              <a:sym typeface="Arial"/>
            </a:endParaRPr>
          </a:p>
        </p:txBody>
      </p:sp>
      <p:pic>
        <p:nvPicPr>
          <p:cNvPr id="16" name="Google Shape;294;p51" descr="Lever la main - Icônes mains et gestes gratuites">
            <a:extLst>
              <a:ext uri="{FF2B5EF4-FFF2-40B4-BE49-F238E27FC236}">
                <a16:creationId xmlns:a16="http://schemas.microsoft.com/office/drawing/2014/main" id="{F09E9F36-041B-0256-22EE-BFF5848CD93C}"/>
              </a:ext>
            </a:extLst>
          </p:cNvPr>
          <p:cNvPicPr preferRelativeResize="0"/>
          <p:nvPr/>
        </p:nvPicPr>
        <p:blipFill rotWithShape="1">
          <a:blip r:embed="rId9">
            <a:alphaModFix/>
          </a:blip>
          <a:srcRect/>
          <a:stretch/>
        </p:blipFill>
        <p:spPr>
          <a:xfrm>
            <a:off x="6121857" y="4510690"/>
            <a:ext cx="768000" cy="569873"/>
          </a:xfrm>
          <a:prstGeom prst="rect">
            <a:avLst/>
          </a:prstGeom>
          <a:noFill/>
          <a:ln>
            <a:noFill/>
          </a:ln>
        </p:spPr>
      </p:pic>
      <p:grpSp>
        <p:nvGrpSpPr>
          <p:cNvPr id="27" name="Groupe 26">
            <a:extLst>
              <a:ext uri="{FF2B5EF4-FFF2-40B4-BE49-F238E27FC236}">
                <a16:creationId xmlns:a16="http://schemas.microsoft.com/office/drawing/2014/main" id="{648C6083-A6EF-743B-167D-7CC68EFF0CB8}"/>
              </a:ext>
            </a:extLst>
          </p:cNvPr>
          <p:cNvGrpSpPr/>
          <p:nvPr/>
        </p:nvGrpSpPr>
        <p:grpSpPr>
          <a:xfrm>
            <a:off x="6096000" y="1446467"/>
            <a:ext cx="750984" cy="767789"/>
            <a:chOff x="779844" y="4335989"/>
            <a:chExt cx="563238" cy="575842"/>
          </a:xfrm>
        </p:grpSpPr>
        <p:pic>
          <p:nvPicPr>
            <p:cNvPr id="25" name="Google Shape;307;p51" descr="Une image contenant Dessin animé, clipart, Animation, illustration&#10;&#10;Description générée automatiquement">
              <a:extLst>
                <a:ext uri="{FF2B5EF4-FFF2-40B4-BE49-F238E27FC236}">
                  <a16:creationId xmlns:a16="http://schemas.microsoft.com/office/drawing/2014/main" id="{CF8E7C51-2C1D-8DDF-F055-806E1B43085D}"/>
                </a:ext>
              </a:extLst>
            </p:cNvPr>
            <p:cNvPicPr preferRelativeResize="0"/>
            <p:nvPr/>
          </p:nvPicPr>
          <p:blipFill rotWithShape="1">
            <a:blip r:embed="rId10">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929B8DED-F164-86A5-893F-08922290FD6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Arial"/>
                <a:sym typeface="Arial"/>
              </a:endParaRPr>
            </a:p>
          </p:txBody>
        </p:sp>
      </p:grpSp>
      <p:pic>
        <p:nvPicPr>
          <p:cNvPr id="34" name="Image 33" descr="Une image contenant cœur, Saint-Valentin, dessin, rose&#10;&#10;Le contenu généré par l’IA peut être incorrect.">
            <a:extLst>
              <a:ext uri="{FF2B5EF4-FFF2-40B4-BE49-F238E27FC236}">
                <a16:creationId xmlns:a16="http://schemas.microsoft.com/office/drawing/2014/main" id="{71F8E761-CB8E-22CB-93FD-FDCD6BA07181}"/>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539" b="37500" l="2759" r="27126">
                        <a14:foregroundMark x1="22299" y1="20395" x2="22299" y2="20395"/>
                        <a14:foregroundMark x1="24368" y1="19408" x2="24368" y2="19408"/>
                        <a14:foregroundMark x1="26437" y1="16447" x2="26437" y2="16447"/>
                        <a14:foregroundMark x1="27126" y1="21382" x2="27126" y2="21382"/>
                      </a14:backgroundRemoval>
                    </a14:imgEffect>
                  </a14:imgLayer>
                </a14:imgProps>
              </a:ext>
            </a:extLst>
          </a:blip>
          <a:srcRect t="6733" r="72069" b="58915"/>
          <a:stretch>
            <a:fillRect/>
          </a:stretch>
        </p:blipFill>
        <p:spPr>
          <a:xfrm>
            <a:off x="528937" y="2871185"/>
            <a:ext cx="987599" cy="848865"/>
          </a:xfrm>
          <a:prstGeom prst="rect">
            <a:avLst/>
          </a:prstGeom>
        </p:spPr>
      </p:pic>
      <p:sp>
        <p:nvSpPr>
          <p:cNvPr id="37" name="Google Shape;295;p51">
            <a:extLst>
              <a:ext uri="{FF2B5EF4-FFF2-40B4-BE49-F238E27FC236}">
                <a16:creationId xmlns:a16="http://schemas.microsoft.com/office/drawing/2014/main" id="{77341729-BE3D-C0EB-BFD6-18468E6A9DE6}"/>
              </a:ext>
            </a:extLst>
          </p:cNvPr>
          <p:cNvSpPr txBox="1"/>
          <p:nvPr/>
        </p:nvSpPr>
        <p:spPr>
          <a:xfrm>
            <a:off x="7090672" y="6101495"/>
            <a:ext cx="4681381" cy="707779"/>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garde des traces écrites sur le livret ou son cahier</a:t>
            </a:r>
            <a:endParaRPr sz="1467" kern="0" dirty="0">
              <a:solidFill>
                <a:srgbClr val="000000"/>
              </a:solidFill>
              <a:latin typeface="Arial"/>
              <a:ea typeface="Arial"/>
              <a:cs typeface="Arial"/>
              <a:sym typeface="Arial"/>
            </a:endParaRPr>
          </a:p>
        </p:txBody>
      </p:sp>
      <p:grpSp>
        <p:nvGrpSpPr>
          <p:cNvPr id="38" name="Groupe 37">
            <a:extLst>
              <a:ext uri="{FF2B5EF4-FFF2-40B4-BE49-F238E27FC236}">
                <a16:creationId xmlns:a16="http://schemas.microsoft.com/office/drawing/2014/main" id="{54FC5307-1971-4418-F155-526F656A6298}"/>
              </a:ext>
            </a:extLst>
          </p:cNvPr>
          <p:cNvGrpSpPr/>
          <p:nvPr/>
        </p:nvGrpSpPr>
        <p:grpSpPr>
          <a:xfrm>
            <a:off x="6228710" y="6101495"/>
            <a:ext cx="644132" cy="600471"/>
            <a:chOff x="10280460" y="4850932"/>
            <a:chExt cx="630930" cy="588164"/>
          </a:xfrm>
        </p:grpSpPr>
        <p:pic>
          <p:nvPicPr>
            <p:cNvPr id="39" name="Picture 7">
              <a:extLst>
                <a:ext uri="{FF2B5EF4-FFF2-40B4-BE49-F238E27FC236}">
                  <a16:creationId xmlns:a16="http://schemas.microsoft.com/office/drawing/2014/main" id="{23B90D2D-11F1-BF8C-21EA-8DD9070CD810}"/>
                </a:ext>
              </a:extLst>
            </p:cNvPr>
            <p:cNvPicPr>
              <a:picLocks noChangeAspect="1"/>
            </p:cNvPicPr>
            <p:nvPr/>
          </p:nvPicPr>
          <p:blipFill>
            <a:blip r:embed="rId1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40" name="Picture 7">
              <a:extLst>
                <a:ext uri="{FF2B5EF4-FFF2-40B4-BE49-F238E27FC236}">
                  <a16:creationId xmlns:a16="http://schemas.microsoft.com/office/drawing/2014/main" id="{81038960-220A-3A35-0D02-7EA7D545861E}"/>
                </a:ext>
              </a:extLst>
            </p:cNvPr>
            <p:cNvPicPr>
              <a:picLocks noChangeAspect="1"/>
            </p:cNvPicPr>
            <p:nvPr/>
          </p:nvPicPr>
          <p:blipFill>
            <a:blip r:embed="rId1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sp>
        <p:nvSpPr>
          <p:cNvPr id="41" name="Google Shape;291;p51">
            <a:extLst>
              <a:ext uri="{FF2B5EF4-FFF2-40B4-BE49-F238E27FC236}">
                <a16:creationId xmlns:a16="http://schemas.microsoft.com/office/drawing/2014/main" id="{F00333A0-6453-2E49-949E-6472F7A92683}"/>
              </a:ext>
            </a:extLst>
          </p:cNvPr>
          <p:cNvSpPr/>
          <p:nvPr/>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000000"/>
              </a:buClr>
            </a:pPr>
            <a:r>
              <a:rPr lang="fr" sz="3200" b="1" kern="0" dirty="0">
                <a:solidFill>
                  <a:srgbClr val="44546A"/>
                </a:solidFill>
                <a:latin typeface="Calibri"/>
                <a:ea typeface="Calibri"/>
                <a:cs typeface="Calibri"/>
                <a:sym typeface="Calibri"/>
              </a:rPr>
              <a:t>Banque des icones utilisées dans les slides</a:t>
            </a:r>
            <a:endParaRPr sz="1867" kern="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590345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4D230-AE76-8336-C5F4-3E4A81813771}"/>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4A318D57-07FC-A1D3-84D5-B686223FFBB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6377918A-DE66-D03B-A1E0-88187FBDB24E}"/>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76DAC7AE-AE3E-05C8-6727-B3C0FEA88C49}"/>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EB06974D-C9C0-FBF9-7FAC-5D4D0F7FE320}"/>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428A4532-2174-60A7-C4F1-21867BE6B3B4}"/>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729B2694-7E03-AB7D-86BB-2389A3A8C319}"/>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DFB2289A-5AD2-EDCD-F3BF-76D483F92EED}"/>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982A005D-0CA2-E92E-C93B-32CFAC4289AB}"/>
              </a:ext>
            </a:extLst>
          </p:cNvPr>
          <p:cNvSpPr txBox="1"/>
          <p:nvPr/>
        </p:nvSpPr>
        <p:spPr>
          <a:xfrm>
            <a:off x="5103228" y="1686972"/>
            <a:ext cx="5869201" cy="2490169"/>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Introduction</a:t>
            </a:r>
          </a:p>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 à la tâche </a:t>
            </a:r>
            <a:br>
              <a:rPr lang="fr-FR" sz="4267" b="1" kern="0" dirty="0">
                <a:solidFill>
                  <a:srgbClr val="FFC000"/>
                </a:solidFill>
                <a:latin typeface="Arial"/>
                <a:cs typeface="Arial"/>
                <a:sym typeface="Arial"/>
              </a:rPr>
            </a:br>
            <a:endParaRPr lang="ar-MA" sz="4267" b="1" kern="0" dirty="0">
              <a:solidFill>
                <a:srgbClr val="FFC000"/>
              </a:solidFill>
              <a:latin typeface="Arial"/>
              <a:cs typeface="Arial" panose="020B0604020202020204" pitchFamily="34" charset="0"/>
              <a:sym typeface="Arial"/>
            </a:endParaRPr>
          </a:p>
        </p:txBody>
      </p:sp>
      <p:pic>
        <p:nvPicPr>
          <p:cNvPr id="12" name="Picture 1">
            <a:extLst>
              <a:ext uri="{FF2B5EF4-FFF2-40B4-BE49-F238E27FC236}">
                <a16:creationId xmlns:a16="http://schemas.microsoft.com/office/drawing/2014/main" id="{DE1B217C-CB52-1A22-FEB9-62C684D0C42B}"/>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10808" y="2076641"/>
            <a:ext cx="2675209" cy="2675209"/>
          </a:xfrm>
          <a:prstGeom prst="rect">
            <a:avLst/>
          </a:prstGeom>
        </p:spPr>
      </p:pic>
      <p:sp>
        <p:nvSpPr>
          <p:cNvPr id="8" name="ZoneTexte 7"/>
          <p:cNvSpPr txBox="1"/>
          <p:nvPr/>
        </p:nvSpPr>
        <p:spPr>
          <a:xfrm>
            <a:off x="6847840" y="3810000"/>
            <a:ext cx="2123440" cy="523220"/>
          </a:xfrm>
          <a:prstGeom prst="rect">
            <a:avLst/>
          </a:prstGeom>
          <a:noFill/>
        </p:spPr>
        <p:txBody>
          <a:bodyPr wrap="square" rtlCol="0">
            <a:spAutoFit/>
          </a:bodyPr>
          <a:lstStyle/>
          <a:p>
            <a:pPr algn="ctr"/>
            <a:r>
              <a:rPr lang="fr-FR" sz="2800" i="1" dirty="0">
                <a:solidFill>
                  <a:srgbClr val="FF0000"/>
                </a:solidFill>
              </a:rPr>
              <a:t>3min</a:t>
            </a:r>
          </a:p>
        </p:txBody>
      </p:sp>
    </p:spTree>
    <p:extLst>
      <p:ext uri="{BB962C8B-B14F-4D97-AF65-F5344CB8AC3E}">
        <p14:creationId xmlns:p14="http://schemas.microsoft.com/office/powerpoint/2010/main" val="2594249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B0C00-E819-C12B-DE52-3CD88D762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7FF22-FAA4-990E-0969-E5A420E8FF68}"/>
              </a:ext>
            </a:extLst>
          </p:cNvPr>
          <p:cNvSpPr>
            <a:spLocks noGrp="1"/>
          </p:cNvSpPr>
          <p:nvPr>
            <p:ph type="title"/>
          </p:nvPr>
        </p:nvSpPr>
        <p:spPr/>
        <p:txBody>
          <a:bodyPr/>
          <a:lstStyle/>
          <a:p>
            <a:r>
              <a:rPr lang="fr-FR" dirty="0"/>
              <a:t>Avant de montrer comment réaliser la tâche principale de cette séance, je vais vous présenter les facteurs influençant la vitesse de dissolution.</a:t>
            </a:r>
          </a:p>
        </p:txBody>
      </p:sp>
      <p:sp>
        <p:nvSpPr>
          <p:cNvPr id="4" name="Content Placeholder 3">
            <a:extLst>
              <a:ext uri="{FF2B5EF4-FFF2-40B4-BE49-F238E27FC236}">
                <a16:creationId xmlns:a16="http://schemas.microsoft.com/office/drawing/2014/main" id="{9DA8D0D2-FDB4-3C0C-B0AB-E590B73CCE2F}"/>
              </a:ext>
            </a:extLst>
          </p:cNvPr>
          <p:cNvSpPr>
            <a:spLocks noGrp="1"/>
          </p:cNvSpPr>
          <p:nvPr>
            <p:ph sz="quarter" idx="11"/>
          </p:nvPr>
        </p:nvSpPr>
        <p:spPr/>
        <p:txBody>
          <a:bodyPr/>
          <a:lstStyle/>
          <a:p>
            <a:r>
              <a:rPr lang="fr-FR" dirty="0"/>
              <a:t>L’enseignant explicite les explications.</a:t>
            </a:r>
          </a:p>
        </p:txBody>
      </p:sp>
      <p:pic>
        <p:nvPicPr>
          <p:cNvPr id="1561" name="Picture 10791">
            <a:extLst>
              <a:ext uri="{FF2B5EF4-FFF2-40B4-BE49-F238E27FC236}">
                <a16:creationId xmlns:a16="http://schemas.microsoft.com/office/drawing/2014/main" id="{D6ED411F-514A-A0D7-B8CD-409F5626C8F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977107" y="4825293"/>
            <a:ext cx="32584" cy="37401"/>
          </a:xfrm>
          <a:prstGeom prst="rect">
            <a:avLst/>
          </a:prstGeom>
          <a:noFill/>
        </p:spPr>
      </p:pic>
      <p:grpSp>
        <p:nvGrpSpPr>
          <p:cNvPr id="1983" name="Groupe 1982">
            <a:extLst>
              <a:ext uri="{FF2B5EF4-FFF2-40B4-BE49-F238E27FC236}">
                <a16:creationId xmlns:a16="http://schemas.microsoft.com/office/drawing/2014/main" id="{210B9354-B102-3346-2FA8-800580C8D6B8}"/>
              </a:ext>
            </a:extLst>
          </p:cNvPr>
          <p:cNvGrpSpPr/>
          <p:nvPr/>
        </p:nvGrpSpPr>
        <p:grpSpPr>
          <a:xfrm>
            <a:off x="880097" y="1518616"/>
            <a:ext cx="2398285" cy="3503686"/>
            <a:chOff x="928714" y="1520688"/>
            <a:chExt cx="2398285" cy="3503686"/>
          </a:xfrm>
        </p:grpSpPr>
        <p:grpSp>
          <p:nvGrpSpPr>
            <p:cNvPr id="3" name="Groupe 12">
              <a:extLst>
                <a:ext uri="{FF2B5EF4-FFF2-40B4-BE49-F238E27FC236}">
                  <a16:creationId xmlns:a16="http://schemas.microsoft.com/office/drawing/2014/main" id="{5E4981DE-018A-A84D-1E43-61C9FAE44559}"/>
                </a:ext>
              </a:extLst>
            </p:cNvPr>
            <p:cNvGrpSpPr/>
            <p:nvPr/>
          </p:nvGrpSpPr>
          <p:grpSpPr>
            <a:xfrm>
              <a:off x="1450872" y="1520688"/>
              <a:ext cx="1490033" cy="2305877"/>
              <a:chOff x="1450872" y="1520688"/>
              <a:chExt cx="1490033" cy="2305877"/>
            </a:xfrm>
          </p:grpSpPr>
          <p:sp>
            <p:nvSpPr>
              <p:cNvPr id="238" name="Freeform 9695">
                <a:extLst>
                  <a:ext uri="{FF2B5EF4-FFF2-40B4-BE49-F238E27FC236}">
                    <a16:creationId xmlns:a16="http://schemas.microsoft.com/office/drawing/2014/main" id="{7B7D3806-EBC6-D71F-EDA6-409D643B7A83}"/>
                  </a:ext>
                </a:extLst>
              </p:cNvPr>
              <p:cNvSpPr/>
              <p:nvPr/>
            </p:nvSpPr>
            <p:spPr>
              <a:xfrm>
                <a:off x="1741428" y="1633466"/>
                <a:ext cx="858275" cy="1047085"/>
              </a:xfrm>
              <a:custGeom>
                <a:avLst/>
                <a:gdLst/>
                <a:ahLst/>
                <a:cxnLst/>
                <a:rect l="0" t="0" r="0" b="0"/>
                <a:pathLst>
                  <a:path w="519468" h="581533">
                    <a:moveTo>
                      <a:pt x="0" y="0"/>
                    </a:moveTo>
                    <a:lnTo>
                      <a:pt x="0" y="540486"/>
                    </a:lnTo>
                    <a:cubicBezTo>
                      <a:pt x="0" y="563156"/>
                      <a:pt x="116293" y="581533"/>
                      <a:pt x="259727" y="581533"/>
                    </a:cubicBezTo>
                    <a:cubicBezTo>
                      <a:pt x="403174" y="581533"/>
                      <a:pt x="519468" y="563156"/>
                      <a:pt x="519468" y="540486"/>
                    </a:cubicBezTo>
                    <a:lnTo>
                      <a:pt x="519468" y="0"/>
                    </a:lnTo>
                    <a:close/>
                    <a:moveTo>
                      <a:pt x="0" y="0"/>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239" name="Picture 9696">
                <a:extLst>
                  <a:ext uri="{FF2B5EF4-FFF2-40B4-BE49-F238E27FC236}">
                    <a16:creationId xmlns:a16="http://schemas.microsoft.com/office/drawing/2014/main" id="{5E456D34-E686-41C7-FEB1-B3457D8E315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718530" y="1608514"/>
                <a:ext cx="904060" cy="1096981"/>
              </a:xfrm>
              <a:prstGeom prst="rect">
                <a:avLst/>
              </a:prstGeom>
              <a:noFill/>
            </p:spPr>
          </p:pic>
          <p:sp>
            <p:nvSpPr>
              <p:cNvPr id="240" name="Freeform 9697">
                <a:extLst>
                  <a:ext uri="{FF2B5EF4-FFF2-40B4-BE49-F238E27FC236}">
                    <a16:creationId xmlns:a16="http://schemas.microsoft.com/office/drawing/2014/main" id="{F69FC13E-8EFF-1E07-67BB-80E3F9D7D254}"/>
                  </a:ext>
                </a:extLst>
              </p:cNvPr>
              <p:cNvSpPr/>
              <p:nvPr/>
            </p:nvSpPr>
            <p:spPr>
              <a:xfrm>
                <a:off x="1739513" y="1631381"/>
                <a:ext cx="862094" cy="1051246"/>
              </a:xfrm>
              <a:custGeom>
                <a:avLst/>
                <a:gdLst/>
                <a:ahLst/>
                <a:cxnLst/>
                <a:rect l="0" t="0" r="0" b="0"/>
                <a:pathLst>
                  <a:path w="521779" h="583844">
                    <a:moveTo>
                      <a:pt x="2324" y="2311"/>
                    </a:moveTo>
                    <a:lnTo>
                      <a:pt x="2324" y="541654"/>
                    </a:lnTo>
                    <a:cubicBezTo>
                      <a:pt x="2324" y="546467"/>
                      <a:pt x="9639" y="558824"/>
                      <a:pt x="77419" y="569518"/>
                    </a:cubicBezTo>
                    <a:cubicBezTo>
                      <a:pt x="126403" y="577265"/>
                      <a:pt x="191579" y="581532"/>
                      <a:pt x="260896" y="581532"/>
                    </a:cubicBezTo>
                    <a:cubicBezTo>
                      <a:pt x="330212" y="581532"/>
                      <a:pt x="395376" y="577265"/>
                      <a:pt x="444360" y="569518"/>
                    </a:cubicBezTo>
                    <a:cubicBezTo>
                      <a:pt x="512152" y="558824"/>
                      <a:pt x="519468" y="546467"/>
                      <a:pt x="519468" y="541654"/>
                    </a:cubicBezTo>
                    <a:lnTo>
                      <a:pt x="519468" y="2311"/>
                    </a:lnTo>
                    <a:lnTo>
                      <a:pt x="2324" y="2311"/>
                    </a:lnTo>
                    <a:close/>
                    <a:moveTo>
                      <a:pt x="2324" y="2311"/>
                    </a:moveTo>
                    <a:moveTo>
                      <a:pt x="260896" y="583844"/>
                    </a:moveTo>
                    <a:cubicBezTo>
                      <a:pt x="114604" y="583844"/>
                      <a:pt x="0" y="565314"/>
                      <a:pt x="0" y="541654"/>
                    </a:cubicBezTo>
                    <a:lnTo>
                      <a:pt x="0" y="0"/>
                    </a:lnTo>
                    <a:lnTo>
                      <a:pt x="521779" y="0"/>
                    </a:lnTo>
                    <a:lnTo>
                      <a:pt x="521779" y="541654"/>
                    </a:lnTo>
                    <a:cubicBezTo>
                      <a:pt x="521779" y="565314"/>
                      <a:pt x="407187" y="583844"/>
                      <a:pt x="260896" y="583844"/>
                    </a:cubicBezTo>
                    <a:close/>
                    <a:moveTo>
                      <a:pt x="-579209" y="2311"/>
                    </a:moveTo>
                  </a:path>
                </a:pathLst>
              </a:custGeom>
              <a:noFill/>
              <a:ln w="977" cap="flat" cmpd="sng">
                <a:solidFill>
                  <a:srgbClr val="FFFFFF">
                    <a:alpha val="100000"/>
                  </a:srgbClr>
                </a:solidFill>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1" name="Freeform 9698">
                <a:extLst>
                  <a:ext uri="{FF2B5EF4-FFF2-40B4-BE49-F238E27FC236}">
                    <a16:creationId xmlns:a16="http://schemas.microsoft.com/office/drawing/2014/main" id="{F44297BF-EBE4-E76F-D4C3-B6D4D514F96A}"/>
                  </a:ext>
                </a:extLst>
              </p:cNvPr>
              <p:cNvSpPr/>
              <p:nvPr/>
            </p:nvSpPr>
            <p:spPr>
              <a:xfrm>
                <a:off x="1669322" y="1545649"/>
                <a:ext cx="948627" cy="175618"/>
              </a:xfrm>
              <a:custGeom>
                <a:avLst/>
                <a:gdLst/>
                <a:ahLst/>
                <a:cxnLst/>
                <a:rect l="0" t="0" r="0" b="0"/>
                <a:pathLst>
                  <a:path w="574153" h="97535">
                    <a:moveTo>
                      <a:pt x="302780" y="0"/>
                    </a:moveTo>
                    <a:cubicBezTo>
                      <a:pt x="173304" y="0"/>
                      <a:pt x="65024" y="16294"/>
                      <a:pt x="37947" y="38100"/>
                    </a:cubicBezTo>
                    <a:cubicBezTo>
                      <a:pt x="27317" y="40309"/>
                      <a:pt x="1549" y="45961"/>
                      <a:pt x="736" y="48780"/>
                    </a:cubicBezTo>
                    <a:cubicBezTo>
                      <a:pt x="0" y="51422"/>
                      <a:pt x="24155" y="56070"/>
                      <a:pt x="36614" y="58305"/>
                    </a:cubicBezTo>
                    <a:cubicBezTo>
                      <a:pt x="61290" y="80683"/>
                      <a:pt x="171069" y="97535"/>
                      <a:pt x="302780" y="97535"/>
                    </a:cubicBezTo>
                    <a:cubicBezTo>
                      <a:pt x="452652" y="97535"/>
                      <a:pt x="574153" y="75704"/>
                      <a:pt x="574153" y="48780"/>
                    </a:cubicBezTo>
                    <a:cubicBezTo>
                      <a:pt x="574153" y="21831"/>
                      <a:pt x="452652" y="0"/>
                      <a:pt x="302780" y="0"/>
                    </a:cubicBezTo>
                  </a:path>
                </a:pathLst>
              </a:custGeom>
              <a:solidFill>
                <a:srgbClr val="E4E5E5">
                  <a:alpha val="100000"/>
                </a:srgbClr>
              </a:solidFill>
              <a:ln w="97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242" name="Picture 9699">
                <a:extLst>
                  <a:ext uri="{FF2B5EF4-FFF2-40B4-BE49-F238E27FC236}">
                    <a16:creationId xmlns:a16="http://schemas.microsoft.com/office/drawing/2014/main" id="{94993947-7E3B-F118-42EF-41B7B2D6FA0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1647627" y="1520688"/>
                <a:ext cx="993234" cy="225536"/>
              </a:xfrm>
              <a:prstGeom prst="rect">
                <a:avLst/>
              </a:prstGeom>
              <a:noFill/>
            </p:spPr>
          </p:pic>
          <p:sp>
            <p:nvSpPr>
              <p:cNvPr id="243" name="Freeform 9700">
                <a:extLst>
                  <a:ext uri="{FF2B5EF4-FFF2-40B4-BE49-F238E27FC236}">
                    <a16:creationId xmlns:a16="http://schemas.microsoft.com/office/drawing/2014/main" id="{03557AB4-FF85-63EB-AD7C-6477C5F40029}"/>
                  </a:ext>
                </a:extLst>
              </p:cNvPr>
              <p:cNvSpPr/>
              <p:nvPr/>
            </p:nvSpPr>
            <p:spPr>
              <a:xfrm>
                <a:off x="1693998" y="1559200"/>
                <a:ext cx="905696" cy="148521"/>
              </a:xfrm>
              <a:custGeom>
                <a:avLst/>
                <a:gdLst/>
                <a:ahLst/>
                <a:cxnLst/>
                <a:rect l="0" t="0" r="0" b="0"/>
                <a:pathLst>
                  <a:path w="548169" h="82486">
                    <a:moveTo>
                      <a:pt x="287845" y="0"/>
                    </a:moveTo>
                    <a:cubicBezTo>
                      <a:pt x="156667" y="0"/>
                      <a:pt x="48171" y="15367"/>
                      <a:pt x="30175" y="35369"/>
                    </a:cubicBezTo>
                    <a:cubicBezTo>
                      <a:pt x="18098" y="36893"/>
                      <a:pt x="1257" y="39242"/>
                      <a:pt x="610" y="40538"/>
                    </a:cubicBezTo>
                    <a:cubicBezTo>
                      <a:pt x="0" y="41782"/>
                      <a:pt x="16053" y="43789"/>
                      <a:pt x="28702" y="45173"/>
                    </a:cubicBezTo>
                    <a:cubicBezTo>
                      <a:pt x="41199" y="66103"/>
                      <a:pt x="152438" y="82486"/>
                      <a:pt x="287845" y="82486"/>
                    </a:cubicBezTo>
                    <a:cubicBezTo>
                      <a:pt x="431621" y="82486"/>
                      <a:pt x="548169" y="64020"/>
                      <a:pt x="548169" y="41249"/>
                    </a:cubicBezTo>
                    <a:cubicBezTo>
                      <a:pt x="548169" y="18465"/>
                      <a:pt x="431621" y="0"/>
                      <a:pt x="287845" y="0"/>
                    </a:cubicBezTo>
                  </a:path>
                </a:pathLst>
              </a:custGeom>
              <a:solidFill>
                <a:srgbClr val="FFFFFF">
                  <a:alpha val="100000"/>
                </a:srgbClr>
              </a:solidFill>
              <a:ln w="977">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244" name="Picture 9701">
                <a:extLst>
                  <a:ext uri="{FF2B5EF4-FFF2-40B4-BE49-F238E27FC236}">
                    <a16:creationId xmlns:a16="http://schemas.microsoft.com/office/drawing/2014/main" id="{7D08CDF1-81CA-42FB-8ACD-BCA5C0E0352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671880" y="1534252"/>
                <a:ext cx="950705" cy="198440"/>
              </a:xfrm>
              <a:prstGeom prst="rect">
                <a:avLst/>
              </a:prstGeom>
              <a:noFill/>
            </p:spPr>
          </p:pic>
          <p:pic>
            <p:nvPicPr>
              <p:cNvPr id="245" name="Picture 9702">
                <a:extLst>
                  <a:ext uri="{FF2B5EF4-FFF2-40B4-BE49-F238E27FC236}">
                    <a16:creationId xmlns:a16="http://schemas.microsoft.com/office/drawing/2014/main" id="{D87A3CDA-8341-249A-CAAC-D8BC94B60E7F}"/>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1761922" y="1567650"/>
                <a:ext cx="823658" cy="76599"/>
              </a:xfrm>
              <a:prstGeom prst="rect">
                <a:avLst/>
              </a:prstGeom>
              <a:noFill/>
            </p:spPr>
          </p:pic>
          <p:pic>
            <p:nvPicPr>
              <p:cNvPr id="246" name="Picture 9703">
                <a:extLst>
                  <a:ext uri="{FF2B5EF4-FFF2-40B4-BE49-F238E27FC236}">
                    <a16:creationId xmlns:a16="http://schemas.microsoft.com/office/drawing/2014/main" id="{C89F927A-85D7-6C55-D522-01C74166B95A}"/>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725727" y="1950304"/>
                <a:ext cx="889896" cy="748965"/>
              </a:xfrm>
              <a:prstGeom prst="rect">
                <a:avLst/>
              </a:prstGeom>
              <a:noFill/>
            </p:spPr>
          </p:pic>
          <p:pic>
            <p:nvPicPr>
              <p:cNvPr id="247" name="Picture 9704">
                <a:extLst>
                  <a:ext uri="{FF2B5EF4-FFF2-40B4-BE49-F238E27FC236}">
                    <a16:creationId xmlns:a16="http://schemas.microsoft.com/office/drawing/2014/main" id="{8C0567B4-E025-72EA-31DC-01454DADDD79}"/>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a:xfrm>
                <a:off x="1725727" y="1880559"/>
                <a:ext cx="889896" cy="185269"/>
              </a:xfrm>
              <a:prstGeom prst="rect">
                <a:avLst/>
              </a:prstGeom>
              <a:noFill/>
            </p:spPr>
          </p:pic>
          <p:pic>
            <p:nvPicPr>
              <p:cNvPr id="248" name="Picture 9705">
                <a:extLst>
                  <a:ext uri="{FF2B5EF4-FFF2-40B4-BE49-F238E27FC236}">
                    <a16:creationId xmlns:a16="http://schemas.microsoft.com/office/drawing/2014/main" id="{1847A531-C081-9518-AD23-1032306C9F34}"/>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a:xfrm>
                <a:off x="1746730" y="1903426"/>
                <a:ext cx="847909" cy="139489"/>
              </a:xfrm>
              <a:prstGeom prst="rect">
                <a:avLst/>
              </a:prstGeom>
              <a:noFill/>
            </p:spPr>
          </p:pic>
          <p:sp>
            <p:nvSpPr>
              <p:cNvPr id="249" name="Freeform 9706">
                <a:extLst>
                  <a:ext uri="{FF2B5EF4-FFF2-40B4-BE49-F238E27FC236}">
                    <a16:creationId xmlns:a16="http://schemas.microsoft.com/office/drawing/2014/main" id="{6D23EEAE-221D-0975-DEDC-E83B063EB707}"/>
                  </a:ext>
                </a:extLst>
              </p:cNvPr>
              <p:cNvSpPr/>
              <p:nvPr/>
            </p:nvSpPr>
            <p:spPr>
              <a:xfrm>
                <a:off x="1746730" y="2536890"/>
                <a:ext cx="847909" cy="139533"/>
              </a:xfrm>
              <a:custGeom>
                <a:avLst/>
                <a:gdLst/>
                <a:ahLst/>
                <a:cxnLst/>
                <a:rect l="0" t="0" r="0" b="0"/>
                <a:pathLst>
                  <a:path w="513194" h="77494">
                    <a:moveTo>
                      <a:pt x="513194" y="38747"/>
                    </a:moveTo>
                    <a:cubicBezTo>
                      <a:pt x="513194" y="60133"/>
                      <a:pt x="398323" y="77494"/>
                      <a:pt x="256591" y="77494"/>
                    </a:cubicBezTo>
                    <a:cubicBezTo>
                      <a:pt x="114884" y="77494"/>
                      <a:pt x="0" y="60133"/>
                      <a:pt x="0" y="38747"/>
                    </a:cubicBezTo>
                    <a:cubicBezTo>
                      <a:pt x="0" y="17348"/>
                      <a:pt x="114884" y="0"/>
                      <a:pt x="256591" y="0"/>
                    </a:cubicBezTo>
                    <a:cubicBezTo>
                      <a:pt x="398323" y="0"/>
                      <a:pt x="513194" y="17348"/>
                      <a:pt x="513194" y="38747"/>
                    </a:cubicBezTo>
                  </a:path>
                </a:pathLst>
              </a:custGeom>
              <a:solidFill>
                <a:srgbClr val="8CB8CD">
                  <a:alpha val="39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250" name="Picture 9707">
                <a:extLst>
                  <a:ext uri="{FF2B5EF4-FFF2-40B4-BE49-F238E27FC236}">
                    <a16:creationId xmlns:a16="http://schemas.microsoft.com/office/drawing/2014/main" id="{12597133-22E0-BEC8-B1D2-8EB5FB1DB715}"/>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a:xfrm>
                <a:off x="2061709" y="3374833"/>
                <a:ext cx="135950" cy="68349"/>
              </a:xfrm>
              <a:prstGeom prst="rect">
                <a:avLst/>
              </a:prstGeom>
              <a:noFill/>
            </p:spPr>
          </p:pic>
          <p:pic>
            <p:nvPicPr>
              <p:cNvPr id="257" name="Picture 9708">
                <a:extLst>
                  <a:ext uri="{FF2B5EF4-FFF2-40B4-BE49-F238E27FC236}">
                    <a16:creationId xmlns:a16="http://schemas.microsoft.com/office/drawing/2014/main" id="{790F6895-BD07-57D3-E999-710CF843DD69}"/>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a:xfrm>
                <a:off x="2059927" y="3372881"/>
                <a:ext cx="140629" cy="72305"/>
              </a:xfrm>
              <a:prstGeom prst="rect">
                <a:avLst/>
              </a:prstGeom>
              <a:noFill/>
            </p:spPr>
          </p:pic>
          <p:pic>
            <p:nvPicPr>
              <p:cNvPr id="258" name="Picture 9709">
                <a:extLst>
                  <a:ext uri="{FF2B5EF4-FFF2-40B4-BE49-F238E27FC236}">
                    <a16:creationId xmlns:a16="http://schemas.microsoft.com/office/drawing/2014/main" id="{A7AC9763-993A-8D14-89CB-2704407F87B5}"/>
                  </a:ext>
                </a:extLst>
              </p:cNvPr>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a:xfrm>
                <a:off x="1950730" y="3621524"/>
                <a:ext cx="475562" cy="137637"/>
              </a:xfrm>
              <a:prstGeom prst="rect">
                <a:avLst/>
              </a:prstGeom>
              <a:noFill/>
            </p:spPr>
          </p:pic>
          <p:pic>
            <p:nvPicPr>
              <p:cNvPr id="343" name="Picture 9710">
                <a:extLst>
                  <a:ext uri="{FF2B5EF4-FFF2-40B4-BE49-F238E27FC236}">
                    <a16:creationId xmlns:a16="http://schemas.microsoft.com/office/drawing/2014/main" id="{C4DFE238-A6B6-BAC0-1C8F-92C6716A6936}"/>
                  </a:ext>
                </a:extLst>
              </p:cNvPr>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a:xfrm>
                <a:off x="1948901" y="3619544"/>
                <a:ext cx="479213" cy="141592"/>
              </a:xfrm>
              <a:prstGeom prst="rect">
                <a:avLst/>
              </a:prstGeom>
              <a:noFill/>
            </p:spPr>
          </p:pic>
          <p:sp>
            <p:nvSpPr>
              <p:cNvPr id="344" name="Freeform 9711">
                <a:extLst>
                  <a:ext uri="{FF2B5EF4-FFF2-40B4-BE49-F238E27FC236}">
                    <a16:creationId xmlns:a16="http://schemas.microsoft.com/office/drawing/2014/main" id="{E162EEE7-8F15-3711-65F9-A7BC640B782B}"/>
                  </a:ext>
                </a:extLst>
              </p:cNvPr>
              <p:cNvSpPr/>
              <p:nvPr/>
            </p:nvSpPr>
            <p:spPr>
              <a:xfrm>
                <a:off x="2377566" y="3657429"/>
                <a:ext cx="27739" cy="55407"/>
              </a:xfrm>
              <a:custGeom>
                <a:avLst/>
                <a:gdLst/>
                <a:ahLst/>
                <a:cxnLst/>
                <a:rect l="0" t="0" r="0" b="0"/>
                <a:pathLst>
                  <a:path w="16789" h="30772">
                    <a:moveTo>
                      <a:pt x="0" y="0"/>
                    </a:moveTo>
                    <a:lnTo>
                      <a:pt x="16713" y="0"/>
                    </a:lnTo>
                    <a:lnTo>
                      <a:pt x="16713" y="17437"/>
                    </a:lnTo>
                    <a:cubicBezTo>
                      <a:pt x="16764" y="17716"/>
                      <a:pt x="16789" y="17995"/>
                      <a:pt x="16789" y="18262"/>
                    </a:cubicBezTo>
                    <a:cubicBezTo>
                      <a:pt x="16789" y="22809"/>
                      <a:pt x="10667" y="27076"/>
                      <a:pt x="0" y="30772"/>
                    </a:cubicBezTo>
                    <a:close/>
                    <a:moveTo>
                      <a:pt x="0" y="0"/>
                    </a:move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45" name="Freeform 9712">
                <a:extLst>
                  <a:ext uri="{FF2B5EF4-FFF2-40B4-BE49-F238E27FC236}">
                    <a16:creationId xmlns:a16="http://schemas.microsoft.com/office/drawing/2014/main" id="{1A9DC026-8251-5C46-8B92-F25915F97FD2}"/>
                  </a:ext>
                </a:extLst>
              </p:cNvPr>
              <p:cNvSpPr/>
              <p:nvPr/>
            </p:nvSpPr>
            <p:spPr>
              <a:xfrm>
                <a:off x="1971721" y="3648192"/>
                <a:ext cx="130767" cy="84309"/>
              </a:xfrm>
              <a:custGeom>
                <a:avLst/>
                <a:gdLst/>
                <a:ahLst/>
                <a:cxnLst/>
                <a:rect l="0" t="0" r="0" b="0"/>
                <a:pathLst>
                  <a:path w="79146" h="46824">
                    <a:moveTo>
                      <a:pt x="39573" y="5130"/>
                    </a:moveTo>
                    <a:cubicBezTo>
                      <a:pt x="50952" y="3010"/>
                      <a:pt x="64350" y="1232"/>
                      <a:pt x="79146" y="0"/>
                    </a:cubicBezTo>
                    <a:lnTo>
                      <a:pt x="79146" y="46824"/>
                    </a:lnTo>
                    <a:cubicBezTo>
                      <a:pt x="32576" y="42925"/>
                      <a:pt x="0" y="33895"/>
                      <a:pt x="0" y="23392"/>
                    </a:cubicBezTo>
                    <a:lnTo>
                      <a:pt x="0" y="5130"/>
                    </a:lnTo>
                    <a:close/>
                    <a:moveTo>
                      <a:pt x="39573" y="5130"/>
                    </a:move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46" name="Picture 9713">
                <a:extLst>
                  <a:ext uri="{FF2B5EF4-FFF2-40B4-BE49-F238E27FC236}">
                    <a16:creationId xmlns:a16="http://schemas.microsoft.com/office/drawing/2014/main" id="{98F9FCD8-B953-D2F9-E9F9-C62D8E43714D}"/>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a:xfrm>
                <a:off x="1950730" y="3492828"/>
                <a:ext cx="475562" cy="233450"/>
              </a:xfrm>
              <a:prstGeom prst="rect">
                <a:avLst/>
              </a:prstGeom>
              <a:noFill/>
            </p:spPr>
          </p:pic>
          <p:pic>
            <p:nvPicPr>
              <p:cNvPr id="347" name="Picture 9714">
                <a:extLst>
                  <a:ext uri="{FF2B5EF4-FFF2-40B4-BE49-F238E27FC236}">
                    <a16:creationId xmlns:a16="http://schemas.microsoft.com/office/drawing/2014/main" id="{F25DA58F-5ACA-84D2-8B32-36B9F771904E}"/>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a:xfrm>
                <a:off x="1948897" y="3490822"/>
                <a:ext cx="479192" cy="237429"/>
              </a:xfrm>
              <a:prstGeom prst="rect">
                <a:avLst/>
              </a:prstGeom>
              <a:noFill/>
            </p:spPr>
          </p:pic>
          <p:sp>
            <p:nvSpPr>
              <p:cNvPr id="348" name="Freeform 9715">
                <a:extLst>
                  <a:ext uri="{FF2B5EF4-FFF2-40B4-BE49-F238E27FC236}">
                    <a16:creationId xmlns:a16="http://schemas.microsoft.com/office/drawing/2014/main" id="{9CD097B6-CEAF-01FD-5978-88E7742BABF7}"/>
                  </a:ext>
                </a:extLst>
              </p:cNvPr>
              <p:cNvSpPr/>
              <p:nvPr/>
            </p:nvSpPr>
            <p:spPr>
              <a:xfrm>
                <a:off x="2286291" y="3517668"/>
                <a:ext cx="119016" cy="163269"/>
              </a:xfrm>
              <a:custGeom>
                <a:avLst/>
                <a:gdLst/>
                <a:ahLst/>
                <a:cxnLst/>
                <a:rect l="0" t="0" r="0" b="0"/>
                <a:pathLst>
                  <a:path w="72034" h="90677">
                    <a:moveTo>
                      <a:pt x="0" y="0"/>
                    </a:moveTo>
                    <a:lnTo>
                      <a:pt x="22986" y="203"/>
                    </a:lnTo>
                    <a:lnTo>
                      <a:pt x="70827" y="74168"/>
                    </a:lnTo>
                    <a:cubicBezTo>
                      <a:pt x="70942" y="74333"/>
                      <a:pt x="71043" y="74510"/>
                      <a:pt x="71132" y="74650"/>
                    </a:cubicBezTo>
                    <a:lnTo>
                      <a:pt x="71158" y="74676"/>
                    </a:lnTo>
                    <a:cubicBezTo>
                      <a:pt x="71729" y="75641"/>
                      <a:pt x="72034" y="76631"/>
                      <a:pt x="72034" y="77622"/>
                    </a:cubicBezTo>
                    <a:cubicBezTo>
                      <a:pt x="72034" y="82397"/>
                      <a:pt x="65316" y="86855"/>
                      <a:pt x="53632" y="90677"/>
                    </a:cubicBezTo>
                    <a:cubicBezTo>
                      <a:pt x="39369" y="58686"/>
                      <a:pt x="16802" y="30645"/>
                      <a:pt x="0" y="0"/>
                    </a:cubicBez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49" name="Freeform 9716">
                <a:extLst>
                  <a:ext uri="{FF2B5EF4-FFF2-40B4-BE49-F238E27FC236}">
                    <a16:creationId xmlns:a16="http://schemas.microsoft.com/office/drawing/2014/main" id="{FD4EC879-78CD-4033-2F48-8F8C97F8E5F6}"/>
                  </a:ext>
                </a:extLst>
              </p:cNvPr>
              <p:cNvSpPr/>
              <p:nvPr/>
            </p:nvSpPr>
            <p:spPr>
              <a:xfrm>
                <a:off x="2215949" y="3549190"/>
                <a:ext cx="77950" cy="148842"/>
              </a:xfrm>
              <a:custGeom>
                <a:avLst/>
                <a:gdLst/>
                <a:ahLst/>
                <a:cxnLst/>
                <a:rect l="0" t="0" r="0" b="0"/>
                <a:pathLst>
                  <a:path w="47179" h="82664">
                    <a:moveTo>
                      <a:pt x="11531" y="0"/>
                    </a:moveTo>
                    <a:cubicBezTo>
                      <a:pt x="23621" y="27279"/>
                      <a:pt x="42036" y="67944"/>
                      <a:pt x="47179" y="80111"/>
                    </a:cubicBezTo>
                    <a:cubicBezTo>
                      <a:pt x="38226" y="82257"/>
                      <a:pt x="27748" y="82664"/>
                      <a:pt x="18592" y="82296"/>
                    </a:cubicBezTo>
                    <a:cubicBezTo>
                      <a:pt x="16077" y="70256"/>
                      <a:pt x="6756" y="29463"/>
                      <a:pt x="0" y="1333"/>
                    </a:cubicBezTo>
                    <a:cubicBezTo>
                      <a:pt x="3886" y="1282"/>
                      <a:pt x="7734" y="990"/>
                      <a:pt x="11531" y="0"/>
                    </a:cubicBezTo>
                  </a:path>
                </a:pathLst>
              </a:custGeom>
              <a:solidFill>
                <a:srgbClr val="93979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0" name="Freeform 9717">
                <a:extLst>
                  <a:ext uri="{FF2B5EF4-FFF2-40B4-BE49-F238E27FC236}">
                    <a16:creationId xmlns:a16="http://schemas.microsoft.com/office/drawing/2014/main" id="{DE35476C-1A42-86C7-F19A-86082F7BEAF5}"/>
                  </a:ext>
                </a:extLst>
              </p:cNvPr>
              <p:cNvSpPr/>
              <p:nvPr/>
            </p:nvSpPr>
            <p:spPr>
              <a:xfrm>
                <a:off x="1971708" y="3515677"/>
                <a:ext cx="176594" cy="184055"/>
              </a:xfrm>
              <a:custGeom>
                <a:avLst/>
                <a:gdLst/>
                <a:ahLst/>
                <a:cxnLst/>
                <a:rect l="0" t="0" r="0" b="0"/>
                <a:pathLst>
                  <a:path w="106883" h="102221">
                    <a:moveTo>
                      <a:pt x="1181" y="75310"/>
                    </a:moveTo>
                    <a:lnTo>
                      <a:pt x="1181" y="75310"/>
                    </a:lnTo>
                    <a:lnTo>
                      <a:pt x="49313" y="0"/>
                    </a:lnTo>
                    <a:lnTo>
                      <a:pt x="106883" y="457"/>
                    </a:lnTo>
                    <a:cubicBezTo>
                      <a:pt x="104889" y="7785"/>
                      <a:pt x="102374" y="14985"/>
                      <a:pt x="100418" y="22351"/>
                    </a:cubicBezTo>
                    <a:cubicBezTo>
                      <a:pt x="97637" y="32943"/>
                      <a:pt x="95338" y="43649"/>
                      <a:pt x="92582" y="54267"/>
                    </a:cubicBezTo>
                    <a:cubicBezTo>
                      <a:pt x="88417" y="70281"/>
                      <a:pt x="84010" y="86219"/>
                      <a:pt x="79844" y="102221"/>
                    </a:cubicBezTo>
                    <a:cubicBezTo>
                      <a:pt x="32905" y="98335"/>
                      <a:pt x="0" y="89280"/>
                      <a:pt x="0" y="78726"/>
                    </a:cubicBezTo>
                    <a:cubicBezTo>
                      <a:pt x="0" y="77570"/>
                      <a:pt x="394" y="76414"/>
                      <a:pt x="1181" y="75310"/>
                    </a:cubicBez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51" name="Picture 9718">
                <a:extLst>
                  <a:ext uri="{FF2B5EF4-FFF2-40B4-BE49-F238E27FC236}">
                    <a16:creationId xmlns:a16="http://schemas.microsoft.com/office/drawing/2014/main" id="{1C6CC856-3751-76C1-8AAE-DC53AA21F73C}"/>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a:xfrm>
                <a:off x="2031766" y="3466348"/>
                <a:ext cx="313489" cy="103289"/>
              </a:xfrm>
              <a:prstGeom prst="rect">
                <a:avLst/>
              </a:prstGeom>
              <a:noFill/>
            </p:spPr>
          </p:pic>
          <p:pic>
            <p:nvPicPr>
              <p:cNvPr id="352" name="Picture 9719">
                <a:extLst>
                  <a:ext uri="{FF2B5EF4-FFF2-40B4-BE49-F238E27FC236}">
                    <a16:creationId xmlns:a16="http://schemas.microsoft.com/office/drawing/2014/main" id="{2ED4FA6E-0835-79B2-B0F0-97EA5453D284}"/>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a:xfrm>
                <a:off x="2029947" y="3464393"/>
                <a:ext cx="317119" cy="107222"/>
              </a:xfrm>
              <a:prstGeom prst="rect">
                <a:avLst/>
              </a:prstGeom>
              <a:noFill/>
            </p:spPr>
          </p:pic>
          <p:sp>
            <p:nvSpPr>
              <p:cNvPr id="353" name="Freeform 9720">
                <a:extLst>
                  <a:ext uri="{FF2B5EF4-FFF2-40B4-BE49-F238E27FC236}">
                    <a16:creationId xmlns:a16="http://schemas.microsoft.com/office/drawing/2014/main" id="{453C4DBF-D4BD-D3AE-46D5-0FE00D976C9E}"/>
                  </a:ext>
                </a:extLst>
              </p:cNvPr>
              <p:cNvSpPr/>
              <p:nvPr/>
            </p:nvSpPr>
            <p:spPr>
              <a:xfrm>
                <a:off x="2113521" y="3494524"/>
                <a:ext cx="152254" cy="42326"/>
              </a:xfrm>
              <a:custGeom>
                <a:avLst/>
                <a:gdLst/>
                <a:ahLst/>
                <a:cxnLst/>
                <a:rect l="0" t="0" r="0" b="0"/>
                <a:pathLst>
                  <a:path w="92151" h="23507">
                    <a:moveTo>
                      <a:pt x="0" y="11747"/>
                    </a:moveTo>
                    <a:cubicBezTo>
                      <a:pt x="0" y="5258"/>
                      <a:pt x="20624" y="0"/>
                      <a:pt x="46088" y="0"/>
                    </a:cubicBezTo>
                    <a:cubicBezTo>
                      <a:pt x="71526" y="0"/>
                      <a:pt x="92151" y="5258"/>
                      <a:pt x="92151" y="11747"/>
                    </a:cubicBezTo>
                    <a:cubicBezTo>
                      <a:pt x="92151" y="18249"/>
                      <a:pt x="71526" y="23507"/>
                      <a:pt x="46088" y="23507"/>
                    </a:cubicBezTo>
                    <a:cubicBezTo>
                      <a:pt x="20624" y="23507"/>
                      <a:pt x="0" y="18249"/>
                      <a:pt x="0" y="11747"/>
                    </a:cubicBezTo>
                  </a:path>
                </a:pathLst>
              </a:custGeom>
              <a:solidFill>
                <a:srgbClr val="767B7D">
                  <a:alpha val="6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54" name="Picture 9721">
                <a:extLst>
                  <a:ext uri="{FF2B5EF4-FFF2-40B4-BE49-F238E27FC236}">
                    <a16:creationId xmlns:a16="http://schemas.microsoft.com/office/drawing/2014/main" id="{7D849963-D975-42EE-4349-3EF1EE3ECEC9}"/>
                  </a:ext>
                </a:extLst>
              </p:cNvPr>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a:xfrm>
                <a:off x="2112489" y="3137838"/>
                <a:ext cx="152022" cy="416569"/>
              </a:xfrm>
              <a:prstGeom prst="rect">
                <a:avLst/>
              </a:prstGeom>
              <a:noFill/>
            </p:spPr>
          </p:pic>
          <p:pic>
            <p:nvPicPr>
              <p:cNvPr id="355" name="Picture 9722">
                <a:extLst>
                  <a:ext uri="{FF2B5EF4-FFF2-40B4-BE49-F238E27FC236}">
                    <a16:creationId xmlns:a16="http://schemas.microsoft.com/office/drawing/2014/main" id="{5324DD51-C8C1-B25F-68F3-D3961803ADE8}"/>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a:xfrm>
                <a:off x="2110674" y="3135823"/>
                <a:ext cx="155652" cy="420593"/>
              </a:xfrm>
              <a:prstGeom prst="rect">
                <a:avLst/>
              </a:prstGeom>
              <a:noFill/>
            </p:spPr>
          </p:pic>
          <p:sp>
            <p:nvSpPr>
              <p:cNvPr id="356" name="Freeform 9723">
                <a:extLst>
                  <a:ext uri="{FF2B5EF4-FFF2-40B4-BE49-F238E27FC236}">
                    <a16:creationId xmlns:a16="http://schemas.microsoft.com/office/drawing/2014/main" id="{C52180F1-8AFA-A3DD-07D2-745084848D44}"/>
                  </a:ext>
                </a:extLst>
              </p:cNvPr>
              <p:cNvSpPr/>
              <p:nvPr/>
            </p:nvSpPr>
            <p:spPr>
              <a:xfrm>
                <a:off x="2233715" y="3160687"/>
                <a:ext cx="9819" cy="364844"/>
              </a:xfrm>
              <a:custGeom>
                <a:avLst/>
                <a:gdLst/>
                <a:ahLst/>
                <a:cxnLst/>
                <a:rect l="0" t="0" r="0" b="0"/>
                <a:pathLst>
                  <a:path w="5943" h="202628">
                    <a:moveTo>
                      <a:pt x="0" y="0"/>
                    </a:moveTo>
                    <a:lnTo>
                      <a:pt x="5943" y="0"/>
                    </a:lnTo>
                    <a:lnTo>
                      <a:pt x="5943" y="198221"/>
                    </a:lnTo>
                    <a:cubicBezTo>
                      <a:pt x="5943" y="199859"/>
                      <a:pt x="3733" y="201383"/>
                      <a:pt x="0" y="202628"/>
                    </a:cubicBezTo>
                    <a:close/>
                    <a:moveTo>
                      <a:pt x="0" y="0"/>
                    </a:move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7" name="Freeform 9724">
                <a:extLst>
                  <a:ext uri="{FF2B5EF4-FFF2-40B4-BE49-F238E27FC236}">
                    <a16:creationId xmlns:a16="http://schemas.microsoft.com/office/drawing/2014/main" id="{54D18A55-5C2E-3B79-839D-AAFD44969CA9}"/>
                  </a:ext>
                </a:extLst>
              </p:cNvPr>
              <p:cNvSpPr/>
              <p:nvPr/>
            </p:nvSpPr>
            <p:spPr>
              <a:xfrm>
                <a:off x="2198772" y="3160689"/>
                <a:ext cx="16512" cy="367885"/>
              </a:xfrm>
              <a:custGeom>
                <a:avLst/>
                <a:gdLst/>
                <a:ahLst/>
                <a:cxnLst/>
                <a:rect l="0" t="0" r="0" b="0"/>
                <a:pathLst>
                  <a:path w="9994" h="204317">
                    <a:moveTo>
                      <a:pt x="0" y="204317"/>
                    </a:moveTo>
                    <a:lnTo>
                      <a:pt x="0" y="0"/>
                    </a:lnTo>
                    <a:lnTo>
                      <a:pt x="9994" y="0"/>
                    </a:lnTo>
                    <a:lnTo>
                      <a:pt x="9994" y="202921"/>
                    </a:lnTo>
                    <a:cubicBezTo>
                      <a:pt x="6642" y="203200"/>
                      <a:pt x="3327" y="204064"/>
                      <a:pt x="0" y="204317"/>
                    </a:cubicBezTo>
                  </a:path>
                </a:pathLst>
              </a:custGeom>
              <a:solidFill>
                <a:srgbClr val="93979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8" name="Freeform 9725">
                <a:extLst>
                  <a:ext uri="{FF2B5EF4-FFF2-40B4-BE49-F238E27FC236}">
                    <a16:creationId xmlns:a16="http://schemas.microsoft.com/office/drawing/2014/main" id="{ABDB91E4-92D2-698C-4E3E-B22886705216}"/>
                  </a:ext>
                </a:extLst>
              </p:cNvPr>
              <p:cNvSpPr/>
              <p:nvPr/>
            </p:nvSpPr>
            <p:spPr>
              <a:xfrm>
                <a:off x="2133487" y="3160687"/>
                <a:ext cx="27404" cy="368983"/>
              </a:xfrm>
              <a:custGeom>
                <a:avLst/>
                <a:gdLst/>
                <a:ahLst/>
                <a:cxnLst/>
                <a:rect l="0" t="0" r="0" b="0"/>
                <a:pathLst>
                  <a:path w="16586" h="204927">
                    <a:moveTo>
                      <a:pt x="16586" y="0"/>
                    </a:moveTo>
                    <a:lnTo>
                      <a:pt x="16586" y="204927"/>
                    </a:lnTo>
                    <a:cubicBezTo>
                      <a:pt x="6668" y="203581"/>
                      <a:pt x="0" y="201079"/>
                      <a:pt x="0" y="198221"/>
                    </a:cubicBezTo>
                    <a:lnTo>
                      <a:pt x="0" y="0"/>
                    </a:lnTo>
                    <a:close/>
                    <a:moveTo>
                      <a:pt x="16586" y="0"/>
                    </a:move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9" name="Freeform 9726">
                <a:extLst>
                  <a:ext uri="{FF2B5EF4-FFF2-40B4-BE49-F238E27FC236}">
                    <a16:creationId xmlns:a16="http://schemas.microsoft.com/office/drawing/2014/main" id="{8ED30E5C-404F-8355-0C1E-7E5018EDAF3C}"/>
                  </a:ext>
                </a:extLst>
              </p:cNvPr>
              <p:cNvSpPr/>
              <p:nvPr/>
            </p:nvSpPr>
            <p:spPr>
              <a:xfrm>
                <a:off x="2133473" y="3146693"/>
                <a:ext cx="110056" cy="27965"/>
              </a:xfrm>
              <a:custGeom>
                <a:avLst/>
                <a:gdLst/>
                <a:ahLst/>
                <a:cxnLst/>
                <a:rect l="0" t="0" r="0" b="0"/>
                <a:pathLst>
                  <a:path w="66611" h="15531">
                    <a:moveTo>
                      <a:pt x="0" y="7772"/>
                    </a:moveTo>
                    <a:cubicBezTo>
                      <a:pt x="0" y="3480"/>
                      <a:pt x="14909" y="0"/>
                      <a:pt x="33312" y="0"/>
                    </a:cubicBezTo>
                    <a:cubicBezTo>
                      <a:pt x="51701" y="0"/>
                      <a:pt x="66611" y="3480"/>
                      <a:pt x="66611" y="7772"/>
                    </a:cubicBezTo>
                    <a:cubicBezTo>
                      <a:pt x="66611" y="12051"/>
                      <a:pt x="51701" y="15531"/>
                      <a:pt x="33312" y="15531"/>
                    </a:cubicBezTo>
                    <a:cubicBezTo>
                      <a:pt x="14909" y="15531"/>
                      <a:pt x="0" y="12051"/>
                      <a:pt x="0" y="7772"/>
                    </a:cubicBezTo>
                  </a:path>
                </a:pathLst>
              </a:custGeom>
              <a:solidFill>
                <a:srgbClr val="939798">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60" name="Picture 9727">
                <a:extLst>
                  <a:ext uri="{FF2B5EF4-FFF2-40B4-BE49-F238E27FC236}">
                    <a16:creationId xmlns:a16="http://schemas.microsoft.com/office/drawing/2014/main" id="{275265C1-9B40-203E-427B-CECF421B942F}"/>
                  </a:ext>
                </a:extLst>
              </p:cNvPr>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a:xfrm>
                <a:off x="2110674" y="3121836"/>
                <a:ext cx="155652" cy="77678"/>
              </a:xfrm>
              <a:prstGeom prst="rect">
                <a:avLst/>
              </a:prstGeom>
              <a:noFill/>
            </p:spPr>
          </p:pic>
          <p:sp>
            <p:nvSpPr>
              <p:cNvPr id="361" name="Freeform 9728">
                <a:extLst>
                  <a:ext uri="{FF2B5EF4-FFF2-40B4-BE49-F238E27FC236}">
                    <a16:creationId xmlns:a16="http://schemas.microsoft.com/office/drawing/2014/main" id="{A275B26D-DECA-71FE-EE2C-D85E71A4D3AD}"/>
                  </a:ext>
                </a:extLst>
              </p:cNvPr>
              <p:cNvSpPr/>
              <p:nvPr/>
            </p:nvSpPr>
            <p:spPr>
              <a:xfrm>
                <a:off x="2133488" y="3160694"/>
                <a:ext cx="110033" cy="49894"/>
              </a:xfrm>
              <a:custGeom>
                <a:avLst/>
                <a:gdLst/>
                <a:ahLst/>
                <a:cxnLst/>
                <a:rect l="0" t="0" r="0" b="0"/>
                <a:pathLst>
                  <a:path w="66597" h="27710">
                    <a:moveTo>
                      <a:pt x="34632" y="27482"/>
                    </a:moveTo>
                    <a:cubicBezTo>
                      <a:pt x="22821" y="27685"/>
                      <a:pt x="11061" y="26403"/>
                      <a:pt x="0" y="22631"/>
                    </a:cubicBezTo>
                    <a:lnTo>
                      <a:pt x="0" y="0"/>
                    </a:lnTo>
                    <a:lnTo>
                      <a:pt x="66597" y="0"/>
                    </a:lnTo>
                    <a:lnTo>
                      <a:pt x="66597" y="22263"/>
                    </a:lnTo>
                    <a:cubicBezTo>
                      <a:pt x="57669" y="27710"/>
                      <a:pt x="44410" y="27330"/>
                      <a:pt x="34632" y="27482"/>
                    </a:cubicBez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2" name="Freeform 9729">
                <a:extLst>
                  <a:ext uri="{FF2B5EF4-FFF2-40B4-BE49-F238E27FC236}">
                    <a16:creationId xmlns:a16="http://schemas.microsoft.com/office/drawing/2014/main" id="{C547B3A7-079E-17EF-C357-557B7D5C05CE}"/>
                  </a:ext>
                </a:extLst>
              </p:cNvPr>
              <p:cNvSpPr/>
              <p:nvPr/>
            </p:nvSpPr>
            <p:spPr>
              <a:xfrm>
                <a:off x="2220193" y="3369142"/>
                <a:ext cx="35020" cy="95444"/>
              </a:xfrm>
              <a:custGeom>
                <a:avLst/>
                <a:gdLst/>
                <a:ahLst/>
                <a:cxnLst/>
                <a:rect l="0" t="0" r="0" b="0"/>
                <a:pathLst>
                  <a:path w="21196" h="53008">
                    <a:moveTo>
                      <a:pt x="0" y="26504"/>
                    </a:moveTo>
                    <a:cubicBezTo>
                      <a:pt x="0" y="41134"/>
                      <a:pt x="4737" y="53008"/>
                      <a:pt x="10591" y="53008"/>
                    </a:cubicBezTo>
                    <a:cubicBezTo>
                      <a:pt x="16459" y="53008"/>
                      <a:pt x="21196" y="41134"/>
                      <a:pt x="21196" y="26504"/>
                    </a:cubicBezTo>
                    <a:cubicBezTo>
                      <a:pt x="21196" y="11874"/>
                      <a:pt x="16459" y="0"/>
                      <a:pt x="10591" y="0"/>
                    </a:cubicBezTo>
                    <a:cubicBezTo>
                      <a:pt x="4737" y="0"/>
                      <a:pt x="0" y="11874"/>
                      <a:pt x="0" y="26504"/>
                    </a:cubicBezTo>
                  </a:path>
                </a:pathLst>
              </a:custGeom>
              <a:solidFill>
                <a:srgbClr val="BBBEBE">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3" name="Freeform 9730">
                <a:extLst>
                  <a:ext uri="{FF2B5EF4-FFF2-40B4-BE49-F238E27FC236}">
                    <a16:creationId xmlns:a16="http://schemas.microsoft.com/office/drawing/2014/main" id="{9DEF3EA3-A364-C05D-8D89-13A623C6658B}"/>
                  </a:ext>
                </a:extLst>
              </p:cNvPr>
              <p:cNvSpPr/>
              <p:nvPr/>
            </p:nvSpPr>
            <p:spPr>
              <a:xfrm>
                <a:off x="2226769" y="3386521"/>
                <a:ext cx="33467" cy="60686"/>
              </a:xfrm>
              <a:custGeom>
                <a:avLst/>
                <a:gdLst/>
                <a:ahLst/>
                <a:cxnLst/>
                <a:rect l="0" t="0" r="0" b="0"/>
                <a:pathLst>
                  <a:path w="20256" h="33704">
                    <a:moveTo>
                      <a:pt x="0" y="16852"/>
                    </a:moveTo>
                    <a:cubicBezTo>
                      <a:pt x="0" y="7531"/>
                      <a:pt x="3022" y="0"/>
                      <a:pt x="6756" y="0"/>
                    </a:cubicBezTo>
                    <a:lnTo>
                      <a:pt x="7023" y="0"/>
                    </a:lnTo>
                    <a:lnTo>
                      <a:pt x="20256" y="0"/>
                    </a:lnTo>
                    <a:lnTo>
                      <a:pt x="20256" y="33704"/>
                    </a:lnTo>
                    <a:lnTo>
                      <a:pt x="6959" y="33704"/>
                    </a:lnTo>
                    <a:cubicBezTo>
                      <a:pt x="6883" y="33704"/>
                      <a:pt x="6819" y="33704"/>
                      <a:pt x="6756" y="33704"/>
                    </a:cubicBezTo>
                    <a:cubicBezTo>
                      <a:pt x="6692" y="33704"/>
                      <a:pt x="6603" y="33704"/>
                      <a:pt x="6553" y="33704"/>
                    </a:cubicBezTo>
                    <a:lnTo>
                      <a:pt x="6515" y="33704"/>
                    </a:lnTo>
                    <a:cubicBezTo>
                      <a:pt x="2882" y="33374"/>
                      <a:pt x="0" y="25957"/>
                      <a:pt x="0" y="16852"/>
                    </a:cubicBezTo>
                  </a:path>
                </a:pathLst>
              </a:custGeom>
              <a:solidFill>
                <a:srgbClr val="767B7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64" name="Picture 9731">
                <a:extLst>
                  <a:ext uri="{FF2B5EF4-FFF2-40B4-BE49-F238E27FC236}">
                    <a16:creationId xmlns:a16="http://schemas.microsoft.com/office/drawing/2014/main" id="{E2D25241-FC11-5B9A-7CC1-ABB3F6FDAEDD}"/>
                  </a:ext>
                </a:extLst>
              </p:cNvPr>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a:xfrm>
                <a:off x="2203984" y="3361628"/>
                <a:ext cx="79042" cy="110448"/>
              </a:xfrm>
              <a:prstGeom prst="rect">
                <a:avLst/>
              </a:prstGeom>
              <a:noFill/>
            </p:spPr>
          </p:pic>
          <p:sp>
            <p:nvSpPr>
              <p:cNvPr id="365" name="Freeform 9732">
                <a:extLst>
                  <a:ext uri="{FF2B5EF4-FFF2-40B4-BE49-F238E27FC236}">
                    <a16:creationId xmlns:a16="http://schemas.microsoft.com/office/drawing/2014/main" id="{3EA6C378-3CC5-6556-E860-78EA3237D06B}"/>
                  </a:ext>
                </a:extLst>
              </p:cNvPr>
              <p:cNvSpPr/>
              <p:nvPr/>
            </p:nvSpPr>
            <p:spPr>
              <a:xfrm>
                <a:off x="2226804" y="3418128"/>
                <a:ext cx="33426" cy="29086"/>
              </a:xfrm>
              <a:custGeom>
                <a:avLst/>
                <a:gdLst/>
                <a:ahLst/>
                <a:cxnLst/>
                <a:rect l="0" t="0" r="0" b="0"/>
                <a:pathLst>
                  <a:path w="20231" h="16154">
                    <a:moveTo>
                      <a:pt x="20231" y="0"/>
                    </a:moveTo>
                    <a:lnTo>
                      <a:pt x="20231" y="16141"/>
                    </a:lnTo>
                    <a:lnTo>
                      <a:pt x="6935" y="16141"/>
                    </a:lnTo>
                    <a:cubicBezTo>
                      <a:pt x="6871" y="16141"/>
                      <a:pt x="6795" y="16154"/>
                      <a:pt x="6731" y="16154"/>
                    </a:cubicBezTo>
                    <a:cubicBezTo>
                      <a:pt x="6668" y="16154"/>
                      <a:pt x="6604" y="16141"/>
                      <a:pt x="6528" y="16141"/>
                    </a:cubicBezTo>
                    <a:lnTo>
                      <a:pt x="6490" y="16141"/>
                    </a:lnTo>
                    <a:cubicBezTo>
                      <a:pt x="2972" y="15824"/>
                      <a:pt x="140" y="8775"/>
                      <a:pt x="0" y="0"/>
                    </a:cubicBezTo>
                    <a:close/>
                    <a:moveTo>
                      <a:pt x="20231" y="0"/>
                    </a:moveTo>
                  </a:path>
                </a:pathLst>
              </a:custGeom>
              <a:solidFill>
                <a:srgbClr val="767B7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6" name="Freeform 9733">
                <a:extLst>
                  <a:ext uri="{FF2B5EF4-FFF2-40B4-BE49-F238E27FC236}">
                    <a16:creationId xmlns:a16="http://schemas.microsoft.com/office/drawing/2014/main" id="{89619646-AC93-35A5-894F-8A3816CD64DC}"/>
                  </a:ext>
                </a:extLst>
              </p:cNvPr>
              <p:cNvSpPr/>
              <p:nvPr/>
            </p:nvSpPr>
            <p:spPr>
              <a:xfrm>
                <a:off x="2249064" y="3389045"/>
                <a:ext cx="22305" cy="60733"/>
              </a:xfrm>
              <a:custGeom>
                <a:avLst/>
                <a:gdLst/>
                <a:ahLst/>
                <a:cxnLst/>
                <a:rect l="0" t="0" r="0" b="0"/>
                <a:pathLst>
                  <a:path w="13500" h="33730">
                    <a:moveTo>
                      <a:pt x="0" y="16865"/>
                    </a:moveTo>
                    <a:cubicBezTo>
                      <a:pt x="0" y="26174"/>
                      <a:pt x="3022" y="33730"/>
                      <a:pt x="6756" y="33730"/>
                    </a:cubicBezTo>
                    <a:cubicBezTo>
                      <a:pt x="10477" y="33730"/>
                      <a:pt x="13500" y="26174"/>
                      <a:pt x="13500" y="16865"/>
                    </a:cubicBezTo>
                    <a:cubicBezTo>
                      <a:pt x="13500" y="7556"/>
                      <a:pt x="10477" y="0"/>
                      <a:pt x="6756" y="0"/>
                    </a:cubicBezTo>
                    <a:cubicBezTo>
                      <a:pt x="3022" y="0"/>
                      <a:pt x="0" y="7556"/>
                      <a:pt x="0" y="16865"/>
                    </a:cubicBez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67" name="Picture 9734">
                <a:extLst>
                  <a:ext uri="{FF2B5EF4-FFF2-40B4-BE49-F238E27FC236}">
                    <a16:creationId xmlns:a16="http://schemas.microsoft.com/office/drawing/2014/main" id="{1E9D32EB-A62C-3619-0C6B-BC74F46FDAB6}"/>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a:xfrm>
                <a:off x="2226255" y="3364212"/>
                <a:ext cx="67921" cy="110425"/>
              </a:xfrm>
              <a:prstGeom prst="rect">
                <a:avLst/>
              </a:prstGeom>
              <a:noFill/>
            </p:spPr>
          </p:pic>
          <p:sp>
            <p:nvSpPr>
              <p:cNvPr id="368" name="Freeform 9735">
                <a:extLst>
                  <a:ext uri="{FF2B5EF4-FFF2-40B4-BE49-F238E27FC236}">
                    <a16:creationId xmlns:a16="http://schemas.microsoft.com/office/drawing/2014/main" id="{AF37D14E-018A-11D8-7A8D-CD7E79B27A49}"/>
                  </a:ext>
                </a:extLst>
              </p:cNvPr>
              <p:cNvSpPr/>
              <p:nvPr/>
            </p:nvSpPr>
            <p:spPr>
              <a:xfrm>
                <a:off x="2243860" y="3341930"/>
                <a:ext cx="82505" cy="149846"/>
              </a:xfrm>
              <a:custGeom>
                <a:avLst/>
                <a:gdLst/>
                <a:ahLst/>
                <a:cxnLst/>
                <a:rect l="0" t="0" r="0" b="0"/>
                <a:pathLst>
                  <a:path w="49936" h="83222">
                    <a:moveTo>
                      <a:pt x="0" y="41617"/>
                    </a:moveTo>
                    <a:cubicBezTo>
                      <a:pt x="0" y="18631"/>
                      <a:pt x="7454" y="0"/>
                      <a:pt x="16649" y="0"/>
                    </a:cubicBezTo>
                    <a:cubicBezTo>
                      <a:pt x="16865" y="0"/>
                      <a:pt x="17094" y="12"/>
                      <a:pt x="17310" y="50"/>
                    </a:cubicBezTo>
                    <a:lnTo>
                      <a:pt x="49936" y="50"/>
                    </a:lnTo>
                    <a:lnTo>
                      <a:pt x="49936" y="83196"/>
                    </a:lnTo>
                    <a:lnTo>
                      <a:pt x="17145" y="83196"/>
                    </a:lnTo>
                    <a:cubicBezTo>
                      <a:pt x="16979" y="83222"/>
                      <a:pt x="16814" y="83222"/>
                      <a:pt x="16649" y="83222"/>
                    </a:cubicBezTo>
                    <a:cubicBezTo>
                      <a:pt x="16484" y="83222"/>
                      <a:pt x="16319" y="83222"/>
                      <a:pt x="16141" y="83196"/>
                    </a:cubicBezTo>
                    <a:lnTo>
                      <a:pt x="16052" y="83196"/>
                    </a:lnTo>
                    <a:cubicBezTo>
                      <a:pt x="7137" y="82409"/>
                      <a:pt x="0" y="64095"/>
                      <a:pt x="0" y="41617"/>
                    </a:cubicBezTo>
                  </a:path>
                </a:pathLst>
              </a:custGeom>
              <a:solidFill>
                <a:srgbClr val="3A618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69" name="Picture 9736">
                <a:extLst>
                  <a:ext uri="{FF2B5EF4-FFF2-40B4-BE49-F238E27FC236}">
                    <a16:creationId xmlns:a16="http://schemas.microsoft.com/office/drawing/2014/main" id="{F8E05F66-03E0-F5E0-2F67-14DFD761FFAE}"/>
                  </a:ext>
                </a:extLst>
              </p:cNvPr>
              <p:cNvPicPr>
                <a:picLocks noChangeArrowheads="1"/>
              </p:cNvPicPr>
              <p:nvPr/>
            </p:nvPicPr>
            <p:blipFill>
              <a:blip r:embed="rId23">
                <a:extLst>
                  <a:ext uri="{28A0092B-C50C-407E-A947-70E740481C1C}">
                    <a14:useLocalDpi xmlns:a14="http://schemas.microsoft.com/office/drawing/2010/main" val="0"/>
                  </a:ext>
                </a:extLst>
              </a:blip>
              <a:srcRect/>
              <a:stretch>
                <a:fillRect/>
              </a:stretch>
            </p:blipFill>
            <p:spPr>
              <a:xfrm>
                <a:off x="2221064" y="3317084"/>
                <a:ext cx="128123" cy="199583"/>
              </a:xfrm>
              <a:prstGeom prst="rect">
                <a:avLst/>
              </a:prstGeom>
              <a:noFill/>
            </p:spPr>
          </p:pic>
          <p:sp>
            <p:nvSpPr>
              <p:cNvPr id="370" name="Freeform 9737">
                <a:extLst>
                  <a:ext uri="{FF2B5EF4-FFF2-40B4-BE49-F238E27FC236}">
                    <a16:creationId xmlns:a16="http://schemas.microsoft.com/office/drawing/2014/main" id="{210D6910-20EE-C898-93FC-E603DAFD806D}"/>
                  </a:ext>
                </a:extLst>
              </p:cNvPr>
              <p:cNvSpPr/>
              <p:nvPr/>
            </p:nvSpPr>
            <p:spPr>
              <a:xfrm>
                <a:off x="2243850" y="3399949"/>
                <a:ext cx="82505" cy="18178"/>
              </a:xfrm>
              <a:custGeom>
                <a:avLst/>
                <a:gdLst/>
                <a:ahLst/>
                <a:cxnLst/>
                <a:rect l="0" t="0" r="0" b="0"/>
                <a:pathLst>
                  <a:path w="49936" h="10096">
                    <a:moveTo>
                      <a:pt x="25" y="10096"/>
                    </a:moveTo>
                    <a:cubicBezTo>
                      <a:pt x="25" y="9855"/>
                      <a:pt x="0" y="9639"/>
                      <a:pt x="0" y="9398"/>
                    </a:cubicBezTo>
                    <a:cubicBezTo>
                      <a:pt x="0" y="6147"/>
                      <a:pt x="177" y="3010"/>
                      <a:pt x="456" y="0"/>
                    </a:cubicBezTo>
                    <a:lnTo>
                      <a:pt x="49936" y="0"/>
                    </a:lnTo>
                    <a:lnTo>
                      <a:pt x="49936" y="10096"/>
                    </a:lnTo>
                    <a:close/>
                    <a:moveTo>
                      <a:pt x="25" y="10096"/>
                    </a:moveTo>
                  </a:path>
                </a:pathLst>
              </a:custGeom>
              <a:solidFill>
                <a:srgbClr val="2D7FA7">
                  <a:alpha val="3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1" name="Freeform 9738">
                <a:extLst>
                  <a:ext uri="{FF2B5EF4-FFF2-40B4-BE49-F238E27FC236}">
                    <a16:creationId xmlns:a16="http://schemas.microsoft.com/office/drawing/2014/main" id="{1D60DB28-F60D-A4DE-3C2F-78C72289DDB3}"/>
                  </a:ext>
                </a:extLst>
              </p:cNvPr>
              <p:cNvSpPr/>
              <p:nvPr/>
            </p:nvSpPr>
            <p:spPr>
              <a:xfrm>
                <a:off x="2253694" y="3341923"/>
                <a:ext cx="72684" cy="17584"/>
              </a:xfrm>
              <a:custGeom>
                <a:avLst/>
                <a:gdLst/>
                <a:ahLst/>
                <a:cxnLst/>
                <a:rect l="0" t="0" r="0" b="0"/>
                <a:pathLst>
                  <a:path w="43992" h="9766">
                    <a:moveTo>
                      <a:pt x="0" y="9766"/>
                    </a:moveTo>
                    <a:cubicBezTo>
                      <a:pt x="2882" y="3658"/>
                      <a:pt x="6616" y="0"/>
                      <a:pt x="10693" y="0"/>
                    </a:cubicBezTo>
                    <a:cubicBezTo>
                      <a:pt x="10922" y="0"/>
                      <a:pt x="11137" y="26"/>
                      <a:pt x="11366" y="51"/>
                    </a:cubicBezTo>
                    <a:lnTo>
                      <a:pt x="43992" y="51"/>
                    </a:lnTo>
                    <a:lnTo>
                      <a:pt x="43992" y="9766"/>
                    </a:lnTo>
                    <a:close/>
                    <a:moveTo>
                      <a:pt x="0" y="9766"/>
                    </a:moveTo>
                  </a:path>
                </a:pathLst>
              </a:custGeom>
              <a:solidFill>
                <a:srgbClr val="3A6186">
                  <a:alpha val="39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2" name="Freeform 9739">
                <a:extLst>
                  <a:ext uri="{FF2B5EF4-FFF2-40B4-BE49-F238E27FC236}">
                    <a16:creationId xmlns:a16="http://schemas.microsoft.com/office/drawing/2014/main" id="{B02FFCDB-CD48-6136-B34F-4FAD2B554FC8}"/>
                  </a:ext>
                </a:extLst>
              </p:cNvPr>
              <p:cNvSpPr/>
              <p:nvPr/>
            </p:nvSpPr>
            <p:spPr>
              <a:xfrm>
                <a:off x="2245935" y="3445491"/>
                <a:ext cx="80428" cy="46282"/>
              </a:xfrm>
              <a:custGeom>
                <a:avLst/>
                <a:gdLst/>
                <a:ahLst/>
                <a:cxnLst/>
                <a:rect l="0" t="0" r="0" b="0"/>
                <a:pathLst>
                  <a:path w="48679" h="25704">
                    <a:moveTo>
                      <a:pt x="48679" y="0"/>
                    </a:moveTo>
                    <a:lnTo>
                      <a:pt x="48679" y="25679"/>
                    </a:lnTo>
                    <a:lnTo>
                      <a:pt x="15888" y="25679"/>
                    </a:lnTo>
                    <a:cubicBezTo>
                      <a:pt x="15723" y="25704"/>
                      <a:pt x="15558" y="25704"/>
                      <a:pt x="15393" y="25704"/>
                    </a:cubicBezTo>
                    <a:cubicBezTo>
                      <a:pt x="15228" y="25704"/>
                      <a:pt x="15063" y="25704"/>
                      <a:pt x="14897" y="25679"/>
                    </a:cubicBezTo>
                    <a:lnTo>
                      <a:pt x="14796" y="25679"/>
                    </a:lnTo>
                    <a:cubicBezTo>
                      <a:pt x="8103" y="25095"/>
                      <a:pt x="2426" y="14668"/>
                      <a:pt x="0" y="0"/>
                    </a:cubicBezTo>
                    <a:close/>
                    <a:moveTo>
                      <a:pt x="48679" y="0"/>
                    </a:moveTo>
                  </a:path>
                </a:pathLst>
              </a:custGeom>
              <a:solidFill>
                <a:srgbClr val="3A6186">
                  <a:alpha val="39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3" name="Freeform 9740">
                <a:extLst>
                  <a:ext uri="{FF2B5EF4-FFF2-40B4-BE49-F238E27FC236}">
                    <a16:creationId xmlns:a16="http://schemas.microsoft.com/office/drawing/2014/main" id="{7A352597-B6E1-9ED3-5314-7F32871C3D90}"/>
                  </a:ext>
                </a:extLst>
              </p:cNvPr>
              <p:cNvSpPr/>
              <p:nvPr/>
            </p:nvSpPr>
            <p:spPr>
              <a:xfrm>
                <a:off x="2298875" y="3341930"/>
                <a:ext cx="54996" cy="149846"/>
              </a:xfrm>
              <a:custGeom>
                <a:avLst/>
                <a:gdLst/>
                <a:ahLst/>
                <a:cxnLst/>
                <a:rect l="0" t="0" r="0" b="0"/>
                <a:pathLst>
                  <a:path w="33286" h="83222">
                    <a:moveTo>
                      <a:pt x="0" y="41617"/>
                    </a:moveTo>
                    <a:cubicBezTo>
                      <a:pt x="0" y="64603"/>
                      <a:pt x="7454" y="83222"/>
                      <a:pt x="16636" y="83222"/>
                    </a:cubicBezTo>
                    <a:cubicBezTo>
                      <a:pt x="25844" y="83222"/>
                      <a:pt x="33286" y="64603"/>
                      <a:pt x="33286" y="41617"/>
                    </a:cubicBezTo>
                    <a:cubicBezTo>
                      <a:pt x="33286" y="18631"/>
                      <a:pt x="25844" y="0"/>
                      <a:pt x="16636" y="0"/>
                    </a:cubicBezTo>
                    <a:cubicBezTo>
                      <a:pt x="7454" y="0"/>
                      <a:pt x="0" y="18631"/>
                      <a:pt x="0" y="41617"/>
                    </a:cubicBezTo>
                  </a:path>
                </a:pathLst>
              </a:custGeom>
              <a:solidFill>
                <a:srgbClr val="2D7FA7">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74" name="Picture 9741">
                <a:extLst>
                  <a:ext uri="{FF2B5EF4-FFF2-40B4-BE49-F238E27FC236}">
                    <a16:creationId xmlns:a16="http://schemas.microsoft.com/office/drawing/2014/main" id="{52961E90-3DFD-FD71-DC32-3311F29A4E8E}"/>
                  </a:ext>
                </a:extLst>
              </p:cNvPr>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a:xfrm>
                <a:off x="2276073" y="3317073"/>
                <a:ext cx="100592" cy="199583"/>
              </a:xfrm>
              <a:prstGeom prst="rect">
                <a:avLst/>
              </a:prstGeom>
              <a:noFill/>
            </p:spPr>
          </p:pic>
          <p:sp>
            <p:nvSpPr>
              <p:cNvPr id="375" name="Freeform 9742">
                <a:extLst>
                  <a:ext uri="{FF2B5EF4-FFF2-40B4-BE49-F238E27FC236}">
                    <a16:creationId xmlns:a16="http://schemas.microsoft.com/office/drawing/2014/main" id="{2EF72FDF-2573-3AF5-A9AE-193DF4AE1A77}"/>
                  </a:ext>
                </a:extLst>
              </p:cNvPr>
              <p:cNvSpPr/>
              <p:nvPr/>
            </p:nvSpPr>
            <p:spPr>
              <a:xfrm>
                <a:off x="2298875" y="3341930"/>
                <a:ext cx="54996" cy="149846"/>
              </a:xfrm>
              <a:custGeom>
                <a:avLst/>
                <a:gdLst/>
                <a:ahLst/>
                <a:cxnLst/>
                <a:rect l="0" t="0" r="0" b="0"/>
                <a:pathLst>
                  <a:path w="33286" h="83222">
                    <a:moveTo>
                      <a:pt x="0" y="41617"/>
                    </a:moveTo>
                    <a:cubicBezTo>
                      <a:pt x="0" y="64603"/>
                      <a:pt x="7454" y="83222"/>
                      <a:pt x="16636" y="83222"/>
                    </a:cubicBezTo>
                    <a:cubicBezTo>
                      <a:pt x="25844" y="83222"/>
                      <a:pt x="33286" y="64603"/>
                      <a:pt x="33286" y="41617"/>
                    </a:cubicBezTo>
                    <a:cubicBezTo>
                      <a:pt x="33286" y="18631"/>
                      <a:pt x="25844" y="0"/>
                      <a:pt x="16636" y="0"/>
                    </a:cubicBezTo>
                    <a:cubicBezTo>
                      <a:pt x="7454" y="0"/>
                      <a:pt x="0" y="18631"/>
                      <a:pt x="0" y="41617"/>
                    </a:cubicBezTo>
                  </a:path>
                </a:pathLst>
              </a:custGeom>
              <a:solidFill>
                <a:srgbClr val="2D7FA7">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76" name="Picture 9743">
                <a:extLst>
                  <a:ext uri="{FF2B5EF4-FFF2-40B4-BE49-F238E27FC236}">
                    <a16:creationId xmlns:a16="http://schemas.microsoft.com/office/drawing/2014/main" id="{59E6F0C9-B869-6207-0A6D-9C9EF9D823CE}"/>
                  </a:ext>
                </a:extLst>
              </p:cNvPr>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a:xfrm>
                <a:off x="2276073" y="3317073"/>
                <a:ext cx="100592" cy="199583"/>
              </a:xfrm>
              <a:prstGeom prst="rect">
                <a:avLst/>
              </a:prstGeom>
              <a:noFill/>
            </p:spPr>
          </p:pic>
          <p:sp>
            <p:nvSpPr>
              <p:cNvPr id="377" name="Freeform 9744">
                <a:extLst>
                  <a:ext uri="{FF2B5EF4-FFF2-40B4-BE49-F238E27FC236}">
                    <a16:creationId xmlns:a16="http://schemas.microsoft.com/office/drawing/2014/main" id="{6D42439E-D979-6032-62D5-293B3927003A}"/>
                  </a:ext>
                </a:extLst>
              </p:cNvPr>
              <p:cNvSpPr/>
              <p:nvPr/>
            </p:nvSpPr>
            <p:spPr>
              <a:xfrm>
                <a:off x="2312039" y="3353172"/>
                <a:ext cx="37286" cy="101597"/>
              </a:xfrm>
              <a:custGeom>
                <a:avLst/>
                <a:gdLst/>
                <a:ahLst/>
                <a:cxnLst/>
                <a:rect l="0" t="0" r="0" b="0"/>
                <a:pathLst>
                  <a:path w="22567" h="56425">
                    <a:moveTo>
                      <a:pt x="0" y="28219"/>
                    </a:moveTo>
                    <a:cubicBezTo>
                      <a:pt x="0" y="43801"/>
                      <a:pt x="5054" y="56425"/>
                      <a:pt x="11290" y="56425"/>
                    </a:cubicBezTo>
                    <a:cubicBezTo>
                      <a:pt x="17525" y="56425"/>
                      <a:pt x="22567" y="43801"/>
                      <a:pt x="22567" y="28219"/>
                    </a:cubicBezTo>
                    <a:cubicBezTo>
                      <a:pt x="22567" y="12637"/>
                      <a:pt x="17525" y="0"/>
                      <a:pt x="11290" y="0"/>
                    </a:cubicBezTo>
                    <a:cubicBezTo>
                      <a:pt x="5054" y="0"/>
                      <a:pt x="0" y="12637"/>
                      <a:pt x="0" y="28219"/>
                    </a:cubicBezTo>
                  </a:path>
                </a:pathLst>
              </a:custGeom>
              <a:solidFill>
                <a:srgbClr val="2D7FA7">
                  <a:alpha val="3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378" name="Picture 9745">
                <a:extLst>
                  <a:ext uri="{FF2B5EF4-FFF2-40B4-BE49-F238E27FC236}">
                    <a16:creationId xmlns:a16="http://schemas.microsoft.com/office/drawing/2014/main" id="{B06BF673-8383-A037-A937-77C8C2965ABB}"/>
                  </a:ext>
                </a:extLst>
              </p:cNvPr>
              <p:cNvPicPr>
                <a:picLocks noChangeArrowheads="1"/>
              </p:cNvPicPr>
              <p:nvPr/>
            </p:nvPicPr>
            <p:blipFill>
              <a:blip r:embed="rId25">
                <a:extLst>
                  <a:ext uri="{28A0092B-C50C-407E-A947-70E740481C1C}">
                    <a14:useLocalDpi xmlns:a14="http://schemas.microsoft.com/office/drawing/2010/main" val="0"/>
                  </a:ext>
                </a:extLst>
              </a:blip>
              <a:srcRect/>
              <a:stretch>
                <a:fillRect/>
              </a:stretch>
            </p:blipFill>
            <p:spPr>
              <a:xfrm>
                <a:off x="2108712" y="3027460"/>
                <a:ext cx="159576" cy="194804"/>
              </a:xfrm>
              <a:prstGeom prst="rect">
                <a:avLst/>
              </a:prstGeom>
              <a:noFill/>
            </p:spPr>
          </p:pic>
          <p:pic>
            <p:nvPicPr>
              <p:cNvPr id="379" name="Picture 9746">
                <a:extLst>
                  <a:ext uri="{FF2B5EF4-FFF2-40B4-BE49-F238E27FC236}">
                    <a16:creationId xmlns:a16="http://schemas.microsoft.com/office/drawing/2014/main" id="{30FE322D-F330-72C4-00BD-64CBA26278BC}"/>
                  </a:ext>
                </a:extLst>
              </p:cNvPr>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a:xfrm>
                <a:off x="2106906" y="3025467"/>
                <a:ext cx="163206" cy="198784"/>
              </a:xfrm>
              <a:prstGeom prst="rect">
                <a:avLst/>
              </a:prstGeom>
              <a:noFill/>
            </p:spPr>
          </p:pic>
          <p:sp>
            <p:nvSpPr>
              <p:cNvPr id="380" name="Freeform 9747">
                <a:extLst>
                  <a:ext uri="{FF2B5EF4-FFF2-40B4-BE49-F238E27FC236}">
                    <a16:creationId xmlns:a16="http://schemas.microsoft.com/office/drawing/2014/main" id="{829571C9-8D1D-BA47-DAD3-ABB3E7242859}"/>
                  </a:ext>
                </a:extLst>
              </p:cNvPr>
              <p:cNvSpPr/>
              <p:nvPr/>
            </p:nvSpPr>
            <p:spPr>
              <a:xfrm>
                <a:off x="2129693" y="3050500"/>
                <a:ext cx="29082" cy="146829"/>
              </a:xfrm>
              <a:custGeom>
                <a:avLst/>
                <a:gdLst/>
                <a:ahLst/>
                <a:cxnLst/>
                <a:rect l="0" t="0" r="0" b="0"/>
                <a:pathLst>
                  <a:path w="17602" h="81546">
                    <a:moveTo>
                      <a:pt x="17602" y="0"/>
                    </a:moveTo>
                    <a:lnTo>
                      <a:pt x="17602" y="81546"/>
                    </a:lnTo>
                    <a:cubicBezTo>
                      <a:pt x="7100" y="80111"/>
                      <a:pt x="0" y="77469"/>
                      <a:pt x="0" y="74409"/>
                    </a:cubicBezTo>
                    <a:lnTo>
                      <a:pt x="0" y="25"/>
                    </a:lnTo>
                    <a:close/>
                    <a:moveTo>
                      <a:pt x="17602" y="0"/>
                    </a:moveTo>
                  </a:path>
                </a:pathLst>
              </a:custGeom>
              <a:solidFill>
                <a:srgbClr val="8C909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1" name="Freeform 9748">
                <a:extLst>
                  <a:ext uri="{FF2B5EF4-FFF2-40B4-BE49-F238E27FC236}">
                    <a16:creationId xmlns:a16="http://schemas.microsoft.com/office/drawing/2014/main" id="{FC5885BF-BC8D-7432-F6E7-8275C92948DF}"/>
                  </a:ext>
                </a:extLst>
              </p:cNvPr>
              <p:cNvSpPr/>
              <p:nvPr/>
            </p:nvSpPr>
            <p:spPr>
              <a:xfrm>
                <a:off x="2228990" y="3050313"/>
                <a:ext cx="18318" cy="144976"/>
              </a:xfrm>
              <a:custGeom>
                <a:avLst/>
                <a:gdLst/>
                <a:ahLst/>
                <a:cxnLst/>
                <a:rect l="0" t="0" r="0" b="0"/>
                <a:pathLst>
                  <a:path w="11087" h="80517">
                    <a:moveTo>
                      <a:pt x="0" y="25"/>
                    </a:moveTo>
                    <a:lnTo>
                      <a:pt x="11087" y="0"/>
                    </a:lnTo>
                    <a:lnTo>
                      <a:pt x="11087" y="74510"/>
                    </a:lnTo>
                    <a:cubicBezTo>
                      <a:pt x="11087" y="76872"/>
                      <a:pt x="6832" y="79018"/>
                      <a:pt x="0" y="80517"/>
                    </a:cubicBezTo>
                    <a:close/>
                    <a:moveTo>
                      <a:pt x="0" y="25"/>
                    </a:moveTo>
                  </a:path>
                </a:pathLst>
              </a:custGeom>
              <a:solidFill>
                <a:srgbClr val="8C9092">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2" name="Freeform 9749">
                <a:extLst>
                  <a:ext uri="{FF2B5EF4-FFF2-40B4-BE49-F238E27FC236}">
                    <a16:creationId xmlns:a16="http://schemas.microsoft.com/office/drawing/2014/main" id="{E5484A18-61B0-AE33-6EE3-817AB32594A3}"/>
                  </a:ext>
                </a:extLst>
              </p:cNvPr>
              <p:cNvSpPr/>
              <p:nvPr/>
            </p:nvSpPr>
            <p:spPr>
              <a:xfrm>
                <a:off x="2198772" y="3050396"/>
                <a:ext cx="6358" cy="148750"/>
              </a:xfrm>
              <a:custGeom>
                <a:avLst/>
                <a:gdLst/>
                <a:ahLst/>
                <a:cxnLst/>
                <a:rect l="0" t="0" r="0" b="0"/>
                <a:pathLst>
                  <a:path w="3848" h="82613">
                    <a:moveTo>
                      <a:pt x="0" y="0"/>
                    </a:moveTo>
                    <a:lnTo>
                      <a:pt x="3848" y="0"/>
                    </a:lnTo>
                    <a:lnTo>
                      <a:pt x="3848" y="82422"/>
                    </a:lnTo>
                    <a:cubicBezTo>
                      <a:pt x="2590" y="82511"/>
                      <a:pt x="1308" y="82575"/>
                      <a:pt x="0" y="82613"/>
                    </a:cubicBezTo>
                    <a:close/>
                    <a:moveTo>
                      <a:pt x="0" y="0"/>
                    </a:moveTo>
                  </a:path>
                </a:pathLst>
              </a:custGeom>
              <a:solidFill>
                <a:srgbClr val="939798">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3" name="Freeform 9750">
                <a:extLst>
                  <a:ext uri="{FF2B5EF4-FFF2-40B4-BE49-F238E27FC236}">
                    <a16:creationId xmlns:a16="http://schemas.microsoft.com/office/drawing/2014/main" id="{2E144FB1-1CEE-2DED-2A2F-32C77B7D2D60}"/>
                  </a:ext>
                </a:extLst>
              </p:cNvPr>
              <p:cNvSpPr/>
              <p:nvPr/>
            </p:nvSpPr>
            <p:spPr>
              <a:xfrm>
                <a:off x="2129700" y="3035611"/>
                <a:ext cx="117610" cy="29886"/>
              </a:xfrm>
              <a:custGeom>
                <a:avLst/>
                <a:gdLst/>
                <a:ahLst/>
                <a:cxnLst/>
                <a:rect l="0" t="0" r="0" b="0"/>
                <a:pathLst>
                  <a:path w="71183" h="16598">
                    <a:moveTo>
                      <a:pt x="0" y="8293"/>
                    </a:moveTo>
                    <a:cubicBezTo>
                      <a:pt x="0" y="3721"/>
                      <a:pt x="15925" y="0"/>
                      <a:pt x="35598" y="0"/>
                    </a:cubicBezTo>
                    <a:cubicBezTo>
                      <a:pt x="55244" y="0"/>
                      <a:pt x="71183" y="3721"/>
                      <a:pt x="71183" y="8293"/>
                    </a:cubicBezTo>
                    <a:cubicBezTo>
                      <a:pt x="71183" y="12877"/>
                      <a:pt x="55244" y="16598"/>
                      <a:pt x="35598" y="16598"/>
                    </a:cubicBezTo>
                    <a:cubicBezTo>
                      <a:pt x="15925" y="16598"/>
                      <a:pt x="0" y="12877"/>
                      <a:pt x="0" y="8293"/>
                    </a:cubicBezTo>
                  </a:path>
                </a:pathLst>
              </a:custGeom>
              <a:solidFill>
                <a:srgbClr val="757A7B">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512" name="Picture 9751">
                <a:extLst>
                  <a:ext uri="{FF2B5EF4-FFF2-40B4-BE49-F238E27FC236}">
                    <a16:creationId xmlns:a16="http://schemas.microsoft.com/office/drawing/2014/main" id="{9F103520-2D32-6837-E529-F1421E31E713}"/>
                  </a:ext>
                </a:extLst>
              </p:cNvPr>
              <p:cNvPicPr>
                <a:picLocks noChangeArrowheads="1"/>
              </p:cNvPicPr>
              <p:nvPr/>
            </p:nvPicPr>
            <p:blipFill>
              <a:blip r:embed="rId27">
                <a:extLst>
                  <a:ext uri="{28A0092B-C50C-407E-A947-70E740481C1C}">
                    <a14:useLocalDpi xmlns:a14="http://schemas.microsoft.com/office/drawing/2010/main" val="0"/>
                  </a:ext>
                </a:extLst>
              </a:blip>
              <a:srcRect/>
              <a:stretch>
                <a:fillRect/>
              </a:stretch>
            </p:blipFill>
            <p:spPr>
              <a:xfrm>
                <a:off x="2106906" y="3010754"/>
                <a:ext cx="163206" cy="79599"/>
              </a:xfrm>
              <a:prstGeom prst="rect">
                <a:avLst/>
              </a:prstGeom>
              <a:noFill/>
            </p:spPr>
          </p:pic>
          <p:pic>
            <p:nvPicPr>
              <p:cNvPr id="513" name="Picture 9752">
                <a:extLst>
                  <a:ext uri="{FF2B5EF4-FFF2-40B4-BE49-F238E27FC236}">
                    <a16:creationId xmlns:a16="http://schemas.microsoft.com/office/drawing/2014/main" id="{D577E9A8-A17B-3EA4-36D4-40D6308F16F8}"/>
                  </a:ext>
                </a:extLst>
              </p:cNvPr>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a:xfrm>
                <a:off x="2121617" y="3017557"/>
                <a:ext cx="133767" cy="64255"/>
              </a:xfrm>
              <a:prstGeom prst="rect">
                <a:avLst/>
              </a:prstGeom>
              <a:noFill/>
            </p:spPr>
          </p:pic>
          <p:pic>
            <p:nvPicPr>
              <p:cNvPr id="514" name="Picture 9753">
                <a:extLst>
                  <a:ext uri="{FF2B5EF4-FFF2-40B4-BE49-F238E27FC236}">
                    <a16:creationId xmlns:a16="http://schemas.microsoft.com/office/drawing/2014/main" id="{430B7D63-DCAF-9D0E-6543-984519D45337}"/>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a:xfrm>
                <a:off x="2127806" y="3026796"/>
                <a:ext cx="121408" cy="55018"/>
              </a:xfrm>
              <a:prstGeom prst="rect">
                <a:avLst/>
              </a:prstGeom>
              <a:noFill/>
            </p:spPr>
          </p:pic>
          <p:pic>
            <p:nvPicPr>
              <p:cNvPr id="515" name="Picture 9754">
                <a:extLst>
                  <a:ext uri="{FF2B5EF4-FFF2-40B4-BE49-F238E27FC236}">
                    <a16:creationId xmlns:a16="http://schemas.microsoft.com/office/drawing/2014/main" id="{D7972193-CED0-0621-F22A-22C653986E11}"/>
                  </a:ext>
                </a:extLst>
              </p:cNvPr>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a:xfrm>
                <a:off x="2148789" y="3049663"/>
                <a:ext cx="79421" cy="9284"/>
              </a:xfrm>
              <a:prstGeom prst="rect">
                <a:avLst/>
              </a:prstGeom>
              <a:noFill/>
            </p:spPr>
          </p:pic>
          <p:pic>
            <p:nvPicPr>
              <p:cNvPr id="516" name="Picture 9755">
                <a:extLst>
                  <a:ext uri="{FF2B5EF4-FFF2-40B4-BE49-F238E27FC236}">
                    <a16:creationId xmlns:a16="http://schemas.microsoft.com/office/drawing/2014/main" id="{D5E1C425-B6F9-05AB-61B6-2711B3709DE5}"/>
                  </a:ext>
                </a:extLst>
              </p:cNvPr>
              <p:cNvPicPr>
                <a:picLocks noChangeArrowheads="1"/>
              </p:cNvPicPr>
              <p:nvPr/>
            </p:nvPicPr>
            <p:blipFill>
              <a:blip r:embed="rId31">
                <a:alphaModFix amt="39999"/>
                <a:extLst>
                  <a:ext uri="{28A0092B-C50C-407E-A947-70E740481C1C}">
                    <a14:useLocalDpi xmlns:a14="http://schemas.microsoft.com/office/drawing/2010/main" val="0"/>
                  </a:ext>
                </a:extLst>
              </a:blip>
              <a:srcRect/>
              <a:stretch>
                <a:fillRect/>
              </a:stretch>
            </p:blipFill>
            <p:spPr>
              <a:xfrm>
                <a:off x="2039720" y="2666318"/>
                <a:ext cx="296555" cy="396469"/>
              </a:xfrm>
              <a:prstGeom prst="rect">
                <a:avLst/>
              </a:prstGeom>
              <a:noFill/>
            </p:spPr>
          </p:pic>
          <p:pic>
            <p:nvPicPr>
              <p:cNvPr id="517" name="Picture 9756">
                <a:extLst>
                  <a:ext uri="{FF2B5EF4-FFF2-40B4-BE49-F238E27FC236}">
                    <a16:creationId xmlns:a16="http://schemas.microsoft.com/office/drawing/2014/main" id="{94F8CDA9-092D-BE0E-8D27-FF5355E34101}"/>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a:xfrm>
                <a:off x="2097569" y="2696184"/>
                <a:ext cx="180849" cy="381857"/>
              </a:xfrm>
              <a:prstGeom prst="rect">
                <a:avLst/>
              </a:prstGeom>
              <a:noFill/>
            </p:spPr>
          </p:pic>
          <p:pic>
            <p:nvPicPr>
              <p:cNvPr id="518" name="Picture 9757">
                <a:extLst>
                  <a:ext uri="{FF2B5EF4-FFF2-40B4-BE49-F238E27FC236}">
                    <a16:creationId xmlns:a16="http://schemas.microsoft.com/office/drawing/2014/main" id="{2F3CE8C3-07C1-7FEE-A94F-DCA6936D41FD}"/>
                  </a:ext>
                </a:extLst>
              </p:cNvPr>
              <p:cNvPicPr>
                <a:picLocks noChangeArrowheads="1"/>
              </p:cNvPicPr>
              <p:nvPr/>
            </p:nvPicPr>
            <p:blipFill>
              <a:blip r:embed="rId33">
                <a:extLst>
                  <a:ext uri="{28A0092B-C50C-407E-A947-70E740481C1C}">
                    <a14:useLocalDpi xmlns:a14="http://schemas.microsoft.com/office/drawing/2010/main" val="0"/>
                  </a:ext>
                </a:extLst>
              </a:blip>
              <a:srcRect/>
              <a:stretch>
                <a:fillRect/>
              </a:stretch>
            </p:blipFill>
            <p:spPr>
              <a:xfrm>
                <a:off x="2115069" y="2759845"/>
                <a:ext cx="144331" cy="318352"/>
              </a:xfrm>
              <a:prstGeom prst="rect">
                <a:avLst/>
              </a:prstGeom>
              <a:noFill/>
            </p:spPr>
          </p:pic>
          <p:pic>
            <p:nvPicPr>
              <p:cNvPr id="519" name="Picture 9758">
                <a:extLst>
                  <a:ext uri="{FF2B5EF4-FFF2-40B4-BE49-F238E27FC236}">
                    <a16:creationId xmlns:a16="http://schemas.microsoft.com/office/drawing/2014/main" id="{3F78DA99-2A6C-9040-7BB5-3C9635279E62}"/>
                  </a:ext>
                </a:extLst>
              </p:cNvPr>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a:xfrm>
                <a:off x="2152043" y="2845323"/>
                <a:ext cx="73608" cy="209987"/>
              </a:xfrm>
              <a:prstGeom prst="rect">
                <a:avLst/>
              </a:prstGeom>
              <a:noFill/>
            </p:spPr>
          </p:pic>
          <p:pic>
            <p:nvPicPr>
              <p:cNvPr id="520" name="Picture 9759">
                <a:extLst>
                  <a:ext uri="{FF2B5EF4-FFF2-40B4-BE49-F238E27FC236}">
                    <a16:creationId xmlns:a16="http://schemas.microsoft.com/office/drawing/2014/main" id="{EC5D24E9-268F-C19A-0027-EEDD72D96EDD}"/>
                  </a:ext>
                </a:extLst>
              </p:cNvPr>
              <p:cNvPicPr>
                <a:picLocks noChangeArrowheads="1"/>
              </p:cNvPicPr>
              <p:nvPr/>
            </p:nvPicPr>
            <p:blipFill>
              <a:blip r:embed="rId35">
                <a:extLst>
                  <a:ext uri="{28A0092B-C50C-407E-A947-70E740481C1C}">
                    <a14:useLocalDpi xmlns:a14="http://schemas.microsoft.com/office/drawing/2010/main" val="0"/>
                  </a:ext>
                </a:extLst>
              </a:blip>
              <a:srcRect/>
              <a:stretch>
                <a:fillRect/>
              </a:stretch>
            </p:blipFill>
            <p:spPr>
              <a:xfrm>
                <a:off x="1456744" y="3369788"/>
                <a:ext cx="665631" cy="382237"/>
              </a:xfrm>
              <a:prstGeom prst="rect">
                <a:avLst/>
              </a:prstGeom>
              <a:noFill/>
            </p:spPr>
          </p:pic>
          <p:pic>
            <p:nvPicPr>
              <p:cNvPr id="521" name="Picture 9760">
                <a:extLst>
                  <a:ext uri="{FF2B5EF4-FFF2-40B4-BE49-F238E27FC236}">
                    <a16:creationId xmlns:a16="http://schemas.microsoft.com/office/drawing/2014/main" id="{B739961E-C7CD-0A26-D707-FBF5BDBCFF6E}"/>
                  </a:ext>
                </a:extLst>
              </p:cNvPr>
              <p:cNvPicPr>
                <a:picLocks noChangeArrowheads="1"/>
              </p:cNvPicPr>
              <p:nvPr/>
            </p:nvPicPr>
            <p:blipFill>
              <a:blip r:embed="rId36">
                <a:extLst>
                  <a:ext uri="{28A0092B-C50C-407E-A947-70E740481C1C}">
                    <a14:useLocalDpi xmlns:a14="http://schemas.microsoft.com/office/drawing/2010/main" val="0"/>
                  </a:ext>
                </a:extLst>
              </a:blip>
              <a:srcRect/>
              <a:stretch>
                <a:fillRect/>
              </a:stretch>
            </p:blipFill>
            <p:spPr>
              <a:xfrm>
                <a:off x="1480627" y="3392655"/>
                <a:ext cx="620765" cy="306772"/>
              </a:xfrm>
              <a:prstGeom prst="rect">
                <a:avLst/>
              </a:prstGeom>
              <a:noFill/>
            </p:spPr>
          </p:pic>
          <p:pic>
            <p:nvPicPr>
              <p:cNvPr id="522" name="Picture 9761">
                <a:extLst>
                  <a:ext uri="{FF2B5EF4-FFF2-40B4-BE49-F238E27FC236}">
                    <a16:creationId xmlns:a16="http://schemas.microsoft.com/office/drawing/2014/main" id="{4F745405-8765-BED4-8381-09CF82E11BDA}"/>
                  </a:ext>
                </a:extLst>
              </p:cNvPr>
              <p:cNvPicPr>
                <a:picLocks noChangeArrowheads="1"/>
              </p:cNvPicPr>
              <p:nvPr/>
            </p:nvPicPr>
            <p:blipFill>
              <a:blip r:embed="rId37">
                <a:extLst>
                  <a:ext uri="{28A0092B-C50C-407E-A947-70E740481C1C}">
                    <a14:useLocalDpi xmlns:a14="http://schemas.microsoft.com/office/drawing/2010/main" val="0"/>
                  </a:ext>
                </a:extLst>
              </a:blip>
              <a:srcRect/>
              <a:stretch>
                <a:fillRect/>
              </a:stretch>
            </p:blipFill>
            <p:spPr>
              <a:xfrm>
                <a:off x="1452838" y="2632705"/>
                <a:ext cx="327886" cy="1191741"/>
              </a:xfrm>
              <a:prstGeom prst="rect">
                <a:avLst/>
              </a:prstGeom>
              <a:noFill/>
            </p:spPr>
          </p:pic>
          <p:pic>
            <p:nvPicPr>
              <p:cNvPr id="523" name="Picture 9762">
                <a:extLst>
                  <a:ext uri="{FF2B5EF4-FFF2-40B4-BE49-F238E27FC236}">
                    <a16:creationId xmlns:a16="http://schemas.microsoft.com/office/drawing/2014/main" id="{94FC3262-17CC-165D-0849-97A1DA76F0E7}"/>
                  </a:ext>
                </a:extLst>
              </p:cNvPr>
              <p:cNvPicPr>
                <a:picLocks noChangeArrowheads="1"/>
              </p:cNvPicPr>
              <p:nvPr/>
            </p:nvPicPr>
            <p:blipFill>
              <a:blip r:embed="rId38">
                <a:extLst>
                  <a:ext uri="{28A0092B-C50C-407E-A947-70E740481C1C}">
                    <a14:useLocalDpi xmlns:a14="http://schemas.microsoft.com/office/drawing/2010/main" val="0"/>
                  </a:ext>
                </a:extLst>
              </a:blip>
              <a:srcRect/>
              <a:stretch>
                <a:fillRect/>
              </a:stretch>
            </p:blipFill>
            <p:spPr>
              <a:xfrm>
                <a:off x="1450872" y="2630570"/>
                <a:ext cx="331830" cy="1195995"/>
              </a:xfrm>
              <a:prstGeom prst="rect">
                <a:avLst/>
              </a:prstGeom>
              <a:noFill/>
            </p:spPr>
          </p:pic>
          <p:pic>
            <p:nvPicPr>
              <p:cNvPr id="524" name="Picture 9763">
                <a:extLst>
                  <a:ext uri="{FF2B5EF4-FFF2-40B4-BE49-F238E27FC236}">
                    <a16:creationId xmlns:a16="http://schemas.microsoft.com/office/drawing/2014/main" id="{6C38B868-879E-DAA8-54AF-7F1CA32CAB17}"/>
                  </a:ext>
                </a:extLst>
              </p:cNvPr>
              <p:cNvPicPr>
                <a:picLocks noChangeArrowheads="1"/>
              </p:cNvPicPr>
              <p:nvPr/>
            </p:nvPicPr>
            <p:blipFill>
              <a:blip r:embed="rId39">
                <a:extLst>
                  <a:ext uri="{28A0092B-C50C-407E-A947-70E740481C1C}">
                    <a14:useLocalDpi xmlns:a14="http://schemas.microsoft.com/office/drawing/2010/main" val="0"/>
                  </a:ext>
                </a:extLst>
              </a:blip>
              <a:srcRect/>
              <a:stretch>
                <a:fillRect/>
              </a:stretch>
            </p:blipFill>
            <p:spPr>
              <a:xfrm>
                <a:off x="1486266" y="2756486"/>
                <a:ext cx="229698" cy="1019641"/>
              </a:xfrm>
              <a:prstGeom prst="rect">
                <a:avLst/>
              </a:prstGeom>
              <a:noFill/>
            </p:spPr>
          </p:pic>
          <p:pic>
            <p:nvPicPr>
              <p:cNvPr id="525" name="Picture 9764">
                <a:extLst>
                  <a:ext uri="{FF2B5EF4-FFF2-40B4-BE49-F238E27FC236}">
                    <a16:creationId xmlns:a16="http://schemas.microsoft.com/office/drawing/2014/main" id="{92D639B5-2C0C-BE38-2C9F-A62EC7BFC42C}"/>
                  </a:ext>
                </a:extLst>
              </p:cNvPr>
              <p:cNvPicPr>
                <a:picLocks noChangeArrowheads="1"/>
              </p:cNvPicPr>
              <p:nvPr/>
            </p:nvPicPr>
            <p:blipFill>
              <a:blip r:embed="rId40">
                <a:extLst>
                  <a:ext uri="{28A0092B-C50C-407E-A947-70E740481C1C}">
                    <a14:useLocalDpi xmlns:a14="http://schemas.microsoft.com/office/drawing/2010/main" val="0"/>
                  </a:ext>
                </a:extLst>
              </a:blip>
              <a:srcRect/>
              <a:stretch>
                <a:fillRect/>
              </a:stretch>
            </p:blipFill>
            <p:spPr>
              <a:xfrm>
                <a:off x="2611041" y="2632705"/>
                <a:ext cx="327919" cy="1191741"/>
              </a:xfrm>
              <a:prstGeom prst="rect">
                <a:avLst/>
              </a:prstGeom>
              <a:noFill/>
            </p:spPr>
          </p:pic>
          <p:pic>
            <p:nvPicPr>
              <p:cNvPr id="526" name="Picture 9765">
                <a:extLst>
                  <a:ext uri="{FF2B5EF4-FFF2-40B4-BE49-F238E27FC236}">
                    <a16:creationId xmlns:a16="http://schemas.microsoft.com/office/drawing/2014/main" id="{7833758B-90AF-41AC-FEFF-F5AED2B9EE1E}"/>
                  </a:ext>
                </a:extLst>
              </p:cNvPr>
              <p:cNvPicPr>
                <a:picLocks noChangeArrowheads="1"/>
              </p:cNvPicPr>
              <p:nvPr/>
            </p:nvPicPr>
            <p:blipFill>
              <a:blip r:embed="rId41">
                <a:extLst>
                  <a:ext uri="{28A0092B-C50C-407E-A947-70E740481C1C}">
                    <a14:useLocalDpi xmlns:a14="http://schemas.microsoft.com/office/drawing/2010/main" val="0"/>
                  </a:ext>
                </a:extLst>
              </a:blip>
              <a:srcRect/>
              <a:stretch>
                <a:fillRect/>
              </a:stretch>
            </p:blipFill>
            <p:spPr>
              <a:xfrm>
                <a:off x="2609080" y="2630570"/>
                <a:ext cx="331825" cy="1195995"/>
              </a:xfrm>
              <a:prstGeom prst="rect">
                <a:avLst/>
              </a:prstGeom>
              <a:noFill/>
            </p:spPr>
          </p:pic>
          <p:pic>
            <p:nvPicPr>
              <p:cNvPr id="527" name="Picture 9766">
                <a:extLst>
                  <a:ext uri="{FF2B5EF4-FFF2-40B4-BE49-F238E27FC236}">
                    <a16:creationId xmlns:a16="http://schemas.microsoft.com/office/drawing/2014/main" id="{8DD54854-0DA5-9BD4-DC4C-66F78FA2D0DC}"/>
                  </a:ext>
                </a:extLst>
              </p:cNvPr>
              <p:cNvPicPr>
                <a:picLocks noChangeArrowheads="1"/>
              </p:cNvPicPr>
              <p:nvPr/>
            </p:nvPicPr>
            <p:blipFill>
              <a:blip r:embed="rId42">
                <a:extLst>
                  <a:ext uri="{28A0092B-C50C-407E-A947-70E740481C1C}">
                    <a14:useLocalDpi xmlns:a14="http://schemas.microsoft.com/office/drawing/2010/main" val="0"/>
                  </a:ext>
                </a:extLst>
              </a:blip>
              <a:srcRect/>
              <a:stretch>
                <a:fillRect/>
              </a:stretch>
            </p:blipFill>
            <p:spPr>
              <a:xfrm>
                <a:off x="2661829" y="2756503"/>
                <a:ext cx="237571" cy="1032521"/>
              </a:xfrm>
              <a:prstGeom prst="rect">
                <a:avLst/>
              </a:prstGeom>
              <a:noFill/>
            </p:spPr>
          </p:pic>
          <p:pic>
            <p:nvPicPr>
              <p:cNvPr id="528" name="Picture 9767">
                <a:extLst>
                  <a:ext uri="{FF2B5EF4-FFF2-40B4-BE49-F238E27FC236}">
                    <a16:creationId xmlns:a16="http://schemas.microsoft.com/office/drawing/2014/main" id="{6952747F-F20F-B6E7-C7DE-0A6C40D3D073}"/>
                  </a:ext>
                </a:extLst>
              </p:cNvPr>
              <p:cNvPicPr>
                <a:picLocks noChangeArrowheads="1"/>
              </p:cNvPicPr>
              <p:nvPr/>
            </p:nvPicPr>
            <p:blipFill>
              <a:blip r:embed="rId43">
                <a:extLst>
                  <a:ext uri="{28A0092B-C50C-407E-A947-70E740481C1C}">
                    <a14:useLocalDpi xmlns:a14="http://schemas.microsoft.com/office/drawing/2010/main" val="0"/>
                  </a:ext>
                </a:extLst>
              </a:blip>
              <a:srcRect/>
              <a:stretch>
                <a:fillRect/>
              </a:stretch>
            </p:blipFill>
            <p:spPr>
              <a:xfrm>
                <a:off x="1551104" y="2606132"/>
                <a:ext cx="1236916" cy="99859"/>
              </a:xfrm>
              <a:prstGeom prst="rect">
                <a:avLst/>
              </a:prstGeom>
              <a:noFill/>
            </p:spPr>
          </p:pic>
          <p:sp>
            <p:nvSpPr>
              <p:cNvPr id="529" name="Freeform 9768">
                <a:extLst>
                  <a:ext uri="{FF2B5EF4-FFF2-40B4-BE49-F238E27FC236}">
                    <a16:creationId xmlns:a16="http://schemas.microsoft.com/office/drawing/2014/main" id="{B8401F43-C283-A902-87F0-5E420A395C6F}"/>
                  </a:ext>
                </a:extLst>
              </p:cNvPr>
              <p:cNvSpPr/>
              <p:nvPr/>
            </p:nvSpPr>
            <p:spPr>
              <a:xfrm>
                <a:off x="2153434" y="2369072"/>
                <a:ext cx="195583" cy="94873"/>
              </a:xfrm>
              <a:custGeom>
                <a:avLst/>
                <a:gdLst/>
                <a:ahLst/>
                <a:cxnLst/>
                <a:rect l="0" t="0" r="0" b="0"/>
                <a:pathLst>
                  <a:path w="118376" h="52691">
                    <a:moveTo>
                      <a:pt x="118376" y="41300"/>
                    </a:moveTo>
                    <a:cubicBezTo>
                      <a:pt x="117449" y="40602"/>
                      <a:pt x="113893" y="39357"/>
                      <a:pt x="113665" y="38913"/>
                    </a:cubicBezTo>
                    <a:cubicBezTo>
                      <a:pt x="113195" y="37871"/>
                      <a:pt x="112750" y="34709"/>
                      <a:pt x="112446" y="34341"/>
                    </a:cubicBezTo>
                    <a:cubicBezTo>
                      <a:pt x="111823" y="33579"/>
                      <a:pt x="108305" y="32233"/>
                      <a:pt x="107797" y="31585"/>
                    </a:cubicBezTo>
                    <a:cubicBezTo>
                      <a:pt x="108521" y="29743"/>
                      <a:pt x="105321" y="25883"/>
                      <a:pt x="104343" y="24943"/>
                    </a:cubicBezTo>
                    <a:cubicBezTo>
                      <a:pt x="103708" y="23863"/>
                      <a:pt x="102336" y="20587"/>
                      <a:pt x="101485" y="20168"/>
                    </a:cubicBezTo>
                    <a:cubicBezTo>
                      <a:pt x="100927" y="19901"/>
                      <a:pt x="98387" y="20066"/>
                      <a:pt x="98158" y="19723"/>
                    </a:cubicBezTo>
                    <a:cubicBezTo>
                      <a:pt x="97523" y="18809"/>
                      <a:pt x="95948" y="14631"/>
                      <a:pt x="95390" y="13208"/>
                    </a:cubicBezTo>
                    <a:cubicBezTo>
                      <a:pt x="95186" y="12649"/>
                      <a:pt x="92926" y="12510"/>
                      <a:pt x="92176" y="11760"/>
                    </a:cubicBezTo>
                    <a:cubicBezTo>
                      <a:pt x="92164" y="11735"/>
                      <a:pt x="91668" y="8725"/>
                      <a:pt x="91516" y="8319"/>
                    </a:cubicBezTo>
                    <a:cubicBezTo>
                      <a:pt x="86931" y="7976"/>
                      <a:pt x="86246" y="1702"/>
                      <a:pt x="84734" y="2058"/>
                    </a:cubicBezTo>
                    <a:lnTo>
                      <a:pt x="82944" y="0"/>
                    </a:lnTo>
                    <a:cubicBezTo>
                      <a:pt x="81419" y="254"/>
                      <a:pt x="79718" y="1994"/>
                      <a:pt x="78435" y="1892"/>
                    </a:cubicBezTo>
                    <a:cubicBezTo>
                      <a:pt x="75603" y="1664"/>
                      <a:pt x="72987" y="1067"/>
                      <a:pt x="70802" y="902"/>
                    </a:cubicBezTo>
                    <a:cubicBezTo>
                      <a:pt x="70371" y="864"/>
                      <a:pt x="69139" y="2159"/>
                      <a:pt x="68250" y="2324"/>
                    </a:cubicBezTo>
                    <a:cubicBezTo>
                      <a:pt x="65773" y="2794"/>
                      <a:pt x="65900" y="775"/>
                      <a:pt x="60820" y="2324"/>
                    </a:cubicBezTo>
                    <a:cubicBezTo>
                      <a:pt x="60553" y="2413"/>
                      <a:pt x="60007" y="2616"/>
                      <a:pt x="59791" y="2235"/>
                    </a:cubicBezTo>
                    <a:cubicBezTo>
                      <a:pt x="58547" y="3086"/>
                      <a:pt x="56629" y="3937"/>
                      <a:pt x="55270" y="4331"/>
                    </a:cubicBezTo>
                    <a:cubicBezTo>
                      <a:pt x="53924" y="2350"/>
                      <a:pt x="46113" y="4153"/>
                      <a:pt x="43091" y="3772"/>
                    </a:cubicBezTo>
                    <a:cubicBezTo>
                      <a:pt x="42938" y="3835"/>
                      <a:pt x="42608" y="4890"/>
                      <a:pt x="42062" y="3937"/>
                    </a:cubicBezTo>
                    <a:cubicBezTo>
                      <a:pt x="41059" y="4699"/>
                      <a:pt x="34811" y="4051"/>
                      <a:pt x="33337" y="4102"/>
                    </a:cubicBezTo>
                    <a:cubicBezTo>
                      <a:pt x="32055" y="4166"/>
                      <a:pt x="29616" y="5626"/>
                      <a:pt x="27686" y="5868"/>
                    </a:cubicBezTo>
                    <a:cubicBezTo>
                      <a:pt x="26441" y="6045"/>
                      <a:pt x="24828" y="5055"/>
                      <a:pt x="23711" y="5106"/>
                    </a:cubicBezTo>
                    <a:cubicBezTo>
                      <a:pt x="22365" y="5156"/>
                      <a:pt x="22276" y="6134"/>
                      <a:pt x="21171" y="5956"/>
                    </a:cubicBezTo>
                    <a:cubicBezTo>
                      <a:pt x="20459" y="6731"/>
                      <a:pt x="16954" y="8052"/>
                      <a:pt x="15951" y="7988"/>
                    </a:cubicBezTo>
                    <a:cubicBezTo>
                      <a:pt x="15900" y="7239"/>
                      <a:pt x="11976" y="6312"/>
                      <a:pt x="11290" y="6375"/>
                    </a:cubicBezTo>
                    <a:cubicBezTo>
                      <a:pt x="9880" y="7493"/>
                      <a:pt x="2400" y="9170"/>
                      <a:pt x="1105" y="7899"/>
                    </a:cubicBezTo>
                    <a:lnTo>
                      <a:pt x="0" y="8014"/>
                    </a:lnTo>
                    <a:lnTo>
                      <a:pt x="4851" y="15748"/>
                    </a:lnTo>
                    <a:cubicBezTo>
                      <a:pt x="4165" y="18491"/>
                      <a:pt x="7061" y="22924"/>
                      <a:pt x="8712" y="24803"/>
                    </a:cubicBezTo>
                    <a:cubicBezTo>
                      <a:pt x="9131" y="25286"/>
                      <a:pt x="10642" y="25489"/>
                      <a:pt x="11176" y="25845"/>
                    </a:cubicBezTo>
                    <a:lnTo>
                      <a:pt x="14452" y="31115"/>
                    </a:lnTo>
                    <a:cubicBezTo>
                      <a:pt x="13729" y="31509"/>
                      <a:pt x="13487" y="32284"/>
                      <a:pt x="13957" y="32957"/>
                    </a:cubicBezTo>
                    <a:cubicBezTo>
                      <a:pt x="14986" y="34354"/>
                      <a:pt x="16497" y="34849"/>
                      <a:pt x="17602" y="36754"/>
                    </a:cubicBezTo>
                    <a:cubicBezTo>
                      <a:pt x="17932" y="37338"/>
                      <a:pt x="17691" y="39891"/>
                      <a:pt x="18618" y="40920"/>
                    </a:cubicBezTo>
                    <a:cubicBezTo>
                      <a:pt x="19875" y="42277"/>
                      <a:pt x="20802" y="42747"/>
                      <a:pt x="22301" y="43624"/>
                    </a:cubicBezTo>
                    <a:lnTo>
                      <a:pt x="27191" y="51447"/>
                    </a:lnTo>
                    <a:cubicBezTo>
                      <a:pt x="28067" y="51866"/>
                      <a:pt x="29705" y="52564"/>
                      <a:pt x="30492" y="52691"/>
                    </a:cubicBezTo>
                    <a:cubicBezTo>
                      <a:pt x="30670" y="52425"/>
                      <a:pt x="31788" y="50799"/>
                      <a:pt x="31940" y="50761"/>
                    </a:cubicBezTo>
                    <a:cubicBezTo>
                      <a:pt x="33248" y="50812"/>
                      <a:pt x="36779" y="51193"/>
                      <a:pt x="38036" y="51421"/>
                    </a:cubicBezTo>
                    <a:cubicBezTo>
                      <a:pt x="38240" y="51460"/>
                      <a:pt x="38798" y="50418"/>
                      <a:pt x="39560" y="50494"/>
                    </a:cubicBezTo>
                    <a:cubicBezTo>
                      <a:pt x="40945" y="50634"/>
                      <a:pt x="42062" y="51040"/>
                      <a:pt x="43205" y="50405"/>
                    </a:cubicBezTo>
                    <a:cubicBezTo>
                      <a:pt x="43205" y="50405"/>
                      <a:pt x="43662" y="49402"/>
                      <a:pt x="43713" y="49313"/>
                    </a:cubicBezTo>
                    <a:cubicBezTo>
                      <a:pt x="44082" y="49364"/>
                      <a:pt x="44590" y="49161"/>
                      <a:pt x="44844" y="49491"/>
                    </a:cubicBezTo>
                    <a:lnTo>
                      <a:pt x="53124" y="48564"/>
                    </a:lnTo>
                    <a:lnTo>
                      <a:pt x="53035" y="49072"/>
                    </a:lnTo>
                    <a:cubicBezTo>
                      <a:pt x="54267" y="49783"/>
                      <a:pt x="54153" y="49415"/>
                      <a:pt x="55588" y="49618"/>
                    </a:cubicBezTo>
                    <a:cubicBezTo>
                      <a:pt x="55956" y="49669"/>
                      <a:pt x="60096" y="48780"/>
                      <a:pt x="60591" y="48615"/>
                    </a:cubicBezTo>
                    <a:cubicBezTo>
                      <a:pt x="62662" y="48005"/>
                      <a:pt x="69520" y="49148"/>
                      <a:pt x="70942" y="48373"/>
                    </a:cubicBezTo>
                    <a:cubicBezTo>
                      <a:pt x="71945" y="47827"/>
                      <a:pt x="72618" y="47103"/>
                      <a:pt x="73380" y="46303"/>
                    </a:cubicBezTo>
                    <a:lnTo>
                      <a:pt x="84188" y="45097"/>
                    </a:lnTo>
                    <a:cubicBezTo>
                      <a:pt x="84950" y="47726"/>
                      <a:pt x="91351" y="45618"/>
                      <a:pt x="92900" y="44144"/>
                    </a:cubicBezTo>
                    <a:close/>
                    <a:moveTo>
                      <a:pt x="118376" y="41300"/>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0" name="Freeform 9769">
                <a:extLst>
                  <a:ext uri="{FF2B5EF4-FFF2-40B4-BE49-F238E27FC236}">
                    <a16:creationId xmlns:a16="http://schemas.microsoft.com/office/drawing/2014/main" id="{9303D82E-5CF5-A5CC-8369-843650A226A6}"/>
                  </a:ext>
                </a:extLst>
              </p:cNvPr>
              <p:cNvSpPr/>
              <p:nvPr/>
            </p:nvSpPr>
            <p:spPr>
              <a:xfrm>
                <a:off x="2189816" y="2442645"/>
                <a:ext cx="165052" cy="177379"/>
              </a:xfrm>
              <a:custGeom>
                <a:avLst/>
                <a:gdLst/>
                <a:ahLst/>
                <a:cxnLst/>
                <a:rect l="0" t="0" r="0" b="0"/>
                <a:pathLst>
                  <a:path w="99897" h="98513">
                    <a:moveTo>
                      <a:pt x="7632" y="97688"/>
                    </a:moveTo>
                    <a:cubicBezTo>
                      <a:pt x="9638" y="97726"/>
                      <a:pt x="12140" y="98513"/>
                      <a:pt x="13321" y="98018"/>
                    </a:cubicBezTo>
                    <a:cubicBezTo>
                      <a:pt x="13359" y="98005"/>
                      <a:pt x="14769" y="96228"/>
                      <a:pt x="14972" y="96038"/>
                    </a:cubicBezTo>
                    <a:cubicBezTo>
                      <a:pt x="15226" y="95809"/>
                      <a:pt x="16496" y="95758"/>
                      <a:pt x="18122" y="95834"/>
                    </a:cubicBezTo>
                    <a:cubicBezTo>
                      <a:pt x="18846" y="97840"/>
                      <a:pt x="21729" y="97536"/>
                      <a:pt x="23557" y="96457"/>
                    </a:cubicBezTo>
                    <a:cubicBezTo>
                      <a:pt x="24091" y="96126"/>
                      <a:pt x="24180" y="96901"/>
                      <a:pt x="24777" y="96634"/>
                    </a:cubicBezTo>
                    <a:cubicBezTo>
                      <a:pt x="25361" y="96774"/>
                      <a:pt x="25767" y="96901"/>
                      <a:pt x="25881" y="97041"/>
                    </a:cubicBezTo>
                    <a:cubicBezTo>
                      <a:pt x="26504" y="97066"/>
                      <a:pt x="30085" y="92685"/>
                      <a:pt x="31850" y="94933"/>
                    </a:cubicBezTo>
                    <a:cubicBezTo>
                      <a:pt x="37743" y="95377"/>
                      <a:pt x="36207" y="94513"/>
                      <a:pt x="41756" y="93726"/>
                    </a:cubicBezTo>
                    <a:cubicBezTo>
                      <a:pt x="42455" y="93625"/>
                      <a:pt x="43166" y="94691"/>
                      <a:pt x="44055" y="94717"/>
                    </a:cubicBezTo>
                    <a:cubicBezTo>
                      <a:pt x="44881" y="94742"/>
                      <a:pt x="45630" y="93485"/>
                      <a:pt x="47370" y="93167"/>
                    </a:cubicBezTo>
                    <a:cubicBezTo>
                      <a:pt x="51497" y="89459"/>
                      <a:pt x="57682" y="95212"/>
                      <a:pt x="62724" y="90907"/>
                    </a:cubicBezTo>
                    <a:cubicBezTo>
                      <a:pt x="63740" y="90970"/>
                      <a:pt x="64820" y="90754"/>
                      <a:pt x="65721" y="91085"/>
                    </a:cubicBezTo>
                    <a:cubicBezTo>
                      <a:pt x="68007" y="90246"/>
                      <a:pt x="72490" y="91478"/>
                      <a:pt x="72655" y="91415"/>
                    </a:cubicBezTo>
                    <a:cubicBezTo>
                      <a:pt x="73151" y="91186"/>
                      <a:pt x="76364" y="89446"/>
                      <a:pt x="76453" y="89434"/>
                    </a:cubicBezTo>
                    <a:cubicBezTo>
                      <a:pt x="77977" y="89345"/>
                      <a:pt x="80669" y="88989"/>
                      <a:pt x="81749" y="89103"/>
                    </a:cubicBezTo>
                    <a:cubicBezTo>
                      <a:pt x="81812" y="89040"/>
                      <a:pt x="82003" y="87998"/>
                      <a:pt x="82066" y="87948"/>
                    </a:cubicBezTo>
                    <a:cubicBezTo>
                      <a:pt x="82142" y="87910"/>
                      <a:pt x="87984" y="89383"/>
                      <a:pt x="88848" y="89434"/>
                    </a:cubicBezTo>
                    <a:cubicBezTo>
                      <a:pt x="90080" y="89497"/>
                      <a:pt x="92417" y="87186"/>
                      <a:pt x="96138" y="87617"/>
                    </a:cubicBezTo>
                    <a:lnTo>
                      <a:pt x="98157" y="87389"/>
                    </a:lnTo>
                    <a:cubicBezTo>
                      <a:pt x="98360" y="85941"/>
                      <a:pt x="99897" y="85382"/>
                      <a:pt x="99427" y="83807"/>
                    </a:cubicBezTo>
                    <a:cubicBezTo>
                      <a:pt x="97967" y="83033"/>
                      <a:pt x="96024" y="77622"/>
                      <a:pt x="96201" y="76861"/>
                    </a:cubicBezTo>
                    <a:cubicBezTo>
                      <a:pt x="96989" y="75654"/>
                      <a:pt x="97078" y="73635"/>
                      <a:pt x="96951" y="71438"/>
                    </a:cubicBezTo>
                    <a:cubicBezTo>
                      <a:pt x="99097" y="69825"/>
                      <a:pt x="96963" y="66383"/>
                      <a:pt x="96417" y="64313"/>
                    </a:cubicBezTo>
                    <a:cubicBezTo>
                      <a:pt x="96430" y="62827"/>
                      <a:pt x="96659" y="61659"/>
                      <a:pt x="97370" y="61151"/>
                    </a:cubicBezTo>
                    <a:cubicBezTo>
                      <a:pt x="94957" y="54635"/>
                      <a:pt x="97687" y="50787"/>
                      <a:pt x="95134" y="46965"/>
                    </a:cubicBezTo>
                    <a:cubicBezTo>
                      <a:pt x="94817" y="46317"/>
                      <a:pt x="95503" y="40500"/>
                      <a:pt x="95947" y="39357"/>
                    </a:cubicBezTo>
                    <a:cubicBezTo>
                      <a:pt x="95554" y="39243"/>
                      <a:pt x="95414" y="38964"/>
                      <a:pt x="95452" y="38532"/>
                    </a:cubicBezTo>
                    <a:cubicBezTo>
                      <a:pt x="95871" y="38265"/>
                      <a:pt x="96570" y="37630"/>
                      <a:pt x="96671" y="37211"/>
                    </a:cubicBezTo>
                    <a:cubicBezTo>
                      <a:pt x="95808" y="35611"/>
                      <a:pt x="93750" y="28296"/>
                      <a:pt x="95795" y="27623"/>
                    </a:cubicBezTo>
                    <a:cubicBezTo>
                      <a:pt x="94525" y="25045"/>
                      <a:pt x="95134" y="25718"/>
                      <a:pt x="96252" y="23152"/>
                    </a:cubicBezTo>
                    <a:cubicBezTo>
                      <a:pt x="95782" y="21069"/>
                      <a:pt x="95109" y="16777"/>
                      <a:pt x="93788" y="16053"/>
                    </a:cubicBezTo>
                    <a:cubicBezTo>
                      <a:pt x="93750" y="15316"/>
                      <a:pt x="95020" y="13056"/>
                      <a:pt x="95452" y="12243"/>
                    </a:cubicBezTo>
                    <a:cubicBezTo>
                      <a:pt x="95452" y="12243"/>
                      <a:pt x="94284" y="4458"/>
                      <a:pt x="95630" y="2007"/>
                    </a:cubicBezTo>
                    <a:lnTo>
                      <a:pt x="95579" y="0"/>
                    </a:lnTo>
                    <a:lnTo>
                      <a:pt x="94703" y="89"/>
                    </a:lnTo>
                    <a:cubicBezTo>
                      <a:pt x="93661" y="64"/>
                      <a:pt x="92264" y="597"/>
                      <a:pt x="91451" y="610"/>
                    </a:cubicBezTo>
                    <a:cubicBezTo>
                      <a:pt x="90016" y="622"/>
                      <a:pt x="87210" y="191"/>
                      <a:pt x="86270" y="279"/>
                    </a:cubicBezTo>
                    <a:cubicBezTo>
                      <a:pt x="85787" y="318"/>
                      <a:pt x="85203" y="1003"/>
                      <a:pt x="85025" y="1359"/>
                    </a:cubicBezTo>
                    <a:cubicBezTo>
                      <a:pt x="82066" y="1207"/>
                      <a:pt x="82104" y="2108"/>
                      <a:pt x="79933" y="1283"/>
                    </a:cubicBezTo>
                    <a:cubicBezTo>
                      <a:pt x="76377" y="4191"/>
                      <a:pt x="75348" y="1677"/>
                      <a:pt x="72084" y="1689"/>
                    </a:cubicBezTo>
                    <a:cubicBezTo>
                      <a:pt x="70941" y="1689"/>
                      <a:pt x="69303" y="3048"/>
                      <a:pt x="68325" y="2972"/>
                    </a:cubicBezTo>
                    <a:lnTo>
                      <a:pt x="67918" y="3010"/>
                    </a:lnTo>
                    <a:cubicBezTo>
                      <a:pt x="66839" y="3188"/>
                      <a:pt x="64693" y="4699"/>
                      <a:pt x="62737" y="4115"/>
                    </a:cubicBezTo>
                    <a:cubicBezTo>
                      <a:pt x="62483" y="4039"/>
                      <a:pt x="60667" y="2299"/>
                      <a:pt x="59905" y="2438"/>
                    </a:cubicBezTo>
                    <a:cubicBezTo>
                      <a:pt x="59473" y="2527"/>
                      <a:pt x="54533" y="4178"/>
                      <a:pt x="54075" y="4458"/>
                    </a:cubicBezTo>
                    <a:cubicBezTo>
                      <a:pt x="53466" y="4788"/>
                      <a:pt x="52018" y="4026"/>
                      <a:pt x="51650" y="4026"/>
                    </a:cubicBezTo>
                    <a:cubicBezTo>
                      <a:pt x="50824" y="4039"/>
                      <a:pt x="49770" y="4928"/>
                      <a:pt x="49021" y="5042"/>
                    </a:cubicBezTo>
                    <a:cubicBezTo>
                      <a:pt x="48945" y="5017"/>
                      <a:pt x="48551" y="4839"/>
                      <a:pt x="48551" y="4826"/>
                    </a:cubicBezTo>
                    <a:cubicBezTo>
                      <a:pt x="46024" y="6693"/>
                      <a:pt x="44030" y="5410"/>
                      <a:pt x="41096" y="4737"/>
                    </a:cubicBezTo>
                    <a:cubicBezTo>
                      <a:pt x="40359" y="4585"/>
                      <a:pt x="38835" y="5842"/>
                      <a:pt x="38124" y="6020"/>
                    </a:cubicBezTo>
                    <a:cubicBezTo>
                      <a:pt x="37489" y="6172"/>
                      <a:pt x="36270" y="5169"/>
                      <a:pt x="35749" y="5347"/>
                    </a:cubicBezTo>
                    <a:cubicBezTo>
                      <a:pt x="34517" y="5753"/>
                      <a:pt x="33857" y="6160"/>
                      <a:pt x="32574" y="6972"/>
                    </a:cubicBezTo>
                    <a:cubicBezTo>
                      <a:pt x="32574" y="7137"/>
                      <a:pt x="32282" y="7137"/>
                      <a:pt x="32104" y="7290"/>
                    </a:cubicBezTo>
                    <a:cubicBezTo>
                      <a:pt x="31520" y="7811"/>
                      <a:pt x="23659" y="6299"/>
                      <a:pt x="21424" y="8230"/>
                    </a:cubicBezTo>
                    <a:cubicBezTo>
                      <a:pt x="21271" y="8357"/>
                      <a:pt x="21043" y="8446"/>
                      <a:pt x="20814" y="8471"/>
                    </a:cubicBezTo>
                    <a:cubicBezTo>
                      <a:pt x="19404" y="8636"/>
                      <a:pt x="18452" y="7849"/>
                      <a:pt x="17360" y="7633"/>
                    </a:cubicBezTo>
                    <a:cubicBezTo>
                      <a:pt x="17106" y="7582"/>
                      <a:pt x="14642" y="8331"/>
                      <a:pt x="13880" y="8306"/>
                    </a:cubicBezTo>
                    <a:cubicBezTo>
                      <a:pt x="13397" y="8306"/>
                      <a:pt x="12165" y="7366"/>
                      <a:pt x="11759" y="7201"/>
                    </a:cubicBezTo>
                    <a:cubicBezTo>
                      <a:pt x="11403" y="7239"/>
                      <a:pt x="9905" y="8484"/>
                      <a:pt x="9308" y="8725"/>
                    </a:cubicBezTo>
                    <a:cubicBezTo>
                      <a:pt x="6693" y="9779"/>
                      <a:pt x="7086" y="7684"/>
                      <a:pt x="4280" y="9919"/>
                    </a:cubicBezTo>
                    <a:cubicBezTo>
                      <a:pt x="0" y="11519"/>
                      <a:pt x="1346" y="18961"/>
                      <a:pt x="4724" y="21146"/>
                    </a:cubicBezTo>
                    <a:lnTo>
                      <a:pt x="5867" y="51372"/>
                    </a:lnTo>
                    <a:cubicBezTo>
                      <a:pt x="4737" y="56731"/>
                      <a:pt x="2222" y="61087"/>
                      <a:pt x="7226" y="66078"/>
                    </a:cubicBezTo>
                    <a:lnTo>
                      <a:pt x="6426" y="65926"/>
                    </a:lnTo>
                    <a:close/>
                    <a:moveTo>
                      <a:pt x="7632" y="97688"/>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1" name="Freeform 9770">
                <a:extLst>
                  <a:ext uri="{FF2B5EF4-FFF2-40B4-BE49-F238E27FC236}">
                    <a16:creationId xmlns:a16="http://schemas.microsoft.com/office/drawing/2014/main" id="{78EBBA61-74DA-FE36-2F5E-BC449975BD12}"/>
                  </a:ext>
                </a:extLst>
              </p:cNvPr>
              <p:cNvSpPr/>
              <p:nvPr/>
            </p:nvSpPr>
            <p:spPr>
              <a:xfrm>
                <a:off x="2153310" y="2381246"/>
                <a:ext cx="53339" cy="236902"/>
              </a:xfrm>
              <a:custGeom>
                <a:avLst/>
                <a:gdLst/>
                <a:ahLst/>
                <a:cxnLst/>
                <a:rect l="0" t="0" r="0" b="0"/>
                <a:pathLst>
                  <a:path w="32283" h="131571">
                    <a:moveTo>
                      <a:pt x="0" y="0"/>
                    </a:moveTo>
                    <a:lnTo>
                      <a:pt x="101" y="3733"/>
                    </a:lnTo>
                    <a:cubicBezTo>
                      <a:pt x="431" y="4191"/>
                      <a:pt x="1943" y="7404"/>
                      <a:pt x="1905" y="7772"/>
                    </a:cubicBezTo>
                    <a:cubicBezTo>
                      <a:pt x="1600" y="8039"/>
                      <a:pt x="520" y="8661"/>
                      <a:pt x="368" y="9067"/>
                    </a:cubicBezTo>
                    <a:cubicBezTo>
                      <a:pt x="469" y="10591"/>
                      <a:pt x="1828" y="13220"/>
                      <a:pt x="1409" y="14655"/>
                    </a:cubicBezTo>
                    <a:cubicBezTo>
                      <a:pt x="1270" y="15100"/>
                      <a:pt x="431" y="16382"/>
                      <a:pt x="482" y="16738"/>
                    </a:cubicBezTo>
                    <a:cubicBezTo>
                      <a:pt x="520" y="17056"/>
                      <a:pt x="241" y="17246"/>
                      <a:pt x="368" y="17525"/>
                    </a:cubicBezTo>
                    <a:cubicBezTo>
                      <a:pt x="1523" y="20345"/>
                      <a:pt x="1638" y="20167"/>
                      <a:pt x="736" y="23126"/>
                    </a:cubicBezTo>
                    <a:cubicBezTo>
                      <a:pt x="482" y="23990"/>
                      <a:pt x="2336" y="26073"/>
                      <a:pt x="2438" y="27927"/>
                    </a:cubicBezTo>
                    <a:cubicBezTo>
                      <a:pt x="2476" y="28486"/>
                      <a:pt x="1231" y="28905"/>
                      <a:pt x="1295" y="29629"/>
                    </a:cubicBezTo>
                    <a:cubicBezTo>
                      <a:pt x="1714" y="31038"/>
                      <a:pt x="2971" y="38265"/>
                      <a:pt x="2692" y="40030"/>
                    </a:cubicBezTo>
                    <a:cubicBezTo>
                      <a:pt x="2616" y="40589"/>
                      <a:pt x="2260" y="44957"/>
                      <a:pt x="2311" y="45110"/>
                    </a:cubicBezTo>
                    <a:cubicBezTo>
                      <a:pt x="2120" y="45173"/>
                      <a:pt x="1041" y="45681"/>
                      <a:pt x="1003" y="45758"/>
                    </a:cubicBezTo>
                    <a:cubicBezTo>
                      <a:pt x="1054" y="46367"/>
                      <a:pt x="1498" y="47371"/>
                      <a:pt x="2044" y="47612"/>
                    </a:cubicBezTo>
                    <a:cubicBezTo>
                      <a:pt x="1790" y="47523"/>
                      <a:pt x="1523" y="47523"/>
                      <a:pt x="1244" y="47586"/>
                    </a:cubicBezTo>
                    <a:lnTo>
                      <a:pt x="1409" y="53822"/>
                    </a:lnTo>
                    <a:cubicBezTo>
                      <a:pt x="1536" y="54203"/>
                      <a:pt x="1752" y="54368"/>
                      <a:pt x="2044" y="54330"/>
                    </a:cubicBezTo>
                    <a:cubicBezTo>
                      <a:pt x="2387" y="54851"/>
                      <a:pt x="3429" y="57010"/>
                      <a:pt x="3340" y="57721"/>
                    </a:cubicBezTo>
                    <a:cubicBezTo>
                      <a:pt x="2578" y="57911"/>
                      <a:pt x="2082" y="59334"/>
                      <a:pt x="1523" y="59931"/>
                    </a:cubicBezTo>
                    <a:cubicBezTo>
                      <a:pt x="2247" y="61252"/>
                      <a:pt x="3556" y="62382"/>
                      <a:pt x="3479" y="64223"/>
                    </a:cubicBezTo>
                    <a:cubicBezTo>
                      <a:pt x="3441" y="65151"/>
                      <a:pt x="2679" y="67640"/>
                      <a:pt x="2692" y="67729"/>
                    </a:cubicBezTo>
                    <a:cubicBezTo>
                      <a:pt x="2755" y="68237"/>
                      <a:pt x="4076" y="69138"/>
                      <a:pt x="4127" y="70865"/>
                    </a:cubicBezTo>
                    <a:cubicBezTo>
                      <a:pt x="4152" y="72059"/>
                      <a:pt x="2527" y="72466"/>
                      <a:pt x="2044" y="73202"/>
                    </a:cubicBezTo>
                    <a:cubicBezTo>
                      <a:pt x="2247" y="73926"/>
                      <a:pt x="2793" y="75082"/>
                      <a:pt x="1981" y="75679"/>
                    </a:cubicBezTo>
                    <a:lnTo>
                      <a:pt x="2044" y="78282"/>
                    </a:lnTo>
                    <a:cubicBezTo>
                      <a:pt x="3035" y="79044"/>
                      <a:pt x="3517" y="79692"/>
                      <a:pt x="4140" y="80733"/>
                    </a:cubicBezTo>
                    <a:cubicBezTo>
                      <a:pt x="1892" y="82803"/>
                      <a:pt x="5346" y="88569"/>
                      <a:pt x="6388" y="89331"/>
                    </a:cubicBezTo>
                    <a:cubicBezTo>
                      <a:pt x="6489" y="89420"/>
                      <a:pt x="8813" y="89915"/>
                      <a:pt x="8915" y="89928"/>
                    </a:cubicBezTo>
                    <a:cubicBezTo>
                      <a:pt x="9093" y="91020"/>
                      <a:pt x="8623" y="92113"/>
                      <a:pt x="8915" y="93344"/>
                    </a:cubicBezTo>
                    <a:cubicBezTo>
                      <a:pt x="9271" y="94881"/>
                      <a:pt x="10858" y="94780"/>
                      <a:pt x="11582" y="95872"/>
                    </a:cubicBezTo>
                    <a:cubicBezTo>
                      <a:pt x="12928" y="97891"/>
                      <a:pt x="11074" y="99060"/>
                      <a:pt x="12471" y="100761"/>
                    </a:cubicBezTo>
                    <a:cubicBezTo>
                      <a:pt x="14579" y="103339"/>
                      <a:pt x="17754" y="105054"/>
                      <a:pt x="20332" y="108013"/>
                    </a:cubicBezTo>
                    <a:cubicBezTo>
                      <a:pt x="20942" y="108737"/>
                      <a:pt x="20040" y="110731"/>
                      <a:pt x="19875" y="111874"/>
                    </a:cubicBezTo>
                    <a:cubicBezTo>
                      <a:pt x="19684" y="113271"/>
                      <a:pt x="21551" y="113461"/>
                      <a:pt x="22098" y="114388"/>
                    </a:cubicBezTo>
                    <a:cubicBezTo>
                      <a:pt x="22186" y="115887"/>
                      <a:pt x="20027" y="117068"/>
                      <a:pt x="21069" y="119278"/>
                    </a:cubicBezTo>
                    <a:cubicBezTo>
                      <a:pt x="21069" y="119291"/>
                      <a:pt x="21272" y="119494"/>
                      <a:pt x="21361" y="119735"/>
                    </a:cubicBezTo>
                    <a:cubicBezTo>
                      <a:pt x="21539" y="120205"/>
                      <a:pt x="25717" y="122910"/>
                      <a:pt x="26403" y="123431"/>
                    </a:cubicBezTo>
                    <a:cubicBezTo>
                      <a:pt x="26885" y="123799"/>
                      <a:pt x="27038" y="127127"/>
                      <a:pt x="28181" y="128473"/>
                    </a:cubicBezTo>
                    <a:lnTo>
                      <a:pt x="29121" y="128562"/>
                    </a:lnTo>
                    <a:lnTo>
                      <a:pt x="30746" y="131571"/>
                    </a:lnTo>
                    <a:lnTo>
                      <a:pt x="30695" y="130416"/>
                    </a:lnTo>
                    <a:cubicBezTo>
                      <a:pt x="32283" y="127863"/>
                      <a:pt x="31178" y="123164"/>
                      <a:pt x="30187" y="121729"/>
                    </a:cubicBezTo>
                    <a:cubicBezTo>
                      <a:pt x="30607" y="121310"/>
                      <a:pt x="31496" y="121615"/>
                      <a:pt x="31673" y="120865"/>
                    </a:cubicBezTo>
                    <a:cubicBezTo>
                      <a:pt x="30924" y="116598"/>
                      <a:pt x="28981" y="117347"/>
                      <a:pt x="30403" y="112166"/>
                    </a:cubicBezTo>
                    <a:cubicBezTo>
                      <a:pt x="30556" y="111620"/>
                      <a:pt x="29184" y="110629"/>
                      <a:pt x="29362" y="109499"/>
                    </a:cubicBezTo>
                    <a:cubicBezTo>
                      <a:pt x="29654" y="107759"/>
                      <a:pt x="31864" y="107010"/>
                      <a:pt x="31292" y="105054"/>
                    </a:cubicBezTo>
                    <a:cubicBezTo>
                      <a:pt x="30734" y="103162"/>
                      <a:pt x="29260" y="102450"/>
                      <a:pt x="29438" y="100164"/>
                    </a:cubicBezTo>
                    <a:cubicBezTo>
                      <a:pt x="30302" y="98412"/>
                      <a:pt x="28676" y="94488"/>
                      <a:pt x="28181" y="93052"/>
                    </a:cubicBezTo>
                    <a:lnTo>
                      <a:pt x="28181" y="92163"/>
                    </a:lnTo>
                    <a:cubicBezTo>
                      <a:pt x="28346" y="91084"/>
                      <a:pt x="29667" y="91147"/>
                      <a:pt x="29514" y="89928"/>
                    </a:cubicBezTo>
                    <a:cubicBezTo>
                      <a:pt x="29159" y="87210"/>
                      <a:pt x="27825" y="84251"/>
                      <a:pt x="30022" y="82410"/>
                    </a:cubicBezTo>
                    <a:cubicBezTo>
                      <a:pt x="29273" y="80568"/>
                      <a:pt x="28905" y="76746"/>
                      <a:pt x="28359" y="74523"/>
                    </a:cubicBezTo>
                    <a:cubicBezTo>
                      <a:pt x="27355" y="73266"/>
                      <a:pt x="29489" y="72009"/>
                      <a:pt x="29883" y="70967"/>
                    </a:cubicBezTo>
                    <a:cubicBezTo>
                      <a:pt x="30098" y="67805"/>
                      <a:pt x="25298" y="61302"/>
                      <a:pt x="30848" y="59702"/>
                    </a:cubicBezTo>
                    <a:cubicBezTo>
                      <a:pt x="31013" y="58407"/>
                      <a:pt x="28130" y="55308"/>
                      <a:pt x="26936" y="54711"/>
                    </a:cubicBezTo>
                    <a:cubicBezTo>
                      <a:pt x="26555" y="53606"/>
                      <a:pt x="27597" y="52946"/>
                      <a:pt x="27736" y="51993"/>
                    </a:cubicBezTo>
                    <a:cubicBezTo>
                      <a:pt x="27914" y="50749"/>
                      <a:pt x="25311" y="49314"/>
                      <a:pt x="25361" y="48882"/>
                    </a:cubicBezTo>
                    <a:cubicBezTo>
                      <a:pt x="25552" y="47586"/>
                      <a:pt x="26796" y="45808"/>
                      <a:pt x="27063" y="43713"/>
                    </a:cubicBezTo>
                    <a:cubicBezTo>
                      <a:pt x="27063" y="42760"/>
                      <a:pt x="27114" y="41465"/>
                      <a:pt x="26860" y="40525"/>
                    </a:cubicBezTo>
                    <a:cubicBezTo>
                      <a:pt x="26365" y="40589"/>
                      <a:pt x="24688" y="39865"/>
                      <a:pt x="24358" y="39712"/>
                    </a:cubicBezTo>
                    <a:cubicBezTo>
                      <a:pt x="24536" y="37338"/>
                      <a:pt x="22936" y="33909"/>
                      <a:pt x="21132" y="32753"/>
                    </a:cubicBezTo>
                    <a:cubicBezTo>
                      <a:pt x="20612" y="32702"/>
                      <a:pt x="19939" y="32905"/>
                      <a:pt x="19608" y="32588"/>
                    </a:cubicBezTo>
                    <a:cubicBezTo>
                      <a:pt x="19761" y="32384"/>
                      <a:pt x="19951" y="30975"/>
                      <a:pt x="19939" y="30556"/>
                    </a:cubicBezTo>
                    <a:cubicBezTo>
                      <a:pt x="19773" y="30518"/>
                      <a:pt x="19532" y="30632"/>
                      <a:pt x="19392" y="30467"/>
                    </a:cubicBezTo>
                    <a:cubicBezTo>
                      <a:pt x="18999" y="30149"/>
                      <a:pt x="18656" y="29844"/>
                      <a:pt x="18338" y="29667"/>
                    </a:cubicBezTo>
                    <a:cubicBezTo>
                      <a:pt x="17792" y="26250"/>
                      <a:pt x="17119" y="26022"/>
                      <a:pt x="14858" y="24701"/>
                    </a:cubicBezTo>
                    <a:cubicBezTo>
                      <a:pt x="16586" y="20345"/>
                      <a:pt x="12801" y="21704"/>
                      <a:pt x="12915" y="18351"/>
                    </a:cubicBezTo>
                    <a:cubicBezTo>
                      <a:pt x="12649" y="18173"/>
                      <a:pt x="10718" y="17843"/>
                      <a:pt x="10287" y="17843"/>
                    </a:cubicBezTo>
                    <a:cubicBezTo>
                      <a:pt x="10160" y="17284"/>
                      <a:pt x="10566" y="16421"/>
                      <a:pt x="9956" y="16065"/>
                    </a:cubicBezTo>
                    <a:cubicBezTo>
                      <a:pt x="9271" y="15074"/>
                      <a:pt x="7861" y="14528"/>
                      <a:pt x="7492" y="13944"/>
                    </a:cubicBezTo>
                    <a:cubicBezTo>
                      <a:pt x="7264" y="9105"/>
                      <a:pt x="5613" y="10312"/>
                      <a:pt x="5359" y="9194"/>
                    </a:cubicBezTo>
                    <a:cubicBezTo>
                      <a:pt x="5156" y="8254"/>
                      <a:pt x="6438" y="8102"/>
                      <a:pt x="6197" y="7251"/>
                    </a:cubicBezTo>
                    <a:cubicBezTo>
                      <a:pt x="4292" y="6769"/>
                      <a:pt x="889" y="1993"/>
                      <a:pt x="914" y="1473"/>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2" name="Freeform 9771">
                <a:extLst>
                  <a:ext uri="{FF2B5EF4-FFF2-40B4-BE49-F238E27FC236}">
                    <a16:creationId xmlns:a16="http://schemas.microsoft.com/office/drawing/2014/main" id="{1A2E7B68-583F-0428-360F-70EBFBD224D0}"/>
                  </a:ext>
                </a:extLst>
              </p:cNvPr>
              <p:cNvSpPr/>
              <p:nvPr/>
            </p:nvSpPr>
            <p:spPr>
              <a:xfrm>
                <a:off x="2191516" y="2458346"/>
                <a:ext cx="14665" cy="157803"/>
              </a:xfrm>
              <a:custGeom>
                <a:avLst/>
                <a:gdLst/>
                <a:ahLst/>
                <a:cxnLst/>
                <a:rect l="0" t="0" r="0" b="0"/>
                <a:pathLst>
                  <a:path w="8876" h="87641">
                    <a:moveTo>
                      <a:pt x="4381" y="380"/>
                    </a:moveTo>
                    <a:cubicBezTo>
                      <a:pt x="4419" y="799"/>
                      <a:pt x="4293" y="1116"/>
                      <a:pt x="4001" y="1345"/>
                    </a:cubicBezTo>
                    <a:cubicBezTo>
                      <a:pt x="3912" y="2970"/>
                      <a:pt x="2629" y="4698"/>
                      <a:pt x="2654" y="5929"/>
                    </a:cubicBezTo>
                    <a:cubicBezTo>
                      <a:pt x="3505" y="6310"/>
                      <a:pt x="4089" y="6755"/>
                      <a:pt x="4761" y="7466"/>
                    </a:cubicBezTo>
                    <a:cubicBezTo>
                      <a:pt x="4812" y="8736"/>
                      <a:pt x="3874" y="9460"/>
                      <a:pt x="4191" y="10717"/>
                    </a:cubicBezTo>
                    <a:cubicBezTo>
                      <a:pt x="4495" y="11911"/>
                      <a:pt x="6324" y="13562"/>
                      <a:pt x="6489" y="14730"/>
                    </a:cubicBezTo>
                    <a:cubicBezTo>
                      <a:pt x="6603" y="15518"/>
                      <a:pt x="5511" y="18668"/>
                      <a:pt x="5536" y="19341"/>
                    </a:cubicBezTo>
                    <a:cubicBezTo>
                      <a:pt x="5600" y="22465"/>
                      <a:pt x="6235" y="23494"/>
                      <a:pt x="6679" y="26033"/>
                    </a:cubicBezTo>
                    <a:cubicBezTo>
                      <a:pt x="6946" y="27558"/>
                      <a:pt x="5524" y="28599"/>
                      <a:pt x="5536" y="30250"/>
                    </a:cubicBezTo>
                    <a:cubicBezTo>
                      <a:pt x="5536" y="31672"/>
                      <a:pt x="7060" y="37845"/>
                      <a:pt x="6959" y="39445"/>
                    </a:cubicBezTo>
                    <a:cubicBezTo>
                      <a:pt x="5371" y="42035"/>
                      <a:pt x="7365" y="45731"/>
                      <a:pt x="6959" y="47090"/>
                    </a:cubicBezTo>
                    <a:cubicBezTo>
                      <a:pt x="3874" y="49871"/>
                      <a:pt x="6933" y="53745"/>
                      <a:pt x="7263" y="56679"/>
                    </a:cubicBezTo>
                    <a:cubicBezTo>
                      <a:pt x="7314" y="57212"/>
                      <a:pt x="6235" y="57568"/>
                      <a:pt x="6781" y="58774"/>
                    </a:cubicBezTo>
                    <a:cubicBezTo>
                      <a:pt x="7873" y="59815"/>
                      <a:pt x="8876" y="62851"/>
                      <a:pt x="8013" y="64603"/>
                    </a:cubicBezTo>
                    <a:cubicBezTo>
                      <a:pt x="7517" y="65137"/>
                      <a:pt x="7200" y="65569"/>
                      <a:pt x="6870" y="66051"/>
                    </a:cubicBezTo>
                    <a:cubicBezTo>
                      <a:pt x="6870" y="66051"/>
                      <a:pt x="6870" y="66762"/>
                      <a:pt x="6870" y="66813"/>
                    </a:cubicBezTo>
                    <a:cubicBezTo>
                      <a:pt x="7251" y="69645"/>
                      <a:pt x="7479" y="68426"/>
                      <a:pt x="6870" y="71220"/>
                    </a:cubicBezTo>
                    <a:lnTo>
                      <a:pt x="6870" y="71601"/>
                    </a:lnTo>
                    <a:cubicBezTo>
                      <a:pt x="6870" y="71842"/>
                      <a:pt x="8610" y="77989"/>
                      <a:pt x="8787" y="78294"/>
                    </a:cubicBezTo>
                    <a:cubicBezTo>
                      <a:pt x="8076" y="78510"/>
                      <a:pt x="7987" y="78993"/>
                      <a:pt x="7632" y="79069"/>
                    </a:cubicBezTo>
                    <a:lnTo>
                      <a:pt x="7632" y="79831"/>
                    </a:lnTo>
                    <a:cubicBezTo>
                      <a:pt x="8838" y="80504"/>
                      <a:pt x="8381" y="87374"/>
                      <a:pt x="8165" y="87641"/>
                    </a:cubicBezTo>
                    <a:cubicBezTo>
                      <a:pt x="4089" y="85165"/>
                      <a:pt x="6755" y="80986"/>
                      <a:pt x="6108" y="77913"/>
                    </a:cubicBezTo>
                    <a:cubicBezTo>
                      <a:pt x="5587" y="75475"/>
                      <a:pt x="4558" y="71449"/>
                      <a:pt x="4381" y="69493"/>
                    </a:cubicBezTo>
                    <a:cubicBezTo>
                      <a:pt x="4216" y="67651"/>
                      <a:pt x="5549" y="63587"/>
                      <a:pt x="5536" y="62406"/>
                    </a:cubicBezTo>
                    <a:cubicBezTo>
                      <a:pt x="5524" y="61644"/>
                      <a:pt x="4356" y="60158"/>
                      <a:pt x="4001" y="58965"/>
                    </a:cubicBezTo>
                    <a:cubicBezTo>
                      <a:pt x="3556" y="57390"/>
                      <a:pt x="4850" y="56793"/>
                      <a:pt x="4761" y="55510"/>
                    </a:cubicBezTo>
                    <a:cubicBezTo>
                      <a:pt x="4749" y="55116"/>
                      <a:pt x="3518" y="51675"/>
                      <a:pt x="3238" y="50545"/>
                    </a:cubicBezTo>
                    <a:cubicBezTo>
                      <a:pt x="3061" y="49833"/>
                      <a:pt x="3505" y="48678"/>
                      <a:pt x="3620" y="48246"/>
                    </a:cubicBezTo>
                    <a:cubicBezTo>
                      <a:pt x="4001" y="46836"/>
                      <a:pt x="2997" y="39724"/>
                      <a:pt x="3048" y="39622"/>
                    </a:cubicBezTo>
                    <a:cubicBezTo>
                      <a:pt x="3289" y="39127"/>
                      <a:pt x="4153" y="37832"/>
                      <a:pt x="4191" y="37337"/>
                    </a:cubicBezTo>
                    <a:cubicBezTo>
                      <a:pt x="4419" y="34276"/>
                      <a:pt x="3772" y="31761"/>
                      <a:pt x="3238" y="29285"/>
                    </a:cubicBezTo>
                    <a:cubicBezTo>
                      <a:pt x="3010" y="28243"/>
                      <a:pt x="3543" y="26859"/>
                      <a:pt x="3620" y="26237"/>
                    </a:cubicBezTo>
                    <a:cubicBezTo>
                      <a:pt x="4166" y="21677"/>
                      <a:pt x="1930" y="12711"/>
                      <a:pt x="737" y="9384"/>
                    </a:cubicBezTo>
                    <a:cubicBezTo>
                      <a:pt x="0" y="7263"/>
                      <a:pt x="2286" y="1040"/>
                      <a:pt x="3048" y="0"/>
                    </a:cubicBezTo>
                    <a:cubicBezTo>
                      <a:pt x="3505" y="139"/>
                      <a:pt x="4089" y="12"/>
                      <a:pt x="4381" y="380"/>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3" name="Freeform 9772">
                <a:extLst>
                  <a:ext uri="{FF2B5EF4-FFF2-40B4-BE49-F238E27FC236}">
                    <a16:creationId xmlns:a16="http://schemas.microsoft.com/office/drawing/2014/main" id="{62A0E1FE-8991-C787-5683-96C02373B8A8}"/>
                  </a:ext>
                </a:extLst>
              </p:cNvPr>
              <p:cNvSpPr/>
              <p:nvPr/>
            </p:nvSpPr>
            <p:spPr>
              <a:xfrm>
                <a:off x="2196613" y="2438014"/>
                <a:ext cx="149714" cy="22410"/>
              </a:xfrm>
              <a:custGeom>
                <a:avLst/>
                <a:gdLst/>
                <a:ahLst/>
                <a:cxnLst/>
                <a:rect l="0" t="0" r="0" b="0"/>
                <a:pathLst>
                  <a:path w="90614" h="12446">
                    <a:moveTo>
                      <a:pt x="152" y="12446"/>
                    </a:moveTo>
                    <a:cubicBezTo>
                      <a:pt x="1434" y="11964"/>
                      <a:pt x="2006" y="11075"/>
                      <a:pt x="3212" y="10529"/>
                    </a:cubicBezTo>
                    <a:cubicBezTo>
                      <a:pt x="3923" y="11088"/>
                      <a:pt x="4393" y="11392"/>
                      <a:pt x="5511" y="11392"/>
                    </a:cubicBezTo>
                    <a:cubicBezTo>
                      <a:pt x="5955" y="11265"/>
                      <a:pt x="6616" y="9780"/>
                      <a:pt x="7048" y="9564"/>
                    </a:cubicBezTo>
                    <a:cubicBezTo>
                      <a:pt x="10362" y="11253"/>
                      <a:pt x="12343" y="9614"/>
                      <a:pt x="13169" y="9868"/>
                    </a:cubicBezTo>
                    <a:cubicBezTo>
                      <a:pt x="14045" y="10313"/>
                      <a:pt x="15239" y="11519"/>
                      <a:pt x="16509" y="10529"/>
                    </a:cubicBezTo>
                    <a:cubicBezTo>
                      <a:pt x="17982" y="8713"/>
                      <a:pt x="27457" y="9691"/>
                      <a:pt x="29615" y="8802"/>
                    </a:cubicBezTo>
                    <a:cubicBezTo>
                      <a:pt x="29679" y="8370"/>
                      <a:pt x="29882" y="8179"/>
                      <a:pt x="30212" y="8230"/>
                    </a:cubicBezTo>
                    <a:cubicBezTo>
                      <a:pt x="30289" y="8002"/>
                      <a:pt x="31013" y="7316"/>
                      <a:pt x="31152" y="7278"/>
                    </a:cubicBezTo>
                    <a:cubicBezTo>
                      <a:pt x="32143" y="7379"/>
                      <a:pt x="33006" y="8636"/>
                      <a:pt x="34416" y="8230"/>
                    </a:cubicBezTo>
                    <a:cubicBezTo>
                      <a:pt x="35419" y="7938"/>
                      <a:pt x="36258" y="6922"/>
                      <a:pt x="37286" y="6884"/>
                    </a:cubicBezTo>
                    <a:cubicBezTo>
                      <a:pt x="37413" y="6884"/>
                      <a:pt x="43052" y="7836"/>
                      <a:pt x="44373" y="8040"/>
                    </a:cubicBezTo>
                    <a:cubicBezTo>
                      <a:pt x="44602" y="7760"/>
                      <a:pt x="45287" y="6300"/>
                      <a:pt x="45910" y="6325"/>
                    </a:cubicBezTo>
                    <a:cubicBezTo>
                      <a:pt x="47548" y="6338"/>
                      <a:pt x="50024" y="6681"/>
                      <a:pt x="51459" y="6693"/>
                    </a:cubicBezTo>
                    <a:cubicBezTo>
                      <a:pt x="51802" y="6693"/>
                      <a:pt x="55358" y="5157"/>
                      <a:pt x="56247" y="4979"/>
                    </a:cubicBezTo>
                    <a:cubicBezTo>
                      <a:pt x="56387" y="4954"/>
                      <a:pt x="58622" y="6338"/>
                      <a:pt x="59118" y="6503"/>
                    </a:cubicBezTo>
                    <a:cubicBezTo>
                      <a:pt x="59765" y="6376"/>
                      <a:pt x="67919" y="3836"/>
                      <a:pt x="67931" y="3836"/>
                    </a:cubicBezTo>
                    <a:cubicBezTo>
                      <a:pt x="69265" y="4001"/>
                      <a:pt x="74904" y="5919"/>
                      <a:pt x="75196" y="3442"/>
                    </a:cubicBezTo>
                    <a:cubicBezTo>
                      <a:pt x="76275" y="3493"/>
                      <a:pt x="77329" y="4369"/>
                      <a:pt x="78650" y="4014"/>
                    </a:cubicBezTo>
                    <a:cubicBezTo>
                      <a:pt x="78790" y="3988"/>
                      <a:pt x="78879" y="3874"/>
                      <a:pt x="79031" y="3836"/>
                    </a:cubicBezTo>
                    <a:cubicBezTo>
                      <a:pt x="79412" y="3696"/>
                      <a:pt x="80085" y="2706"/>
                      <a:pt x="80365" y="2668"/>
                    </a:cubicBezTo>
                    <a:cubicBezTo>
                      <a:pt x="83781" y="2388"/>
                      <a:pt x="87108" y="2312"/>
                      <a:pt x="90614" y="2198"/>
                    </a:cubicBezTo>
                    <a:cubicBezTo>
                      <a:pt x="90080" y="737"/>
                      <a:pt x="88188" y="1385"/>
                      <a:pt x="87451" y="0"/>
                    </a:cubicBezTo>
                    <a:cubicBezTo>
                      <a:pt x="85597" y="407"/>
                      <a:pt x="77152" y="420"/>
                      <a:pt x="76910" y="1728"/>
                    </a:cubicBezTo>
                    <a:cubicBezTo>
                      <a:pt x="73062" y="153"/>
                      <a:pt x="65137" y="2528"/>
                      <a:pt x="61988" y="3442"/>
                    </a:cubicBezTo>
                    <a:cubicBezTo>
                      <a:pt x="60502" y="3874"/>
                      <a:pt x="58559" y="3226"/>
                      <a:pt x="57771" y="2668"/>
                    </a:cubicBezTo>
                    <a:cubicBezTo>
                      <a:pt x="57759" y="2668"/>
                      <a:pt x="56743" y="2680"/>
                      <a:pt x="56628" y="2668"/>
                    </a:cubicBezTo>
                    <a:cubicBezTo>
                      <a:pt x="55193" y="2579"/>
                      <a:pt x="53453" y="4077"/>
                      <a:pt x="52221" y="4204"/>
                    </a:cubicBezTo>
                    <a:cubicBezTo>
                      <a:pt x="47040" y="4776"/>
                      <a:pt x="42582" y="5017"/>
                      <a:pt x="37477" y="4979"/>
                    </a:cubicBezTo>
                    <a:cubicBezTo>
                      <a:pt x="34581" y="4954"/>
                      <a:pt x="29488" y="6922"/>
                      <a:pt x="27342" y="7278"/>
                    </a:cubicBezTo>
                    <a:cubicBezTo>
                      <a:pt x="25590" y="7544"/>
                      <a:pt x="23431" y="6401"/>
                      <a:pt x="21399" y="7087"/>
                    </a:cubicBezTo>
                    <a:cubicBezTo>
                      <a:pt x="16306" y="8776"/>
                      <a:pt x="11658" y="6401"/>
                      <a:pt x="7429" y="7278"/>
                    </a:cubicBezTo>
                    <a:cubicBezTo>
                      <a:pt x="6679" y="7417"/>
                      <a:pt x="5282" y="8979"/>
                      <a:pt x="4558" y="9183"/>
                    </a:cubicBezTo>
                    <a:cubicBezTo>
                      <a:pt x="1663" y="10021"/>
                      <a:pt x="2006" y="8192"/>
                      <a:pt x="0" y="10859"/>
                    </a:cubicBezTo>
                    <a:close/>
                    <a:moveTo>
                      <a:pt x="152" y="12446"/>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4" name="Freeform 9773">
                <a:extLst>
                  <a:ext uri="{FF2B5EF4-FFF2-40B4-BE49-F238E27FC236}">
                    <a16:creationId xmlns:a16="http://schemas.microsoft.com/office/drawing/2014/main" id="{7FC3C77E-7994-CCFD-EFAF-21079859E6B3}"/>
                  </a:ext>
                </a:extLst>
              </p:cNvPr>
              <p:cNvSpPr/>
              <p:nvPr/>
            </p:nvSpPr>
            <p:spPr>
              <a:xfrm>
                <a:off x="2154392" y="2382962"/>
                <a:ext cx="46204" cy="75026"/>
              </a:xfrm>
              <a:custGeom>
                <a:avLst/>
                <a:gdLst/>
                <a:ahLst/>
                <a:cxnLst/>
                <a:rect l="0" t="0" r="0" b="0"/>
                <a:pathLst>
                  <a:path w="27965" h="41668">
                    <a:moveTo>
                      <a:pt x="26276" y="40335"/>
                    </a:moveTo>
                    <a:cubicBezTo>
                      <a:pt x="25413" y="39726"/>
                      <a:pt x="23952" y="40043"/>
                      <a:pt x="23444" y="38710"/>
                    </a:cubicBezTo>
                    <a:cubicBezTo>
                      <a:pt x="24676" y="36525"/>
                      <a:pt x="21641" y="33058"/>
                      <a:pt x="20727" y="33058"/>
                    </a:cubicBezTo>
                    <a:cubicBezTo>
                      <a:pt x="20562" y="32792"/>
                      <a:pt x="20371" y="32169"/>
                      <a:pt x="20257" y="31814"/>
                    </a:cubicBezTo>
                    <a:cubicBezTo>
                      <a:pt x="19736" y="31522"/>
                      <a:pt x="19012" y="32258"/>
                      <a:pt x="18428" y="32106"/>
                    </a:cubicBezTo>
                    <a:cubicBezTo>
                      <a:pt x="18644" y="31255"/>
                      <a:pt x="18885" y="30379"/>
                      <a:pt x="18809" y="29426"/>
                    </a:cubicBezTo>
                    <a:cubicBezTo>
                      <a:pt x="17742" y="29210"/>
                      <a:pt x="17247" y="28093"/>
                      <a:pt x="16510" y="27318"/>
                    </a:cubicBezTo>
                    <a:cubicBezTo>
                      <a:pt x="16713" y="26670"/>
                      <a:pt x="16193" y="26061"/>
                      <a:pt x="16320" y="25591"/>
                    </a:cubicBezTo>
                    <a:cubicBezTo>
                      <a:pt x="15901" y="25235"/>
                      <a:pt x="14491" y="24460"/>
                      <a:pt x="14212" y="24067"/>
                    </a:cubicBezTo>
                    <a:cubicBezTo>
                      <a:pt x="16129" y="21438"/>
                      <a:pt x="13221" y="19977"/>
                      <a:pt x="11926" y="18898"/>
                    </a:cubicBezTo>
                    <a:cubicBezTo>
                      <a:pt x="11976" y="18314"/>
                      <a:pt x="11722" y="17488"/>
                      <a:pt x="11532" y="17171"/>
                    </a:cubicBezTo>
                    <a:cubicBezTo>
                      <a:pt x="10960" y="17260"/>
                      <a:pt x="10617" y="16980"/>
                      <a:pt x="10008" y="16879"/>
                    </a:cubicBezTo>
                    <a:cubicBezTo>
                      <a:pt x="9779" y="16294"/>
                      <a:pt x="9246" y="16294"/>
                      <a:pt x="9043" y="16015"/>
                    </a:cubicBezTo>
                    <a:cubicBezTo>
                      <a:pt x="9030" y="15494"/>
                      <a:pt x="9157" y="14910"/>
                      <a:pt x="8928" y="14428"/>
                    </a:cubicBezTo>
                    <a:cubicBezTo>
                      <a:pt x="7277" y="13526"/>
                      <a:pt x="7392" y="13323"/>
                      <a:pt x="6376" y="11799"/>
                    </a:cubicBezTo>
                    <a:cubicBezTo>
                      <a:pt x="7150" y="9208"/>
                      <a:pt x="4090" y="10491"/>
                      <a:pt x="4356" y="8166"/>
                    </a:cubicBezTo>
                    <a:cubicBezTo>
                      <a:pt x="4661" y="7684"/>
                      <a:pt x="5156" y="7189"/>
                      <a:pt x="5029" y="6642"/>
                    </a:cubicBezTo>
                    <a:cubicBezTo>
                      <a:pt x="4585" y="6553"/>
                      <a:pt x="3226" y="5537"/>
                      <a:pt x="2921" y="5296"/>
                    </a:cubicBezTo>
                    <a:cubicBezTo>
                      <a:pt x="2096" y="4636"/>
                      <a:pt x="889" y="1321"/>
                      <a:pt x="0" y="470"/>
                    </a:cubicBezTo>
                    <a:cubicBezTo>
                      <a:pt x="1448" y="0"/>
                      <a:pt x="2147" y="1664"/>
                      <a:pt x="3696" y="1461"/>
                    </a:cubicBezTo>
                    <a:cubicBezTo>
                      <a:pt x="3734" y="3912"/>
                      <a:pt x="6553" y="6109"/>
                      <a:pt x="8090" y="7214"/>
                    </a:cubicBezTo>
                    <a:cubicBezTo>
                      <a:pt x="8166" y="7265"/>
                      <a:pt x="8255" y="7862"/>
                      <a:pt x="8281" y="7976"/>
                    </a:cubicBezTo>
                    <a:cubicBezTo>
                      <a:pt x="8674" y="9932"/>
                      <a:pt x="10859" y="12713"/>
                      <a:pt x="12497" y="13716"/>
                    </a:cubicBezTo>
                    <a:cubicBezTo>
                      <a:pt x="12687" y="13831"/>
                      <a:pt x="18733" y="23749"/>
                      <a:pt x="19380" y="24651"/>
                    </a:cubicBezTo>
                    <a:cubicBezTo>
                      <a:pt x="19761" y="25134"/>
                      <a:pt x="20053" y="28575"/>
                      <a:pt x="21298" y="29617"/>
                    </a:cubicBezTo>
                    <a:cubicBezTo>
                      <a:pt x="21793" y="30036"/>
                      <a:pt x="23190" y="30455"/>
                      <a:pt x="23876" y="30658"/>
                    </a:cubicBezTo>
                    <a:cubicBezTo>
                      <a:pt x="24562" y="33287"/>
                      <a:pt x="26885" y="36564"/>
                      <a:pt x="26847" y="37453"/>
                    </a:cubicBezTo>
                    <a:cubicBezTo>
                      <a:pt x="27482" y="38049"/>
                      <a:pt x="27965" y="39688"/>
                      <a:pt x="27723" y="40715"/>
                    </a:cubicBezTo>
                    <a:lnTo>
                      <a:pt x="26276" y="41668"/>
                    </a:lnTo>
                    <a:close/>
                    <a:moveTo>
                      <a:pt x="26276" y="4033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5" name="Freeform 9774">
                <a:extLst>
                  <a:ext uri="{FF2B5EF4-FFF2-40B4-BE49-F238E27FC236}">
                    <a16:creationId xmlns:a16="http://schemas.microsoft.com/office/drawing/2014/main" id="{F1589041-9E38-E2A4-60A8-552C74D8CD75}"/>
                  </a:ext>
                </a:extLst>
              </p:cNvPr>
              <p:cNvSpPr/>
              <p:nvPr/>
            </p:nvSpPr>
            <p:spPr>
              <a:xfrm>
                <a:off x="2203608" y="2603324"/>
                <a:ext cx="90689" cy="15434"/>
              </a:xfrm>
              <a:custGeom>
                <a:avLst/>
                <a:gdLst/>
                <a:ahLst/>
                <a:cxnLst/>
                <a:rect l="0" t="0" r="0" b="0"/>
                <a:pathLst>
                  <a:path w="54889" h="8572">
                    <a:moveTo>
                      <a:pt x="0" y="7658"/>
                    </a:moveTo>
                    <a:cubicBezTo>
                      <a:pt x="1562" y="8051"/>
                      <a:pt x="4229" y="8572"/>
                      <a:pt x="5765" y="8521"/>
                    </a:cubicBezTo>
                    <a:cubicBezTo>
                      <a:pt x="6108" y="7658"/>
                      <a:pt x="7035" y="7138"/>
                      <a:pt x="7492" y="6363"/>
                    </a:cubicBezTo>
                    <a:cubicBezTo>
                      <a:pt x="9182" y="6655"/>
                      <a:pt x="9677" y="7227"/>
                      <a:pt x="11264" y="7658"/>
                    </a:cubicBezTo>
                    <a:cubicBezTo>
                      <a:pt x="11887" y="7848"/>
                      <a:pt x="12788" y="7316"/>
                      <a:pt x="13411" y="7227"/>
                    </a:cubicBezTo>
                    <a:cubicBezTo>
                      <a:pt x="14960" y="7011"/>
                      <a:pt x="16179" y="7911"/>
                      <a:pt x="17741" y="7950"/>
                    </a:cubicBezTo>
                    <a:cubicBezTo>
                      <a:pt x="17894" y="7950"/>
                      <a:pt x="18021" y="7899"/>
                      <a:pt x="18173" y="7810"/>
                    </a:cubicBezTo>
                    <a:cubicBezTo>
                      <a:pt x="18338" y="7683"/>
                      <a:pt x="18465" y="7506"/>
                      <a:pt x="18605" y="7366"/>
                    </a:cubicBezTo>
                    <a:cubicBezTo>
                      <a:pt x="19278" y="6287"/>
                      <a:pt x="20104" y="5982"/>
                      <a:pt x="20916" y="5347"/>
                    </a:cubicBezTo>
                    <a:cubicBezTo>
                      <a:pt x="21475" y="4915"/>
                      <a:pt x="29654" y="6008"/>
                      <a:pt x="30721" y="6071"/>
                    </a:cubicBezTo>
                    <a:cubicBezTo>
                      <a:pt x="31838" y="6160"/>
                      <a:pt x="32461" y="4992"/>
                      <a:pt x="33019" y="4776"/>
                    </a:cubicBezTo>
                    <a:cubicBezTo>
                      <a:pt x="33401" y="4636"/>
                      <a:pt x="35344" y="5398"/>
                      <a:pt x="35763" y="5487"/>
                    </a:cubicBezTo>
                    <a:cubicBezTo>
                      <a:pt x="36588" y="5703"/>
                      <a:pt x="38023" y="4141"/>
                      <a:pt x="38353" y="4052"/>
                    </a:cubicBezTo>
                    <a:cubicBezTo>
                      <a:pt x="39496" y="3772"/>
                      <a:pt x="41325" y="2540"/>
                      <a:pt x="42392" y="2617"/>
                    </a:cubicBezTo>
                    <a:cubicBezTo>
                      <a:pt x="43802" y="2706"/>
                      <a:pt x="48920" y="2312"/>
                      <a:pt x="49034" y="2325"/>
                    </a:cubicBezTo>
                    <a:cubicBezTo>
                      <a:pt x="49784" y="2464"/>
                      <a:pt x="51752" y="3137"/>
                      <a:pt x="52349" y="3048"/>
                    </a:cubicBezTo>
                    <a:cubicBezTo>
                      <a:pt x="53251" y="2909"/>
                      <a:pt x="53975" y="2261"/>
                      <a:pt x="54889" y="2071"/>
                    </a:cubicBezTo>
                    <a:cubicBezTo>
                      <a:pt x="54584" y="1918"/>
                      <a:pt x="54546" y="1435"/>
                      <a:pt x="54432" y="1105"/>
                    </a:cubicBezTo>
                    <a:cubicBezTo>
                      <a:pt x="53835" y="1016"/>
                      <a:pt x="51739" y="1791"/>
                      <a:pt x="51333" y="1461"/>
                    </a:cubicBezTo>
                    <a:cubicBezTo>
                      <a:pt x="49479" y="0"/>
                      <a:pt x="40982" y="1194"/>
                      <a:pt x="38646" y="1893"/>
                    </a:cubicBezTo>
                    <a:cubicBezTo>
                      <a:pt x="37719" y="2172"/>
                      <a:pt x="36550" y="3137"/>
                      <a:pt x="35902" y="3188"/>
                    </a:cubicBezTo>
                    <a:cubicBezTo>
                      <a:pt x="33172" y="1639"/>
                      <a:pt x="32016" y="4191"/>
                      <a:pt x="29997" y="4052"/>
                    </a:cubicBezTo>
                    <a:cubicBezTo>
                      <a:pt x="27927" y="3912"/>
                      <a:pt x="22098" y="3391"/>
                      <a:pt x="20485" y="3760"/>
                    </a:cubicBezTo>
                    <a:cubicBezTo>
                      <a:pt x="18770" y="4166"/>
                      <a:pt x="18148" y="5576"/>
                      <a:pt x="17310" y="5639"/>
                    </a:cubicBezTo>
                    <a:cubicBezTo>
                      <a:pt x="16687" y="5703"/>
                      <a:pt x="13080" y="5334"/>
                      <a:pt x="12560" y="5207"/>
                    </a:cubicBezTo>
                    <a:lnTo>
                      <a:pt x="12268" y="5207"/>
                    </a:lnTo>
                    <a:cubicBezTo>
                      <a:pt x="12115" y="5220"/>
                      <a:pt x="10947" y="6084"/>
                      <a:pt x="10528" y="5931"/>
                    </a:cubicBezTo>
                    <a:cubicBezTo>
                      <a:pt x="9728" y="5639"/>
                      <a:pt x="8750" y="4877"/>
                      <a:pt x="7632" y="5207"/>
                    </a:cubicBezTo>
                    <a:cubicBezTo>
                      <a:pt x="7365" y="5309"/>
                      <a:pt x="6286" y="6262"/>
                      <a:pt x="6057" y="6503"/>
                    </a:cubicBezTo>
                    <a:cubicBezTo>
                      <a:pt x="4495" y="6681"/>
                      <a:pt x="2501" y="5893"/>
                      <a:pt x="1003" y="6795"/>
                    </a:cubicBezTo>
                    <a:close/>
                    <a:moveTo>
                      <a:pt x="0" y="7658"/>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6" name="Freeform 9775">
                <a:extLst>
                  <a:ext uri="{FF2B5EF4-FFF2-40B4-BE49-F238E27FC236}">
                    <a16:creationId xmlns:a16="http://schemas.microsoft.com/office/drawing/2014/main" id="{1D1F0195-F4C1-8586-6074-4841252C0A3D}"/>
                  </a:ext>
                </a:extLst>
              </p:cNvPr>
              <p:cNvSpPr/>
              <p:nvPr/>
            </p:nvSpPr>
            <p:spPr>
              <a:xfrm>
                <a:off x="2158785" y="2527785"/>
                <a:ext cx="45448" cy="89067"/>
              </a:xfrm>
              <a:custGeom>
                <a:avLst/>
                <a:gdLst/>
                <a:ahLst/>
                <a:cxnLst/>
                <a:rect l="0" t="0" r="0" b="0"/>
                <a:pathLst>
                  <a:path w="27507" h="49466">
                    <a:moveTo>
                      <a:pt x="27457" y="49466"/>
                    </a:moveTo>
                    <a:cubicBezTo>
                      <a:pt x="26848" y="48616"/>
                      <a:pt x="25527" y="47054"/>
                      <a:pt x="24752" y="46609"/>
                    </a:cubicBezTo>
                    <a:cubicBezTo>
                      <a:pt x="24028" y="46228"/>
                      <a:pt x="24041" y="45987"/>
                      <a:pt x="24054" y="45669"/>
                    </a:cubicBezTo>
                    <a:cubicBezTo>
                      <a:pt x="24067" y="45123"/>
                      <a:pt x="24257" y="43396"/>
                      <a:pt x="24054" y="43256"/>
                    </a:cubicBezTo>
                    <a:cubicBezTo>
                      <a:pt x="22327" y="42139"/>
                      <a:pt x="21019" y="41212"/>
                      <a:pt x="19444" y="39865"/>
                    </a:cubicBezTo>
                    <a:cubicBezTo>
                      <a:pt x="18910" y="39383"/>
                      <a:pt x="19050" y="37681"/>
                      <a:pt x="18656" y="37452"/>
                    </a:cubicBezTo>
                    <a:cubicBezTo>
                      <a:pt x="18047" y="37541"/>
                      <a:pt x="17920" y="37211"/>
                      <a:pt x="17640" y="37262"/>
                    </a:cubicBezTo>
                    <a:cubicBezTo>
                      <a:pt x="17450" y="36017"/>
                      <a:pt x="19279" y="35255"/>
                      <a:pt x="18656" y="33845"/>
                    </a:cubicBezTo>
                    <a:cubicBezTo>
                      <a:pt x="18263" y="33007"/>
                      <a:pt x="17069" y="32080"/>
                      <a:pt x="16650" y="31852"/>
                    </a:cubicBezTo>
                    <a:cubicBezTo>
                      <a:pt x="16383" y="30950"/>
                      <a:pt x="17450" y="29883"/>
                      <a:pt x="17247" y="29248"/>
                    </a:cubicBezTo>
                    <a:cubicBezTo>
                      <a:pt x="16485" y="26886"/>
                      <a:pt x="13919" y="25108"/>
                      <a:pt x="12040" y="23838"/>
                    </a:cubicBezTo>
                    <a:cubicBezTo>
                      <a:pt x="12306" y="22936"/>
                      <a:pt x="11494" y="22746"/>
                      <a:pt x="12040" y="22136"/>
                    </a:cubicBezTo>
                    <a:cubicBezTo>
                      <a:pt x="9893" y="20930"/>
                      <a:pt x="10046" y="19736"/>
                      <a:pt x="8839" y="19025"/>
                    </a:cubicBezTo>
                    <a:cubicBezTo>
                      <a:pt x="8928" y="17742"/>
                      <a:pt x="8611" y="16129"/>
                      <a:pt x="8433" y="14834"/>
                    </a:cubicBezTo>
                    <a:cubicBezTo>
                      <a:pt x="7518" y="14707"/>
                      <a:pt x="5931" y="14300"/>
                      <a:pt x="5626" y="13221"/>
                    </a:cubicBezTo>
                    <a:cubicBezTo>
                      <a:pt x="5448" y="12573"/>
                      <a:pt x="5690" y="10744"/>
                      <a:pt x="5537" y="9817"/>
                    </a:cubicBezTo>
                    <a:cubicBezTo>
                      <a:pt x="4585" y="8585"/>
                      <a:pt x="3023" y="8039"/>
                      <a:pt x="2819" y="7811"/>
                    </a:cubicBezTo>
                    <a:cubicBezTo>
                      <a:pt x="2057" y="6909"/>
                      <a:pt x="0" y="1638"/>
                      <a:pt x="25" y="0"/>
                    </a:cubicBezTo>
                    <a:cubicBezTo>
                      <a:pt x="2261" y="3581"/>
                      <a:pt x="4166" y="5004"/>
                      <a:pt x="6439" y="8014"/>
                    </a:cubicBezTo>
                    <a:cubicBezTo>
                      <a:pt x="7493" y="9423"/>
                      <a:pt x="6591" y="10414"/>
                      <a:pt x="7163" y="11887"/>
                    </a:cubicBezTo>
                    <a:cubicBezTo>
                      <a:pt x="7773" y="12738"/>
                      <a:pt x="9525" y="12929"/>
                      <a:pt x="9639" y="13614"/>
                    </a:cubicBezTo>
                    <a:cubicBezTo>
                      <a:pt x="10389" y="17843"/>
                      <a:pt x="9995" y="17196"/>
                      <a:pt x="12433" y="19634"/>
                    </a:cubicBezTo>
                    <a:cubicBezTo>
                      <a:pt x="12217" y="21450"/>
                      <a:pt x="14364" y="21717"/>
                      <a:pt x="15050" y="22835"/>
                    </a:cubicBezTo>
                    <a:cubicBezTo>
                      <a:pt x="14935" y="24371"/>
                      <a:pt x="17132" y="25083"/>
                      <a:pt x="17640" y="25832"/>
                    </a:cubicBezTo>
                    <a:cubicBezTo>
                      <a:pt x="17869" y="26162"/>
                      <a:pt x="20650" y="34049"/>
                      <a:pt x="20650" y="34049"/>
                    </a:cubicBezTo>
                    <a:cubicBezTo>
                      <a:pt x="20701" y="35268"/>
                      <a:pt x="20041" y="35979"/>
                      <a:pt x="20447" y="37059"/>
                    </a:cubicBezTo>
                    <a:cubicBezTo>
                      <a:pt x="20904" y="38240"/>
                      <a:pt x="24295" y="40513"/>
                      <a:pt x="25057" y="41453"/>
                    </a:cubicBezTo>
                    <a:cubicBezTo>
                      <a:pt x="25616" y="42151"/>
                      <a:pt x="27507" y="47219"/>
                      <a:pt x="27432" y="48057"/>
                    </a:cubicBezTo>
                    <a:close/>
                    <a:moveTo>
                      <a:pt x="27457" y="49466"/>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7" name="Freeform 9776">
                <a:extLst>
                  <a:ext uri="{FF2B5EF4-FFF2-40B4-BE49-F238E27FC236}">
                    <a16:creationId xmlns:a16="http://schemas.microsoft.com/office/drawing/2014/main" id="{D5A7B1FB-88FF-6531-B2A8-1A17705D4422}"/>
                  </a:ext>
                </a:extLst>
              </p:cNvPr>
              <p:cNvSpPr/>
              <p:nvPr/>
            </p:nvSpPr>
            <p:spPr>
              <a:xfrm>
                <a:off x="2210943" y="2538223"/>
                <a:ext cx="4364" cy="4685"/>
              </a:xfrm>
              <a:custGeom>
                <a:avLst/>
                <a:gdLst/>
                <a:ahLst/>
                <a:cxnLst/>
                <a:rect l="0" t="0" r="0" b="0"/>
                <a:pathLst>
                  <a:path w="2641" h="2602">
                    <a:moveTo>
                      <a:pt x="203" y="939"/>
                    </a:moveTo>
                    <a:cubicBezTo>
                      <a:pt x="406" y="330"/>
                      <a:pt x="1079" y="0"/>
                      <a:pt x="1701" y="203"/>
                    </a:cubicBezTo>
                    <a:cubicBezTo>
                      <a:pt x="2311" y="406"/>
                      <a:pt x="2641" y="1065"/>
                      <a:pt x="2438" y="1675"/>
                    </a:cubicBezTo>
                    <a:cubicBezTo>
                      <a:pt x="2234" y="2272"/>
                      <a:pt x="1561" y="2602"/>
                      <a:pt x="939" y="2399"/>
                    </a:cubicBezTo>
                    <a:cubicBezTo>
                      <a:pt x="329" y="2196"/>
                      <a:pt x="0" y="1535"/>
                      <a:pt x="203" y="939"/>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8" name="Freeform 9777">
                <a:extLst>
                  <a:ext uri="{FF2B5EF4-FFF2-40B4-BE49-F238E27FC236}">
                    <a16:creationId xmlns:a16="http://schemas.microsoft.com/office/drawing/2014/main" id="{A830132B-8663-F392-8931-1C2121AF0B81}"/>
                  </a:ext>
                </a:extLst>
              </p:cNvPr>
              <p:cNvSpPr/>
              <p:nvPr/>
            </p:nvSpPr>
            <p:spPr>
              <a:xfrm>
                <a:off x="2214799" y="2594742"/>
                <a:ext cx="12904" cy="9466"/>
              </a:xfrm>
              <a:custGeom>
                <a:avLst/>
                <a:gdLst/>
                <a:ahLst/>
                <a:cxnLst/>
                <a:rect l="0" t="0" r="0" b="0"/>
                <a:pathLst>
                  <a:path w="7810" h="5257">
                    <a:moveTo>
                      <a:pt x="889" y="1549"/>
                    </a:moveTo>
                    <a:cubicBezTo>
                      <a:pt x="1765" y="419"/>
                      <a:pt x="3835" y="0"/>
                      <a:pt x="5511" y="597"/>
                    </a:cubicBezTo>
                    <a:cubicBezTo>
                      <a:pt x="7175" y="1194"/>
                      <a:pt x="7810" y="2603"/>
                      <a:pt x="6908" y="3720"/>
                    </a:cubicBezTo>
                    <a:cubicBezTo>
                      <a:pt x="6019" y="4838"/>
                      <a:pt x="3949" y="5257"/>
                      <a:pt x="2298" y="4660"/>
                    </a:cubicBezTo>
                    <a:cubicBezTo>
                      <a:pt x="636" y="4063"/>
                      <a:pt x="0" y="2653"/>
                      <a:pt x="889"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9" name="Freeform 9778">
                <a:extLst>
                  <a:ext uri="{FF2B5EF4-FFF2-40B4-BE49-F238E27FC236}">
                    <a16:creationId xmlns:a16="http://schemas.microsoft.com/office/drawing/2014/main" id="{E2E18A3A-7347-CCF9-4639-292670B472CF}"/>
                  </a:ext>
                </a:extLst>
              </p:cNvPr>
              <p:cNvSpPr/>
              <p:nvPr/>
            </p:nvSpPr>
            <p:spPr>
              <a:xfrm>
                <a:off x="2253251" y="2547366"/>
                <a:ext cx="12882" cy="9466"/>
              </a:xfrm>
              <a:custGeom>
                <a:avLst/>
                <a:gdLst/>
                <a:ahLst/>
                <a:cxnLst/>
                <a:rect l="0" t="0" r="0" b="0"/>
                <a:pathLst>
                  <a:path w="7797" h="5257">
                    <a:moveTo>
                      <a:pt x="876" y="1549"/>
                    </a:moveTo>
                    <a:cubicBezTo>
                      <a:pt x="1777" y="419"/>
                      <a:pt x="3847" y="0"/>
                      <a:pt x="5511" y="597"/>
                    </a:cubicBezTo>
                    <a:cubicBezTo>
                      <a:pt x="7162" y="1194"/>
                      <a:pt x="7797" y="2603"/>
                      <a:pt x="6908" y="3720"/>
                    </a:cubicBezTo>
                    <a:cubicBezTo>
                      <a:pt x="6032" y="4838"/>
                      <a:pt x="3949" y="5257"/>
                      <a:pt x="2285" y="4660"/>
                    </a:cubicBezTo>
                    <a:cubicBezTo>
                      <a:pt x="635" y="4076"/>
                      <a:pt x="0" y="2666"/>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0" name="Freeform 9779">
                <a:extLst>
                  <a:ext uri="{FF2B5EF4-FFF2-40B4-BE49-F238E27FC236}">
                    <a16:creationId xmlns:a16="http://schemas.microsoft.com/office/drawing/2014/main" id="{3BB1FD9F-2FFE-E3B5-66B9-CE72EA11205F}"/>
                  </a:ext>
                </a:extLst>
              </p:cNvPr>
              <p:cNvSpPr/>
              <p:nvPr/>
            </p:nvSpPr>
            <p:spPr>
              <a:xfrm>
                <a:off x="2285922" y="2582968"/>
                <a:ext cx="12882" cy="9489"/>
              </a:xfrm>
              <a:custGeom>
                <a:avLst/>
                <a:gdLst/>
                <a:ahLst/>
                <a:cxnLst/>
                <a:rect l="0" t="0" r="0" b="0"/>
                <a:pathLst>
                  <a:path w="7797" h="5270">
                    <a:moveTo>
                      <a:pt x="889" y="1549"/>
                    </a:moveTo>
                    <a:cubicBezTo>
                      <a:pt x="1765" y="432"/>
                      <a:pt x="3835" y="0"/>
                      <a:pt x="5499" y="597"/>
                    </a:cubicBezTo>
                    <a:cubicBezTo>
                      <a:pt x="7175" y="1194"/>
                      <a:pt x="7797" y="2603"/>
                      <a:pt x="6908" y="3720"/>
                    </a:cubicBezTo>
                    <a:cubicBezTo>
                      <a:pt x="6019" y="4838"/>
                      <a:pt x="3949" y="5270"/>
                      <a:pt x="2298" y="4660"/>
                    </a:cubicBezTo>
                    <a:cubicBezTo>
                      <a:pt x="636" y="4076"/>
                      <a:pt x="0" y="2666"/>
                      <a:pt x="889"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1" name="Freeform 9780">
                <a:extLst>
                  <a:ext uri="{FF2B5EF4-FFF2-40B4-BE49-F238E27FC236}">
                    <a16:creationId xmlns:a16="http://schemas.microsoft.com/office/drawing/2014/main" id="{6850AB8C-608E-10BD-1BCF-A39B922CC304}"/>
                  </a:ext>
                </a:extLst>
              </p:cNvPr>
              <p:cNvSpPr/>
              <p:nvPr/>
            </p:nvSpPr>
            <p:spPr>
              <a:xfrm>
                <a:off x="2315156" y="2509817"/>
                <a:ext cx="12861" cy="9489"/>
              </a:xfrm>
              <a:custGeom>
                <a:avLst/>
                <a:gdLst/>
                <a:ahLst/>
                <a:cxnLst/>
                <a:rect l="0" t="0" r="0" b="0"/>
                <a:pathLst>
                  <a:path w="7784" h="5270">
                    <a:moveTo>
                      <a:pt x="876" y="1549"/>
                    </a:moveTo>
                    <a:cubicBezTo>
                      <a:pt x="1752" y="432"/>
                      <a:pt x="3835" y="0"/>
                      <a:pt x="5486" y="597"/>
                    </a:cubicBezTo>
                    <a:cubicBezTo>
                      <a:pt x="7162" y="1194"/>
                      <a:pt x="7784" y="2603"/>
                      <a:pt x="6895" y="3720"/>
                    </a:cubicBezTo>
                    <a:cubicBezTo>
                      <a:pt x="6019" y="4838"/>
                      <a:pt x="3936" y="5270"/>
                      <a:pt x="2285" y="4660"/>
                    </a:cubicBezTo>
                    <a:cubicBezTo>
                      <a:pt x="623" y="4076"/>
                      <a:pt x="0" y="2666"/>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2" name="Freeform 9781">
                <a:extLst>
                  <a:ext uri="{FF2B5EF4-FFF2-40B4-BE49-F238E27FC236}">
                    <a16:creationId xmlns:a16="http://schemas.microsoft.com/office/drawing/2014/main" id="{AE282AD2-5D76-793B-7DBA-217D7CDE3125}"/>
                  </a:ext>
                </a:extLst>
              </p:cNvPr>
              <p:cNvSpPr/>
              <p:nvPr/>
            </p:nvSpPr>
            <p:spPr>
              <a:xfrm>
                <a:off x="2315612" y="2542265"/>
                <a:ext cx="12904" cy="6882"/>
              </a:xfrm>
              <a:custGeom>
                <a:avLst/>
                <a:gdLst/>
                <a:ahLst/>
                <a:cxnLst/>
                <a:rect l="0" t="0" r="0" b="0"/>
                <a:pathLst>
                  <a:path w="7810" h="3822">
                    <a:moveTo>
                      <a:pt x="889" y="1117"/>
                    </a:moveTo>
                    <a:cubicBezTo>
                      <a:pt x="1765" y="305"/>
                      <a:pt x="3835" y="0"/>
                      <a:pt x="5511" y="419"/>
                    </a:cubicBezTo>
                    <a:cubicBezTo>
                      <a:pt x="7175" y="876"/>
                      <a:pt x="7810" y="1878"/>
                      <a:pt x="6908" y="2704"/>
                    </a:cubicBezTo>
                    <a:cubicBezTo>
                      <a:pt x="6019" y="3517"/>
                      <a:pt x="3962" y="3822"/>
                      <a:pt x="2298" y="3390"/>
                    </a:cubicBezTo>
                    <a:cubicBezTo>
                      <a:pt x="636" y="2958"/>
                      <a:pt x="0" y="1929"/>
                      <a:pt x="889" y="111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3" name="Freeform 9782">
                <a:extLst>
                  <a:ext uri="{FF2B5EF4-FFF2-40B4-BE49-F238E27FC236}">
                    <a16:creationId xmlns:a16="http://schemas.microsoft.com/office/drawing/2014/main" id="{E062C52A-CFE8-A5ED-945C-B1F10BF1C416}"/>
                  </a:ext>
                </a:extLst>
              </p:cNvPr>
              <p:cNvSpPr/>
              <p:nvPr/>
            </p:nvSpPr>
            <p:spPr>
              <a:xfrm>
                <a:off x="2252119" y="2498826"/>
                <a:ext cx="18736" cy="7337"/>
              </a:xfrm>
              <a:custGeom>
                <a:avLst/>
                <a:gdLst/>
                <a:ahLst/>
                <a:cxnLst/>
                <a:rect l="0" t="0" r="0" b="0"/>
                <a:pathLst>
                  <a:path w="11340" h="4075">
                    <a:moveTo>
                      <a:pt x="1295" y="1193"/>
                    </a:moveTo>
                    <a:cubicBezTo>
                      <a:pt x="2577" y="317"/>
                      <a:pt x="5587" y="0"/>
                      <a:pt x="8013" y="457"/>
                    </a:cubicBezTo>
                    <a:cubicBezTo>
                      <a:pt x="10426" y="914"/>
                      <a:pt x="11340" y="2005"/>
                      <a:pt x="10057" y="2869"/>
                    </a:cubicBezTo>
                    <a:cubicBezTo>
                      <a:pt x="8749" y="3733"/>
                      <a:pt x="5752" y="4075"/>
                      <a:pt x="3326" y="3605"/>
                    </a:cubicBezTo>
                    <a:cubicBezTo>
                      <a:pt x="915" y="3136"/>
                      <a:pt x="0" y="2056"/>
                      <a:pt x="1295" y="119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4" name="Freeform 9783">
                <a:extLst>
                  <a:ext uri="{FF2B5EF4-FFF2-40B4-BE49-F238E27FC236}">
                    <a16:creationId xmlns:a16="http://schemas.microsoft.com/office/drawing/2014/main" id="{FAF481BF-24DF-4783-03F4-9C488AD5D8CC}"/>
                  </a:ext>
                </a:extLst>
              </p:cNvPr>
              <p:cNvSpPr/>
              <p:nvPr/>
            </p:nvSpPr>
            <p:spPr>
              <a:xfrm>
                <a:off x="2278000" y="2522720"/>
                <a:ext cx="18736" cy="4138"/>
              </a:xfrm>
              <a:custGeom>
                <a:avLst/>
                <a:gdLst/>
                <a:ahLst/>
                <a:cxnLst/>
                <a:rect l="0" t="0" r="0" b="0"/>
                <a:pathLst>
                  <a:path w="11340" h="2298">
                    <a:moveTo>
                      <a:pt x="1282" y="673"/>
                    </a:moveTo>
                    <a:cubicBezTo>
                      <a:pt x="2564" y="178"/>
                      <a:pt x="5587" y="0"/>
                      <a:pt x="8012" y="254"/>
                    </a:cubicBezTo>
                    <a:cubicBezTo>
                      <a:pt x="10426" y="521"/>
                      <a:pt x="11340" y="1130"/>
                      <a:pt x="10044" y="1625"/>
                    </a:cubicBezTo>
                    <a:cubicBezTo>
                      <a:pt x="8762" y="2108"/>
                      <a:pt x="5752" y="2298"/>
                      <a:pt x="3339" y="2031"/>
                    </a:cubicBezTo>
                    <a:cubicBezTo>
                      <a:pt x="914" y="1765"/>
                      <a:pt x="0" y="1155"/>
                      <a:pt x="1282" y="67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5" name="Freeform 9784">
                <a:extLst>
                  <a:ext uri="{FF2B5EF4-FFF2-40B4-BE49-F238E27FC236}">
                    <a16:creationId xmlns:a16="http://schemas.microsoft.com/office/drawing/2014/main" id="{8CF1B553-C2CF-19B2-59BC-0A5B4F4EEE0F}"/>
                  </a:ext>
                </a:extLst>
              </p:cNvPr>
              <p:cNvSpPr/>
              <p:nvPr/>
            </p:nvSpPr>
            <p:spPr>
              <a:xfrm>
                <a:off x="2233831" y="2576243"/>
                <a:ext cx="18736" cy="5396"/>
              </a:xfrm>
              <a:custGeom>
                <a:avLst/>
                <a:gdLst/>
                <a:ahLst/>
                <a:cxnLst/>
                <a:rect l="0" t="0" r="0" b="0"/>
                <a:pathLst>
                  <a:path w="11340" h="2997">
                    <a:moveTo>
                      <a:pt x="1282" y="889"/>
                    </a:moveTo>
                    <a:cubicBezTo>
                      <a:pt x="2577" y="242"/>
                      <a:pt x="5587" y="0"/>
                      <a:pt x="8012" y="343"/>
                    </a:cubicBezTo>
                    <a:cubicBezTo>
                      <a:pt x="10426" y="686"/>
                      <a:pt x="11340" y="1485"/>
                      <a:pt x="10057" y="2120"/>
                    </a:cubicBezTo>
                    <a:cubicBezTo>
                      <a:pt x="8762" y="2755"/>
                      <a:pt x="5752" y="2997"/>
                      <a:pt x="3326" y="2654"/>
                    </a:cubicBezTo>
                    <a:cubicBezTo>
                      <a:pt x="902" y="2324"/>
                      <a:pt x="0" y="1524"/>
                      <a:pt x="1282" y="88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6" name="Freeform 9785">
                <a:extLst>
                  <a:ext uri="{FF2B5EF4-FFF2-40B4-BE49-F238E27FC236}">
                    <a16:creationId xmlns:a16="http://schemas.microsoft.com/office/drawing/2014/main" id="{E080E04E-8E80-E407-9380-3A895AA9C062}"/>
                  </a:ext>
                </a:extLst>
              </p:cNvPr>
              <p:cNvSpPr/>
              <p:nvPr/>
            </p:nvSpPr>
            <p:spPr>
              <a:xfrm>
                <a:off x="2219465" y="2497744"/>
                <a:ext cx="18736" cy="4093"/>
              </a:xfrm>
              <a:custGeom>
                <a:avLst/>
                <a:gdLst/>
                <a:ahLst/>
                <a:cxnLst/>
                <a:rect l="0" t="0" r="0" b="0"/>
                <a:pathLst>
                  <a:path w="11340" h="2273">
                    <a:moveTo>
                      <a:pt x="1295" y="673"/>
                    </a:moveTo>
                    <a:cubicBezTo>
                      <a:pt x="2577" y="191"/>
                      <a:pt x="5587" y="0"/>
                      <a:pt x="8013" y="254"/>
                    </a:cubicBezTo>
                    <a:cubicBezTo>
                      <a:pt x="10426" y="521"/>
                      <a:pt x="11340" y="1130"/>
                      <a:pt x="10057" y="1612"/>
                    </a:cubicBezTo>
                    <a:cubicBezTo>
                      <a:pt x="8775" y="2095"/>
                      <a:pt x="5752" y="2273"/>
                      <a:pt x="3326" y="2019"/>
                    </a:cubicBezTo>
                    <a:cubicBezTo>
                      <a:pt x="915" y="1765"/>
                      <a:pt x="0" y="1155"/>
                      <a:pt x="1295" y="67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7" name="Freeform 9786">
                <a:extLst>
                  <a:ext uri="{FF2B5EF4-FFF2-40B4-BE49-F238E27FC236}">
                    <a16:creationId xmlns:a16="http://schemas.microsoft.com/office/drawing/2014/main" id="{623404C4-8F19-1A00-650B-B4A786461445}"/>
                  </a:ext>
                </a:extLst>
              </p:cNvPr>
              <p:cNvSpPr/>
              <p:nvPr/>
            </p:nvSpPr>
            <p:spPr>
              <a:xfrm>
                <a:off x="2308410" y="2451605"/>
                <a:ext cx="18736" cy="13787"/>
              </a:xfrm>
              <a:custGeom>
                <a:avLst/>
                <a:gdLst/>
                <a:ahLst/>
                <a:cxnLst/>
                <a:rect l="0" t="0" r="0" b="0"/>
                <a:pathLst>
                  <a:path w="11340" h="7657">
                    <a:moveTo>
                      <a:pt x="1282" y="2260"/>
                    </a:moveTo>
                    <a:cubicBezTo>
                      <a:pt x="2577" y="622"/>
                      <a:pt x="5587" y="0"/>
                      <a:pt x="8012" y="889"/>
                    </a:cubicBezTo>
                    <a:cubicBezTo>
                      <a:pt x="10426" y="1753"/>
                      <a:pt x="11340" y="3783"/>
                      <a:pt x="10057" y="5422"/>
                    </a:cubicBezTo>
                    <a:cubicBezTo>
                      <a:pt x="8762" y="7047"/>
                      <a:pt x="5752" y="7657"/>
                      <a:pt x="3326" y="6793"/>
                    </a:cubicBezTo>
                    <a:cubicBezTo>
                      <a:pt x="902" y="5930"/>
                      <a:pt x="0" y="3898"/>
                      <a:pt x="1282"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8" name="Freeform 9787">
                <a:extLst>
                  <a:ext uri="{FF2B5EF4-FFF2-40B4-BE49-F238E27FC236}">
                    <a16:creationId xmlns:a16="http://schemas.microsoft.com/office/drawing/2014/main" id="{CBE10FE2-54EB-8E86-EF11-8ABBEC0D7B7F}"/>
                  </a:ext>
                </a:extLst>
              </p:cNvPr>
              <p:cNvSpPr/>
              <p:nvPr/>
            </p:nvSpPr>
            <p:spPr>
              <a:xfrm>
                <a:off x="2245211" y="2466650"/>
                <a:ext cx="18736" cy="13787"/>
              </a:xfrm>
              <a:custGeom>
                <a:avLst/>
                <a:gdLst/>
                <a:ahLst/>
                <a:cxnLst/>
                <a:rect l="0" t="0" r="0" b="0"/>
                <a:pathLst>
                  <a:path w="11340" h="7657">
                    <a:moveTo>
                      <a:pt x="1282" y="2247"/>
                    </a:moveTo>
                    <a:cubicBezTo>
                      <a:pt x="2564" y="609"/>
                      <a:pt x="5587" y="0"/>
                      <a:pt x="8012" y="876"/>
                    </a:cubicBezTo>
                    <a:cubicBezTo>
                      <a:pt x="10426" y="1740"/>
                      <a:pt x="11340" y="3783"/>
                      <a:pt x="10044" y="5409"/>
                    </a:cubicBezTo>
                    <a:cubicBezTo>
                      <a:pt x="8762" y="7047"/>
                      <a:pt x="5752" y="7657"/>
                      <a:pt x="3339" y="6793"/>
                    </a:cubicBezTo>
                    <a:cubicBezTo>
                      <a:pt x="914" y="5929"/>
                      <a:pt x="0" y="3885"/>
                      <a:pt x="1282" y="224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9" name="Freeform 9788">
                <a:extLst>
                  <a:ext uri="{FF2B5EF4-FFF2-40B4-BE49-F238E27FC236}">
                    <a16:creationId xmlns:a16="http://schemas.microsoft.com/office/drawing/2014/main" id="{6D2949C2-5BE7-7E0F-906D-3F4B3705E5CC}"/>
                  </a:ext>
                </a:extLst>
              </p:cNvPr>
              <p:cNvSpPr/>
              <p:nvPr/>
            </p:nvSpPr>
            <p:spPr>
              <a:xfrm>
                <a:off x="2295094" y="2486008"/>
                <a:ext cx="12882" cy="9466"/>
              </a:xfrm>
              <a:custGeom>
                <a:avLst/>
                <a:gdLst/>
                <a:ahLst/>
                <a:cxnLst/>
                <a:rect l="0" t="0" r="0" b="0"/>
                <a:pathLst>
                  <a:path w="7797" h="5257">
                    <a:moveTo>
                      <a:pt x="889" y="1549"/>
                    </a:moveTo>
                    <a:cubicBezTo>
                      <a:pt x="1765" y="419"/>
                      <a:pt x="3835" y="0"/>
                      <a:pt x="5499" y="597"/>
                    </a:cubicBezTo>
                    <a:cubicBezTo>
                      <a:pt x="7175" y="1207"/>
                      <a:pt x="7797" y="2603"/>
                      <a:pt x="6908" y="3720"/>
                    </a:cubicBezTo>
                    <a:cubicBezTo>
                      <a:pt x="6019" y="4838"/>
                      <a:pt x="3949" y="5257"/>
                      <a:pt x="2298" y="4660"/>
                    </a:cubicBezTo>
                    <a:cubicBezTo>
                      <a:pt x="636" y="4076"/>
                      <a:pt x="0" y="2666"/>
                      <a:pt x="889"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0" name="Freeform 9789">
                <a:extLst>
                  <a:ext uri="{FF2B5EF4-FFF2-40B4-BE49-F238E27FC236}">
                    <a16:creationId xmlns:a16="http://schemas.microsoft.com/office/drawing/2014/main" id="{E54C31D1-2DAB-2498-69B4-4BE6C321C3F7}"/>
                  </a:ext>
                </a:extLst>
              </p:cNvPr>
              <p:cNvSpPr/>
              <p:nvPr/>
            </p:nvSpPr>
            <p:spPr>
              <a:xfrm>
                <a:off x="2214693" y="2470693"/>
                <a:ext cx="12904" cy="9466"/>
              </a:xfrm>
              <a:custGeom>
                <a:avLst/>
                <a:gdLst/>
                <a:ahLst/>
                <a:cxnLst/>
                <a:rect l="0" t="0" r="0" b="0"/>
                <a:pathLst>
                  <a:path w="7810" h="5257">
                    <a:moveTo>
                      <a:pt x="889" y="1549"/>
                    </a:moveTo>
                    <a:cubicBezTo>
                      <a:pt x="1765" y="445"/>
                      <a:pt x="3860" y="0"/>
                      <a:pt x="5511" y="610"/>
                    </a:cubicBezTo>
                    <a:cubicBezTo>
                      <a:pt x="7175" y="1207"/>
                      <a:pt x="7810" y="2603"/>
                      <a:pt x="6921" y="3720"/>
                    </a:cubicBezTo>
                    <a:cubicBezTo>
                      <a:pt x="6032" y="4838"/>
                      <a:pt x="3962" y="5257"/>
                      <a:pt x="2298" y="4660"/>
                    </a:cubicBezTo>
                    <a:cubicBezTo>
                      <a:pt x="636" y="4076"/>
                      <a:pt x="0" y="2666"/>
                      <a:pt x="889"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1" name="Freeform 9790">
                <a:extLst>
                  <a:ext uri="{FF2B5EF4-FFF2-40B4-BE49-F238E27FC236}">
                    <a16:creationId xmlns:a16="http://schemas.microsoft.com/office/drawing/2014/main" id="{967E4DCF-56EA-0F0D-C61E-A9BCC7E3DB12}"/>
                  </a:ext>
                </a:extLst>
              </p:cNvPr>
              <p:cNvSpPr/>
              <p:nvPr/>
            </p:nvSpPr>
            <p:spPr>
              <a:xfrm>
                <a:off x="2321962" y="2584821"/>
                <a:ext cx="20687" cy="5531"/>
              </a:xfrm>
              <a:custGeom>
                <a:avLst/>
                <a:gdLst/>
                <a:ahLst/>
                <a:cxnLst/>
                <a:rect l="0" t="0" r="0" b="0"/>
                <a:pathLst>
                  <a:path w="12521" h="3072">
                    <a:moveTo>
                      <a:pt x="1422" y="901"/>
                    </a:moveTo>
                    <a:cubicBezTo>
                      <a:pt x="2857" y="254"/>
                      <a:pt x="6184" y="0"/>
                      <a:pt x="8838" y="355"/>
                    </a:cubicBezTo>
                    <a:cubicBezTo>
                      <a:pt x="11518" y="698"/>
                      <a:pt x="12521" y="1510"/>
                      <a:pt x="11112" y="2171"/>
                    </a:cubicBezTo>
                    <a:cubicBezTo>
                      <a:pt x="9676" y="2818"/>
                      <a:pt x="6362" y="3072"/>
                      <a:pt x="3682" y="2717"/>
                    </a:cubicBezTo>
                    <a:cubicBezTo>
                      <a:pt x="1003" y="2374"/>
                      <a:pt x="0" y="1548"/>
                      <a:pt x="1422" y="90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2" name="Freeform 9791">
                <a:extLst>
                  <a:ext uri="{FF2B5EF4-FFF2-40B4-BE49-F238E27FC236}">
                    <a16:creationId xmlns:a16="http://schemas.microsoft.com/office/drawing/2014/main" id="{1FB2D7F6-F271-2C9A-B8DD-C30DFF1B12E2}"/>
                  </a:ext>
                </a:extLst>
              </p:cNvPr>
              <p:cNvSpPr/>
              <p:nvPr/>
            </p:nvSpPr>
            <p:spPr>
              <a:xfrm>
                <a:off x="2275614" y="2549741"/>
                <a:ext cx="20687" cy="15227"/>
              </a:xfrm>
              <a:custGeom>
                <a:avLst/>
                <a:gdLst/>
                <a:ahLst/>
                <a:cxnLst/>
                <a:rect l="0" t="0" r="0" b="0"/>
                <a:pathLst>
                  <a:path w="12521" h="8457">
                    <a:moveTo>
                      <a:pt x="1422" y="2476"/>
                    </a:moveTo>
                    <a:cubicBezTo>
                      <a:pt x="2844" y="673"/>
                      <a:pt x="6159" y="0"/>
                      <a:pt x="8838" y="965"/>
                    </a:cubicBezTo>
                    <a:cubicBezTo>
                      <a:pt x="11518" y="1918"/>
                      <a:pt x="12521" y="4152"/>
                      <a:pt x="11099" y="5968"/>
                    </a:cubicBezTo>
                    <a:cubicBezTo>
                      <a:pt x="9676" y="7771"/>
                      <a:pt x="6362" y="8457"/>
                      <a:pt x="3682" y="7492"/>
                    </a:cubicBezTo>
                    <a:cubicBezTo>
                      <a:pt x="1003" y="6527"/>
                      <a:pt x="0" y="4279"/>
                      <a:pt x="1422" y="247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3" name="Freeform 9792">
                <a:extLst>
                  <a:ext uri="{FF2B5EF4-FFF2-40B4-BE49-F238E27FC236}">
                    <a16:creationId xmlns:a16="http://schemas.microsoft.com/office/drawing/2014/main" id="{6872AACF-190E-3244-30A1-2880CEF7A023}"/>
                  </a:ext>
                </a:extLst>
              </p:cNvPr>
              <p:cNvSpPr/>
              <p:nvPr/>
            </p:nvSpPr>
            <p:spPr>
              <a:xfrm>
                <a:off x="2240432" y="2522853"/>
                <a:ext cx="18736" cy="13787"/>
              </a:xfrm>
              <a:custGeom>
                <a:avLst/>
                <a:gdLst/>
                <a:ahLst/>
                <a:cxnLst/>
                <a:rect l="0" t="0" r="0" b="0"/>
                <a:pathLst>
                  <a:path w="11340" h="7657">
                    <a:moveTo>
                      <a:pt x="1282" y="2260"/>
                    </a:moveTo>
                    <a:cubicBezTo>
                      <a:pt x="2577" y="622"/>
                      <a:pt x="5587" y="0"/>
                      <a:pt x="8012" y="876"/>
                    </a:cubicBezTo>
                    <a:cubicBezTo>
                      <a:pt x="10426" y="1740"/>
                      <a:pt x="11340" y="3783"/>
                      <a:pt x="10044" y="5422"/>
                    </a:cubicBezTo>
                    <a:cubicBezTo>
                      <a:pt x="8762" y="7047"/>
                      <a:pt x="5752" y="7657"/>
                      <a:pt x="3326" y="6793"/>
                    </a:cubicBezTo>
                    <a:cubicBezTo>
                      <a:pt x="914" y="5930"/>
                      <a:pt x="0" y="3898"/>
                      <a:pt x="1282"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4" name="Freeform 9793">
                <a:extLst>
                  <a:ext uri="{FF2B5EF4-FFF2-40B4-BE49-F238E27FC236}">
                    <a16:creationId xmlns:a16="http://schemas.microsoft.com/office/drawing/2014/main" id="{4A092000-D126-D097-E7A8-20A0EA2B97DD}"/>
                  </a:ext>
                </a:extLst>
              </p:cNvPr>
              <p:cNvSpPr/>
              <p:nvPr/>
            </p:nvSpPr>
            <p:spPr>
              <a:xfrm>
                <a:off x="2202862" y="2547908"/>
                <a:ext cx="18736" cy="13787"/>
              </a:xfrm>
              <a:custGeom>
                <a:avLst/>
                <a:gdLst/>
                <a:ahLst/>
                <a:cxnLst/>
                <a:rect l="0" t="0" r="0" b="0"/>
                <a:pathLst>
                  <a:path w="11340" h="7657">
                    <a:moveTo>
                      <a:pt x="1282" y="2247"/>
                    </a:moveTo>
                    <a:cubicBezTo>
                      <a:pt x="2577" y="609"/>
                      <a:pt x="5587" y="0"/>
                      <a:pt x="8012" y="876"/>
                    </a:cubicBezTo>
                    <a:cubicBezTo>
                      <a:pt x="10426" y="1740"/>
                      <a:pt x="11340" y="3783"/>
                      <a:pt x="10044" y="5409"/>
                    </a:cubicBezTo>
                    <a:cubicBezTo>
                      <a:pt x="8762" y="7047"/>
                      <a:pt x="5752" y="7657"/>
                      <a:pt x="3326" y="6793"/>
                    </a:cubicBezTo>
                    <a:cubicBezTo>
                      <a:pt x="902" y="5929"/>
                      <a:pt x="0" y="3885"/>
                      <a:pt x="1282" y="224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5" name="Freeform 9794">
                <a:extLst>
                  <a:ext uri="{FF2B5EF4-FFF2-40B4-BE49-F238E27FC236}">
                    <a16:creationId xmlns:a16="http://schemas.microsoft.com/office/drawing/2014/main" id="{3C95BA5B-21D3-69B4-CECE-7A2D9D67F7AC}"/>
                  </a:ext>
                </a:extLst>
              </p:cNvPr>
              <p:cNvSpPr/>
              <p:nvPr/>
            </p:nvSpPr>
            <p:spPr>
              <a:xfrm>
                <a:off x="2325030" y="2479782"/>
                <a:ext cx="18736" cy="5373"/>
              </a:xfrm>
              <a:custGeom>
                <a:avLst/>
                <a:gdLst/>
                <a:ahLst/>
                <a:cxnLst/>
                <a:rect l="0" t="0" r="0" b="0"/>
                <a:pathLst>
                  <a:path w="11340" h="2984">
                    <a:moveTo>
                      <a:pt x="1295" y="876"/>
                    </a:moveTo>
                    <a:cubicBezTo>
                      <a:pt x="2577" y="241"/>
                      <a:pt x="5587" y="0"/>
                      <a:pt x="8013" y="343"/>
                    </a:cubicBezTo>
                    <a:cubicBezTo>
                      <a:pt x="10426" y="673"/>
                      <a:pt x="11340" y="1472"/>
                      <a:pt x="10057" y="2107"/>
                    </a:cubicBezTo>
                    <a:cubicBezTo>
                      <a:pt x="8749" y="2742"/>
                      <a:pt x="5752" y="2984"/>
                      <a:pt x="3326" y="2641"/>
                    </a:cubicBezTo>
                    <a:cubicBezTo>
                      <a:pt x="915" y="2311"/>
                      <a:pt x="0" y="1511"/>
                      <a:pt x="1295" y="87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6" name="Freeform 9795">
                <a:extLst>
                  <a:ext uri="{FF2B5EF4-FFF2-40B4-BE49-F238E27FC236}">
                    <a16:creationId xmlns:a16="http://schemas.microsoft.com/office/drawing/2014/main" id="{99ABBE93-3BE2-DDAB-3910-73FBDE128238}"/>
                  </a:ext>
                </a:extLst>
              </p:cNvPr>
              <p:cNvSpPr/>
              <p:nvPr/>
            </p:nvSpPr>
            <p:spPr>
              <a:xfrm>
                <a:off x="2248815" y="2595353"/>
                <a:ext cx="18736" cy="13787"/>
              </a:xfrm>
              <a:custGeom>
                <a:avLst/>
                <a:gdLst/>
                <a:ahLst/>
                <a:cxnLst/>
                <a:rect l="0" t="0" r="0" b="0"/>
                <a:pathLst>
                  <a:path w="11340" h="7657">
                    <a:moveTo>
                      <a:pt x="1295" y="2260"/>
                    </a:moveTo>
                    <a:cubicBezTo>
                      <a:pt x="2577" y="622"/>
                      <a:pt x="5587" y="0"/>
                      <a:pt x="8013" y="876"/>
                    </a:cubicBezTo>
                    <a:cubicBezTo>
                      <a:pt x="10426" y="1740"/>
                      <a:pt x="11340" y="3783"/>
                      <a:pt x="10057" y="5409"/>
                    </a:cubicBezTo>
                    <a:cubicBezTo>
                      <a:pt x="8775" y="7047"/>
                      <a:pt x="5752" y="7657"/>
                      <a:pt x="3326" y="6793"/>
                    </a:cubicBezTo>
                    <a:cubicBezTo>
                      <a:pt x="927" y="5930"/>
                      <a:pt x="0" y="3885"/>
                      <a:pt x="1295"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7" name="Freeform 9796">
                <a:extLst>
                  <a:ext uri="{FF2B5EF4-FFF2-40B4-BE49-F238E27FC236}">
                    <a16:creationId xmlns:a16="http://schemas.microsoft.com/office/drawing/2014/main" id="{F74C8F95-BE03-E279-7B40-CC988ABA67C6}"/>
                  </a:ext>
                </a:extLst>
              </p:cNvPr>
              <p:cNvSpPr/>
              <p:nvPr/>
            </p:nvSpPr>
            <p:spPr>
              <a:xfrm>
                <a:off x="2329129" y="2523607"/>
                <a:ext cx="18736" cy="13787"/>
              </a:xfrm>
              <a:custGeom>
                <a:avLst/>
                <a:gdLst/>
                <a:ahLst/>
                <a:cxnLst/>
                <a:rect l="0" t="0" r="0" b="0"/>
                <a:pathLst>
                  <a:path w="11340" h="7657">
                    <a:moveTo>
                      <a:pt x="1282" y="2260"/>
                    </a:moveTo>
                    <a:cubicBezTo>
                      <a:pt x="2577" y="622"/>
                      <a:pt x="5587" y="0"/>
                      <a:pt x="8012" y="876"/>
                    </a:cubicBezTo>
                    <a:cubicBezTo>
                      <a:pt x="10426" y="1753"/>
                      <a:pt x="11340" y="3783"/>
                      <a:pt x="10057" y="5422"/>
                    </a:cubicBezTo>
                    <a:cubicBezTo>
                      <a:pt x="8762" y="7047"/>
                      <a:pt x="5752" y="7657"/>
                      <a:pt x="3339" y="6793"/>
                    </a:cubicBezTo>
                    <a:cubicBezTo>
                      <a:pt x="914" y="5930"/>
                      <a:pt x="0" y="3898"/>
                      <a:pt x="1282"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8" name="Freeform 9797">
                <a:extLst>
                  <a:ext uri="{FF2B5EF4-FFF2-40B4-BE49-F238E27FC236}">
                    <a16:creationId xmlns:a16="http://schemas.microsoft.com/office/drawing/2014/main" id="{ED0E18B4-BFA9-A1F8-4CD1-7BD1D5BB19A6}"/>
                  </a:ext>
                </a:extLst>
              </p:cNvPr>
              <p:cNvSpPr/>
              <p:nvPr/>
            </p:nvSpPr>
            <p:spPr>
              <a:xfrm>
                <a:off x="2276356" y="2454250"/>
                <a:ext cx="18715" cy="6035"/>
              </a:xfrm>
              <a:custGeom>
                <a:avLst/>
                <a:gdLst/>
                <a:ahLst/>
                <a:cxnLst/>
                <a:rect l="0" t="0" r="0" b="0"/>
                <a:pathLst>
                  <a:path w="11327" h="3352">
                    <a:moveTo>
                      <a:pt x="1282" y="990"/>
                    </a:moveTo>
                    <a:cubicBezTo>
                      <a:pt x="2564" y="279"/>
                      <a:pt x="5587" y="0"/>
                      <a:pt x="7987" y="381"/>
                    </a:cubicBezTo>
                    <a:cubicBezTo>
                      <a:pt x="10413" y="762"/>
                      <a:pt x="11327" y="1650"/>
                      <a:pt x="10044" y="2361"/>
                    </a:cubicBezTo>
                    <a:cubicBezTo>
                      <a:pt x="8749" y="3072"/>
                      <a:pt x="5739" y="3352"/>
                      <a:pt x="3313" y="2983"/>
                    </a:cubicBezTo>
                    <a:cubicBezTo>
                      <a:pt x="902" y="2590"/>
                      <a:pt x="0" y="1701"/>
                      <a:pt x="1282" y="99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9" name="Freeform 9798">
                <a:extLst>
                  <a:ext uri="{FF2B5EF4-FFF2-40B4-BE49-F238E27FC236}">
                    <a16:creationId xmlns:a16="http://schemas.microsoft.com/office/drawing/2014/main" id="{81514117-0825-8DC9-CF10-05FAB3AE8D8A}"/>
                  </a:ext>
                </a:extLst>
              </p:cNvPr>
              <p:cNvSpPr/>
              <p:nvPr/>
            </p:nvSpPr>
            <p:spPr>
              <a:xfrm>
                <a:off x="2190959" y="2581492"/>
                <a:ext cx="3754" cy="9305"/>
              </a:xfrm>
              <a:custGeom>
                <a:avLst/>
                <a:gdLst/>
                <a:ahLst/>
                <a:cxnLst/>
                <a:rect l="0" t="0" r="0" b="0"/>
                <a:pathLst>
                  <a:path w="2272" h="5168">
                    <a:moveTo>
                      <a:pt x="2031" y="2070"/>
                    </a:moveTo>
                    <a:cubicBezTo>
                      <a:pt x="1803" y="800"/>
                      <a:pt x="1206" y="0"/>
                      <a:pt x="711" y="280"/>
                    </a:cubicBezTo>
                    <a:cubicBezTo>
                      <a:pt x="203" y="559"/>
                      <a:pt x="0" y="1829"/>
                      <a:pt x="215" y="3085"/>
                    </a:cubicBezTo>
                    <a:cubicBezTo>
                      <a:pt x="469" y="4368"/>
                      <a:pt x="1054" y="5168"/>
                      <a:pt x="1562" y="4876"/>
                    </a:cubicBezTo>
                    <a:cubicBezTo>
                      <a:pt x="2056" y="4597"/>
                      <a:pt x="2272"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0" name="Freeform 9799">
                <a:extLst>
                  <a:ext uri="{FF2B5EF4-FFF2-40B4-BE49-F238E27FC236}">
                    <a16:creationId xmlns:a16="http://schemas.microsoft.com/office/drawing/2014/main" id="{EDD3ED94-71AC-04C3-C862-78569EA24CB0}"/>
                  </a:ext>
                </a:extLst>
              </p:cNvPr>
              <p:cNvSpPr/>
              <p:nvPr/>
            </p:nvSpPr>
            <p:spPr>
              <a:xfrm>
                <a:off x="2180745" y="2527007"/>
                <a:ext cx="3732" cy="9305"/>
              </a:xfrm>
              <a:custGeom>
                <a:avLst/>
                <a:gdLst/>
                <a:ahLst/>
                <a:cxnLst/>
                <a:rect l="0" t="0" r="0" b="0"/>
                <a:pathLst>
                  <a:path w="2259" h="5168">
                    <a:moveTo>
                      <a:pt x="2031" y="2082"/>
                    </a:moveTo>
                    <a:cubicBezTo>
                      <a:pt x="1790" y="812"/>
                      <a:pt x="1206" y="0"/>
                      <a:pt x="711" y="292"/>
                    </a:cubicBezTo>
                    <a:cubicBezTo>
                      <a:pt x="215" y="571"/>
                      <a:pt x="0" y="1841"/>
                      <a:pt x="228" y="3097"/>
                    </a:cubicBezTo>
                    <a:cubicBezTo>
                      <a:pt x="457" y="4380"/>
                      <a:pt x="1054" y="5168"/>
                      <a:pt x="1549" y="4888"/>
                    </a:cubicBezTo>
                    <a:cubicBezTo>
                      <a:pt x="2056" y="4609"/>
                      <a:pt x="2259" y="3352"/>
                      <a:pt x="2031" y="208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1" name="Freeform 9800">
                <a:extLst>
                  <a:ext uri="{FF2B5EF4-FFF2-40B4-BE49-F238E27FC236}">
                    <a16:creationId xmlns:a16="http://schemas.microsoft.com/office/drawing/2014/main" id="{052B52C4-1142-AA68-2934-1E44381095D5}"/>
                  </a:ext>
                </a:extLst>
              </p:cNvPr>
              <p:cNvSpPr/>
              <p:nvPr/>
            </p:nvSpPr>
            <p:spPr>
              <a:xfrm>
                <a:off x="2170503" y="2555513"/>
                <a:ext cx="3754" cy="9327"/>
              </a:xfrm>
              <a:custGeom>
                <a:avLst/>
                <a:gdLst/>
                <a:ahLst/>
                <a:cxnLst/>
                <a:rect l="0" t="0" r="0" b="0"/>
                <a:pathLst>
                  <a:path w="2272" h="5180">
                    <a:moveTo>
                      <a:pt x="2031" y="2082"/>
                    </a:moveTo>
                    <a:cubicBezTo>
                      <a:pt x="1803" y="800"/>
                      <a:pt x="1206" y="0"/>
                      <a:pt x="711" y="292"/>
                    </a:cubicBezTo>
                    <a:cubicBezTo>
                      <a:pt x="215" y="571"/>
                      <a:pt x="0" y="1841"/>
                      <a:pt x="228" y="3097"/>
                    </a:cubicBezTo>
                    <a:cubicBezTo>
                      <a:pt x="469" y="4380"/>
                      <a:pt x="1066" y="5180"/>
                      <a:pt x="1562" y="4888"/>
                    </a:cubicBezTo>
                    <a:cubicBezTo>
                      <a:pt x="2056" y="4609"/>
                      <a:pt x="2272" y="3352"/>
                      <a:pt x="2031" y="208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2" name="Freeform 9801">
                <a:extLst>
                  <a:ext uri="{FF2B5EF4-FFF2-40B4-BE49-F238E27FC236}">
                    <a16:creationId xmlns:a16="http://schemas.microsoft.com/office/drawing/2014/main" id="{71A844C9-AD5D-55BF-38FC-4D1060830CF8}"/>
                  </a:ext>
                </a:extLst>
              </p:cNvPr>
              <p:cNvSpPr/>
              <p:nvPr/>
            </p:nvSpPr>
            <p:spPr>
              <a:xfrm>
                <a:off x="2163511" y="2477520"/>
                <a:ext cx="3732" cy="9305"/>
              </a:xfrm>
              <a:custGeom>
                <a:avLst/>
                <a:gdLst/>
                <a:ahLst/>
                <a:cxnLst/>
                <a:rect l="0" t="0" r="0" b="0"/>
                <a:pathLst>
                  <a:path w="2259" h="5168">
                    <a:moveTo>
                      <a:pt x="2031" y="2070"/>
                    </a:moveTo>
                    <a:cubicBezTo>
                      <a:pt x="1790" y="788"/>
                      <a:pt x="1206" y="0"/>
                      <a:pt x="711" y="280"/>
                    </a:cubicBezTo>
                    <a:cubicBezTo>
                      <a:pt x="215" y="559"/>
                      <a:pt x="0" y="1829"/>
                      <a:pt x="228" y="3085"/>
                    </a:cubicBezTo>
                    <a:cubicBezTo>
                      <a:pt x="469" y="4368"/>
                      <a:pt x="1054" y="5168"/>
                      <a:pt x="1549" y="4876"/>
                    </a:cubicBezTo>
                    <a:cubicBezTo>
                      <a:pt x="2056" y="4597"/>
                      <a:pt x="2259"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3" name="Freeform 9802">
                <a:extLst>
                  <a:ext uri="{FF2B5EF4-FFF2-40B4-BE49-F238E27FC236}">
                    <a16:creationId xmlns:a16="http://schemas.microsoft.com/office/drawing/2014/main" id="{E5659405-0391-808C-7F85-83FB524E6A88}"/>
                  </a:ext>
                </a:extLst>
              </p:cNvPr>
              <p:cNvSpPr/>
              <p:nvPr/>
            </p:nvSpPr>
            <p:spPr>
              <a:xfrm>
                <a:off x="2163831" y="2513976"/>
                <a:ext cx="3732" cy="9305"/>
              </a:xfrm>
              <a:custGeom>
                <a:avLst/>
                <a:gdLst/>
                <a:ahLst/>
                <a:cxnLst/>
                <a:rect l="0" t="0" r="0" b="0"/>
                <a:pathLst>
                  <a:path w="2259" h="5168">
                    <a:moveTo>
                      <a:pt x="2031" y="2070"/>
                    </a:moveTo>
                    <a:cubicBezTo>
                      <a:pt x="1790" y="800"/>
                      <a:pt x="1206" y="0"/>
                      <a:pt x="711" y="280"/>
                    </a:cubicBezTo>
                    <a:cubicBezTo>
                      <a:pt x="215" y="572"/>
                      <a:pt x="0" y="1829"/>
                      <a:pt x="228" y="3098"/>
                    </a:cubicBezTo>
                    <a:cubicBezTo>
                      <a:pt x="457" y="4368"/>
                      <a:pt x="1054" y="5168"/>
                      <a:pt x="1549" y="4889"/>
                    </a:cubicBezTo>
                    <a:cubicBezTo>
                      <a:pt x="2056" y="4597"/>
                      <a:pt x="2259"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4" name="Freeform 9803">
                <a:extLst>
                  <a:ext uri="{FF2B5EF4-FFF2-40B4-BE49-F238E27FC236}">
                    <a16:creationId xmlns:a16="http://schemas.microsoft.com/office/drawing/2014/main" id="{38624693-A5BA-8299-A4DB-55842C1B6D7E}"/>
                  </a:ext>
                </a:extLst>
              </p:cNvPr>
              <p:cNvSpPr/>
              <p:nvPr/>
            </p:nvSpPr>
            <p:spPr>
              <a:xfrm>
                <a:off x="2180441" y="2472821"/>
                <a:ext cx="5434" cy="13558"/>
              </a:xfrm>
              <a:custGeom>
                <a:avLst/>
                <a:gdLst/>
                <a:ahLst/>
                <a:cxnLst/>
                <a:rect l="0" t="0" r="0" b="0"/>
                <a:pathLst>
                  <a:path w="3289" h="7530">
                    <a:moveTo>
                      <a:pt x="2959" y="3022"/>
                    </a:moveTo>
                    <a:cubicBezTo>
                      <a:pt x="2629" y="1168"/>
                      <a:pt x="1753" y="0"/>
                      <a:pt x="1029" y="406"/>
                    </a:cubicBezTo>
                    <a:cubicBezTo>
                      <a:pt x="305" y="825"/>
                      <a:pt x="0" y="2654"/>
                      <a:pt x="331" y="4520"/>
                    </a:cubicBezTo>
                    <a:cubicBezTo>
                      <a:pt x="673" y="6362"/>
                      <a:pt x="1537" y="7530"/>
                      <a:pt x="2261" y="7124"/>
                    </a:cubicBezTo>
                    <a:cubicBezTo>
                      <a:pt x="2984" y="6717"/>
                      <a:pt x="3289" y="4863"/>
                      <a:pt x="2959"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5" name="Freeform 9804">
                <a:extLst>
                  <a:ext uri="{FF2B5EF4-FFF2-40B4-BE49-F238E27FC236}">
                    <a16:creationId xmlns:a16="http://schemas.microsoft.com/office/drawing/2014/main" id="{C16FE881-C491-EDD7-C0E5-036F30E1064B}"/>
                  </a:ext>
                </a:extLst>
              </p:cNvPr>
              <p:cNvSpPr/>
              <p:nvPr/>
            </p:nvSpPr>
            <p:spPr>
              <a:xfrm>
                <a:off x="2172476" y="2488194"/>
                <a:ext cx="5454" cy="13558"/>
              </a:xfrm>
              <a:custGeom>
                <a:avLst/>
                <a:gdLst/>
                <a:ahLst/>
                <a:cxnLst/>
                <a:rect l="0" t="0" r="0" b="0"/>
                <a:pathLst>
                  <a:path w="3301" h="7530">
                    <a:moveTo>
                      <a:pt x="2959" y="3022"/>
                    </a:moveTo>
                    <a:cubicBezTo>
                      <a:pt x="2629" y="1168"/>
                      <a:pt x="1766" y="0"/>
                      <a:pt x="1042" y="419"/>
                    </a:cubicBezTo>
                    <a:cubicBezTo>
                      <a:pt x="305" y="825"/>
                      <a:pt x="0" y="2654"/>
                      <a:pt x="343" y="4520"/>
                    </a:cubicBezTo>
                    <a:cubicBezTo>
                      <a:pt x="686" y="6362"/>
                      <a:pt x="1537" y="7530"/>
                      <a:pt x="2261" y="7124"/>
                    </a:cubicBezTo>
                    <a:cubicBezTo>
                      <a:pt x="2984" y="6717"/>
                      <a:pt x="3301" y="4876"/>
                      <a:pt x="2959"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6" name="Freeform 9805">
                <a:extLst>
                  <a:ext uri="{FF2B5EF4-FFF2-40B4-BE49-F238E27FC236}">
                    <a16:creationId xmlns:a16="http://schemas.microsoft.com/office/drawing/2014/main" id="{EAD30688-F39D-6D5A-4D0C-9E1F92DE6992}"/>
                  </a:ext>
                </a:extLst>
              </p:cNvPr>
              <p:cNvSpPr/>
              <p:nvPr/>
            </p:nvSpPr>
            <p:spPr>
              <a:xfrm>
                <a:off x="2189897" y="2539207"/>
                <a:ext cx="5474" cy="13558"/>
              </a:xfrm>
              <a:custGeom>
                <a:avLst/>
                <a:gdLst/>
                <a:ahLst/>
                <a:cxnLst/>
                <a:rect l="0" t="0" r="0" b="0"/>
                <a:pathLst>
                  <a:path w="3313" h="7530">
                    <a:moveTo>
                      <a:pt x="2971" y="3022"/>
                    </a:moveTo>
                    <a:cubicBezTo>
                      <a:pt x="2641" y="1168"/>
                      <a:pt x="1765" y="0"/>
                      <a:pt x="1054" y="406"/>
                    </a:cubicBezTo>
                    <a:cubicBezTo>
                      <a:pt x="330" y="825"/>
                      <a:pt x="0" y="2654"/>
                      <a:pt x="355" y="4520"/>
                    </a:cubicBezTo>
                    <a:cubicBezTo>
                      <a:pt x="685" y="6362"/>
                      <a:pt x="1549" y="7530"/>
                      <a:pt x="2273" y="7124"/>
                    </a:cubicBezTo>
                    <a:cubicBezTo>
                      <a:pt x="2996" y="6717"/>
                      <a:pt x="3313"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7" name="Freeform 9806">
                <a:extLst>
                  <a:ext uri="{FF2B5EF4-FFF2-40B4-BE49-F238E27FC236}">
                    <a16:creationId xmlns:a16="http://schemas.microsoft.com/office/drawing/2014/main" id="{9BEAF047-5D27-5E0F-7914-096B7032AE15}"/>
                  </a:ext>
                </a:extLst>
              </p:cNvPr>
              <p:cNvSpPr/>
              <p:nvPr/>
            </p:nvSpPr>
            <p:spPr>
              <a:xfrm>
                <a:off x="2191787" y="2500151"/>
                <a:ext cx="5454" cy="13535"/>
              </a:xfrm>
              <a:custGeom>
                <a:avLst/>
                <a:gdLst/>
                <a:ahLst/>
                <a:cxnLst/>
                <a:rect l="0" t="0" r="0" b="0"/>
                <a:pathLst>
                  <a:path w="3301" h="7517">
                    <a:moveTo>
                      <a:pt x="2971" y="3022"/>
                    </a:moveTo>
                    <a:cubicBezTo>
                      <a:pt x="2641" y="1168"/>
                      <a:pt x="1765" y="0"/>
                      <a:pt x="1041" y="419"/>
                    </a:cubicBezTo>
                    <a:cubicBezTo>
                      <a:pt x="317" y="825"/>
                      <a:pt x="0" y="2654"/>
                      <a:pt x="343" y="4507"/>
                    </a:cubicBezTo>
                    <a:cubicBezTo>
                      <a:pt x="685" y="6362"/>
                      <a:pt x="1549" y="7517"/>
                      <a:pt x="2273" y="7111"/>
                    </a:cubicBezTo>
                    <a:cubicBezTo>
                      <a:pt x="2996" y="6704"/>
                      <a:pt x="3301"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8" name="Freeform 9807">
                <a:extLst>
                  <a:ext uri="{FF2B5EF4-FFF2-40B4-BE49-F238E27FC236}">
                    <a16:creationId xmlns:a16="http://schemas.microsoft.com/office/drawing/2014/main" id="{172CA200-DD20-D2FC-5964-B8C6D6BDD1CC}"/>
                  </a:ext>
                </a:extLst>
              </p:cNvPr>
              <p:cNvSpPr/>
              <p:nvPr/>
            </p:nvSpPr>
            <p:spPr>
              <a:xfrm>
                <a:off x="2164909" y="2420927"/>
                <a:ext cx="5434" cy="13535"/>
              </a:xfrm>
              <a:custGeom>
                <a:avLst/>
                <a:gdLst/>
                <a:ahLst/>
                <a:cxnLst/>
                <a:rect l="0" t="0" r="0" b="0"/>
                <a:pathLst>
                  <a:path w="3289" h="7517">
                    <a:moveTo>
                      <a:pt x="2959" y="3009"/>
                    </a:moveTo>
                    <a:cubicBezTo>
                      <a:pt x="2617" y="1155"/>
                      <a:pt x="1753" y="0"/>
                      <a:pt x="1029" y="393"/>
                    </a:cubicBezTo>
                    <a:cubicBezTo>
                      <a:pt x="305" y="812"/>
                      <a:pt x="0" y="2641"/>
                      <a:pt x="331" y="4507"/>
                    </a:cubicBezTo>
                    <a:cubicBezTo>
                      <a:pt x="673" y="6349"/>
                      <a:pt x="1537" y="7517"/>
                      <a:pt x="2261" y="7111"/>
                    </a:cubicBezTo>
                    <a:cubicBezTo>
                      <a:pt x="2984" y="6704"/>
                      <a:pt x="3289" y="4863"/>
                      <a:pt x="2959" y="300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9" name="Freeform 9808">
                <a:extLst>
                  <a:ext uri="{FF2B5EF4-FFF2-40B4-BE49-F238E27FC236}">
                    <a16:creationId xmlns:a16="http://schemas.microsoft.com/office/drawing/2014/main" id="{822B13F7-B37A-D82E-1620-9AC92DDBE6C3}"/>
                  </a:ext>
                </a:extLst>
              </p:cNvPr>
              <p:cNvSpPr/>
              <p:nvPr/>
            </p:nvSpPr>
            <p:spPr>
              <a:xfrm>
                <a:off x="2184282" y="2452365"/>
                <a:ext cx="5454" cy="13535"/>
              </a:xfrm>
              <a:custGeom>
                <a:avLst/>
                <a:gdLst/>
                <a:ahLst/>
                <a:cxnLst/>
                <a:rect l="0" t="0" r="0" b="0"/>
                <a:pathLst>
                  <a:path w="3301" h="7517">
                    <a:moveTo>
                      <a:pt x="2971" y="3022"/>
                    </a:moveTo>
                    <a:cubicBezTo>
                      <a:pt x="2641" y="1168"/>
                      <a:pt x="1765" y="0"/>
                      <a:pt x="1041" y="419"/>
                    </a:cubicBezTo>
                    <a:cubicBezTo>
                      <a:pt x="317" y="825"/>
                      <a:pt x="0" y="2667"/>
                      <a:pt x="343" y="4520"/>
                    </a:cubicBezTo>
                    <a:cubicBezTo>
                      <a:pt x="685" y="6362"/>
                      <a:pt x="1549" y="7517"/>
                      <a:pt x="2273" y="7124"/>
                    </a:cubicBezTo>
                    <a:cubicBezTo>
                      <a:pt x="2996" y="6717"/>
                      <a:pt x="3301"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3" name="Freeform 9809">
                <a:extLst>
                  <a:ext uri="{FF2B5EF4-FFF2-40B4-BE49-F238E27FC236}">
                    <a16:creationId xmlns:a16="http://schemas.microsoft.com/office/drawing/2014/main" id="{8196A082-BD5B-E7F4-7692-E689070B533F}"/>
                  </a:ext>
                </a:extLst>
              </p:cNvPr>
              <p:cNvSpPr/>
              <p:nvPr/>
            </p:nvSpPr>
            <p:spPr>
              <a:xfrm>
                <a:off x="2169826" y="2458083"/>
                <a:ext cx="3754" cy="9305"/>
              </a:xfrm>
              <a:custGeom>
                <a:avLst/>
                <a:gdLst/>
                <a:ahLst/>
                <a:cxnLst/>
                <a:rect l="0" t="0" r="0" b="0"/>
                <a:pathLst>
                  <a:path w="2272" h="5168">
                    <a:moveTo>
                      <a:pt x="2031" y="2082"/>
                    </a:moveTo>
                    <a:cubicBezTo>
                      <a:pt x="1803" y="812"/>
                      <a:pt x="1206" y="0"/>
                      <a:pt x="711" y="292"/>
                    </a:cubicBezTo>
                    <a:cubicBezTo>
                      <a:pt x="215" y="571"/>
                      <a:pt x="0" y="1841"/>
                      <a:pt x="228" y="3097"/>
                    </a:cubicBezTo>
                    <a:cubicBezTo>
                      <a:pt x="469" y="4368"/>
                      <a:pt x="1054" y="5168"/>
                      <a:pt x="1562" y="4888"/>
                    </a:cubicBezTo>
                    <a:cubicBezTo>
                      <a:pt x="2056" y="4609"/>
                      <a:pt x="2272" y="3352"/>
                      <a:pt x="2031" y="208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4" name="Freeform 9810">
                <a:extLst>
                  <a:ext uri="{FF2B5EF4-FFF2-40B4-BE49-F238E27FC236}">
                    <a16:creationId xmlns:a16="http://schemas.microsoft.com/office/drawing/2014/main" id="{D9789A0B-E56B-80E7-F3A1-6C2853601632}"/>
                  </a:ext>
                </a:extLst>
              </p:cNvPr>
              <p:cNvSpPr/>
              <p:nvPr/>
            </p:nvSpPr>
            <p:spPr>
              <a:xfrm>
                <a:off x="2193522" y="2459236"/>
                <a:ext cx="3754" cy="9284"/>
              </a:xfrm>
              <a:custGeom>
                <a:avLst/>
                <a:gdLst/>
                <a:ahLst/>
                <a:cxnLst/>
                <a:rect l="0" t="0" r="0" b="0"/>
                <a:pathLst>
                  <a:path w="2272" h="5156">
                    <a:moveTo>
                      <a:pt x="2031" y="2070"/>
                    </a:moveTo>
                    <a:cubicBezTo>
                      <a:pt x="1816" y="800"/>
                      <a:pt x="1206" y="0"/>
                      <a:pt x="711" y="280"/>
                    </a:cubicBezTo>
                    <a:cubicBezTo>
                      <a:pt x="215" y="559"/>
                      <a:pt x="0" y="1829"/>
                      <a:pt x="228" y="3085"/>
                    </a:cubicBezTo>
                    <a:cubicBezTo>
                      <a:pt x="469" y="4368"/>
                      <a:pt x="1054" y="5156"/>
                      <a:pt x="1562" y="4876"/>
                    </a:cubicBezTo>
                    <a:cubicBezTo>
                      <a:pt x="2056" y="4597"/>
                      <a:pt x="2272"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5" name="Freeform 9811">
                <a:extLst>
                  <a:ext uri="{FF2B5EF4-FFF2-40B4-BE49-F238E27FC236}">
                    <a16:creationId xmlns:a16="http://schemas.microsoft.com/office/drawing/2014/main" id="{9331F71C-7F5D-CF62-FBFA-1DC632AF6BC4}"/>
                  </a:ext>
                </a:extLst>
              </p:cNvPr>
              <p:cNvSpPr/>
              <p:nvPr/>
            </p:nvSpPr>
            <p:spPr>
              <a:xfrm>
                <a:off x="2157835" y="2540324"/>
                <a:ext cx="6019" cy="14930"/>
              </a:xfrm>
              <a:custGeom>
                <a:avLst/>
                <a:gdLst/>
                <a:ahLst/>
                <a:cxnLst/>
                <a:rect l="0" t="0" r="0" b="0"/>
                <a:pathLst>
                  <a:path w="3643" h="8292">
                    <a:moveTo>
                      <a:pt x="3263" y="3340"/>
                    </a:moveTo>
                    <a:cubicBezTo>
                      <a:pt x="2883" y="1283"/>
                      <a:pt x="1943" y="0"/>
                      <a:pt x="1143" y="458"/>
                    </a:cubicBezTo>
                    <a:cubicBezTo>
                      <a:pt x="342" y="902"/>
                      <a:pt x="0" y="2934"/>
                      <a:pt x="381" y="4978"/>
                    </a:cubicBezTo>
                    <a:cubicBezTo>
                      <a:pt x="749" y="7022"/>
                      <a:pt x="1701" y="8292"/>
                      <a:pt x="2502" y="7848"/>
                    </a:cubicBezTo>
                    <a:cubicBezTo>
                      <a:pt x="3288" y="7391"/>
                      <a:pt x="3643" y="5371"/>
                      <a:pt x="3263" y="334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6" name="Freeform 9812">
                <a:extLst>
                  <a:ext uri="{FF2B5EF4-FFF2-40B4-BE49-F238E27FC236}">
                    <a16:creationId xmlns:a16="http://schemas.microsoft.com/office/drawing/2014/main" id="{57C78098-4B04-F111-1B1F-6AABBC4EC2E9}"/>
                  </a:ext>
                </a:extLst>
              </p:cNvPr>
              <p:cNvSpPr/>
              <p:nvPr/>
            </p:nvSpPr>
            <p:spPr>
              <a:xfrm>
                <a:off x="2171853" y="2524063"/>
                <a:ext cx="6019" cy="14954"/>
              </a:xfrm>
              <a:custGeom>
                <a:avLst/>
                <a:gdLst/>
                <a:ahLst/>
                <a:cxnLst/>
                <a:rect l="0" t="0" r="0" b="0"/>
                <a:pathLst>
                  <a:path w="3643" h="8305">
                    <a:moveTo>
                      <a:pt x="3263" y="3327"/>
                    </a:moveTo>
                    <a:cubicBezTo>
                      <a:pt x="2895" y="1283"/>
                      <a:pt x="1943" y="0"/>
                      <a:pt x="1143" y="445"/>
                    </a:cubicBezTo>
                    <a:cubicBezTo>
                      <a:pt x="342" y="902"/>
                      <a:pt x="0" y="2934"/>
                      <a:pt x="381" y="4977"/>
                    </a:cubicBezTo>
                    <a:cubicBezTo>
                      <a:pt x="749" y="7022"/>
                      <a:pt x="1701" y="8305"/>
                      <a:pt x="2502" y="7848"/>
                    </a:cubicBezTo>
                    <a:cubicBezTo>
                      <a:pt x="3288" y="7390"/>
                      <a:pt x="3643" y="5358"/>
                      <a:pt x="3263" y="332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7" name="Freeform 9813">
                <a:extLst>
                  <a:ext uri="{FF2B5EF4-FFF2-40B4-BE49-F238E27FC236}">
                    <a16:creationId xmlns:a16="http://schemas.microsoft.com/office/drawing/2014/main" id="{A786D6D3-D86A-6F42-48FE-6574BB650BC1}"/>
                  </a:ext>
                </a:extLst>
              </p:cNvPr>
              <p:cNvSpPr/>
              <p:nvPr/>
            </p:nvSpPr>
            <p:spPr>
              <a:xfrm>
                <a:off x="2183215" y="2504865"/>
                <a:ext cx="5454" cy="13535"/>
              </a:xfrm>
              <a:custGeom>
                <a:avLst/>
                <a:gdLst/>
                <a:ahLst/>
                <a:cxnLst/>
                <a:rect l="0" t="0" r="0" b="0"/>
                <a:pathLst>
                  <a:path w="3301" h="7517">
                    <a:moveTo>
                      <a:pt x="2971" y="3022"/>
                    </a:moveTo>
                    <a:cubicBezTo>
                      <a:pt x="2629" y="1168"/>
                      <a:pt x="1765" y="0"/>
                      <a:pt x="1041" y="406"/>
                    </a:cubicBezTo>
                    <a:cubicBezTo>
                      <a:pt x="317" y="825"/>
                      <a:pt x="0" y="2654"/>
                      <a:pt x="343" y="4520"/>
                    </a:cubicBezTo>
                    <a:cubicBezTo>
                      <a:pt x="685" y="6362"/>
                      <a:pt x="1549" y="7517"/>
                      <a:pt x="2273" y="7111"/>
                    </a:cubicBezTo>
                    <a:cubicBezTo>
                      <a:pt x="2996" y="6704"/>
                      <a:pt x="3301" y="4863"/>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8" name="Freeform 9814">
                <a:extLst>
                  <a:ext uri="{FF2B5EF4-FFF2-40B4-BE49-F238E27FC236}">
                    <a16:creationId xmlns:a16="http://schemas.microsoft.com/office/drawing/2014/main" id="{49DF0E5B-3595-3943-6E67-24EE4144A8A2}"/>
                  </a:ext>
                </a:extLst>
              </p:cNvPr>
              <p:cNvSpPr/>
              <p:nvPr/>
            </p:nvSpPr>
            <p:spPr>
              <a:xfrm>
                <a:off x="2158372" y="2440061"/>
                <a:ext cx="5434" cy="13535"/>
              </a:xfrm>
              <a:custGeom>
                <a:avLst/>
                <a:gdLst/>
                <a:ahLst/>
                <a:cxnLst/>
                <a:rect l="0" t="0" r="0" b="0"/>
                <a:pathLst>
                  <a:path w="3289" h="7517">
                    <a:moveTo>
                      <a:pt x="2959" y="3009"/>
                    </a:moveTo>
                    <a:cubicBezTo>
                      <a:pt x="2629" y="1155"/>
                      <a:pt x="1753" y="0"/>
                      <a:pt x="1029" y="393"/>
                    </a:cubicBezTo>
                    <a:cubicBezTo>
                      <a:pt x="305" y="812"/>
                      <a:pt x="0" y="2654"/>
                      <a:pt x="343" y="4507"/>
                    </a:cubicBezTo>
                    <a:cubicBezTo>
                      <a:pt x="686" y="6349"/>
                      <a:pt x="1537" y="7517"/>
                      <a:pt x="2261" y="7111"/>
                    </a:cubicBezTo>
                    <a:cubicBezTo>
                      <a:pt x="2984" y="6704"/>
                      <a:pt x="3289" y="4863"/>
                      <a:pt x="2959" y="300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9" name="Freeform 9815">
                <a:extLst>
                  <a:ext uri="{FF2B5EF4-FFF2-40B4-BE49-F238E27FC236}">
                    <a16:creationId xmlns:a16="http://schemas.microsoft.com/office/drawing/2014/main" id="{DEB55F38-D082-FD5A-3F8E-62EFB142988D}"/>
                  </a:ext>
                </a:extLst>
              </p:cNvPr>
              <p:cNvSpPr/>
              <p:nvPr/>
            </p:nvSpPr>
            <p:spPr>
              <a:xfrm>
                <a:off x="2179281" y="2574641"/>
                <a:ext cx="5454" cy="13535"/>
              </a:xfrm>
              <a:custGeom>
                <a:avLst/>
                <a:gdLst/>
                <a:ahLst/>
                <a:cxnLst/>
                <a:rect l="0" t="0" r="0" b="0"/>
                <a:pathLst>
                  <a:path w="3301" h="7517">
                    <a:moveTo>
                      <a:pt x="2971" y="3022"/>
                    </a:moveTo>
                    <a:cubicBezTo>
                      <a:pt x="2641" y="1168"/>
                      <a:pt x="1765" y="0"/>
                      <a:pt x="1041" y="406"/>
                    </a:cubicBezTo>
                    <a:cubicBezTo>
                      <a:pt x="317" y="825"/>
                      <a:pt x="0" y="2654"/>
                      <a:pt x="355" y="4507"/>
                    </a:cubicBezTo>
                    <a:cubicBezTo>
                      <a:pt x="685" y="6362"/>
                      <a:pt x="1549" y="7517"/>
                      <a:pt x="2273" y="7111"/>
                    </a:cubicBezTo>
                    <a:cubicBezTo>
                      <a:pt x="2996" y="6704"/>
                      <a:pt x="3301" y="4863"/>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0" name="Freeform 9816">
                <a:extLst>
                  <a:ext uri="{FF2B5EF4-FFF2-40B4-BE49-F238E27FC236}">
                    <a16:creationId xmlns:a16="http://schemas.microsoft.com/office/drawing/2014/main" id="{E96B510A-C8DB-48FF-92C4-B303F4ACA83C}"/>
                  </a:ext>
                </a:extLst>
              </p:cNvPr>
              <p:cNvSpPr/>
              <p:nvPr/>
            </p:nvSpPr>
            <p:spPr>
              <a:xfrm>
                <a:off x="2157399" y="2487719"/>
                <a:ext cx="5454" cy="13535"/>
              </a:xfrm>
              <a:custGeom>
                <a:avLst/>
                <a:gdLst/>
                <a:ahLst/>
                <a:cxnLst/>
                <a:rect l="0" t="0" r="0" b="0"/>
                <a:pathLst>
                  <a:path w="3301" h="7517">
                    <a:moveTo>
                      <a:pt x="2959" y="3009"/>
                    </a:moveTo>
                    <a:cubicBezTo>
                      <a:pt x="2629" y="1155"/>
                      <a:pt x="1753" y="0"/>
                      <a:pt x="1042" y="406"/>
                    </a:cubicBezTo>
                    <a:cubicBezTo>
                      <a:pt x="318" y="825"/>
                      <a:pt x="0" y="2654"/>
                      <a:pt x="343" y="4507"/>
                    </a:cubicBezTo>
                    <a:cubicBezTo>
                      <a:pt x="673" y="6349"/>
                      <a:pt x="1537" y="7517"/>
                      <a:pt x="2261" y="7111"/>
                    </a:cubicBezTo>
                    <a:cubicBezTo>
                      <a:pt x="2984" y="6704"/>
                      <a:pt x="3301" y="4863"/>
                      <a:pt x="2959" y="300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1" name="Freeform 9817">
                <a:extLst>
                  <a:ext uri="{FF2B5EF4-FFF2-40B4-BE49-F238E27FC236}">
                    <a16:creationId xmlns:a16="http://schemas.microsoft.com/office/drawing/2014/main" id="{A812B48E-585D-F6EA-F5F1-1F0A119197A7}"/>
                  </a:ext>
                </a:extLst>
              </p:cNvPr>
              <p:cNvSpPr/>
              <p:nvPr/>
            </p:nvSpPr>
            <p:spPr>
              <a:xfrm>
                <a:off x="2173356" y="2424409"/>
                <a:ext cx="5474" cy="13558"/>
              </a:xfrm>
              <a:custGeom>
                <a:avLst/>
                <a:gdLst/>
                <a:ahLst/>
                <a:cxnLst/>
                <a:rect l="0" t="0" r="0" b="0"/>
                <a:pathLst>
                  <a:path w="3313" h="7530">
                    <a:moveTo>
                      <a:pt x="2971" y="3022"/>
                    </a:moveTo>
                    <a:cubicBezTo>
                      <a:pt x="2641" y="1168"/>
                      <a:pt x="1765" y="0"/>
                      <a:pt x="1054" y="406"/>
                    </a:cubicBezTo>
                    <a:cubicBezTo>
                      <a:pt x="317" y="825"/>
                      <a:pt x="0" y="2667"/>
                      <a:pt x="355" y="4520"/>
                    </a:cubicBezTo>
                    <a:cubicBezTo>
                      <a:pt x="685" y="6362"/>
                      <a:pt x="1549" y="7530"/>
                      <a:pt x="2273" y="7124"/>
                    </a:cubicBezTo>
                    <a:cubicBezTo>
                      <a:pt x="2996" y="6717"/>
                      <a:pt x="3313"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2" name="Freeform 9818">
                <a:extLst>
                  <a:ext uri="{FF2B5EF4-FFF2-40B4-BE49-F238E27FC236}">
                    <a16:creationId xmlns:a16="http://schemas.microsoft.com/office/drawing/2014/main" id="{04F9F66E-C90B-8790-CBCA-AF713300439E}"/>
                  </a:ext>
                </a:extLst>
              </p:cNvPr>
              <p:cNvSpPr/>
              <p:nvPr/>
            </p:nvSpPr>
            <p:spPr>
              <a:xfrm>
                <a:off x="2212871" y="2522093"/>
                <a:ext cx="18715" cy="4091"/>
              </a:xfrm>
              <a:custGeom>
                <a:avLst/>
                <a:gdLst/>
                <a:ahLst/>
                <a:cxnLst/>
                <a:rect l="0" t="0" r="0" b="0"/>
                <a:pathLst>
                  <a:path w="11327" h="2272">
                    <a:moveTo>
                      <a:pt x="1282" y="952"/>
                    </a:moveTo>
                    <a:cubicBezTo>
                      <a:pt x="2564" y="381"/>
                      <a:pt x="5587" y="0"/>
                      <a:pt x="8000" y="114"/>
                    </a:cubicBezTo>
                    <a:cubicBezTo>
                      <a:pt x="10413" y="216"/>
                      <a:pt x="11327" y="749"/>
                      <a:pt x="10044" y="1332"/>
                    </a:cubicBezTo>
                    <a:cubicBezTo>
                      <a:pt x="8749" y="1904"/>
                      <a:pt x="5739" y="2272"/>
                      <a:pt x="3313" y="2171"/>
                    </a:cubicBezTo>
                    <a:cubicBezTo>
                      <a:pt x="902" y="2056"/>
                      <a:pt x="0" y="1510"/>
                      <a:pt x="1282" y="952"/>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3" name="Freeform 9819">
                <a:extLst>
                  <a:ext uri="{FF2B5EF4-FFF2-40B4-BE49-F238E27FC236}">
                    <a16:creationId xmlns:a16="http://schemas.microsoft.com/office/drawing/2014/main" id="{19B1DB15-D42D-35AA-4D31-C09F6FD6400B}"/>
                  </a:ext>
                </a:extLst>
              </p:cNvPr>
              <p:cNvSpPr/>
              <p:nvPr/>
            </p:nvSpPr>
            <p:spPr>
              <a:xfrm>
                <a:off x="2276757" y="2474661"/>
                <a:ext cx="18736" cy="4091"/>
              </a:xfrm>
              <a:custGeom>
                <a:avLst/>
                <a:gdLst/>
                <a:ahLst/>
                <a:cxnLst/>
                <a:rect l="0" t="0" r="0" b="0"/>
                <a:pathLst>
                  <a:path w="11340" h="2272">
                    <a:moveTo>
                      <a:pt x="1295" y="876"/>
                    </a:moveTo>
                    <a:cubicBezTo>
                      <a:pt x="2577" y="330"/>
                      <a:pt x="5587" y="0"/>
                      <a:pt x="8013" y="140"/>
                    </a:cubicBezTo>
                    <a:cubicBezTo>
                      <a:pt x="10426" y="267"/>
                      <a:pt x="11340" y="838"/>
                      <a:pt x="10057" y="1383"/>
                    </a:cubicBezTo>
                    <a:cubicBezTo>
                      <a:pt x="8762" y="1930"/>
                      <a:pt x="5752" y="2272"/>
                      <a:pt x="3326" y="2120"/>
                    </a:cubicBezTo>
                    <a:cubicBezTo>
                      <a:pt x="915" y="1993"/>
                      <a:pt x="0" y="1422"/>
                      <a:pt x="1295" y="876"/>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4" name="Freeform 9820">
                <a:extLst>
                  <a:ext uri="{FF2B5EF4-FFF2-40B4-BE49-F238E27FC236}">
                    <a16:creationId xmlns:a16="http://schemas.microsoft.com/office/drawing/2014/main" id="{A8596853-4BDA-6373-A122-74A51F9DF854}"/>
                  </a:ext>
                </a:extLst>
              </p:cNvPr>
              <p:cNvSpPr/>
              <p:nvPr/>
            </p:nvSpPr>
            <p:spPr>
              <a:xfrm>
                <a:off x="2307028" y="2566401"/>
                <a:ext cx="18715" cy="4067"/>
              </a:xfrm>
              <a:custGeom>
                <a:avLst/>
                <a:gdLst/>
                <a:ahLst/>
                <a:cxnLst/>
                <a:rect l="0" t="0" r="0" b="0"/>
                <a:pathLst>
                  <a:path w="11327" h="2259">
                    <a:moveTo>
                      <a:pt x="1282" y="1015"/>
                    </a:moveTo>
                    <a:cubicBezTo>
                      <a:pt x="2564" y="419"/>
                      <a:pt x="5587" y="0"/>
                      <a:pt x="8000" y="50"/>
                    </a:cubicBezTo>
                    <a:cubicBezTo>
                      <a:pt x="10413" y="126"/>
                      <a:pt x="11327" y="647"/>
                      <a:pt x="10044" y="1243"/>
                    </a:cubicBezTo>
                    <a:cubicBezTo>
                      <a:pt x="8762" y="1840"/>
                      <a:pt x="5739" y="2259"/>
                      <a:pt x="3313" y="2196"/>
                    </a:cubicBezTo>
                    <a:cubicBezTo>
                      <a:pt x="902" y="2145"/>
                      <a:pt x="0" y="1611"/>
                      <a:pt x="1282" y="1015"/>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5" name="Freeform 9821">
                <a:extLst>
                  <a:ext uri="{FF2B5EF4-FFF2-40B4-BE49-F238E27FC236}">
                    <a16:creationId xmlns:a16="http://schemas.microsoft.com/office/drawing/2014/main" id="{19D0B0F9-D0F1-3E9F-C7C6-CCEA6CE8F47E}"/>
                  </a:ext>
                </a:extLst>
              </p:cNvPr>
              <p:cNvSpPr/>
              <p:nvPr/>
            </p:nvSpPr>
            <p:spPr>
              <a:xfrm>
                <a:off x="2260458" y="2578674"/>
                <a:ext cx="18736" cy="4067"/>
              </a:xfrm>
              <a:custGeom>
                <a:avLst/>
                <a:gdLst/>
                <a:ahLst/>
                <a:cxnLst/>
                <a:rect l="0" t="0" r="0" b="0"/>
                <a:pathLst>
                  <a:path w="11340" h="2259">
                    <a:moveTo>
                      <a:pt x="1295" y="977"/>
                    </a:moveTo>
                    <a:cubicBezTo>
                      <a:pt x="2577" y="406"/>
                      <a:pt x="5587" y="0"/>
                      <a:pt x="8000" y="88"/>
                    </a:cubicBezTo>
                    <a:cubicBezTo>
                      <a:pt x="10426" y="165"/>
                      <a:pt x="11340" y="698"/>
                      <a:pt x="10057" y="1281"/>
                    </a:cubicBezTo>
                    <a:cubicBezTo>
                      <a:pt x="8762" y="1853"/>
                      <a:pt x="5752" y="2259"/>
                      <a:pt x="3326" y="2183"/>
                    </a:cubicBezTo>
                    <a:cubicBezTo>
                      <a:pt x="915" y="2094"/>
                      <a:pt x="0" y="1573"/>
                      <a:pt x="1295" y="977"/>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6" name="Freeform 9822">
                <a:extLst>
                  <a:ext uri="{FF2B5EF4-FFF2-40B4-BE49-F238E27FC236}">
                    <a16:creationId xmlns:a16="http://schemas.microsoft.com/office/drawing/2014/main" id="{399B4855-3BAA-EA43-E8E1-EFBE50BE2981}"/>
                  </a:ext>
                </a:extLst>
              </p:cNvPr>
              <p:cNvSpPr/>
              <p:nvPr/>
            </p:nvSpPr>
            <p:spPr>
              <a:xfrm>
                <a:off x="2285949" y="2514707"/>
                <a:ext cx="15169" cy="3268"/>
              </a:xfrm>
              <a:custGeom>
                <a:avLst/>
                <a:gdLst/>
                <a:ahLst/>
                <a:cxnLst/>
                <a:rect l="0" t="0" r="0" b="0"/>
                <a:pathLst>
                  <a:path w="9181" h="1815">
                    <a:moveTo>
                      <a:pt x="1066" y="850"/>
                    </a:moveTo>
                    <a:cubicBezTo>
                      <a:pt x="2145" y="368"/>
                      <a:pt x="4596" y="0"/>
                      <a:pt x="6539" y="25"/>
                    </a:cubicBezTo>
                    <a:cubicBezTo>
                      <a:pt x="8482" y="63"/>
                      <a:pt x="9181" y="470"/>
                      <a:pt x="8114" y="964"/>
                    </a:cubicBezTo>
                    <a:cubicBezTo>
                      <a:pt x="7034" y="1446"/>
                      <a:pt x="4583" y="1815"/>
                      <a:pt x="2628" y="1777"/>
                    </a:cubicBezTo>
                    <a:cubicBezTo>
                      <a:pt x="686" y="1739"/>
                      <a:pt x="0" y="1319"/>
                      <a:pt x="1066" y="850"/>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7" name="Freeform 9823">
                <a:extLst>
                  <a:ext uri="{FF2B5EF4-FFF2-40B4-BE49-F238E27FC236}">
                    <a16:creationId xmlns:a16="http://schemas.microsoft.com/office/drawing/2014/main" id="{876AE253-0556-3413-FB29-16C5D8D631FA}"/>
                  </a:ext>
                </a:extLst>
              </p:cNvPr>
              <p:cNvSpPr/>
              <p:nvPr/>
            </p:nvSpPr>
            <p:spPr>
              <a:xfrm>
                <a:off x="2228455" y="2454504"/>
                <a:ext cx="11498" cy="8436"/>
              </a:xfrm>
              <a:custGeom>
                <a:avLst/>
                <a:gdLst/>
                <a:ahLst/>
                <a:cxnLst/>
                <a:rect l="0" t="0" r="0" b="0"/>
                <a:pathLst>
                  <a:path w="6959" h="4685">
                    <a:moveTo>
                      <a:pt x="787" y="1384"/>
                    </a:moveTo>
                    <a:cubicBezTo>
                      <a:pt x="1574" y="381"/>
                      <a:pt x="3428" y="0"/>
                      <a:pt x="4914" y="546"/>
                    </a:cubicBezTo>
                    <a:cubicBezTo>
                      <a:pt x="6387" y="1067"/>
                      <a:pt x="6959" y="2298"/>
                      <a:pt x="6159" y="3314"/>
                    </a:cubicBezTo>
                    <a:cubicBezTo>
                      <a:pt x="5371" y="4317"/>
                      <a:pt x="3530" y="4685"/>
                      <a:pt x="2044" y="4152"/>
                    </a:cubicBezTo>
                    <a:cubicBezTo>
                      <a:pt x="559" y="3631"/>
                      <a:pt x="0" y="2387"/>
                      <a:pt x="787" y="1384"/>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8" name="Freeform 9824">
                <a:extLst>
                  <a:ext uri="{FF2B5EF4-FFF2-40B4-BE49-F238E27FC236}">
                    <a16:creationId xmlns:a16="http://schemas.microsoft.com/office/drawing/2014/main" id="{B1AFF960-2A7D-2D85-F9D9-699A5970D307}"/>
                  </a:ext>
                </a:extLst>
              </p:cNvPr>
              <p:cNvSpPr/>
              <p:nvPr/>
            </p:nvSpPr>
            <p:spPr>
              <a:xfrm>
                <a:off x="2200182" y="2573451"/>
                <a:ext cx="9694" cy="15823"/>
              </a:xfrm>
              <a:custGeom>
                <a:avLst/>
                <a:gdLst/>
                <a:ahLst/>
                <a:cxnLst/>
                <a:rect l="0" t="0" r="0" b="0"/>
                <a:pathLst>
                  <a:path w="5867" h="8788">
                    <a:moveTo>
                      <a:pt x="673" y="2578"/>
                    </a:moveTo>
                    <a:cubicBezTo>
                      <a:pt x="1320" y="712"/>
                      <a:pt x="2895" y="0"/>
                      <a:pt x="4140" y="991"/>
                    </a:cubicBezTo>
                    <a:cubicBezTo>
                      <a:pt x="5397" y="1994"/>
                      <a:pt x="5867" y="4330"/>
                      <a:pt x="5206" y="6210"/>
                    </a:cubicBezTo>
                    <a:cubicBezTo>
                      <a:pt x="4533" y="8077"/>
                      <a:pt x="2984" y="8788"/>
                      <a:pt x="1727" y="7797"/>
                    </a:cubicBezTo>
                    <a:cubicBezTo>
                      <a:pt x="470" y="6781"/>
                      <a:pt x="0" y="4444"/>
                      <a:pt x="673" y="25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9" name="Freeform 9825">
                <a:extLst>
                  <a:ext uri="{FF2B5EF4-FFF2-40B4-BE49-F238E27FC236}">
                    <a16:creationId xmlns:a16="http://schemas.microsoft.com/office/drawing/2014/main" id="{FEB1B54D-41D7-07FD-C907-213BB7840F94}"/>
                  </a:ext>
                </a:extLst>
              </p:cNvPr>
              <p:cNvSpPr/>
              <p:nvPr/>
            </p:nvSpPr>
            <p:spPr>
              <a:xfrm>
                <a:off x="2198589" y="2505346"/>
                <a:ext cx="9692" cy="15823"/>
              </a:xfrm>
              <a:custGeom>
                <a:avLst/>
                <a:gdLst/>
                <a:ahLst/>
                <a:cxnLst/>
                <a:rect l="0" t="0" r="0" b="0"/>
                <a:pathLst>
                  <a:path w="5866" h="8788">
                    <a:moveTo>
                      <a:pt x="647" y="2578"/>
                    </a:moveTo>
                    <a:cubicBezTo>
                      <a:pt x="1320" y="712"/>
                      <a:pt x="2869" y="0"/>
                      <a:pt x="4126" y="1004"/>
                    </a:cubicBezTo>
                    <a:cubicBezTo>
                      <a:pt x="5384" y="2007"/>
                      <a:pt x="5866" y="4343"/>
                      <a:pt x="5193" y="6222"/>
                    </a:cubicBezTo>
                    <a:cubicBezTo>
                      <a:pt x="4520" y="8077"/>
                      <a:pt x="2958" y="8788"/>
                      <a:pt x="1701" y="7797"/>
                    </a:cubicBezTo>
                    <a:cubicBezTo>
                      <a:pt x="457" y="6794"/>
                      <a:pt x="0" y="4444"/>
                      <a:pt x="647" y="25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0" name="Freeform 9826">
                <a:extLst>
                  <a:ext uri="{FF2B5EF4-FFF2-40B4-BE49-F238E27FC236}">
                    <a16:creationId xmlns:a16="http://schemas.microsoft.com/office/drawing/2014/main" id="{04C67024-D2F1-81D4-83B8-FF85959BF063}"/>
                  </a:ext>
                </a:extLst>
              </p:cNvPr>
              <p:cNvSpPr/>
              <p:nvPr/>
            </p:nvSpPr>
            <p:spPr>
              <a:xfrm>
                <a:off x="2202639" y="2434978"/>
                <a:ext cx="9461" cy="5623"/>
              </a:xfrm>
              <a:custGeom>
                <a:avLst/>
                <a:gdLst/>
                <a:ahLst/>
                <a:cxnLst/>
                <a:rect l="0" t="0" r="0" b="0"/>
                <a:pathLst>
                  <a:path w="5726" h="3123">
                    <a:moveTo>
                      <a:pt x="431" y="774"/>
                    </a:moveTo>
                    <a:cubicBezTo>
                      <a:pt x="850" y="152"/>
                      <a:pt x="2297" y="0"/>
                      <a:pt x="3644" y="444"/>
                    </a:cubicBezTo>
                    <a:cubicBezTo>
                      <a:pt x="4977" y="862"/>
                      <a:pt x="5726" y="1739"/>
                      <a:pt x="5282" y="2348"/>
                    </a:cubicBezTo>
                    <a:cubicBezTo>
                      <a:pt x="4850" y="2971"/>
                      <a:pt x="3415" y="3123"/>
                      <a:pt x="2081" y="2691"/>
                    </a:cubicBezTo>
                    <a:cubicBezTo>
                      <a:pt x="735" y="2259"/>
                      <a:pt x="0" y="1383"/>
                      <a:pt x="431" y="77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1" name="Freeform 9827">
                <a:extLst>
                  <a:ext uri="{FF2B5EF4-FFF2-40B4-BE49-F238E27FC236}">
                    <a16:creationId xmlns:a16="http://schemas.microsoft.com/office/drawing/2014/main" id="{40B10A17-47FF-3844-A2EC-8F499009B1D6}"/>
                  </a:ext>
                </a:extLst>
              </p:cNvPr>
              <p:cNvSpPr/>
              <p:nvPr/>
            </p:nvSpPr>
            <p:spPr>
              <a:xfrm>
                <a:off x="2222343" y="2408894"/>
                <a:ext cx="9441" cy="5623"/>
              </a:xfrm>
              <a:custGeom>
                <a:avLst/>
                <a:gdLst/>
                <a:ahLst/>
                <a:cxnLst/>
                <a:rect l="0" t="0" r="0" b="0"/>
                <a:pathLst>
                  <a:path w="5714" h="3123">
                    <a:moveTo>
                      <a:pt x="419" y="774"/>
                    </a:moveTo>
                    <a:cubicBezTo>
                      <a:pt x="850" y="165"/>
                      <a:pt x="2285" y="0"/>
                      <a:pt x="3632" y="432"/>
                    </a:cubicBezTo>
                    <a:cubicBezTo>
                      <a:pt x="4965" y="875"/>
                      <a:pt x="5714" y="1739"/>
                      <a:pt x="5270" y="2348"/>
                    </a:cubicBezTo>
                    <a:cubicBezTo>
                      <a:pt x="4851" y="2983"/>
                      <a:pt x="3403" y="3123"/>
                      <a:pt x="2069" y="2679"/>
                    </a:cubicBezTo>
                    <a:cubicBezTo>
                      <a:pt x="723" y="2259"/>
                      <a:pt x="0" y="1383"/>
                      <a:pt x="419" y="77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2" name="Freeform 9828">
                <a:extLst>
                  <a:ext uri="{FF2B5EF4-FFF2-40B4-BE49-F238E27FC236}">
                    <a16:creationId xmlns:a16="http://schemas.microsoft.com/office/drawing/2014/main" id="{61E1965B-3214-70AA-2254-A1403BC1716E}"/>
                  </a:ext>
                </a:extLst>
              </p:cNvPr>
              <p:cNvSpPr/>
              <p:nvPr/>
            </p:nvSpPr>
            <p:spPr>
              <a:xfrm>
                <a:off x="2252780" y="2431712"/>
                <a:ext cx="9441" cy="5647"/>
              </a:xfrm>
              <a:custGeom>
                <a:avLst/>
                <a:gdLst/>
                <a:ahLst/>
                <a:cxnLst/>
                <a:rect l="0" t="0" r="0" b="0"/>
                <a:pathLst>
                  <a:path w="5714" h="3136">
                    <a:moveTo>
                      <a:pt x="431" y="787"/>
                    </a:moveTo>
                    <a:cubicBezTo>
                      <a:pt x="850" y="165"/>
                      <a:pt x="2285" y="0"/>
                      <a:pt x="3631" y="457"/>
                    </a:cubicBezTo>
                    <a:cubicBezTo>
                      <a:pt x="4977" y="875"/>
                      <a:pt x="5714" y="1752"/>
                      <a:pt x="5282" y="2361"/>
                    </a:cubicBezTo>
                    <a:cubicBezTo>
                      <a:pt x="4850" y="2996"/>
                      <a:pt x="3415" y="3136"/>
                      <a:pt x="2081" y="2692"/>
                    </a:cubicBezTo>
                    <a:cubicBezTo>
                      <a:pt x="723" y="2272"/>
                      <a:pt x="0" y="1396"/>
                      <a:pt x="431" y="78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3" name="Freeform 9829">
                <a:extLst>
                  <a:ext uri="{FF2B5EF4-FFF2-40B4-BE49-F238E27FC236}">
                    <a16:creationId xmlns:a16="http://schemas.microsoft.com/office/drawing/2014/main" id="{448828AF-95E4-F372-50F6-903622AF2E88}"/>
                  </a:ext>
                </a:extLst>
              </p:cNvPr>
              <p:cNvSpPr/>
              <p:nvPr/>
            </p:nvSpPr>
            <p:spPr>
              <a:xfrm>
                <a:off x="2276675" y="2381127"/>
                <a:ext cx="9252" cy="5623"/>
              </a:xfrm>
              <a:custGeom>
                <a:avLst/>
                <a:gdLst/>
                <a:ahLst/>
                <a:cxnLst/>
                <a:rect l="0" t="0" r="0" b="0"/>
                <a:pathLst>
                  <a:path w="5600" h="3123">
                    <a:moveTo>
                      <a:pt x="419" y="901"/>
                    </a:moveTo>
                    <a:cubicBezTo>
                      <a:pt x="838" y="241"/>
                      <a:pt x="2235" y="0"/>
                      <a:pt x="3555" y="381"/>
                    </a:cubicBezTo>
                    <a:cubicBezTo>
                      <a:pt x="4876" y="749"/>
                      <a:pt x="5600" y="1586"/>
                      <a:pt x="5181" y="2234"/>
                    </a:cubicBezTo>
                    <a:cubicBezTo>
                      <a:pt x="4775" y="2894"/>
                      <a:pt x="3365" y="3123"/>
                      <a:pt x="2057" y="2755"/>
                    </a:cubicBezTo>
                    <a:cubicBezTo>
                      <a:pt x="723" y="2399"/>
                      <a:pt x="0" y="1548"/>
                      <a:pt x="419" y="90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5" name="Freeform 9830">
                <a:extLst>
                  <a:ext uri="{FF2B5EF4-FFF2-40B4-BE49-F238E27FC236}">
                    <a16:creationId xmlns:a16="http://schemas.microsoft.com/office/drawing/2014/main" id="{C911ABBD-E231-FC17-E313-2A2C66CB41E7}"/>
                  </a:ext>
                </a:extLst>
              </p:cNvPr>
              <p:cNvSpPr/>
              <p:nvPr/>
            </p:nvSpPr>
            <p:spPr>
              <a:xfrm>
                <a:off x="2257137" y="2405453"/>
                <a:ext cx="9441" cy="5647"/>
              </a:xfrm>
              <a:custGeom>
                <a:avLst/>
                <a:gdLst/>
                <a:ahLst/>
                <a:cxnLst/>
                <a:rect l="0" t="0" r="0" b="0"/>
                <a:pathLst>
                  <a:path w="5714" h="3136">
                    <a:moveTo>
                      <a:pt x="431" y="787"/>
                    </a:moveTo>
                    <a:cubicBezTo>
                      <a:pt x="850" y="165"/>
                      <a:pt x="2285" y="0"/>
                      <a:pt x="3631" y="445"/>
                    </a:cubicBezTo>
                    <a:cubicBezTo>
                      <a:pt x="4977" y="888"/>
                      <a:pt x="5714" y="1739"/>
                      <a:pt x="5282" y="2361"/>
                    </a:cubicBezTo>
                    <a:cubicBezTo>
                      <a:pt x="4837" y="2984"/>
                      <a:pt x="3415" y="3136"/>
                      <a:pt x="2081" y="2704"/>
                    </a:cubicBezTo>
                    <a:cubicBezTo>
                      <a:pt x="723" y="2272"/>
                      <a:pt x="0" y="1396"/>
                      <a:pt x="431" y="78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6" name="Freeform 9831">
                <a:extLst>
                  <a:ext uri="{FF2B5EF4-FFF2-40B4-BE49-F238E27FC236}">
                    <a16:creationId xmlns:a16="http://schemas.microsoft.com/office/drawing/2014/main" id="{161A50A0-1064-5336-1617-EAE6EB464558}"/>
                  </a:ext>
                </a:extLst>
              </p:cNvPr>
              <p:cNvSpPr/>
              <p:nvPr/>
            </p:nvSpPr>
            <p:spPr>
              <a:xfrm>
                <a:off x="2273375" y="2379642"/>
                <a:ext cx="13029" cy="7499"/>
              </a:xfrm>
              <a:custGeom>
                <a:avLst/>
                <a:gdLst/>
                <a:ahLst/>
                <a:cxnLst/>
                <a:rect l="0" t="0" r="0" b="0"/>
                <a:pathLst>
                  <a:path w="7886" h="4165">
                    <a:moveTo>
                      <a:pt x="241" y="2311"/>
                    </a:moveTo>
                    <a:cubicBezTo>
                      <a:pt x="482" y="1245"/>
                      <a:pt x="2336" y="267"/>
                      <a:pt x="4381" y="127"/>
                    </a:cubicBezTo>
                    <a:cubicBezTo>
                      <a:pt x="6438" y="0"/>
                      <a:pt x="7886" y="762"/>
                      <a:pt x="7645" y="1842"/>
                    </a:cubicBezTo>
                    <a:cubicBezTo>
                      <a:pt x="7403" y="2907"/>
                      <a:pt x="5549" y="3898"/>
                      <a:pt x="3492" y="4025"/>
                    </a:cubicBezTo>
                    <a:cubicBezTo>
                      <a:pt x="1460" y="4165"/>
                      <a:pt x="0" y="3377"/>
                      <a:pt x="241" y="2311"/>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7" name="Freeform 9832">
                <a:extLst>
                  <a:ext uri="{FF2B5EF4-FFF2-40B4-BE49-F238E27FC236}">
                    <a16:creationId xmlns:a16="http://schemas.microsoft.com/office/drawing/2014/main" id="{C6B70BE1-2585-D9C5-156B-608D63E84322}"/>
                  </a:ext>
                </a:extLst>
              </p:cNvPr>
              <p:cNvSpPr/>
              <p:nvPr/>
            </p:nvSpPr>
            <p:spPr>
              <a:xfrm>
                <a:off x="2221256" y="2425027"/>
                <a:ext cx="13051" cy="3704"/>
              </a:xfrm>
              <a:custGeom>
                <a:avLst/>
                <a:gdLst/>
                <a:ahLst/>
                <a:cxnLst/>
                <a:rect l="0" t="0" r="0" b="0"/>
                <a:pathLst>
                  <a:path w="7899" h="2057">
                    <a:moveTo>
                      <a:pt x="749" y="876"/>
                    </a:moveTo>
                    <a:cubicBezTo>
                      <a:pt x="1498" y="356"/>
                      <a:pt x="3542" y="0"/>
                      <a:pt x="5321" y="76"/>
                    </a:cubicBezTo>
                    <a:cubicBezTo>
                      <a:pt x="7086" y="165"/>
                      <a:pt x="7899" y="648"/>
                      <a:pt x="7149" y="1168"/>
                    </a:cubicBezTo>
                    <a:cubicBezTo>
                      <a:pt x="6387" y="1688"/>
                      <a:pt x="4355" y="2057"/>
                      <a:pt x="2577" y="1968"/>
                    </a:cubicBezTo>
                    <a:cubicBezTo>
                      <a:pt x="812" y="1879"/>
                      <a:pt x="0" y="1396"/>
                      <a:pt x="749" y="876"/>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8" name="Freeform 9833">
                <a:extLst>
                  <a:ext uri="{FF2B5EF4-FFF2-40B4-BE49-F238E27FC236}">
                    <a16:creationId xmlns:a16="http://schemas.microsoft.com/office/drawing/2014/main" id="{05DF0A8D-BB54-A682-5BA2-212D6E933802}"/>
                  </a:ext>
                </a:extLst>
              </p:cNvPr>
              <p:cNvSpPr/>
              <p:nvPr/>
            </p:nvSpPr>
            <p:spPr>
              <a:xfrm>
                <a:off x="2189307" y="2385319"/>
                <a:ext cx="12169" cy="3178"/>
              </a:xfrm>
              <a:custGeom>
                <a:avLst/>
                <a:gdLst/>
                <a:ahLst/>
                <a:cxnLst/>
                <a:rect l="0" t="0" r="0" b="0"/>
                <a:pathLst>
                  <a:path w="7365" h="1765">
                    <a:moveTo>
                      <a:pt x="723" y="889"/>
                    </a:moveTo>
                    <a:cubicBezTo>
                      <a:pt x="1446" y="407"/>
                      <a:pt x="3364" y="13"/>
                      <a:pt x="4990" y="13"/>
                    </a:cubicBezTo>
                    <a:cubicBezTo>
                      <a:pt x="6628" y="0"/>
                      <a:pt x="7365" y="382"/>
                      <a:pt x="6653" y="864"/>
                    </a:cubicBezTo>
                    <a:cubicBezTo>
                      <a:pt x="5929" y="1358"/>
                      <a:pt x="4012" y="1765"/>
                      <a:pt x="2373" y="1765"/>
                    </a:cubicBezTo>
                    <a:cubicBezTo>
                      <a:pt x="748" y="1765"/>
                      <a:pt x="0" y="1384"/>
                      <a:pt x="723" y="88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9" name="Freeform 9834">
                <a:extLst>
                  <a:ext uri="{FF2B5EF4-FFF2-40B4-BE49-F238E27FC236}">
                    <a16:creationId xmlns:a16="http://schemas.microsoft.com/office/drawing/2014/main" id="{168EB496-41C6-E1FB-6FE4-A576E11DB9C6}"/>
                  </a:ext>
                </a:extLst>
              </p:cNvPr>
              <p:cNvSpPr/>
              <p:nvPr/>
            </p:nvSpPr>
            <p:spPr>
              <a:xfrm>
                <a:off x="2311018" y="2425680"/>
                <a:ext cx="13722" cy="8185"/>
              </a:xfrm>
              <a:custGeom>
                <a:avLst/>
                <a:gdLst/>
                <a:ahLst/>
                <a:cxnLst/>
                <a:rect l="0" t="0" r="0" b="0"/>
                <a:pathLst>
                  <a:path w="8305" h="4546">
                    <a:moveTo>
                      <a:pt x="622" y="1117"/>
                    </a:moveTo>
                    <a:cubicBezTo>
                      <a:pt x="1244" y="216"/>
                      <a:pt x="3327" y="0"/>
                      <a:pt x="5282" y="622"/>
                    </a:cubicBezTo>
                    <a:cubicBezTo>
                      <a:pt x="7225" y="1269"/>
                      <a:pt x="8305" y="2513"/>
                      <a:pt x="7683" y="3415"/>
                    </a:cubicBezTo>
                    <a:cubicBezTo>
                      <a:pt x="7048" y="4317"/>
                      <a:pt x="4965" y="4546"/>
                      <a:pt x="3022" y="3910"/>
                    </a:cubicBezTo>
                    <a:cubicBezTo>
                      <a:pt x="1053" y="3288"/>
                      <a:pt x="0" y="2031"/>
                      <a:pt x="622" y="111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00" name="Freeform 9835">
                <a:extLst>
                  <a:ext uri="{FF2B5EF4-FFF2-40B4-BE49-F238E27FC236}">
                    <a16:creationId xmlns:a16="http://schemas.microsoft.com/office/drawing/2014/main" id="{08FD0A87-5A45-B8DD-FE51-2E407E0CC497}"/>
                  </a:ext>
                </a:extLst>
              </p:cNvPr>
              <p:cNvSpPr/>
              <p:nvPr/>
            </p:nvSpPr>
            <p:spPr>
              <a:xfrm>
                <a:off x="2277374" y="2429067"/>
                <a:ext cx="14455" cy="5303"/>
              </a:xfrm>
              <a:custGeom>
                <a:avLst/>
                <a:gdLst/>
                <a:ahLst/>
                <a:cxnLst/>
                <a:rect l="0" t="0" r="0" b="0"/>
                <a:pathLst>
                  <a:path w="8749" h="2945">
                    <a:moveTo>
                      <a:pt x="787" y="1155"/>
                    </a:moveTo>
                    <a:cubicBezTo>
                      <a:pt x="1574" y="432"/>
                      <a:pt x="3809" y="0"/>
                      <a:pt x="5790" y="178"/>
                    </a:cubicBezTo>
                    <a:cubicBezTo>
                      <a:pt x="7784" y="368"/>
                      <a:pt x="8749" y="1092"/>
                      <a:pt x="7962" y="1802"/>
                    </a:cubicBezTo>
                    <a:cubicBezTo>
                      <a:pt x="7175" y="2513"/>
                      <a:pt x="4927" y="2945"/>
                      <a:pt x="2958" y="2780"/>
                    </a:cubicBezTo>
                    <a:cubicBezTo>
                      <a:pt x="977" y="2602"/>
                      <a:pt x="0" y="1866"/>
                      <a:pt x="787" y="1155"/>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5" name="Freeform 9836">
                <a:extLst>
                  <a:ext uri="{FF2B5EF4-FFF2-40B4-BE49-F238E27FC236}">
                    <a16:creationId xmlns:a16="http://schemas.microsoft.com/office/drawing/2014/main" id="{FA01719A-87EE-2D6F-6D57-81C6C2721211}"/>
                  </a:ext>
                </a:extLst>
              </p:cNvPr>
              <p:cNvSpPr/>
              <p:nvPr/>
            </p:nvSpPr>
            <p:spPr>
              <a:xfrm>
                <a:off x="2240356" y="2415008"/>
                <a:ext cx="14561" cy="4525"/>
              </a:xfrm>
              <a:custGeom>
                <a:avLst/>
                <a:gdLst/>
                <a:ahLst/>
                <a:cxnLst/>
                <a:rect l="0" t="0" r="0" b="0"/>
                <a:pathLst>
                  <a:path w="8813" h="2513">
                    <a:moveTo>
                      <a:pt x="825" y="939"/>
                    </a:moveTo>
                    <a:cubicBezTo>
                      <a:pt x="1650" y="343"/>
                      <a:pt x="3923" y="0"/>
                      <a:pt x="5905" y="178"/>
                    </a:cubicBezTo>
                    <a:cubicBezTo>
                      <a:pt x="7873" y="355"/>
                      <a:pt x="8813" y="977"/>
                      <a:pt x="8000" y="1574"/>
                    </a:cubicBezTo>
                    <a:cubicBezTo>
                      <a:pt x="7162" y="2170"/>
                      <a:pt x="4876" y="2513"/>
                      <a:pt x="2907" y="2348"/>
                    </a:cubicBezTo>
                    <a:cubicBezTo>
                      <a:pt x="926" y="2170"/>
                      <a:pt x="0" y="1535"/>
                      <a:pt x="825" y="93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6" name="Freeform 9837">
                <a:extLst>
                  <a:ext uri="{FF2B5EF4-FFF2-40B4-BE49-F238E27FC236}">
                    <a16:creationId xmlns:a16="http://schemas.microsoft.com/office/drawing/2014/main" id="{8317C8D3-871D-1B5C-BD42-F98D55E4D394}"/>
                  </a:ext>
                </a:extLst>
              </p:cNvPr>
              <p:cNvSpPr/>
              <p:nvPr/>
            </p:nvSpPr>
            <p:spPr>
              <a:xfrm>
                <a:off x="2208886" y="2393845"/>
                <a:ext cx="13743" cy="8185"/>
              </a:xfrm>
              <a:custGeom>
                <a:avLst/>
                <a:gdLst/>
                <a:ahLst/>
                <a:cxnLst/>
                <a:rect l="0" t="0" r="0" b="0"/>
                <a:pathLst>
                  <a:path w="8318" h="4546">
                    <a:moveTo>
                      <a:pt x="622" y="1117"/>
                    </a:moveTo>
                    <a:cubicBezTo>
                      <a:pt x="1244" y="228"/>
                      <a:pt x="3339" y="0"/>
                      <a:pt x="5295" y="635"/>
                    </a:cubicBezTo>
                    <a:cubicBezTo>
                      <a:pt x="7238" y="1269"/>
                      <a:pt x="8318" y="2526"/>
                      <a:pt x="7683" y="3415"/>
                    </a:cubicBezTo>
                    <a:cubicBezTo>
                      <a:pt x="7060" y="4317"/>
                      <a:pt x="4965" y="4546"/>
                      <a:pt x="3022" y="3910"/>
                    </a:cubicBezTo>
                    <a:cubicBezTo>
                      <a:pt x="1066" y="3288"/>
                      <a:pt x="0" y="2031"/>
                      <a:pt x="622" y="111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7" name="Freeform 9838">
                <a:extLst>
                  <a:ext uri="{FF2B5EF4-FFF2-40B4-BE49-F238E27FC236}">
                    <a16:creationId xmlns:a16="http://schemas.microsoft.com/office/drawing/2014/main" id="{F0B104A8-7C97-6EFF-AC4C-798347491B7D}"/>
                  </a:ext>
                </a:extLst>
              </p:cNvPr>
              <p:cNvSpPr/>
              <p:nvPr/>
            </p:nvSpPr>
            <p:spPr>
              <a:xfrm>
                <a:off x="2291067" y="2402149"/>
                <a:ext cx="13176" cy="5097"/>
              </a:xfrm>
              <a:custGeom>
                <a:avLst/>
                <a:gdLst/>
                <a:ahLst/>
                <a:cxnLst/>
                <a:rect l="0" t="0" r="0" b="0"/>
                <a:pathLst>
                  <a:path w="7975" h="2831">
                    <a:moveTo>
                      <a:pt x="698" y="1028"/>
                    </a:moveTo>
                    <a:cubicBezTo>
                      <a:pt x="1409" y="355"/>
                      <a:pt x="3453" y="0"/>
                      <a:pt x="5257" y="203"/>
                    </a:cubicBezTo>
                    <a:cubicBezTo>
                      <a:pt x="7073" y="419"/>
                      <a:pt x="7975" y="1142"/>
                      <a:pt x="7251" y="1802"/>
                    </a:cubicBezTo>
                    <a:cubicBezTo>
                      <a:pt x="6552" y="2475"/>
                      <a:pt x="4508" y="2831"/>
                      <a:pt x="2691" y="2615"/>
                    </a:cubicBezTo>
                    <a:cubicBezTo>
                      <a:pt x="901" y="2386"/>
                      <a:pt x="0" y="1675"/>
                      <a:pt x="698"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8" name="Freeform 9839">
                <a:extLst>
                  <a:ext uri="{FF2B5EF4-FFF2-40B4-BE49-F238E27FC236}">
                    <a16:creationId xmlns:a16="http://schemas.microsoft.com/office/drawing/2014/main" id="{F6E9701A-3CB1-96B1-E77C-063BAB2E3B6C}"/>
                  </a:ext>
                </a:extLst>
              </p:cNvPr>
              <p:cNvSpPr/>
              <p:nvPr/>
            </p:nvSpPr>
            <p:spPr>
              <a:xfrm>
                <a:off x="2227756" y="2438273"/>
                <a:ext cx="12904" cy="4916"/>
              </a:xfrm>
              <a:custGeom>
                <a:avLst/>
                <a:gdLst/>
                <a:ahLst/>
                <a:cxnLst/>
                <a:rect l="0" t="0" r="0" b="0"/>
                <a:pathLst>
                  <a:path w="7810" h="2730">
                    <a:moveTo>
                      <a:pt x="698" y="1181"/>
                    </a:moveTo>
                    <a:cubicBezTo>
                      <a:pt x="1396" y="483"/>
                      <a:pt x="3390" y="0"/>
                      <a:pt x="5168" y="89"/>
                    </a:cubicBezTo>
                    <a:cubicBezTo>
                      <a:pt x="6933" y="178"/>
                      <a:pt x="7810" y="826"/>
                      <a:pt x="7111" y="1523"/>
                    </a:cubicBezTo>
                    <a:cubicBezTo>
                      <a:pt x="6425" y="2235"/>
                      <a:pt x="4419" y="2730"/>
                      <a:pt x="2653" y="2628"/>
                    </a:cubicBezTo>
                    <a:cubicBezTo>
                      <a:pt x="888" y="2527"/>
                      <a:pt x="0" y="1879"/>
                      <a:pt x="698" y="118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9" name="Freeform 9840">
                <a:extLst>
                  <a:ext uri="{FF2B5EF4-FFF2-40B4-BE49-F238E27FC236}">
                    <a16:creationId xmlns:a16="http://schemas.microsoft.com/office/drawing/2014/main" id="{246C1EA0-DB7E-43F2-37E8-0FA820044EAF}"/>
                  </a:ext>
                </a:extLst>
              </p:cNvPr>
              <p:cNvSpPr/>
              <p:nvPr/>
            </p:nvSpPr>
            <p:spPr>
              <a:xfrm>
                <a:off x="2274956" y="2402912"/>
                <a:ext cx="12986" cy="2787"/>
              </a:xfrm>
              <a:custGeom>
                <a:avLst/>
                <a:gdLst/>
                <a:ahLst/>
                <a:cxnLst/>
                <a:rect l="0" t="0" r="0" b="0"/>
                <a:pathLst>
                  <a:path w="7860" h="1548">
                    <a:moveTo>
                      <a:pt x="787" y="787"/>
                    </a:moveTo>
                    <a:cubicBezTo>
                      <a:pt x="1574" y="368"/>
                      <a:pt x="3631" y="0"/>
                      <a:pt x="5359" y="0"/>
                    </a:cubicBezTo>
                    <a:cubicBezTo>
                      <a:pt x="7086" y="0"/>
                      <a:pt x="7860" y="356"/>
                      <a:pt x="7073" y="762"/>
                    </a:cubicBezTo>
                    <a:cubicBezTo>
                      <a:pt x="6298" y="1193"/>
                      <a:pt x="4254" y="1536"/>
                      <a:pt x="2514" y="1548"/>
                    </a:cubicBezTo>
                    <a:cubicBezTo>
                      <a:pt x="762" y="1548"/>
                      <a:pt x="0" y="1218"/>
                      <a:pt x="787" y="78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0" name="Freeform 9841">
                <a:extLst>
                  <a:ext uri="{FF2B5EF4-FFF2-40B4-BE49-F238E27FC236}">
                    <a16:creationId xmlns:a16="http://schemas.microsoft.com/office/drawing/2014/main" id="{D825C4CA-B62B-D430-859C-9C8D7238956A}"/>
                  </a:ext>
                </a:extLst>
              </p:cNvPr>
              <p:cNvSpPr/>
              <p:nvPr/>
            </p:nvSpPr>
            <p:spPr>
              <a:xfrm>
                <a:off x="2218530" y="2386379"/>
                <a:ext cx="13114" cy="2400"/>
              </a:xfrm>
              <a:custGeom>
                <a:avLst/>
                <a:gdLst/>
                <a:ahLst/>
                <a:cxnLst/>
                <a:rect l="0" t="0" r="0" b="0"/>
                <a:pathLst>
                  <a:path w="7937" h="1333">
                    <a:moveTo>
                      <a:pt x="800" y="622"/>
                    </a:moveTo>
                    <a:cubicBezTo>
                      <a:pt x="1625" y="254"/>
                      <a:pt x="3682" y="0"/>
                      <a:pt x="5435" y="13"/>
                    </a:cubicBezTo>
                    <a:cubicBezTo>
                      <a:pt x="7175" y="26"/>
                      <a:pt x="7937" y="330"/>
                      <a:pt x="7137" y="685"/>
                    </a:cubicBezTo>
                    <a:cubicBezTo>
                      <a:pt x="6324" y="1053"/>
                      <a:pt x="4254" y="1333"/>
                      <a:pt x="2501" y="1307"/>
                    </a:cubicBezTo>
                    <a:cubicBezTo>
                      <a:pt x="762" y="1282"/>
                      <a:pt x="0" y="977"/>
                      <a:pt x="800" y="622"/>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1" name="Freeform 9842">
                <a:extLst>
                  <a:ext uri="{FF2B5EF4-FFF2-40B4-BE49-F238E27FC236}">
                    <a16:creationId xmlns:a16="http://schemas.microsoft.com/office/drawing/2014/main" id="{76C81270-8A02-5D02-3393-10289B205662}"/>
                  </a:ext>
                </a:extLst>
              </p:cNvPr>
              <p:cNvSpPr/>
              <p:nvPr/>
            </p:nvSpPr>
            <p:spPr>
              <a:xfrm>
                <a:off x="2269491" y="2414243"/>
                <a:ext cx="13114" cy="2400"/>
              </a:xfrm>
              <a:custGeom>
                <a:avLst/>
                <a:gdLst/>
                <a:ahLst/>
                <a:cxnLst/>
                <a:rect l="0" t="0" r="0" b="0"/>
                <a:pathLst>
                  <a:path w="7937" h="1333">
                    <a:moveTo>
                      <a:pt x="800" y="635"/>
                    </a:moveTo>
                    <a:cubicBezTo>
                      <a:pt x="1600" y="267"/>
                      <a:pt x="3682" y="0"/>
                      <a:pt x="5422" y="26"/>
                    </a:cubicBezTo>
                    <a:cubicBezTo>
                      <a:pt x="7175" y="26"/>
                      <a:pt x="7937" y="343"/>
                      <a:pt x="7124" y="698"/>
                    </a:cubicBezTo>
                    <a:cubicBezTo>
                      <a:pt x="6324" y="1066"/>
                      <a:pt x="4254" y="1333"/>
                      <a:pt x="2501" y="1333"/>
                    </a:cubicBezTo>
                    <a:cubicBezTo>
                      <a:pt x="762" y="1295"/>
                      <a:pt x="0" y="990"/>
                      <a:pt x="800" y="635"/>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2" name="Freeform 9843">
                <a:extLst>
                  <a:ext uri="{FF2B5EF4-FFF2-40B4-BE49-F238E27FC236}">
                    <a16:creationId xmlns:a16="http://schemas.microsoft.com/office/drawing/2014/main" id="{5C1AECEC-659C-EE4D-55DD-6236C308E897}"/>
                  </a:ext>
                </a:extLst>
              </p:cNvPr>
              <p:cNvSpPr/>
              <p:nvPr/>
            </p:nvSpPr>
            <p:spPr>
              <a:xfrm>
                <a:off x="2205646" y="2403676"/>
                <a:ext cx="13133" cy="2424"/>
              </a:xfrm>
              <a:custGeom>
                <a:avLst/>
                <a:gdLst/>
                <a:ahLst/>
                <a:cxnLst/>
                <a:rect l="0" t="0" r="0" b="0"/>
                <a:pathLst>
                  <a:path w="7949" h="1346">
                    <a:moveTo>
                      <a:pt x="825" y="635"/>
                    </a:moveTo>
                    <a:cubicBezTo>
                      <a:pt x="1625" y="267"/>
                      <a:pt x="3707" y="0"/>
                      <a:pt x="5447" y="26"/>
                    </a:cubicBezTo>
                    <a:cubicBezTo>
                      <a:pt x="7187" y="26"/>
                      <a:pt x="7949" y="343"/>
                      <a:pt x="7149" y="698"/>
                    </a:cubicBezTo>
                    <a:cubicBezTo>
                      <a:pt x="6336" y="1054"/>
                      <a:pt x="4266" y="1346"/>
                      <a:pt x="2526" y="1333"/>
                    </a:cubicBezTo>
                    <a:cubicBezTo>
                      <a:pt x="775" y="1295"/>
                      <a:pt x="0" y="990"/>
                      <a:pt x="825" y="635"/>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3" name="Freeform 9844">
                <a:extLst>
                  <a:ext uri="{FF2B5EF4-FFF2-40B4-BE49-F238E27FC236}">
                    <a16:creationId xmlns:a16="http://schemas.microsoft.com/office/drawing/2014/main" id="{A63778F1-7272-05DD-E2C9-473E493AC307}"/>
                  </a:ext>
                </a:extLst>
              </p:cNvPr>
              <p:cNvSpPr/>
              <p:nvPr/>
            </p:nvSpPr>
            <p:spPr>
              <a:xfrm>
                <a:off x="2184970" y="2393204"/>
                <a:ext cx="9021" cy="6356"/>
              </a:xfrm>
              <a:custGeom>
                <a:avLst/>
                <a:gdLst/>
                <a:ahLst/>
                <a:cxnLst/>
                <a:rect l="0" t="0" r="0" b="0"/>
                <a:pathLst>
                  <a:path w="5460" h="3530">
                    <a:moveTo>
                      <a:pt x="876" y="2832"/>
                    </a:moveTo>
                    <a:cubicBezTo>
                      <a:pt x="0" y="2185"/>
                      <a:pt x="115" y="1182"/>
                      <a:pt x="1129" y="585"/>
                    </a:cubicBezTo>
                    <a:cubicBezTo>
                      <a:pt x="2146" y="0"/>
                      <a:pt x="3708" y="51"/>
                      <a:pt x="4584" y="699"/>
                    </a:cubicBezTo>
                    <a:cubicBezTo>
                      <a:pt x="5460" y="1334"/>
                      <a:pt x="5346" y="2350"/>
                      <a:pt x="4330" y="2946"/>
                    </a:cubicBezTo>
                    <a:cubicBezTo>
                      <a:pt x="3314" y="3530"/>
                      <a:pt x="1765" y="3479"/>
                      <a:pt x="876" y="2832"/>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4" name="Freeform 9845">
                <a:extLst>
                  <a:ext uri="{FF2B5EF4-FFF2-40B4-BE49-F238E27FC236}">
                    <a16:creationId xmlns:a16="http://schemas.microsoft.com/office/drawing/2014/main" id="{2B75EFE3-3D05-1F33-9573-9F2070925354}"/>
                  </a:ext>
                </a:extLst>
              </p:cNvPr>
              <p:cNvSpPr/>
              <p:nvPr/>
            </p:nvSpPr>
            <p:spPr>
              <a:xfrm>
                <a:off x="2203195" y="2435754"/>
                <a:ext cx="8876" cy="6698"/>
              </a:xfrm>
              <a:custGeom>
                <a:avLst/>
                <a:gdLst/>
                <a:ahLst/>
                <a:cxnLst/>
                <a:rect l="0" t="0" r="0" b="0"/>
                <a:pathLst>
                  <a:path w="5372" h="3720">
                    <a:moveTo>
                      <a:pt x="4318" y="469"/>
                    </a:moveTo>
                    <a:cubicBezTo>
                      <a:pt x="5295" y="938"/>
                      <a:pt x="5372" y="1954"/>
                      <a:pt x="4470" y="2729"/>
                    </a:cubicBezTo>
                    <a:cubicBezTo>
                      <a:pt x="3582" y="3491"/>
                      <a:pt x="2058" y="3720"/>
                      <a:pt x="1067" y="3250"/>
                    </a:cubicBezTo>
                    <a:cubicBezTo>
                      <a:pt x="89" y="2780"/>
                      <a:pt x="0" y="1764"/>
                      <a:pt x="902" y="989"/>
                    </a:cubicBezTo>
                    <a:cubicBezTo>
                      <a:pt x="1804" y="228"/>
                      <a:pt x="3328" y="0"/>
                      <a:pt x="4318"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5" name="Freeform 9846">
                <a:extLst>
                  <a:ext uri="{FF2B5EF4-FFF2-40B4-BE49-F238E27FC236}">
                    <a16:creationId xmlns:a16="http://schemas.microsoft.com/office/drawing/2014/main" id="{0009E6DD-3072-965E-4E27-D6ADDE82A0EB}"/>
                  </a:ext>
                </a:extLst>
              </p:cNvPr>
              <p:cNvSpPr/>
              <p:nvPr/>
            </p:nvSpPr>
            <p:spPr>
              <a:xfrm>
                <a:off x="2243956" y="2391923"/>
                <a:ext cx="13029" cy="7453"/>
              </a:xfrm>
              <a:custGeom>
                <a:avLst/>
                <a:gdLst/>
                <a:ahLst/>
                <a:cxnLst/>
                <a:rect l="0" t="0" r="0" b="0"/>
                <a:pathLst>
                  <a:path w="7886" h="4139">
                    <a:moveTo>
                      <a:pt x="241" y="2311"/>
                    </a:moveTo>
                    <a:cubicBezTo>
                      <a:pt x="482" y="1245"/>
                      <a:pt x="2336" y="254"/>
                      <a:pt x="4381" y="114"/>
                    </a:cubicBezTo>
                    <a:cubicBezTo>
                      <a:pt x="6425" y="0"/>
                      <a:pt x="7886" y="762"/>
                      <a:pt x="7645" y="1829"/>
                    </a:cubicBezTo>
                    <a:cubicBezTo>
                      <a:pt x="7403" y="2907"/>
                      <a:pt x="5536" y="3885"/>
                      <a:pt x="3492" y="4012"/>
                    </a:cubicBezTo>
                    <a:cubicBezTo>
                      <a:pt x="1447" y="4139"/>
                      <a:pt x="0" y="3377"/>
                      <a:pt x="241" y="2311"/>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6" name="Freeform 9847">
                <a:extLst>
                  <a:ext uri="{FF2B5EF4-FFF2-40B4-BE49-F238E27FC236}">
                    <a16:creationId xmlns:a16="http://schemas.microsoft.com/office/drawing/2014/main" id="{005D00AC-3CA1-A195-686C-A04A2C02C964}"/>
                  </a:ext>
                </a:extLst>
              </p:cNvPr>
              <p:cNvSpPr/>
              <p:nvPr/>
            </p:nvSpPr>
            <p:spPr>
              <a:xfrm>
                <a:off x="2243581" y="2428410"/>
                <a:ext cx="13051" cy="7499"/>
              </a:xfrm>
              <a:custGeom>
                <a:avLst/>
                <a:gdLst/>
                <a:ahLst/>
                <a:cxnLst/>
                <a:rect l="0" t="0" r="0" b="0"/>
                <a:pathLst>
                  <a:path w="7899" h="4165">
                    <a:moveTo>
                      <a:pt x="241" y="2311"/>
                    </a:moveTo>
                    <a:cubicBezTo>
                      <a:pt x="482" y="1245"/>
                      <a:pt x="2349" y="254"/>
                      <a:pt x="4406" y="127"/>
                    </a:cubicBezTo>
                    <a:cubicBezTo>
                      <a:pt x="6438" y="0"/>
                      <a:pt x="7899" y="762"/>
                      <a:pt x="7657" y="1829"/>
                    </a:cubicBezTo>
                    <a:cubicBezTo>
                      <a:pt x="7416" y="2920"/>
                      <a:pt x="5549" y="3885"/>
                      <a:pt x="3504" y="4025"/>
                    </a:cubicBezTo>
                    <a:cubicBezTo>
                      <a:pt x="1460" y="4165"/>
                      <a:pt x="0" y="3377"/>
                      <a:pt x="241" y="2311"/>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7" name="Freeform 9848">
                <a:extLst>
                  <a:ext uri="{FF2B5EF4-FFF2-40B4-BE49-F238E27FC236}">
                    <a16:creationId xmlns:a16="http://schemas.microsoft.com/office/drawing/2014/main" id="{9980E7B2-0DD5-A790-9556-85A9884F37B2}"/>
                  </a:ext>
                </a:extLst>
              </p:cNvPr>
              <p:cNvSpPr/>
              <p:nvPr/>
            </p:nvSpPr>
            <p:spPr>
              <a:xfrm>
                <a:off x="2306398" y="2424667"/>
                <a:ext cx="13114" cy="2400"/>
              </a:xfrm>
              <a:custGeom>
                <a:avLst/>
                <a:gdLst/>
                <a:ahLst/>
                <a:cxnLst/>
                <a:rect l="0" t="0" r="0" b="0"/>
                <a:pathLst>
                  <a:path w="7937" h="1333">
                    <a:moveTo>
                      <a:pt x="800" y="622"/>
                    </a:moveTo>
                    <a:cubicBezTo>
                      <a:pt x="1612" y="267"/>
                      <a:pt x="3682" y="0"/>
                      <a:pt x="5422" y="13"/>
                    </a:cubicBezTo>
                    <a:cubicBezTo>
                      <a:pt x="7175" y="13"/>
                      <a:pt x="7937" y="330"/>
                      <a:pt x="7124" y="685"/>
                    </a:cubicBezTo>
                    <a:cubicBezTo>
                      <a:pt x="6324" y="1041"/>
                      <a:pt x="4254" y="1333"/>
                      <a:pt x="2501" y="1320"/>
                    </a:cubicBezTo>
                    <a:cubicBezTo>
                      <a:pt x="762" y="1282"/>
                      <a:pt x="0" y="977"/>
                      <a:pt x="800" y="622"/>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8" name="Freeform 9849">
                <a:extLst>
                  <a:ext uri="{FF2B5EF4-FFF2-40B4-BE49-F238E27FC236}">
                    <a16:creationId xmlns:a16="http://schemas.microsoft.com/office/drawing/2014/main" id="{CB394ED0-220D-F53B-9D34-A18A3DFE6DF8}"/>
                  </a:ext>
                </a:extLst>
              </p:cNvPr>
              <p:cNvSpPr/>
              <p:nvPr/>
            </p:nvSpPr>
            <p:spPr>
              <a:xfrm>
                <a:off x="2233193" y="2409367"/>
                <a:ext cx="13112" cy="2400"/>
              </a:xfrm>
              <a:custGeom>
                <a:avLst/>
                <a:gdLst/>
                <a:ahLst/>
                <a:cxnLst/>
                <a:rect l="0" t="0" r="0" b="0"/>
                <a:pathLst>
                  <a:path w="7936" h="1333">
                    <a:moveTo>
                      <a:pt x="812" y="622"/>
                    </a:moveTo>
                    <a:cubicBezTo>
                      <a:pt x="1612" y="254"/>
                      <a:pt x="3694" y="0"/>
                      <a:pt x="5434" y="13"/>
                    </a:cubicBezTo>
                    <a:cubicBezTo>
                      <a:pt x="7187" y="26"/>
                      <a:pt x="7936" y="330"/>
                      <a:pt x="7136" y="685"/>
                    </a:cubicBezTo>
                    <a:cubicBezTo>
                      <a:pt x="6336" y="1053"/>
                      <a:pt x="4253" y="1333"/>
                      <a:pt x="2513" y="1320"/>
                    </a:cubicBezTo>
                    <a:cubicBezTo>
                      <a:pt x="762" y="1295"/>
                      <a:pt x="0" y="990"/>
                      <a:pt x="812" y="622"/>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9" name="Freeform 9850">
                <a:extLst>
                  <a:ext uri="{FF2B5EF4-FFF2-40B4-BE49-F238E27FC236}">
                    <a16:creationId xmlns:a16="http://schemas.microsoft.com/office/drawing/2014/main" id="{5991B389-F01C-8007-5C63-3314F29FA7E4}"/>
                  </a:ext>
                </a:extLst>
              </p:cNvPr>
              <p:cNvSpPr/>
              <p:nvPr/>
            </p:nvSpPr>
            <p:spPr>
              <a:xfrm>
                <a:off x="2156786" y="2369559"/>
                <a:ext cx="134038" cy="18292"/>
              </a:xfrm>
              <a:custGeom>
                <a:avLst/>
                <a:gdLst/>
                <a:ahLst/>
                <a:cxnLst/>
                <a:rect l="0" t="0" r="0" b="0"/>
                <a:pathLst>
                  <a:path w="81126" h="10159">
                    <a:moveTo>
                      <a:pt x="469" y="6553"/>
                    </a:moveTo>
                    <a:cubicBezTo>
                      <a:pt x="989" y="6173"/>
                      <a:pt x="3872" y="5055"/>
                      <a:pt x="4596" y="4903"/>
                    </a:cubicBezTo>
                    <a:cubicBezTo>
                      <a:pt x="5168" y="5207"/>
                      <a:pt x="5726" y="5512"/>
                      <a:pt x="6272" y="5817"/>
                    </a:cubicBezTo>
                    <a:cubicBezTo>
                      <a:pt x="6311" y="5817"/>
                      <a:pt x="7555" y="4585"/>
                      <a:pt x="7733" y="4560"/>
                    </a:cubicBezTo>
                    <a:cubicBezTo>
                      <a:pt x="9231" y="4267"/>
                      <a:pt x="11098" y="5322"/>
                      <a:pt x="12267" y="5182"/>
                    </a:cubicBezTo>
                    <a:cubicBezTo>
                      <a:pt x="14058" y="4966"/>
                      <a:pt x="16026" y="4293"/>
                      <a:pt x="17855" y="4115"/>
                    </a:cubicBezTo>
                    <a:cubicBezTo>
                      <a:pt x="18617" y="4331"/>
                      <a:pt x="20814" y="5347"/>
                      <a:pt x="21322" y="5195"/>
                    </a:cubicBezTo>
                    <a:cubicBezTo>
                      <a:pt x="22389" y="4864"/>
                      <a:pt x="23125" y="3798"/>
                      <a:pt x="24446" y="3607"/>
                    </a:cubicBezTo>
                    <a:cubicBezTo>
                      <a:pt x="24840" y="3823"/>
                      <a:pt x="25221" y="4026"/>
                      <a:pt x="25615" y="4255"/>
                    </a:cubicBezTo>
                    <a:cubicBezTo>
                      <a:pt x="26211" y="4090"/>
                      <a:pt x="27265" y="2883"/>
                      <a:pt x="28078" y="2909"/>
                    </a:cubicBezTo>
                    <a:cubicBezTo>
                      <a:pt x="29437" y="2947"/>
                      <a:pt x="33298" y="4052"/>
                      <a:pt x="34555" y="3798"/>
                    </a:cubicBezTo>
                    <a:cubicBezTo>
                      <a:pt x="35508" y="3594"/>
                      <a:pt x="36587" y="3315"/>
                      <a:pt x="37476" y="3112"/>
                    </a:cubicBezTo>
                    <a:cubicBezTo>
                      <a:pt x="38861" y="3493"/>
                      <a:pt x="41236" y="4737"/>
                      <a:pt x="42556" y="4255"/>
                    </a:cubicBezTo>
                    <a:cubicBezTo>
                      <a:pt x="44652" y="2337"/>
                      <a:pt x="44182" y="2223"/>
                      <a:pt x="46976" y="3175"/>
                    </a:cubicBezTo>
                    <a:cubicBezTo>
                      <a:pt x="50037" y="1156"/>
                      <a:pt x="49211" y="3048"/>
                      <a:pt x="52119" y="2680"/>
                    </a:cubicBezTo>
                    <a:cubicBezTo>
                      <a:pt x="53072" y="2553"/>
                      <a:pt x="55079" y="1423"/>
                      <a:pt x="55472" y="1423"/>
                    </a:cubicBezTo>
                    <a:cubicBezTo>
                      <a:pt x="56552" y="1385"/>
                      <a:pt x="59447" y="2553"/>
                      <a:pt x="60438" y="2096"/>
                    </a:cubicBezTo>
                    <a:cubicBezTo>
                      <a:pt x="61759" y="1486"/>
                      <a:pt x="62749" y="750"/>
                      <a:pt x="64197" y="1245"/>
                    </a:cubicBezTo>
                    <a:cubicBezTo>
                      <a:pt x="66293" y="1994"/>
                      <a:pt x="66762" y="648"/>
                      <a:pt x="67258" y="661"/>
                    </a:cubicBezTo>
                    <a:cubicBezTo>
                      <a:pt x="69010" y="724"/>
                      <a:pt x="71004" y="1410"/>
                      <a:pt x="72808" y="1232"/>
                    </a:cubicBezTo>
                    <a:cubicBezTo>
                      <a:pt x="73671" y="1143"/>
                      <a:pt x="74713" y="369"/>
                      <a:pt x="75767" y="165"/>
                    </a:cubicBezTo>
                    <a:cubicBezTo>
                      <a:pt x="78294" y="864"/>
                      <a:pt x="77672" y="1385"/>
                      <a:pt x="79958" y="0"/>
                    </a:cubicBezTo>
                    <a:cubicBezTo>
                      <a:pt x="80593" y="254"/>
                      <a:pt x="81126" y="1118"/>
                      <a:pt x="81126" y="1562"/>
                    </a:cubicBezTo>
                    <a:cubicBezTo>
                      <a:pt x="77138" y="1270"/>
                      <a:pt x="71131" y="4001"/>
                      <a:pt x="66547" y="2553"/>
                    </a:cubicBezTo>
                    <a:cubicBezTo>
                      <a:pt x="65924" y="3442"/>
                      <a:pt x="65886" y="3544"/>
                      <a:pt x="65099" y="3810"/>
                    </a:cubicBezTo>
                    <a:cubicBezTo>
                      <a:pt x="63537" y="4344"/>
                      <a:pt x="61962" y="3772"/>
                      <a:pt x="60666" y="3671"/>
                    </a:cubicBezTo>
                    <a:cubicBezTo>
                      <a:pt x="59219" y="3544"/>
                      <a:pt x="49579" y="5068"/>
                      <a:pt x="49160" y="4991"/>
                    </a:cubicBezTo>
                    <a:cubicBezTo>
                      <a:pt x="45109" y="4229"/>
                      <a:pt x="44817" y="5995"/>
                      <a:pt x="43293" y="6109"/>
                    </a:cubicBezTo>
                    <a:cubicBezTo>
                      <a:pt x="41655" y="6236"/>
                      <a:pt x="37311" y="5271"/>
                      <a:pt x="36981" y="5322"/>
                    </a:cubicBezTo>
                    <a:cubicBezTo>
                      <a:pt x="34555" y="5728"/>
                      <a:pt x="31253" y="5499"/>
                      <a:pt x="30491" y="5690"/>
                    </a:cubicBezTo>
                    <a:cubicBezTo>
                      <a:pt x="30034" y="5792"/>
                      <a:pt x="28002" y="6794"/>
                      <a:pt x="27977" y="6794"/>
                    </a:cubicBezTo>
                    <a:cubicBezTo>
                      <a:pt x="27367" y="6756"/>
                      <a:pt x="25272" y="5982"/>
                      <a:pt x="25005" y="5995"/>
                    </a:cubicBezTo>
                    <a:cubicBezTo>
                      <a:pt x="24776" y="5995"/>
                      <a:pt x="23455" y="6806"/>
                      <a:pt x="23049" y="6972"/>
                    </a:cubicBezTo>
                    <a:cubicBezTo>
                      <a:pt x="22770" y="7099"/>
                      <a:pt x="22833" y="6997"/>
                      <a:pt x="22655" y="7175"/>
                    </a:cubicBezTo>
                    <a:cubicBezTo>
                      <a:pt x="22414" y="7429"/>
                      <a:pt x="19188" y="6173"/>
                      <a:pt x="18757" y="6058"/>
                    </a:cubicBezTo>
                    <a:cubicBezTo>
                      <a:pt x="17753" y="5804"/>
                      <a:pt x="16344" y="6565"/>
                      <a:pt x="15454" y="6933"/>
                    </a:cubicBezTo>
                    <a:cubicBezTo>
                      <a:pt x="12826" y="8038"/>
                      <a:pt x="8546" y="5982"/>
                      <a:pt x="7466" y="8331"/>
                    </a:cubicBezTo>
                    <a:cubicBezTo>
                      <a:pt x="6018" y="8483"/>
                      <a:pt x="3821" y="7772"/>
                      <a:pt x="3262" y="7886"/>
                    </a:cubicBezTo>
                    <a:cubicBezTo>
                      <a:pt x="2056" y="8140"/>
                      <a:pt x="1396" y="10159"/>
                      <a:pt x="0" y="8572"/>
                    </a:cubicBezTo>
                    <a:close/>
                    <a:moveTo>
                      <a:pt x="469" y="6553"/>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0" name="Freeform 9851">
                <a:extLst>
                  <a:ext uri="{FF2B5EF4-FFF2-40B4-BE49-F238E27FC236}">
                    <a16:creationId xmlns:a16="http://schemas.microsoft.com/office/drawing/2014/main" id="{43980289-FF6C-44A1-6756-9333AE2F3B52}"/>
                  </a:ext>
                </a:extLst>
              </p:cNvPr>
              <p:cNvSpPr/>
              <p:nvPr/>
            </p:nvSpPr>
            <p:spPr>
              <a:xfrm>
                <a:off x="2285023" y="2368808"/>
                <a:ext cx="59967" cy="73837"/>
              </a:xfrm>
              <a:custGeom>
                <a:avLst/>
                <a:gdLst/>
                <a:ahLst/>
                <a:cxnLst/>
                <a:rect l="0" t="0" r="0" b="0"/>
                <a:pathLst>
                  <a:path w="36295" h="41008">
                    <a:moveTo>
                      <a:pt x="2336" y="0"/>
                    </a:moveTo>
                    <a:cubicBezTo>
                      <a:pt x="2945" y="203"/>
                      <a:pt x="5587" y="1841"/>
                      <a:pt x="6133" y="2324"/>
                    </a:cubicBezTo>
                    <a:cubicBezTo>
                      <a:pt x="6222" y="2971"/>
                      <a:pt x="6311" y="3594"/>
                      <a:pt x="6387" y="4229"/>
                    </a:cubicBezTo>
                    <a:cubicBezTo>
                      <a:pt x="6412" y="4254"/>
                      <a:pt x="8152" y="4508"/>
                      <a:pt x="8292" y="4635"/>
                    </a:cubicBezTo>
                    <a:cubicBezTo>
                      <a:pt x="9397" y="5664"/>
                      <a:pt x="9676" y="7797"/>
                      <a:pt x="10476" y="8636"/>
                    </a:cubicBezTo>
                    <a:cubicBezTo>
                      <a:pt x="11746" y="9956"/>
                      <a:pt x="13435" y="11137"/>
                      <a:pt x="14667" y="12471"/>
                    </a:cubicBezTo>
                    <a:cubicBezTo>
                      <a:pt x="14947" y="13233"/>
                      <a:pt x="15455" y="15608"/>
                      <a:pt x="15874" y="15913"/>
                    </a:cubicBezTo>
                    <a:cubicBezTo>
                      <a:pt x="16775" y="16573"/>
                      <a:pt x="18084" y="16522"/>
                      <a:pt x="19023" y="17475"/>
                    </a:cubicBezTo>
                    <a:cubicBezTo>
                      <a:pt x="19074" y="17919"/>
                      <a:pt x="19150" y="18364"/>
                      <a:pt x="19201" y="18796"/>
                    </a:cubicBezTo>
                    <a:cubicBezTo>
                      <a:pt x="19684" y="19189"/>
                      <a:pt x="21284" y="19303"/>
                      <a:pt x="21741" y="19977"/>
                    </a:cubicBezTo>
                    <a:cubicBezTo>
                      <a:pt x="22541" y="21081"/>
                      <a:pt x="23951" y="24841"/>
                      <a:pt x="24916" y="25704"/>
                    </a:cubicBezTo>
                    <a:cubicBezTo>
                      <a:pt x="25640" y="26352"/>
                      <a:pt x="26516" y="27038"/>
                      <a:pt x="27202" y="27622"/>
                    </a:cubicBezTo>
                    <a:cubicBezTo>
                      <a:pt x="27723" y="28981"/>
                      <a:pt x="28129" y="31610"/>
                      <a:pt x="29323" y="32397"/>
                    </a:cubicBezTo>
                    <a:cubicBezTo>
                      <a:pt x="32092" y="32931"/>
                      <a:pt x="31926" y="32486"/>
                      <a:pt x="32828" y="35280"/>
                    </a:cubicBezTo>
                    <a:cubicBezTo>
                      <a:pt x="36283" y="36525"/>
                      <a:pt x="34263" y="37007"/>
                      <a:pt x="36295" y="39115"/>
                    </a:cubicBezTo>
                    <a:cubicBezTo>
                      <a:pt x="36206" y="39547"/>
                      <a:pt x="35838" y="40055"/>
                      <a:pt x="35711" y="40576"/>
                    </a:cubicBezTo>
                    <a:cubicBezTo>
                      <a:pt x="35482" y="40538"/>
                      <a:pt x="35394" y="40678"/>
                      <a:pt x="35432" y="41008"/>
                    </a:cubicBezTo>
                    <a:cubicBezTo>
                      <a:pt x="33971" y="39509"/>
                      <a:pt x="32752" y="38277"/>
                      <a:pt x="32663" y="38125"/>
                    </a:cubicBezTo>
                    <a:cubicBezTo>
                      <a:pt x="30872" y="34417"/>
                      <a:pt x="29272" y="35242"/>
                      <a:pt x="28269" y="34086"/>
                    </a:cubicBezTo>
                    <a:cubicBezTo>
                      <a:pt x="27202" y="32842"/>
                      <a:pt x="25386" y="28790"/>
                      <a:pt x="25132" y="28536"/>
                    </a:cubicBezTo>
                    <a:cubicBezTo>
                      <a:pt x="23354" y="26835"/>
                      <a:pt x="21563" y="24066"/>
                      <a:pt x="20966" y="23558"/>
                    </a:cubicBezTo>
                    <a:cubicBezTo>
                      <a:pt x="20611" y="23253"/>
                      <a:pt x="18604" y="22225"/>
                      <a:pt x="18579" y="22199"/>
                    </a:cubicBezTo>
                    <a:cubicBezTo>
                      <a:pt x="18236" y="21691"/>
                      <a:pt x="17626" y="19570"/>
                      <a:pt x="17449" y="19354"/>
                    </a:cubicBezTo>
                    <a:cubicBezTo>
                      <a:pt x="17309" y="19151"/>
                      <a:pt x="15861" y="18605"/>
                      <a:pt x="15480" y="18376"/>
                    </a:cubicBezTo>
                    <a:cubicBezTo>
                      <a:pt x="15213" y="18211"/>
                      <a:pt x="15340" y="18199"/>
                      <a:pt x="15099" y="18173"/>
                    </a:cubicBezTo>
                    <a:cubicBezTo>
                      <a:pt x="14731" y="18135"/>
                      <a:pt x="13829" y="14795"/>
                      <a:pt x="13651" y="14363"/>
                    </a:cubicBezTo>
                    <a:cubicBezTo>
                      <a:pt x="13258" y="13411"/>
                      <a:pt x="11810" y="12738"/>
                      <a:pt x="10984" y="12242"/>
                    </a:cubicBezTo>
                    <a:cubicBezTo>
                      <a:pt x="8533" y="10807"/>
                      <a:pt x="7631" y="6146"/>
                      <a:pt x="5091" y="6667"/>
                    </a:cubicBezTo>
                    <a:cubicBezTo>
                      <a:pt x="4114" y="5600"/>
                      <a:pt x="3364" y="3416"/>
                      <a:pt x="2945" y="3035"/>
                    </a:cubicBezTo>
                    <a:cubicBezTo>
                      <a:pt x="2019" y="2222"/>
                      <a:pt x="0" y="2895"/>
                      <a:pt x="431" y="825"/>
                    </a:cubicBezTo>
                    <a:close/>
                    <a:moveTo>
                      <a:pt x="2336"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1" name="Freeform 9858">
                <a:extLst>
                  <a:ext uri="{FF2B5EF4-FFF2-40B4-BE49-F238E27FC236}">
                    <a16:creationId xmlns:a16="http://schemas.microsoft.com/office/drawing/2014/main" id="{146076BF-1310-CF0F-3DC5-ED29543CC059}"/>
                  </a:ext>
                </a:extLst>
              </p:cNvPr>
              <p:cNvSpPr/>
              <p:nvPr/>
            </p:nvSpPr>
            <p:spPr>
              <a:xfrm>
                <a:off x="2025541" y="2603324"/>
                <a:ext cx="90689" cy="15434"/>
              </a:xfrm>
              <a:custGeom>
                <a:avLst/>
                <a:gdLst/>
                <a:ahLst/>
                <a:cxnLst/>
                <a:rect l="0" t="0" r="0" b="0"/>
                <a:pathLst>
                  <a:path w="54889" h="8572">
                    <a:moveTo>
                      <a:pt x="0" y="7658"/>
                    </a:moveTo>
                    <a:cubicBezTo>
                      <a:pt x="1562" y="8051"/>
                      <a:pt x="4229" y="8572"/>
                      <a:pt x="5765" y="8521"/>
                    </a:cubicBezTo>
                    <a:cubicBezTo>
                      <a:pt x="6108" y="7658"/>
                      <a:pt x="7035" y="7138"/>
                      <a:pt x="7492" y="6363"/>
                    </a:cubicBezTo>
                    <a:cubicBezTo>
                      <a:pt x="9182" y="6655"/>
                      <a:pt x="9690" y="7227"/>
                      <a:pt x="11264" y="7658"/>
                    </a:cubicBezTo>
                    <a:cubicBezTo>
                      <a:pt x="11887" y="7848"/>
                      <a:pt x="12801" y="7316"/>
                      <a:pt x="13411" y="7227"/>
                    </a:cubicBezTo>
                    <a:cubicBezTo>
                      <a:pt x="14960" y="7011"/>
                      <a:pt x="16179" y="7911"/>
                      <a:pt x="17741" y="7950"/>
                    </a:cubicBezTo>
                    <a:cubicBezTo>
                      <a:pt x="17894" y="7950"/>
                      <a:pt x="18033" y="7899"/>
                      <a:pt x="18173" y="7810"/>
                    </a:cubicBezTo>
                    <a:cubicBezTo>
                      <a:pt x="18338" y="7683"/>
                      <a:pt x="18465" y="7506"/>
                      <a:pt x="18605" y="7366"/>
                    </a:cubicBezTo>
                    <a:cubicBezTo>
                      <a:pt x="19278" y="6287"/>
                      <a:pt x="20104" y="5982"/>
                      <a:pt x="20916" y="5347"/>
                    </a:cubicBezTo>
                    <a:cubicBezTo>
                      <a:pt x="21475" y="4915"/>
                      <a:pt x="29654" y="6008"/>
                      <a:pt x="30721" y="6071"/>
                    </a:cubicBezTo>
                    <a:cubicBezTo>
                      <a:pt x="31838" y="6160"/>
                      <a:pt x="32461" y="4992"/>
                      <a:pt x="33019" y="4776"/>
                    </a:cubicBezTo>
                    <a:cubicBezTo>
                      <a:pt x="33401" y="4636"/>
                      <a:pt x="35344" y="5398"/>
                      <a:pt x="35763" y="5487"/>
                    </a:cubicBezTo>
                    <a:cubicBezTo>
                      <a:pt x="36588" y="5703"/>
                      <a:pt x="38023" y="4141"/>
                      <a:pt x="38353" y="4052"/>
                    </a:cubicBezTo>
                    <a:cubicBezTo>
                      <a:pt x="39496" y="3772"/>
                      <a:pt x="41325" y="2540"/>
                      <a:pt x="42392" y="2617"/>
                    </a:cubicBezTo>
                    <a:cubicBezTo>
                      <a:pt x="43802" y="2706"/>
                      <a:pt x="48920" y="2312"/>
                      <a:pt x="49034" y="2325"/>
                    </a:cubicBezTo>
                    <a:cubicBezTo>
                      <a:pt x="49784" y="2464"/>
                      <a:pt x="51752" y="3137"/>
                      <a:pt x="52349" y="3048"/>
                    </a:cubicBezTo>
                    <a:cubicBezTo>
                      <a:pt x="53251" y="2909"/>
                      <a:pt x="53987" y="2261"/>
                      <a:pt x="54889" y="2071"/>
                    </a:cubicBezTo>
                    <a:cubicBezTo>
                      <a:pt x="54584" y="1918"/>
                      <a:pt x="54546" y="1435"/>
                      <a:pt x="54432" y="1105"/>
                    </a:cubicBezTo>
                    <a:cubicBezTo>
                      <a:pt x="53835" y="1016"/>
                      <a:pt x="51739" y="1791"/>
                      <a:pt x="51333" y="1461"/>
                    </a:cubicBezTo>
                    <a:cubicBezTo>
                      <a:pt x="49479" y="0"/>
                      <a:pt x="40982" y="1194"/>
                      <a:pt x="38646" y="1893"/>
                    </a:cubicBezTo>
                    <a:cubicBezTo>
                      <a:pt x="37731" y="2172"/>
                      <a:pt x="36550" y="3137"/>
                      <a:pt x="35902" y="3188"/>
                    </a:cubicBezTo>
                    <a:cubicBezTo>
                      <a:pt x="33172" y="1639"/>
                      <a:pt x="32016" y="4191"/>
                      <a:pt x="29997" y="4052"/>
                    </a:cubicBezTo>
                    <a:cubicBezTo>
                      <a:pt x="27927" y="3912"/>
                      <a:pt x="22098" y="3391"/>
                      <a:pt x="20485" y="3760"/>
                    </a:cubicBezTo>
                    <a:cubicBezTo>
                      <a:pt x="18770" y="4166"/>
                      <a:pt x="18148" y="5576"/>
                      <a:pt x="17310" y="5639"/>
                    </a:cubicBezTo>
                    <a:cubicBezTo>
                      <a:pt x="16687" y="5703"/>
                      <a:pt x="13080" y="5334"/>
                      <a:pt x="12560" y="5207"/>
                    </a:cubicBezTo>
                    <a:lnTo>
                      <a:pt x="12268" y="5207"/>
                    </a:lnTo>
                    <a:cubicBezTo>
                      <a:pt x="12115" y="5220"/>
                      <a:pt x="10947" y="6084"/>
                      <a:pt x="10540" y="5931"/>
                    </a:cubicBezTo>
                    <a:cubicBezTo>
                      <a:pt x="9728" y="5639"/>
                      <a:pt x="8750" y="4877"/>
                      <a:pt x="7632" y="5207"/>
                    </a:cubicBezTo>
                    <a:cubicBezTo>
                      <a:pt x="7365" y="5309"/>
                      <a:pt x="6286" y="6262"/>
                      <a:pt x="6057" y="6503"/>
                    </a:cubicBezTo>
                    <a:cubicBezTo>
                      <a:pt x="4495" y="6681"/>
                      <a:pt x="2501" y="5893"/>
                      <a:pt x="1003" y="6795"/>
                    </a:cubicBezTo>
                    <a:close/>
                    <a:moveTo>
                      <a:pt x="0" y="7658"/>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2" name="Freeform 9859">
                <a:extLst>
                  <a:ext uri="{FF2B5EF4-FFF2-40B4-BE49-F238E27FC236}">
                    <a16:creationId xmlns:a16="http://schemas.microsoft.com/office/drawing/2014/main" id="{632354A7-481A-F5AE-BA79-C51552A8E983}"/>
                  </a:ext>
                </a:extLst>
              </p:cNvPr>
              <p:cNvSpPr/>
              <p:nvPr/>
            </p:nvSpPr>
            <p:spPr>
              <a:xfrm>
                <a:off x="1980717" y="2527785"/>
                <a:ext cx="45448" cy="89067"/>
              </a:xfrm>
              <a:custGeom>
                <a:avLst/>
                <a:gdLst/>
                <a:ahLst/>
                <a:cxnLst/>
                <a:rect l="0" t="0" r="0" b="0"/>
                <a:pathLst>
                  <a:path w="27507" h="49466">
                    <a:moveTo>
                      <a:pt x="27457" y="49466"/>
                    </a:moveTo>
                    <a:cubicBezTo>
                      <a:pt x="26848" y="48616"/>
                      <a:pt x="25527" y="47054"/>
                      <a:pt x="24752" y="46609"/>
                    </a:cubicBezTo>
                    <a:cubicBezTo>
                      <a:pt x="24028" y="46228"/>
                      <a:pt x="24041" y="45987"/>
                      <a:pt x="24067" y="45669"/>
                    </a:cubicBezTo>
                    <a:cubicBezTo>
                      <a:pt x="24079" y="45123"/>
                      <a:pt x="24257" y="43396"/>
                      <a:pt x="24067" y="43256"/>
                    </a:cubicBezTo>
                    <a:cubicBezTo>
                      <a:pt x="22327" y="42139"/>
                      <a:pt x="21031" y="41212"/>
                      <a:pt x="19444" y="39865"/>
                    </a:cubicBezTo>
                    <a:cubicBezTo>
                      <a:pt x="18910" y="39383"/>
                      <a:pt x="19050" y="37681"/>
                      <a:pt x="18656" y="37452"/>
                    </a:cubicBezTo>
                    <a:cubicBezTo>
                      <a:pt x="18059" y="37541"/>
                      <a:pt x="17920" y="37211"/>
                      <a:pt x="17640" y="37262"/>
                    </a:cubicBezTo>
                    <a:cubicBezTo>
                      <a:pt x="17450" y="36017"/>
                      <a:pt x="19279" y="35255"/>
                      <a:pt x="18656" y="33845"/>
                    </a:cubicBezTo>
                    <a:cubicBezTo>
                      <a:pt x="18263" y="33007"/>
                      <a:pt x="17069" y="32080"/>
                      <a:pt x="16650" y="31852"/>
                    </a:cubicBezTo>
                    <a:cubicBezTo>
                      <a:pt x="16383" y="30950"/>
                      <a:pt x="17450" y="29883"/>
                      <a:pt x="17247" y="29248"/>
                    </a:cubicBezTo>
                    <a:cubicBezTo>
                      <a:pt x="16497" y="26886"/>
                      <a:pt x="13919" y="25108"/>
                      <a:pt x="12040" y="23838"/>
                    </a:cubicBezTo>
                    <a:cubicBezTo>
                      <a:pt x="12306" y="22936"/>
                      <a:pt x="11494" y="22746"/>
                      <a:pt x="12040" y="22136"/>
                    </a:cubicBezTo>
                    <a:cubicBezTo>
                      <a:pt x="9893" y="20930"/>
                      <a:pt x="10046" y="19736"/>
                      <a:pt x="8839" y="19025"/>
                    </a:cubicBezTo>
                    <a:cubicBezTo>
                      <a:pt x="8928" y="17742"/>
                      <a:pt x="8611" y="16129"/>
                      <a:pt x="8446" y="14834"/>
                    </a:cubicBezTo>
                    <a:cubicBezTo>
                      <a:pt x="7518" y="14707"/>
                      <a:pt x="5944" y="14300"/>
                      <a:pt x="5626" y="13221"/>
                    </a:cubicBezTo>
                    <a:cubicBezTo>
                      <a:pt x="5448" y="12573"/>
                      <a:pt x="5690" y="10744"/>
                      <a:pt x="5537" y="9817"/>
                    </a:cubicBezTo>
                    <a:cubicBezTo>
                      <a:pt x="4585" y="8585"/>
                      <a:pt x="3023" y="8039"/>
                      <a:pt x="2819" y="7811"/>
                    </a:cubicBezTo>
                    <a:cubicBezTo>
                      <a:pt x="2057" y="6909"/>
                      <a:pt x="0" y="1638"/>
                      <a:pt x="25" y="0"/>
                    </a:cubicBezTo>
                    <a:cubicBezTo>
                      <a:pt x="2261" y="3581"/>
                      <a:pt x="4166" y="5004"/>
                      <a:pt x="6439" y="8014"/>
                    </a:cubicBezTo>
                    <a:cubicBezTo>
                      <a:pt x="7506" y="9423"/>
                      <a:pt x="6591" y="10414"/>
                      <a:pt x="7163" y="11887"/>
                    </a:cubicBezTo>
                    <a:cubicBezTo>
                      <a:pt x="7773" y="12738"/>
                      <a:pt x="9525" y="12929"/>
                      <a:pt x="9639" y="13614"/>
                    </a:cubicBezTo>
                    <a:cubicBezTo>
                      <a:pt x="10389" y="17843"/>
                      <a:pt x="10008" y="17196"/>
                      <a:pt x="12433" y="19634"/>
                    </a:cubicBezTo>
                    <a:cubicBezTo>
                      <a:pt x="12217" y="21450"/>
                      <a:pt x="14364" y="21717"/>
                      <a:pt x="15050" y="22835"/>
                    </a:cubicBezTo>
                    <a:cubicBezTo>
                      <a:pt x="14935" y="24371"/>
                      <a:pt x="17132" y="25083"/>
                      <a:pt x="17640" y="25832"/>
                    </a:cubicBezTo>
                    <a:cubicBezTo>
                      <a:pt x="17869" y="26162"/>
                      <a:pt x="20650" y="34049"/>
                      <a:pt x="20650" y="34049"/>
                    </a:cubicBezTo>
                    <a:cubicBezTo>
                      <a:pt x="20701" y="35268"/>
                      <a:pt x="20041" y="35979"/>
                      <a:pt x="20447" y="37059"/>
                    </a:cubicBezTo>
                    <a:cubicBezTo>
                      <a:pt x="20904" y="38240"/>
                      <a:pt x="24308" y="40513"/>
                      <a:pt x="25057" y="41453"/>
                    </a:cubicBezTo>
                    <a:cubicBezTo>
                      <a:pt x="25629" y="42151"/>
                      <a:pt x="27507" y="47219"/>
                      <a:pt x="27432" y="48057"/>
                    </a:cubicBezTo>
                    <a:close/>
                    <a:moveTo>
                      <a:pt x="27457" y="49466"/>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3" name="Freeform 9860">
                <a:extLst>
                  <a:ext uri="{FF2B5EF4-FFF2-40B4-BE49-F238E27FC236}">
                    <a16:creationId xmlns:a16="http://schemas.microsoft.com/office/drawing/2014/main" id="{EF6699B4-A5E6-1335-B91C-6BCB92BA9888}"/>
                  </a:ext>
                </a:extLst>
              </p:cNvPr>
              <p:cNvSpPr/>
              <p:nvPr/>
            </p:nvSpPr>
            <p:spPr>
              <a:xfrm>
                <a:off x="2032875" y="2538223"/>
                <a:ext cx="4364" cy="4685"/>
              </a:xfrm>
              <a:custGeom>
                <a:avLst/>
                <a:gdLst/>
                <a:ahLst/>
                <a:cxnLst/>
                <a:rect l="0" t="0" r="0" b="0"/>
                <a:pathLst>
                  <a:path w="2641" h="2602">
                    <a:moveTo>
                      <a:pt x="203" y="939"/>
                    </a:moveTo>
                    <a:cubicBezTo>
                      <a:pt x="406" y="330"/>
                      <a:pt x="1079" y="0"/>
                      <a:pt x="1701" y="203"/>
                    </a:cubicBezTo>
                    <a:cubicBezTo>
                      <a:pt x="2311" y="406"/>
                      <a:pt x="2641" y="1065"/>
                      <a:pt x="2438" y="1675"/>
                    </a:cubicBezTo>
                    <a:cubicBezTo>
                      <a:pt x="2234" y="2272"/>
                      <a:pt x="1561" y="2602"/>
                      <a:pt x="939" y="2399"/>
                    </a:cubicBezTo>
                    <a:cubicBezTo>
                      <a:pt x="329" y="2196"/>
                      <a:pt x="0" y="1535"/>
                      <a:pt x="203" y="939"/>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4" name="Freeform 9861">
                <a:extLst>
                  <a:ext uri="{FF2B5EF4-FFF2-40B4-BE49-F238E27FC236}">
                    <a16:creationId xmlns:a16="http://schemas.microsoft.com/office/drawing/2014/main" id="{C43732B0-C762-A610-BBD4-6F6147B462C8}"/>
                  </a:ext>
                </a:extLst>
              </p:cNvPr>
              <p:cNvSpPr/>
              <p:nvPr/>
            </p:nvSpPr>
            <p:spPr>
              <a:xfrm>
                <a:off x="2036751" y="2594742"/>
                <a:ext cx="12882" cy="9466"/>
              </a:xfrm>
              <a:custGeom>
                <a:avLst/>
                <a:gdLst/>
                <a:ahLst/>
                <a:cxnLst/>
                <a:rect l="0" t="0" r="0" b="0"/>
                <a:pathLst>
                  <a:path w="7797" h="5257">
                    <a:moveTo>
                      <a:pt x="876" y="1549"/>
                    </a:moveTo>
                    <a:cubicBezTo>
                      <a:pt x="1752" y="419"/>
                      <a:pt x="3835" y="0"/>
                      <a:pt x="5498" y="597"/>
                    </a:cubicBezTo>
                    <a:cubicBezTo>
                      <a:pt x="7162" y="1194"/>
                      <a:pt x="7797" y="2603"/>
                      <a:pt x="6895" y="3720"/>
                    </a:cubicBezTo>
                    <a:cubicBezTo>
                      <a:pt x="6019" y="4838"/>
                      <a:pt x="3936" y="5257"/>
                      <a:pt x="2285" y="4660"/>
                    </a:cubicBezTo>
                    <a:cubicBezTo>
                      <a:pt x="623" y="4063"/>
                      <a:pt x="0" y="2653"/>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5" name="Freeform 9862">
                <a:extLst>
                  <a:ext uri="{FF2B5EF4-FFF2-40B4-BE49-F238E27FC236}">
                    <a16:creationId xmlns:a16="http://schemas.microsoft.com/office/drawing/2014/main" id="{1A8DF336-250F-A814-5A70-3EAD390259F6}"/>
                  </a:ext>
                </a:extLst>
              </p:cNvPr>
              <p:cNvSpPr/>
              <p:nvPr/>
            </p:nvSpPr>
            <p:spPr>
              <a:xfrm>
                <a:off x="2075170" y="2547366"/>
                <a:ext cx="12904" cy="9466"/>
              </a:xfrm>
              <a:custGeom>
                <a:avLst/>
                <a:gdLst/>
                <a:ahLst/>
                <a:cxnLst/>
                <a:rect l="0" t="0" r="0" b="0"/>
                <a:pathLst>
                  <a:path w="7810" h="5257">
                    <a:moveTo>
                      <a:pt x="889" y="1549"/>
                    </a:moveTo>
                    <a:cubicBezTo>
                      <a:pt x="1778" y="419"/>
                      <a:pt x="3860" y="0"/>
                      <a:pt x="5511" y="597"/>
                    </a:cubicBezTo>
                    <a:cubicBezTo>
                      <a:pt x="7175" y="1194"/>
                      <a:pt x="7810" y="2603"/>
                      <a:pt x="6921" y="3720"/>
                    </a:cubicBezTo>
                    <a:cubicBezTo>
                      <a:pt x="6045" y="4838"/>
                      <a:pt x="3949" y="5257"/>
                      <a:pt x="2298" y="4660"/>
                    </a:cubicBezTo>
                    <a:cubicBezTo>
                      <a:pt x="648" y="4076"/>
                      <a:pt x="0" y="2666"/>
                      <a:pt x="889"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6" name="Freeform 9863">
                <a:extLst>
                  <a:ext uri="{FF2B5EF4-FFF2-40B4-BE49-F238E27FC236}">
                    <a16:creationId xmlns:a16="http://schemas.microsoft.com/office/drawing/2014/main" id="{44C6A7CB-B8E2-4ADA-A83A-781A096C8B87}"/>
                  </a:ext>
                </a:extLst>
              </p:cNvPr>
              <p:cNvSpPr/>
              <p:nvPr/>
            </p:nvSpPr>
            <p:spPr>
              <a:xfrm>
                <a:off x="2107874" y="2582968"/>
                <a:ext cx="12861" cy="9489"/>
              </a:xfrm>
              <a:custGeom>
                <a:avLst/>
                <a:gdLst/>
                <a:ahLst/>
                <a:cxnLst/>
                <a:rect l="0" t="0" r="0" b="0"/>
                <a:pathLst>
                  <a:path w="7784" h="5270">
                    <a:moveTo>
                      <a:pt x="876" y="1549"/>
                    </a:moveTo>
                    <a:cubicBezTo>
                      <a:pt x="1752" y="432"/>
                      <a:pt x="3835" y="0"/>
                      <a:pt x="5486" y="597"/>
                    </a:cubicBezTo>
                    <a:cubicBezTo>
                      <a:pt x="7162" y="1194"/>
                      <a:pt x="7784" y="2603"/>
                      <a:pt x="6895" y="3720"/>
                    </a:cubicBezTo>
                    <a:cubicBezTo>
                      <a:pt x="6019" y="4838"/>
                      <a:pt x="3949" y="5270"/>
                      <a:pt x="2285" y="4660"/>
                    </a:cubicBezTo>
                    <a:cubicBezTo>
                      <a:pt x="623" y="4076"/>
                      <a:pt x="0" y="2666"/>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7" name="Freeform 9864">
                <a:extLst>
                  <a:ext uri="{FF2B5EF4-FFF2-40B4-BE49-F238E27FC236}">
                    <a16:creationId xmlns:a16="http://schemas.microsoft.com/office/drawing/2014/main" id="{2EF221D8-3941-24A1-1D7C-28CC0BC8577C}"/>
                  </a:ext>
                </a:extLst>
              </p:cNvPr>
              <p:cNvSpPr/>
              <p:nvPr/>
            </p:nvSpPr>
            <p:spPr>
              <a:xfrm>
                <a:off x="2137087" y="2509817"/>
                <a:ext cx="12882" cy="9489"/>
              </a:xfrm>
              <a:custGeom>
                <a:avLst/>
                <a:gdLst/>
                <a:ahLst/>
                <a:cxnLst/>
                <a:rect l="0" t="0" r="0" b="0"/>
                <a:pathLst>
                  <a:path w="7797" h="5270">
                    <a:moveTo>
                      <a:pt x="876" y="1549"/>
                    </a:moveTo>
                    <a:cubicBezTo>
                      <a:pt x="1752" y="432"/>
                      <a:pt x="3835" y="0"/>
                      <a:pt x="5486" y="597"/>
                    </a:cubicBezTo>
                    <a:cubicBezTo>
                      <a:pt x="7162" y="1194"/>
                      <a:pt x="7797" y="2603"/>
                      <a:pt x="6895" y="3720"/>
                    </a:cubicBezTo>
                    <a:cubicBezTo>
                      <a:pt x="6019" y="4838"/>
                      <a:pt x="3949" y="5270"/>
                      <a:pt x="2285" y="4660"/>
                    </a:cubicBezTo>
                    <a:cubicBezTo>
                      <a:pt x="623" y="4076"/>
                      <a:pt x="0" y="2666"/>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8" name="Freeform 9865">
                <a:extLst>
                  <a:ext uri="{FF2B5EF4-FFF2-40B4-BE49-F238E27FC236}">
                    <a16:creationId xmlns:a16="http://schemas.microsoft.com/office/drawing/2014/main" id="{DE7D24AA-A30E-AC54-07A1-C606DA9654E2}"/>
                  </a:ext>
                </a:extLst>
              </p:cNvPr>
              <p:cNvSpPr/>
              <p:nvPr/>
            </p:nvSpPr>
            <p:spPr>
              <a:xfrm>
                <a:off x="2137566" y="2542265"/>
                <a:ext cx="12882" cy="6882"/>
              </a:xfrm>
              <a:custGeom>
                <a:avLst/>
                <a:gdLst/>
                <a:ahLst/>
                <a:cxnLst/>
                <a:rect l="0" t="0" r="0" b="0"/>
                <a:pathLst>
                  <a:path w="7797" h="3822">
                    <a:moveTo>
                      <a:pt x="876" y="1117"/>
                    </a:moveTo>
                    <a:cubicBezTo>
                      <a:pt x="1752" y="305"/>
                      <a:pt x="3835" y="0"/>
                      <a:pt x="5498" y="419"/>
                    </a:cubicBezTo>
                    <a:cubicBezTo>
                      <a:pt x="7162" y="876"/>
                      <a:pt x="7797" y="1878"/>
                      <a:pt x="6895" y="2704"/>
                    </a:cubicBezTo>
                    <a:cubicBezTo>
                      <a:pt x="6019" y="3517"/>
                      <a:pt x="3949" y="3822"/>
                      <a:pt x="2285" y="3390"/>
                    </a:cubicBezTo>
                    <a:cubicBezTo>
                      <a:pt x="623" y="2958"/>
                      <a:pt x="0" y="1929"/>
                      <a:pt x="876" y="111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9" name="Freeform 9866">
                <a:extLst>
                  <a:ext uri="{FF2B5EF4-FFF2-40B4-BE49-F238E27FC236}">
                    <a16:creationId xmlns:a16="http://schemas.microsoft.com/office/drawing/2014/main" id="{87B942C1-A155-8304-929C-964B2FB898D9}"/>
                  </a:ext>
                </a:extLst>
              </p:cNvPr>
              <p:cNvSpPr/>
              <p:nvPr/>
            </p:nvSpPr>
            <p:spPr>
              <a:xfrm>
                <a:off x="2074050" y="2498826"/>
                <a:ext cx="18736" cy="7337"/>
              </a:xfrm>
              <a:custGeom>
                <a:avLst/>
                <a:gdLst/>
                <a:ahLst/>
                <a:cxnLst/>
                <a:rect l="0" t="0" r="0" b="0"/>
                <a:pathLst>
                  <a:path w="11340" h="4075">
                    <a:moveTo>
                      <a:pt x="1295" y="1193"/>
                    </a:moveTo>
                    <a:cubicBezTo>
                      <a:pt x="2577" y="317"/>
                      <a:pt x="5587" y="0"/>
                      <a:pt x="8013" y="457"/>
                    </a:cubicBezTo>
                    <a:cubicBezTo>
                      <a:pt x="10426" y="914"/>
                      <a:pt x="11340" y="2005"/>
                      <a:pt x="10057" y="2869"/>
                    </a:cubicBezTo>
                    <a:cubicBezTo>
                      <a:pt x="8762" y="3733"/>
                      <a:pt x="5752" y="4075"/>
                      <a:pt x="3326" y="3605"/>
                    </a:cubicBezTo>
                    <a:cubicBezTo>
                      <a:pt x="915" y="3136"/>
                      <a:pt x="0" y="2056"/>
                      <a:pt x="1295" y="119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0" name="Freeform 9867">
                <a:extLst>
                  <a:ext uri="{FF2B5EF4-FFF2-40B4-BE49-F238E27FC236}">
                    <a16:creationId xmlns:a16="http://schemas.microsoft.com/office/drawing/2014/main" id="{42850DF0-89B8-425D-9538-3A0C50E5F151}"/>
                  </a:ext>
                </a:extLst>
              </p:cNvPr>
              <p:cNvSpPr/>
              <p:nvPr/>
            </p:nvSpPr>
            <p:spPr>
              <a:xfrm>
                <a:off x="2099942" y="2522720"/>
                <a:ext cx="18736" cy="4138"/>
              </a:xfrm>
              <a:custGeom>
                <a:avLst/>
                <a:gdLst/>
                <a:ahLst/>
                <a:cxnLst/>
                <a:rect l="0" t="0" r="0" b="0"/>
                <a:pathLst>
                  <a:path w="11340" h="2298">
                    <a:moveTo>
                      <a:pt x="1282" y="673"/>
                    </a:moveTo>
                    <a:cubicBezTo>
                      <a:pt x="2564" y="178"/>
                      <a:pt x="5587" y="0"/>
                      <a:pt x="8012" y="254"/>
                    </a:cubicBezTo>
                    <a:cubicBezTo>
                      <a:pt x="10426" y="521"/>
                      <a:pt x="11340" y="1130"/>
                      <a:pt x="10044" y="1625"/>
                    </a:cubicBezTo>
                    <a:cubicBezTo>
                      <a:pt x="8749" y="2108"/>
                      <a:pt x="5752" y="2298"/>
                      <a:pt x="3326" y="2031"/>
                    </a:cubicBezTo>
                    <a:cubicBezTo>
                      <a:pt x="902" y="1765"/>
                      <a:pt x="0" y="1155"/>
                      <a:pt x="1282" y="67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1" name="Freeform 9868">
                <a:extLst>
                  <a:ext uri="{FF2B5EF4-FFF2-40B4-BE49-F238E27FC236}">
                    <a16:creationId xmlns:a16="http://schemas.microsoft.com/office/drawing/2014/main" id="{0F5719BB-7CBC-1799-157F-4C016B5861E7}"/>
                  </a:ext>
                </a:extLst>
              </p:cNvPr>
              <p:cNvSpPr/>
              <p:nvPr/>
            </p:nvSpPr>
            <p:spPr>
              <a:xfrm>
                <a:off x="2055761" y="2576243"/>
                <a:ext cx="18736" cy="5396"/>
              </a:xfrm>
              <a:custGeom>
                <a:avLst/>
                <a:gdLst/>
                <a:ahLst/>
                <a:cxnLst/>
                <a:rect l="0" t="0" r="0" b="0"/>
                <a:pathLst>
                  <a:path w="11340" h="2997">
                    <a:moveTo>
                      <a:pt x="1282" y="889"/>
                    </a:moveTo>
                    <a:cubicBezTo>
                      <a:pt x="2577" y="242"/>
                      <a:pt x="5587" y="0"/>
                      <a:pt x="8012" y="343"/>
                    </a:cubicBezTo>
                    <a:cubicBezTo>
                      <a:pt x="10426" y="686"/>
                      <a:pt x="11340" y="1485"/>
                      <a:pt x="10057" y="2120"/>
                    </a:cubicBezTo>
                    <a:cubicBezTo>
                      <a:pt x="8762" y="2755"/>
                      <a:pt x="5752" y="2997"/>
                      <a:pt x="3339" y="2654"/>
                    </a:cubicBezTo>
                    <a:cubicBezTo>
                      <a:pt x="914" y="2324"/>
                      <a:pt x="0" y="1524"/>
                      <a:pt x="1282" y="88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2" name="Freeform 9869">
                <a:extLst>
                  <a:ext uri="{FF2B5EF4-FFF2-40B4-BE49-F238E27FC236}">
                    <a16:creationId xmlns:a16="http://schemas.microsoft.com/office/drawing/2014/main" id="{99418DF9-B77B-AA67-2C03-8FC5FBAC9684}"/>
                  </a:ext>
                </a:extLst>
              </p:cNvPr>
              <p:cNvSpPr/>
              <p:nvPr/>
            </p:nvSpPr>
            <p:spPr>
              <a:xfrm>
                <a:off x="2041399" y="2497744"/>
                <a:ext cx="18736" cy="4093"/>
              </a:xfrm>
              <a:custGeom>
                <a:avLst/>
                <a:gdLst/>
                <a:ahLst/>
                <a:cxnLst/>
                <a:rect l="0" t="0" r="0" b="0"/>
                <a:pathLst>
                  <a:path w="11340" h="2273">
                    <a:moveTo>
                      <a:pt x="1295" y="673"/>
                    </a:moveTo>
                    <a:cubicBezTo>
                      <a:pt x="2577" y="191"/>
                      <a:pt x="5587" y="0"/>
                      <a:pt x="8013" y="254"/>
                    </a:cubicBezTo>
                    <a:cubicBezTo>
                      <a:pt x="10426" y="521"/>
                      <a:pt x="11340" y="1130"/>
                      <a:pt x="10057" y="1612"/>
                    </a:cubicBezTo>
                    <a:cubicBezTo>
                      <a:pt x="8775" y="2095"/>
                      <a:pt x="5752" y="2273"/>
                      <a:pt x="3326" y="2019"/>
                    </a:cubicBezTo>
                    <a:cubicBezTo>
                      <a:pt x="915" y="1765"/>
                      <a:pt x="0" y="1155"/>
                      <a:pt x="1295" y="67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3" name="Freeform 9870">
                <a:extLst>
                  <a:ext uri="{FF2B5EF4-FFF2-40B4-BE49-F238E27FC236}">
                    <a16:creationId xmlns:a16="http://schemas.microsoft.com/office/drawing/2014/main" id="{50FFE1ED-4F5E-522A-C130-29F6EC016AE5}"/>
                  </a:ext>
                </a:extLst>
              </p:cNvPr>
              <p:cNvSpPr/>
              <p:nvPr/>
            </p:nvSpPr>
            <p:spPr>
              <a:xfrm>
                <a:off x="2130341" y="2451605"/>
                <a:ext cx="18736" cy="13787"/>
              </a:xfrm>
              <a:custGeom>
                <a:avLst/>
                <a:gdLst/>
                <a:ahLst/>
                <a:cxnLst/>
                <a:rect l="0" t="0" r="0" b="0"/>
                <a:pathLst>
                  <a:path w="11340" h="7657">
                    <a:moveTo>
                      <a:pt x="1282" y="2260"/>
                    </a:moveTo>
                    <a:cubicBezTo>
                      <a:pt x="2577" y="622"/>
                      <a:pt x="5587" y="0"/>
                      <a:pt x="8012" y="889"/>
                    </a:cubicBezTo>
                    <a:cubicBezTo>
                      <a:pt x="10426" y="1753"/>
                      <a:pt x="11340" y="3783"/>
                      <a:pt x="10057" y="5422"/>
                    </a:cubicBezTo>
                    <a:cubicBezTo>
                      <a:pt x="8762" y="7047"/>
                      <a:pt x="5752" y="7657"/>
                      <a:pt x="3326" y="6793"/>
                    </a:cubicBezTo>
                    <a:cubicBezTo>
                      <a:pt x="902" y="5930"/>
                      <a:pt x="0" y="3898"/>
                      <a:pt x="1282"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4" name="Freeform 9871">
                <a:extLst>
                  <a:ext uri="{FF2B5EF4-FFF2-40B4-BE49-F238E27FC236}">
                    <a16:creationId xmlns:a16="http://schemas.microsoft.com/office/drawing/2014/main" id="{79925F46-44CD-CB54-282F-B13C712B3DDD}"/>
                  </a:ext>
                </a:extLst>
              </p:cNvPr>
              <p:cNvSpPr/>
              <p:nvPr/>
            </p:nvSpPr>
            <p:spPr>
              <a:xfrm>
                <a:off x="2067153" y="2466650"/>
                <a:ext cx="18736" cy="13787"/>
              </a:xfrm>
              <a:custGeom>
                <a:avLst/>
                <a:gdLst/>
                <a:ahLst/>
                <a:cxnLst/>
                <a:rect l="0" t="0" r="0" b="0"/>
                <a:pathLst>
                  <a:path w="11340" h="7657">
                    <a:moveTo>
                      <a:pt x="1282" y="2247"/>
                    </a:moveTo>
                    <a:cubicBezTo>
                      <a:pt x="2564" y="609"/>
                      <a:pt x="5587" y="0"/>
                      <a:pt x="8012" y="876"/>
                    </a:cubicBezTo>
                    <a:cubicBezTo>
                      <a:pt x="10426" y="1740"/>
                      <a:pt x="11340" y="3783"/>
                      <a:pt x="10044" y="5409"/>
                    </a:cubicBezTo>
                    <a:cubicBezTo>
                      <a:pt x="8749" y="7047"/>
                      <a:pt x="5752" y="7657"/>
                      <a:pt x="3326" y="6793"/>
                    </a:cubicBezTo>
                    <a:cubicBezTo>
                      <a:pt x="902" y="5929"/>
                      <a:pt x="0" y="3885"/>
                      <a:pt x="1282" y="224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5" name="Freeform 9872">
                <a:extLst>
                  <a:ext uri="{FF2B5EF4-FFF2-40B4-BE49-F238E27FC236}">
                    <a16:creationId xmlns:a16="http://schemas.microsoft.com/office/drawing/2014/main" id="{C74D2F8F-7FA8-117E-0F89-06253F799194}"/>
                  </a:ext>
                </a:extLst>
              </p:cNvPr>
              <p:cNvSpPr/>
              <p:nvPr/>
            </p:nvSpPr>
            <p:spPr>
              <a:xfrm>
                <a:off x="2117044" y="2486008"/>
                <a:ext cx="12861" cy="9466"/>
              </a:xfrm>
              <a:custGeom>
                <a:avLst/>
                <a:gdLst/>
                <a:ahLst/>
                <a:cxnLst/>
                <a:rect l="0" t="0" r="0" b="0"/>
                <a:pathLst>
                  <a:path w="7784" h="5257">
                    <a:moveTo>
                      <a:pt x="876" y="1549"/>
                    </a:moveTo>
                    <a:cubicBezTo>
                      <a:pt x="1752" y="419"/>
                      <a:pt x="3835" y="0"/>
                      <a:pt x="5486" y="597"/>
                    </a:cubicBezTo>
                    <a:cubicBezTo>
                      <a:pt x="7162" y="1207"/>
                      <a:pt x="7784" y="2603"/>
                      <a:pt x="6895" y="3720"/>
                    </a:cubicBezTo>
                    <a:cubicBezTo>
                      <a:pt x="6019" y="4838"/>
                      <a:pt x="3936" y="5257"/>
                      <a:pt x="2285" y="4660"/>
                    </a:cubicBezTo>
                    <a:cubicBezTo>
                      <a:pt x="623" y="4076"/>
                      <a:pt x="0" y="2666"/>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6" name="Freeform 9873">
                <a:extLst>
                  <a:ext uri="{FF2B5EF4-FFF2-40B4-BE49-F238E27FC236}">
                    <a16:creationId xmlns:a16="http://schemas.microsoft.com/office/drawing/2014/main" id="{3D5F46C4-641F-EF6F-27CA-28321B4207BE}"/>
                  </a:ext>
                </a:extLst>
              </p:cNvPr>
              <p:cNvSpPr/>
              <p:nvPr/>
            </p:nvSpPr>
            <p:spPr>
              <a:xfrm>
                <a:off x="2036647" y="2470693"/>
                <a:ext cx="12882" cy="9466"/>
              </a:xfrm>
              <a:custGeom>
                <a:avLst/>
                <a:gdLst/>
                <a:ahLst/>
                <a:cxnLst/>
                <a:rect l="0" t="0" r="0" b="0"/>
                <a:pathLst>
                  <a:path w="7797" h="5257">
                    <a:moveTo>
                      <a:pt x="876" y="1549"/>
                    </a:moveTo>
                    <a:cubicBezTo>
                      <a:pt x="1752" y="445"/>
                      <a:pt x="3847" y="0"/>
                      <a:pt x="5498" y="610"/>
                    </a:cubicBezTo>
                    <a:cubicBezTo>
                      <a:pt x="7162" y="1207"/>
                      <a:pt x="7797" y="2603"/>
                      <a:pt x="6908" y="3720"/>
                    </a:cubicBezTo>
                    <a:cubicBezTo>
                      <a:pt x="6019" y="4838"/>
                      <a:pt x="3936" y="5257"/>
                      <a:pt x="2285" y="4660"/>
                    </a:cubicBezTo>
                    <a:cubicBezTo>
                      <a:pt x="623" y="4076"/>
                      <a:pt x="0" y="2666"/>
                      <a:pt x="876" y="154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7" name="Freeform 9874">
                <a:extLst>
                  <a:ext uri="{FF2B5EF4-FFF2-40B4-BE49-F238E27FC236}">
                    <a16:creationId xmlns:a16="http://schemas.microsoft.com/office/drawing/2014/main" id="{F7B4E11D-FACE-B533-13CE-615671A50FF0}"/>
                  </a:ext>
                </a:extLst>
              </p:cNvPr>
              <p:cNvSpPr/>
              <p:nvPr/>
            </p:nvSpPr>
            <p:spPr>
              <a:xfrm>
                <a:off x="2143894" y="2584821"/>
                <a:ext cx="20687" cy="5531"/>
              </a:xfrm>
              <a:custGeom>
                <a:avLst/>
                <a:gdLst/>
                <a:ahLst/>
                <a:cxnLst/>
                <a:rect l="0" t="0" r="0" b="0"/>
                <a:pathLst>
                  <a:path w="12521" h="3072">
                    <a:moveTo>
                      <a:pt x="1422" y="901"/>
                    </a:moveTo>
                    <a:cubicBezTo>
                      <a:pt x="2857" y="254"/>
                      <a:pt x="6184" y="0"/>
                      <a:pt x="8838" y="355"/>
                    </a:cubicBezTo>
                    <a:cubicBezTo>
                      <a:pt x="11518" y="698"/>
                      <a:pt x="12521" y="1510"/>
                      <a:pt x="11112" y="2171"/>
                    </a:cubicBezTo>
                    <a:cubicBezTo>
                      <a:pt x="9676" y="2818"/>
                      <a:pt x="6362" y="3072"/>
                      <a:pt x="3682" y="2717"/>
                    </a:cubicBezTo>
                    <a:cubicBezTo>
                      <a:pt x="1003" y="2374"/>
                      <a:pt x="0" y="1548"/>
                      <a:pt x="1422" y="90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8" name="Freeform 9875">
                <a:extLst>
                  <a:ext uri="{FF2B5EF4-FFF2-40B4-BE49-F238E27FC236}">
                    <a16:creationId xmlns:a16="http://schemas.microsoft.com/office/drawing/2014/main" id="{48E442BF-1057-ABBE-B2C7-899A007B7A05}"/>
                  </a:ext>
                </a:extLst>
              </p:cNvPr>
              <p:cNvSpPr/>
              <p:nvPr/>
            </p:nvSpPr>
            <p:spPr>
              <a:xfrm>
                <a:off x="2097544" y="2549741"/>
                <a:ext cx="20687" cy="15227"/>
              </a:xfrm>
              <a:custGeom>
                <a:avLst/>
                <a:gdLst/>
                <a:ahLst/>
                <a:cxnLst/>
                <a:rect l="0" t="0" r="0" b="0"/>
                <a:pathLst>
                  <a:path w="12521" h="8457">
                    <a:moveTo>
                      <a:pt x="1422" y="2476"/>
                    </a:moveTo>
                    <a:cubicBezTo>
                      <a:pt x="2844" y="673"/>
                      <a:pt x="6171" y="0"/>
                      <a:pt x="8838" y="965"/>
                    </a:cubicBezTo>
                    <a:cubicBezTo>
                      <a:pt x="11518" y="1918"/>
                      <a:pt x="12521" y="4152"/>
                      <a:pt x="11112" y="5968"/>
                    </a:cubicBezTo>
                    <a:cubicBezTo>
                      <a:pt x="9676" y="7771"/>
                      <a:pt x="6362" y="8457"/>
                      <a:pt x="3682" y="7492"/>
                    </a:cubicBezTo>
                    <a:cubicBezTo>
                      <a:pt x="1003" y="6527"/>
                      <a:pt x="0" y="4279"/>
                      <a:pt x="1422" y="247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9" name="Freeform 9877">
                <a:extLst>
                  <a:ext uri="{FF2B5EF4-FFF2-40B4-BE49-F238E27FC236}">
                    <a16:creationId xmlns:a16="http://schemas.microsoft.com/office/drawing/2014/main" id="{290FE22E-B630-E1BE-6AE6-AAA79446428E}"/>
                  </a:ext>
                </a:extLst>
              </p:cNvPr>
              <p:cNvSpPr/>
              <p:nvPr/>
            </p:nvSpPr>
            <p:spPr>
              <a:xfrm>
                <a:off x="2024794" y="2547908"/>
                <a:ext cx="18736" cy="13787"/>
              </a:xfrm>
              <a:custGeom>
                <a:avLst/>
                <a:gdLst/>
                <a:ahLst/>
                <a:cxnLst/>
                <a:rect l="0" t="0" r="0" b="0"/>
                <a:pathLst>
                  <a:path w="11340" h="7657">
                    <a:moveTo>
                      <a:pt x="1282" y="2247"/>
                    </a:moveTo>
                    <a:cubicBezTo>
                      <a:pt x="2577" y="609"/>
                      <a:pt x="5600" y="0"/>
                      <a:pt x="8012" y="876"/>
                    </a:cubicBezTo>
                    <a:cubicBezTo>
                      <a:pt x="10438" y="1740"/>
                      <a:pt x="11340" y="3783"/>
                      <a:pt x="10044" y="5409"/>
                    </a:cubicBezTo>
                    <a:cubicBezTo>
                      <a:pt x="8762" y="7047"/>
                      <a:pt x="5752" y="7657"/>
                      <a:pt x="3339" y="6793"/>
                    </a:cubicBezTo>
                    <a:cubicBezTo>
                      <a:pt x="914" y="5929"/>
                      <a:pt x="0" y="3885"/>
                      <a:pt x="1282" y="224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0" name="Freeform 9878">
                <a:extLst>
                  <a:ext uri="{FF2B5EF4-FFF2-40B4-BE49-F238E27FC236}">
                    <a16:creationId xmlns:a16="http://schemas.microsoft.com/office/drawing/2014/main" id="{5EB50283-C9D3-8DF2-0FBA-C9FE77099D2D}"/>
                  </a:ext>
                </a:extLst>
              </p:cNvPr>
              <p:cNvSpPr/>
              <p:nvPr/>
            </p:nvSpPr>
            <p:spPr>
              <a:xfrm>
                <a:off x="2146962" y="2479782"/>
                <a:ext cx="18736" cy="5373"/>
              </a:xfrm>
              <a:custGeom>
                <a:avLst/>
                <a:gdLst/>
                <a:ahLst/>
                <a:cxnLst/>
                <a:rect l="0" t="0" r="0" b="0"/>
                <a:pathLst>
                  <a:path w="11340" h="2984">
                    <a:moveTo>
                      <a:pt x="1295" y="876"/>
                    </a:moveTo>
                    <a:cubicBezTo>
                      <a:pt x="2577" y="241"/>
                      <a:pt x="5587" y="0"/>
                      <a:pt x="8013" y="343"/>
                    </a:cubicBezTo>
                    <a:cubicBezTo>
                      <a:pt x="10426" y="673"/>
                      <a:pt x="11340" y="1472"/>
                      <a:pt x="10057" y="2107"/>
                    </a:cubicBezTo>
                    <a:cubicBezTo>
                      <a:pt x="8762" y="2742"/>
                      <a:pt x="5752" y="2984"/>
                      <a:pt x="3326" y="2641"/>
                    </a:cubicBezTo>
                    <a:cubicBezTo>
                      <a:pt x="915" y="2311"/>
                      <a:pt x="0" y="1511"/>
                      <a:pt x="1295" y="87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1" name="Freeform 9879">
                <a:extLst>
                  <a:ext uri="{FF2B5EF4-FFF2-40B4-BE49-F238E27FC236}">
                    <a16:creationId xmlns:a16="http://schemas.microsoft.com/office/drawing/2014/main" id="{51175789-C6E7-81E3-10E3-548613C5AF87}"/>
                  </a:ext>
                </a:extLst>
              </p:cNvPr>
              <p:cNvSpPr/>
              <p:nvPr/>
            </p:nvSpPr>
            <p:spPr>
              <a:xfrm>
                <a:off x="2070755" y="2595353"/>
                <a:ext cx="18736" cy="13787"/>
              </a:xfrm>
              <a:custGeom>
                <a:avLst/>
                <a:gdLst/>
                <a:ahLst/>
                <a:cxnLst/>
                <a:rect l="0" t="0" r="0" b="0"/>
                <a:pathLst>
                  <a:path w="11340" h="7657">
                    <a:moveTo>
                      <a:pt x="1295" y="2260"/>
                    </a:moveTo>
                    <a:cubicBezTo>
                      <a:pt x="2577" y="622"/>
                      <a:pt x="5587" y="0"/>
                      <a:pt x="8013" y="876"/>
                    </a:cubicBezTo>
                    <a:cubicBezTo>
                      <a:pt x="10426" y="1740"/>
                      <a:pt x="11340" y="3783"/>
                      <a:pt x="10057" y="5409"/>
                    </a:cubicBezTo>
                    <a:cubicBezTo>
                      <a:pt x="8762" y="7047"/>
                      <a:pt x="5752" y="7657"/>
                      <a:pt x="3326" y="6793"/>
                    </a:cubicBezTo>
                    <a:cubicBezTo>
                      <a:pt x="915" y="5930"/>
                      <a:pt x="0" y="3885"/>
                      <a:pt x="1295"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2" name="Freeform 9880">
                <a:extLst>
                  <a:ext uri="{FF2B5EF4-FFF2-40B4-BE49-F238E27FC236}">
                    <a16:creationId xmlns:a16="http://schemas.microsoft.com/office/drawing/2014/main" id="{CDF3B84C-5060-7BF8-20F8-34AAD39FE30A}"/>
                  </a:ext>
                </a:extLst>
              </p:cNvPr>
              <p:cNvSpPr/>
              <p:nvPr/>
            </p:nvSpPr>
            <p:spPr>
              <a:xfrm>
                <a:off x="2151071" y="2523607"/>
                <a:ext cx="18736" cy="13787"/>
              </a:xfrm>
              <a:custGeom>
                <a:avLst/>
                <a:gdLst/>
                <a:ahLst/>
                <a:cxnLst/>
                <a:rect l="0" t="0" r="0" b="0"/>
                <a:pathLst>
                  <a:path w="11340" h="7657">
                    <a:moveTo>
                      <a:pt x="1282" y="2260"/>
                    </a:moveTo>
                    <a:cubicBezTo>
                      <a:pt x="2577" y="622"/>
                      <a:pt x="5587" y="0"/>
                      <a:pt x="8012" y="876"/>
                    </a:cubicBezTo>
                    <a:cubicBezTo>
                      <a:pt x="10426" y="1753"/>
                      <a:pt x="11340" y="3783"/>
                      <a:pt x="10057" y="5422"/>
                    </a:cubicBezTo>
                    <a:cubicBezTo>
                      <a:pt x="8749" y="7047"/>
                      <a:pt x="5752" y="7657"/>
                      <a:pt x="3326" y="6793"/>
                    </a:cubicBezTo>
                    <a:cubicBezTo>
                      <a:pt x="902" y="5930"/>
                      <a:pt x="0" y="3898"/>
                      <a:pt x="1282" y="226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3" name="Freeform 9881">
                <a:extLst>
                  <a:ext uri="{FF2B5EF4-FFF2-40B4-BE49-F238E27FC236}">
                    <a16:creationId xmlns:a16="http://schemas.microsoft.com/office/drawing/2014/main" id="{974D5F05-5BD0-E183-8194-FA9073C371CE}"/>
                  </a:ext>
                </a:extLst>
              </p:cNvPr>
              <p:cNvSpPr/>
              <p:nvPr/>
            </p:nvSpPr>
            <p:spPr>
              <a:xfrm>
                <a:off x="2098288" y="2454250"/>
                <a:ext cx="18715" cy="6035"/>
              </a:xfrm>
              <a:custGeom>
                <a:avLst/>
                <a:gdLst/>
                <a:ahLst/>
                <a:cxnLst/>
                <a:rect l="0" t="0" r="0" b="0"/>
                <a:pathLst>
                  <a:path w="11327" h="3352">
                    <a:moveTo>
                      <a:pt x="1282" y="990"/>
                    </a:moveTo>
                    <a:cubicBezTo>
                      <a:pt x="2564" y="279"/>
                      <a:pt x="5587" y="0"/>
                      <a:pt x="8000" y="381"/>
                    </a:cubicBezTo>
                    <a:cubicBezTo>
                      <a:pt x="10413" y="762"/>
                      <a:pt x="11327" y="1650"/>
                      <a:pt x="10044" y="2361"/>
                    </a:cubicBezTo>
                    <a:cubicBezTo>
                      <a:pt x="8749" y="3072"/>
                      <a:pt x="5739" y="3352"/>
                      <a:pt x="3313" y="2983"/>
                    </a:cubicBezTo>
                    <a:cubicBezTo>
                      <a:pt x="902" y="2590"/>
                      <a:pt x="0" y="1701"/>
                      <a:pt x="1282" y="99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4" name="Freeform 9882">
                <a:extLst>
                  <a:ext uri="{FF2B5EF4-FFF2-40B4-BE49-F238E27FC236}">
                    <a16:creationId xmlns:a16="http://schemas.microsoft.com/office/drawing/2014/main" id="{3B012349-A60E-7A63-5227-A7ED946913E4}"/>
                  </a:ext>
                </a:extLst>
              </p:cNvPr>
              <p:cNvSpPr/>
              <p:nvPr/>
            </p:nvSpPr>
            <p:spPr>
              <a:xfrm>
                <a:off x="2012893" y="2581492"/>
                <a:ext cx="3754" cy="9305"/>
              </a:xfrm>
              <a:custGeom>
                <a:avLst/>
                <a:gdLst/>
                <a:ahLst/>
                <a:cxnLst/>
                <a:rect l="0" t="0" r="0" b="0"/>
                <a:pathLst>
                  <a:path w="2272" h="5168">
                    <a:moveTo>
                      <a:pt x="2031" y="2070"/>
                    </a:moveTo>
                    <a:cubicBezTo>
                      <a:pt x="1803" y="800"/>
                      <a:pt x="1206" y="0"/>
                      <a:pt x="711" y="280"/>
                    </a:cubicBezTo>
                    <a:cubicBezTo>
                      <a:pt x="203" y="559"/>
                      <a:pt x="0" y="1829"/>
                      <a:pt x="228" y="3085"/>
                    </a:cubicBezTo>
                    <a:cubicBezTo>
                      <a:pt x="469" y="4368"/>
                      <a:pt x="1054" y="5168"/>
                      <a:pt x="1562" y="4876"/>
                    </a:cubicBezTo>
                    <a:cubicBezTo>
                      <a:pt x="2056" y="4597"/>
                      <a:pt x="2272"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5" name="Freeform 9883">
                <a:extLst>
                  <a:ext uri="{FF2B5EF4-FFF2-40B4-BE49-F238E27FC236}">
                    <a16:creationId xmlns:a16="http://schemas.microsoft.com/office/drawing/2014/main" id="{F3E99119-9D22-46EE-C9A3-E2E69E10CCF3}"/>
                  </a:ext>
                </a:extLst>
              </p:cNvPr>
              <p:cNvSpPr/>
              <p:nvPr/>
            </p:nvSpPr>
            <p:spPr>
              <a:xfrm>
                <a:off x="2002684" y="2527007"/>
                <a:ext cx="3732" cy="9305"/>
              </a:xfrm>
              <a:custGeom>
                <a:avLst/>
                <a:gdLst/>
                <a:ahLst/>
                <a:cxnLst/>
                <a:rect l="0" t="0" r="0" b="0"/>
                <a:pathLst>
                  <a:path w="2259" h="5168">
                    <a:moveTo>
                      <a:pt x="2031" y="2082"/>
                    </a:moveTo>
                    <a:cubicBezTo>
                      <a:pt x="1790" y="812"/>
                      <a:pt x="1206" y="0"/>
                      <a:pt x="711" y="292"/>
                    </a:cubicBezTo>
                    <a:cubicBezTo>
                      <a:pt x="203" y="571"/>
                      <a:pt x="0" y="1841"/>
                      <a:pt x="228" y="3097"/>
                    </a:cubicBezTo>
                    <a:cubicBezTo>
                      <a:pt x="457" y="4380"/>
                      <a:pt x="1054" y="5168"/>
                      <a:pt x="1549" y="4888"/>
                    </a:cubicBezTo>
                    <a:cubicBezTo>
                      <a:pt x="2056" y="4609"/>
                      <a:pt x="2259" y="3352"/>
                      <a:pt x="2031" y="208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6" name="Freeform 9884">
                <a:extLst>
                  <a:ext uri="{FF2B5EF4-FFF2-40B4-BE49-F238E27FC236}">
                    <a16:creationId xmlns:a16="http://schemas.microsoft.com/office/drawing/2014/main" id="{6AF0A7CD-1BD1-89D6-8F6D-67CF6882502C}"/>
                  </a:ext>
                </a:extLst>
              </p:cNvPr>
              <p:cNvSpPr/>
              <p:nvPr/>
            </p:nvSpPr>
            <p:spPr>
              <a:xfrm>
                <a:off x="1992435" y="2555513"/>
                <a:ext cx="3754" cy="9327"/>
              </a:xfrm>
              <a:custGeom>
                <a:avLst/>
                <a:gdLst/>
                <a:ahLst/>
                <a:cxnLst/>
                <a:rect l="0" t="0" r="0" b="0"/>
                <a:pathLst>
                  <a:path w="2272" h="5180">
                    <a:moveTo>
                      <a:pt x="2031" y="2082"/>
                    </a:moveTo>
                    <a:cubicBezTo>
                      <a:pt x="1803" y="800"/>
                      <a:pt x="1206" y="0"/>
                      <a:pt x="711" y="292"/>
                    </a:cubicBezTo>
                    <a:cubicBezTo>
                      <a:pt x="215" y="571"/>
                      <a:pt x="0" y="1841"/>
                      <a:pt x="228" y="3097"/>
                    </a:cubicBezTo>
                    <a:cubicBezTo>
                      <a:pt x="469" y="4380"/>
                      <a:pt x="1066" y="5180"/>
                      <a:pt x="1562" y="4888"/>
                    </a:cubicBezTo>
                    <a:cubicBezTo>
                      <a:pt x="2056" y="4609"/>
                      <a:pt x="2272" y="3352"/>
                      <a:pt x="2031" y="208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7" name="Freeform 9885">
                <a:extLst>
                  <a:ext uri="{FF2B5EF4-FFF2-40B4-BE49-F238E27FC236}">
                    <a16:creationId xmlns:a16="http://schemas.microsoft.com/office/drawing/2014/main" id="{656CF865-BB81-BC9C-A456-23D833668CC8}"/>
                  </a:ext>
                </a:extLst>
              </p:cNvPr>
              <p:cNvSpPr/>
              <p:nvPr/>
            </p:nvSpPr>
            <p:spPr>
              <a:xfrm>
                <a:off x="1985444" y="2477520"/>
                <a:ext cx="3732" cy="9305"/>
              </a:xfrm>
              <a:custGeom>
                <a:avLst/>
                <a:gdLst/>
                <a:ahLst/>
                <a:cxnLst/>
                <a:rect l="0" t="0" r="0" b="0"/>
                <a:pathLst>
                  <a:path w="2259" h="5168">
                    <a:moveTo>
                      <a:pt x="2031" y="2070"/>
                    </a:moveTo>
                    <a:cubicBezTo>
                      <a:pt x="1790" y="788"/>
                      <a:pt x="1206" y="0"/>
                      <a:pt x="711" y="280"/>
                    </a:cubicBezTo>
                    <a:cubicBezTo>
                      <a:pt x="215" y="559"/>
                      <a:pt x="0" y="1829"/>
                      <a:pt x="228" y="3085"/>
                    </a:cubicBezTo>
                    <a:cubicBezTo>
                      <a:pt x="469" y="4368"/>
                      <a:pt x="1054" y="5168"/>
                      <a:pt x="1549" y="4876"/>
                    </a:cubicBezTo>
                    <a:cubicBezTo>
                      <a:pt x="2056" y="4597"/>
                      <a:pt x="2259"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8" name="Freeform 9886">
                <a:extLst>
                  <a:ext uri="{FF2B5EF4-FFF2-40B4-BE49-F238E27FC236}">
                    <a16:creationId xmlns:a16="http://schemas.microsoft.com/office/drawing/2014/main" id="{CD78DCA3-E61F-7650-609D-9195F53586C0}"/>
                  </a:ext>
                </a:extLst>
              </p:cNvPr>
              <p:cNvSpPr/>
              <p:nvPr/>
            </p:nvSpPr>
            <p:spPr>
              <a:xfrm>
                <a:off x="1985772" y="2513976"/>
                <a:ext cx="3732" cy="9305"/>
              </a:xfrm>
              <a:custGeom>
                <a:avLst/>
                <a:gdLst/>
                <a:ahLst/>
                <a:cxnLst/>
                <a:rect l="0" t="0" r="0" b="0"/>
                <a:pathLst>
                  <a:path w="2259" h="5168">
                    <a:moveTo>
                      <a:pt x="2031" y="2070"/>
                    </a:moveTo>
                    <a:cubicBezTo>
                      <a:pt x="1790" y="800"/>
                      <a:pt x="1206" y="0"/>
                      <a:pt x="711" y="280"/>
                    </a:cubicBezTo>
                    <a:cubicBezTo>
                      <a:pt x="203" y="572"/>
                      <a:pt x="0" y="1829"/>
                      <a:pt x="228" y="3098"/>
                    </a:cubicBezTo>
                    <a:cubicBezTo>
                      <a:pt x="457" y="4368"/>
                      <a:pt x="1054" y="5168"/>
                      <a:pt x="1549" y="4889"/>
                    </a:cubicBezTo>
                    <a:cubicBezTo>
                      <a:pt x="2056" y="4597"/>
                      <a:pt x="2259"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9" name="Freeform 9887">
                <a:extLst>
                  <a:ext uri="{FF2B5EF4-FFF2-40B4-BE49-F238E27FC236}">
                    <a16:creationId xmlns:a16="http://schemas.microsoft.com/office/drawing/2014/main" id="{E9CE73FF-0BD2-C924-CD9B-068C5F920381}"/>
                  </a:ext>
                </a:extLst>
              </p:cNvPr>
              <p:cNvSpPr/>
              <p:nvPr/>
            </p:nvSpPr>
            <p:spPr>
              <a:xfrm>
                <a:off x="2002373" y="2472821"/>
                <a:ext cx="5454" cy="13558"/>
              </a:xfrm>
              <a:custGeom>
                <a:avLst/>
                <a:gdLst/>
                <a:ahLst/>
                <a:cxnLst/>
                <a:rect l="0" t="0" r="0" b="0"/>
                <a:pathLst>
                  <a:path w="3301" h="7530">
                    <a:moveTo>
                      <a:pt x="2959" y="3022"/>
                    </a:moveTo>
                    <a:cubicBezTo>
                      <a:pt x="2629" y="1168"/>
                      <a:pt x="1753" y="0"/>
                      <a:pt x="1042" y="406"/>
                    </a:cubicBezTo>
                    <a:cubicBezTo>
                      <a:pt x="305" y="825"/>
                      <a:pt x="0" y="2654"/>
                      <a:pt x="343" y="4520"/>
                    </a:cubicBezTo>
                    <a:cubicBezTo>
                      <a:pt x="673" y="6362"/>
                      <a:pt x="1537" y="7530"/>
                      <a:pt x="2261" y="7124"/>
                    </a:cubicBezTo>
                    <a:cubicBezTo>
                      <a:pt x="2984" y="6717"/>
                      <a:pt x="3301" y="4863"/>
                      <a:pt x="2959"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0" name="Freeform 9888">
                <a:extLst>
                  <a:ext uri="{FF2B5EF4-FFF2-40B4-BE49-F238E27FC236}">
                    <a16:creationId xmlns:a16="http://schemas.microsoft.com/office/drawing/2014/main" id="{E1C07B7A-9C7A-99A6-DB05-A27E2590F866}"/>
                  </a:ext>
                </a:extLst>
              </p:cNvPr>
              <p:cNvSpPr/>
              <p:nvPr/>
            </p:nvSpPr>
            <p:spPr>
              <a:xfrm>
                <a:off x="1994414" y="2488194"/>
                <a:ext cx="5434" cy="13558"/>
              </a:xfrm>
              <a:custGeom>
                <a:avLst/>
                <a:gdLst/>
                <a:ahLst/>
                <a:cxnLst/>
                <a:rect l="0" t="0" r="0" b="0"/>
                <a:pathLst>
                  <a:path w="3289" h="7530">
                    <a:moveTo>
                      <a:pt x="2959" y="3022"/>
                    </a:moveTo>
                    <a:cubicBezTo>
                      <a:pt x="2617" y="1168"/>
                      <a:pt x="1766" y="0"/>
                      <a:pt x="1029" y="419"/>
                    </a:cubicBezTo>
                    <a:cubicBezTo>
                      <a:pt x="305" y="825"/>
                      <a:pt x="0" y="2654"/>
                      <a:pt x="343" y="4520"/>
                    </a:cubicBezTo>
                    <a:cubicBezTo>
                      <a:pt x="686" y="6362"/>
                      <a:pt x="1537" y="7530"/>
                      <a:pt x="2261" y="7124"/>
                    </a:cubicBezTo>
                    <a:cubicBezTo>
                      <a:pt x="2984" y="6717"/>
                      <a:pt x="3289" y="4876"/>
                      <a:pt x="2959"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1" name="Freeform 9890">
                <a:extLst>
                  <a:ext uri="{FF2B5EF4-FFF2-40B4-BE49-F238E27FC236}">
                    <a16:creationId xmlns:a16="http://schemas.microsoft.com/office/drawing/2014/main" id="{66D45E71-BB16-B567-18D0-752EFD84DD6E}"/>
                  </a:ext>
                </a:extLst>
              </p:cNvPr>
              <p:cNvSpPr/>
              <p:nvPr/>
            </p:nvSpPr>
            <p:spPr>
              <a:xfrm>
                <a:off x="2013717" y="2500151"/>
                <a:ext cx="5474" cy="13535"/>
              </a:xfrm>
              <a:custGeom>
                <a:avLst/>
                <a:gdLst/>
                <a:ahLst/>
                <a:cxnLst/>
                <a:rect l="0" t="0" r="0" b="0"/>
                <a:pathLst>
                  <a:path w="3313" h="7517">
                    <a:moveTo>
                      <a:pt x="2971" y="3022"/>
                    </a:moveTo>
                    <a:cubicBezTo>
                      <a:pt x="2641" y="1168"/>
                      <a:pt x="1765" y="0"/>
                      <a:pt x="1054" y="419"/>
                    </a:cubicBezTo>
                    <a:cubicBezTo>
                      <a:pt x="317" y="825"/>
                      <a:pt x="0" y="2654"/>
                      <a:pt x="355" y="4507"/>
                    </a:cubicBezTo>
                    <a:cubicBezTo>
                      <a:pt x="685" y="6362"/>
                      <a:pt x="1549" y="7517"/>
                      <a:pt x="2273" y="7111"/>
                    </a:cubicBezTo>
                    <a:cubicBezTo>
                      <a:pt x="2996" y="6704"/>
                      <a:pt x="3313"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2" name="Freeform 9891">
                <a:extLst>
                  <a:ext uri="{FF2B5EF4-FFF2-40B4-BE49-F238E27FC236}">
                    <a16:creationId xmlns:a16="http://schemas.microsoft.com/office/drawing/2014/main" id="{0F1EDC49-DF81-E1EE-878C-6ECC4B307990}"/>
                  </a:ext>
                </a:extLst>
              </p:cNvPr>
              <p:cNvSpPr/>
              <p:nvPr/>
            </p:nvSpPr>
            <p:spPr>
              <a:xfrm>
                <a:off x="1986842" y="2420927"/>
                <a:ext cx="5434" cy="13535"/>
              </a:xfrm>
              <a:custGeom>
                <a:avLst/>
                <a:gdLst/>
                <a:ahLst/>
                <a:cxnLst/>
                <a:rect l="0" t="0" r="0" b="0"/>
                <a:pathLst>
                  <a:path w="3289" h="7517">
                    <a:moveTo>
                      <a:pt x="2959" y="3009"/>
                    </a:moveTo>
                    <a:cubicBezTo>
                      <a:pt x="2629" y="1155"/>
                      <a:pt x="1753" y="0"/>
                      <a:pt x="1029" y="393"/>
                    </a:cubicBezTo>
                    <a:cubicBezTo>
                      <a:pt x="305" y="812"/>
                      <a:pt x="0" y="2641"/>
                      <a:pt x="331" y="4507"/>
                    </a:cubicBezTo>
                    <a:cubicBezTo>
                      <a:pt x="673" y="6349"/>
                      <a:pt x="1537" y="7517"/>
                      <a:pt x="2261" y="7111"/>
                    </a:cubicBezTo>
                    <a:cubicBezTo>
                      <a:pt x="2984" y="6704"/>
                      <a:pt x="3289" y="4863"/>
                      <a:pt x="2959" y="300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3" name="Freeform 9892">
                <a:extLst>
                  <a:ext uri="{FF2B5EF4-FFF2-40B4-BE49-F238E27FC236}">
                    <a16:creationId xmlns:a16="http://schemas.microsoft.com/office/drawing/2014/main" id="{1F88A481-5F76-0BEA-DEB3-737F45ED6BCC}"/>
                  </a:ext>
                </a:extLst>
              </p:cNvPr>
              <p:cNvSpPr/>
              <p:nvPr/>
            </p:nvSpPr>
            <p:spPr>
              <a:xfrm>
                <a:off x="2006216" y="2452365"/>
                <a:ext cx="5474" cy="13535"/>
              </a:xfrm>
              <a:custGeom>
                <a:avLst/>
                <a:gdLst/>
                <a:ahLst/>
                <a:cxnLst/>
                <a:rect l="0" t="0" r="0" b="0"/>
                <a:pathLst>
                  <a:path w="3313" h="7517">
                    <a:moveTo>
                      <a:pt x="2971" y="3022"/>
                    </a:moveTo>
                    <a:cubicBezTo>
                      <a:pt x="2641" y="1168"/>
                      <a:pt x="1765" y="0"/>
                      <a:pt x="1054" y="419"/>
                    </a:cubicBezTo>
                    <a:cubicBezTo>
                      <a:pt x="317" y="825"/>
                      <a:pt x="0" y="2667"/>
                      <a:pt x="355" y="4520"/>
                    </a:cubicBezTo>
                    <a:cubicBezTo>
                      <a:pt x="685" y="6362"/>
                      <a:pt x="1549" y="7517"/>
                      <a:pt x="2273" y="7124"/>
                    </a:cubicBezTo>
                    <a:cubicBezTo>
                      <a:pt x="2996" y="6717"/>
                      <a:pt x="3313"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4" name="Freeform 9893">
                <a:extLst>
                  <a:ext uri="{FF2B5EF4-FFF2-40B4-BE49-F238E27FC236}">
                    <a16:creationId xmlns:a16="http://schemas.microsoft.com/office/drawing/2014/main" id="{A8B7D24B-377E-2B17-1B34-7E69106643CE}"/>
                  </a:ext>
                </a:extLst>
              </p:cNvPr>
              <p:cNvSpPr/>
              <p:nvPr/>
            </p:nvSpPr>
            <p:spPr>
              <a:xfrm>
                <a:off x="1991758" y="2458083"/>
                <a:ext cx="3754" cy="9305"/>
              </a:xfrm>
              <a:custGeom>
                <a:avLst/>
                <a:gdLst/>
                <a:ahLst/>
                <a:cxnLst/>
                <a:rect l="0" t="0" r="0" b="0"/>
                <a:pathLst>
                  <a:path w="2272" h="5168">
                    <a:moveTo>
                      <a:pt x="2031" y="2082"/>
                    </a:moveTo>
                    <a:cubicBezTo>
                      <a:pt x="1803" y="812"/>
                      <a:pt x="1206" y="0"/>
                      <a:pt x="711" y="292"/>
                    </a:cubicBezTo>
                    <a:cubicBezTo>
                      <a:pt x="215" y="571"/>
                      <a:pt x="0" y="1841"/>
                      <a:pt x="228" y="3097"/>
                    </a:cubicBezTo>
                    <a:cubicBezTo>
                      <a:pt x="469" y="4368"/>
                      <a:pt x="1054" y="5168"/>
                      <a:pt x="1562" y="4888"/>
                    </a:cubicBezTo>
                    <a:cubicBezTo>
                      <a:pt x="2056" y="4609"/>
                      <a:pt x="2272" y="3352"/>
                      <a:pt x="2031" y="208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5" name="Freeform 9894">
                <a:extLst>
                  <a:ext uri="{FF2B5EF4-FFF2-40B4-BE49-F238E27FC236}">
                    <a16:creationId xmlns:a16="http://schemas.microsoft.com/office/drawing/2014/main" id="{AE5B998E-4707-520A-1094-F96999E9F6C6}"/>
                  </a:ext>
                </a:extLst>
              </p:cNvPr>
              <p:cNvSpPr/>
              <p:nvPr/>
            </p:nvSpPr>
            <p:spPr>
              <a:xfrm>
                <a:off x="2015462" y="2459236"/>
                <a:ext cx="3754" cy="9284"/>
              </a:xfrm>
              <a:custGeom>
                <a:avLst/>
                <a:gdLst/>
                <a:ahLst/>
                <a:cxnLst/>
                <a:rect l="0" t="0" r="0" b="0"/>
                <a:pathLst>
                  <a:path w="2272" h="5156">
                    <a:moveTo>
                      <a:pt x="2031" y="2070"/>
                    </a:moveTo>
                    <a:cubicBezTo>
                      <a:pt x="1803" y="800"/>
                      <a:pt x="1206" y="0"/>
                      <a:pt x="711" y="280"/>
                    </a:cubicBezTo>
                    <a:cubicBezTo>
                      <a:pt x="203" y="559"/>
                      <a:pt x="0" y="1829"/>
                      <a:pt x="228" y="3085"/>
                    </a:cubicBezTo>
                    <a:cubicBezTo>
                      <a:pt x="469" y="4368"/>
                      <a:pt x="1054" y="5156"/>
                      <a:pt x="1562" y="4876"/>
                    </a:cubicBezTo>
                    <a:cubicBezTo>
                      <a:pt x="2056" y="4597"/>
                      <a:pt x="2272" y="3340"/>
                      <a:pt x="2031" y="207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6" name="Freeform 9895">
                <a:extLst>
                  <a:ext uri="{FF2B5EF4-FFF2-40B4-BE49-F238E27FC236}">
                    <a16:creationId xmlns:a16="http://schemas.microsoft.com/office/drawing/2014/main" id="{EBD88C58-4CA1-11C4-C9BC-AC467EE3F50F}"/>
                  </a:ext>
                </a:extLst>
              </p:cNvPr>
              <p:cNvSpPr/>
              <p:nvPr/>
            </p:nvSpPr>
            <p:spPr>
              <a:xfrm>
                <a:off x="1979771" y="2540324"/>
                <a:ext cx="6019" cy="14930"/>
              </a:xfrm>
              <a:custGeom>
                <a:avLst/>
                <a:gdLst/>
                <a:ahLst/>
                <a:cxnLst/>
                <a:rect l="0" t="0" r="0" b="0"/>
                <a:pathLst>
                  <a:path w="3643" h="8292">
                    <a:moveTo>
                      <a:pt x="3263" y="3340"/>
                    </a:moveTo>
                    <a:cubicBezTo>
                      <a:pt x="2883" y="1283"/>
                      <a:pt x="1943" y="0"/>
                      <a:pt x="1143" y="458"/>
                    </a:cubicBezTo>
                    <a:cubicBezTo>
                      <a:pt x="355" y="902"/>
                      <a:pt x="0" y="2934"/>
                      <a:pt x="381" y="4978"/>
                    </a:cubicBezTo>
                    <a:cubicBezTo>
                      <a:pt x="749" y="7022"/>
                      <a:pt x="1701" y="8292"/>
                      <a:pt x="2502" y="7848"/>
                    </a:cubicBezTo>
                    <a:cubicBezTo>
                      <a:pt x="3288" y="7391"/>
                      <a:pt x="3643" y="5371"/>
                      <a:pt x="3263" y="3340"/>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7" name="Freeform 9896">
                <a:extLst>
                  <a:ext uri="{FF2B5EF4-FFF2-40B4-BE49-F238E27FC236}">
                    <a16:creationId xmlns:a16="http://schemas.microsoft.com/office/drawing/2014/main" id="{2547047A-8EFC-0AE5-A3D2-6BCE572B23F1}"/>
                  </a:ext>
                </a:extLst>
              </p:cNvPr>
              <p:cNvSpPr/>
              <p:nvPr/>
            </p:nvSpPr>
            <p:spPr>
              <a:xfrm>
                <a:off x="1993793" y="2524063"/>
                <a:ext cx="6019" cy="14954"/>
              </a:xfrm>
              <a:custGeom>
                <a:avLst/>
                <a:gdLst/>
                <a:ahLst/>
                <a:cxnLst/>
                <a:rect l="0" t="0" r="0" b="0"/>
                <a:pathLst>
                  <a:path w="3643" h="8305">
                    <a:moveTo>
                      <a:pt x="3263" y="3327"/>
                    </a:moveTo>
                    <a:cubicBezTo>
                      <a:pt x="2883" y="1283"/>
                      <a:pt x="1943" y="0"/>
                      <a:pt x="1143" y="445"/>
                    </a:cubicBezTo>
                    <a:cubicBezTo>
                      <a:pt x="330" y="902"/>
                      <a:pt x="0" y="2934"/>
                      <a:pt x="381" y="4977"/>
                    </a:cubicBezTo>
                    <a:cubicBezTo>
                      <a:pt x="749" y="7022"/>
                      <a:pt x="1701" y="8305"/>
                      <a:pt x="2502" y="7848"/>
                    </a:cubicBezTo>
                    <a:cubicBezTo>
                      <a:pt x="3288" y="7390"/>
                      <a:pt x="3643" y="5358"/>
                      <a:pt x="3263" y="332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4" name="Freeform 9897">
                <a:extLst>
                  <a:ext uri="{FF2B5EF4-FFF2-40B4-BE49-F238E27FC236}">
                    <a16:creationId xmlns:a16="http://schemas.microsoft.com/office/drawing/2014/main" id="{BDBF8BDD-0F24-AC43-A63E-C57B9F752903}"/>
                  </a:ext>
                </a:extLst>
              </p:cNvPr>
              <p:cNvSpPr/>
              <p:nvPr/>
            </p:nvSpPr>
            <p:spPr>
              <a:xfrm>
                <a:off x="2005146" y="2504865"/>
                <a:ext cx="5454" cy="13535"/>
              </a:xfrm>
              <a:custGeom>
                <a:avLst/>
                <a:gdLst/>
                <a:ahLst/>
                <a:cxnLst/>
                <a:rect l="0" t="0" r="0" b="0"/>
                <a:pathLst>
                  <a:path w="3301" h="7517">
                    <a:moveTo>
                      <a:pt x="2971" y="3022"/>
                    </a:moveTo>
                    <a:cubicBezTo>
                      <a:pt x="2629" y="1168"/>
                      <a:pt x="1765" y="0"/>
                      <a:pt x="1041" y="406"/>
                    </a:cubicBezTo>
                    <a:cubicBezTo>
                      <a:pt x="317" y="825"/>
                      <a:pt x="0" y="2654"/>
                      <a:pt x="343" y="4520"/>
                    </a:cubicBezTo>
                    <a:cubicBezTo>
                      <a:pt x="685" y="6362"/>
                      <a:pt x="1549" y="7517"/>
                      <a:pt x="2273" y="7111"/>
                    </a:cubicBezTo>
                    <a:cubicBezTo>
                      <a:pt x="2996" y="6704"/>
                      <a:pt x="3301" y="4863"/>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5" name="Freeform 9898">
                <a:extLst>
                  <a:ext uri="{FF2B5EF4-FFF2-40B4-BE49-F238E27FC236}">
                    <a16:creationId xmlns:a16="http://schemas.microsoft.com/office/drawing/2014/main" id="{37C33E2B-0A0F-8CC7-16E6-EF0415F1B5E1}"/>
                  </a:ext>
                </a:extLst>
              </p:cNvPr>
              <p:cNvSpPr/>
              <p:nvPr/>
            </p:nvSpPr>
            <p:spPr>
              <a:xfrm>
                <a:off x="1980303" y="2440061"/>
                <a:ext cx="5454" cy="13535"/>
              </a:xfrm>
              <a:custGeom>
                <a:avLst/>
                <a:gdLst/>
                <a:ahLst/>
                <a:cxnLst/>
                <a:rect l="0" t="0" r="0" b="0"/>
                <a:pathLst>
                  <a:path w="3301" h="7517">
                    <a:moveTo>
                      <a:pt x="2959" y="3009"/>
                    </a:moveTo>
                    <a:cubicBezTo>
                      <a:pt x="2629" y="1155"/>
                      <a:pt x="1753" y="0"/>
                      <a:pt x="1042" y="393"/>
                    </a:cubicBezTo>
                    <a:cubicBezTo>
                      <a:pt x="305" y="812"/>
                      <a:pt x="0" y="2654"/>
                      <a:pt x="343" y="4507"/>
                    </a:cubicBezTo>
                    <a:cubicBezTo>
                      <a:pt x="686" y="6349"/>
                      <a:pt x="1537" y="7517"/>
                      <a:pt x="2261" y="7111"/>
                    </a:cubicBezTo>
                    <a:cubicBezTo>
                      <a:pt x="2984" y="6704"/>
                      <a:pt x="3301" y="4863"/>
                      <a:pt x="2959" y="300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6" name="Freeform 9899">
                <a:extLst>
                  <a:ext uri="{FF2B5EF4-FFF2-40B4-BE49-F238E27FC236}">
                    <a16:creationId xmlns:a16="http://schemas.microsoft.com/office/drawing/2014/main" id="{881FBF6C-8466-142B-A901-40878E0F2111}"/>
                  </a:ext>
                </a:extLst>
              </p:cNvPr>
              <p:cNvSpPr/>
              <p:nvPr/>
            </p:nvSpPr>
            <p:spPr>
              <a:xfrm>
                <a:off x="2001212" y="2574641"/>
                <a:ext cx="5474" cy="13535"/>
              </a:xfrm>
              <a:custGeom>
                <a:avLst/>
                <a:gdLst/>
                <a:ahLst/>
                <a:cxnLst/>
                <a:rect l="0" t="0" r="0" b="0"/>
                <a:pathLst>
                  <a:path w="3313" h="7517">
                    <a:moveTo>
                      <a:pt x="2971" y="3022"/>
                    </a:moveTo>
                    <a:cubicBezTo>
                      <a:pt x="2641" y="1168"/>
                      <a:pt x="1765" y="0"/>
                      <a:pt x="1054" y="406"/>
                    </a:cubicBezTo>
                    <a:cubicBezTo>
                      <a:pt x="330" y="825"/>
                      <a:pt x="0" y="2654"/>
                      <a:pt x="355" y="4507"/>
                    </a:cubicBezTo>
                    <a:cubicBezTo>
                      <a:pt x="685" y="6362"/>
                      <a:pt x="1549" y="7517"/>
                      <a:pt x="2273" y="7111"/>
                    </a:cubicBezTo>
                    <a:cubicBezTo>
                      <a:pt x="2996" y="6704"/>
                      <a:pt x="3313" y="4863"/>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7" name="Freeform 9900">
                <a:extLst>
                  <a:ext uri="{FF2B5EF4-FFF2-40B4-BE49-F238E27FC236}">
                    <a16:creationId xmlns:a16="http://schemas.microsoft.com/office/drawing/2014/main" id="{E2BA2CF5-FA2B-856A-93E7-6D39D3D71837}"/>
                  </a:ext>
                </a:extLst>
              </p:cNvPr>
              <p:cNvSpPr/>
              <p:nvPr/>
            </p:nvSpPr>
            <p:spPr>
              <a:xfrm>
                <a:off x="1979320" y="2487719"/>
                <a:ext cx="5454" cy="13535"/>
              </a:xfrm>
              <a:custGeom>
                <a:avLst/>
                <a:gdLst/>
                <a:ahLst/>
                <a:cxnLst/>
                <a:rect l="0" t="0" r="0" b="0"/>
                <a:pathLst>
                  <a:path w="3301" h="7517">
                    <a:moveTo>
                      <a:pt x="2971" y="3009"/>
                    </a:moveTo>
                    <a:cubicBezTo>
                      <a:pt x="2629" y="1155"/>
                      <a:pt x="1765" y="0"/>
                      <a:pt x="1041" y="406"/>
                    </a:cubicBezTo>
                    <a:cubicBezTo>
                      <a:pt x="317" y="825"/>
                      <a:pt x="0" y="2654"/>
                      <a:pt x="343" y="4507"/>
                    </a:cubicBezTo>
                    <a:cubicBezTo>
                      <a:pt x="685" y="6349"/>
                      <a:pt x="1549" y="7517"/>
                      <a:pt x="2273" y="7111"/>
                    </a:cubicBezTo>
                    <a:cubicBezTo>
                      <a:pt x="2996" y="6704"/>
                      <a:pt x="3301" y="4863"/>
                      <a:pt x="2971" y="300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8" name="Freeform 9901">
                <a:extLst>
                  <a:ext uri="{FF2B5EF4-FFF2-40B4-BE49-F238E27FC236}">
                    <a16:creationId xmlns:a16="http://schemas.microsoft.com/office/drawing/2014/main" id="{43931C99-49C7-A282-7BE7-C0334E3D0A3C}"/>
                  </a:ext>
                </a:extLst>
              </p:cNvPr>
              <p:cNvSpPr/>
              <p:nvPr/>
            </p:nvSpPr>
            <p:spPr>
              <a:xfrm>
                <a:off x="1995295" y="2424409"/>
                <a:ext cx="5454" cy="13558"/>
              </a:xfrm>
              <a:custGeom>
                <a:avLst/>
                <a:gdLst/>
                <a:ahLst/>
                <a:cxnLst/>
                <a:rect l="0" t="0" r="0" b="0"/>
                <a:pathLst>
                  <a:path w="3301" h="7530">
                    <a:moveTo>
                      <a:pt x="2971" y="3022"/>
                    </a:moveTo>
                    <a:cubicBezTo>
                      <a:pt x="2629" y="1168"/>
                      <a:pt x="1765" y="0"/>
                      <a:pt x="1041" y="406"/>
                    </a:cubicBezTo>
                    <a:cubicBezTo>
                      <a:pt x="317" y="825"/>
                      <a:pt x="0" y="2667"/>
                      <a:pt x="343" y="4520"/>
                    </a:cubicBezTo>
                    <a:cubicBezTo>
                      <a:pt x="685" y="6362"/>
                      <a:pt x="1549" y="7530"/>
                      <a:pt x="2273" y="7124"/>
                    </a:cubicBezTo>
                    <a:cubicBezTo>
                      <a:pt x="2996" y="6717"/>
                      <a:pt x="3301" y="4876"/>
                      <a:pt x="2971" y="3022"/>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9" name="Freeform 9902">
                <a:extLst>
                  <a:ext uri="{FF2B5EF4-FFF2-40B4-BE49-F238E27FC236}">
                    <a16:creationId xmlns:a16="http://schemas.microsoft.com/office/drawing/2014/main" id="{2C7BDA86-B0A2-5072-6258-1F77B0E8CF39}"/>
                  </a:ext>
                </a:extLst>
              </p:cNvPr>
              <p:cNvSpPr/>
              <p:nvPr/>
            </p:nvSpPr>
            <p:spPr>
              <a:xfrm>
                <a:off x="2034803" y="2522093"/>
                <a:ext cx="18715" cy="4091"/>
              </a:xfrm>
              <a:custGeom>
                <a:avLst/>
                <a:gdLst/>
                <a:ahLst/>
                <a:cxnLst/>
                <a:rect l="0" t="0" r="0" b="0"/>
                <a:pathLst>
                  <a:path w="11327" h="2272">
                    <a:moveTo>
                      <a:pt x="1282" y="952"/>
                    </a:moveTo>
                    <a:cubicBezTo>
                      <a:pt x="2564" y="381"/>
                      <a:pt x="5587" y="0"/>
                      <a:pt x="8000" y="114"/>
                    </a:cubicBezTo>
                    <a:cubicBezTo>
                      <a:pt x="10413" y="216"/>
                      <a:pt x="11327" y="749"/>
                      <a:pt x="10044" y="1332"/>
                    </a:cubicBezTo>
                    <a:cubicBezTo>
                      <a:pt x="8762" y="1904"/>
                      <a:pt x="5739" y="2272"/>
                      <a:pt x="3313" y="2171"/>
                    </a:cubicBezTo>
                    <a:cubicBezTo>
                      <a:pt x="902" y="2056"/>
                      <a:pt x="0" y="1510"/>
                      <a:pt x="1282" y="952"/>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30" name="Freeform 9903">
                <a:extLst>
                  <a:ext uri="{FF2B5EF4-FFF2-40B4-BE49-F238E27FC236}">
                    <a16:creationId xmlns:a16="http://schemas.microsoft.com/office/drawing/2014/main" id="{C0B77D3A-D48A-22CD-9A32-84B363D7D3CF}"/>
                  </a:ext>
                </a:extLst>
              </p:cNvPr>
              <p:cNvSpPr/>
              <p:nvPr/>
            </p:nvSpPr>
            <p:spPr>
              <a:xfrm>
                <a:off x="2098691" y="2474661"/>
                <a:ext cx="18736" cy="4091"/>
              </a:xfrm>
              <a:custGeom>
                <a:avLst/>
                <a:gdLst/>
                <a:ahLst/>
                <a:cxnLst/>
                <a:rect l="0" t="0" r="0" b="0"/>
                <a:pathLst>
                  <a:path w="11340" h="2272">
                    <a:moveTo>
                      <a:pt x="1295" y="876"/>
                    </a:moveTo>
                    <a:cubicBezTo>
                      <a:pt x="2577" y="330"/>
                      <a:pt x="5587" y="0"/>
                      <a:pt x="8013" y="140"/>
                    </a:cubicBezTo>
                    <a:cubicBezTo>
                      <a:pt x="10426" y="267"/>
                      <a:pt x="11340" y="838"/>
                      <a:pt x="10057" y="1383"/>
                    </a:cubicBezTo>
                    <a:cubicBezTo>
                      <a:pt x="8775" y="1930"/>
                      <a:pt x="5752" y="2272"/>
                      <a:pt x="3326" y="2120"/>
                    </a:cubicBezTo>
                    <a:cubicBezTo>
                      <a:pt x="915" y="1993"/>
                      <a:pt x="0" y="1422"/>
                      <a:pt x="1295" y="876"/>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5" name="Freeform 9904">
                <a:extLst>
                  <a:ext uri="{FF2B5EF4-FFF2-40B4-BE49-F238E27FC236}">
                    <a16:creationId xmlns:a16="http://schemas.microsoft.com/office/drawing/2014/main" id="{181C2755-B1D0-8377-F0F6-0C0E1C528113}"/>
                  </a:ext>
                </a:extLst>
              </p:cNvPr>
              <p:cNvSpPr/>
              <p:nvPr/>
            </p:nvSpPr>
            <p:spPr>
              <a:xfrm>
                <a:off x="2128961" y="2566401"/>
                <a:ext cx="18715" cy="4067"/>
              </a:xfrm>
              <a:custGeom>
                <a:avLst/>
                <a:gdLst/>
                <a:ahLst/>
                <a:cxnLst/>
                <a:rect l="0" t="0" r="0" b="0"/>
                <a:pathLst>
                  <a:path w="11327" h="2259">
                    <a:moveTo>
                      <a:pt x="1282" y="1015"/>
                    </a:moveTo>
                    <a:cubicBezTo>
                      <a:pt x="2564" y="419"/>
                      <a:pt x="5600" y="0"/>
                      <a:pt x="8000" y="50"/>
                    </a:cubicBezTo>
                    <a:cubicBezTo>
                      <a:pt x="10413" y="126"/>
                      <a:pt x="11327" y="647"/>
                      <a:pt x="10044" y="1243"/>
                    </a:cubicBezTo>
                    <a:cubicBezTo>
                      <a:pt x="8762" y="1840"/>
                      <a:pt x="5739" y="2259"/>
                      <a:pt x="3326" y="2196"/>
                    </a:cubicBezTo>
                    <a:cubicBezTo>
                      <a:pt x="914" y="2145"/>
                      <a:pt x="0" y="1611"/>
                      <a:pt x="1282" y="1015"/>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6" name="Freeform 9905">
                <a:extLst>
                  <a:ext uri="{FF2B5EF4-FFF2-40B4-BE49-F238E27FC236}">
                    <a16:creationId xmlns:a16="http://schemas.microsoft.com/office/drawing/2014/main" id="{E7C7A5CB-B79C-7CE9-1BC3-91A34B0FE4EF}"/>
                  </a:ext>
                </a:extLst>
              </p:cNvPr>
              <p:cNvSpPr/>
              <p:nvPr/>
            </p:nvSpPr>
            <p:spPr>
              <a:xfrm>
                <a:off x="2082393" y="2578674"/>
                <a:ext cx="18736" cy="4067"/>
              </a:xfrm>
              <a:custGeom>
                <a:avLst/>
                <a:gdLst/>
                <a:ahLst/>
                <a:cxnLst/>
                <a:rect l="0" t="0" r="0" b="0"/>
                <a:pathLst>
                  <a:path w="11340" h="2259">
                    <a:moveTo>
                      <a:pt x="1295" y="977"/>
                    </a:moveTo>
                    <a:cubicBezTo>
                      <a:pt x="2577" y="406"/>
                      <a:pt x="5587" y="0"/>
                      <a:pt x="8013" y="88"/>
                    </a:cubicBezTo>
                    <a:cubicBezTo>
                      <a:pt x="10426" y="165"/>
                      <a:pt x="11340" y="698"/>
                      <a:pt x="10057" y="1281"/>
                    </a:cubicBezTo>
                    <a:cubicBezTo>
                      <a:pt x="8762" y="1853"/>
                      <a:pt x="5752" y="2259"/>
                      <a:pt x="3326" y="2183"/>
                    </a:cubicBezTo>
                    <a:cubicBezTo>
                      <a:pt x="915" y="2094"/>
                      <a:pt x="0" y="1573"/>
                      <a:pt x="1295" y="977"/>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7" name="Freeform 9906">
                <a:extLst>
                  <a:ext uri="{FF2B5EF4-FFF2-40B4-BE49-F238E27FC236}">
                    <a16:creationId xmlns:a16="http://schemas.microsoft.com/office/drawing/2014/main" id="{CE697B2A-1472-5085-54B3-49053814523F}"/>
                  </a:ext>
                </a:extLst>
              </p:cNvPr>
              <p:cNvSpPr/>
              <p:nvPr/>
            </p:nvSpPr>
            <p:spPr>
              <a:xfrm>
                <a:off x="2107879" y="2514707"/>
                <a:ext cx="15169" cy="3268"/>
              </a:xfrm>
              <a:custGeom>
                <a:avLst/>
                <a:gdLst/>
                <a:ahLst/>
                <a:cxnLst/>
                <a:rect l="0" t="0" r="0" b="0"/>
                <a:pathLst>
                  <a:path w="9181" h="1815">
                    <a:moveTo>
                      <a:pt x="1066" y="850"/>
                    </a:moveTo>
                    <a:cubicBezTo>
                      <a:pt x="2145" y="368"/>
                      <a:pt x="4596" y="0"/>
                      <a:pt x="6539" y="25"/>
                    </a:cubicBezTo>
                    <a:cubicBezTo>
                      <a:pt x="8482" y="63"/>
                      <a:pt x="9181" y="470"/>
                      <a:pt x="8114" y="964"/>
                    </a:cubicBezTo>
                    <a:cubicBezTo>
                      <a:pt x="7034" y="1446"/>
                      <a:pt x="4583" y="1815"/>
                      <a:pt x="2628" y="1777"/>
                    </a:cubicBezTo>
                    <a:cubicBezTo>
                      <a:pt x="698" y="1739"/>
                      <a:pt x="0" y="1319"/>
                      <a:pt x="1066" y="850"/>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8" name="Freeform 9907">
                <a:extLst>
                  <a:ext uri="{FF2B5EF4-FFF2-40B4-BE49-F238E27FC236}">
                    <a16:creationId xmlns:a16="http://schemas.microsoft.com/office/drawing/2014/main" id="{FB8CFCA2-57D3-065F-20B1-FEA8ABCFB960}"/>
                  </a:ext>
                </a:extLst>
              </p:cNvPr>
              <p:cNvSpPr/>
              <p:nvPr/>
            </p:nvSpPr>
            <p:spPr>
              <a:xfrm>
                <a:off x="2050387" y="2454504"/>
                <a:ext cx="11498" cy="8436"/>
              </a:xfrm>
              <a:custGeom>
                <a:avLst/>
                <a:gdLst/>
                <a:ahLst/>
                <a:cxnLst/>
                <a:rect l="0" t="0" r="0" b="0"/>
                <a:pathLst>
                  <a:path w="6959" h="4685">
                    <a:moveTo>
                      <a:pt x="787" y="1384"/>
                    </a:moveTo>
                    <a:cubicBezTo>
                      <a:pt x="1587" y="381"/>
                      <a:pt x="3428" y="0"/>
                      <a:pt x="4914" y="546"/>
                    </a:cubicBezTo>
                    <a:cubicBezTo>
                      <a:pt x="6387" y="1067"/>
                      <a:pt x="6959" y="2298"/>
                      <a:pt x="6159" y="3314"/>
                    </a:cubicBezTo>
                    <a:cubicBezTo>
                      <a:pt x="5371" y="4317"/>
                      <a:pt x="3530" y="4685"/>
                      <a:pt x="2044" y="4152"/>
                    </a:cubicBezTo>
                    <a:cubicBezTo>
                      <a:pt x="559" y="3631"/>
                      <a:pt x="0" y="2387"/>
                      <a:pt x="787" y="1384"/>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9" name="Freeform 9908">
                <a:extLst>
                  <a:ext uri="{FF2B5EF4-FFF2-40B4-BE49-F238E27FC236}">
                    <a16:creationId xmlns:a16="http://schemas.microsoft.com/office/drawing/2014/main" id="{E9A27B18-C585-B0B4-5E5D-E85E0A410D68}"/>
                  </a:ext>
                </a:extLst>
              </p:cNvPr>
              <p:cNvSpPr/>
              <p:nvPr/>
            </p:nvSpPr>
            <p:spPr>
              <a:xfrm>
                <a:off x="2022114" y="2573451"/>
                <a:ext cx="9694" cy="15823"/>
              </a:xfrm>
              <a:custGeom>
                <a:avLst/>
                <a:gdLst/>
                <a:ahLst/>
                <a:cxnLst/>
                <a:rect l="0" t="0" r="0" b="0"/>
                <a:pathLst>
                  <a:path w="5867" h="8788">
                    <a:moveTo>
                      <a:pt x="673" y="2578"/>
                    </a:moveTo>
                    <a:cubicBezTo>
                      <a:pt x="1320" y="712"/>
                      <a:pt x="2895" y="0"/>
                      <a:pt x="4140" y="991"/>
                    </a:cubicBezTo>
                    <a:cubicBezTo>
                      <a:pt x="5397" y="1994"/>
                      <a:pt x="5867" y="4330"/>
                      <a:pt x="5206" y="6210"/>
                    </a:cubicBezTo>
                    <a:cubicBezTo>
                      <a:pt x="4533" y="8077"/>
                      <a:pt x="2984" y="8788"/>
                      <a:pt x="1727" y="7797"/>
                    </a:cubicBezTo>
                    <a:cubicBezTo>
                      <a:pt x="470" y="6781"/>
                      <a:pt x="0" y="4444"/>
                      <a:pt x="673" y="25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0" name="Freeform 9909">
                <a:extLst>
                  <a:ext uri="{FF2B5EF4-FFF2-40B4-BE49-F238E27FC236}">
                    <a16:creationId xmlns:a16="http://schemas.microsoft.com/office/drawing/2014/main" id="{A5304C66-FB0C-BE24-570C-4A01FBEE09C9}"/>
                  </a:ext>
                </a:extLst>
              </p:cNvPr>
              <p:cNvSpPr/>
              <p:nvPr/>
            </p:nvSpPr>
            <p:spPr>
              <a:xfrm>
                <a:off x="2020519" y="2505346"/>
                <a:ext cx="9692" cy="15823"/>
              </a:xfrm>
              <a:custGeom>
                <a:avLst/>
                <a:gdLst/>
                <a:ahLst/>
                <a:cxnLst/>
                <a:rect l="0" t="0" r="0" b="0"/>
                <a:pathLst>
                  <a:path w="5866" h="8788">
                    <a:moveTo>
                      <a:pt x="647" y="2578"/>
                    </a:moveTo>
                    <a:cubicBezTo>
                      <a:pt x="1320" y="712"/>
                      <a:pt x="2869" y="0"/>
                      <a:pt x="4126" y="1004"/>
                    </a:cubicBezTo>
                    <a:cubicBezTo>
                      <a:pt x="5384" y="2007"/>
                      <a:pt x="5866" y="4343"/>
                      <a:pt x="5193" y="6222"/>
                    </a:cubicBezTo>
                    <a:cubicBezTo>
                      <a:pt x="4520" y="8077"/>
                      <a:pt x="2958" y="8788"/>
                      <a:pt x="1701" y="7797"/>
                    </a:cubicBezTo>
                    <a:cubicBezTo>
                      <a:pt x="457" y="6794"/>
                      <a:pt x="0" y="4444"/>
                      <a:pt x="647" y="25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1" name="Freeform 9910">
                <a:extLst>
                  <a:ext uri="{FF2B5EF4-FFF2-40B4-BE49-F238E27FC236}">
                    <a16:creationId xmlns:a16="http://schemas.microsoft.com/office/drawing/2014/main" id="{F2D9670B-9AC1-91DA-AFFE-A7ABDB2712E4}"/>
                  </a:ext>
                </a:extLst>
              </p:cNvPr>
              <p:cNvSpPr/>
              <p:nvPr/>
            </p:nvSpPr>
            <p:spPr>
              <a:xfrm>
                <a:off x="2024571" y="2434978"/>
                <a:ext cx="9461" cy="5623"/>
              </a:xfrm>
              <a:custGeom>
                <a:avLst/>
                <a:gdLst/>
                <a:ahLst/>
                <a:cxnLst/>
                <a:rect l="0" t="0" r="0" b="0"/>
                <a:pathLst>
                  <a:path w="5726" h="3123">
                    <a:moveTo>
                      <a:pt x="431" y="774"/>
                    </a:moveTo>
                    <a:cubicBezTo>
                      <a:pt x="862" y="152"/>
                      <a:pt x="2297" y="0"/>
                      <a:pt x="3644" y="444"/>
                    </a:cubicBezTo>
                    <a:cubicBezTo>
                      <a:pt x="4977" y="862"/>
                      <a:pt x="5726" y="1739"/>
                      <a:pt x="5295" y="2348"/>
                    </a:cubicBezTo>
                    <a:cubicBezTo>
                      <a:pt x="4850" y="2971"/>
                      <a:pt x="3415" y="3123"/>
                      <a:pt x="2081" y="2691"/>
                    </a:cubicBezTo>
                    <a:cubicBezTo>
                      <a:pt x="735" y="2259"/>
                      <a:pt x="0" y="1383"/>
                      <a:pt x="431" y="77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2" name="Freeform 9911">
                <a:extLst>
                  <a:ext uri="{FF2B5EF4-FFF2-40B4-BE49-F238E27FC236}">
                    <a16:creationId xmlns:a16="http://schemas.microsoft.com/office/drawing/2014/main" id="{486E9017-833C-658E-D4B5-2B8FFCAE2C41}"/>
                  </a:ext>
                </a:extLst>
              </p:cNvPr>
              <p:cNvSpPr/>
              <p:nvPr/>
            </p:nvSpPr>
            <p:spPr>
              <a:xfrm>
                <a:off x="2044275" y="2408894"/>
                <a:ext cx="9441" cy="5623"/>
              </a:xfrm>
              <a:custGeom>
                <a:avLst/>
                <a:gdLst/>
                <a:ahLst/>
                <a:cxnLst/>
                <a:rect l="0" t="0" r="0" b="0"/>
                <a:pathLst>
                  <a:path w="5714" h="3123">
                    <a:moveTo>
                      <a:pt x="419" y="774"/>
                    </a:moveTo>
                    <a:cubicBezTo>
                      <a:pt x="850" y="165"/>
                      <a:pt x="2285" y="0"/>
                      <a:pt x="3632" y="432"/>
                    </a:cubicBezTo>
                    <a:cubicBezTo>
                      <a:pt x="4965" y="875"/>
                      <a:pt x="5714" y="1739"/>
                      <a:pt x="5283" y="2348"/>
                    </a:cubicBezTo>
                    <a:cubicBezTo>
                      <a:pt x="4851" y="2983"/>
                      <a:pt x="3403" y="3123"/>
                      <a:pt x="2069" y="2679"/>
                    </a:cubicBezTo>
                    <a:cubicBezTo>
                      <a:pt x="723" y="2259"/>
                      <a:pt x="0" y="1383"/>
                      <a:pt x="419" y="77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3" name="Freeform 9912">
                <a:extLst>
                  <a:ext uri="{FF2B5EF4-FFF2-40B4-BE49-F238E27FC236}">
                    <a16:creationId xmlns:a16="http://schemas.microsoft.com/office/drawing/2014/main" id="{EC74A4C0-494E-DC58-987E-85C15A54CAAA}"/>
                  </a:ext>
                </a:extLst>
              </p:cNvPr>
              <p:cNvSpPr/>
              <p:nvPr/>
            </p:nvSpPr>
            <p:spPr>
              <a:xfrm>
                <a:off x="2074712" y="2431712"/>
                <a:ext cx="9441" cy="5647"/>
              </a:xfrm>
              <a:custGeom>
                <a:avLst/>
                <a:gdLst/>
                <a:ahLst/>
                <a:cxnLst/>
                <a:rect l="0" t="0" r="0" b="0"/>
                <a:pathLst>
                  <a:path w="5714" h="3136">
                    <a:moveTo>
                      <a:pt x="431" y="787"/>
                    </a:moveTo>
                    <a:cubicBezTo>
                      <a:pt x="850" y="165"/>
                      <a:pt x="2285" y="0"/>
                      <a:pt x="3631" y="457"/>
                    </a:cubicBezTo>
                    <a:cubicBezTo>
                      <a:pt x="4977" y="875"/>
                      <a:pt x="5714" y="1752"/>
                      <a:pt x="5282" y="2361"/>
                    </a:cubicBezTo>
                    <a:cubicBezTo>
                      <a:pt x="4850" y="2996"/>
                      <a:pt x="3415" y="3136"/>
                      <a:pt x="2081" y="2692"/>
                    </a:cubicBezTo>
                    <a:cubicBezTo>
                      <a:pt x="723" y="2272"/>
                      <a:pt x="0" y="1396"/>
                      <a:pt x="431" y="78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4" name="Freeform 9913">
                <a:extLst>
                  <a:ext uri="{FF2B5EF4-FFF2-40B4-BE49-F238E27FC236}">
                    <a16:creationId xmlns:a16="http://schemas.microsoft.com/office/drawing/2014/main" id="{86F83029-D97C-ADCD-98B0-706DF02F2E60}"/>
                  </a:ext>
                </a:extLst>
              </p:cNvPr>
              <p:cNvSpPr/>
              <p:nvPr/>
            </p:nvSpPr>
            <p:spPr>
              <a:xfrm>
                <a:off x="2098605" y="2381127"/>
                <a:ext cx="9274" cy="5623"/>
              </a:xfrm>
              <a:custGeom>
                <a:avLst/>
                <a:gdLst/>
                <a:ahLst/>
                <a:cxnLst/>
                <a:rect l="0" t="0" r="0" b="0"/>
                <a:pathLst>
                  <a:path w="5613" h="3123">
                    <a:moveTo>
                      <a:pt x="419" y="901"/>
                    </a:moveTo>
                    <a:cubicBezTo>
                      <a:pt x="838" y="241"/>
                      <a:pt x="2247" y="0"/>
                      <a:pt x="3555" y="381"/>
                    </a:cubicBezTo>
                    <a:cubicBezTo>
                      <a:pt x="4876" y="749"/>
                      <a:pt x="5613" y="1586"/>
                      <a:pt x="5181" y="2234"/>
                    </a:cubicBezTo>
                    <a:cubicBezTo>
                      <a:pt x="4775" y="2894"/>
                      <a:pt x="3365" y="3123"/>
                      <a:pt x="2057" y="2755"/>
                    </a:cubicBezTo>
                    <a:cubicBezTo>
                      <a:pt x="723" y="2399"/>
                      <a:pt x="0" y="1548"/>
                      <a:pt x="419" y="90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5" name="Freeform 9914">
                <a:extLst>
                  <a:ext uri="{FF2B5EF4-FFF2-40B4-BE49-F238E27FC236}">
                    <a16:creationId xmlns:a16="http://schemas.microsoft.com/office/drawing/2014/main" id="{94E4C2C9-19E1-3A6D-FCEE-BDDEC8B98C9D}"/>
                  </a:ext>
                </a:extLst>
              </p:cNvPr>
              <p:cNvSpPr/>
              <p:nvPr/>
            </p:nvSpPr>
            <p:spPr>
              <a:xfrm>
                <a:off x="2079071" y="2405453"/>
                <a:ext cx="9441" cy="5647"/>
              </a:xfrm>
              <a:custGeom>
                <a:avLst/>
                <a:gdLst/>
                <a:ahLst/>
                <a:cxnLst/>
                <a:rect l="0" t="0" r="0" b="0"/>
                <a:pathLst>
                  <a:path w="5714" h="3136">
                    <a:moveTo>
                      <a:pt x="431" y="787"/>
                    </a:moveTo>
                    <a:cubicBezTo>
                      <a:pt x="850" y="165"/>
                      <a:pt x="2285" y="0"/>
                      <a:pt x="3631" y="445"/>
                    </a:cubicBezTo>
                    <a:cubicBezTo>
                      <a:pt x="4977" y="888"/>
                      <a:pt x="5714" y="1739"/>
                      <a:pt x="5282" y="2361"/>
                    </a:cubicBezTo>
                    <a:cubicBezTo>
                      <a:pt x="4850" y="2984"/>
                      <a:pt x="3415" y="3136"/>
                      <a:pt x="2081" y="2704"/>
                    </a:cubicBezTo>
                    <a:cubicBezTo>
                      <a:pt x="723" y="2272"/>
                      <a:pt x="0" y="1396"/>
                      <a:pt x="431" y="78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6" name="Freeform 9915">
                <a:extLst>
                  <a:ext uri="{FF2B5EF4-FFF2-40B4-BE49-F238E27FC236}">
                    <a16:creationId xmlns:a16="http://schemas.microsoft.com/office/drawing/2014/main" id="{204B99FB-3EF7-DC27-AAA2-A0CCC79540D1}"/>
                  </a:ext>
                </a:extLst>
              </p:cNvPr>
              <p:cNvSpPr/>
              <p:nvPr/>
            </p:nvSpPr>
            <p:spPr>
              <a:xfrm>
                <a:off x="2095307" y="2379642"/>
                <a:ext cx="13029" cy="7499"/>
              </a:xfrm>
              <a:custGeom>
                <a:avLst/>
                <a:gdLst/>
                <a:ahLst/>
                <a:cxnLst/>
                <a:rect l="0" t="0" r="0" b="0"/>
                <a:pathLst>
                  <a:path w="7886" h="4165">
                    <a:moveTo>
                      <a:pt x="241" y="2311"/>
                    </a:moveTo>
                    <a:cubicBezTo>
                      <a:pt x="482" y="1245"/>
                      <a:pt x="2336" y="267"/>
                      <a:pt x="4393" y="127"/>
                    </a:cubicBezTo>
                    <a:cubicBezTo>
                      <a:pt x="6438" y="0"/>
                      <a:pt x="7886" y="762"/>
                      <a:pt x="7645" y="1842"/>
                    </a:cubicBezTo>
                    <a:cubicBezTo>
                      <a:pt x="7403" y="2907"/>
                      <a:pt x="5549" y="3898"/>
                      <a:pt x="3492" y="4025"/>
                    </a:cubicBezTo>
                    <a:cubicBezTo>
                      <a:pt x="1460" y="4165"/>
                      <a:pt x="0" y="3377"/>
                      <a:pt x="241" y="2311"/>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4" name="Freeform 9916">
                <a:extLst>
                  <a:ext uri="{FF2B5EF4-FFF2-40B4-BE49-F238E27FC236}">
                    <a16:creationId xmlns:a16="http://schemas.microsoft.com/office/drawing/2014/main" id="{8AF5580F-4F35-1045-A916-FCFAE50AE961}"/>
                  </a:ext>
                </a:extLst>
              </p:cNvPr>
              <p:cNvSpPr/>
              <p:nvPr/>
            </p:nvSpPr>
            <p:spPr>
              <a:xfrm>
                <a:off x="2043188" y="2425027"/>
                <a:ext cx="13071" cy="3704"/>
              </a:xfrm>
              <a:custGeom>
                <a:avLst/>
                <a:gdLst/>
                <a:ahLst/>
                <a:cxnLst/>
                <a:rect l="0" t="0" r="0" b="0"/>
                <a:pathLst>
                  <a:path w="7911" h="2057">
                    <a:moveTo>
                      <a:pt x="749" y="876"/>
                    </a:moveTo>
                    <a:cubicBezTo>
                      <a:pt x="1498" y="356"/>
                      <a:pt x="3542" y="0"/>
                      <a:pt x="5321" y="76"/>
                    </a:cubicBezTo>
                    <a:cubicBezTo>
                      <a:pt x="7086" y="165"/>
                      <a:pt x="7911" y="648"/>
                      <a:pt x="7149" y="1168"/>
                    </a:cubicBezTo>
                    <a:cubicBezTo>
                      <a:pt x="6387" y="1688"/>
                      <a:pt x="4355" y="2057"/>
                      <a:pt x="2590" y="1968"/>
                    </a:cubicBezTo>
                    <a:cubicBezTo>
                      <a:pt x="812" y="1879"/>
                      <a:pt x="0" y="1396"/>
                      <a:pt x="749" y="876"/>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5" name="Freeform 9917">
                <a:extLst>
                  <a:ext uri="{FF2B5EF4-FFF2-40B4-BE49-F238E27FC236}">
                    <a16:creationId xmlns:a16="http://schemas.microsoft.com/office/drawing/2014/main" id="{B925D4E0-D820-9F18-4E59-97218DC3E49C}"/>
                  </a:ext>
                </a:extLst>
              </p:cNvPr>
              <p:cNvSpPr/>
              <p:nvPr/>
            </p:nvSpPr>
            <p:spPr>
              <a:xfrm>
                <a:off x="2011239" y="2385319"/>
                <a:ext cx="12169" cy="3178"/>
              </a:xfrm>
              <a:custGeom>
                <a:avLst/>
                <a:gdLst/>
                <a:ahLst/>
                <a:cxnLst/>
                <a:rect l="0" t="0" r="0" b="0"/>
                <a:pathLst>
                  <a:path w="7365" h="1765">
                    <a:moveTo>
                      <a:pt x="723" y="889"/>
                    </a:moveTo>
                    <a:cubicBezTo>
                      <a:pt x="1446" y="407"/>
                      <a:pt x="3364" y="13"/>
                      <a:pt x="4990" y="13"/>
                    </a:cubicBezTo>
                    <a:cubicBezTo>
                      <a:pt x="6628" y="0"/>
                      <a:pt x="7365" y="382"/>
                      <a:pt x="6653" y="864"/>
                    </a:cubicBezTo>
                    <a:cubicBezTo>
                      <a:pt x="5929" y="1358"/>
                      <a:pt x="4012" y="1765"/>
                      <a:pt x="2373" y="1765"/>
                    </a:cubicBezTo>
                    <a:cubicBezTo>
                      <a:pt x="748" y="1765"/>
                      <a:pt x="0" y="1384"/>
                      <a:pt x="723" y="88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6" name="Freeform 9918">
                <a:extLst>
                  <a:ext uri="{FF2B5EF4-FFF2-40B4-BE49-F238E27FC236}">
                    <a16:creationId xmlns:a16="http://schemas.microsoft.com/office/drawing/2014/main" id="{AED16FB6-3D1F-AA36-4BFD-900DBFE066F0}"/>
                  </a:ext>
                </a:extLst>
              </p:cNvPr>
              <p:cNvSpPr/>
              <p:nvPr/>
            </p:nvSpPr>
            <p:spPr>
              <a:xfrm>
                <a:off x="2132950" y="2425680"/>
                <a:ext cx="13722" cy="8185"/>
              </a:xfrm>
              <a:custGeom>
                <a:avLst/>
                <a:gdLst/>
                <a:ahLst/>
                <a:cxnLst/>
                <a:rect l="0" t="0" r="0" b="0"/>
                <a:pathLst>
                  <a:path w="8305" h="4546">
                    <a:moveTo>
                      <a:pt x="622" y="1117"/>
                    </a:moveTo>
                    <a:cubicBezTo>
                      <a:pt x="1244" y="216"/>
                      <a:pt x="3339" y="0"/>
                      <a:pt x="5295" y="622"/>
                    </a:cubicBezTo>
                    <a:cubicBezTo>
                      <a:pt x="7225" y="1269"/>
                      <a:pt x="8305" y="2513"/>
                      <a:pt x="7683" y="3415"/>
                    </a:cubicBezTo>
                    <a:cubicBezTo>
                      <a:pt x="7048" y="4317"/>
                      <a:pt x="4965" y="4546"/>
                      <a:pt x="3022" y="3910"/>
                    </a:cubicBezTo>
                    <a:cubicBezTo>
                      <a:pt x="1066" y="3288"/>
                      <a:pt x="0" y="2031"/>
                      <a:pt x="622" y="111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7" name="Freeform 9919">
                <a:extLst>
                  <a:ext uri="{FF2B5EF4-FFF2-40B4-BE49-F238E27FC236}">
                    <a16:creationId xmlns:a16="http://schemas.microsoft.com/office/drawing/2014/main" id="{EE9C3617-F924-2DB1-CF9C-1CC835A80BC8}"/>
                  </a:ext>
                </a:extLst>
              </p:cNvPr>
              <p:cNvSpPr/>
              <p:nvPr/>
            </p:nvSpPr>
            <p:spPr>
              <a:xfrm>
                <a:off x="2099306" y="2429067"/>
                <a:ext cx="14455" cy="5303"/>
              </a:xfrm>
              <a:custGeom>
                <a:avLst/>
                <a:gdLst/>
                <a:ahLst/>
                <a:cxnLst/>
                <a:rect l="0" t="0" r="0" b="0"/>
                <a:pathLst>
                  <a:path w="8749" h="2945">
                    <a:moveTo>
                      <a:pt x="787" y="1155"/>
                    </a:moveTo>
                    <a:cubicBezTo>
                      <a:pt x="1574" y="432"/>
                      <a:pt x="3809" y="0"/>
                      <a:pt x="5790" y="178"/>
                    </a:cubicBezTo>
                    <a:cubicBezTo>
                      <a:pt x="7784" y="368"/>
                      <a:pt x="8749" y="1092"/>
                      <a:pt x="7962" y="1802"/>
                    </a:cubicBezTo>
                    <a:cubicBezTo>
                      <a:pt x="7175" y="2513"/>
                      <a:pt x="4927" y="2945"/>
                      <a:pt x="2958" y="2780"/>
                    </a:cubicBezTo>
                    <a:cubicBezTo>
                      <a:pt x="977" y="2602"/>
                      <a:pt x="0" y="1866"/>
                      <a:pt x="787" y="1155"/>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3" name="Freeform 9920">
                <a:extLst>
                  <a:ext uri="{FF2B5EF4-FFF2-40B4-BE49-F238E27FC236}">
                    <a16:creationId xmlns:a16="http://schemas.microsoft.com/office/drawing/2014/main" id="{15CC1762-4FD1-D2C8-E83B-7638BE30E6B0}"/>
                  </a:ext>
                </a:extLst>
              </p:cNvPr>
              <p:cNvSpPr/>
              <p:nvPr/>
            </p:nvSpPr>
            <p:spPr>
              <a:xfrm>
                <a:off x="2062286" y="2415008"/>
                <a:ext cx="14561" cy="4525"/>
              </a:xfrm>
              <a:custGeom>
                <a:avLst/>
                <a:gdLst/>
                <a:ahLst/>
                <a:cxnLst/>
                <a:rect l="0" t="0" r="0" b="0"/>
                <a:pathLst>
                  <a:path w="8813" h="2513">
                    <a:moveTo>
                      <a:pt x="825" y="939"/>
                    </a:moveTo>
                    <a:cubicBezTo>
                      <a:pt x="1650" y="343"/>
                      <a:pt x="3923" y="0"/>
                      <a:pt x="5905" y="178"/>
                    </a:cubicBezTo>
                    <a:cubicBezTo>
                      <a:pt x="7873" y="355"/>
                      <a:pt x="8813" y="977"/>
                      <a:pt x="8000" y="1574"/>
                    </a:cubicBezTo>
                    <a:cubicBezTo>
                      <a:pt x="7162" y="2170"/>
                      <a:pt x="4876" y="2513"/>
                      <a:pt x="2907" y="2348"/>
                    </a:cubicBezTo>
                    <a:cubicBezTo>
                      <a:pt x="926" y="2170"/>
                      <a:pt x="0" y="1535"/>
                      <a:pt x="825" y="93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4" name="Freeform 9921">
                <a:extLst>
                  <a:ext uri="{FF2B5EF4-FFF2-40B4-BE49-F238E27FC236}">
                    <a16:creationId xmlns:a16="http://schemas.microsoft.com/office/drawing/2014/main" id="{A59995E7-83EE-62D0-36BF-E22701CC6E4F}"/>
                  </a:ext>
                </a:extLst>
              </p:cNvPr>
              <p:cNvSpPr/>
              <p:nvPr/>
            </p:nvSpPr>
            <p:spPr>
              <a:xfrm>
                <a:off x="2030824" y="2393845"/>
                <a:ext cx="13722" cy="8185"/>
              </a:xfrm>
              <a:custGeom>
                <a:avLst/>
                <a:gdLst/>
                <a:ahLst/>
                <a:cxnLst/>
                <a:rect l="0" t="0" r="0" b="0"/>
                <a:pathLst>
                  <a:path w="8305" h="4546">
                    <a:moveTo>
                      <a:pt x="622" y="1117"/>
                    </a:moveTo>
                    <a:cubicBezTo>
                      <a:pt x="1244" y="228"/>
                      <a:pt x="3327" y="0"/>
                      <a:pt x="5282" y="635"/>
                    </a:cubicBezTo>
                    <a:cubicBezTo>
                      <a:pt x="7238" y="1269"/>
                      <a:pt x="8305" y="2526"/>
                      <a:pt x="7683" y="3415"/>
                    </a:cubicBezTo>
                    <a:cubicBezTo>
                      <a:pt x="7048" y="4317"/>
                      <a:pt x="4965" y="4546"/>
                      <a:pt x="3022" y="3910"/>
                    </a:cubicBezTo>
                    <a:cubicBezTo>
                      <a:pt x="1053" y="3288"/>
                      <a:pt x="0" y="2031"/>
                      <a:pt x="622" y="111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4" name="Freeform 9922">
                <a:extLst>
                  <a:ext uri="{FF2B5EF4-FFF2-40B4-BE49-F238E27FC236}">
                    <a16:creationId xmlns:a16="http://schemas.microsoft.com/office/drawing/2014/main" id="{EAFF5D36-7916-46A7-FF8F-D18D0E87D761}"/>
                  </a:ext>
                </a:extLst>
              </p:cNvPr>
              <p:cNvSpPr/>
              <p:nvPr/>
            </p:nvSpPr>
            <p:spPr>
              <a:xfrm>
                <a:off x="2112997" y="2402149"/>
                <a:ext cx="13176" cy="5097"/>
              </a:xfrm>
              <a:custGeom>
                <a:avLst/>
                <a:gdLst/>
                <a:ahLst/>
                <a:cxnLst/>
                <a:rect l="0" t="0" r="0" b="0"/>
                <a:pathLst>
                  <a:path w="7975" h="2831">
                    <a:moveTo>
                      <a:pt x="698" y="1028"/>
                    </a:moveTo>
                    <a:cubicBezTo>
                      <a:pt x="1409" y="355"/>
                      <a:pt x="3453" y="0"/>
                      <a:pt x="5257" y="203"/>
                    </a:cubicBezTo>
                    <a:cubicBezTo>
                      <a:pt x="7073" y="419"/>
                      <a:pt x="7975" y="1142"/>
                      <a:pt x="7251" y="1802"/>
                    </a:cubicBezTo>
                    <a:cubicBezTo>
                      <a:pt x="6552" y="2475"/>
                      <a:pt x="4508" y="2831"/>
                      <a:pt x="2691" y="2615"/>
                    </a:cubicBezTo>
                    <a:cubicBezTo>
                      <a:pt x="901" y="2386"/>
                      <a:pt x="0" y="1675"/>
                      <a:pt x="698"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5" name="Freeform 9923">
                <a:extLst>
                  <a:ext uri="{FF2B5EF4-FFF2-40B4-BE49-F238E27FC236}">
                    <a16:creationId xmlns:a16="http://schemas.microsoft.com/office/drawing/2014/main" id="{AAA099AF-DD6F-43F7-E2F4-5F160647CC85}"/>
                  </a:ext>
                </a:extLst>
              </p:cNvPr>
              <p:cNvSpPr/>
              <p:nvPr/>
            </p:nvSpPr>
            <p:spPr>
              <a:xfrm>
                <a:off x="2049688" y="2438273"/>
                <a:ext cx="12904" cy="4916"/>
              </a:xfrm>
              <a:custGeom>
                <a:avLst/>
                <a:gdLst/>
                <a:ahLst/>
                <a:cxnLst/>
                <a:rect l="0" t="0" r="0" b="0"/>
                <a:pathLst>
                  <a:path w="7810" h="2730">
                    <a:moveTo>
                      <a:pt x="698" y="1181"/>
                    </a:moveTo>
                    <a:cubicBezTo>
                      <a:pt x="1396" y="483"/>
                      <a:pt x="3390" y="0"/>
                      <a:pt x="5168" y="89"/>
                    </a:cubicBezTo>
                    <a:cubicBezTo>
                      <a:pt x="6946" y="178"/>
                      <a:pt x="7810" y="826"/>
                      <a:pt x="7111" y="1523"/>
                    </a:cubicBezTo>
                    <a:cubicBezTo>
                      <a:pt x="6425" y="2235"/>
                      <a:pt x="4431" y="2730"/>
                      <a:pt x="2653" y="2628"/>
                    </a:cubicBezTo>
                    <a:cubicBezTo>
                      <a:pt x="888" y="2527"/>
                      <a:pt x="0" y="1879"/>
                      <a:pt x="698" y="118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9" name="Freeform 9924">
                <a:extLst>
                  <a:ext uri="{FF2B5EF4-FFF2-40B4-BE49-F238E27FC236}">
                    <a16:creationId xmlns:a16="http://schemas.microsoft.com/office/drawing/2014/main" id="{2CFFC7DC-6A3B-2021-93D2-08FF54DD3D1C}"/>
                  </a:ext>
                </a:extLst>
              </p:cNvPr>
              <p:cNvSpPr/>
              <p:nvPr/>
            </p:nvSpPr>
            <p:spPr>
              <a:xfrm>
                <a:off x="2096873" y="2402912"/>
                <a:ext cx="13008" cy="2787"/>
              </a:xfrm>
              <a:custGeom>
                <a:avLst/>
                <a:gdLst/>
                <a:ahLst/>
                <a:cxnLst/>
                <a:rect l="0" t="0" r="0" b="0"/>
                <a:pathLst>
                  <a:path w="7873" h="1548">
                    <a:moveTo>
                      <a:pt x="800" y="787"/>
                    </a:moveTo>
                    <a:cubicBezTo>
                      <a:pt x="1587" y="368"/>
                      <a:pt x="3632" y="0"/>
                      <a:pt x="5372" y="0"/>
                    </a:cubicBezTo>
                    <a:cubicBezTo>
                      <a:pt x="7099" y="0"/>
                      <a:pt x="7873" y="356"/>
                      <a:pt x="7086" y="762"/>
                    </a:cubicBezTo>
                    <a:cubicBezTo>
                      <a:pt x="6311" y="1193"/>
                      <a:pt x="4267" y="1536"/>
                      <a:pt x="2527" y="1548"/>
                    </a:cubicBezTo>
                    <a:cubicBezTo>
                      <a:pt x="775" y="1548"/>
                      <a:pt x="0" y="1218"/>
                      <a:pt x="800" y="78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6" name="Freeform 9925">
                <a:extLst>
                  <a:ext uri="{FF2B5EF4-FFF2-40B4-BE49-F238E27FC236}">
                    <a16:creationId xmlns:a16="http://schemas.microsoft.com/office/drawing/2014/main" id="{6FFB3B6C-0069-C32A-6C30-39A86FB17AD6}"/>
                  </a:ext>
                </a:extLst>
              </p:cNvPr>
              <p:cNvSpPr/>
              <p:nvPr/>
            </p:nvSpPr>
            <p:spPr>
              <a:xfrm>
                <a:off x="2040447" y="2386379"/>
                <a:ext cx="13133" cy="2400"/>
              </a:xfrm>
              <a:custGeom>
                <a:avLst/>
                <a:gdLst/>
                <a:ahLst/>
                <a:cxnLst/>
                <a:rect l="0" t="0" r="0" b="0"/>
                <a:pathLst>
                  <a:path w="7949" h="1333">
                    <a:moveTo>
                      <a:pt x="812" y="622"/>
                    </a:moveTo>
                    <a:cubicBezTo>
                      <a:pt x="1624" y="254"/>
                      <a:pt x="3694" y="0"/>
                      <a:pt x="5434" y="13"/>
                    </a:cubicBezTo>
                    <a:cubicBezTo>
                      <a:pt x="7187" y="26"/>
                      <a:pt x="7949" y="330"/>
                      <a:pt x="7149" y="685"/>
                    </a:cubicBezTo>
                    <a:cubicBezTo>
                      <a:pt x="6336" y="1053"/>
                      <a:pt x="4266" y="1333"/>
                      <a:pt x="2501" y="1307"/>
                    </a:cubicBezTo>
                    <a:cubicBezTo>
                      <a:pt x="774" y="1282"/>
                      <a:pt x="0" y="977"/>
                      <a:pt x="812" y="622"/>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7" name="Freeform 9926">
                <a:extLst>
                  <a:ext uri="{FF2B5EF4-FFF2-40B4-BE49-F238E27FC236}">
                    <a16:creationId xmlns:a16="http://schemas.microsoft.com/office/drawing/2014/main" id="{D3B16C2A-B83E-5DEC-877F-B5A7F9989846}"/>
                  </a:ext>
                </a:extLst>
              </p:cNvPr>
              <p:cNvSpPr/>
              <p:nvPr/>
            </p:nvSpPr>
            <p:spPr>
              <a:xfrm>
                <a:off x="2091421" y="2414243"/>
                <a:ext cx="13114" cy="2400"/>
              </a:xfrm>
              <a:custGeom>
                <a:avLst/>
                <a:gdLst/>
                <a:ahLst/>
                <a:cxnLst/>
                <a:rect l="0" t="0" r="0" b="0"/>
                <a:pathLst>
                  <a:path w="7937" h="1333">
                    <a:moveTo>
                      <a:pt x="800" y="635"/>
                    </a:moveTo>
                    <a:cubicBezTo>
                      <a:pt x="1612" y="267"/>
                      <a:pt x="3682" y="0"/>
                      <a:pt x="5435" y="26"/>
                    </a:cubicBezTo>
                    <a:cubicBezTo>
                      <a:pt x="7175" y="26"/>
                      <a:pt x="7937" y="343"/>
                      <a:pt x="7124" y="698"/>
                    </a:cubicBezTo>
                    <a:cubicBezTo>
                      <a:pt x="6324" y="1066"/>
                      <a:pt x="4254" y="1333"/>
                      <a:pt x="2501" y="1333"/>
                    </a:cubicBezTo>
                    <a:cubicBezTo>
                      <a:pt x="762" y="1295"/>
                      <a:pt x="0" y="990"/>
                      <a:pt x="800" y="635"/>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8" name="Freeform 9927">
                <a:extLst>
                  <a:ext uri="{FF2B5EF4-FFF2-40B4-BE49-F238E27FC236}">
                    <a16:creationId xmlns:a16="http://schemas.microsoft.com/office/drawing/2014/main" id="{536D8E28-5EA2-F223-A19C-F496980CF3AF}"/>
                  </a:ext>
                </a:extLst>
              </p:cNvPr>
              <p:cNvSpPr/>
              <p:nvPr/>
            </p:nvSpPr>
            <p:spPr>
              <a:xfrm>
                <a:off x="2027598" y="2403676"/>
                <a:ext cx="13112" cy="2424"/>
              </a:xfrm>
              <a:custGeom>
                <a:avLst/>
                <a:gdLst/>
                <a:ahLst/>
                <a:cxnLst/>
                <a:rect l="0" t="0" r="0" b="0"/>
                <a:pathLst>
                  <a:path w="7936" h="1346">
                    <a:moveTo>
                      <a:pt x="812" y="635"/>
                    </a:moveTo>
                    <a:cubicBezTo>
                      <a:pt x="1612" y="267"/>
                      <a:pt x="3694" y="0"/>
                      <a:pt x="5434" y="26"/>
                    </a:cubicBezTo>
                    <a:cubicBezTo>
                      <a:pt x="7187" y="26"/>
                      <a:pt x="7936" y="343"/>
                      <a:pt x="7136" y="698"/>
                    </a:cubicBezTo>
                    <a:cubicBezTo>
                      <a:pt x="6323" y="1054"/>
                      <a:pt x="4253" y="1346"/>
                      <a:pt x="2513" y="1333"/>
                    </a:cubicBezTo>
                    <a:cubicBezTo>
                      <a:pt x="762" y="1295"/>
                      <a:pt x="0" y="990"/>
                      <a:pt x="812" y="635"/>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9" name="Freeform 9928">
                <a:extLst>
                  <a:ext uri="{FF2B5EF4-FFF2-40B4-BE49-F238E27FC236}">
                    <a16:creationId xmlns:a16="http://schemas.microsoft.com/office/drawing/2014/main" id="{52097524-2A83-A28A-B0D7-25982C890701}"/>
                  </a:ext>
                </a:extLst>
              </p:cNvPr>
              <p:cNvSpPr/>
              <p:nvPr/>
            </p:nvSpPr>
            <p:spPr>
              <a:xfrm>
                <a:off x="2006908" y="2393204"/>
                <a:ext cx="9021" cy="6356"/>
              </a:xfrm>
              <a:custGeom>
                <a:avLst/>
                <a:gdLst/>
                <a:ahLst/>
                <a:cxnLst/>
                <a:rect l="0" t="0" r="0" b="0"/>
                <a:pathLst>
                  <a:path w="5460" h="3530">
                    <a:moveTo>
                      <a:pt x="876" y="2832"/>
                    </a:moveTo>
                    <a:cubicBezTo>
                      <a:pt x="0" y="2185"/>
                      <a:pt x="115" y="1182"/>
                      <a:pt x="1129" y="585"/>
                    </a:cubicBezTo>
                    <a:cubicBezTo>
                      <a:pt x="2146" y="0"/>
                      <a:pt x="3695" y="51"/>
                      <a:pt x="4584" y="699"/>
                    </a:cubicBezTo>
                    <a:cubicBezTo>
                      <a:pt x="5460" y="1334"/>
                      <a:pt x="5346" y="2350"/>
                      <a:pt x="4330" y="2946"/>
                    </a:cubicBezTo>
                    <a:cubicBezTo>
                      <a:pt x="3314" y="3530"/>
                      <a:pt x="1752" y="3479"/>
                      <a:pt x="876" y="2832"/>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0" name="Freeform 9929">
                <a:extLst>
                  <a:ext uri="{FF2B5EF4-FFF2-40B4-BE49-F238E27FC236}">
                    <a16:creationId xmlns:a16="http://schemas.microsoft.com/office/drawing/2014/main" id="{04DC4DF7-765B-2A90-B091-7811A177981E}"/>
                  </a:ext>
                </a:extLst>
              </p:cNvPr>
              <p:cNvSpPr/>
              <p:nvPr/>
            </p:nvSpPr>
            <p:spPr>
              <a:xfrm>
                <a:off x="2025146" y="2435754"/>
                <a:ext cx="8854" cy="6698"/>
              </a:xfrm>
              <a:custGeom>
                <a:avLst/>
                <a:gdLst/>
                <a:ahLst/>
                <a:cxnLst/>
                <a:rect l="0" t="0" r="0" b="0"/>
                <a:pathLst>
                  <a:path w="5359" h="3720">
                    <a:moveTo>
                      <a:pt x="4305" y="469"/>
                    </a:moveTo>
                    <a:cubicBezTo>
                      <a:pt x="5282" y="938"/>
                      <a:pt x="5359" y="1954"/>
                      <a:pt x="4457" y="2729"/>
                    </a:cubicBezTo>
                    <a:cubicBezTo>
                      <a:pt x="3569" y="3491"/>
                      <a:pt x="2045" y="3720"/>
                      <a:pt x="1054" y="3250"/>
                    </a:cubicBezTo>
                    <a:cubicBezTo>
                      <a:pt x="76" y="2780"/>
                      <a:pt x="0" y="1764"/>
                      <a:pt x="889" y="989"/>
                    </a:cubicBezTo>
                    <a:cubicBezTo>
                      <a:pt x="1791" y="228"/>
                      <a:pt x="3315" y="0"/>
                      <a:pt x="4305"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1" name="Freeform 9930">
                <a:extLst>
                  <a:ext uri="{FF2B5EF4-FFF2-40B4-BE49-F238E27FC236}">
                    <a16:creationId xmlns:a16="http://schemas.microsoft.com/office/drawing/2014/main" id="{F8FD3E96-35D0-6969-EE80-AC1952C5392C}"/>
                  </a:ext>
                </a:extLst>
              </p:cNvPr>
              <p:cNvSpPr/>
              <p:nvPr/>
            </p:nvSpPr>
            <p:spPr>
              <a:xfrm>
                <a:off x="2065888" y="2391923"/>
                <a:ext cx="13029" cy="7453"/>
              </a:xfrm>
              <a:custGeom>
                <a:avLst/>
                <a:gdLst/>
                <a:ahLst/>
                <a:cxnLst/>
                <a:rect l="0" t="0" r="0" b="0"/>
                <a:pathLst>
                  <a:path w="7886" h="4139">
                    <a:moveTo>
                      <a:pt x="241" y="2311"/>
                    </a:moveTo>
                    <a:cubicBezTo>
                      <a:pt x="482" y="1245"/>
                      <a:pt x="2336" y="254"/>
                      <a:pt x="4393" y="114"/>
                    </a:cubicBezTo>
                    <a:cubicBezTo>
                      <a:pt x="6438" y="0"/>
                      <a:pt x="7886" y="762"/>
                      <a:pt x="7645" y="1829"/>
                    </a:cubicBezTo>
                    <a:cubicBezTo>
                      <a:pt x="7403" y="2907"/>
                      <a:pt x="5536" y="3885"/>
                      <a:pt x="3492" y="4012"/>
                    </a:cubicBezTo>
                    <a:cubicBezTo>
                      <a:pt x="1447" y="4139"/>
                      <a:pt x="0" y="3377"/>
                      <a:pt x="241" y="2311"/>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2" name="Freeform 9931">
                <a:extLst>
                  <a:ext uri="{FF2B5EF4-FFF2-40B4-BE49-F238E27FC236}">
                    <a16:creationId xmlns:a16="http://schemas.microsoft.com/office/drawing/2014/main" id="{A698FCF2-4D28-0164-5F1D-BEE894917277}"/>
                  </a:ext>
                </a:extLst>
              </p:cNvPr>
              <p:cNvSpPr/>
              <p:nvPr/>
            </p:nvSpPr>
            <p:spPr>
              <a:xfrm>
                <a:off x="2065521" y="2428410"/>
                <a:ext cx="13051" cy="7499"/>
              </a:xfrm>
              <a:custGeom>
                <a:avLst/>
                <a:gdLst/>
                <a:ahLst/>
                <a:cxnLst/>
                <a:rect l="0" t="0" r="0" b="0"/>
                <a:pathLst>
                  <a:path w="7899" h="4165">
                    <a:moveTo>
                      <a:pt x="241" y="2311"/>
                    </a:moveTo>
                    <a:cubicBezTo>
                      <a:pt x="482" y="1245"/>
                      <a:pt x="2349" y="254"/>
                      <a:pt x="4393" y="127"/>
                    </a:cubicBezTo>
                    <a:cubicBezTo>
                      <a:pt x="6438" y="0"/>
                      <a:pt x="7899" y="762"/>
                      <a:pt x="7645" y="1829"/>
                    </a:cubicBezTo>
                    <a:cubicBezTo>
                      <a:pt x="7403" y="2920"/>
                      <a:pt x="5549" y="3885"/>
                      <a:pt x="3504" y="4025"/>
                    </a:cubicBezTo>
                    <a:cubicBezTo>
                      <a:pt x="1460" y="4165"/>
                      <a:pt x="0" y="3377"/>
                      <a:pt x="241" y="2311"/>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3" name="Freeform 9932">
                <a:extLst>
                  <a:ext uri="{FF2B5EF4-FFF2-40B4-BE49-F238E27FC236}">
                    <a16:creationId xmlns:a16="http://schemas.microsoft.com/office/drawing/2014/main" id="{00C48BDA-0AEF-3F5D-F717-0C1BA2733778}"/>
                  </a:ext>
                </a:extLst>
              </p:cNvPr>
              <p:cNvSpPr/>
              <p:nvPr/>
            </p:nvSpPr>
            <p:spPr>
              <a:xfrm>
                <a:off x="2128328" y="2424667"/>
                <a:ext cx="13114" cy="2400"/>
              </a:xfrm>
              <a:custGeom>
                <a:avLst/>
                <a:gdLst/>
                <a:ahLst/>
                <a:cxnLst/>
                <a:rect l="0" t="0" r="0" b="0"/>
                <a:pathLst>
                  <a:path w="7937" h="1333">
                    <a:moveTo>
                      <a:pt x="800" y="622"/>
                    </a:moveTo>
                    <a:cubicBezTo>
                      <a:pt x="1625" y="267"/>
                      <a:pt x="3682" y="0"/>
                      <a:pt x="5435" y="13"/>
                    </a:cubicBezTo>
                    <a:cubicBezTo>
                      <a:pt x="7175" y="13"/>
                      <a:pt x="7937" y="330"/>
                      <a:pt x="7124" y="685"/>
                    </a:cubicBezTo>
                    <a:cubicBezTo>
                      <a:pt x="6324" y="1041"/>
                      <a:pt x="4254" y="1333"/>
                      <a:pt x="2501" y="1320"/>
                    </a:cubicBezTo>
                    <a:cubicBezTo>
                      <a:pt x="762" y="1282"/>
                      <a:pt x="0" y="977"/>
                      <a:pt x="800" y="622"/>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4" name="Freeform 9933">
                <a:extLst>
                  <a:ext uri="{FF2B5EF4-FFF2-40B4-BE49-F238E27FC236}">
                    <a16:creationId xmlns:a16="http://schemas.microsoft.com/office/drawing/2014/main" id="{657C38C5-2F22-64F3-5424-1DCB15F8BC43}"/>
                  </a:ext>
                </a:extLst>
              </p:cNvPr>
              <p:cNvSpPr/>
              <p:nvPr/>
            </p:nvSpPr>
            <p:spPr>
              <a:xfrm>
                <a:off x="2055125" y="2409367"/>
                <a:ext cx="13133" cy="2400"/>
              </a:xfrm>
              <a:custGeom>
                <a:avLst/>
                <a:gdLst/>
                <a:ahLst/>
                <a:cxnLst/>
                <a:rect l="0" t="0" r="0" b="0"/>
                <a:pathLst>
                  <a:path w="7949" h="1333">
                    <a:moveTo>
                      <a:pt x="812" y="622"/>
                    </a:moveTo>
                    <a:cubicBezTo>
                      <a:pt x="1624" y="254"/>
                      <a:pt x="3694" y="0"/>
                      <a:pt x="5447" y="13"/>
                    </a:cubicBezTo>
                    <a:cubicBezTo>
                      <a:pt x="7187" y="26"/>
                      <a:pt x="7949" y="330"/>
                      <a:pt x="7136" y="685"/>
                    </a:cubicBezTo>
                    <a:cubicBezTo>
                      <a:pt x="6336" y="1053"/>
                      <a:pt x="4253" y="1333"/>
                      <a:pt x="2513" y="1320"/>
                    </a:cubicBezTo>
                    <a:cubicBezTo>
                      <a:pt x="762" y="1295"/>
                      <a:pt x="0" y="990"/>
                      <a:pt x="812" y="622"/>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5" name="Freeform 9935">
                <a:extLst>
                  <a:ext uri="{FF2B5EF4-FFF2-40B4-BE49-F238E27FC236}">
                    <a16:creationId xmlns:a16="http://schemas.microsoft.com/office/drawing/2014/main" id="{9C616337-83C2-97E7-1841-98564DD4FC15}"/>
                  </a:ext>
                </a:extLst>
              </p:cNvPr>
              <p:cNvSpPr/>
              <p:nvPr/>
            </p:nvSpPr>
            <p:spPr>
              <a:xfrm>
                <a:off x="2106954" y="2368808"/>
                <a:ext cx="59967" cy="73837"/>
              </a:xfrm>
              <a:custGeom>
                <a:avLst/>
                <a:gdLst/>
                <a:ahLst/>
                <a:cxnLst/>
                <a:rect l="0" t="0" r="0" b="0"/>
                <a:pathLst>
                  <a:path w="36295" h="41008">
                    <a:moveTo>
                      <a:pt x="2336" y="0"/>
                    </a:moveTo>
                    <a:cubicBezTo>
                      <a:pt x="2945" y="203"/>
                      <a:pt x="5587" y="1841"/>
                      <a:pt x="6133" y="2324"/>
                    </a:cubicBezTo>
                    <a:cubicBezTo>
                      <a:pt x="6222" y="2971"/>
                      <a:pt x="6311" y="3594"/>
                      <a:pt x="6387" y="4229"/>
                    </a:cubicBezTo>
                    <a:cubicBezTo>
                      <a:pt x="6425" y="4254"/>
                      <a:pt x="8152" y="4508"/>
                      <a:pt x="8292" y="4635"/>
                    </a:cubicBezTo>
                    <a:cubicBezTo>
                      <a:pt x="9397" y="5664"/>
                      <a:pt x="9676" y="7797"/>
                      <a:pt x="10489" y="8636"/>
                    </a:cubicBezTo>
                    <a:cubicBezTo>
                      <a:pt x="11746" y="9956"/>
                      <a:pt x="13448" y="11137"/>
                      <a:pt x="14667" y="12471"/>
                    </a:cubicBezTo>
                    <a:cubicBezTo>
                      <a:pt x="14947" y="13233"/>
                      <a:pt x="15455" y="15608"/>
                      <a:pt x="15874" y="15913"/>
                    </a:cubicBezTo>
                    <a:cubicBezTo>
                      <a:pt x="16775" y="16573"/>
                      <a:pt x="18084" y="16522"/>
                      <a:pt x="19023" y="17475"/>
                    </a:cubicBezTo>
                    <a:cubicBezTo>
                      <a:pt x="19087" y="17919"/>
                      <a:pt x="19150" y="18364"/>
                      <a:pt x="19201" y="18796"/>
                    </a:cubicBezTo>
                    <a:cubicBezTo>
                      <a:pt x="19684" y="19189"/>
                      <a:pt x="21284" y="19303"/>
                      <a:pt x="21741" y="19977"/>
                    </a:cubicBezTo>
                    <a:cubicBezTo>
                      <a:pt x="22541" y="21081"/>
                      <a:pt x="23951" y="24841"/>
                      <a:pt x="24916" y="25704"/>
                    </a:cubicBezTo>
                    <a:cubicBezTo>
                      <a:pt x="25640" y="26352"/>
                      <a:pt x="26516" y="27038"/>
                      <a:pt x="27202" y="27622"/>
                    </a:cubicBezTo>
                    <a:cubicBezTo>
                      <a:pt x="27723" y="28981"/>
                      <a:pt x="28142" y="31610"/>
                      <a:pt x="29323" y="32397"/>
                    </a:cubicBezTo>
                    <a:cubicBezTo>
                      <a:pt x="32092" y="32931"/>
                      <a:pt x="31926" y="32486"/>
                      <a:pt x="32841" y="35280"/>
                    </a:cubicBezTo>
                    <a:cubicBezTo>
                      <a:pt x="36283" y="36525"/>
                      <a:pt x="34263" y="37007"/>
                      <a:pt x="36295" y="39115"/>
                    </a:cubicBezTo>
                    <a:cubicBezTo>
                      <a:pt x="36206" y="39547"/>
                      <a:pt x="35838" y="40055"/>
                      <a:pt x="35711" y="40576"/>
                    </a:cubicBezTo>
                    <a:cubicBezTo>
                      <a:pt x="35482" y="40538"/>
                      <a:pt x="35394" y="40678"/>
                      <a:pt x="35432" y="41008"/>
                    </a:cubicBezTo>
                    <a:cubicBezTo>
                      <a:pt x="33971" y="39509"/>
                      <a:pt x="32752" y="38277"/>
                      <a:pt x="32676" y="38125"/>
                    </a:cubicBezTo>
                    <a:cubicBezTo>
                      <a:pt x="30872" y="34417"/>
                      <a:pt x="29272" y="35242"/>
                      <a:pt x="28269" y="34086"/>
                    </a:cubicBezTo>
                    <a:cubicBezTo>
                      <a:pt x="27202" y="32842"/>
                      <a:pt x="25386" y="28790"/>
                      <a:pt x="25132" y="28536"/>
                    </a:cubicBezTo>
                    <a:cubicBezTo>
                      <a:pt x="23367" y="26835"/>
                      <a:pt x="21563" y="24066"/>
                      <a:pt x="20966" y="23558"/>
                    </a:cubicBezTo>
                    <a:cubicBezTo>
                      <a:pt x="20611" y="23253"/>
                      <a:pt x="18604" y="22225"/>
                      <a:pt x="18579" y="22199"/>
                    </a:cubicBezTo>
                    <a:cubicBezTo>
                      <a:pt x="18236" y="21691"/>
                      <a:pt x="17626" y="19570"/>
                      <a:pt x="17449" y="19354"/>
                    </a:cubicBezTo>
                    <a:cubicBezTo>
                      <a:pt x="17309" y="19151"/>
                      <a:pt x="15861" y="18605"/>
                      <a:pt x="15493" y="18376"/>
                    </a:cubicBezTo>
                    <a:cubicBezTo>
                      <a:pt x="15213" y="18211"/>
                      <a:pt x="15340" y="18199"/>
                      <a:pt x="15099" y="18173"/>
                    </a:cubicBezTo>
                    <a:cubicBezTo>
                      <a:pt x="14731" y="18135"/>
                      <a:pt x="13829" y="14795"/>
                      <a:pt x="13651" y="14363"/>
                    </a:cubicBezTo>
                    <a:cubicBezTo>
                      <a:pt x="13258" y="13411"/>
                      <a:pt x="11810" y="12738"/>
                      <a:pt x="10984" y="12242"/>
                    </a:cubicBezTo>
                    <a:cubicBezTo>
                      <a:pt x="8533" y="10807"/>
                      <a:pt x="7631" y="6146"/>
                      <a:pt x="5091" y="6667"/>
                    </a:cubicBezTo>
                    <a:cubicBezTo>
                      <a:pt x="4114" y="5600"/>
                      <a:pt x="3364" y="3416"/>
                      <a:pt x="2945" y="3035"/>
                    </a:cubicBezTo>
                    <a:cubicBezTo>
                      <a:pt x="2019" y="2222"/>
                      <a:pt x="0" y="2895"/>
                      <a:pt x="431" y="825"/>
                    </a:cubicBezTo>
                    <a:close/>
                    <a:moveTo>
                      <a:pt x="2336"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1562" name="Rectangle 1561">
              <a:extLst>
                <a:ext uri="{FF2B5EF4-FFF2-40B4-BE49-F238E27FC236}">
                  <a16:creationId xmlns:a16="http://schemas.microsoft.com/office/drawing/2014/main" id="{0D5FBD5A-5C5B-5009-659C-F8D379B754F6}"/>
                </a:ext>
              </a:extLst>
            </p:cNvPr>
            <p:cNvSpPr/>
            <p:nvPr/>
          </p:nvSpPr>
          <p:spPr>
            <a:xfrm>
              <a:off x="928714" y="4316488"/>
              <a:ext cx="2398285" cy="707886"/>
            </a:xfrm>
            <a:prstGeom prst="rect">
              <a:avLst/>
            </a:prstGeom>
          </p:spPr>
          <p:txBody>
            <a:bodyPr wrap="none">
              <a:spAutoFit/>
            </a:bodyPr>
            <a:lstStyle/>
            <a:p>
              <a:r>
                <a:rPr lang="fr-FR" sz="2000" dirty="0"/>
                <a:t>Le chauffage est lié à</a:t>
              </a:r>
            </a:p>
            <a:p>
              <a:r>
                <a:rPr lang="fr-FR" sz="2000" dirty="0"/>
                <a:t> la température</a:t>
              </a:r>
            </a:p>
          </p:txBody>
        </p:sp>
      </p:grpSp>
      <p:grpSp>
        <p:nvGrpSpPr>
          <p:cNvPr id="1984" name="Groupe 1983">
            <a:extLst>
              <a:ext uri="{FF2B5EF4-FFF2-40B4-BE49-F238E27FC236}">
                <a16:creationId xmlns:a16="http://schemas.microsoft.com/office/drawing/2014/main" id="{D5975CB0-2D27-F463-10B6-A0900503E614}"/>
              </a:ext>
            </a:extLst>
          </p:cNvPr>
          <p:cNvGrpSpPr/>
          <p:nvPr/>
        </p:nvGrpSpPr>
        <p:grpSpPr>
          <a:xfrm>
            <a:off x="4133791" y="2247790"/>
            <a:ext cx="3084499" cy="2804806"/>
            <a:chOff x="4133791" y="2247790"/>
            <a:chExt cx="3084499" cy="2804806"/>
          </a:xfrm>
        </p:grpSpPr>
        <p:grpSp>
          <p:nvGrpSpPr>
            <p:cNvPr id="1126" name="Groupe 248">
              <a:extLst>
                <a:ext uri="{FF2B5EF4-FFF2-40B4-BE49-F238E27FC236}">
                  <a16:creationId xmlns:a16="http://schemas.microsoft.com/office/drawing/2014/main" id="{15A81F54-DF93-6D47-F90F-92F1E094C26B}"/>
                </a:ext>
              </a:extLst>
            </p:cNvPr>
            <p:cNvGrpSpPr/>
            <p:nvPr/>
          </p:nvGrpSpPr>
          <p:grpSpPr>
            <a:xfrm>
              <a:off x="4693984" y="2247790"/>
              <a:ext cx="1488159" cy="1886888"/>
              <a:chOff x="2378163" y="2327303"/>
              <a:chExt cx="944600" cy="1200163"/>
            </a:xfrm>
          </p:grpSpPr>
          <p:pic>
            <p:nvPicPr>
              <p:cNvPr id="1127" name="Picture 9936">
                <a:extLst>
                  <a:ext uri="{FF2B5EF4-FFF2-40B4-BE49-F238E27FC236}">
                    <a16:creationId xmlns:a16="http://schemas.microsoft.com/office/drawing/2014/main" id="{CF2C0127-25B6-3148-6134-05FA346F2B5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427974" y="2520355"/>
                <a:ext cx="25400" cy="25400"/>
              </a:xfrm>
              <a:prstGeom prst="rect">
                <a:avLst/>
              </a:prstGeom>
              <a:noFill/>
            </p:spPr>
          </p:pic>
          <p:pic>
            <p:nvPicPr>
              <p:cNvPr id="1128" name="Picture 9937">
                <a:extLst>
                  <a:ext uri="{FF2B5EF4-FFF2-40B4-BE49-F238E27FC236}">
                    <a16:creationId xmlns:a16="http://schemas.microsoft.com/office/drawing/2014/main" id="{F665E772-A2D6-8F52-BF6D-89D3F618B36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426587" y="2518962"/>
                <a:ext cx="25400" cy="25400"/>
              </a:xfrm>
              <a:prstGeom prst="rect">
                <a:avLst/>
              </a:prstGeom>
              <a:noFill/>
            </p:spPr>
          </p:pic>
          <p:pic>
            <p:nvPicPr>
              <p:cNvPr id="1129" name="Picture 9938">
                <a:extLst>
                  <a:ext uri="{FF2B5EF4-FFF2-40B4-BE49-F238E27FC236}">
                    <a16:creationId xmlns:a16="http://schemas.microsoft.com/office/drawing/2014/main" id="{E4825D27-DE65-017D-241A-4CACFFF59A4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425997" y="2518369"/>
                <a:ext cx="25400" cy="25400"/>
              </a:xfrm>
              <a:prstGeom prst="rect">
                <a:avLst/>
              </a:prstGeom>
              <a:noFill/>
            </p:spPr>
          </p:pic>
          <p:pic>
            <p:nvPicPr>
              <p:cNvPr id="1130" name="Picture 9939">
                <a:extLst>
                  <a:ext uri="{FF2B5EF4-FFF2-40B4-BE49-F238E27FC236}">
                    <a16:creationId xmlns:a16="http://schemas.microsoft.com/office/drawing/2014/main" id="{5D91E1C9-0D4A-9C3F-1C69-D136B53896A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379621" y="2463493"/>
                <a:ext cx="25400" cy="25400"/>
              </a:xfrm>
              <a:prstGeom prst="rect">
                <a:avLst/>
              </a:prstGeom>
              <a:noFill/>
            </p:spPr>
          </p:pic>
          <p:pic>
            <p:nvPicPr>
              <p:cNvPr id="1131" name="Picture 9940">
                <a:extLst>
                  <a:ext uri="{FF2B5EF4-FFF2-40B4-BE49-F238E27FC236}">
                    <a16:creationId xmlns:a16="http://schemas.microsoft.com/office/drawing/2014/main" id="{077C336C-34B5-BB1C-70E8-B371A3049D7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378233" y="2462113"/>
                <a:ext cx="25400" cy="25400"/>
              </a:xfrm>
              <a:prstGeom prst="rect">
                <a:avLst/>
              </a:prstGeom>
              <a:noFill/>
            </p:spPr>
          </p:pic>
          <p:pic>
            <p:nvPicPr>
              <p:cNvPr id="1132" name="Picture 9941">
                <a:extLst>
                  <a:ext uri="{FF2B5EF4-FFF2-40B4-BE49-F238E27FC236}">
                    <a16:creationId xmlns:a16="http://schemas.microsoft.com/office/drawing/2014/main" id="{A8D366CD-37AE-0AC9-B0DC-B85613A4B0F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397297" y="2472476"/>
                <a:ext cx="25400" cy="25400"/>
              </a:xfrm>
              <a:prstGeom prst="rect">
                <a:avLst/>
              </a:prstGeom>
              <a:noFill/>
            </p:spPr>
          </p:pic>
          <p:pic>
            <p:nvPicPr>
              <p:cNvPr id="1133" name="Picture 9942">
                <a:extLst>
                  <a:ext uri="{FF2B5EF4-FFF2-40B4-BE49-F238E27FC236}">
                    <a16:creationId xmlns:a16="http://schemas.microsoft.com/office/drawing/2014/main" id="{176853EC-29BA-2A15-4BD7-E063938B866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395768" y="2471094"/>
                <a:ext cx="25400" cy="25400"/>
              </a:xfrm>
              <a:prstGeom prst="rect">
                <a:avLst/>
              </a:prstGeom>
              <a:noFill/>
            </p:spPr>
          </p:pic>
          <p:pic>
            <p:nvPicPr>
              <p:cNvPr id="1134" name="Picture 9943">
                <a:extLst>
                  <a:ext uri="{FF2B5EF4-FFF2-40B4-BE49-F238E27FC236}">
                    <a16:creationId xmlns:a16="http://schemas.microsoft.com/office/drawing/2014/main" id="{C38C2B6A-E265-C07D-EFAE-3B11E7BEB65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5664" y="2478223"/>
                <a:ext cx="25400" cy="25400"/>
              </a:xfrm>
              <a:prstGeom prst="rect">
                <a:avLst/>
              </a:prstGeom>
              <a:noFill/>
            </p:spPr>
          </p:pic>
          <p:pic>
            <p:nvPicPr>
              <p:cNvPr id="1135" name="Picture 9944">
                <a:extLst>
                  <a:ext uri="{FF2B5EF4-FFF2-40B4-BE49-F238E27FC236}">
                    <a16:creationId xmlns:a16="http://schemas.microsoft.com/office/drawing/2014/main" id="{CF75DE4B-9556-FE15-AB98-FEBC23E7C56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431795" y="2745627"/>
                <a:ext cx="25400" cy="25400"/>
              </a:xfrm>
              <a:prstGeom prst="rect">
                <a:avLst/>
              </a:prstGeom>
              <a:noFill/>
            </p:spPr>
          </p:pic>
          <p:pic>
            <p:nvPicPr>
              <p:cNvPr id="1136" name="Picture 9945">
                <a:extLst>
                  <a:ext uri="{FF2B5EF4-FFF2-40B4-BE49-F238E27FC236}">
                    <a16:creationId xmlns:a16="http://schemas.microsoft.com/office/drawing/2014/main" id="{8D53CE42-8ADB-A5C4-06BE-2F4DCC5E26A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433675" y="2700732"/>
                <a:ext cx="25400" cy="25400"/>
              </a:xfrm>
              <a:prstGeom prst="rect">
                <a:avLst/>
              </a:prstGeom>
              <a:noFill/>
            </p:spPr>
          </p:pic>
          <p:pic>
            <p:nvPicPr>
              <p:cNvPr id="1137" name="Picture 9946">
                <a:extLst>
                  <a:ext uri="{FF2B5EF4-FFF2-40B4-BE49-F238E27FC236}">
                    <a16:creationId xmlns:a16="http://schemas.microsoft.com/office/drawing/2014/main" id="{53969538-6283-6604-5612-4741122BF56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433688" y="2700732"/>
                <a:ext cx="25400" cy="25400"/>
              </a:xfrm>
              <a:prstGeom prst="rect">
                <a:avLst/>
              </a:prstGeom>
              <a:noFill/>
            </p:spPr>
          </p:pic>
          <p:pic>
            <p:nvPicPr>
              <p:cNvPr id="1138" name="Picture 9947">
                <a:extLst>
                  <a:ext uri="{FF2B5EF4-FFF2-40B4-BE49-F238E27FC236}">
                    <a16:creationId xmlns:a16="http://schemas.microsoft.com/office/drawing/2014/main" id="{67A388FA-5018-7CC8-B91E-5A4C9FA87B4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431795" y="3120785"/>
                <a:ext cx="25400" cy="25400"/>
              </a:xfrm>
              <a:prstGeom prst="rect">
                <a:avLst/>
              </a:prstGeom>
              <a:noFill/>
            </p:spPr>
          </p:pic>
          <p:pic>
            <p:nvPicPr>
              <p:cNvPr id="1139" name="Picture 9948">
                <a:extLst>
                  <a:ext uri="{FF2B5EF4-FFF2-40B4-BE49-F238E27FC236}">
                    <a16:creationId xmlns:a16="http://schemas.microsoft.com/office/drawing/2014/main" id="{8380E63A-84B7-45E7-30EC-F4FDDCF6C50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681613" y="2327303"/>
                <a:ext cx="25400" cy="25400"/>
              </a:xfrm>
              <a:prstGeom prst="rect">
                <a:avLst/>
              </a:prstGeom>
              <a:noFill/>
            </p:spPr>
          </p:pic>
          <p:pic>
            <p:nvPicPr>
              <p:cNvPr id="1140" name="Picture 9949">
                <a:extLst>
                  <a:ext uri="{FF2B5EF4-FFF2-40B4-BE49-F238E27FC236}">
                    <a16:creationId xmlns:a16="http://schemas.microsoft.com/office/drawing/2014/main" id="{DE316533-859A-F37D-1294-BEC1DD11D4C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688589" y="2869645"/>
                <a:ext cx="25400" cy="25400"/>
              </a:xfrm>
              <a:prstGeom prst="rect">
                <a:avLst/>
              </a:prstGeom>
              <a:noFill/>
            </p:spPr>
          </p:pic>
          <p:pic>
            <p:nvPicPr>
              <p:cNvPr id="1141" name="Picture 9950">
                <a:extLst>
                  <a:ext uri="{FF2B5EF4-FFF2-40B4-BE49-F238E27FC236}">
                    <a16:creationId xmlns:a16="http://schemas.microsoft.com/office/drawing/2014/main" id="{6AD5F345-3263-B986-F504-3ACFEFBFB93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751603" y="3007652"/>
                <a:ext cx="25400" cy="25400"/>
              </a:xfrm>
              <a:prstGeom prst="rect">
                <a:avLst/>
              </a:prstGeom>
              <a:noFill/>
            </p:spPr>
          </p:pic>
          <p:pic>
            <p:nvPicPr>
              <p:cNvPr id="1142" name="Picture 9951">
                <a:extLst>
                  <a:ext uri="{FF2B5EF4-FFF2-40B4-BE49-F238E27FC236}">
                    <a16:creationId xmlns:a16="http://schemas.microsoft.com/office/drawing/2014/main" id="{B1A648D7-368F-75D0-F4F7-086EAEB64B7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759473" y="2339693"/>
                <a:ext cx="25400" cy="25400"/>
              </a:xfrm>
              <a:prstGeom prst="rect">
                <a:avLst/>
              </a:prstGeom>
              <a:noFill/>
            </p:spPr>
          </p:pic>
          <p:pic>
            <p:nvPicPr>
              <p:cNvPr id="1143" name="Picture 9952">
                <a:extLst>
                  <a:ext uri="{FF2B5EF4-FFF2-40B4-BE49-F238E27FC236}">
                    <a16:creationId xmlns:a16="http://schemas.microsoft.com/office/drawing/2014/main" id="{BD471E57-110E-0359-7EE2-4EA23CFB445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780601" y="2328138"/>
                <a:ext cx="25400" cy="25400"/>
              </a:xfrm>
              <a:prstGeom prst="rect">
                <a:avLst/>
              </a:prstGeom>
              <a:noFill/>
            </p:spPr>
          </p:pic>
          <p:pic>
            <p:nvPicPr>
              <p:cNvPr id="1144" name="Picture 9953">
                <a:extLst>
                  <a:ext uri="{FF2B5EF4-FFF2-40B4-BE49-F238E27FC236}">
                    <a16:creationId xmlns:a16="http://schemas.microsoft.com/office/drawing/2014/main" id="{83EB27DF-6EA4-36FE-61F0-0FF3683C4F6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728294" y="2943165"/>
                <a:ext cx="25400" cy="25400"/>
              </a:xfrm>
              <a:prstGeom prst="rect">
                <a:avLst/>
              </a:prstGeom>
              <a:noFill/>
            </p:spPr>
          </p:pic>
          <p:pic>
            <p:nvPicPr>
              <p:cNvPr id="1145" name="Picture 9954">
                <a:extLst>
                  <a:ext uri="{FF2B5EF4-FFF2-40B4-BE49-F238E27FC236}">
                    <a16:creationId xmlns:a16="http://schemas.microsoft.com/office/drawing/2014/main" id="{649D2FA4-EEEF-3ED2-CE3A-FA3E2A3407D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378163" y="2506774"/>
                <a:ext cx="25400" cy="25400"/>
              </a:xfrm>
              <a:prstGeom prst="rect">
                <a:avLst/>
              </a:prstGeom>
              <a:noFill/>
            </p:spPr>
          </p:pic>
          <p:pic>
            <p:nvPicPr>
              <p:cNvPr id="1146" name="Picture 9955">
                <a:extLst>
                  <a:ext uri="{FF2B5EF4-FFF2-40B4-BE49-F238E27FC236}">
                    <a16:creationId xmlns:a16="http://schemas.microsoft.com/office/drawing/2014/main" id="{F8636895-4510-1148-44C0-8DECCF716D3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395691" y="2512504"/>
                <a:ext cx="25400" cy="25400"/>
              </a:xfrm>
              <a:prstGeom prst="rect">
                <a:avLst/>
              </a:prstGeom>
              <a:noFill/>
            </p:spPr>
          </p:pic>
          <p:pic>
            <p:nvPicPr>
              <p:cNvPr id="1147" name="Picture 9956">
                <a:extLst>
                  <a:ext uri="{FF2B5EF4-FFF2-40B4-BE49-F238E27FC236}">
                    <a16:creationId xmlns:a16="http://schemas.microsoft.com/office/drawing/2014/main" id="{C96BC40E-450B-742A-DAED-EF60129909C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792950" y="3018746"/>
                <a:ext cx="25400" cy="25400"/>
              </a:xfrm>
              <a:prstGeom prst="rect">
                <a:avLst/>
              </a:prstGeom>
              <a:noFill/>
            </p:spPr>
          </p:pic>
          <p:pic>
            <p:nvPicPr>
              <p:cNvPr id="1148" name="Picture 9957">
                <a:extLst>
                  <a:ext uri="{FF2B5EF4-FFF2-40B4-BE49-F238E27FC236}">
                    <a16:creationId xmlns:a16="http://schemas.microsoft.com/office/drawing/2014/main" id="{35ABA128-BF90-E029-1325-A42756AF0C7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20897" y="3067726"/>
                <a:ext cx="25400" cy="25400"/>
              </a:xfrm>
              <a:prstGeom prst="rect">
                <a:avLst/>
              </a:prstGeom>
              <a:noFill/>
            </p:spPr>
          </p:pic>
          <p:pic>
            <p:nvPicPr>
              <p:cNvPr id="1149" name="Picture 9958">
                <a:extLst>
                  <a:ext uri="{FF2B5EF4-FFF2-40B4-BE49-F238E27FC236}">
                    <a16:creationId xmlns:a16="http://schemas.microsoft.com/office/drawing/2014/main" id="{4155F67A-437B-2807-7AA8-BE82579A824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792868" y="3026376"/>
                <a:ext cx="25400" cy="25400"/>
              </a:xfrm>
              <a:prstGeom prst="rect">
                <a:avLst/>
              </a:prstGeom>
              <a:noFill/>
            </p:spPr>
          </p:pic>
          <p:pic>
            <p:nvPicPr>
              <p:cNvPr id="1150" name="Picture 9959">
                <a:extLst>
                  <a:ext uri="{FF2B5EF4-FFF2-40B4-BE49-F238E27FC236}">
                    <a16:creationId xmlns:a16="http://schemas.microsoft.com/office/drawing/2014/main" id="{58F81C07-3C95-3B41-2B02-66066B3372D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20922" y="3077636"/>
                <a:ext cx="25400" cy="25400"/>
              </a:xfrm>
              <a:prstGeom prst="rect">
                <a:avLst/>
              </a:prstGeom>
              <a:noFill/>
            </p:spPr>
          </p:pic>
          <p:pic>
            <p:nvPicPr>
              <p:cNvPr id="1151" name="Picture 9960">
                <a:extLst>
                  <a:ext uri="{FF2B5EF4-FFF2-40B4-BE49-F238E27FC236}">
                    <a16:creationId xmlns:a16="http://schemas.microsoft.com/office/drawing/2014/main" id="{68F24959-E4C2-6BCE-E1E9-4F7A4D84F35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23936" y="3064630"/>
                <a:ext cx="25400" cy="25400"/>
              </a:xfrm>
              <a:prstGeom prst="rect">
                <a:avLst/>
              </a:prstGeom>
              <a:noFill/>
            </p:spPr>
          </p:pic>
          <p:pic>
            <p:nvPicPr>
              <p:cNvPr id="1152" name="Picture 9961">
                <a:extLst>
                  <a:ext uri="{FF2B5EF4-FFF2-40B4-BE49-F238E27FC236}">
                    <a16:creationId xmlns:a16="http://schemas.microsoft.com/office/drawing/2014/main" id="{ED0D9221-0596-D3FC-DD4D-B72FDB1D86E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793659" y="3027981"/>
                <a:ext cx="25400" cy="25400"/>
              </a:xfrm>
              <a:prstGeom prst="rect">
                <a:avLst/>
              </a:prstGeom>
              <a:noFill/>
            </p:spPr>
          </p:pic>
          <p:pic>
            <p:nvPicPr>
              <p:cNvPr id="1153" name="Picture 9962">
                <a:extLst>
                  <a:ext uri="{FF2B5EF4-FFF2-40B4-BE49-F238E27FC236}">
                    <a16:creationId xmlns:a16="http://schemas.microsoft.com/office/drawing/2014/main" id="{83D8BEE8-3427-EC23-495D-84E798AA005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28519" y="3174958"/>
                <a:ext cx="25400" cy="25400"/>
              </a:xfrm>
              <a:prstGeom prst="rect">
                <a:avLst/>
              </a:prstGeom>
              <a:noFill/>
            </p:spPr>
          </p:pic>
          <p:pic>
            <p:nvPicPr>
              <p:cNvPr id="1154" name="Picture 9963">
                <a:extLst>
                  <a:ext uri="{FF2B5EF4-FFF2-40B4-BE49-F238E27FC236}">
                    <a16:creationId xmlns:a16="http://schemas.microsoft.com/office/drawing/2014/main" id="{103E5F13-B252-587A-818A-FBA76C2FD73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796420" y="3123562"/>
                <a:ext cx="25400" cy="25400"/>
              </a:xfrm>
              <a:prstGeom prst="rect">
                <a:avLst/>
              </a:prstGeom>
              <a:noFill/>
            </p:spPr>
          </p:pic>
          <p:pic>
            <p:nvPicPr>
              <p:cNvPr id="1155" name="Picture 9964">
                <a:extLst>
                  <a:ext uri="{FF2B5EF4-FFF2-40B4-BE49-F238E27FC236}">
                    <a16:creationId xmlns:a16="http://schemas.microsoft.com/office/drawing/2014/main" id="{3DF7DFDB-9EB6-A9AB-494A-0AA1A36185F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34217" y="3130833"/>
                <a:ext cx="25400" cy="25400"/>
              </a:xfrm>
              <a:prstGeom prst="rect">
                <a:avLst/>
              </a:prstGeom>
              <a:noFill/>
            </p:spPr>
          </p:pic>
          <p:pic>
            <p:nvPicPr>
              <p:cNvPr id="1156" name="Picture 9965">
                <a:extLst>
                  <a:ext uri="{FF2B5EF4-FFF2-40B4-BE49-F238E27FC236}">
                    <a16:creationId xmlns:a16="http://schemas.microsoft.com/office/drawing/2014/main" id="{4623AB25-F3FB-D50A-F6AE-7EFF1EC7CD94}"/>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37237" y="3168553"/>
                <a:ext cx="25400" cy="25400"/>
              </a:xfrm>
              <a:prstGeom prst="rect">
                <a:avLst/>
              </a:prstGeom>
              <a:noFill/>
            </p:spPr>
          </p:pic>
          <p:pic>
            <p:nvPicPr>
              <p:cNvPr id="1157" name="Picture 9966">
                <a:extLst>
                  <a:ext uri="{FF2B5EF4-FFF2-40B4-BE49-F238E27FC236}">
                    <a16:creationId xmlns:a16="http://schemas.microsoft.com/office/drawing/2014/main" id="{B11F1828-3259-BE3D-2722-C05D0A09DCF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65162" y="3137265"/>
                <a:ext cx="25400" cy="25400"/>
              </a:xfrm>
              <a:prstGeom prst="rect">
                <a:avLst/>
              </a:prstGeom>
              <a:noFill/>
            </p:spPr>
          </p:pic>
          <p:pic>
            <p:nvPicPr>
              <p:cNvPr id="1158" name="Picture 9967">
                <a:extLst>
                  <a:ext uri="{FF2B5EF4-FFF2-40B4-BE49-F238E27FC236}">
                    <a16:creationId xmlns:a16="http://schemas.microsoft.com/office/drawing/2014/main" id="{FE993074-7E41-85DE-F5DF-715EB9734E3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88672" y="3160979"/>
                <a:ext cx="25400" cy="25400"/>
              </a:xfrm>
              <a:prstGeom prst="rect">
                <a:avLst/>
              </a:prstGeom>
              <a:noFill/>
            </p:spPr>
          </p:pic>
          <p:pic>
            <p:nvPicPr>
              <p:cNvPr id="1159" name="Picture 9968">
                <a:extLst>
                  <a:ext uri="{FF2B5EF4-FFF2-40B4-BE49-F238E27FC236}">
                    <a16:creationId xmlns:a16="http://schemas.microsoft.com/office/drawing/2014/main" id="{BE3A7BB3-E429-9174-017A-496082BBB03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909999" y="3112569"/>
                <a:ext cx="25400" cy="25400"/>
              </a:xfrm>
              <a:prstGeom prst="rect">
                <a:avLst/>
              </a:prstGeom>
              <a:noFill/>
            </p:spPr>
          </p:pic>
          <p:pic>
            <p:nvPicPr>
              <p:cNvPr id="1160" name="Picture 9969">
                <a:extLst>
                  <a:ext uri="{FF2B5EF4-FFF2-40B4-BE49-F238E27FC236}">
                    <a16:creationId xmlns:a16="http://schemas.microsoft.com/office/drawing/2014/main" id="{768F6353-3843-63B8-145A-28420DAB3424}"/>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910251" y="3133967"/>
                <a:ext cx="25400" cy="25400"/>
              </a:xfrm>
              <a:prstGeom prst="rect">
                <a:avLst/>
              </a:prstGeom>
              <a:noFill/>
            </p:spPr>
          </p:pic>
          <p:pic>
            <p:nvPicPr>
              <p:cNvPr id="1161" name="Picture 9970">
                <a:extLst>
                  <a:ext uri="{FF2B5EF4-FFF2-40B4-BE49-F238E27FC236}">
                    <a16:creationId xmlns:a16="http://schemas.microsoft.com/office/drawing/2014/main" id="{B2227759-FFFA-4826-FCF2-6027C886609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64758" y="3104984"/>
                <a:ext cx="25400" cy="25400"/>
              </a:xfrm>
              <a:prstGeom prst="rect">
                <a:avLst/>
              </a:prstGeom>
              <a:noFill/>
            </p:spPr>
          </p:pic>
          <p:pic>
            <p:nvPicPr>
              <p:cNvPr id="1162" name="Picture 9971">
                <a:extLst>
                  <a:ext uri="{FF2B5EF4-FFF2-40B4-BE49-F238E27FC236}">
                    <a16:creationId xmlns:a16="http://schemas.microsoft.com/office/drawing/2014/main" id="{C54ADAA0-B662-DB4B-1567-7754B696ECD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83387" y="3120788"/>
                <a:ext cx="25400" cy="25400"/>
              </a:xfrm>
              <a:prstGeom prst="rect">
                <a:avLst/>
              </a:prstGeom>
              <a:noFill/>
            </p:spPr>
          </p:pic>
          <p:pic>
            <p:nvPicPr>
              <p:cNvPr id="1163" name="Picture 9972">
                <a:extLst>
                  <a:ext uri="{FF2B5EF4-FFF2-40B4-BE49-F238E27FC236}">
                    <a16:creationId xmlns:a16="http://schemas.microsoft.com/office/drawing/2014/main" id="{5F54AA7D-B328-6DBE-07D3-20A23A1348A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51308" y="3156196"/>
                <a:ext cx="25400" cy="25400"/>
              </a:xfrm>
              <a:prstGeom prst="rect">
                <a:avLst/>
              </a:prstGeom>
              <a:noFill/>
            </p:spPr>
          </p:pic>
          <p:pic>
            <p:nvPicPr>
              <p:cNvPr id="1164" name="Picture 9973">
                <a:extLst>
                  <a:ext uri="{FF2B5EF4-FFF2-40B4-BE49-F238E27FC236}">
                    <a16:creationId xmlns:a16="http://schemas.microsoft.com/office/drawing/2014/main" id="{04A8FDF5-70FC-153A-7181-566352EAB33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41166" y="3104037"/>
                <a:ext cx="25400" cy="25400"/>
              </a:xfrm>
              <a:prstGeom prst="rect">
                <a:avLst/>
              </a:prstGeom>
              <a:noFill/>
            </p:spPr>
          </p:pic>
          <p:pic>
            <p:nvPicPr>
              <p:cNvPr id="1165" name="Picture 9974">
                <a:extLst>
                  <a:ext uri="{FF2B5EF4-FFF2-40B4-BE49-F238E27FC236}">
                    <a16:creationId xmlns:a16="http://schemas.microsoft.com/office/drawing/2014/main" id="{9F7E4072-1D8E-506A-B711-C0853ED8310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905551" y="3074141"/>
                <a:ext cx="25400" cy="25400"/>
              </a:xfrm>
              <a:prstGeom prst="rect">
                <a:avLst/>
              </a:prstGeom>
              <a:noFill/>
            </p:spPr>
          </p:pic>
          <p:pic>
            <p:nvPicPr>
              <p:cNvPr id="1166" name="Picture 9975">
                <a:extLst>
                  <a:ext uri="{FF2B5EF4-FFF2-40B4-BE49-F238E27FC236}">
                    <a16:creationId xmlns:a16="http://schemas.microsoft.com/office/drawing/2014/main" id="{E1B9BCA0-626A-B88E-5166-D2168564E72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59840" y="3083901"/>
                <a:ext cx="25400" cy="25400"/>
              </a:xfrm>
              <a:prstGeom prst="rect">
                <a:avLst/>
              </a:prstGeom>
              <a:noFill/>
            </p:spPr>
          </p:pic>
          <p:pic>
            <p:nvPicPr>
              <p:cNvPr id="1167" name="Picture 9976">
                <a:extLst>
                  <a:ext uri="{FF2B5EF4-FFF2-40B4-BE49-F238E27FC236}">
                    <a16:creationId xmlns:a16="http://schemas.microsoft.com/office/drawing/2014/main" id="{9F47A6CF-4F2B-FF70-54B2-EE5F69C6083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95584" y="3096715"/>
                <a:ext cx="25400" cy="25400"/>
              </a:xfrm>
              <a:prstGeom prst="rect">
                <a:avLst/>
              </a:prstGeom>
              <a:noFill/>
            </p:spPr>
          </p:pic>
          <p:pic>
            <p:nvPicPr>
              <p:cNvPr id="1168" name="Picture 9977">
                <a:extLst>
                  <a:ext uri="{FF2B5EF4-FFF2-40B4-BE49-F238E27FC236}">
                    <a16:creationId xmlns:a16="http://schemas.microsoft.com/office/drawing/2014/main" id="{8BB051DB-E6DE-FD87-E1E6-8C8BA8ACEBA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37537" y="3086307"/>
                <a:ext cx="25400" cy="25400"/>
              </a:xfrm>
              <a:prstGeom prst="rect">
                <a:avLst/>
              </a:prstGeom>
              <a:noFill/>
            </p:spPr>
          </p:pic>
          <p:pic>
            <p:nvPicPr>
              <p:cNvPr id="1169" name="Picture 9978">
                <a:extLst>
                  <a:ext uri="{FF2B5EF4-FFF2-40B4-BE49-F238E27FC236}">
                    <a16:creationId xmlns:a16="http://schemas.microsoft.com/office/drawing/2014/main" id="{09BF7764-9AD9-7195-5BED-75144622ED3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915056" y="3162177"/>
                <a:ext cx="25400" cy="25400"/>
              </a:xfrm>
              <a:prstGeom prst="rect">
                <a:avLst/>
              </a:prstGeom>
              <a:noFill/>
            </p:spPr>
          </p:pic>
          <p:pic>
            <p:nvPicPr>
              <p:cNvPr id="1170" name="Picture 9979">
                <a:extLst>
                  <a:ext uri="{FF2B5EF4-FFF2-40B4-BE49-F238E27FC236}">
                    <a16:creationId xmlns:a16="http://schemas.microsoft.com/office/drawing/2014/main" id="{83DF52D7-8EAC-0A9E-2C4E-B456B9CF7D3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81654" y="3139155"/>
                <a:ext cx="25400" cy="25400"/>
              </a:xfrm>
              <a:prstGeom prst="rect">
                <a:avLst/>
              </a:prstGeom>
              <a:noFill/>
            </p:spPr>
          </p:pic>
          <p:pic>
            <p:nvPicPr>
              <p:cNvPr id="1171" name="Picture 9980">
                <a:extLst>
                  <a:ext uri="{FF2B5EF4-FFF2-40B4-BE49-F238E27FC236}">
                    <a16:creationId xmlns:a16="http://schemas.microsoft.com/office/drawing/2014/main" id="{282FF5F8-5C6F-CB35-E6D1-F09D3C7464C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56220" y="3121159"/>
                <a:ext cx="25400" cy="25400"/>
              </a:xfrm>
              <a:prstGeom prst="rect">
                <a:avLst/>
              </a:prstGeom>
              <a:noFill/>
            </p:spPr>
          </p:pic>
          <p:pic>
            <p:nvPicPr>
              <p:cNvPr id="1172" name="Picture 9981">
                <a:extLst>
                  <a:ext uri="{FF2B5EF4-FFF2-40B4-BE49-F238E27FC236}">
                    <a16:creationId xmlns:a16="http://schemas.microsoft.com/office/drawing/2014/main" id="{9B30FCA7-5D07-15B1-704F-10EAE03BDB44}"/>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28999" y="3137644"/>
                <a:ext cx="25400" cy="25400"/>
              </a:xfrm>
              <a:prstGeom prst="rect">
                <a:avLst/>
              </a:prstGeom>
              <a:noFill/>
            </p:spPr>
          </p:pic>
          <p:pic>
            <p:nvPicPr>
              <p:cNvPr id="1173" name="Picture 9982">
                <a:extLst>
                  <a:ext uri="{FF2B5EF4-FFF2-40B4-BE49-F238E27FC236}">
                    <a16:creationId xmlns:a16="http://schemas.microsoft.com/office/drawing/2014/main" id="{5399E450-7BD9-1C9F-A833-80F70CD3BAE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917501" y="3092522"/>
                <a:ext cx="25400" cy="25400"/>
              </a:xfrm>
              <a:prstGeom prst="rect">
                <a:avLst/>
              </a:prstGeom>
              <a:noFill/>
            </p:spPr>
          </p:pic>
          <p:pic>
            <p:nvPicPr>
              <p:cNvPr id="1174" name="Picture 9983">
                <a:extLst>
                  <a:ext uri="{FF2B5EF4-FFF2-40B4-BE49-F238E27FC236}">
                    <a16:creationId xmlns:a16="http://schemas.microsoft.com/office/drawing/2014/main" id="{847118F1-058B-ACA4-5699-BC4E397AA54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62081" y="3169267"/>
                <a:ext cx="25400" cy="25400"/>
              </a:xfrm>
              <a:prstGeom prst="rect">
                <a:avLst/>
              </a:prstGeom>
              <a:noFill/>
            </p:spPr>
          </p:pic>
          <p:pic>
            <p:nvPicPr>
              <p:cNvPr id="1175" name="Picture 9984">
                <a:extLst>
                  <a:ext uri="{FF2B5EF4-FFF2-40B4-BE49-F238E27FC236}">
                    <a16:creationId xmlns:a16="http://schemas.microsoft.com/office/drawing/2014/main" id="{8796348F-DF35-B68F-9A68-72E1834FCC4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920313" y="3121955"/>
                <a:ext cx="25400" cy="25400"/>
              </a:xfrm>
              <a:prstGeom prst="rect">
                <a:avLst/>
              </a:prstGeom>
              <a:noFill/>
            </p:spPr>
          </p:pic>
          <p:pic>
            <p:nvPicPr>
              <p:cNvPr id="1176" name="Picture 9985">
                <a:extLst>
                  <a:ext uri="{FF2B5EF4-FFF2-40B4-BE49-F238E27FC236}">
                    <a16:creationId xmlns:a16="http://schemas.microsoft.com/office/drawing/2014/main" id="{A049CF2F-5101-2EBC-FFF0-D083A49FA95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82393" y="3075463"/>
                <a:ext cx="25400" cy="25400"/>
              </a:xfrm>
              <a:prstGeom prst="rect">
                <a:avLst/>
              </a:prstGeom>
              <a:noFill/>
            </p:spPr>
          </p:pic>
          <p:pic>
            <p:nvPicPr>
              <p:cNvPr id="1177" name="Picture 9986">
                <a:extLst>
                  <a:ext uri="{FF2B5EF4-FFF2-40B4-BE49-F238E27FC236}">
                    <a16:creationId xmlns:a16="http://schemas.microsoft.com/office/drawing/2014/main" id="{26BB6F30-CFA2-A44D-6472-76726894120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9632" y="3159549"/>
                <a:ext cx="25400" cy="25400"/>
              </a:xfrm>
              <a:prstGeom prst="rect">
                <a:avLst/>
              </a:prstGeom>
              <a:noFill/>
            </p:spPr>
          </p:pic>
          <p:pic>
            <p:nvPicPr>
              <p:cNvPr id="1178" name="Picture 9987">
                <a:extLst>
                  <a:ext uri="{FF2B5EF4-FFF2-40B4-BE49-F238E27FC236}">
                    <a16:creationId xmlns:a16="http://schemas.microsoft.com/office/drawing/2014/main" id="{DA61E6BC-F741-940E-1A97-779859F9E84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2409" y="3123404"/>
                <a:ext cx="25400" cy="25400"/>
              </a:xfrm>
              <a:prstGeom prst="rect">
                <a:avLst/>
              </a:prstGeom>
              <a:noFill/>
            </p:spPr>
          </p:pic>
          <p:pic>
            <p:nvPicPr>
              <p:cNvPr id="1179" name="Picture 9988">
                <a:extLst>
                  <a:ext uri="{FF2B5EF4-FFF2-40B4-BE49-F238E27FC236}">
                    <a16:creationId xmlns:a16="http://schemas.microsoft.com/office/drawing/2014/main" id="{48ED2CA8-47A5-8996-7676-83F5BE4C7C3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04934" y="3142267"/>
                <a:ext cx="25400" cy="25400"/>
              </a:xfrm>
              <a:prstGeom prst="rect">
                <a:avLst/>
              </a:prstGeom>
              <a:noFill/>
            </p:spPr>
          </p:pic>
          <p:pic>
            <p:nvPicPr>
              <p:cNvPr id="1180" name="Picture 9989">
                <a:extLst>
                  <a:ext uri="{FF2B5EF4-FFF2-40B4-BE49-F238E27FC236}">
                    <a16:creationId xmlns:a16="http://schemas.microsoft.com/office/drawing/2014/main" id="{2C1EB067-4BE2-7155-E2A2-9A9EE66E203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00105" y="3090520"/>
                <a:ext cx="25400" cy="25400"/>
              </a:xfrm>
              <a:prstGeom prst="rect">
                <a:avLst/>
              </a:prstGeom>
              <a:noFill/>
            </p:spPr>
          </p:pic>
          <p:pic>
            <p:nvPicPr>
              <p:cNvPr id="1181" name="Picture 9990">
                <a:extLst>
                  <a:ext uri="{FF2B5EF4-FFF2-40B4-BE49-F238E27FC236}">
                    <a16:creationId xmlns:a16="http://schemas.microsoft.com/office/drawing/2014/main" id="{0AABAC21-64FF-2F13-FA35-01400F1EFC7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00231" y="3114694"/>
                <a:ext cx="25400" cy="25400"/>
              </a:xfrm>
              <a:prstGeom prst="rect">
                <a:avLst/>
              </a:prstGeom>
              <a:noFill/>
            </p:spPr>
          </p:pic>
          <p:pic>
            <p:nvPicPr>
              <p:cNvPr id="1182" name="Picture 9991">
                <a:extLst>
                  <a:ext uri="{FF2B5EF4-FFF2-40B4-BE49-F238E27FC236}">
                    <a16:creationId xmlns:a16="http://schemas.microsoft.com/office/drawing/2014/main" id="{F46127A3-7C3E-9A39-8829-01669EBAF32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2431" y="3087598"/>
                <a:ext cx="25400" cy="25400"/>
              </a:xfrm>
              <a:prstGeom prst="rect">
                <a:avLst/>
              </a:prstGeom>
              <a:noFill/>
            </p:spPr>
          </p:pic>
          <p:pic>
            <p:nvPicPr>
              <p:cNvPr id="1183" name="Picture 9992">
                <a:extLst>
                  <a:ext uri="{FF2B5EF4-FFF2-40B4-BE49-F238E27FC236}">
                    <a16:creationId xmlns:a16="http://schemas.microsoft.com/office/drawing/2014/main" id="{DE8010AA-684A-21F9-E684-BA8ACE126D4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06639" y="3097769"/>
                <a:ext cx="25400" cy="25400"/>
              </a:xfrm>
              <a:prstGeom prst="rect">
                <a:avLst/>
              </a:prstGeom>
              <a:noFill/>
            </p:spPr>
          </p:pic>
          <p:pic>
            <p:nvPicPr>
              <p:cNvPr id="1184" name="Picture 9993">
                <a:extLst>
                  <a:ext uri="{FF2B5EF4-FFF2-40B4-BE49-F238E27FC236}">
                    <a16:creationId xmlns:a16="http://schemas.microsoft.com/office/drawing/2014/main" id="{D6DE9B76-B992-3B8F-5B45-E420D8E8E0B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19082" y="3131646"/>
                <a:ext cx="25400" cy="25400"/>
              </a:xfrm>
              <a:prstGeom prst="rect">
                <a:avLst/>
              </a:prstGeom>
              <a:noFill/>
            </p:spPr>
          </p:pic>
          <p:pic>
            <p:nvPicPr>
              <p:cNvPr id="1185" name="Picture 9994">
                <a:extLst>
                  <a:ext uri="{FF2B5EF4-FFF2-40B4-BE49-F238E27FC236}">
                    <a16:creationId xmlns:a16="http://schemas.microsoft.com/office/drawing/2014/main" id="{ECE5B4A8-B263-F228-3138-0FEF8684B6F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20560" y="3105756"/>
                <a:ext cx="25400" cy="25400"/>
              </a:xfrm>
              <a:prstGeom prst="rect">
                <a:avLst/>
              </a:prstGeom>
              <a:noFill/>
            </p:spPr>
          </p:pic>
          <p:pic>
            <p:nvPicPr>
              <p:cNvPr id="1186" name="Picture 9995">
                <a:extLst>
                  <a:ext uri="{FF2B5EF4-FFF2-40B4-BE49-F238E27FC236}">
                    <a16:creationId xmlns:a16="http://schemas.microsoft.com/office/drawing/2014/main" id="{F3BC3B65-BDFF-9745-A299-A0B10127B0F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01363" y="3053122"/>
                <a:ext cx="25400" cy="25400"/>
              </a:xfrm>
              <a:prstGeom prst="rect">
                <a:avLst/>
              </a:prstGeom>
              <a:noFill/>
            </p:spPr>
          </p:pic>
          <p:pic>
            <p:nvPicPr>
              <p:cNvPr id="1187" name="Picture 9996">
                <a:extLst>
                  <a:ext uri="{FF2B5EF4-FFF2-40B4-BE49-F238E27FC236}">
                    <a16:creationId xmlns:a16="http://schemas.microsoft.com/office/drawing/2014/main" id="{19C0EEBD-F0A4-20AB-F498-77A41E9756F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5275" y="3074048"/>
                <a:ext cx="25400" cy="25400"/>
              </a:xfrm>
              <a:prstGeom prst="rect">
                <a:avLst/>
              </a:prstGeom>
              <a:noFill/>
            </p:spPr>
          </p:pic>
          <p:pic>
            <p:nvPicPr>
              <p:cNvPr id="1188" name="Picture 9997">
                <a:extLst>
                  <a:ext uri="{FF2B5EF4-FFF2-40B4-BE49-F238E27FC236}">
                    <a16:creationId xmlns:a16="http://schemas.microsoft.com/office/drawing/2014/main" id="{6BBA09C3-38F9-A99C-D877-6900E51E628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04729" y="3077663"/>
                <a:ext cx="25400" cy="25400"/>
              </a:xfrm>
              <a:prstGeom prst="rect">
                <a:avLst/>
              </a:prstGeom>
              <a:noFill/>
            </p:spPr>
          </p:pic>
          <p:pic>
            <p:nvPicPr>
              <p:cNvPr id="1189" name="Picture 9998">
                <a:extLst>
                  <a:ext uri="{FF2B5EF4-FFF2-40B4-BE49-F238E27FC236}">
                    <a16:creationId xmlns:a16="http://schemas.microsoft.com/office/drawing/2014/main" id="{2AC0FF20-B978-BD35-479E-BD0E31A9479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21855" y="3078493"/>
                <a:ext cx="25400" cy="25400"/>
              </a:xfrm>
              <a:prstGeom prst="rect">
                <a:avLst/>
              </a:prstGeom>
              <a:noFill/>
            </p:spPr>
          </p:pic>
          <p:pic>
            <p:nvPicPr>
              <p:cNvPr id="1190" name="Picture 9999">
                <a:extLst>
                  <a:ext uri="{FF2B5EF4-FFF2-40B4-BE49-F238E27FC236}">
                    <a16:creationId xmlns:a16="http://schemas.microsoft.com/office/drawing/2014/main" id="{7B212D18-3497-2683-7B3B-5CF51B7FB7C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795909" y="3132317"/>
                <a:ext cx="25400" cy="25400"/>
              </a:xfrm>
              <a:prstGeom prst="rect">
                <a:avLst/>
              </a:prstGeom>
              <a:noFill/>
            </p:spPr>
          </p:pic>
          <p:pic>
            <p:nvPicPr>
              <p:cNvPr id="1191" name="Picture 10000">
                <a:extLst>
                  <a:ext uri="{FF2B5EF4-FFF2-40B4-BE49-F238E27FC236}">
                    <a16:creationId xmlns:a16="http://schemas.microsoft.com/office/drawing/2014/main" id="{77E88A85-6022-ACEE-AAAA-28B543FBD78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06090" y="3121580"/>
                <a:ext cx="25400" cy="25400"/>
              </a:xfrm>
              <a:prstGeom prst="rect">
                <a:avLst/>
              </a:prstGeom>
              <a:noFill/>
            </p:spPr>
          </p:pic>
          <p:pic>
            <p:nvPicPr>
              <p:cNvPr id="1192" name="Picture 10001">
                <a:extLst>
                  <a:ext uri="{FF2B5EF4-FFF2-40B4-BE49-F238E27FC236}">
                    <a16:creationId xmlns:a16="http://schemas.microsoft.com/office/drawing/2014/main" id="{4EB4BC52-D1F4-CA40-BBA5-7F02F22C2E4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4351" y="3108854"/>
                <a:ext cx="25400" cy="25400"/>
              </a:xfrm>
              <a:prstGeom prst="rect">
                <a:avLst/>
              </a:prstGeom>
              <a:noFill/>
            </p:spPr>
          </p:pic>
          <p:pic>
            <p:nvPicPr>
              <p:cNvPr id="1193" name="Picture 10002">
                <a:extLst>
                  <a:ext uri="{FF2B5EF4-FFF2-40B4-BE49-F238E27FC236}">
                    <a16:creationId xmlns:a16="http://schemas.microsoft.com/office/drawing/2014/main" id="{44870899-5C0F-E420-84C7-E205557F59D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796590" y="3065791"/>
                <a:ext cx="25400" cy="25400"/>
              </a:xfrm>
              <a:prstGeom prst="rect">
                <a:avLst/>
              </a:prstGeom>
              <a:noFill/>
            </p:spPr>
          </p:pic>
          <p:pic>
            <p:nvPicPr>
              <p:cNvPr id="1194" name="Picture 10003">
                <a:extLst>
                  <a:ext uri="{FF2B5EF4-FFF2-40B4-BE49-F238E27FC236}">
                    <a16:creationId xmlns:a16="http://schemas.microsoft.com/office/drawing/2014/main" id="{C042D7E8-3485-E605-C471-1D8A6F719DF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1305" y="3155109"/>
                <a:ext cx="25400" cy="25400"/>
              </a:xfrm>
              <a:prstGeom prst="rect">
                <a:avLst/>
              </a:prstGeom>
              <a:noFill/>
            </p:spPr>
          </p:pic>
          <p:pic>
            <p:nvPicPr>
              <p:cNvPr id="1195" name="Picture 10004">
                <a:extLst>
                  <a:ext uri="{FF2B5EF4-FFF2-40B4-BE49-F238E27FC236}">
                    <a16:creationId xmlns:a16="http://schemas.microsoft.com/office/drawing/2014/main" id="{0491C918-E69C-914F-ECDD-2D7A09E3161A}"/>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795735" y="3097386"/>
                <a:ext cx="25400" cy="25400"/>
              </a:xfrm>
              <a:prstGeom prst="rect">
                <a:avLst/>
              </a:prstGeom>
              <a:noFill/>
            </p:spPr>
          </p:pic>
          <p:pic>
            <p:nvPicPr>
              <p:cNvPr id="1196" name="Picture 10005">
                <a:extLst>
                  <a:ext uri="{FF2B5EF4-FFF2-40B4-BE49-F238E27FC236}">
                    <a16:creationId xmlns:a16="http://schemas.microsoft.com/office/drawing/2014/main" id="{E0DBFDE6-1D3B-F84C-EB79-1B6922606B0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07469" y="3055474"/>
                <a:ext cx="25400" cy="25400"/>
              </a:xfrm>
              <a:prstGeom prst="rect">
                <a:avLst/>
              </a:prstGeom>
              <a:noFill/>
            </p:spPr>
          </p:pic>
          <p:pic>
            <p:nvPicPr>
              <p:cNvPr id="1197" name="Picture 10006">
                <a:extLst>
                  <a:ext uri="{FF2B5EF4-FFF2-40B4-BE49-F238E27FC236}">
                    <a16:creationId xmlns:a16="http://schemas.microsoft.com/office/drawing/2014/main" id="{C7D98C5A-3892-4CC6-0A54-745F08042A4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36317" y="3120114"/>
                <a:ext cx="25400" cy="25400"/>
              </a:xfrm>
              <a:prstGeom prst="rect">
                <a:avLst/>
              </a:prstGeom>
              <a:noFill/>
            </p:spPr>
          </p:pic>
          <p:pic>
            <p:nvPicPr>
              <p:cNvPr id="1198" name="Picture 10007">
                <a:extLst>
                  <a:ext uri="{FF2B5EF4-FFF2-40B4-BE49-F238E27FC236}">
                    <a16:creationId xmlns:a16="http://schemas.microsoft.com/office/drawing/2014/main" id="{590944A7-7C62-3EF3-6E52-1E2AE075BB0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82635" y="3088884"/>
                <a:ext cx="25400" cy="25400"/>
              </a:xfrm>
              <a:prstGeom prst="rect">
                <a:avLst/>
              </a:prstGeom>
              <a:noFill/>
            </p:spPr>
          </p:pic>
          <p:pic>
            <p:nvPicPr>
              <p:cNvPr id="1199" name="Picture 10008">
                <a:extLst>
                  <a:ext uri="{FF2B5EF4-FFF2-40B4-BE49-F238E27FC236}">
                    <a16:creationId xmlns:a16="http://schemas.microsoft.com/office/drawing/2014/main" id="{ABD880A1-AA91-C2DC-9A09-D35A72E0F84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904229" y="3149757"/>
                <a:ext cx="25400" cy="25400"/>
              </a:xfrm>
              <a:prstGeom prst="rect">
                <a:avLst/>
              </a:prstGeom>
              <a:noFill/>
            </p:spPr>
          </p:pic>
          <p:pic>
            <p:nvPicPr>
              <p:cNvPr id="1200" name="Picture 10009">
                <a:extLst>
                  <a:ext uri="{FF2B5EF4-FFF2-40B4-BE49-F238E27FC236}">
                    <a16:creationId xmlns:a16="http://schemas.microsoft.com/office/drawing/2014/main" id="{3A966F41-B611-989A-6D25-D3DDA0C4E1B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70546" y="3157763"/>
                <a:ext cx="25400" cy="25400"/>
              </a:xfrm>
              <a:prstGeom prst="rect">
                <a:avLst/>
              </a:prstGeom>
              <a:noFill/>
            </p:spPr>
          </p:pic>
          <p:pic>
            <p:nvPicPr>
              <p:cNvPr id="1201" name="Picture 10010">
                <a:extLst>
                  <a:ext uri="{FF2B5EF4-FFF2-40B4-BE49-F238E27FC236}">
                    <a16:creationId xmlns:a16="http://schemas.microsoft.com/office/drawing/2014/main" id="{9F014915-C67A-247D-110B-B5230551F04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88990" y="3115365"/>
                <a:ext cx="25400" cy="25400"/>
              </a:xfrm>
              <a:prstGeom prst="rect">
                <a:avLst/>
              </a:prstGeom>
              <a:noFill/>
            </p:spPr>
          </p:pic>
          <p:pic>
            <p:nvPicPr>
              <p:cNvPr id="1202" name="Picture 10011">
                <a:extLst>
                  <a:ext uri="{FF2B5EF4-FFF2-40B4-BE49-F238E27FC236}">
                    <a16:creationId xmlns:a16="http://schemas.microsoft.com/office/drawing/2014/main" id="{62480F2D-8028-C5D8-54D6-323EDAC1D22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47463" y="3075567"/>
                <a:ext cx="25400" cy="25400"/>
              </a:xfrm>
              <a:prstGeom prst="rect">
                <a:avLst/>
              </a:prstGeom>
              <a:noFill/>
            </p:spPr>
          </p:pic>
          <p:pic>
            <p:nvPicPr>
              <p:cNvPr id="1203" name="Picture 10012">
                <a:extLst>
                  <a:ext uri="{FF2B5EF4-FFF2-40B4-BE49-F238E27FC236}">
                    <a16:creationId xmlns:a16="http://schemas.microsoft.com/office/drawing/2014/main" id="{575F54B4-FD11-81DF-EBA3-233A7E84816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26590" y="3154642"/>
                <a:ext cx="25400" cy="25400"/>
              </a:xfrm>
              <a:prstGeom prst="rect">
                <a:avLst/>
              </a:prstGeom>
              <a:noFill/>
            </p:spPr>
          </p:pic>
          <p:pic>
            <p:nvPicPr>
              <p:cNvPr id="1204" name="Picture 10013">
                <a:extLst>
                  <a:ext uri="{FF2B5EF4-FFF2-40B4-BE49-F238E27FC236}">
                    <a16:creationId xmlns:a16="http://schemas.microsoft.com/office/drawing/2014/main" id="{CAB3CB7C-1637-7B74-AB4D-4F85C29C13C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25619" y="3109482"/>
                <a:ext cx="25400" cy="25400"/>
              </a:xfrm>
              <a:prstGeom prst="rect">
                <a:avLst/>
              </a:prstGeom>
              <a:noFill/>
            </p:spPr>
          </p:pic>
          <p:pic>
            <p:nvPicPr>
              <p:cNvPr id="1205" name="Picture 10014">
                <a:extLst>
                  <a:ext uri="{FF2B5EF4-FFF2-40B4-BE49-F238E27FC236}">
                    <a16:creationId xmlns:a16="http://schemas.microsoft.com/office/drawing/2014/main" id="{E17313B9-3296-79B0-FFAE-84BF2018459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28717" y="3062401"/>
                <a:ext cx="25400" cy="25400"/>
              </a:xfrm>
              <a:prstGeom prst="rect">
                <a:avLst/>
              </a:prstGeom>
              <a:noFill/>
            </p:spPr>
          </p:pic>
          <p:pic>
            <p:nvPicPr>
              <p:cNvPr id="1206" name="Picture 10015">
                <a:extLst>
                  <a:ext uri="{FF2B5EF4-FFF2-40B4-BE49-F238E27FC236}">
                    <a16:creationId xmlns:a16="http://schemas.microsoft.com/office/drawing/2014/main" id="{667C925E-97D9-E0B6-3665-27E057D9D0B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43026" y="3045166"/>
                <a:ext cx="25400" cy="25400"/>
              </a:xfrm>
              <a:prstGeom prst="rect">
                <a:avLst/>
              </a:prstGeom>
              <a:noFill/>
            </p:spPr>
          </p:pic>
          <p:pic>
            <p:nvPicPr>
              <p:cNvPr id="1207" name="Picture 10016">
                <a:extLst>
                  <a:ext uri="{FF2B5EF4-FFF2-40B4-BE49-F238E27FC236}">
                    <a16:creationId xmlns:a16="http://schemas.microsoft.com/office/drawing/2014/main" id="{FF373545-76AB-31AD-9883-8A7351F0272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64966" y="3060406"/>
                <a:ext cx="25400" cy="25400"/>
              </a:xfrm>
              <a:prstGeom prst="rect">
                <a:avLst/>
              </a:prstGeom>
              <a:noFill/>
            </p:spPr>
          </p:pic>
          <p:pic>
            <p:nvPicPr>
              <p:cNvPr id="1208" name="Picture 10017">
                <a:extLst>
                  <a:ext uri="{FF2B5EF4-FFF2-40B4-BE49-F238E27FC236}">
                    <a16:creationId xmlns:a16="http://schemas.microsoft.com/office/drawing/2014/main" id="{36C24BE8-5DA4-E264-F5AD-EA404DD9B58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82364" y="3026949"/>
                <a:ext cx="25400" cy="25400"/>
              </a:xfrm>
              <a:prstGeom prst="rect">
                <a:avLst/>
              </a:prstGeom>
              <a:noFill/>
            </p:spPr>
          </p:pic>
          <p:pic>
            <p:nvPicPr>
              <p:cNvPr id="1209" name="Picture 10018">
                <a:extLst>
                  <a:ext uri="{FF2B5EF4-FFF2-40B4-BE49-F238E27FC236}">
                    <a16:creationId xmlns:a16="http://schemas.microsoft.com/office/drawing/2014/main" id="{3147771C-E79D-5BCF-8C38-AB24A46061F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68187" y="3043006"/>
                <a:ext cx="25400" cy="25400"/>
              </a:xfrm>
              <a:prstGeom prst="rect">
                <a:avLst/>
              </a:prstGeom>
              <a:noFill/>
            </p:spPr>
          </p:pic>
          <p:pic>
            <p:nvPicPr>
              <p:cNvPr id="1210" name="Picture 10019">
                <a:extLst>
                  <a:ext uri="{FF2B5EF4-FFF2-40B4-BE49-F238E27FC236}">
                    <a16:creationId xmlns:a16="http://schemas.microsoft.com/office/drawing/2014/main" id="{B67520A2-9157-22E5-84A2-20A924912B2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79887" y="3025870"/>
                <a:ext cx="25400" cy="25400"/>
              </a:xfrm>
              <a:prstGeom prst="rect">
                <a:avLst/>
              </a:prstGeom>
              <a:noFill/>
            </p:spPr>
          </p:pic>
          <p:pic>
            <p:nvPicPr>
              <p:cNvPr id="1211" name="Picture 10020">
                <a:extLst>
                  <a:ext uri="{FF2B5EF4-FFF2-40B4-BE49-F238E27FC236}">
                    <a16:creationId xmlns:a16="http://schemas.microsoft.com/office/drawing/2014/main" id="{5C613973-E4A2-9063-356A-B6B4FEA7F4E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42395" y="3055742"/>
                <a:ext cx="25400" cy="25400"/>
              </a:xfrm>
              <a:prstGeom prst="rect">
                <a:avLst/>
              </a:prstGeom>
              <a:noFill/>
            </p:spPr>
          </p:pic>
          <p:pic>
            <p:nvPicPr>
              <p:cNvPr id="1212" name="Picture 10021">
                <a:extLst>
                  <a:ext uri="{FF2B5EF4-FFF2-40B4-BE49-F238E27FC236}">
                    <a16:creationId xmlns:a16="http://schemas.microsoft.com/office/drawing/2014/main" id="{9F785D89-123D-427B-AEA4-8344DF09677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9397" y="3029232"/>
                <a:ext cx="25400" cy="25400"/>
              </a:xfrm>
              <a:prstGeom prst="rect">
                <a:avLst/>
              </a:prstGeom>
              <a:noFill/>
            </p:spPr>
          </p:pic>
          <p:pic>
            <p:nvPicPr>
              <p:cNvPr id="1213" name="Picture 10022">
                <a:extLst>
                  <a:ext uri="{FF2B5EF4-FFF2-40B4-BE49-F238E27FC236}">
                    <a16:creationId xmlns:a16="http://schemas.microsoft.com/office/drawing/2014/main" id="{8F4049AC-9E69-F7E5-83C1-967CFFB367F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907221" y="3056687"/>
                <a:ext cx="25400" cy="25400"/>
              </a:xfrm>
              <a:prstGeom prst="rect">
                <a:avLst/>
              </a:prstGeom>
              <a:noFill/>
            </p:spPr>
          </p:pic>
          <p:pic>
            <p:nvPicPr>
              <p:cNvPr id="1214" name="Picture 10023">
                <a:extLst>
                  <a:ext uri="{FF2B5EF4-FFF2-40B4-BE49-F238E27FC236}">
                    <a16:creationId xmlns:a16="http://schemas.microsoft.com/office/drawing/2014/main" id="{AF6C8E95-5CA6-2924-E28D-E3657578BF5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82986" y="3058677"/>
                <a:ext cx="25400" cy="25400"/>
              </a:xfrm>
              <a:prstGeom prst="rect">
                <a:avLst/>
              </a:prstGeom>
              <a:noFill/>
            </p:spPr>
          </p:pic>
          <p:pic>
            <p:nvPicPr>
              <p:cNvPr id="1215" name="Picture 10024">
                <a:extLst>
                  <a:ext uri="{FF2B5EF4-FFF2-40B4-BE49-F238E27FC236}">
                    <a16:creationId xmlns:a16="http://schemas.microsoft.com/office/drawing/2014/main" id="{E29C30D1-276B-440D-0942-4C4558F3D84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56286" y="3049237"/>
                <a:ext cx="25400" cy="25400"/>
              </a:xfrm>
              <a:prstGeom prst="rect">
                <a:avLst/>
              </a:prstGeom>
              <a:noFill/>
            </p:spPr>
          </p:pic>
          <p:pic>
            <p:nvPicPr>
              <p:cNvPr id="1216" name="Picture 10025">
                <a:extLst>
                  <a:ext uri="{FF2B5EF4-FFF2-40B4-BE49-F238E27FC236}">
                    <a16:creationId xmlns:a16="http://schemas.microsoft.com/office/drawing/2014/main" id="{C0F945CE-1F1E-4E67-FAB5-B913C80929B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33520" y="3035252"/>
                <a:ext cx="25400" cy="25400"/>
              </a:xfrm>
              <a:prstGeom prst="rect">
                <a:avLst/>
              </a:prstGeom>
              <a:noFill/>
            </p:spPr>
          </p:pic>
          <p:pic>
            <p:nvPicPr>
              <p:cNvPr id="1217" name="Picture 10026">
                <a:extLst>
                  <a:ext uri="{FF2B5EF4-FFF2-40B4-BE49-F238E27FC236}">
                    <a16:creationId xmlns:a16="http://schemas.microsoft.com/office/drawing/2014/main" id="{582C8B17-DD28-DEF5-7910-CE20FD7BC39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92898" y="3040881"/>
                <a:ext cx="25400" cy="25400"/>
              </a:xfrm>
              <a:prstGeom prst="rect">
                <a:avLst/>
              </a:prstGeom>
              <a:noFill/>
            </p:spPr>
          </p:pic>
          <p:pic>
            <p:nvPicPr>
              <p:cNvPr id="1218" name="Picture 10027">
                <a:extLst>
                  <a:ext uri="{FF2B5EF4-FFF2-40B4-BE49-F238E27FC236}">
                    <a16:creationId xmlns:a16="http://schemas.microsoft.com/office/drawing/2014/main" id="{66C4A7B3-D8C6-BAEA-9A72-C5DF7E80166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47037" y="3064554"/>
                <a:ext cx="25400" cy="25400"/>
              </a:xfrm>
              <a:prstGeom prst="rect">
                <a:avLst/>
              </a:prstGeom>
              <a:noFill/>
            </p:spPr>
          </p:pic>
          <p:pic>
            <p:nvPicPr>
              <p:cNvPr id="1219" name="Picture 10028">
                <a:extLst>
                  <a:ext uri="{FF2B5EF4-FFF2-40B4-BE49-F238E27FC236}">
                    <a16:creationId xmlns:a16="http://schemas.microsoft.com/office/drawing/2014/main" id="{9208B5BD-C3C5-3D68-FA91-B6550ECAEF1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81274" y="3041167"/>
                <a:ext cx="25400" cy="25400"/>
              </a:xfrm>
              <a:prstGeom prst="rect">
                <a:avLst/>
              </a:prstGeom>
              <a:noFill/>
            </p:spPr>
          </p:pic>
          <p:pic>
            <p:nvPicPr>
              <p:cNvPr id="1220" name="Picture 10029">
                <a:extLst>
                  <a:ext uri="{FF2B5EF4-FFF2-40B4-BE49-F238E27FC236}">
                    <a16:creationId xmlns:a16="http://schemas.microsoft.com/office/drawing/2014/main" id="{CAB61AE3-D3CD-DF99-54A6-CA2224C25CD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40557" y="3030021"/>
                <a:ext cx="25400" cy="25400"/>
              </a:xfrm>
              <a:prstGeom prst="rect">
                <a:avLst/>
              </a:prstGeom>
              <a:noFill/>
            </p:spPr>
          </p:pic>
          <p:pic>
            <p:nvPicPr>
              <p:cNvPr id="1221" name="Picture 10030">
                <a:extLst>
                  <a:ext uri="{FF2B5EF4-FFF2-40B4-BE49-F238E27FC236}">
                    <a16:creationId xmlns:a16="http://schemas.microsoft.com/office/drawing/2014/main" id="{D026E8BA-10B4-4630-3D29-01B6FA1B39A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77294" y="3048682"/>
                <a:ext cx="25400" cy="25400"/>
              </a:xfrm>
              <a:prstGeom prst="rect">
                <a:avLst/>
              </a:prstGeom>
              <a:noFill/>
            </p:spPr>
          </p:pic>
          <p:pic>
            <p:nvPicPr>
              <p:cNvPr id="1222" name="Picture 10031">
                <a:extLst>
                  <a:ext uri="{FF2B5EF4-FFF2-40B4-BE49-F238E27FC236}">
                    <a16:creationId xmlns:a16="http://schemas.microsoft.com/office/drawing/2014/main" id="{879036C9-E0EE-63AB-18A6-4192871B5B2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831215" y="3041464"/>
                <a:ext cx="25400" cy="25400"/>
              </a:xfrm>
              <a:prstGeom prst="rect">
                <a:avLst/>
              </a:prstGeom>
              <a:noFill/>
            </p:spPr>
          </p:pic>
          <p:pic>
            <p:nvPicPr>
              <p:cNvPr id="1223" name="Picture 10032">
                <a:extLst>
                  <a:ext uri="{FF2B5EF4-FFF2-40B4-BE49-F238E27FC236}">
                    <a16:creationId xmlns:a16="http://schemas.microsoft.com/office/drawing/2014/main" id="{BB6EE179-3A2B-77ED-FDF3-4E0D5B61403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16050" y="3034637"/>
                <a:ext cx="25400" cy="25400"/>
              </a:xfrm>
              <a:prstGeom prst="rect">
                <a:avLst/>
              </a:prstGeom>
              <a:noFill/>
            </p:spPr>
          </p:pic>
          <p:pic>
            <p:nvPicPr>
              <p:cNvPr id="1224" name="Picture 10033">
                <a:extLst>
                  <a:ext uri="{FF2B5EF4-FFF2-40B4-BE49-F238E27FC236}">
                    <a16:creationId xmlns:a16="http://schemas.microsoft.com/office/drawing/2014/main" id="{FB8A6577-5714-A907-E11E-737271F2EE7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829072" y="3062968"/>
                <a:ext cx="25400" cy="25400"/>
              </a:xfrm>
              <a:prstGeom prst="rect">
                <a:avLst/>
              </a:prstGeom>
              <a:noFill/>
            </p:spPr>
          </p:pic>
          <p:pic>
            <p:nvPicPr>
              <p:cNvPr id="1225" name="Picture 10034">
                <a:extLst>
                  <a:ext uri="{FF2B5EF4-FFF2-40B4-BE49-F238E27FC236}">
                    <a16:creationId xmlns:a16="http://schemas.microsoft.com/office/drawing/2014/main" id="{23C44BA2-EB97-8679-305E-FAB0FA4C9F3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58590" y="3033902"/>
                <a:ext cx="25400" cy="25400"/>
              </a:xfrm>
              <a:prstGeom prst="rect">
                <a:avLst/>
              </a:prstGeom>
              <a:noFill/>
            </p:spPr>
          </p:pic>
          <p:pic>
            <p:nvPicPr>
              <p:cNvPr id="1226" name="Picture 10035">
                <a:extLst>
                  <a:ext uri="{FF2B5EF4-FFF2-40B4-BE49-F238E27FC236}">
                    <a16:creationId xmlns:a16="http://schemas.microsoft.com/office/drawing/2014/main" id="{364D7632-203C-CA77-9A58-B10F5EA2FF6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58207" y="3058111"/>
                <a:ext cx="25400" cy="25400"/>
              </a:xfrm>
              <a:prstGeom prst="rect">
                <a:avLst/>
              </a:prstGeom>
              <a:noFill/>
            </p:spPr>
          </p:pic>
          <p:pic>
            <p:nvPicPr>
              <p:cNvPr id="1227" name="Picture 10036">
                <a:extLst>
                  <a:ext uri="{FF2B5EF4-FFF2-40B4-BE49-F238E27FC236}">
                    <a16:creationId xmlns:a16="http://schemas.microsoft.com/office/drawing/2014/main" id="{8ED52329-2720-1C88-08E3-CD25CD02874F}"/>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903937" y="3055698"/>
                <a:ext cx="25400" cy="25400"/>
              </a:xfrm>
              <a:prstGeom prst="rect">
                <a:avLst/>
              </a:prstGeom>
              <a:noFill/>
            </p:spPr>
          </p:pic>
          <p:pic>
            <p:nvPicPr>
              <p:cNvPr id="1228" name="Picture 10037">
                <a:extLst>
                  <a:ext uri="{FF2B5EF4-FFF2-40B4-BE49-F238E27FC236}">
                    <a16:creationId xmlns:a16="http://schemas.microsoft.com/office/drawing/2014/main" id="{E22ACBBA-8C6A-5DA3-E835-202017B01AD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2851092" y="3045315"/>
                <a:ext cx="25400" cy="25400"/>
              </a:xfrm>
              <a:prstGeom prst="rect">
                <a:avLst/>
              </a:prstGeom>
              <a:noFill/>
            </p:spPr>
          </p:pic>
          <p:pic>
            <p:nvPicPr>
              <p:cNvPr id="1229" name="Picture 10038">
                <a:extLst>
                  <a:ext uri="{FF2B5EF4-FFF2-40B4-BE49-F238E27FC236}">
                    <a16:creationId xmlns:a16="http://schemas.microsoft.com/office/drawing/2014/main" id="{BED1058F-C5A7-C894-246A-B7DD2AB36A6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795370" y="3019059"/>
                <a:ext cx="25400" cy="25400"/>
              </a:xfrm>
              <a:prstGeom prst="rect">
                <a:avLst/>
              </a:prstGeom>
              <a:noFill/>
            </p:spPr>
          </p:pic>
          <p:pic>
            <p:nvPicPr>
              <p:cNvPr id="1230" name="Picture 10039">
                <a:extLst>
                  <a:ext uri="{FF2B5EF4-FFF2-40B4-BE49-F238E27FC236}">
                    <a16:creationId xmlns:a16="http://schemas.microsoft.com/office/drawing/2014/main" id="{A42C09B4-9DD9-EDCE-56A1-465DDBCA147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88531" y="3018564"/>
                <a:ext cx="25400" cy="25400"/>
              </a:xfrm>
              <a:prstGeom prst="rect">
                <a:avLst/>
              </a:prstGeom>
              <a:noFill/>
            </p:spPr>
          </p:pic>
          <p:pic>
            <p:nvPicPr>
              <p:cNvPr id="1231" name="Picture 10068">
                <a:extLst>
                  <a:ext uri="{FF2B5EF4-FFF2-40B4-BE49-F238E27FC236}">
                    <a16:creationId xmlns:a16="http://schemas.microsoft.com/office/drawing/2014/main" id="{B845181B-AD27-27FD-EC67-7AAB8BA2C865}"/>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377992"/>
                <a:ext cx="25400" cy="25400"/>
              </a:xfrm>
              <a:prstGeom prst="rect">
                <a:avLst/>
              </a:prstGeom>
              <a:noFill/>
            </p:spPr>
          </p:pic>
          <p:pic>
            <p:nvPicPr>
              <p:cNvPr id="1232" name="Picture 10069">
                <a:extLst>
                  <a:ext uri="{FF2B5EF4-FFF2-40B4-BE49-F238E27FC236}">
                    <a16:creationId xmlns:a16="http://schemas.microsoft.com/office/drawing/2014/main" id="{8AC9AF39-94FC-B2C1-C0A5-886AE807E1E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376834"/>
                <a:ext cx="25400" cy="25400"/>
              </a:xfrm>
              <a:prstGeom prst="rect">
                <a:avLst/>
              </a:prstGeom>
              <a:noFill/>
            </p:spPr>
          </p:pic>
          <p:pic>
            <p:nvPicPr>
              <p:cNvPr id="1233" name="Picture 10070">
                <a:extLst>
                  <a:ext uri="{FF2B5EF4-FFF2-40B4-BE49-F238E27FC236}">
                    <a16:creationId xmlns:a16="http://schemas.microsoft.com/office/drawing/2014/main" id="{8ECE2C59-7B2F-1593-A956-DD0E8658900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376345"/>
                <a:ext cx="25400" cy="25400"/>
              </a:xfrm>
              <a:prstGeom prst="rect">
                <a:avLst/>
              </a:prstGeom>
              <a:noFill/>
            </p:spPr>
          </p:pic>
          <p:pic>
            <p:nvPicPr>
              <p:cNvPr id="1234" name="Picture 10071">
                <a:extLst>
                  <a:ext uri="{FF2B5EF4-FFF2-40B4-BE49-F238E27FC236}">
                    <a16:creationId xmlns:a16="http://schemas.microsoft.com/office/drawing/2014/main" id="{A433F834-0274-8AEA-1A43-FE04CB55ED7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329220"/>
                <a:ext cx="25400" cy="25400"/>
              </a:xfrm>
              <a:prstGeom prst="rect">
                <a:avLst/>
              </a:prstGeom>
              <a:noFill/>
            </p:spPr>
          </p:pic>
          <p:pic>
            <p:nvPicPr>
              <p:cNvPr id="1235" name="Picture 10072">
                <a:extLst>
                  <a:ext uri="{FF2B5EF4-FFF2-40B4-BE49-F238E27FC236}">
                    <a16:creationId xmlns:a16="http://schemas.microsoft.com/office/drawing/2014/main" id="{4DDEFBB5-4733-1E7D-0115-CF45842294B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328057"/>
                <a:ext cx="25400" cy="25400"/>
              </a:xfrm>
              <a:prstGeom prst="rect">
                <a:avLst/>
              </a:prstGeom>
              <a:noFill/>
            </p:spPr>
          </p:pic>
          <p:pic>
            <p:nvPicPr>
              <p:cNvPr id="1236" name="Picture 10073">
                <a:extLst>
                  <a:ext uri="{FF2B5EF4-FFF2-40B4-BE49-F238E27FC236}">
                    <a16:creationId xmlns:a16="http://schemas.microsoft.com/office/drawing/2014/main" id="{081CAEA2-6EB6-73AE-3579-AA898CDABD25}"/>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336746"/>
                <a:ext cx="25400" cy="25400"/>
              </a:xfrm>
              <a:prstGeom prst="rect">
                <a:avLst/>
              </a:prstGeom>
              <a:noFill/>
            </p:spPr>
          </p:pic>
          <p:pic>
            <p:nvPicPr>
              <p:cNvPr id="1237" name="Picture 10074">
                <a:extLst>
                  <a:ext uri="{FF2B5EF4-FFF2-40B4-BE49-F238E27FC236}">
                    <a16:creationId xmlns:a16="http://schemas.microsoft.com/office/drawing/2014/main" id="{39684B56-7779-0440-EB07-11B40AE0D9B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335590"/>
                <a:ext cx="25400" cy="25400"/>
              </a:xfrm>
              <a:prstGeom prst="rect">
                <a:avLst/>
              </a:prstGeom>
              <a:noFill/>
            </p:spPr>
          </p:pic>
          <p:pic>
            <p:nvPicPr>
              <p:cNvPr id="1238" name="Picture 10075">
                <a:extLst>
                  <a:ext uri="{FF2B5EF4-FFF2-40B4-BE49-F238E27FC236}">
                    <a16:creationId xmlns:a16="http://schemas.microsoft.com/office/drawing/2014/main" id="{30C56C5E-373E-F380-4430-573E923DFF8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566658"/>
                <a:ext cx="25400" cy="25400"/>
              </a:xfrm>
              <a:prstGeom prst="rect">
                <a:avLst/>
              </a:prstGeom>
              <a:noFill/>
            </p:spPr>
          </p:pic>
          <p:pic>
            <p:nvPicPr>
              <p:cNvPr id="1239" name="Picture 10076">
                <a:extLst>
                  <a:ext uri="{FF2B5EF4-FFF2-40B4-BE49-F238E27FC236}">
                    <a16:creationId xmlns:a16="http://schemas.microsoft.com/office/drawing/2014/main" id="{7DD8756F-4DB2-A01F-2BC1-F2C583F6005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527923"/>
                <a:ext cx="25400" cy="25400"/>
              </a:xfrm>
              <a:prstGeom prst="rect">
                <a:avLst/>
              </a:prstGeom>
              <a:noFill/>
            </p:spPr>
          </p:pic>
          <p:pic>
            <p:nvPicPr>
              <p:cNvPr id="1240" name="Picture 10077">
                <a:extLst>
                  <a:ext uri="{FF2B5EF4-FFF2-40B4-BE49-F238E27FC236}">
                    <a16:creationId xmlns:a16="http://schemas.microsoft.com/office/drawing/2014/main" id="{8FDFA7CD-B2BA-FF14-05E1-D4268FDBFD0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57829"/>
                <a:ext cx="25400" cy="25400"/>
              </a:xfrm>
              <a:prstGeom prst="rect">
                <a:avLst/>
              </a:prstGeom>
              <a:noFill/>
            </p:spPr>
          </p:pic>
          <p:pic>
            <p:nvPicPr>
              <p:cNvPr id="1241" name="Picture 10078">
                <a:extLst>
                  <a:ext uri="{FF2B5EF4-FFF2-40B4-BE49-F238E27FC236}">
                    <a16:creationId xmlns:a16="http://schemas.microsoft.com/office/drawing/2014/main" id="{3D878CD8-9B52-08FC-7C26-F0E3848983E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6733"/>
                <a:ext cx="25400" cy="25400"/>
              </a:xfrm>
              <a:prstGeom prst="rect">
                <a:avLst/>
              </a:prstGeom>
              <a:noFill/>
            </p:spPr>
          </p:pic>
          <p:pic>
            <p:nvPicPr>
              <p:cNvPr id="1242" name="Picture 10079">
                <a:extLst>
                  <a:ext uri="{FF2B5EF4-FFF2-40B4-BE49-F238E27FC236}">
                    <a16:creationId xmlns:a16="http://schemas.microsoft.com/office/drawing/2014/main" id="{F69D43A6-B71F-B7C2-6E4A-C88829F701A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94837"/>
                <a:ext cx="25400" cy="25400"/>
              </a:xfrm>
              <a:prstGeom prst="rect">
                <a:avLst/>
              </a:prstGeom>
              <a:noFill/>
            </p:spPr>
          </p:pic>
          <p:pic>
            <p:nvPicPr>
              <p:cNvPr id="1243" name="Picture 10080">
                <a:extLst>
                  <a:ext uri="{FF2B5EF4-FFF2-40B4-BE49-F238E27FC236}">
                    <a16:creationId xmlns:a16="http://schemas.microsoft.com/office/drawing/2014/main" id="{5A037E0D-AFD9-6186-1CE6-07DB99DED69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93725"/>
                <a:ext cx="25400" cy="25400"/>
              </a:xfrm>
              <a:prstGeom prst="rect">
                <a:avLst/>
              </a:prstGeom>
              <a:noFill/>
            </p:spPr>
          </p:pic>
          <p:pic>
            <p:nvPicPr>
              <p:cNvPr id="1244" name="Picture 10081">
                <a:extLst>
                  <a:ext uri="{FF2B5EF4-FFF2-40B4-BE49-F238E27FC236}">
                    <a16:creationId xmlns:a16="http://schemas.microsoft.com/office/drawing/2014/main" id="{A3DF836A-5A39-0106-1D11-67FD5FA2BE5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502066"/>
                <a:ext cx="25400" cy="25400"/>
              </a:xfrm>
              <a:prstGeom prst="rect">
                <a:avLst/>
              </a:prstGeom>
              <a:noFill/>
            </p:spPr>
          </p:pic>
          <p:pic>
            <p:nvPicPr>
              <p:cNvPr id="1245" name="Picture 10082">
                <a:extLst>
                  <a:ext uri="{FF2B5EF4-FFF2-40B4-BE49-F238E27FC236}">
                    <a16:creationId xmlns:a16="http://schemas.microsoft.com/office/drawing/2014/main" id="{6C69B4AD-21A5-CCCB-3E10-336489B95B4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96946"/>
                <a:ext cx="25400" cy="25400"/>
              </a:xfrm>
              <a:prstGeom prst="rect">
                <a:avLst/>
              </a:prstGeom>
              <a:noFill/>
            </p:spPr>
          </p:pic>
          <p:pic>
            <p:nvPicPr>
              <p:cNvPr id="1246" name="Picture 10083">
                <a:extLst>
                  <a:ext uri="{FF2B5EF4-FFF2-40B4-BE49-F238E27FC236}">
                    <a16:creationId xmlns:a16="http://schemas.microsoft.com/office/drawing/2014/main" id="{A8DA3F45-A604-4A96-BC70-E9E2A871322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23349"/>
                <a:ext cx="25400" cy="25400"/>
              </a:xfrm>
              <a:prstGeom prst="rect">
                <a:avLst/>
              </a:prstGeom>
              <a:noFill/>
            </p:spPr>
          </p:pic>
          <p:pic>
            <p:nvPicPr>
              <p:cNvPr id="1247" name="Picture 10084">
                <a:extLst>
                  <a:ext uri="{FF2B5EF4-FFF2-40B4-BE49-F238E27FC236}">
                    <a16:creationId xmlns:a16="http://schemas.microsoft.com/office/drawing/2014/main" id="{D852BCED-6391-C960-7292-B94BB397806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22235"/>
                <a:ext cx="25400" cy="25400"/>
              </a:xfrm>
              <a:prstGeom prst="rect">
                <a:avLst/>
              </a:prstGeom>
              <a:noFill/>
            </p:spPr>
          </p:pic>
          <p:pic>
            <p:nvPicPr>
              <p:cNvPr id="1248" name="Picture 10085">
                <a:extLst>
                  <a:ext uri="{FF2B5EF4-FFF2-40B4-BE49-F238E27FC236}">
                    <a16:creationId xmlns:a16="http://schemas.microsoft.com/office/drawing/2014/main" id="{842BE96A-D038-784F-207F-FD4DE6EA9F42}"/>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24445"/>
                <a:ext cx="25400" cy="25400"/>
              </a:xfrm>
              <a:prstGeom prst="rect">
                <a:avLst/>
              </a:prstGeom>
              <a:noFill/>
            </p:spPr>
          </p:pic>
          <p:pic>
            <p:nvPicPr>
              <p:cNvPr id="1249" name="Picture 10086">
                <a:extLst>
                  <a:ext uri="{FF2B5EF4-FFF2-40B4-BE49-F238E27FC236}">
                    <a16:creationId xmlns:a16="http://schemas.microsoft.com/office/drawing/2014/main" id="{3C9A76F1-2AD7-5F15-631A-90C2A3CAB08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441955"/>
                <a:ext cx="25400" cy="25400"/>
              </a:xfrm>
              <a:prstGeom prst="rect">
                <a:avLst/>
              </a:prstGeom>
              <a:noFill/>
            </p:spPr>
          </p:pic>
          <p:pic>
            <p:nvPicPr>
              <p:cNvPr id="1250" name="Picture 10087">
                <a:extLst>
                  <a:ext uri="{FF2B5EF4-FFF2-40B4-BE49-F238E27FC236}">
                    <a16:creationId xmlns:a16="http://schemas.microsoft.com/office/drawing/2014/main" id="{A4BDD588-E86D-3689-B4CD-DC558C81DF9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23339"/>
                <a:ext cx="25400" cy="25400"/>
              </a:xfrm>
              <a:prstGeom prst="rect">
                <a:avLst/>
              </a:prstGeom>
              <a:noFill/>
            </p:spPr>
          </p:pic>
          <p:pic>
            <p:nvPicPr>
              <p:cNvPr id="1251" name="Picture 10088">
                <a:extLst>
                  <a:ext uri="{FF2B5EF4-FFF2-40B4-BE49-F238E27FC236}">
                    <a16:creationId xmlns:a16="http://schemas.microsoft.com/office/drawing/2014/main" id="{1A2C9614-0CC1-7E44-7113-D027BB7A4EB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08655"/>
                <a:ext cx="25400" cy="25400"/>
              </a:xfrm>
              <a:prstGeom prst="rect">
                <a:avLst/>
              </a:prstGeom>
              <a:noFill/>
            </p:spPr>
          </p:pic>
          <p:pic>
            <p:nvPicPr>
              <p:cNvPr id="1252" name="Picture 10089">
                <a:extLst>
                  <a:ext uri="{FF2B5EF4-FFF2-40B4-BE49-F238E27FC236}">
                    <a16:creationId xmlns:a16="http://schemas.microsoft.com/office/drawing/2014/main" id="{DF2AAB4A-985E-6F00-204C-A1A4A7092CB6}"/>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407557"/>
                <a:ext cx="25400" cy="25400"/>
              </a:xfrm>
              <a:prstGeom prst="rect">
                <a:avLst/>
              </a:prstGeom>
              <a:noFill/>
            </p:spPr>
          </p:pic>
          <p:pic>
            <p:nvPicPr>
              <p:cNvPr id="1253" name="Picture 10090">
                <a:extLst>
                  <a:ext uri="{FF2B5EF4-FFF2-40B4-BE49-F238E27FC236}">
                    <a16:creationId xmlns:a16="http://schemas.microsoft.com/office/drawing/2014/main" id="{126FB5EA-E355-6DD8-E552-C6B094EB0D0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411591"/>
                <a:ext cx="25400" cy="25400"/>
              </a:xfrm>
              <a:prstGeom prst="rect">
                <a:avLst/>
              </a:prstGeom>
              <a:noFill/>
            </p:spPr>
          </p:pic>
          <p:pic>
            <p:nvPicPr>
              <p:cNvPr id="1254" name="Picture 10091">
                <a:extLst>
                  <a:ext uri="{FF2B5EF4-FFF2-40B4-BE49-F238E27FC236}">
                    <a16:creationId xmlns:a16="http://schemas.microsoft.com/office/drawing/2014/main" id="{1228D9F6-5B67-21DF-B2CB-D33A35FD240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226182"/>
                <a:ext cx="25400" cy="25400"/>
              </a:xfrm>
              <a:prstGeom prst="rect">
                <a:avLst/>
              </a:prstGeom>
              <a:noFill/>
            </p:spPr>
          </p:pic>
          <p:pic>
            <p:nvPicPr>
              <p:cNvPr id="1255" name="Picture 10092">
                <a:extLst>
                  <a:ext uri="{FF2B5EF4-FFF2-40B4-BE49-F238E27FC236}">
                    <a16:creationId xmlns:a16="http://schemas.microsoft.com/office/drawing/2014/main" id="{E1CF8DC3-A0E4-5A77-CA40-A0999AE60D8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225075"/>
                <a:ext cx="25400" cy="25400"/>
              </a:xfrm>
              <a:prstGeom prst="rect">
                <a:avLst/>
              </a:prstGeom>
              <a:noFill/>
            </p:spPr>
          </p:pic>
          <p:pic>
            <p:nvPicPr>
              <p:cNvPr id="1256" name="Picture 10093">
                <a:extLst>
                  <a:ext uri="{FF2B5EF4-FFF2-40B4-BE49-F238E27FC236}">
                    <a16:creationId xmlns:a16="http://schemas.microsoft.com/office/drawing/2014/main" id="{B91719A5-2D07-7C98-EC62-D30670FDC67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218412"/>
                <a:ext cx="25400" cy="25400"/>
              </a:xfrm>
              <a:prstGeom prst="rect">
                <a:avLst/>
              </a:prstGeom>
              <a:noFill/>
            </p:spPr>
          </p:pic>
          <p:pic>
            <p:nvPicPr>
              <p:cNvPr id="1257" name="Picture 10094">
                <a:extLst>
                  <a:ext uri="{FF2B5EF4-FFF2-40B4-BE49-F238E27FC236}">
                    <a16:creationId xmlns:a16="http://schemas.microsoft.com/office/drawing/2014/main" id="{F1FC0C21-5F16-3E1E-6A53-2EEB892DA296}"/>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217307"/>
                <a:ext cx="25400" cy="25400"/>
              </a:xfrm>
              <a:prstGeom prst="rect">
                <a:avLst/>
              </a:prstGeom>
              <a:noFill/>
            </p:spPr>
          </p:pic>
          <p:pic>
            <p:nvPicPr>
              <p:cNvPr id="1258" name="Picture 10095">
                <a:extLst>
                  <a:ext uri="{FF2B5EF4-FFF2-40B4-BE49-F238E27FC236}">
                    <a16:creationId xmlns:a16="http://schemas.microsoft.com/office/drawing/2014/main" id="{0F02B94D-99ED-49FA-1500-D9E5D854006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41956"/>
                <a:ext cx="25400" cy="25400"/>
              </a:xfrm>
              <a:prstGeom prst="rect">
                <a:avLst/>
              </a:prstGeom>
              <a:noFill/>
            </p:spPr>
          </p:pic>
          <p:pic>
            <p:nvPicPr>
              <p:cNvPr id="1259" name="Picture 10096">
                <a:extLst>
                  <a:ext uri="{FF2B5EF4-FFF2-40B4-BE49-F238E27FC236}">
                    <a16:creationId xmlns:a16="http://schemas.microsoft.com/office/drawing/2014/main" id="{D6EE1ABB-2775-29FA-214B-029D6E003C6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1607"/>
                <a:ext cx="25400" cy="25400"/>
              </a:xfrm>
              <a:prstGeom prst="rect">
                <a:avLst/>
              </a:prstGeom>
              <a:noFill/>
            </p:spPr>
          </p:pic>
          <p:pic>
            <p:nvPicPr>
              <p:cNvPr id="1260" name="Picture 10097">
                <a:extLst>
                  <a:ext uri="{FF2B5EF4-FFF2-40B4-BE49-F238E27FC236}">
                    <a16:creationId xmlns:a16="http://schemas.microsoft.com/office/drawing/2014/main" id="{008B9C85-3000-21B1-E0E4-E1A5B240FF4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0483"/>
                <a:ext cx="25400" cy="25400"/>
              </a:xfrm>
              <a:prstGeom prst="rect">
                <a:avLst/>
              </a:prstGeom>
              <a:noFill/>
            </p:spPr>
          </p:pic>
          <p:pic>
            <p:nvPicPr>
              <p:cNvPr id="1261" name="Picture 10098">
                <a:extLst>
                  <a:ext uri="{FF2B5EF4-FFF2-40B4-BE49-F238E27FC236}">
                    <a16:creationId xmlns:a16="http://schemas.microsoft.com/office/drawing/2014/main" id="{071707DC-EB94-AE3E-4BD7-13586E83563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69162"/>
                <a:ext cx="25400" cy="25400"/>
              </a:xfrm>
              <a:prstGeom prst="rect">
                <a:avLst/>
              </a:prstGeom>
              <a:noFill/>
            </p:spPr>
          </p:pic>
          <p:pic>
            <p:nvPicPr>
              <p:cNvPr id="1262" name="Picture 10099">
                <a:extLst>
                  <a:ext uri="{FF2B5EF4-FFF2-40B4-BE49-F238E27FC236}">
                    <a16:creationId xmlns:a16="http://schemas.microsoft.com/office/drawing/2014/main" id="{61E2433E-7EBA-9615-D319-3E0D0B0B61C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3010"/>
                <a:ext cx="25400" cy="25400"/>
              </a:xfrm>
              <a:prstGeom prst="rect">
                <a:avLst/>
              </a:prstGeom>
              <a:noFill/>
            </p:spPr>
          </p:pic>
          <p:pic>
            <p:nvPicPr>
              <p:cNvPr id="1263" name="Picture 10100">
                <a:extLst>
                  <a:ext uri="{FF2B5EF4-FFF2-40B4-BE49-F238E27FC236}">
                    <a16:creationId xmlns:a16="http://schemas.microsoft.com/office/drawing/2014/main" id="{EF7D6ADB-543C-3ED3-F933-B0912C6EE0B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1918"/>
                <a:ext cx="25400" cy="25400"/>
              </a:xfrm>
              <a:prstGeom prst="rect">
                <a:avLst/>
              </a:prstGeom>
              <a:noFill/>
            </p:spPr>
          </p:pic>
          <p:pic>
            <p:nvPicPr>
              <p:cNvPr id="1264" name="Picture 10101">
                <a:extLst>
                  <a:ext uri="{FF2B5EF4-FFF2-40B4-BE49-F238E27FC236}">
                    <a16:creationId xmlns:a16="http://schemas.microsoft.com/office/drawing/2014/main" id="{2EE89791-7F89-D389-A1F2-D7F7E194819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6843"/>
                <a:ext cx="25400" cy="25400"/>
              </a:xfrm>
              <a:prstGeom prst="rect">
                <a:avLst/>
              </a:prstGeom>
              <a:noFill/>
            </p:spPr>
          </p:pic>
          <p:pic>
            <p:nvPicPr>
              <p:cNvPr id="1265" name="Picture 10102">
                <a:extLst>
                  <a:ext uri="{FF2B5EF4-FFF2-40B4-BE49-F238E27FC236}">
                    <a16:creationId xmlns:a16="http://schemas.microsoft.com/office/drawing/2014/main" id="{61A0585C-C758-D2EF-9D53-17149292E89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5744"/>
                <a:ext cx="25400" cy="25400"/>
              </a:xfrm>
              <a:prstGeom prst="rect">
                <a:avLst/>
              </a:prstGeom>
              <a:noFill/>
            </p:spPr>
          </p:pic>
          <p:pic>
            <p:nvPicPr>
              <p:cNvPr id="1266" name="Picture 10103">
                <a:extLst>
                  <a:ext uri="{FF2B5EF4-FFF2-40B4-BE49-F238E27FC236}">
                    <a16:creationId xmlns:a16="http://schemas.microsoft.com/office/drawing/2014/main" id="{57A36710-9A8B-10DC-7E50-884A58689686}"/>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59066"/>
                <a:ext cx="25400" cy="25400"/>
              </a:xfrm>
              <a:prstGeom prst="rect">
                <a:avLst/>
              </a:prstGeom>
              <a:noFill/>
            </p:spPr>
          </p:pic>
          <p:pic>
            <p:nvPicPr>
              <p:cNvPr id="1267" name="Picture 10104">
                <a:extLst>
                  <a:ext uri="{FF2B5EF4-FFF2-40B4-BE49-F238E27FC236}">
                    <a16:creationId xmlns:a16="http://schemas.microsoft.com/office/drawing/2014/main" id="{B975B708-168F-C977-0298-974896ACB12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6842"/>
                <a:ext cx="25400" cy="25400"/>
              </a:xfrm>
              <a:prstGeom prst="rect">
                <a:avLst/>
              </a:prstGeom>
              <a:noFill/>
            </p:spPr>
          </p:pic>
          <p:pic>
            <p:nvPicPr>
              <p:cNvPr id="1268" name="Picture 10105">
                <a:extLst>
                  <a:ext uri="{FF2B5EF4-FFF2-40B4-BE49-F238E27FC236}">
                    <a16:creationId xmlns:a16="http://schemas.microsoft.com/office/drawing/2014/main" id="{5BF84652-D4C2-9E07-142B-3B81284324A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84360"/>
                <a:ext cx="25400" cy="25400"/>
              </a:xfrm>
              <a:prstGeom prst="rect">
                <a:avLst/>
              </a:prstGeom>
              <a:noFill/>
            </p:spPr>
          </p:pic>
          <p:pic>
            <p:nvPicPr>
              <p:cNvPr id="1269" name="Picture 10106">
                <a:extLst>
                  <a:ext uri="{FF2B5EF4-FFF2-40B4-BE49-F238E27FC236}">
                    <a16:creationId xmlns:a16="http://schemas.microsoft.com/office/drawing/2014/main" id="{3A12BD14-F4D3-7443-877F-DFE9AB64EA9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6843"/>
                <a:ext cx="25400" cy="25400"/>
              </a:xfrm>
              <a:prstGeom prst="rect">
                <a:avLst/>
              </a:prstGeom>
              <a:noFill/>
            </p:spPr>
          </p:pic>
          <p:pic>
            <p:nvPicPr>
              <p:cNvPr id="1270" name="Picture 10107">
                <a:extLst>
                  <a:ext uri="{FF2B5EF4-FFF2-40B4-BE49-F238E27FC236}">
                    <a16:creationId xmlns:a16="http://schemas.microsoft.com/office/drawing/2014/main" id="{3F59AF83-8A42-21F3-222A-08BD92E3C11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5738"/>
                <a:ext cx="25400" cy="25400"/>
              </a:xfrm>
              <a:prstGeom prst="rect">
                <a:avLst/>
              </a:prstGeom>
              <a:noFill/>
            </p:spPr>
          </p:pic>
          <p:pic>
            <p:nvPicPr>
              <p:cNvPr id="1271" name="Picture 10108">
                <a:extLst>
                  <a:ext uri="{FF2B5EF4-FFF2-40B4-BE49-F238E27FC236}">
                    <a16:creationId xmlns:a16="http://schemas.microsoft.com/office/drawing/2014/main" id="{940F4E7A-4671-7F3D-F7AE-CC3667C47E1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6843"/>
                <a:ext cx="25400" cy="25400"/>
              </a:xfrm>
              <a:prstGeom prst="rect">
                <a:avLst/>
              </a:prstGeom>
              <a:noFill/>
            </p:spPr>
          </p:pic>
          <p:pic>
            <p:nvPicPr>
              <p:cNvPr id="1272" name="Picture 10109">
                <a:extLst>
                  <a:ext uri="{FF2B5EF4-FFF2-40B4-BE49-F238E27FC236}">
                    <a16:creationId xmlns:a16="http://schemas.microsoft.com/office/drawing/2014/main" id="{C5775815-4A57-6D2A-A48D-3C71F1EFFC8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325738"/>
                <a:ext cx="25400" cy="25400"/>
              </a:xfrm>
              <a:prstGeom prst="rect">
                <a:avLst/>
              </a:prstGeom>
              <a:noFill/>
            </p:spPr>
          </p:pic>
          <p:pic>
            <p:nvPicPr>
              <p:cNvPr id="1273" name="Picture 10110">
                <a:extLst>
                  <a:ext uri="{FF2B5EF4-FFF2-40B4-BE49-F238E27FC236}">
                    <a16:creationId xmlns:a16="http://schemas.microsoft.com/office/drawing/2014/main" id="{C81465DE-BF07-5CC1-CA85-BC9E9B5996D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33090"/>
                <a:ext cx="25400" cy="25400"/>
              </a:xfrm>
              <a:prstGeom prst="rect">
                <a:avLst/>
              </a:prstGeom>
              <a:noFill/>
            </p:spPr>
          </p:pic>
          <p:pic>
            <p:nvPicPr>
              <p:cNvPr id="1274" name="Picture 10111">
                <a:extLst>
                  <a:ext uri="{FF2B5EF4-FFF2-40B4-BE49-F238E27FC236}">
                    <a16:creationId xmlns:a16="http://schemas.microsoft.com/office/drawing/2014/main" id="{6317B502-6C43-C8C0-D00A-23072B15B9E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164892"/>
                <a:ext cx="25400" cy="25400"/>
              </a:xfrm>
              <a:prstGeom prst="rect">
                <a:avLst/>
              </a:prstGeom>
              <a:noFill/>
            </p:spPr>
          </p:pic>
          <p:pic>
            <p:nvPicPr>
              <p:cNvPr id="1275" name="Picture 10112">
                <a:extLst>
                  <a:ext uri="{FF2B5EF4-FFF2-40B4-BE49-F238E27FC236}">
                    <a16:creationId xmlns:a16="http://schemas.microsoft.com/office/drawing/2014/main" id="{7F1B46C8-5320-CBCD-A100-6AAAA27DC7E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163785"/>
                <a:ext cx="25400" cy="25400"/>
              </a:xfrm>
              <a:prstGeom prst="rect">
                <a:avLst/>
              </a:prstGeom>
              <a:noFill/>
            </p:spPr>
          </p:pic>
          <p:pic>
            <p:nvPicPr>
              <p:cNvPr id="1276" name="Picture 10113">
                <a:extLst>
                  <a:ext uri="{FF2B5EF4-FFF2-40B4-BE49-F238E27FC236}">
                    <a16:creationId xmlns:a16="http://schemas.microsoft.com/office/drawing/2014/main" id="{ED77CC4F-20AA-7E5B-CC4D-ECBE50CE299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156718"/>
                <a:ext cx="25400" cy="25400"/>
              </a:xfrm>
              <a:prstGeom prst="rect">
                <a:avLst/>
              </a:prstGeom>
              <a:noFill/>
            </p:spPr>
          </p:pic>
          <p:pic>
            <p:nvPicPr>
              <p:cNvPr id="1277" name="Picture 10114">
                <a:extLst>
                  <a:ext uri="{FF2B5EF4-FFF2-40B4-BE49-F238E27FC236}">
                    <a16:creationId xmlns:a16="http://schemas.microsoft.com/office/drawing/2014/main" id="{F03AF1B0-D325-ABB5-D88B-1EC252A420D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155614"/>
                <a:ext cx="25400" cy="25400"/>
              </a:xfrm>
              <a:prstGeom prst="rect">
                <a:avLst/>
              </a:prstGeom>
              <a:noFill/>
            </p:spPr>
          </p:pic>
          <p:pic>
            <p:nvPicPr>
              <p:cNvPr id="1278" name="Picture 10115">
                <a:extLst>
                  <a:ext uri="{FF2B5EF4-FFF2-40B4-BE49-F238E27FC236}">
                    <a16:creationId xmlns:a16="http://schemas.microsoft.com/office/drawing/2014/main" id="{A58F21A0-E3CF-E007-7ACD-DA6A65C7E71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159392"/>
                <a:ext cx="25400" cy="25400"/>
              </a:xfrm>
              <a:prstGeom prst="rect">
                <a:avLst/>
              </a:prstGeom>
              <a:noFill/>
            </p:spPr>
          </p:pic>
          <p:pic>
            <p:nvPicPr>
              <p:cNvPr id="1279" name="Picture 10116">
                <a:extLst>
                  <a:ext uri="{FF2B5EF4-FFF2-40B4-BE49-F238E27FC236}">
                    <a16:creationId xmlns:a16="http://schemas.microsoft.com/office/drawing/2014/main" id="{5E5927C1-6D28-9482-0476-7D5118ECF85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164536"/>
                <a:ext cx="25400" cy="25400"/>
              </a:xfrm>
              <a:prstGeom prst="rect">
                <a:avLst/>
              </a:prstGeom>
              <a:noFill/>
            </p:spPr>
          </p:pic>
          <p:pic>
            <p:nvPicPr>
              <p:cNvPr id="1280" name="Picture 10117">
                <a:extLst>
                  <a:ext uri="{FF2B5EF4-FFF2-40B4-BE49-F238E27FC236}">
                    <a16:creationId xmlns:a16="http://schemas.microsoft.com/office/drawing/2014/main" id="{24EAD482-2A87-E477-F739-69941F16D4E6}"/>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80907"/>
                <a:ext cx="25400" cy="25400"/>
              </a:xfrm>
              <a:prstGeom prst="rect">
                <a:avLst/>
              </a:prstGeom>
              <a:noFill/>
            </p:spPr>
          </p:pic>
          <p:pic>
            <p:nvPicPr>
              <p:cNvPr id="1281" name="Picture 10118">
                <a:extLst>
                  <a:ext uri="{FF2B5EF4-FFF2-40B4-BE49-F238E27FC236}">
                    <a16:creationId xmlns:a16="http://schemas.microsoft.com/office/drawing/2014/main" id="{26C03BCA-7080-B1A0-D6EE-A1B7536202B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3016263"/>
                <a:ext cx="25400" cy="25400"/>
              </a:xfrm>
              <a:prstGeom prst="rect">
                <a:avLst/>
              </a:prstGeom>
              <a:noFill/>
            </p:spPr>
          </p:pic>
          <p:pic>
            <p:nvPicPr>
              <p:cNvPr id="1282" name="Picture 10119">
                <a:extLst>
                  <a:ext uri="{FF2B5EF4-FFF2-40B4-BE49-F238E27FC236}">
                    <a16:creationId xmlns:a16="http://schemas.microsoft.com/office/drawing/2014/main" id="{CE380281-8AD6-AC85-505B-41CC6862DF7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5015"/>
                <a:ext cx="25400" cy="25400"/>
              </a:xfrm>
              <a:prstGeom prst="rect">
                <a:avLst/>
              </a:prstGeom>
              <a:noFill/>
            </p:spPr>
          </p:pic>
          <p:pic>
            <p:nvPicPr>
              <p:cNvPr id="1283" name="Picture 10120">
                <a:extLst>
                  <a:ext uri="{FF2B5EF4-FFF2-40B4-BE49-F238E27FC236}">
                    <a16:creationId xmlns:a16="http://schemas.microsoft.com/office/drawing/2014/main" id="{DED06443-1F97-2DD4-D47D-40669204840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4228"/>
                <a:ext cx="25400" cy="25400"/>
              </a:xfrm>
              <a:prstGeom prst="rect">
                <a:avLst/>
              </a:prstGeom>
              <a:noFill/>
            </p:spPr>
          </p:pic>
          <p:pic>
            <p:nvPicPr>
              <p:cNvPr id="1284" name="Picture 10121">
                <a:extLst>
                  <a:ext uri="{FF2B5EF4-FFF2-40B4-BE49-F238E27FC236}">
                    <a16:creationId xmlns:a16="http://schemas.microsoft.com/office/drawing/2014/main" id="{8274E229-F725-8F87-2AEB-820FD446D17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3355023"/>
                <a:ext cx="25400" cy="25400"/>
              </a:xfrm>
              <a:prstGeom prst="rect">
                <a:avLst/>
              </a:prstGeom>
              <a:noFill/>
            </p:spPr>
          </p:pic>
          <p:pic>
            <p:nvPicPr>
              <p:cNvPr id="1285" name="Picture 10122">
                <a:extLst>
                  <a:ext uri="{FF2B5EF4-FFF2-40B4-BE49-F238E27FC236}">
                    <a16:creationId xmlns:a16="http://schemas.microsoft.com/office/drawing/2014/main" id="{15A2F79C-03C6-7572-DF70-57CD3DDCCBB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45652"/>
                <a:ext cx="25400" cy="25400"/>
              </a:xfrm>
              <a:prstGeom prst="rect">
                <a:avLst/>
              </a:prstGeom>
              <a:noFill/>
            </p:spPr>
          </p:pic>
          <p:pic>
            <p:nvPicPr>
              <p:cNvPr id="1286" name="Picture 10123">
                <a:extLst>
                  <a:ext uri="{FF2B5EF4-FFF2-40B4-BE49-F238E27FC236}">
                    <a16:creationId xmlns:a16="http://schemas.microsoft.com/office/drawing/2014/main" id="{FC883513-0E15-70C3-AB2E-316059AD7D5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44466"/>
                <a:ext cx="25400" cy="25400"/>
              </a:xfrm>
              <a:prstGeom prst="rect">
                <a:avLst/>
              </a:prstGeom>
              <a:noFill/>
            </p:spPr>
          </p:pic>
          <p:pic>
            <p:nvPicPr>
              <p:cNvPr id="1287" name="Picture 10124">
                <a:extLst>
                  <a:ext uri="{FF2B5EF4-FFF2-40B4-BE49-F238E27FC236}">
                    <a16:creationId xmlns:a16="http://schemas.microsoft.com/office/drawing/2014/main" id="{9C6CED84-2B62-3ABE-7551-B0328E941236}"/>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45652"/>
                <a:ext cx="25400" cy="25400"/>
              </a:xfrm>
              <a:prstGeom prst="rect">
                <a:avLst/>
              </a:prstGeom>
              <a:noFill/>
            </p:spPr>
          </p:pic>
          <p:pic>
            <p:nvPicPr>
              <p:cNvPr id="1288" name="Picture 10125">
                <a:extLst>
                  <a:ext uri="{FF2B5EF4-FFF2-40B4-BE49-F238E27FC236}">
                    <a16:creationId xmlns:a16="http://schemas.microsoft.com/office/drawing/2014/main" id="{8D445676-E51B-589B-63A9-424E5D9A4F1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44466"/>
                <a:ext cx="25400" cy="25400"/>
              </a:xfrm>
              <a:prstGeom prst="rect">
                <a:avLst/>
              </a:prstGeom>
              <a:noFill/>
            </p:spPr>
          </p:pic>
          <p:pic>
            <p:nvPicPr>
              <p:cNvPr id="1289" name="Picture 10126">
                <a:extLst>
                  <a:ext uri="{FF2B5EF4-FFF2-40B4-BE49-F238E27FC236}">
                    <a16:creationId xmlns:a16="http://schemas.microsoft.com/office/drawing/2014/main" id="{7D03C504-480A-A5F1-610F-3D8C24ECA09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930894"/>
                <a:ext cx="25400" cy="25400"/>
              </a:xfrm>
              <a:prstGeom prst="rect">
                <a:avLst/>
              </a:prstGeom>
              <a:noFill/>
            </p:spPr>
          </p:pic>
          <p:pic>
            <p:nvPicPr>
              <p:cNvPr id="1290" name="Picture 10127">
                <a:extLst>
                  <a:ext uri="{FF2B5EF4-FFF2-40B4-BE49-F238E27FC236}">
                    <a16:creationId xmlns:a16="http://schemas.microsoft.com/office/drawing/2014/main" id="{1E6174CB-E441-7E6F-895D-6AE05BAC37E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86535"/>
                <a:ext cx="25400" cy="25400"/>
              </a:xfrm>
              <a:prstGeom prst="rect">
                <a:avLst/>
              </a:prstGeom>
              <a:noFill/>
            </p:spPr>
          </p:pic>
          <p:pic>
            <p:nvPicPr>
              <p:cNvPr id="1291" name="Picture 10128">
                <a:extLst>
                  <a:ext uri="{FF2B5EF4-FFF2-40B4-BE49-F238E27FC236}">
                    <a16:creationId xmlns:a16="http://schemas.microsoft.com/office/drawing/2014/main" id="{CF7CB5DB-8759-6A1A-ADE6-F0AFD0A4E00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7396"/>
                <a:ext cx="25400" cy="25400"/>
              </a:xfrm>
              <a:prstGeom prst="rect">
                <a:avLst/>
              </a:prstGeom>
              <a:noFill/>
            </p:spPr>
          </p:pic>
          <p:pic>
            <p:nvPicPr>
              <p:cNvPr id="1292" name="Picture 10129">
                <a:extLst>
                  <a:ext uri="{FF2B5EF4-FFF2-40B4-BE49-F238E27FC236}">
                    <a16:creationId xmlns:a16="http://schemas.microsoft.com/office/drawing/2014/main" id="{94CE4F14-4CFB-6A24-F296-32F8969AAC15}"/>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3296"/>
                <a:ext cx="25400" cy="25400"/>
              </a:xfrm>
              <a:prstGeom prst="rect">
                <a:avLst/>
              </a:prstGeom>
              <a:noFill/>
            </p:spPr>
          </p:pic>
          <p:pic>
            <p:nvPicPr>
              <p:cNvPr id="1293" name="Picture 10130">
                <a:extLst>
                  <a:ext uri="{FF2B5EF4-FFF2-40B4-BE49-F238E27FC236}">
                    <a16:creationId xmlns:a16="http://schemas.microsoft.com/office/drawing/2014/main" id="{9E06CC6D-D437-EAD0-6B84-CA745BB13916}"/>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6116"/>
                <a:ext cx="25400" cy="25400"/>
              </a:xfrm>
              <a:prstGeom prst="rect">
                <a:avLst/>
              </a:prstGeom>
              <a:noFill/>
            </p:spPr>
          </p:pic>
          <p:pic>
            <p:nvPicPr>
              <p:cNvPr id="1294" name="Picture 10131">
                <a:extLst>
                  <a:ext uri="{FF2B5EF4-FFF2-40B4-BE49-F238E27FC236}">
                    <a16:creationId xmlns:a16="http://schemas.microsoft.com/office/drawing/2014/main" id="{E9CAD44D-0394-DFDD-70DC-AA503F98048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4824"/>
                <a:ext cx="25400" cy="25400"/>
              </a:xfrm>
              <a:prstGeom prst="rect">
                <a:avLst/>
              </a:prstGeom>
              <a:noFill/>
            </p:spPr>
          </p:pic>
          <p:pic>
            <p:nvPicPr>
              <p:cNvPr id="1295" name="Picture 10132">
                <a:extLst>
                  <a:ext uri="{FF2B5EF4-FFF2-40B4-BE49-F238E27FC236}">
                    <a16:creationId xmlns:a16="http://schemas.microsoft.com/office/drawing/2014/main" id="{6A26F1AD-5FA6-E2E1-66E7-0FF2B482396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4635"/>
                <a:ext cx="25400" cy="25400"/>
              </a:xfrm>
              <a:prstGeom prst="rect">
                <a:avLst/>
              </a:prstGeom>
              <a:noFill/>
            </p:spPr>
          </p:pic>
          <p:pic>
            <p:nvPicPr>
              <p:cNvPr id="1296" name="Picture 10133">
                <a:extLst>
                  <a:ext uri="{FF2B5EF4-FFF2-40B4-BE49-F238E27FC236}">
                    <a16:creationId xmlns:a16="http://schemas.microsoft.com/office/drawing/2014/main" id="{AF785573-FAA8-5637-FF08-A5BE6D5D9A2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917401"/>
                <a:ext cx="25400" cy="25400"/>
              </a:xfrm>
              <a:prstGeom prst="rect">
                <a:avLst/>
              </a:prstGeom>
              <a:noFill/>
            </p:spPr>
          </p:pic>
          <p:pic>
            <p:nvPicPr>
              <p:cNvPr id="1297" name="Picture 10134">
                <a:extLst>
                  <a:ext uri="{FF2B5EF4-FFF2-40B4-BE49-F238E27FC236}">
                    <a16:creationId xmlns:a16="http://schemas.microsoft.com/office/drawing/2014/main" id="{6979BBA1-B064-DD1F-5093-3EE102488A4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4681"/>
                <a:ext cx="25400" cy="25400"/>
              </a:xfrm>
              <a:prstGeom prst="rect">
                <a:avLst/>
              </a:prstGeom>
              <a:noFill/>
            </p:spPr>
          </p:pic>
          <p:pic>
            <p:nvPicPr>
              <p:cNvPr id="1298" name="Picture 10135">
                <a:extLst>
                  <a:ext uri="{FF2B5EF4-FFF2-40B4-BE49-F238E27FC236}">
                    <a16:creationId xmlns:a16="http://schemas.microsoft.com/office/drawing/2014/main" id="{B6452E79-C511-D73B-400D-2230FA8E91F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0622"/>
                <a:ext cx="25400" cy="25400"/>
              </a:xfrm>
              <a:prstGeom prst="rect">
                <a:avLst/>
              </a:prstGeom>
              <a:noFill/>
            </p:spPr>
          </p:pic>
          <p:pic>
            <p:nvPicPr>
              <p:cNvPr id="1299" name="Picture 10136">
                <a:extLst>
                  <a:ext uri="{FF2B5EF4-FFF2-40B4-BE49-F238E27FC236}">
                    <a16:creationId xmlns:a16="http://schemas.microsoft.com/office/drawing/2014/main" id="{66E4BC4E-625C-106E-7B77-6E7C3F99CA0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12193"/>
                <a:ext cx="25400" cy="25400"/>
              </a:xfrm>
              <a:prstGeom prst="rect">
                <a:avLst/>
              </a:prstGeom>
              <a:noFill/>
            </p:spPr>
          </p:pic>
          <p:pic>
            <p:nvPicPr>
              <p:cNvPr id="1300" name="Picture 10137">
                <a:extLst>
                  <a:ext uri="{FF2B5EF4-FFF2-40B4-BE49-F238E27FC236}">
                    <a16:creationId xmlns:a16="http://schemas.microsoft.com/office/drawing/2014/main" id="{5320E7BD-F283-E5A8-99B1-FE04E8C552F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5882"/>
                <a:ext cx="25400" cy="25400"/>
              </a:xfrm>
              <a:prstGeom prst="rect">
                <a:avLst/>
              </a:prstGeom>
              <a:noFill/>
            </p:spPr>
          </p:pic>
          <p:pic>
            <p:nvPicPr>
              <p:cNvPr id="1301" name="Picture 10138">
                <a:extLst>
                  <a:ext uri="{FF2B5EF4-FFF2-40B4-BE49-F238E27FC236}">
                    <a16:creationId xmlns:a16="http://schemas.microsoft.com/office/drawing/2014/main" id="{0EEEF7E3-C151-14C4-4BB4-CB5288AFD01A}"/>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5656"/>
                <a:ext cx="25400" cy="25400"/>
              </a:xfrm>
              <a:prstGeom prst="rect">
                <a:avLst/>
              </a:prstGeom>
              <a:noFill/>
            </p:spPr>
          </p:pic>
          <p:pic>
            <p:nvPicPr>
              <p:cNvPr id="1302" name="Picture 10139">
                <a:extLst>
                  <a:ext uri="{FF2B5EF4-FFF2-40B4-BE49-F238E27FC236}">
                    <a16:creationId xmlns:a16="http://schemas.microsoft.com/office/drawing/2014/main" id="{C6EFFE55-B4CB-2D6D-15C2-15A29BCAE54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5029"/>
                <a:ext cx="25400" cy="25400"/>
              </a:xfrm>
              <a:prstGeom prst="rect">
                <a:avLst/>
              </a:prstGeom>
              <a:noFill/>
            </p:spPr>
          </p:pic>
          <p:pic>
            <p:nvPicPr>
              <p:cNvPr id="1303" name="Picture 10140">
                <a:extLst>
                  <a:ext uri="{FF2B5EF4-FFF2-40B4-BE49-F238E27FC236}">
                    <a16:creationId xmlns:a16="http://schemas.microsoft.com/office/drawing/2014/main" id="{5CFA5562-91C3-CAFD-31E7-57E542884F5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2955"/>
                <a:ext cx="25400" cy="25400"/>
              </a:xfrm>
              <a:prstGeom prst="rect">
                <a:avLst/>
              </a:prstGeom>
              <a:noFill/>
            </p:spPr>
          </p:pic>
          <p:pic>
            <p:nvPicPr>
              <p:cNvPr id="1304" name="Picture 10141">
                <a:extLst>
                  <a:ext uri="{FF2B5EF4-FFF2-40B4-BE49-F238E27FC236}">
                    <a16:creationId xmlns:a16="http://schemas.microsoft.com/office/drawing/2014/main" id="{EDB66897-5061-C39D-767D-7E995F1B2A0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8847"/>
                <a:ext cx="25400" cy="25400"/>
              </a:xfrm>
              <a:prstGeom prst="rect">
                <a:avLst/>
              </a:prstGeom>
              <a:noFill/>
            </p:spPr>
          </p:pic>
          <p:pic>
            <p:nvPicPr>
              <p:cNvPr id="1305" name="Picture 10142">
                <a:extLst>
                  <a:ext uri="{FF2B5EF4-FFF2-40B4-BE49-F238E27FC236}">
                    <a16:creationId xmlns:a16="http://schemas.microsoft.com/office/drawing/2014/main" id="{46D18A00-9677-B865-ABAD-446B2EF54C0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007"/>
                <a:ext cx="25400" cy="25400"/>
              </a:xfrm>
              <a:prstGeom prst="rect">
                <a:avLst/>
              </a:prstGeom>
              <a:noFill/>
            </p:spPr>
          </p:pic>
          <p:pic>
            <p:nvPicPr>
              <p:cNvPr id="1306" name="Picture 10143">
                <a:extLst>
                  <a:ext uri="{FF2B5EF4-FFF2-40B4-BE49-F238E27FC236}">
                    <a16:creationId xmlns:a16="http://schemas.microsoft.com/office/drawing/2014/main" id="{26A4A384-F910-ED8F-B32E-30A2C4A087D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1781"/>
                <a:ext cx="25400" cy="25400"/>
              </a:xfrm>
              <a:prstGeom prst="rect">
                <a:avLst/>
              </a:prstGeom>
              <a:noFill/>
            </p:spPr>
          </p:pic>
          <p:pic>
            <p:nvPicPr>
              <p:cNvPr id="1307" name="Picture 10144">
                <a:extLst>
                  <a:ext uri="{FF2B5EF4-FFF2-40B4-BE49-F238E27FC236}">
                    <a16:creationId xmlns:a16="http://schemas.microsoft.com/office/drawing/2014/main" id="{69114F9F-EDDB-7990-F15A-71DE2BBC723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8138"/>
                <a:ext cx="25400" cy="25400"/>
              </a:xfrm>
              <a:prstGeom prst="rect">
                <a:avLst/>
              </a:prstGeom>
              <a:noFill/>
            </p:spPr>
          </p:pic>
          <p:pic>
            <p:nvPicPr>
              <p:cNvPr id="1308" name="Picture 10145">
                <a:extLst>
                  <a:ext uri="{FF2B5EF4-FFF2-40B4-BE49-F238E27FC236}">
                    <a16:creationId xmlns:a16="http://schemas.microsoft.com/office/drawing/2014/main" id="{83D53513-7837-822C-D908-B335C8F2C3F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2855"/>
                <a:ext cx="25400" cy="25400"/>
              </a:xfrm>
              <a:prstGeom prst="rect">
                <a:avLst/>
              </a:prstGeom>
              <a:noFill/>
            </p:spPr>
          </p:pic>
          <p:pic>
            <p:nvPicPr>
              <p:cNvPr id="1309" name="Picture 10146">
                <a:extLst>
                  <a:ext uri="{FF2B5EF4-FFF2-40B4-BE49-F238E27FC236}">
                    <a16:creationId xmlns:a16="http://schemas.microsoft.com/office/drawing/2014/main" id="{90304211-A93D-2BAC-B51D-511371D1B9D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1204"/>
                <a:ext cx="25400" cy="25400"/>
              </a:xfrm>
              <a:prstGeom prst="rect">
                <a:avLst/>
              </a:prstGeom>
              <a:noFill/>
            </p:spPr>
          </p:pic>
          <p:pic>
            <p:nvPicPr>
              <p:cNvPr id="1310" name="Picture 10147">
                <a:extLst>
                  <a:ext uri="{FF2B5EF4-FFF2-40B4-BE49-F238E27FC236}">
                    <a16:creationId xmlns:a16="http://schemas.microsoft.com/office/drawing/2014/main" id="{FAB2FFDC-1AA5-BAB3-CAA0-330B8994C3C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1805"/>
                <a:ext cx="25400" cy="25400"/>
              </a:xfrm>
              <a:prstGeom prst="rect">
                <a:avLst/>
              </a:prstGeom>
              <a:noFill/>
            </p:spPr>
          </p:pic>
          <p:pic>
            <p:nvPicPr>
              <p:cNvPr id="1311" name="Picture 10148">
                <a:extLst>
                  <a:ext uri="{FF2B5EF4-FFF2-40B4-BE49-F238E27FC236}">
                    <a16:creationId xmlns:a16="http://schemas.microsoft.com/office/drawing/2014/main" id="{F759D773-CFCD-83C8-7BDB-32241DECA1B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3307"/>
                <a:ext cx="25400" cy="25400"/>
              </a:xfrm>
              <a:prstGeom prst="rect">
                <a:avLst/>
              </a:prstGeom>
              <a:noFill/>
            </p:spPr>
          </p:pic>
          <p:pic>
            <p:nvPicPr>
              <p:cNvPr id="1312" name="Picture 10149">
                <a:extLst>
                  <a:ext uri="{FF2B5EF4-FFF2-40B4-BE49-F238E27FC236}">
                    <a16:creationId xmlns:a16="http://schemas.microsoft.com/office/drawing/2014/main" id="{5C09C89B-5CE9-F96F-DFFF-F8879306C98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6552"/>
                <a:ext cx="25400" cy="25400"/>
              </a:xfrm>
              <a:prstGeom prst="rect">
                <a:avLst/>
              </a:prstGeom>
              <a:noFill/>
            </p:spPr>
          </p:pic>
          <p:pic>
            <p:nvPicPr>
              <p:cNvPr id="1313" name="Picture 10150">
                <a:extLst>
                  <a:ext uri="{FF2B5EF4-FFF2-40B4-BE49-F238E27FC236}">
                    <a16:creationId xmlns:a16="http://schemas.microsoft.com/office/drawing/2014/main" id="{8B2891FD-1A47-DC65-10E6-E2AA2309AA7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7399"/>
                <a:ext cx="25400" cy="25400"/>
              </a:xfrm>
              <a:prstGeom prst="rect">
                <a:avLst/>
              </a:prstGeom>
              <a:noFill/>
            </p:spPr>
          </p:pic>
          <p:pic>
            <p:nvPicPr>
              <p:cNvPr id="1314" name="Picture 10151">
                <a:extLst>
                  <a:ext uri="{FF2B5EF4-FFF2-40B4-BE49-F238E27FC236}">
                    <a16:creationId xmlns:a16="http://schemas.microsoft.com/office/drawing/2014/main" id="{926899EF-AE76-E680-56B8-779A7DC2BEA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421"/>
                <a:ext cx="25400" cy="25400"/>
              </a:xfrm>
              <a:prstGeom prst="rect">
                <a:avLst/>
              </a:prstGeom>
              <a:noFill/>
            </p:spPr>
          </p:pic>
          <p:pic>
            <p:nvPicPr>
              <p:cNvPr id="1315" name="Picture 10152">
                <a:extLst>
                  <a:ext uri="{FF2B5EF4-FFF2-40B4-BE49-F238E27FC236}">
                    <a16:creationId xmlns:a16="http://schemas.microsoft.com/office/drawing/2014/main" id="{91E8BD81-B087-B019-898A-498B977B07D1}"/>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6333"/>
                <a:ext cx="25400" cy="25400"/>
              </a:xfrm>
              <a:prstGeom prst="rect">
                <a:avLst/>
              </a:prstGeom>
              <a:noFill/>
            </p:spPr>
          </p:pic>
          <p:pic>
            <p:nvPicPr>
              <p:cNvPr id="1316" name="Picture 10153">
                <a:extLst>
                  <a:ext uri="{FF2B5EF4-FFF2-40B4-BE49-F238E27FC236}">
                    <a16:creationId xmlns:a16="http://schemas.microsoft.com/office/drawing/2014/main" id="{8D33E291-4253-C2C0-F7FE-A964843E480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8208"/>
                <a:ext cx="25400" cy="25400"/>
              </a:xfrm>
              <a:prstGeom prst="rect">
                <a:avLst/>
              </a:prstGeom>
              <a:noFill/>
            </p:spPr>
          </p:pic>
          <p:pic>
            <p:nvPicPr>
              <p:cNvPr id="1317" name="Picture 10154">
                <a:extLst>
                  <a:ext uri="{FF2B5EF4-FFF2-40B4-BE49-F238E27FC236}">
                    <a16:creationId xmlns:a16="http://schemas.microsoft.com/office/drawing/2014/main" id="{34A96D60-B0FE-7DA9-F464-99AEA119D44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12686"/>
                <a:ext cx="25400" cy="25400"/>
              </a:xfrm>
              <a:prstGeom prst="rect">
                <a:avLst/>
              </a:prstGeom>
              <a:noFill/>
            </p:spPr>
          </p:pic>
          <p:pic>
            <p:nvPicPr>
              <p:cNvPr id="1318" name="Picture 10155">
                <a:extLst>
                  <a:ext uri="{FF2B5EF4-FFF2-40B4-BE49-F238E27FC236}">
                    <a16:creationId xmlns:a16="http://schemas.microsoft.com/office/drawing/2014/main" id="{462B9DDA-6310-2CF7-EA61-017EDD02848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840"/>
                <a:ext cx="25400" cy="25400"/>
              </a:xfrm>
              <a:prstGeom prst="rect">
                <a:avLst/>
              </a:prstGeom>
              <a:noFill/>
            </p:spPr>
          </p:pic>
          <p:pic>
            <p:nvPicPr>
              <p:cNvPr id="1319" name="Picture 10156">
                <a:extLst>
                  <a:ext uri="{FF2B5EF4-FFF2-40B4-BE49-F238E27FC236}">
                    <a16:creationId xmlns:a16="http://schemas.microsoft.com/office/drawing/2014/main" id="{2DECEC54-9C31-738B-CAC2-6583A30C950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4051"/>
                <a:ext cx="25400" cy="25400"/>
              </a:xfrm>
              <a:prstGeom prst="rect">
                <a:avLst/>
              </a:prstGeom>
              <a:noFill/>
            </p:spPr>
          </p:pic>
          <p:pic>
            <p:nvPicPr>
              <p:cNvPr id="1320" name="Picture 10157">
                <a:extLst>
                  <a:ext uri="{FF2B5EF4-FFF2-40B4-BE49-F238E27FC236}">
                    <a16:creationId xmlns:a16="http://schemas.microsoft.com/office/drawing/2014/main" id="{5B025162-3043-9395-1914-1A43E55E25A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4732"/>
                <a:ext cx="25400" cy="25400"/>
              </a:xfrm>
              <a:prstGeom prst="rect">
                <a:avLst/>
              </a:prstGeom>
              <a:noFill/>
            </p:spPr>
          </p:pic>
          <p:pic>
            <p:nvPicPr>
              <p:cNvPr id="1321" name="Picture 10158">
                <a:extLst>
                  <a:ext uri="{FF2B5EF4-FFF2-40B4-BE49-F238E27FC236}">
                    <a16:creationId xmlns:a16="http://schemas.microsoft.com/office/drawing/2014/main" id="{BE9F8212-21EA-095E-B987-66A514700DD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4482"/>
                <a:ext cx="25400" cy="25400"/>
              </a:xfrm>
              <a:prstGeom prst="rect">
                <a:avLst/>
              </a:prstGeom>
              <a:noFill/>
            </p:spPr>
          </p:pic>
          <p:pic>
            <p:nvPicPr>
              <p:cNvPr id="1322" name="Picture 10159">
                <a:extLst>
                  <a:ext uri="{FF2B5EF4-FFF2-40B4-BE49-F238E27FC236}">
                    <a16:creationId xmlns:a16="http://schemas.microsoft.com/office/drawing/2014/main" id="{B90E549D-73E3-FB8B-BA0C-1C167F1E9C8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90313"/>
                <a:ext cx="25400" cy="25400"/>
              </a:xfrm>
              <a:prstGeom prst="rect">
                <a:avLst/>
              </a:prstGeom>
              <a:noFill/>
            </p:spPr>
          </p:pic>
          <p:pic>
            <p:nvPicPr>
              <p:cNvPr id="1323" name="Picture 10160">
                <a:extLst>
                  <a:ext uri="{FF2B5EF4-FFF2-40B4-BE49-F238E27FC236}">
                    <a16:creationId xmlns:a16="http://schemas.microsoft.com/office/drawing/2014/main" id="{BDCFE582-DEA1-DF1D-417D-84A82B2CC6E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6989"/>
                <a:ext cx="25400" cy="25400"/>
              </a:xfrm>
              <a:prstGeom prst="rect">
                <a:avLst/>
              </a:prstGeom>
              <a:noFill/>
            </p:spPr>
          </p:pic>
          <p:pic>
            <p:nvPicPr>
              <p:cNvPr id="1324" name="Picture 10161">
                <a:extLst>
                  <a:ext uri="{FF2B5EF4-FFF2-40B4-BE49-F238E27FC236}">
                    <a16:creationId xmlns:a16="http://schemas.microsoft.com/office/drawing/2014/main" id="{B8CE3879-9FD3-2317-A432-F88EE67692A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7235"/>
                <a:ext cx="25400" cy="25400"/>
              </a:xfrm>
              <a:prstGeom prst="rect">
                <a:avLst/>
              </a:prstGeom>
              <a:noFill/>
            </p:spPr>
          </p:pic>
          <p:pic>
            <p:nvPicPr>
              <p:cNvPr id="1325" name="Picture 10162">
                <a:extLst>
                  <a:ext uri="{FF2B5EF4-FFF2-40B4-BE49-F238E27FC236}">
                    <a16:creationId xmlns:a16="http://schemas.microsoft.com/office/drawing/2014/main" id="{088D7AD9-55F6-FCA0-9811-4AA2E452D68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4481"/>
                <a:ext cx="25400" cy="25400"/>
              </a:xfrm>
              <a:prstGeom prst="rect">
                <a:avLst/>
              </a:prstGeom>
              <a:noFill/>
            </p:spPr>
          </p:pic>
          <p:pic>
            <p:nvPicPr>
              <p:cNvPr id="1326" name="Picture 10163">
                <a:extLst>
                  <a:ext uri="{FF2B5EF4-FFF2-40B4-BE49-F238E27FC236}">
                    <a16:creationId xmlns:a16="http://schemas.microsoft.com/office/drawing/2014/main" id="{8A0E307D-3C96-9CF9-226C-0C774F91673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3026"/>
                <a:ext cx="25400" cy="25400"/>
              </a:xfrm>
              <a:prstGeom prst="rect">
                <a:avLst/>
              </a:prstGeom>
              <a:noFill/>
            </p:spPr>
          </p:pic>
          <p:pic>
            <p:nvPicPr>
              <p:cNvPr id="1327" name="Picture 10164">
                <a:extLst>
                  <a:ext uri="{FF2B5EF4-FFF2-40B4-BE49-F238E27FC236}">
                    <a16:creationId xmlns:a16="http://schemas.microsoft.com/office/drawing/2014/main" id="{6E0E701F-5A50-FA7C-6623-D5ADDF5AACD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1351"/>
                <a:ext cx="25400" cy="25400"/>
              </a:xfrm>
              <a:prstGeom prst="rect">
                <a:avLst/>
              </a:prstGeom>
              <a:noFill/>
            </p:spPr>
          </p:pic>
          <p:pic>
            <p:nvPicPr>
              <p:cNvPr id="1328" name="Picture 10165">
                <a:extLst>
                  <a:ext uri="{FF2B5EF4-FFF2-40B4-BE49-F238E27FC236}">
                    <a16:creationId xmlns:a16="http://schemas.microsoft.com/office/drawing/2014/main" id="{D955D9FC-3DEB-3E7D-C750-C7BA44B6945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9668"/>
                <a:ext cx="25400" cy="25400"/>
              </a:xfrm>
              <a:prstGeom prst="rect">
                <a:avLst/>
              </a:prstGeom>
              <a:noFill/>
            </p:spPr>
          </p:pic>
          <p:pic>
            <p:nvPicPr>
              <p:cNvPr id="1329" name="Picture 10166">
                <a:extLst>
                  <a:ext uri="{FF2B5EF4-FFF2-40B4-BE49-F238E27FC236}">
                    <a16:creationId xmlns:a16="http://schemas.microsoft.com/office/drawing/2014/main" id="{37BE6E97-B785-F714-A1FB-44666079A34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5651"/>
                <a:ext cx="25400" cy="25400"/>
              </a:xfrm>
              <a:prstGeom prst="rect">
                <a:avLst/>
              </a:prstGeom>
              <a:noFill/>
            </p:spPr>
          </p:pic>
          <p:pic>
            <p:nvPicPr>
              <p:cNvPr id="1330" name="Picture 10167">
                <a:extLst>
                  <a:ext uri="{FF2B5EF4-FFF2-40B4-BE49-F238E27FC236}">
                    <a16:creationId xmlns:a16="http://schemas.microsoft.com/office/drawing/2014/main" id="{BC97E32A-F4B1-8E7B-2A32-81E67E2C61C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3127"/>
                <a:ext cx="25400" cy="25400"/>
              </a:xfrm>
              <a:prstGeom prst="rect">
                <a:avLst/>
              </a:prstGeom>
              <a:noFill/>
            </p:spPr>
          </p:pic>
          <p:pic>
            <p:nvPicPr>
              <p:cNvPr id="1331" name="Picture 10168">
                <a:extLst>
                  <a:ext uri="{FF2B5EF4-FFF2-40B4-BE49-F238E27FC236}">
                    <a16:creationId xmlns:a16="http://schemas.microsoft.com/office/drawing/2014/main" id="{4676E913-D995-B371-ED52-7C93D084CE3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6203"/>
                <a:ext cx="25400" cy="25400"/>
              </a:xfrm>
              <a:prstGeom prst="rect">
                <a:avLst/>
              </a:prstGeom>
              <a:noFill/>
            </p:spPr>
          </p:pic>
          <p:pic>
            <p:nvPicPr>
              <p:cNvPr id="1332" name="Picture 10169">
                <a:extLst>
                  <a:ext uri="{FF2B5EF4-FFF2-40B4-BE49-F238E27FC236}">
                    <a16:creationId xmlns:a16="http://schemas.microsoft.com/office/drawing/2014/main" id="{37F7FCBB-86BE-9E70-A05F-148FE1880E7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6834"/>
                <a:ext cx="25400" cy="25400"/>
              </a:xfrm>
              <a:prstGeom prst="rect">
                <a:avLst/>
              </a:prstGeom>
              <a:noFill/>
            </p:spPr>
          </p:pic>
          <p:pic>
            <p:nvPicPr>
              <p:cNvPr id="1333" name="Picture 10170">
                <a:extLst>
                  <a:ext uri="{FF2B5EF4-FFF2-40B4-BE49-F238E27FC236}">
                    <a16:creationId xmlns:a16="http://schemas.microsoft.com/office/drawing/2014/main" id="{CBE45CE2-C596-1511-3072-67CD0FB7BC4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2010"/>
                <a:ext cx="25400" cy="25400"/>
              </a:xfrm>
              <a:prstGeom prst="rect">
                <a:avLst/>
              </a:prstGeom>
              <a:noFill/>
            </p:spPr>
          </p:pic>
          <p:pic>
            <p:nvPicPr>
              <p:cNvPr id="1334" name="Picture 10171">
                <a:extLst>
                  <a:ext uri="{FF2B5EF4-FFF2-40B4-BE49-F238E27FC236}">
                    <a16:creationId xmlns:a16="http://schemas.microsoft.com/office/drawing/2014/main" id="{20E6A64B-7401-0484-A7CC-1563B5C5693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970"/>
                <a:ext cx="25400" cy="25400"/>
              </a:xfrm>
              <a:prstGeom prst="rect">
                <a:avLst/>
              </a:prstGeom>
              <a:noFill/>
            </p:spPr>
          </p:pic>
          <p:pic>
            <p:nvPicPr>
              <p:cNvPr id="1335" name="Picture 10172">
                <a:extLst>
                  <a:ext uri="{FF2B5EF4-FFF2-40B4-BE49-F238E27FC236}">
                    <a16:creationId xmlns:a16="http://schemas.microsoft.com/office/drawing/2014/main" id="{F3CBABCF-DABE-67BD-644F-103243F7229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62278"/>
                <a:ext cx="25400" cy="25400"/>
              </a:xfrm>
              <a:prstGeom prst="rect">
                <a:avLst/>
              </a:prstGeom>
              <a:noFill/>
            </p:spPr>
          </p:pic>
          <p:pic>
            <p:nvPicPr>
              <p:cNvPr id="1336" name="Picture 10173">
                <a:extLst>
                  <a:ext uri="{FF2B5EF4-FFF2-40B4-BE49-F238E27FC236}">
                    <a16:creationId xmlns:a16="http://schemas.microsoft.com/office/drawing/2014/main" id="{D30FF7CA-9034-7ACD-55A5-87B8385E6C3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6278"/>
                <a:ext cx="25400" cy="25400"/>
              </a:xfrm>
              <a:prstGeom prst="rect">
                <a:avLst/>
              </a:prstGeom>
              <a:noFill/>
            </p:spPr>
          </p:pic>
          <p:pic>
            <p:nvPicPr>
              <p:cNvPr id="1337" name="Picture 10174">
                <a:extLst>
                  <a:ext uri="{FF2B5EF4-FFF2-40B4-BE49-F238E27FC236}">
                    <a16:creationId xmlns:a16="http://schemas.microsoft.com/office/drawing/2014/main" id="{BB4D4AD9-E56E-3D8F-DE1F-6DB1AF415FB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1031"/>
                <a:ext cx="25400" cy="25400"/>
              </a:xfrm>
              <a:prstGeom prst="rect">
                <a:avLst/>
              </a:prstGeom>
              <a:noFill/>
            </p:spPr>
          </p:pic>
          <p:pic>
            <p:nvPicPr>
              <p:cNvPr id="1338" name="Picture 10175">
                <a:extLst>
                  <a:ext uri="{FF2B5EF4-FFF2-40B4-BE49-F238E27FC236}">
                    <a16:creationId xmlns:a16="http://schemas.microsoft.com/office/drawing/2014/main" id="{2D277092-DA0D-3D00-A5E1-5ABA42091B0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2754"/>
                <a:ext cx="25400" cy="25400"/>
              </a:xfrm>
              <a:prstGeom prst="rect">
                <a:avLst/>
              </a:prstGeom>
              <a:noFill/>
            </p:spPr>
          </p:pic>
          <p:pic>
            <p:nvPicPr>
              <p:cNvPr id="1339" name="Picture 10176">
                <a:extLst>
                  <a:ext uri="{FF2B5EF4-FFF2-40B4-BE49-F238E27FC236}">
                    <a16:creationId xmlns:a16="http://schemas.microsoft.com/office/drawing/2014/main" id="{BB336890-C6C3-443F-ABA8-7B29EB112EE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7595"/>
                <a:ext cx="25400" cy="25400"/>
              </a:xfrm>
              <a:prstGeom prst="rect">
                <a:avLst/>
              </a:prstGeom>
              <a:noFill/>
            </p:spPr>
          </p:pic>
          <p:pic>
            <p:nvPicPr>
              <p:cNvPr id="1340" name="Picture 10177">
                <a:extLst>
                  <a:ext uri="{FF2B5EF4-FFF2-40B4-BE49-F238E27FC236}">
                    <a16:creationId xmlns:a16="http://schemas.microsoft.com/office/drawing/2014/main" id="{260236A1-E821-48D2-4E19-02A9D41EAD5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1613"/>
                <a:ext cx="25400" cy="25400"/>
              </a:xfrm>
              <a:prstGeom prst="rect">
                <a:avLst/>
              </a:prstGeom>
              <a:noFill/>
            </p:spPr>
          </p:pic>
          <p:pic>
            <p:nvPicPr>
              <p:cNvPr id="1341" name="Picture 10178">
                <a:extLst>
                  <a:ext uri="{FF2B5EF4-FFF2-40B4-BE49-F238E27FC236}">
                    <a16:creationId xmlns:a16="http://schemas.microsoft.com/office/drawing/2014/main" id="{A91475AB-A8A9-9B9D-6100-8597B4C86DC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5284"/>
                <a:ext cx="25400" cy="25400"/>
              </a:xfrm>
              <a:prstGeom prst="rect">
                <a:avLst/>
              </a:prstGeom>
              <a:noFill/>
            </p:spPr>
          </p:pic>
          <p:pic>
            <p:nvPicPr>
              <p:cNvPr id="1342" name="Picture 10179">
                <a:extLst>
                  <a:ext uri="{FF2B5EF4-FFF2-40B4-BE49-F238E27FC236}">
                    <a16:creationId xmlns:a16="http://schemas.microsoft.com/office/drawing/2014/main" id="{A2D7540B-F24D-B846-47E3-4C6CFBD9846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96175"/>
                <a:ext cx="25400" cy="25400"/>
              </a:xfrm>
              <a:prstGeom prst="rect">
                <a:avLst/>
              </a:prstGeom>
              <a:noFill/>
            </p:spPr>
          </p:pic>
          <p:pic>
            <p:nvPicPr>
              <p:cNvPr id="1343" name="Picture 10180">
                <a:extLst>
                  <a:ext uri="{FF2B5EF4-FFF2-40B4-BE49-F238E27FC236}">
                    <a16:creationId xmlns:a16="http://schemas.microsoft.com/office/drawing/2014/main" id="{C2B5FAA7-6103-41A9-0B2E-164DA7CC3CB4}"/>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3020"/>
                <a:ext cx="25400" cy="25400"/>
              </a:xfrm>
              <a:prstGeom prst="rect">
                <a:avLst/>
              </a:prstGeom>
              <a:noFill/>
            </p:spPr>
          </p:pic>
          <p:pic>
            <p:nvPicPr>
              <p:cNvPr id="1344" name="Picture 10181">
                <a:extLst>
                  <a:ext uri="{FF2B5EF4-FFF2-40B4-BE49-F238E27FC236}">
                    <a16:creationId xmlns:a16="http://schemas.microsoft.com/office/drawing/2014/main" id="{33DB7367-D686-B974-A6BA-04218F016C9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7442"/>
                <a:ext cx="25400" cy="25400"/>
              </a:xfrm>
              <a:prstGeom prst="rect">
                <a:avLst/>
              </a:prstGeom>
              <a:noFill/>
            </p:spPr>
          </p:pic>
          <p:pic>
            <p:nvPicPr>
              <p:cNvPr id="1345" name="Picture 10182">
                <a:extLst>
                  <a:ext uri="{FF2B5EF4-FFF2-40B4-BE49-F238E27FC236}">
                    <a16:creationId xmlns:a16="http://schemas.microsoft.com/office/drawing/2014/main" id="{B9CC4361-639E-53BC-083F-3721FC28ED6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4279"/>
                <a:ext cx="25400" cy="25400"/>
              </a:xfrm>
              <a:prstGeom prst="rect">
                <a:avLst/>
              </a:prstGeom>
              <a:noFill/>
            </p:spPr>
          </p:pic>
          <p:pic>
            <p:nvPicPr>
              <p:cNvPr id="1346" name="Picture 10183">
                <a:extLst>
                  <a:ext uri="{FF2B5EF4-FFF2-40B4-BE49-F238E27FC236}">
                    <a16:creationId xmlns:a16="http://schemas.microsoft.com/office/drawing/2014/main" id="{2D9836D8-CC40-9809-775C-4E32AB9CD4E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0586"/>
                <a:ext cx="25400" cy="25400"/>
              </a:xfrm>
              <a:prstGeom prst="rect">
                <a:avLst/>
              </a:prstGeom>
              <a:noFill/>
            </p:spPr>
          </p:pic>
          <p:pic>
            <p:nvPicPr>
              <p:cNvPr id="1347" name="Picture 10184">
                <a:extLst>
                  <a:ext uri="{FF2B5EF4-FFF2-40B4-BE49-F238E27FC236}">
                    <a16:creationId xmlns:a16="http://schemas.microsoft.com/office/drawing/2014/main" id="{9833C328-7C1D-ABF2-1612-0D6A1702526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2767"/>
                <a:ext cx="25400" cy="25400"/>
              </a:xfrm>
              <a:prstGeom prst="rect">
                <a:avLst/>
              </a:prstGeom>
              <a:noFill/>
            </p:spPr>
          </p:pic>
          <p:pic>
            <p:nvPicPr>
              <p:cNvPr id="1348" name="Picture 10185">
                <a:extLst>
                  <a:ext uri="{FF2B5EF4-FFF2-40B4-BE49-F238E27FC236}">
                    <a16:creationId xmlns:a16="http://schemas.microsoft.com/office/drawing/2014/main" id="{34A15996-F95D-3825-35BC-3499A292D05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23327"/>
                <a:ext cx="25400" cy="25400"/>
              </a:xfrm>
              <a:prstGeom prst="rect">
                <a:avLst/>
              </a:prstGeom>
              <a:noFill/>
            </p:spPr>
          </p:pic>
          <p:pic>
            <p:nvPicPr>
              <p:cNvPr id="1349" name="Picture 10186">
                <a:extLst>
                  <a:ext uri="{FF2B5EF4-FFF2-40B4-BE49-F238E27FC236}">
                    <a16:creationId xmlns:a16="http://schemas.microsoft.com/office/drawing/2014/main" id="{599D6D9F-B88B-FDCF-52A1-AE183F05E342}"/>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8841"/>
                <a:ext cx="25400" cy="25400"/>
              </a:xfrm>
              <a:prstGeom prst="rect">
                <a:avLst/>
              </a:prstGeom>
              <a:noFill/>
            </p:spPr>
          </p:pic>
          <p:pic>
            <p:nvPicPr>
              <p:cNvPr id="1350" name="Picture 10187">
                <a:extLst>
                  <a:ext uri="{FF2B5EF4-FFF2-40B4-BE49-F238E27FC236}">
                    <a16:creationId xmlns:a16="http://schemas.microsoft.com/office/drawing/2014/main" id="{A2FEE034-BC35-3855-8637-ED74DA7F3D0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21520"/>
                <a:ext cx="25400" cy="25400"/>
              </a:xfrm>
              <a:prstGeom prst="rect">
                <a:avLst/>
              </a:prstGeom>
              <a:noFill/>
            </p:spPr>
          </p:pic>
          <p:pic>
            <p:nvPicPr>
              <p:cNvPr id="1351" name="Picture 10188">
                <a:extLst>
                  <a:ext uri="{FF2B5EF4-FFF2-40B4-BE49-F238E27FC236}">
                    <a16:creationId xmlns:a16="http://schemas.microsoft.com/office/drawing/2014/main" id="{2C977EA3-C1E0-6CC3-FD1D-211B9EBD8BF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3430"/>
                <a:ext cx="25400" cy="25400"/>
              </a:xfrm>
              <a:prstGeom prst="rect">
                <a:avLst/>
              </a:prstGeom>
              <a:noFill/>
            </p:spPr>
          </p:pic>
          <p:pic>
            <p:nvPicPr>
              <p:cNvPr id="1352" name="Picture 10189">
                <a:extLst>
                  <a:ext uri="{FF2B5EF4-FFF2-40B4-BE49-F238E27FC236}">
                    <a16:creationId xmlns:a16="http://schemas.microsoft.com/office/drawing/2014/main" id="{02E17159-EF11-5B2C-0424-D731DD7DCBE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6934"/>
                <a:ext cx="25400" cy="25400"/>
              </a:xfrm>
              <a:prstGeom prst="rect">
                <a:avLst/>
              </a:prstGeom>
              <a:noFill/>
            </p:spPr>
          </p:pic>
          <p:pic>
            <p:nvPicPr>
              <p:cNvPr id="1353" name="Picture 10190">
                <a:extLst>
                  <a:ext uri="{FF2B5EF4-FFF2-40B4-BE49-F238E27FC236}">
                    <a16:creationId xmlns:a16="http://schemas.microsoft.com/office/drawing/2014/main" id="{3D93D36E-5D6D-4DEA-06D9-852E3B9B2C5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2518"/>
                <a:ext cx="25400" cy="25400"/>
              </a:xfrm>
              <a:prstGeom prst="rect">
                <a:avLst/>
              </a:prstGeom>
              <a:noFill/>
            </p:spPr>
          </p:pic>
          <p:pic>
            <p:nvPicPr>
              <p:cNvPr id="1354" name="Picture 10191">
                <a:extLst>
                  <a:ext uri="{FF2B5EF4-FFF2-40B4-BE49-F238E27FC236}">
                    <a16:creationId xmlns:a16="http://schemas.microsoft.com/office/drawing/2014/main" id="{B0207B05-4498-8195-D41B-8A4C977D3EA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7677"/>
                <a:ext cx="25400" cy="25400"/>
              </a:xfrm>
              <a:prstGeom prst="rect">
                <a:avLst/>
              </a:prstGeom>
              <a:noFill/>
            </p:spPr>
          </p:pic>
          <p:pic>
            <p:nvPicPr>
              <p:cNvPr id="1355" name="Picture 10192">
                <a:extLst>
                  <a:ext uri="{FF2B5EF4-FFF2-40B4-BE49-F238E27FC236}">
                    <a16:creationId xmlns:a16="http://schemas.microsoft.com/office/drawing/2014/main" id="{F9FEB982-4159-531D-B523-9B158815DE5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5571"/>
                <a:ext cx="25400" cy="25400"/>
              </a:xfrm>
              <a:prstGeom prst="rect">
                <a:avLst/>
              </a:prstGeom>
              <a:noFill/>
            </p:spPr>
          </p:pic>
          <p:pic>
            <p:nvPicPr>
              <p:cNvPr id="1356" name="Picture 10193">
                <a:extLst>
                  <a:ext uri="{FF2B5EF4-FFF2-40B4-BE49-F238E27FC236}">
                    <a16:creationId xmlns:a16="http://schemas.microsoft.com/office/drawing/2014/main" id="{98A8DBEF-D6E9-E7F3-9437-4567DADF34C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8242"/>
                <a:ext cx="25400" cy="25400"/>
              </a:xfrm>
              <a:prstGeom prst="rect">
                <a:avLst/>
              </a:prstGeom>
              <a:noFill/>
            </p:spPr>
          </p:pic>
          <p:pic>
            <p:nvPicPr>
              <p:cNvPr id="1357" name="Picture 10194">
                <a:extLst>
                  <a:ext uri="{FF2B5EF4-FFF2-40B4-BE49-F238E27FC236}">
                    <a16:creationId xmlns:a16="http://schemas.microsoft.com/office/drawing/2014/main" id="{799ACAAF-D08D-69F6-55DA-C69328DA3B52}"/>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9993"/>
                <a:ext cx="25400" cy="25400"/>
              </a:xfrm>
              <a:prstGeom prst="rect">
                <a:avLst/>
              </a:prstGeom>
              <a:noFill/>
            </p:spPr>
          </p:pic>
          <p:pic>
            <p:nvPicPr>
              <p:cNvPr id="1358" name="Picture 10195">
                <a:extLst>
                  <a:ext uri="{FF2B5EF4-FFF2-40B4-BE49-F238E27FC236}">
                    <a16:creationId xmlns:a16="http://schemas.microsoft.com/office/drawing/2014/main" id="{7CFAE7AE-1D7E-F88D-1699-3DF0B923A76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2177"/>
                <a:ext cx="25400" cy="25400"/>
              </a:xfrm>
              <a:prstGeom prst="rect">
                <a:avLst/>
              </a:prstGeom>
              <a:noFill/>
            </p:spPr>
          </p:pic>
          <p:pic>
            <p:nvPicPr>
              <p:cNvPr id="1359" name="Picture 10196">
                <a:extLst>
                  <a:ext uri="{FF2B5EF4-FFF2-40B4-BE49-F238E27FC236}">
                    <a16:creationId xmlns:a16="http://schemas.microsoft.com/office/drawing/2014/main" id="{94F54140-9C4D-54AF-BA8C-E5828C9E648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0567"/>
                <a:ext cx="25400" cy="25400"/>
              </a:xfrm>
              <a:prstGeom prst="rect">
                <a:avLst/>
              </a:prstGeom>
              <a:noFill/>
            </p:spPr>
          </p:pic>
          <p:pic>
            <p:nvPicPr>
              <p:cNvPr id="1360" name="Picture 10197">
                <a:extLst>
                  <a:ext uri="{FF2B5EF4-FFF2-40B4-BE49-F238E27FC236}">
                    <a16:creationId xmlns:a16="http://schemas.microsoft.com/office/drawing/2014/main" id="{A5631EF2-C7AE-0032-E251-AD44AA1325B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5051"/>
                <a:ext cx="25400" cy="25400"/>
              </a:xfrm>
              <a:prstGeom prst="rect">
                <a:avLst/>
              </a:prstGeom>
              <a:noFill/>
            </p:spPr>
          </p:pic>
          <p:pic>
            <p:nvPicPr>
              <p:cNvPr id="1361" name="Picture 10198">
                <a:extLst>
                  <a:ext uri="{FF2B5EF4-FFF2-40B4-BE49-F238E27FC236}">
                    <a16:creationId xmlns:a16="http://schemas.microsoft.com/office/drawing/2014/main" id="{34588F39-6B90-7A3F-6821-9760B27152F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5047"/>
                <a:ext cx="25400" cy="25400"/>
              </a:xfrm>
              <a:prstGeom prst="rect">
                <a:avLst/>
              </a:prstGeom>
              <a:noFill/>
            </p:spPr>
          </p:pic>
          <p:pic>
            <p:nvPicPr>
              <p:cNvPr id="1362" name="Picture 10199">
                <a:extLst>
                  <a:ext uri="{FF2B5EF4-FFF2-40B4-BE49-F238E27FC236}">
                    <a16:creationId xmlns:a16="http://schemas.microsoft.com/office/drawing/2014/main" id="{B7A96861-25F9-9F4C-A82B-A33AB249FDD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5329"/>
                <a:ext cx="25400" cy="25400"/>
              </a:xfrm>
              <a:prstGeom prst="rect">
                <a:avLst/>
              </a:prstGeom>
              <a:noFill/>
            </p:spPr>
          </p:pic>
          <p:pic>
            <p:nvPicPr>
              <p:cNvPr id="1363" name="Picture 10200">
                <a:extLst>
                  <a:ext uri="{FF2B5EF4-FFF2-40B4-BE49-F238E27FC236}">
                    <a16:creationId xmlns:a16="http://schemas.microsoft.com/office/drawing/2014/main" id="{E627B4E3-97EC-A431-B2FA-0CDF71E45635}"/>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6159"/>
                <a:ext cx="25400" cy="25400"/>
              </a:xfrm>
              <a:prstGeom prst="rect">
                <a:avLst/>
              </a:prstGeom>
              <a:noFill/>
            </p:spPr>
          </p:pic>
          <p:pic>
            <p:nvPicPr>
              <p:cNvPr id="1364" name="Picture 10201">
                <a:extLst>
                  <a:ext uri="{FF2B5EF4-FFF2-40B4-BE49-F238E27FC236}">
                    <a16:creationId xmlns:a16="http://schemas.microsoft.com/office/drawing/2014/main" id="{31217C11-8C03-D63E-42A6-8CA1E2D08F4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1646"/>
                <a:ext cx="25400" cy="25400"/>
              </a:xfrm>
              <a:prstGeom prst="rect">
                <a:avLst/>
              </a:prstGeom>
              <a:noFill/>
            </p:spPr>
          </p:pic>
          <p:pic>
            <p:nvPicPr>
              <p:cNvPr id="1365" name="Picture 10202">
                <a:extLst>
                  <a:ext uri="{FF2B5EF4-FFF2-40B4-BE49-F238E27FC236}">
                    <a16:creationId xmlns:a16="http://schemas.microsoft.com/office/drawing/2014/main" id="{053E7A41-7351-FF43-407B-73065AF84D4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5777"/>
                <a:ext cx="25400" cy="25400"/>
              </a:xfrm>
              <a:prstGeom prst="rect">
                <a:avLst/>
              </a:prstGeom>
              <a:noFill/>
            </p:spPr>
          </p:pic>
          <p:pic>
            <p:nvPicPr>
              <p:cNvPr id="1366" name="Picture 10203">
                <a:extLst>
                  <a:ext uri="{FF2B5EF4-FFF2-40B4-BE49-F238E27FC236}">
                    <a16:creationId xmlns:a16="http://schemas.microsoft.com/office/drawing/2014/main" id="{341A969E-F838-4BAD-42F6-2C27A6BF1ED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0114"/>
                <a:ext cx="25400" cy="25400"/>
              </a:xfrm>
              <a:prstGeom prst="rect">
                <a:avLst/>
              </a:prstGeom>
              <a:noFill/>
            </p:spPr>
          </p:pic>
          <p:pic>
            <p:nvPicPr>
              <p:cNvPr id="1367" name="Picture 10204">
                <a:extLst>
                  <a:ext uri="{FF2B5EF4-FFF2-40B4-BE49-F238E27FC236}">
                    <a16:creationId xmlns:a16="http://schemas.microsoft.com/office/drawing/2014/main" id="{4BF7254B-099D-96CE-A81F-1472F7B3ADF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23795"/>
                <a:ext cx="25400" cy="25400"/>
              </a:xfrm>
              <a:prstGeom prst="rect">
                <a:avLst/>
              </a:prstGeom>
              <a:noFill/>
            </p:spPr>
          </p:pic>
          <p:pic>
            <p:nvPicPr>
              <p:cNvPr id="1368" name="Picture 10205">
                <a:extLst>
                  <a:ext uri="{FF2B5EF4-FFF2-40B4-BE49-F238E27FC236}">
                    <a16:creationId xmlns:a16="http://schemas.microsoft.com/office/drawing/2014/main" id="{AAB5D889-BD45-3E51-8768-F499E9192BE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799329"/>
                <a:ext cx="25400" cy="25400"/>
              </a:xfrm>
              <a:prstGeom prst="rect">
                <a:avLst/>
              </a:prstGeom>
              <a:noFill/>
            </p:spPr>
          </p:pic>
          <p:pic>
            <p:nvPicPr>
              <p:cNvPr id="1369" name="Picture 10206">
                <a:extLst>
                  <a:ext uri="{FF2B5EF4-FFF2-40B4-BE49-F238E27FC236}">
                    <a16:creationId xmlns:a16="http://schemas.microsoft.com/office/drawing/2014/main" id="{1E5DBAD8-A8B4-34E2-6E29-3A4D79A865C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9603"/>
                <a:ext cx="25400" cy="25400"/>
              </a:xfrm>
              <a:prstGeom prst="rect">
                <a:avLst/>
              </a:prstGeom>
              <a:noFill/>
            </p:spPr>
          </p:pic>
          <p:pic>
            <p:nvPicPr>
              <p:cNvPr id="1370" name="Picture 10207">
                <a:extLst>
                  <a:ext uri="{FF2B5EF4-FFF2-40B4-BE49-F238E27FC236}">
                    <a16:creationId xmlns:a16="http://schemas.microsoft.com/office/drawing/2014/main" id="{B12DC4FD-67C7-585E-3C5E-A20B8C5D257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7424"/>
                <a:ext cx="25400" cy="25400"/>
              </a:xfrm>
              <a:prstGeom prst="rect">
                <a:avLst/>
              </a:prstGeom>
              <a:noFill/>
            </p:spPr>
          </p:pic>
          <p:pic>
            <p:nvPicPr>
              <p:cNvPr id="1371" name="Picture 10208">
                <a:extLst>
                  <a:ext uri="{FF2B5EF4-FFF2-40B4-BE49-F238E27FC236}">
                    <a16:creationId xmlns:a16="http://schemas.microsoft.com/office/drawing/2014/main" id="{2D1B4E38-4031-F6CE-E647-26FF2D0C148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8927"/>
                <a:ext cx="25400" cy="25400"/>
              </a:xfrm>
              <a:prstGeom prst="rect">
                <a:avLst/>
              </a:prstGeom>
              <a:noFill/>
            </p:spPr>
          </p:pic>
          <p:pic>
            <p:nvPicPr>
              <p:cNvPr id="1372" name="Picture 10209">
                <a:extLst>
                  <a:ext uri="{FF2B5EF4-FFF2-40B4-BE49-F238E27FC236}">
                    <a16:creationId xmlns:a16="http://schemas.microsoft.com/office/drawing/2014/main" id="{A2C1ACB7-4E31-FC79-F3F1-B143EBD3F3BA}"/>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86805"/>
                <a:ext cx="25400" cy="25400"/>
              </a:xfrm>
              <a:prstGeom prst="rect">
                <a:avLst/>
              </a:prstGeom>
              <a:noFill/>
            </p:spPr>
          </p:pic>
          <p:pic>
            <p:nvPicPr>
              <p:cNvPr id="1373" name="Picture 10210">
                <a:extLst>
                  <a:ext uri="{FF2B5EF4-FFF2-40B4-BE49-F238E27FC236}">
                    <a16:creationId xmlns:a16="http://schemas.microsoft.com/office/drawing/2014/main" id="{AC667904-59F1-DB92-9023-9780A6DCC19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86388"/>
                <a:ext cx="25400" cy="25400"/>
              </a:xfrm>
              <a:prstGeom prst="rect">
                <a:avLst/>
              </a:prstGeom>
              <a:noFill/>
            </p:spPr>
          </p:pic>
          <p:pic>
            <p:nvPicPr>
              <p:cNvPr id="1374" name="Picture 10211">
                <a:extLst>
                  <a:ext uri="{FF2B5EF4-FFF2-40B4-BE49-F238E27FC236}">
                    <a16:creationId xmlns:a16="http://schemas.microsoft.com/office/drawing/2014/main" id="{350DA5D2-91E0-C43E-02EB-1D710AAC5D2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86535"/>
                <a:ext cx="25400" cy="25400"/>
              </a:xfrm>
              <a:prstGeom prst="rect">
                <a:avLst/>
              </a:prstGeom>
              <a:noFill/>
            </p:spPr>
          </p:pic>
          <p:pic>
            <p:nvPicPr>
              <p:cNvPr id="1375" name="Picture 10212">
                <a:extLst>
                  <a:ext uri="{FF2B5EF4-FFF2-40B4-BE49-F238E27FC236}">
                    <a16:creationId xmlns:a16="http://schemas.microsoft.com/office/drawing/2014/main" id="{9D38368D-EB05-B5CF-EE01-F70D05A007DF}"/>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7396"/>
                <a:ext cx="25400" cy="25400"/>
              </a:xfrm>
              <a:prstGeom prst="rect">
                <a:avLst/>
              </a:prstGeom>
              <a:noFill/>
            </p:spPr>
          </p:pic>
          <p:pic>
            <p:nvPicPr>
              <p:cNvPr id="1376" name="Picture 10213">
                <a:extLst>
                  <a:ext uri="{FF2B5EF4-FFF2-40B4-BE49-F238E27FC236}">
                    <a16:creationId xmlns:a16="http://schemas.microsoft.com/office/drawing/2014/main" id="{0F681FBC-36C3-F107-3DEE-629742416E8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3296"/>
                <a:ext cx="25400" cy="25400"/>
              </a:xfrm>
              <a:prstGeom prst="rect">
                <a:avLst/>
              </a:prstGeom>
              <a:noFill/>
            </p:spPr>
          </p:pic>
          <p:pic>
            <p:nvPicPr>
              <p:cNvPr id="1377" name="Picture 10214">
                <a:extLst>
                  <a:ext uri="{FF2B5EF4-FFF2-40B4-BE49-F238E27FC236}">
                    <a16:creationId xmlns:a16="http://schemas.microsoft.com/office/drawing/2014/main" id="{F0AA519C-9224-CEB0-7D2C-2ECE5B31373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6116"/>
                <a:ext cx="25400" cy="25400"/>
              </a:xfrm>
              <a:prstGeom prst="rect">
                <a:avLst/>
              </a:prstGeom>
              <a:noFill/>
            </p:spPr>
          </p:pic>
          <p:pic>
            <p:nvPicPr>
              <p:cNvPr id="1378" name="Picture 10215">
                <a:extLst>
                  <a:ext uri="{FF2B5EF4-FFF2-40B4-BE49-F238E27FC236}">
                    <a16:creationId xmlns:a16="http://schemas.microsoft.com/office/drawing/2014/main" id="{FA97F622-9879-55C7-F2D8-A8CEA6BA333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4824"/>
                <a:ext cx="25400" cy="25400"/>
              </a:xfrm>
              <a:prstGeom prst="rect">
                <a:avLst/>
              </a:prstGeom>
              <a:noFill/>
            </p:spPr>
          </p:pic>
          <p:pic>
            <p:nvPicPr>
              <p:cNvPr id="1379" name="Picture 10216">
                <a:extLst>
                  <a:ext uri="{FF2B5EF4-FFF2-40B4-BE49-F238E27FC236}">
                    <a16:creationId xmlns:a16="http://schemas.microsoft.com/office/drawing/2014/main" id="{3AA1AF88-955D-D120-86A2-1C1A478DDD5F}"/>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4635"/>
                <a:ext cx="25400" cy="25400"/>
              </a:xfrm>
              <a:prstGeom prst="rect">
                <a:avLst/>
              </a:prstGeom>
              <a:noFill/>
            </p:spPr>
          </p:pic>
          <p:pic>
            <p:nvPicPr>
              <p:cNvPr id="1380" name="Picture 10217">
                <a:extLst>
                  <a:ext uri="{FF2B5EF4-FFF2-40B4-BE49-F238E27FC236}">
                    <a16:creationId xmlns:a16="http://schemas.microsoft.com/office/drawing/2014/main" id="{464AC33C-D6A1-6B44-542B-8625BC4BB1A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917401"/>
                <a:ext cx="25400" cy="25400"/>
              </a:xfrm>
              <a:prstGeom prst="rect">
                <a:avLst/>
              </a:prstGeom>
              <a:noFill/>
            </p:spPr>
          </p:pic>
          <p:pic>
            <p:nvPicPr>
              <p:cNvPr id="1381" name="Picture 10218">
                <a:extLst>
                  <a:ext uri="{FF2B5EF4-FFF2-40B4-BE49-F238E27FC236}">
                    <a16:creationId xmlns:a16="http://schemas.microsoft.com/office/drawing/2014/main" id="{3B528624-DED0-6F36-989E-E31A37DDB0CA}"/>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4681"/>
                <a:ext cx="25400" cy="25400"/>
              </a:xfrm>
              <a:prstGeom prst="rect">
                <a:avLst/>
              </a:prstGeom>
              <a:noFill/>
            </p:spPr>
          </p:pic>
          <p:pic>
            <p:nvPicPr>
              <p:cNvPr id="1382" name="Picture 10219">
                <a:extLst>
                  <a:ext uri="{FF2B5EF4-FFF2-40B4-BE49-F238E27FC236}">
                    <a16:creationId xmlns:a16="http://schemas.microsoft.com/office/drawing/2014/main" id="{53CAD705-EB4B-9B37-1CEA-540D92CAE04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0622"/>
                <a:ext cx="25400" cy="25400"/>
              </a:xfrm>
              <a:prstGeom prst="rect">
                <a:avLst/>
              </a:prstGeom>
              <a:noFill/>
            </p:spPr>
          </p:pic>
          <p:pic>
            <p:nvPicPr>
              <p:cNvPr id="1383" name="Picture 10220">
                <a:extLst>
                  <a:ext uri="{FF2B5EF4-FFF2-40B4-BE49-F238E27FC236}">
                    <a16:creationId xmlns:a16="http://schemas.microsoft.com/office/drawing/2014/main" id="{6200BAC6-0B69-7414-03BC-524B3E4C0F4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12193"/>
                <a:ext cx="25400" cy="25400"/>
              </a:xfrm>
              <a:prstGeom prst="rect">
                <a:avLst/>
              </a:prstGeom>
              <a:noFill/>
            </p:spPr>
          </p:pic>
          <p:pic>
            <p:nvPicPr>
              <p:cNvPr id="1384" name="Picture 10221">
                <a:extLst>
                  <a:ext uri="{FF2B5EF4-FFF2-40B4-BE49-F238E27FC236}">
                    <a16:creationId xmlns:a16="http://schemas.microsoft.com/office/drawing/2014/main" id="{9CE73FDD-62FC-7607-9660-18B6A0353D3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5882"/>
                <a:ext cx="25400" cy="25400"/>
              </a:xfrm>
              <a:prstGeom prst="rect">
                <a:avLst/>
              </a:prstGeom>
              <a:noFill/>
            </p:spPr>
          </p:pic>
          <p:pic>
            <p:nvPicPr>
              <p:cNvPr id="1385" name="Picture 10222">
                <a:extLst>
                  <a:ext uri="{FF2B5EF4-FFF2-40B4-BE49-F238E27FC236}">
                    <a16:creationId xmlns:a16="http://schemas.microsoft.com/office/drawing/2014/main" id="{8BCD243D-70DD-AD52-DA41-E5C655395ED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5656"/>
                <a:ext cx="25400" cy="25400"/>
              </a:xfrm>
              <a:prstGeom prst="rect">
                <a:avLst/>
              </a:prstGeom>
              <a:noFill/>
            </p:spPr>
          </p:pic>
          <p:pic>
            <p:nvPicPr>
              <p:cNvPr id="1386" name="Picture 10223">
                <a:extLst>
                  <a:ext uri="{FF2B5EF4-FFF2-40B4-BE49-F238E27FC236}">
                    <a16:creationId xmlns:a16="http://schemas.microsoft.com/office/drawing/2014/main" id="{49478363-D0CB-42E7-B55D-C1A50D4C1E34}"/>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5029"/>
                <a:ext cx="25400" cy="25400"/>
              </a:xfrm>
              <a:prstGeom prst="rect">
                <a:avLst/>
              </a:prstGeom>
              <a:noFill/>
            </p:spPr>
          </p:pic>
          <p:pic>
            <p:nvPicPr>
              <p:cNvPr id="1387" name="Picture 10224">
                <a:extLst>
                  <a:ext uri="{FF2B5EF4-FFF2-40B4-BE49-F238E27FC236}">
                    <a16:creationId xmlns:a16="http://schemas.microsoft.com/office/drawing/2014/main" id="{212A11CD-3F43-EB31-712D-AFFD126E1E4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2955"/>
                <a:ext cx="25400" cy="25400"/>
              </a:xfrm>
              <a:prstGeom prst="rect">
                <a:avLst/>
              </a:prstGeom>
              <a:noFill/>
            </p:spPr>
          </p:pic>
          <p:pic>
            <p:nvPicPr>
              <p:cNvPr id="1388" name="Picture 10225">
                <a:extLst>
                  <a:ext uri="{FF2B5EF4-FFF2-40B4-BE49-F238E27FC236}">
                    <a16:creationId xmlns:a16="http://schemas.microsoft.com/office/drawing/2014/main" id="{F14DF9F4-231D-3766-1C44-E64957E488A2}"/>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8847"/>
                <a:ext cx="25400" cy="25400"/>
              </a:xfrm>
              <a:prstGeom prst="rect">
                <a:avLst/>
              </a:prstGeom>
              <a:noFill/>
            </p:spPr>
          </p:pic>
          <p:pic>
            <p:nvPicPr>
              <p:cNvPr id="1389" name="Picture 10226">
                <a:extLst>
                  <a:ext uri="{FF2B5EF4-FFF2-40B4-BE49-F238E27FC236}">
                    <a16:creationId xmlns:a16="http://schemas.microsoft.com/office/drawing/2014/main" id="{446B3F2B-CEE8-829B-33E5-3EA179340C5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007"/>
                <a:ext cx="25400" cy="25400"/>
              </a:xfrm>
              <a:prstGeom prst="rect">
                <a:avLst/>
              </a:prstGeom>
              <a:noFill/>
            </p:spPr>
          </p:pic>
          <p:pic>
            <p:nvPicPr>
              <p:cNvPr id="1390" name="Picture 10227">
                <a:extLst>
                  <a:ext uri="{FF2B5EF4-FFF2-40B4-BE49-F238E27FC236}">
                    <a16:creationId xmlns:a16="http://schemas.microsoft.com/office/drawing/2014/main" id="{821738E0-4167-7BA9-13BB-08DD63B42EC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1781"/>
                <a:ext cx="25400" cy="25400"/>
              </a:xfrm>
              <a:prstGeom prst="rect">
                <a:avLst/>
              </a:prstGeom>
              <a:noFill/>
            </p:spPr>
          </p:pic>
          <p:pic>
            <p:nvPicPr>
              <p:cNvPr id="1391" name="Picture 10228">
                <a:extLst>
                  <a:ext uri="{FF2B5EF4-FFF2-40B4-BE49-F238E27FC236}">
                    <a16:creationId xmlns:a16="http://schemas.microsoft.com/office/drawing/2014/main" id="{1E37B220-B00E-650B-2FBD-7F821077AB8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8138"/>
                <a:ext cx="25400" cy="25400"/>
              </a:xfrm>
              <a:prstGeom prst="rect">
                <a:avLst/>
              </a:prstGeom>
              <a:noFill/>
            </p:spPr>
          </p:pic>
          <p:pic>
            <p:nvPicPr>
              <p:cNvPr id="1392" name="Picture 10229">
                <a:extLst>
                  <a:ext uri="{FF2B5EF4-FFF2-40B4-BE49-F238E27FC236}">
                    <a16:creationId xmlns:a16="http://schemas.microsoft.com/office/drawing/2014/main" id="{2C1912E1-4983-7C2E-C14D-D06E63F2559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2855"/>
                <a:ext cx="25400" cy="25400"/>
              </a:xfrm>
              <a:prstGeom prst="rect">
                <a:avLst/>
              </a:prstGeom>
              <a:noFill/>
            </p:spPr>
          </p:pic>
          <p:pic>
            <p:nvPicPr>
              <p:cNvPr id="1393" name="Picture 10230">
                <a:extLst>
                  <a:ext uri="{FF2B5EF4-FFF2-40B4-BE49-F238E27FC236}">
                    <a16:creationId xmlns:a16="http://schemas.microsoft.com/office/drawing/2014/main" id="{0A7B67C1-651F-3A8F-3AE3-0D5EE3E12CE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1204"/>
                <a:ext cx="25400" cy="25400"/>
              </a:xfrm>
              <a:prstGeom prst="rect">
                <a:avLst/>
              </a:prstGeom>
              <a:noFill/>
            </p:spPr>
          </p:pic>
          <p:pic>
            <p:nvPicPr>
              <p:cNvPr id="1394" name="Picture 10231">
                <a:extLst>
                  <a:ext uri="{FF2B5EF4-FFF2-40B4-BE49-F238E27FC236}">
                    <a16:creationId xmlns:a16="http://schemas.microsoft.com/office/drawing/2014/main" id="{27C16261-6EC6-A913-2C99-FCD04CC58FB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1805"/>
                <a:ext cx="25400" cy="25400"/>
              </a:xfrm>
              <a:prstGeom prst="rect">
                <a:avLst/>
              </a:prstGeom>
              <a:noFill/>
            </p:spPr>
          </p:pic>
          <p:pic>
            <p:nvPicPr>
              <p:cNvPr id="1395" name="Picture 10232">
                <a:extLst>
                  <a:ext uri="{FF2B5EF4-FFF2-40B4-BE49-F238E27FC236}">
                    <a16:creationId xmlns:a16="http://schemas.microsoft.com/office/drawing/2014/main" id="{14223762-F0FB-7A32-D1F6-EC861B3D6BD1}"/>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3307"/>
                <a:ext cx="25400" cy="25400"/>
              </a:xfrm>
              <a:prstGeom prst="rect">
                <a:avLst/>
              </a:prstGeom>
              <a:noFill/>
            </p:spPr>
          </p:pic>
          <p:pic>
            <p:nvPicPr>
              <p:cNvPr id="1396" name="Picture 10233">
                <a:extLst>
                  <a:ext uri="{FF2B5EF4-FFF2-40B4-BE49-F238E27FC236}">
                    <a16:creationId xmlns:a16="http://schemas.microsoft.com/office/drawing/2014/main" id="{23808C30-F1D6-B5BF-D971-7636F441713B}"/>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6552"/>
                <a:ext cx="25400" cy="25400"/>
              </a:xfrm>
              <a:prstGeom prst="rect">
                <a:avLst/>
              </a:prstGeom>
              <a:noFill/>
            </p:spPr>
          </p:pic>
          <p:pic>
            <p:nvPicPr>
              <p:cNvPr id="1397" name="Picture 10234">
                <a:extLst>
                  <a:ext uri="{FF2B5EF4-FFF2-40B4-BE49-F238E27FC236}">
                    <a16:creationId xmlns:a16="http://schemas.microsoft.com/office/drawing/2014/main" id="{82A8F38A-B053-F301-90D3-7A6C30DA8E3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7399"/>
                <a:ext cx="25400" cy="25400"/>
              </a:xfrm>
              <a:prstGeom prst="rect">
                <a:avLst/>
              </a:prstGeom>
              <a:noFill/>
            </p:spPr>
          </p:pic>
          <p:pic>
            <p:nvPicPr>
              <p:cNvPr id="1398" name="Picture 10235">
                <a:extLst>
                  <a:ext uri="{FF2B5EF4-FFF2-40B4-BE49-F238E27FC236}">
                    <a16:creationId xmlns:a16="http://schemas.microsoft.com/office/drawing/2014/main" id="{A620C11F-B6A1-DDC6-B34A-DFA3D004970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421"/>
                <a:ext cx="25400" cy="25400"/>
              </a:xfrm>
              <a:prstGeom prst="rect">
                <a:avLst/>
              </a:prstGeom>
              <a:noFill/>
            </p:spPr>
          </p:pic>
          <p:pic>
            <p:nvPicPr>
              <p:cNvPr id="1399" name="Picture 10236">
                <a:extLst>
                  <a:ext uri="{FF2B5EF4-FFF2-40B4-BE49-F238E27FC236}">
                    <a16:creationId xmlns:a16="http://schemas.microsoft.com/office/drawing/2014/main" id="{0E2AE335-D27A-C9C7-3204-DA0201969E1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6333"/>
                <a:ext cx="25400" cy="25400"/>
              </a:xfrm>
              <a:prstGeom prst="rect">
                <a:avLst/>
              </a:prstGeom>
              <a:noFill/>
            </p:spPr>
          </p:pic>
          <p:pic>
            <p:nvPicPr>
              <p:cNvPr id="1400" name="Picture 10237">
                <a:extLst>
                  <a:ext uri="{FF2B5EF4-FFF2-40B4-BE49-F238E27FC236}">
                    <a16:creationId xmlns:a16="http://schemas.microsoft.com/office/drawing/2014/main" id="{2E406A17-93D8-8375-B650-A968909C3A2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8208"/>
                <a:ext cx="25400" cy="25400"/>
              </a:xfrm>
              <a:prstGeom prst="rect">
                <a:avLst/>
              </a:prstGeom>
              <a:noFill/>
            </p:spPr>
          </p:pic>
          <p:pic>
            <p:nvPicPr>
              <p:cNvPr id="1401" name="Picture 10238">
                <a:extLst>
                  <a:ext uri="{FF2B5EF4-FFF2-40B4-BE49-F238E27FC236}">
                    <a16:creationId xmlns:a16="http://schemas.microsoft.com/office/drawing/2014/main" id="{ABD36A0C-F607-1FE6-A3AF-CB9D3F5D6934}"/>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12686"/>
                <a:ext cx="25400" cy="25400"/>
              </a:xfrm>
              <a:prstGeom prst="rect">
                <a:avLst/>
              </a:prstGeom>
              <a:noFill/>
            </p:spPr>
          </p:pic>
          <p:pic>
            <p:nvPicPr>
              <p:cNvPr id="1402" name="Picture 10239">
                <a:extLst>
                  <a:ext uri="{FF2B5EF4-FFF2-40B4-BE49-F238E27FC236}">
                    <a16:creationId xmlns:a16="http://schemas.microsoft.com/office/drawing/2014/main" id="{A1D9A1D2-9E99-4052-C0AD-76C10AD6D64A}"/>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840"/>
                <a:ext cx="25400" cy="25400"/>
              </a:xfrm>
              <a:prstGeom prst="rect">
                <a:avLst/>
              </a:prstGeom>
              <a:noFill/>
            </p:spPr>
          </p:pic>
          <p:pic>
            <p:nvPicPr>
              <p:cNvPr id="1403" name="Picture 10240">
                <a:extLst>
                  <a:ext uri="{FF2B5EF4-FFF2-40B4-BE49-F238E27FC236}">
                    <a16:creationId xmlns:a16="http://schemas.microsoft.com/office/drawing/2014/main" id="{11D7D8D5-E2A4-0E9E-179D-5892AE5FFD6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4051"/>
                <a:ext cx="25400" cy="25400"/>
              </a:xfrm>
              <a:prstGeom prst="rect">
                <a:avLst/>
              </a:prstGeom>
              <a:noFill/>
            </p:spPr>
          </p:pic>
          <p:pic>
            <p:nvPicPr>
              <p:cNvPr id="1404" name="Picture 10241">
                <a:extLst>
                  <a:ext uri="{FF2B5EF4-FFF2-40B4-BE49-F238E27FC236}">
                    <a16:creationId xmlns:a16="http://schemas.microsoft.com/office/drawing/2014/main" id="{D8D94302-847C-7650-A18E-772FB3219D2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4732"/>
                <a:ext cx="25400" cy="25400"/>
              </a:xfrm>
              <a:prstGeom prst="rect">
                <a:avLst/>
              </a:prstGeom>
              <a:noFill/>
            </p:spPr>
          </p:pic>
          <p:pic>
            <p:nvPicPr>
              <p:cNvPr id="1405" name="Picture 10242">
                <a:extLst>
                  <a:ext uri="{FF2B5EF4-FFF2-40B4-BE49-F238E27FC236}">
                    <a16:creationId xmlns:a16="http://schemas.microsoft.com/office/drawing/2014/main" id="{A20371D3-D9AC-20E6-2EE5-4A1606C37EE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4482"/>
                <a:ext cx="25400" cy="25400"/>
              </a:xfrm>
              <a:prstGeom prst="rect">
                <a:avLst/>
              </a:prstGeom>
              <a:noFill/>
            </p:spPr>
          </p:pic>
          <p:pic>
            <p:nvPicPr>
              <p:cNvPr id="1406" name="Picture 10243">
                <a:extLst>
                  <a:ext uri="{FF2B5EF4-FFF2-40B4-BE49-F238E27FC236}">
                    <a16:creationId xmlns:a16="http://schemas.microsoft.com/office/drawing/2014/main" id="{67EDF351-452F-0315-66ED-AD9A83C4697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90313"/>
                <a:ext cx="25400" cy="25400"/>
              </a:xfrm>
              <a:prstGeom prst="rect">
                <a:avLst/>
              </a:prstGeom>
              <a:noFill/>
            </p:spPr>
          </p:pic>
          <p:pic>
            <p:nvPicPr>
              <p:cNvPr id="1407" name="Picture 10244">
                <a:extLst>
                  <a:ext uri="{FF2B5EF4-FFF2-40B4-BE49-F238E27FC236}">
                    <a16:creationId xmlns:a16="http://schemas.microsoft.com/office/drawing/2014/main" id="{4AE063BA-FDDC-7328-238E-D80459956D7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6989"/>
                <a:ext cx="25400" cy="25400"/>
              </a:xfrm>
              <a:prstGeom prst="rect">
                <a:avLst/>
              </a:prstGeom>
              <a:noFill/>
            </p:spPr>
          </p:pic>
          <p:pic>
            <p:nvPicPr>
              <p:cNvPr id="1408" name="Picture 10245">
                <a:extLst>
                  <a:ext uri="{FF2B5EF4-FFF2-40B4-BE49-F238E27FC236}">
                    <a16:creationId xmlns:a16="http://schemas.microsoft.com/office/drawing/2014/main" id="{0EF3D3CD-C3B4-36B2-5506-DDCC0F025C75}"/>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7235"/>
                <a:ext cx="25400" cy="25400"/>
              </a:xfrm>
              <a:prstGeom prst="rect">
                <a:avLst/>
              </a:prstGeom>
              <a:noFill/>
            </p:spPr>
          </p:pic>
          <p:pic>
            <p:nvPicPr>
              <p:cNvPr id="1409" name="Picture 10246">
                <a:extLst>
                  <a:ext uri="{FF2B5EF4-FFF2-40B4-BE49-F238E27FC236}">
                    <a16:creationId xmlns:a16="http://schemas.microsoft.com/office/drawing/2014/main" id="{623878B7-8B34-0B9C-B44A-C6437071E30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4481"/>
                <a:ext cx="25400" cy="25400"/>
              </a:xfrm>
              <a:prstGeom prst="rect">
                <a:avLst/>
              </a:prstGeom>
              <a:noFill/>
            </p:spPr>
          </p:pic>
          <p:pic>
            <p:nvPicPr>
              <p:cNvPr id="1410" name="Picture 10247">
                <a:extLst>
                  <a:ext uri="{FF2B5EF4-FFF2-40B4-BE49-F238E27FC236}">
                    <a16:creationId xmlns:a16="http://schemas.microsoft.com/office/drawing/2014/main" id="{3AF294AE-221C-43A7-F471-1C83500AEF9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3026"/>
                <a:ext cx="25400" cy="25400"/>
              </a:xfrm>
              <a:prstGeom prst="rect">
                <a:avLst/>
              </a:prstGeom>
              <a:noFill/>
            </p:spPr>
          </p:pic>
          <p:pic>
            <p:nvPicPr>
              <p:cNvPr id="1411" name="Picture 10248">
                <a:extLst>
                  <a:ext uri="{FF2B5EF4-FFF2-40B4-BE49-F238E27FC236}">
                    <a16:creationId xmlns:a16="http://schemas.microsoft.com/office/drawing/2014/main" id="{AB637903-EA19-A948-9195-EF267EBE76E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1351"/>
                <a:ext cx="25400" cy="25400"/>
              </a:xfrm>
              <a:prstGeom prst="rect">
                <a:avLst/>
              </a:prstGeom>
              <a:noFill/>
            </p:spPr>
          </p:pic>
          <p:pic>
            <p:nvPicPr>
              <p:cNvPr id="1412" name="Picture 10249">
                <a:extLst>
                  <a:ext uri="{FF2B5EF4-FFF2-40B4-BE49-F238E27FC236}">
                    <a16:creationId xmlns:a16="http://schemas.microsoft.com/office/drawing/2014/main" id="{B2137F37-5C8A-34ED-0D3A-F33542CA1E5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9668"/>
                <a:ext cx="25400" cy="25400"/>
              </a:xfrm>
              <a:prstGeom prst="rect">
                <a:avLst/>
              </a:prstGeom>
              <a:noFill/>
            </p:spPr>
          </p:pic>
          <p:pic>
            <p:nvPicPr>
              <p:cNvPr id="1413" name="Picture 10250">
                <a:extLst>
                  <a:ext uri="{FF2B5EF4-FFF2-40B4-BE49-F238E27FC236}">
                    <a16:creationId xmlns:a16="http://schemas.microsoft.com/office/drawing/2014/main" id="{704F3C53-301D-0DBF-A40C-9A5D402A0DB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5651"/>
                <a:ext cx="25400" cy="25400"/>
              </a:xfrm>
              <a:prstGeom prst="rect">
                <a:avLst/>
              </a:prstGeom>
              <a:noFill/>
            </p:spPr>
          </p:pic>
          <p:pic>
            <p:nvPicPr>
              <p:cNvPr id="1414" name="Picture 10251">
                <a:extLst>
                  <a:ext uri="{FF2B5EF4-FFF2-40B4-BE49-F238E27FC236}">
                    <a16:creationId xmlns:a16="http://schemas.microsoft.com/office/drawing/2014/main" id="{01E99973-B4FE-E662-00D8-61E708489BC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3127"/>
                <a:ext cx="25400" cy="25400"/>
              </a:xfrm>
              <a:prstGeom prst="rect">
                <a:avLst/>
              </a:prstGeom>
              <a:noFill/>
            </p:spPr>
          </p:pic>
          <p:pic>
            <p:nvPicPr>
              <p:cNvPr id="1415" name="Picture 10252">
                <a:extLst>
                  <a:ext uri="{FF2B5EF4-FFF2-40B4-BE49-F238E27FC236}">
                    <a16:creationId xmlns:a16="http://schemas.microsoft.com/office/drawing/2014/main" id="{ED85780D-ED8F-8C4A-6E39-53021A96CFE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6203"/>
                <a:ext cx="25400" cy="25400"/>
              </a:xfrm>
              <a:prstGeom prst="rect">
                <a:avLst/>
              </a:prstGeom>
              <a:noFill/>
            </p:spPr>
          </p:pic>
          <p:pic>
            <p:nvPicPr>
              <p:cNvPr id="1416" name="Picture 10253">
                <a:extLst>
                  <a:ext uri="{FF2B5EF4-FFF2-40B4-BE49-F238E27FC236}">
                    <a16:creationId xmlns:a16="http://schemas.microsoft.com/office/drawing/2014/main" id="{BA4656C6-5BE1-A290-634F-B66589ED7893}"/>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6834"/>
                <a:ext cx="25400" cy="25400"/>
              </a:xfrm>
              <a:prstGeom prst="rect">
                <a:avLst/>
              </a:prstGeom>
              <a:noFill/>
            </p:spPr>
          </p:pic>
          <p:pic>
            <p:nvPicPr>
              <p:cNvPr id="1417" name="Picture 10254">
                <a:extLst>
                  <a:ext uri="{FF2B5EF4-FFF2-40B4-BE49-F238E27FC236}">
                    <a16:creationId xmlns:a16="http://schemas.microsoft.com/office/drawing/2014/main" id="{219E436C-8AC8-459B-642B-9370AB2CE35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82010"/>
                <a:ext cx="25400" cy="25400"/>
              </a:xfrm>
              <a:prstGeom prst="rect">
                <a:avLst/>
              </a:prstGeom>
              <a:noFill/>
            </p:spPr>
          </p:pic>
          <p:pic>
            <p:nvPicPr>
              <p:cNvPr id="1418" name="Picture 10255">
                <a:extLst>
                  <a:ext uri="{FF2B5EF4-FFF2-40B4-BE49-F238E27FC236}">
                    <a16:creationId xmlns:a16="http://schemas.microsoft.com/office/drawing/2014/main" id="{7C147AF9-8F81-004B-1D1E-7A5450FE8CD2}"/>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2970"/>
                <a:ext cx="25400" cy="25400"/>
              </a:xfrm>
              <a:prstGeom prst="rect">
                <a:avLst/>
              </a:prstGeom>
              <a:noFill/>
            </p:spPr>
          </p:pic>
          <p:pic>
            <p:nvPicPr>
              <p:cNvPr id="1419" name="Picture 10256">
                <a:extLst>
                  <a:ext uri="{FF2B5EF4-FFF2-40B4-BE49-F238E27FC236}">
                    <a16:creationId xmlns:a16="http://schemas.microsoft.com/office/drawing/2014/main" id="{7111923B-D3D2-B441-7D11-98F73A293D3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62278"/>
                <a:ext cx="25400" cy="25400"/>
              </a:xfrm>
              <a:prstGeom prst="rect">
                <a:avLst/>
              </a:prstGeom>
              <a:noFill/>
            </p:spPr>
          </p:pic>
          <p:pic>
            <p:nvPicPr>
              <p:cNvPr id="1420" name="Picture 10257">
                <a:extLst>
                  <a:ext uri="{FF2B5EF4-FFF2-40B4-BE49-F238E27FC236}">
                    <a16:creationId xmlns:a16="http://schemas.microsoft.com/office/drawing/2014/main" id="{FB9CCBB4-49C7-5165-8758-42069DC7936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6278"/>
                <a:ext cx="25400" cy="25400"/>
              </a:xfrm>
              <a:prstGeom prst="rect">
                <a:avLst/>
              </a:prstGeom>
              <a:noFill/>
            </p:spPr>
          </p:pic>
          <p:pic>
            <p:nvPicPr>
              <p:cNvPr id="1421" name="Picture 10258">
                <a:extLst>
                  <a:ext uri="{FF2B5EF4-FFF2-40B4-BE49-F238E27FC236}">
                    <a16:creationId xmlns:a16="http://schemas.microsoft.com/office/drawing/2014/main" id="{92D5B072-8867-4CE9-8AAD-129060F47E4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1031"/>
                <a:ext cx="25400" cy="25400"/>
              </a:xfrm>
              <a:prstGeom prst="rect">
                <a:avLst/>
              </a:prstGeom>
              <a:noFill/>
            </p:spPr>
          </p:pic>
          <p:pic>
            <p:nvPicPr>
              <p:cNvPr id="1422" name="Picture 10259">
                <a:extLst>
                  <a:ext uri="{FF2B5EF4-FFF2-40B4-BE49-F238E27FC236}">
                    <a16:creationId xmlns:a16="http://schemas.microsoft.com/office/drawing/2014/main" id="{92005D99-43E7-13AB-235E-93211BA34132}"/>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52754"/>
                <a:ext cx="25400" cy="25400"/>
              </a:xfrm>
              <a:prstGeom prst="rect">
                <a:avLst/>
              </a:prstGeom>
              <a:noFill/>
            </p:spPr>
          </p:pic>
          <p:pic>
            <p:nvPicPr>
              <p:cNvPr id="1423" name="Picture 10260">
                <a:extLst>
                  <a:ext uri="{FF2B5EF4-FFF2-40B4-BE49-F238E27FC236}">
                    <a16:creationId xmlns:a16="http://schemas.microsoft.com/office/drawing/2014/main" id="{2748CC9D-C688-0086-7465-22BFB7C8873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7595"/>
                <a:ext cx="25400" cy="25400"/>
              </a:xfrm>
              <a:prstGeom prst="rect">
                <a:avLst/>
              </a:prstGeom>
              <a:noFill/>
            </p:spPr>
          </p:pic>
          <p:pic>
            <p:nvPicPr>
              <p:cNvPr id="1424" name="Picture 10261">
                <a:extLst>
                  <a:ext uri="{FF2B5EF4-FFF2-40B4-BE49-F238E27FC236}">
                    <a16:creationId xmlns:a16="http://schemas.microsoft.com/office/drawing/2014/main" id="{E391A10B-692D-5B6E-8CAB-CD4FD48966F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71613"/>
                <a:ext cx="25400" cy="25400"/>
              </a:xfrm>
              <a:prstGeom prst="rect">
                <a:avLst/>
              </a:prstGeom>
              <a:noFill/>
            </p:spPr>
          </p:pic>
          <p:pic>
            <p:nvPicPr>
              <p:cNvPr id="1425" name="Picture 10262">
                <a:extLst>
                  <a:ext uri="{FF2B5EF4-FFF2-40B4-BE49-F238E27FC236}">
                    <a16:creationId xmlns:a16="http://schemas.microsoft.com/office/drawing/2014/main" id="{5246FF00-B636-A9CC-C832-792FC37AA09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45284"/>
                <a:ext cx="25400" cy="25400"/>
              </a:xfrm>
              <a:prstGeom prst="rect">
                <a:avLst/>
              </a:prstGeom>
              <a:noFill/>
            </p:spPr>
          </p:pic>
          <p:pic>
            <p:nvPicPr>
              <p:cNvPr id="1426" name="Picture 10263">
                <a:extLst>
                  <a:ext uri="{FF2B5EF4-FFF2-40B4-BE49-F238E27FC236}">
                    <a16:creationId xmlns:a16="http://schemas.microsoft.com/office/drawing/2014/main" id="{640E8129-64E0-91CC-C319-246A20B75AF8}"/>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96175"/>
                <a:ext cx="25400" cy="25400"/>
              </a:xfrm>
              <a:prstGeom prst="rect">
                <a:avLst/>
              </a:prstGeom>
              <a:noFill/>
            </p:spPr>
          </p:pic>
          <p:pic>
            <p:nvPicPr>
              <p:cNvPr id="1427" name="Picture 10264">
                <a:extLst>
                  <a:ext uri="{FF2B5EF4-FFF2-40B4-BE49-F238E27FC236}">
                    <a16:creationId xmlns:a16="http://schemas.microsoft.com/office/drawing/2014/main" id="{5D9E6F11-D055-C57F-D88F-EAF81A5C34C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3020"/>
                <a:ext cx="25400" cy="25400"/>
              </a:xfrm>
              <a:prstGeom prst="rect">
                <a:avLst/>
              </a:prstGeom>
              <a:noFill/>
            </p:spPr>
          </p:pic>
          <p:pic>
            <p:nvPicPr>
              <p:cNvPr id="1428" name="Picture 10265">
                <a:extLst>
                  <a:ext uri="{FF2B5EF4-FFF2-40B4-BE49-F238E27FC236}">
                    <a16:creationId xmlns:a16="http://schemas.microsoft.com/office/drawing/2014/main" id="{CBFC5CE8-537F-8D97-4065-E8B1FFCF4F3F}"/>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7442"/>
                <a:ext cx="25400" cy="25400"/>
              </a:xfrm>
              <a:prstGeom prst="rect">
                <a:avLst/>
              </a:prstGeom>
              <a:noFill/>
            </p:spPr>
          </p:pic>
          <p:pic>
            <p:nvPicPr>
              <p:cNvPr id="1429" name="Picture 10266">
                <a:extLst>
                  <a:ext uri="{FF2B5EF4-FFF2-40B4-BE49-F238E27FC236}">
                    <a16:creationId xmlns:a16="http://schemas.microsoft.com/office/drawing/2014/main" id="{B88FC524-B7FC-4F1C-0719-DA6CAA5BE840}"/>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34279"/>
                <a:ext cx="25400" cy="25400"/>
              </a:xfrm>
              <a:prstGeom prst="rect">
                <a:avLst/>
              </a:prstGeom>
              <a:noFill/>
            </p:spPr>
          </p:pic>
          <p:pic>
            <p:nvPicPr>
              <p:cNvPr id="1430" name="Picture 10267">
                <a:extLst>
                  <a:ext uri="{FF2B5EF4-FFF2-40B4-BE49-F238E27FC236}">
                    <a16:creationId xmlns:a16="http://schemas.microsoft.com/office/drawing/2014/main" id="{6669DF02-1AC1-2CB3-74F3-69C20017D1A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900586"/>
                <a:ext cx="25400" cy="25400"/>
              </a:xfrm>
              <a:prstGeom prst="rect">
                <a:avLst/>
              </a:prstGeom>
              <a:noFill/>
            </p:spPr>
          </p:pic>
          <p:pic>
            <p:nvPicPr>
              <p:cNvPr id="1431" name="Picture 10268">
                <a:extLst>
                  <a:ext uri="{FF2B5EF4-FFF2-40B4-BE49-F238E27FC236}">
                    <a16:creationId xmlns:a16="http://schemas.microsoft.com/office/drawing/2014/main" id="{6F496465-445F-A77D-D3A6-537A0B77A51A}"/>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62767"/>
                <a:ext cx="25400" cy="25400"/>
              </a:xfrm>
              <a:prstGeom prst="rect">
                <a:avLst/>
              </a:prstGeom>
              <a:noFill/>
            </p:spPr>
          </p:pic>
          <p:pic>
            <p:nvPicPr>
              <p:cNvPr id="1432" name="Picture 10269">
                <a:extLst>
                  <a:ext uri="{FF2B5EF4-FFF2-40B4-BE49-F238E27FC236}">
                    <a16:creationId xmlns:a16="http://schemas.microsoft.com/office/drawing/2014/main" id="{CF393EF8-9F6A-DE89-652E-38F50FED576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23327"/>
                <a:ext cx="25400" cy="25400"/>
              </a:xfrm>
              <a:prstGeom prst="rect">
                <a:avLst/>
              </a:prstGeom>
              <a:noFill/>
            </p:spPr>
          </p:pic>
          <p:pic>
            <p:nvPicPr>
              <p:cNvPr id="1433" name="Picture 10270">
                <a:extLst>
                  <a:ext uri="{FF2B5EF4-FFF2-40B4-BE49-F238E27FC236}">
                    <a16:creationId xmlns:a16="http://schemas.microsoft.com/office/drawing/2014/main" id="{4EE985D2-F67B-097C-F4B2-721C0C1C904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8841"/>
                <a:ext cx="25400" cy="25400"/>
              </a:xfrm>
              <a:prstGeom prst="rect">
                <a:avLst/>
              </a:prstGeom>
              <a:noFill/>
            </p:spPr>
          </p:pic>
          <p:pic>
            <p:nvPicPr>
              <p:cNvPr id="1434" name="Picture 10271">
                <a:extLst>
                  <a:ext uri="{FF2B5EF4-FFF2-40B4-BE49-F238E27FC236}">
                    <a16:creationId xmlns:a16="http://schemas.microsoft.com/office/drawing/2014/main" id="{9E9C91BE-AE61-99BA-D821-7C448E1E989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21520"/>
                <a:ext cx="25400" cy="25400"/>
              </a:xfrm>
              <a:prstGeom prst="rect">
                <a:avLst/>
              </a:prstGeom>
              <a:noFill/>
            </p:spPr>
          </p:pic>
          <p:pic>
            <p:nvPicPr>
              <p:cNvPr id="1435" name="Picture 10272">
                <a:extLst>
                  <a:ext uri="{FF2B5EF4-FFF2-40B4-BE49-F238E27FC236}">
                    <a16:creationId xmlns:a16="http://schemas.microsoft.com/office/drawing/2014/main" id="{515138E8-223E-2FB7-6601-0DAEC96E64C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3430"/>
                <a:ext cx="25400" cy="25400"/>
              </a:xfrm>
              <a:prstGeom prst="rect">
                <a:avLst/>
              </a:prstGeom>
              <a:noFill/>
            </p:spPr>
          </p:pic>
          <p:pic>
            <p:nvPicPr>
              <p:cNvPr id="1436" name="Picture 10273">
                <a:extLst>
                  <a:ext uri="{FF2B5EF4-FFF2-40B4-BE49-F238E27FC236}">
                    <a16:creationId xmlns:a16="http://schemas.microsoft.com/office/drawing/2014/main" id="{59D735F2-61AC-AABC-A6DA-4DBFAD53506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6934"/>
                <a:ext cx="25400" cy="25400"/>
              </a:xfrm>
              <a:prstGeom prst="rect">
                <a:avLst/>
              </a:prstGeom>
              <a:noFill/>
            </p:spPr>
          </p:pic>
          <p:pic>
            <p:nvPicPr>
              <p:cNvPr id="1437" name="Picture 10274">
                <a:extLst>
                  <a:ext uri="{FF2B5EF4-FFF2-40B4-BE49-F238E27FC236}">
                    <a16:creationId xmlns:a16="http://schemas.microsoft.com/office/drawing/2014/main" id="{F209FD9E-2224-779E-8840-1AF4533C297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2518"/>
                <a:ext cx="25400" cy="25400"/>
              </a:xfrm>
              <a:prstGeom prst="rect">
                <a:avLst/>
              </a:prstGeom>
              <a:noFill/>
            </p:spPr>
          </p:pic>
          <p:pic>
            <p:nvPicPr>
              <p:cNvPr id="1438" name="Picture 10275">
                <a:extLst>
                  <a:ext uri="{FF2B5EF4-FFF2-40B4-BE49-F238E27FC236}">
                    <a16:creationId xmlns:a16="http://schemas.microsoft.com/office/drawing/2014/main" id="{37708144-03D8-5DC0-9DC3-DC0241DC39C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7677"/>
                <a:ext cx="25400" cy="25400"/>
              </a:xfrm>
              <a:prstGeom prst="rect">
                <a:avLst/>
              </a:prstGeom>
              <a:noFill/>
            </p:spPr>
          </p:pic>
          <p:pic>
            <p:nvPicPr>
              <p:cNvPr id="1439" name="Picture 10276">
                <a:extLst>
                  <a:ext uri="{FF2B5EF4-FFF2-40B4-BE49-F238E27FC236}">
                    <a16:creationId xmlns:a16="http://schemas.microsoft.com/office/drawing/2014/main" id="{8183A16A-BB51-0DA1-CCB7-8CFA50BC8A6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5571"/>
                <a:ext cx="25400" cy="25400"/>
              </a:xfrm>
              <a:prstGeom prst="rect">
                <a:avLst/>
              </a:prstGeom>
              <a:noFill/>
            </p:spPr>
          </p:pic>
          <p:pic>
            <p:nvPicPr>
              <p:cNvPr id="1440" name="Picture 10277">
                <a:extLst>
                  <a:ext uri="{FF2B5EF4-FFF2-40B4-BE49-F238E27FC236}">
                    <a16:creationId xmlns:a16="http://schemas.microsoft.com/office/drawing/2014/main" id="{597B6023-FD1B-C863-707D-8394E772348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8242"/>
                <a:ext cx="25400" cy="25400"/>
              </a:xfrm>
              <a:prstGeom prst="rect">
                <a:avLst/>
              </a:prstGeom>
              <a:noFill/>
            </p:spPr>
          </p:pic>
          <p:pic>
            <p:nvPicPr>
              <p:cNvPr id="1441" name="Picture 10278">
                <a:extLst>
                  <a:ext uri="{FF2B5EF4-FFF2-40B4-BE49-F238E27FC236}">
                    <a16:creationId xmlns:a16="http://schemas.microsoft.com/office/drawing/2014/main" id="{29F394E2-51E4-76D3-D83A-7C26827E56B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9993"/>
                <a:ext cx="25400" cy="25400"/>
              </a:xfrm>
              <a:prstGeom prst="rect">
                <a:avLst/>
              </a:prstGeom>
              <a:noFill/>
            </p:spPr>
          </p:pic>
          <p:pic>
            <p:nvPicPr>
              <p:cNvPr id="1442" name="Picture 10279">
                <a:extLst>
                  <a:ext uri="{FF2B5EF4-FFF2-40B4-BE49-F238E27FC236}">
                    <a16:creationId xmlns:a16="http://schemas.microsoft.com/office/drawing/2014/main" id="{48051EE9-9338-B7EB-E681-0FE726C9F05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2177"/>
                <a:ext cx="25400" cy="25400"/>
              </a:xfrm>
              <a:prstGeom prst="rect">
                <a:avLst/>
              </a:prstGeom>
              <a:noFill/>
            </p:spPr>
          </p:pic>
          <p:pic>
            <p:nvPicPr>
              <p:cNvPr id="1443" name="Picture 10280">
                <a:extLst>
                  <a:ext uri="{FF2B5EF4-FFF2-40B4-BE49-F238E27FC236}">
                    <a16:creationId xmlns:a16="http://schemas.microsoft.com/office/drawing/2014/main" id="{DF34887F-AF9C-34AA-E803-16EC75CE7FD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0567"/>
                <a:ext cx="25400" cy="25400"/>
              </a:xfrm>
              <a:prstGeom prst="rect">
                <a:avLst/>
              </a:prstGeom>
              <a:noFill/>
            </p:spPr>
          </p:pic>
          <p:pic>
            <p:nvPicPr>
              <p:cNvPr id="1444" name="Picture 10281">
                <a:extLst>
                  <a:ext uri="{FF2B5EF4-FFF2-40B4-BE49-F238E27FC236}">
                    <a16:creationId xmlns:a16="http://schemas.microsoft.com/office/drawing/2014/main" id="{24738266-2415-6F70-B97C-94AE92E03DF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5051"/>
                <a:ext cx="25400" cy="25400"/>
              </a:xfrm>
              <a:prstGeom prst="rect">
                <a:avLst/>
              </a:prstGeom>
              <a:noFill/>
            </p:spPr>
          </p:pic>
          <p:pic>
            <p:nvPicPr>
              <p:cNvPr id="1445" name="Picture 10282">
                <a:extLst>
                  <a:ext uri="{FF2B5EF4-FFF2-40B4-BE49-F238E27FC236}">
                    <a16:creationId xmlns:a16="http://schemas.microsoft.com/office/drawing/2014/main" id="{B30E86D5-359C-C40E-A3E7-3B1C73642C6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825047"/>
                <a:ext cx="25400" cy="25400"/>
              </a:xfrm>
              <a:prstGeom prst="rect">
                <a:avLst/>
              </a:prstGeom>
              <a:noFill/>
            </p:spPr>
          </p:pic>
          <p:pic>
            <p:nvPicPr>
              <p:cNvPr id="1446" name="Picture 10283">
                <a:extLst>
                  <a:ext uri="{FF2B5EF4-FFF2-40B4-BE49-F238E27FC236}">
                    <a16:creationId xmlns:a16="http://schemas.microsoft.com/office/drawing/2014/main" id="{7E582069-D87A-64F7-BD46-75450E48F25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5329"/>
                <a:ext cx="25400" cy="25400"/>
              </a:xfrm>
              <a:prstGeom prst="rect">
                <a:avLst/>
              </a:prstGeom>
              <a:noFill/>
            </p:spPr>
          </p:pic>
          <p:pic>
            <p:nvPicPr>
              <p:cNvPr id="1447" name="Picture 10284">
                <a:extLst>
                  <a:ext uri="{FF2B5EF4-FFF2-40B4-BE49-F238E27FC236}">
                    <a16:creationId xmlns:a16="http://schemas.microsoft.com/office/drawing/2014/main" id="{8C7A9942-D1D4-BED4-F66D-06EF6799D4A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96159"/>
                <a:ext cx="25400" cy="25400"/>
              </a:xfrm>
              <a:prstGeom prst="rect">
                <a:avLst/>
              </a:prstGeom>
              <a:noFill/>
            </p:spPr>
          </p:pic>
          <p:pic>
            <p:nvPicPr>
              <p:cNvPr id="1448" name="Picture 10285">
                <a:extLst>
                  <a:ext uri="{FF2B5EF4-FFF2-40B4-BE49-F238E27FC236}">
                    <a16:creationId xmlns:a16="http://schemas.microsoft.com/office/drawing/2014/main" id="{E649DA7D-A2E3-8AC2-DC19-9B63DD17FF8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1646"/>
                <a:ext cx="25400" cy="25400"/>
              </a:xfrm>
              <a:prstGeom prst="rect">
                <a:avLst/>
              </a:prstGeom>
              <a:noFill/>
            </p:spPr>
          </p:pic>
          <p:pic>
            <p:nvPicPr>
              <p:cNvPr id="1449" name="Picture 10286">
                <a:extLst>
                  <a:ext uri="{FF2B5EF4-FFF2-40B4-BE49-F238E27FC236}">
                    <a16:creationId xmlns:a16="http://schemas.microsoft.com/office/drawing/2014/main" id="{6E5EADBE-CE1D-73AD-4B78-D4257AA6F52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5777"/>
                <a:ext cx="25400" cy="25400"/>
              </a:xfrm>
              <a:prstGeom prst="rect">
                <a:avLst/>
              </a:prstGeom>
              <a:noFill/>
            </p:spPr>
          </p:pic>
          <p:pic>
            <p:nvPicPr>
              <p:cNvPr id="1450" name="Picture 10287">
                <a:extLst>
                  <a:ext uri="{FF2B5EF4-FFF2-40B4-BE49-F238E27FC236}">
                    <a16:creationId xmlns:a16="http://schemas.microsoft.com/office/drawing/2014/main" id="{7767B922-5E79-3A89-DBE3-13C64F66C72D}"/>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0114"/>
                <a:ext cx="25400" cy="25400"/>
              </a:xfrm>
              <a:prstGeom prst="rect">
                <a:avLst/>
              </a:prstGeom>
              <a:noFill/>
            </p:spPr>
          </p:pic>
          <p:pic>
            <p:nvPicPr>
              <p:cNvPr id="1451" name="Picture 10288">
                <a:extLst>
                  <a:ext uri="{FF2B5EF4-FFF2-40B4-BE49-F238E27FC236}">
                    <a16:creationId xmlns:a16="http://schemas.microsoft.com/office/drawing/2014/main" id="{014348BD-E700-2DB8-6692-717FE486406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23795"/>
                <a:ext cx="25400" cy="25400"/>
              </a:xfrm>
              <a:prstGeom prst="rect">
                <a:avLst/>
              </a:prstGeom>
              <a:noFill/>
            </p:spPr>
          </p:pic>
          <p:pic>
            <p:nvPicPr>
              <p:cNvPr id="1452" name="Picture 10289">
                <a:extLst>
                  <a:ext uri="{FF2B5EF4-FFF2-40B4-BE49-F238E27FC236}">
                    <a16:creationId xmlns:a16="http://schemas.microsoft.com/office/drawing/2014/main" id="{EB898AA5-C3E0-9454-382F-3AAE548CA8D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799329"/>
                <a:ext cx="25400" cy="25400"/>
              </a:xfrm>
              <a:prstGeom prst="rect">
                <a:avLst/>
              </a:prstGeom>
              <a:noFill/>
            </p:spPr>
          </p:pic>
          <p:pic>
            <p:nvPicPr>
              <p:cNvPr id="1453" name="Picture 10290">
                <a:extLst>
                  <a:ext uri="{FF2B5EF4-FFF2-40B4-BE49-F238E27FC236}">
                    <a16:creationId xmlns:a16="http://schemas.microsoft.com/office/drawing/2014/main" id="{B9733F54-201E-7AE1-8F53-FC3C4595AF03}"/>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9603"/>
                <a:ext cx="25400" cy="25400"/>
              </a:xfrm>
              <a:prstGeom prst="rect">
                <a:avLst/>
              </a:prstGeom>
              <a:noFill/>
            </p:spPr>
          </p:pic>
          <p:pic>
            <p:nvPicPr>
              <p:cNvPr id="1454" name="Picture 10291">
                <a:extLst>
                  <a:ext uri="{FF2B5EF4-FFF2-40B4-BE49-F238E27FC236}">
                    <a16:creationId xmlns:a16="http://schemas.microsoft.com/office/drawing/2014/main" id="{FDB3C02F-50F9-4E5E-0B53-57939067E57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17424"/>
                <a:ext cx="25400" cy="25400"/>
              </a:xfrm>
              <a:prstGeom prst="rect">
                <a:avLst/>
              </a:prstGeom>
              <a:noFill/>
            </p:spPr>
          </p:pic>
          <p:pic>
            <p:nvPicPr>
              <p:cNvPr id="1455" name="Picture 10292">
                <a:extLst>
                  <a:ext uri="{FF2B5EF4-FFF2-40B4-BE49-F238E27FC236}">
                    <a16:creationId xmlns:a16="http://schemas.microsoft.com/office/drawing/2014/main" id="{C8BDC930-5A7C-2CEC-C7AC-D65D8F5934AB}"/>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2449702" y="2808927"/>
                <a:ext cx="25400" cy="25400"/>
              </a:xfrm>
              <a:prstGeom prst="rect">
                <a:avLst/>
              </a:prstGeom>
              <a:noFill/>
            </p:spPr>
          </p:pic>
          <p:pic>
            <p:nvPicPr>
              <p:cNvPr id="1456" name="Picture 10293">
                <a:extLst>
                  <a:ext uri="{FF2B5EF4-FFF2-40B4-BE49-F238E27FC236}">
                    <a16:creationId xmlns:a16="http://schemas.microsoft.com/office/drawing/2014/main" id="{990B69B5-61B0-0404-09DE-180A8D3BB6A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86805"/>
                <a:ext cx="25400" cy="25400"/>
              </a:xfrm>
              <a:prstGeom prst="rect">
                <a:avLst/>
              </a:prstGeom>
              <a:noFill/>
            </p:spPr>
          </p:pic>
          <p:pic>
            <p:nvPicPr>
              <p:cNvPr id="1457" name="Picture 10294">
                <a:extLst>
                  <a:ext uri="{FF2B5EF4-FFF2-40B4-BE49-F238E27FC236}">
                    <a16:creationId xmlns:a16="http://schemas.microsoft.com/office/drawing/2014/main" id="{191329CA-4408-BADA-A854-EDA48AE1D817}"/>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2449702" y="2786388"/>
                <a:ext cx="25400" cy="25400"/>
              </a:xfrm>
              <a:prstGeom prst="rect">
                <a:avLst/>
              </a:prstGeom>
              <a:noFill/>
            </p:spPr>
          </p:pic>
          <p:sp>
            <p:nvSpPr>
              <p:cNvPr id="1458" name="Freeform 10295">
                <a:extLst>
                  <a:ext uri="{FF2B5EF4-FFF2-40B4-BE49-F238E27FC236}">
                    <a16:creationId xmlns:a16="http://schemas.microsoft.com/office/drawing/2014/main" id="{4B2F8E6F-BD0C-079C-60EB-2791F055009E}"/>
                  </a:ext>
                </a:extLst>
              </p:cNvPr>
              <p:cNvSpPr/>
              <p:nvPr/>
            </p:nvSpPr>
            <p:spPr>
              <a:xfrm>
                <a:off x="2672267" y="2533055"/>
                <a:ext cx="623226" cy="696468"/>
              </a:xfrm>
              <a:custGeom>
                <a:avLst/>
                <a:gdLst/>
                <a:ahLst/>
                <a:cxnLst/>
                <a:rect l="0" t="0" r="0" b="0"/>
                <a:pathLst>
                  <a:path w="623226" h="696468">
                    <a:moveTo>
                      <a:pt x="3022" y="0"/>
                    </a:moveTo>
                    <a:lnTo>
                      <a:pt x="140" y="645312"/>
                    </a:lnTo>
                    <a:cubicBezTo>
                      <a:pt x="0" y="672376"/>
                      <a:pt x="138759" y="694944"/>
                      <a:pt x="310006" y="695705"/>
                    </a:cubicBezTo>
                    <a:cubicBezTo>
                      <a:pt x="481278" y="696468"/>
                      <a:pt x="620216" y="675144"/>
                      <a:pt x="620330" y="648093"/>
                    </a:cubicBezTo>
                    <a:lnTo>
                      <a:pt x="623226" y="2781"/>
                    </a:lnTo>
                    <a:close/>
                    <a:moveTo>
                      <a:pt x="3022" y="0"/>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9" name="Freeform 10297">
                <a:extLst>
                  <a:ext uri="{FF2B5EF4-FFF2-40B4-BE49-F238E27FC236}">
                    <a16:creationId xmlns:a16="http://schemas.microsoft.com/office/drawing/2014/main" id="{AD4443A2-6C97-8A5E-645C-D04EAA8ADE6F}"/>
                  </a:ext>
                </a:extLst>
              </p:cNvPr>
              <p:cNvSpPr/>
              <p:nvPr/>
            </p:nvSpPr>
            <p:spPr>
              <a:xfrm>
                <a:off x="2670881" y="2531662"/>
                <a:ext cx="625995" cy="699261"/>
              </a:xfrm>
              <a:custGeom>
                <a:avLst/>
                <a:gdLst/>
                <a:ahLst/>
                <a:cxnLst/>
                <a:rect l="0" t="0" r="0" b="0"/>
                <a:pathLst>
                  <a:path w="625995" h="699261">
                    <a:moveTo>
                      <a:pt x="5791" y="2781"/>
                    </a:moveTo>
                    <a:lnTo>
                      <a:pt x="2909" y="646709"/>
                    </a:lnTo>
                    <a:cubicBezTo>
                      <a:pt x="2883" y="652462"/>
                      <a:pt x="11544" y="667244"/>
                      <a:pt x="92417" y="680389"/>
                    </a:cubicBezTo>
                    <a:cubicBezTo>
                      <a:pt x="150863" y="689901"/>
                      <a:pt x="228637" y="695350"/>
                      <a:pt x="311416" y="695705"/>
                    </a:cubicBezTo>
                    <a:cubicBezTo>
                      <a:pt x="394169" y="696086"/>
                      <a:pt x="471995" y="691336"/>
                      <a:pt x="530516" y="682357"/>
                    </a:cubicBezTo>
                    <a:cubicBezTo>
                      <a:pt x="611517" y="669937"/>
                      <a:pt x="620305" y="655230"/>
                      <a:pt x="620331" y="649477"/>
                    </a:cubicBezTo>
                    <a:lnTo>
                      <a:pt x="623226" y="5549"/>
                    </a:lnTo>
                    <a:lnTo>
                      <a:pt x="5791" y="2781"/>
                    </a:lnTo>
                    <a:close/>
                    <a:moveTo>
                      <a:pt x="5791" y="2781"/>
                    </a:moveTo>
                    <a:moveTo>
                      <a:pt x="311391" y="698474"/>
                    </a:moveTo>
                    <a:cubicBezTo>
                      <a:pt x="136728" y="697699"/>
                      <a:pt x="0" y="674953"/>
                      <a:pt x="140" y="646696"/>
                    </a:cubicBezTo>
                    <a:lnTo>
                      <a:pt x="3036" y="0"/>
                    </a:lnTo>
                    <a:lnTo>
                      <a:pt x="625995" y="2793"/>
                    </a:lnTo>
                    <a:lnTo>
                      <a:pt x="623099" y="649490"/>
                    </a:lnTo>
                    <a:cubicBezTo>
                      <a:pt x="622972" y="677747"/>
                      <a:pt x="486054" y="699261"/>
                      <a:pt x="311391" y="698474"/>
                    </a:cubicBezTo>
                    <a:close/>
                    <a:moveTo>
                      <a:pt x="-689902" y="2781"/>
                    </a:moveTo>
                  </a:path>
                </a:pathLst>
              </a:custGeom>
              <a:noFill/>
              <a:ln w="1181" cap="flat" cmpd="sng">
                <a:solidFill>
                  <a:srgbClr val="2F3131">
                    <a:alpha val="100000"/>
                  </a:srgbClr>
                </a:solidFill>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0" name="Freeform 10298">
                <a:extLst>
                  <a:ext uri="{FF2B5EF4-FFF2-40B4-BE49-F238E27FC236}">
                    <a16:creationId xmlns:a16="http://schemas.microsoft.com/office/drawing/2014/main" id="{8652806A-96E0-3B54-DA31-5FD23D2A4666}"/>
                  </a:ext>
                </a:extLst>
              </p:cNvPr>
              <p:cNvSpPr/>
              <p:nvPr/>
            </p:nvSpPr>
            <p:spPr>
              <a:xfrm>
                <a:off x="2623172" y="2475513"/>
                <a:ext cx="685660" cy="117957"/>
              </a:xfrm>
              <a:custGeom>
                <a:avLst/>
                <a:gdLst/>
                <a:ahLst/>
                <a:cxnLst/>
                <a:rect l="0" t="0" r="0" b="0"/>
                <a:pathLst>
                  <a:path w="685660" h="117957">
                    <a:moveTo>
                      <a:pt x="361772" y="698"/>
                    </a:moveTo>
                    <a:cubicBezTo>
                      <a:pt x="207188" y="0"/>
                      <a:pt x="77813" y="18884"/>
                      <a:pt x="45365" y="44779"/>
                    </a:cubicBezTo>
                    <a:cubicBezTo>
                      <a:pt x="32665" y="47357"/>
                      <a:pt x="1867" y="53949"/>
                      <a:pt x="902" y="57314"/>
                    </a:cubicBezTo>
                    <a:cubicBezTo>
                      <a:pt x="0" y="60464"/>
                      <a:pt x="28817" y="66166"/>
                      <a:pt x="43676" y="68896"/>
                    </a:cubicBezTo>
                    <a:cubicBezTo>
                      <a:pt x="73013" y="95732"/>
                      <a:pt x="204000" y="116445"/>
                      <a:pt x="361252" y="117157"/>
                    </a:cubicBezTo>
                    <a:cubicBezTo>
                      <a:pt x="540207" y="117957"/>
                      <a:pt x="685380" y="92544"/>
                      <a:pt x="685520" y="60375"/>
                    </a:cubicBezTo>
                    <a:cubicBezTo>
                      <a:pt x="685660" y="28218"/>
                      <a:pt x="540727" y="1498"/>
                      <a:pt x="361772" y="698"/>
                    </a:cubicBezTo>
                  </a:path>
                </a:pathLst>
              </a:custGeom>
              <a:solidFill>
                <a:srgbClr val="E4E5E5">
                  <a:alpha val="100000"/>
                </a:srgbClr>
              </a:solidFill>
              <a:ln w="118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461" name="Picture 10299">
                <a:extLst>
                  <a:ext uri="{FF2B5EF4-FFF2-40B4-BE49-F238E27FC236}">
                    <a16:creationId xmlns:a16="http://schemas.microsoft.com/office/drawing/2014/main" id="{AC422A7B-42E6-8718-4BA8-376473CB8DC2}"/>
                  </a:ext>
                </a:extLst>
              </p:cNvPr>
              <p:cNvPicPr>
                <a:picLocks noChangeArrowheads="1"/>
              </p:cNvPicPr>
              <p:nvPr/>
            </p:nvPicPr>
            <p:blipFill>
              <a:blip r:embed="rId47">
                <a:extLst>
                  <a:ext uri="{28A0092B-C50C-407E-A947-70E740481C1C}">
                    <a14:useLocalDpi xmlns:a14="http://schemas.microsoft.com/office/drawing/2010/main" val="0"/>
                  </a:ext>
                </a:extLst>
              </a:blip>
              <a:srcRect/>
              <a:stretch>
                <a:fillRect/>
              </a:stretch>
            </p:blipFill>
            <p:spPr>
              <a:xfrm>
                <a:off x="2609967" y="2462113"/>
                <a:ext cx="712796" cy="144664"/>
              </a:xfrm>
              <a:prstGeom prst="rect">
                <a:avLst/>
              </a:prstGeom>
              <a:noFill/>
            </p:spPr>
          </p:pic>
          <p:sp>
            <p:nvSpPr>
              <p:cNvPr id="1462" name="Freeform 10300">
                <a:extLst>
                  <a:ext uri="{FF2B5EF4-FFF2-40B4-BE49-F238E27FC236}">
                    <a16:creationId xmlns:a16="http://schemas.microsoft.com/office/drawing/2014/main" id="{80E2DB7C-84EA-843C-B7FF-4A3A7CB0C227}"/>
                  </a:ext>
                </a:extLst>
              </p:cNvPr>
              <p:cNvSpPr/>
              <p:nvPr/>
            </p:nvSpPr>
            <p:spPr>
              <a:xfrm>
                <a:off x="2641003" y="2484497"/>
                <a:ext cx="654621" cy="99948"/>
              </a:xfrm>
              <a:custGeom>
                <a:avLst/>
                <a:gdLst/>
                <a:ahLst/>
                <a:cxnLst/>
                <a:rect l="0" t="0" r="0" b="0"/>
                <a:pathLst>
                  <a:path w="654621" h="99948">
                    <a:moveTo>
                      <a:pt x="343903" y="698"/>
                    </a:moveTo>
                    <a:cubicBezTo>
                      <a:pt x="187287" y="0"/>
                      <a:pt x="57671" y="17766"/>
                      <a:pt x="36056" y="41553"/>
                    </a:cubicBezTo>
                    <a:cubicBezTo>
                      <a:pt x="21654" y="43306"/>
                      <a:pt x="1524" y="46024"/>
                      <a:pt x="749" y="47561"/>
                    </a:cubicBezTo>
                    <a:cubicBezTo>
                      <a:pt x="0" y="49034"/>
                      <a:pt x="19165" y="51523"/>
                      <a:pt x="34265" y="53250"/>
                    </a:cubicBezTo>
                    <a:cubicBezTo>
                      <a:pt x="49073" y="78307"/>
                      <a:pt x="181801" y="98449"/>
                      <a:pt x="343459" y="99186"/>
                    </a:cubicBezTo>
                    <a:cubicBezTo>
                      <a:pt x="515124" y="99948"/>
                      <a:pt x="654379" y="78523"/>
                      <a:pt x="654494" y="51332"/>
                    </a:cubicBezTo>
                    <a:cubicBezTo>
                      <a:pt x="654621" y="24129"/>
                      <a:pt x="515568" y="1472"/>
                      <a:pt x="343903" y="698"/>
                    </a:cubicBezTo>
                  </a:path>
                </a:pathLst>
              </a:custGeom>
              <a:solidFill>
                <a:srgbClr val="FFFFFF">
                  <a:alpha val="100000"/>
                </a:srgbClr>
              </a:solidFill>
              <a:ln w="118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463" name="Picture 10301">
                <a:extLst>
                  <a:ext uri="{FF2B5EF4-FFF2-40B4-BE49-F238E27FC236}">
                    <a16:creationId xmlns:a16="http://schemas.microsoft.com/office/drawing/2014/main" id="{469B793B-5262-D2EF-A8C2-49D174150330}"/>
                  </a:ext>
                </a:extLst>
              </p:cNvPr>
              <p:cNvPicPr>
                <a:picLocks noChangeArrowheads="1"/>
              </p:cNvPicPr>
              <p:nvPr/>
            </p:nvPicPr>
            <p:blipFill>
              <a:blip r:embed="rId48">
                <a:extLst>
                  <a:ext uri="{28A0092B-C50C-407E-A947-70E740481C1C}">
                    <a14:useLocalDpi xmlns:a14="http://schemas.microsoft.com/office/drawing/2010/main" val="0"/>
                  </a:ext>
                </a:extLst>
              </a:blip>
              <a:srcRect/>
              <a:stretch>
                <a:fillRect/>
              </a:stretch>
            </p:blipFill>
            <p:spPr>
              <a:xfrm>
                <a:off x="2627501" y="2471094"/>
                <a:ext cx="682078" cy="126710"/>
              </a:xfrm>
              <a:prstGeom prst="rect">
                <a:avLst/>
              </a:prstGeom>
              <a:noFill/>
            </p:spPr>
          </p:pic>
          <p:pic>
            <p:nvPicPr>
              <p:cNvPr id="1464" name="Picture 10302">
                <a:extLst>
                  <a:ext uri="{FF2B5EF4-FFF2-40B4-BE49-F238E27FC236}">
                    <a16:creationId xmlns:a16="http://schemas.microsoft.com/office/drawing/2014/main" id="{177B23CC-94D9-BF1F-AB48-8737DECAB993}"/>
                  </a:ext>
                </a:extLst>
              </p:cNvPr>
              <p:cNvPicPr>
                <a:picLocks noChangeArrowheads="1"/>
              </p:cNvPicPr>
              <p:nvPr/>
            </p:nvPicPr>
            <p:blipFill>
              <a:blip r:embed="rId49">
                <a:extLst>
                  <a:ext uri="{28A0092B-C50C-407E-A947-70E740481C1C}">
                    <a14:useLocalDpi xmlns:a14="http://schemas.microsoft.com/office/drawing/2010/main" val="0"/>
                  </a:ext>
                </a:extLst>
              </a:blip>
              <a:srcRect/>
              <a:stretch>
                <a:fillRect/>
              </a:stretch>
            </p:blipFill>
            <p:spPr>
              <a:xfrm>
                <a:off x="2690101" y="2490923"/>
                <a:ext cx="595180" cy="52010"/>
              </a:xfrm>
              <a:prstGeom prst="rect">
                <a:avLst/>
              </a:prstGeom>
              <a:noFill/>
            </p:spPr>
          </p:pic>
          <p:pic>
            <p:nvPicPr>
              <p:cNvPr id="1465" name="Picture 10303">
                <a:extLst>
                  <a:ext uri="{FF2B5EF4-FFF2-40B4-BE49-F238E27FC236}">
                    <a16:creationId xmlns:a16="http://schemas.microsoft.com/office/drawing/2014/main" id="{DCAEF1AC-7C82-558A-7AFB-686D09640CF8}"/>
                  </a:ext>
                </a:extLst>
              </p:cNvPr>
              <p:cNvPicPr>
                <a:picLocks noChangeArrowheads="1"/>
              </p:cNvPicPr>
              <p:nvPr/>
            </p:nvPicPr>
            <p:blipFill>
              <a:blip r:embed="rId50">
                <a:extLst>
                  <a:ext uri="{28A0092B-C50C-407E-A947-70E740481C1C}">
                    <a14:useLocalDpi xmlns:a14="http://schemas.microsoft.com/office/drawing/2010/main" val="0"/>
                  </a:ext>
                </a:extLst>
              </a:blip>
              <a:srcRect/>
              <a:stretch>
                <a:fillRect/>
              </a:stretch>
            </p:blipFill>
            <p:spPr>
              <a:xfrm>
                <a:off x="2663532" y="2745627"/>
                <a:ext cx="640003" cy="493098"/>
              </a:xfrm>
              <a:prstGeom prst="rect">
                <a:avLst/>
              </a:prstGeom>
              <a:noFill/>
            </p:spPr>
          </p:pic>
          <p:pic>
            <p:nvPicPr>
              <p:cNvPr id="1466" name="Picture 10304">
                <a:extLst>
                  <a:ext uri="{FF2B5EF4-FFF2-40B4-BE49-F238E27FC236}">
                    <a16:creationId xmlns:a16="http://schemas.microsoft.com/office/drawing/2014/main" id="{FB094E9A-B4BC-F01B-1C6A-D9C705940BFC}"/>
                  </a:ext>
                </a:extLst>
              </p:cNvPr>
              <p:cNvPicPr>
                <a:picLocks noChangeArrowheads="1"/>
              </p:cNvPicPr>
              <p:nvPr/>
            </p:nvPicPr>
            <p:blipFill>
              <a:blip r:embed="rId51">
                <a:extLst>
                  <a:ext uri="{28A0092B-C50C-407E-A947-70E740481C1C}">
                    <a14:useLocalDpi xmlns:a14="http://schemas.microsoft.com/office/drawing/2010/main" val="0"/>
                  </a:ext>
                </a:extLst>
              </a:blip>
              <a:srcRect/>
              <a:stretch>
                <a:fillRect/>
              </a:stretch>
            </p:blipFill>
            <p:spPr>
              <a:xfrm>
                <a:off x="2665399" y="2700732"/>
                <a:ext cx="638137" cy="117940"/>
              </a:xfrm>
              <a:prstGeom prst="rect">
                <a:avLst/>
              </a:prstGeom>
              <a:noFill/>
            </p:spPr>
          </p:pic>
          <p:pic>
            <p:nvPicPr>
              <p:cNvPr id="1467" name="Picture 10305">
                <a:extLst>
                  <a:ext uri="{FF2B5EF4-FFF2-40B4-BE49-F238E27FC236}">
                    <a16:creationId xmlns:a16="http://schemas.microsoft.com/office/drawing/2014/main" id="{027A99CC-9911-22BA-4E54-9DC9F83DF0AF}"/>
                  </a:ext>
                </a:extLst>
              </p:cNvPr>
              <p:cNvPicPr>
                <a:picLocks noChangeArrowheads="1"/>
              </p:cNvPicPr>
              <p:nvPr/>
            </p:nvPicPr>
            <p:blipFill>
              <a:blip r:embed="rId52">
                <a:extLst>
                  <a:ext uri="{28A0092B-C50C-407E-A947-70E740481C1C}">
                    <a14:useLocalDpi xmlns:a14="http://schemas.microsoft.com/office/drawing/2010/main" val="0"/>
                  </a:ext>
                </a:extLst>
              </a:blip>
              <a:srcRect/>
              <a:stretch>
                <a:fillRect/>
              </a:stretch>
            </p:blipFill>
            <p:spPr>
              <a:xfrm>
                <a:off x="2678114" y="2713432"/>
                <a:ext cx="612709" cy="92543"/>
              </a:xfrm>
              <a:prstGeom prst="rect">
                <a:avLst/>
              </a:prstGeom>
              <a:noFill/>
            </p:spPr>
          </p:pic>
          <p:sp>
            <p:nvSpPr>
              <p:cNvPr id="1468" name="Freeform 10306">
                <a:extLst>
                  <a:ext uri="{FF2B5EF4-FFF2-40B4-BE49-F238E27FC236}">
                    <a16:creationId xmlns:a16="http://schemas.microsoft.com/office/drawing/2014/main" id="{64E0A334-1154-255E-0D3D-242568A50365}"/>
                  </a:ext>
                </a:extLst>
              </p:cNvPr>
              <p:cNvSpPr/>
              <p:nvPr/>
            </p:nvSpPr>
            <p:spPr>
              <a:xfrm>
                <a:off x="2676122" y="3132745"/>
                <a:ext cx="612939" cy="94029"/>
              </a:xfrm>
              <a:custGeom>
                <a:avLst/>
                <a:gdLst/>
                <a:ahLst/>
                <a:cxnLst/>
                <a:rect l="0" t="0" r="0" b="0"/>
                <a:pathLst>
                  <a:path w="612939" h="94029">
                    <a:moveTo>
                      <a:pt x="612825" y="48386"/>
                    </a:moveTo>
                    <a:cubicBezTo>
                      <a:pt x="612711" y="73925"/>
                      <a:pt x="475462" y="94029"/>
                      <a:pt x="306260" y="93267"/>
                    </a:cubicBezTo>
                    <a:cubicBezTo>
                      <a:pt x="137071" y="92505"/>
                      <a:pt x="0" y="71182"/>
                      <a:pt x="101" y="45631"/>
                    </a:cubicBezTo>
                    <a:cubicBezTo>
                      <a:pt x="216" y="20091"/>
                      <a:pt x="137477" y="0"/>
                      <a:pt x="306679" y="761"/>
                    </a:cubicBezTo>
                    <a:cubicBezTo>
                      <a:pt x="475881" y="1523"/>
                      <a:pt x="612939" y="22834"/>
                      <a:pt x="612825" y="48386"/>
                    </a:cubicBezTo>
                  </a:path>
                </a:pathLst>
              </a:custGeom>
              <a:solidFill>
                <a:srgbClr val="8CB8CD">
                  <a:alpha val="39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9" name="Freeform 10307">
                <a:extLst>
                  <a:ext uri="{FF2B5EF4-FFF2-40B4-BE49-F238E27FC236}">
                    <a16:creationId xmlns:a16="http://schemas.microsoft.com/office/drawing/2014/main" id="{FEC2240E-DEB2-C3AD-0302-676A33D60DC0}"/>
                  </a:ext>
                </a:extLst>
              </p:cNvPr>
              <p:cNvSpPr/>
              <p:nvPr/>
            </p:nvSpPr>
            <p:spPr>
              <a:xfrm>
                <a:off x="2921162" y="2337117"/>
                <a:ext cx="206666" cy="812761"/>
              </a:xfrm>
              <a:custGeom>
                <a:avLst/>
                <a:gdLst/>
                <a:ahLst/>
                <a:cxnLst/>
                <a:rect l="0" t="0" r="0" b="0"/>
                <a:pathLst>
                  <a:path w="206666" h="812761">
                    <a:moveTo>
                      <a:pt x="195605" y="3721"/>
                    </a:moveTo>
                    <a:cubicBezTo>
                      <a:pt x="198551" y="4825"/>
                      <a:pt x="201218" y="7086"/>
                      <a:pt x="203313" y="10845"/>
                    </a:cubicBezTo>
                    <a:cubicBezTo>
                      <a:pt x="206450" y="16433"/>
                      <a:pt x="206666" y="23164"/>
                      <a:pt x="206336" y="29552"/>
                    </a:cubicBezTo>
                    <a:cubicBezTo>
                      <a:pt x="205523" y="45275"/>
                      <a:pt x="201853" y="60667"/>
                      <a:pt x="198259" y="75996"/>
                    </a:cubicBezTo>
                    <a:cubicBezTo>
                      <a:pt x="176606" y="168008"/>
                      <a:pt x="161620" y="262483"/>
                      <a:pt x="133160" y="352589"/>
                    </a:cubicBezTo>
                    <a:cubicBezTo>
                      <a:pt x="119558" y="395579"/>
                      <a:pt x="100876" y="442594"/>
                      <a:pt x="112166" y="488175"/>
                    </a:cubicBezTo>
                    <a:cubicBezTo>
                      <a:pt x="112522" y="489584"/>
                      <a:pt x="112890" y="490981"/>
                      <a:pt x="113297" y="492391"/>
                    </a:cubicBezTo>
                    <a:cubicBezTo>
                      <a:pt x="121145" y="519480"/>
                      <a:pt x="139040" y="542086"/>
                      <a:pt x="151105" y="567258"/>
                    </a:cubicBezTo>
                    <a:cubicBezTo>
                      <a:pt x="168186" y="602919"/>
                      <a:pt x="177419" y="643991"/>
                      <a:pt x="168834" y="683221"/>
                    </a:cubicBezTo>
                    <a:cubicBezTo>
                      <a:pt x="158636" y="729818"/>
                      <a:pt x="127279" y="804532"/>
                      <a:pt x="71869" y="811034"/>
                    </a:cubicBezTo>
                    <a:cubicBezTo>
                      <a:pt x="57087" y="812761"/>
                      <a:pt x="43205" y="806221"/>
                      <a:pt x="33211" y="795553"/>
                    </a:cubicBezTo>
                    <a:cubicBezTo>
                      <a:pt x="1334" y="761542"/>
                      <a:pt x="0" y="707212"/>
                      <a:pt x="11455" y="664501"/>
                    </a:cubicBezTo>
                    <a:cubicBezTo>
                      <a:pt x="23482" y="619645"/>
                      <a:pt x="48844" y="579259"/>
                      <a:pt x="75667" y="541883"/>
                    </a:cubicBezTo>
                    <a:cubicBezTo>
                      <a:pt x="87097" y="525932"/>
                      <a:pt x="77140" y="509180"/>
                      <a:pt x="75857" y="491997"/>
                    </a:cubicBezTo>
                    <a:cubicBezTo>
                      <a:pt x="74409" y="472655"/>
                      <a:pt x="78791" y="453682"/>
                      <a:pt x="81877" y="434746"/>
                    </a:cubicBezTo>
                    <a:cubicBezTo>
                      <a:pt x="86259" y="407885"/>
                      <a:pt x="91262" y="381114"/>
                      <a:pt x="96419" y="354393"/>
                    </a:cubicBezTo>
                    <a:cubicBezTo>
                      <a:pt x="106312" y="303212"/>
                      <a:pt x="115595" y="251942"/>
                      <a:pt x="125324" y="200736"/>
                    </a:cubicBezTo>
                    <a:cubicBezTo>
                      <a:pt x="126162" y="196227"/>
                      <a:pt x="127025" y="191719"/>
                      <a:pt x="127889" y="187210"/>
                    </a:cubicBezTo>
                    <a:cubicBezTo>
                      <a:pt x="135509" y="147421"/>
                      <a:pt x="142024" y="106883"/>
                      <a:pt x="151981" y="67563"/>
                    </a:cubicBezTo>
                    <a:cubicBezTo>
                      <a:pt x="156159" y="51028"/>
                      <a:pt x="159830" y="33972"/>
                      <a:pt x="167767" y="18745"/>
                    </a:cubicBezTo>
                    <a:cubicBezTo>
                      <a:pt x="172644" y="9385"/>
                      <a:pt x="185687" y="0"/>
                      <a:pt x="195605" y="3721"/>
                    </a:cubicBezTo>
                  </a:path>
                </a:pathLst>
              </a:custGeom>
              <a:solidFill>
                <a:srgbClr val="ABAEAE">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0" name="Freeform 10308">
                <a:extLst>
                  <a:ext uri="{FF2B5EF4-FFF2-40B4-BE49-F238E27FC236}">
                    <a16:creationId xmlns:a16="http://schemas.microsoft.com/office/drawing/2014/main" id="{93E984CD-CAEF-784A-40C0-D151A72E56CB}"/>
                  </a:ext>
                </a:extLst>
              </p:cNvPr>
              <p:cNvSpPr/>
              <p:nvPr/>
            </p:nvSpPr>
            <p:spPr>
              <a:xfrm>
                <a:off x="2928345" y="2871261"/>
                <a:ext cx="155498" cy="261467"/>
              </a:xfrm>
              <a:custGeom>
                <a:avLst/>
                <a:gdLst/>
                <a:ahLst/>
                <a:cxnLst/>
                <a:rect l="0" t="0" r="0" b="0"/>
                <a:pathLst>
                  <a:path w="155498" h="261467">
                    <a:moveTo>
                      <a:pt x="19672" y="238061"/>
                    </a:moveTo>
                    <a:cubicBezTo>
                      <a:pt x="13475" y="223177"/>
                      <a:pt x="8281" y="208725"/>
                      <a:pt x="6007" y="192596"/>
                    </a:cubicBezTo>
                    <a:cubicBezTo>
                      <a:pt x="0" y="149784"/>
                      <a:pt x="15151" y="108369"/>
                      <a:pt x="34873" y="71069"/>
                    </a:cubicBezTo>
                    <a:cubicBezTo>
                      <a:pt x="45592" y="50813"/>
                      <a:pt x="59600" y="26594"/>
                      <a:pt x="80581" y="15253"/>
                    </a:cubicBezTo>
                    <a:cubicBezTo>
                      <a:pt x="108749" y="0"/>
                      <a:pt x="131520" y="29807"/>
                      <a:pt x="141706" y="53099"/>
                    </a:cubicBezTo>
                    <a:cubicBezTo>
                      <a:pt x="152221" y="77140"/>
                      <a:pt x="155498" y="105207"/>
                      <a:pt x="151320" y="131089"/>
                    </a:cubicBezTo>
                    <a:cubicBezTo>
                      <a:pt x="144957" y="170434"/>
                      <a:pt x="138620" y="196152"/>
                      <a:pt x="133591" y="195961"/>
                    </a:cubicBezTo>
                    <a:cubicBezTo>
                      <a:pt x="133552" y="195961"/>
                      <a:pt x="140576" y="157455"/>
                      <a:pt x="140868" y="154508"/>
                    </a:cubicBezTo>
                    <a:cubicBezTo>
                      <a:pt x="143420" y="129362"/>
                      <a:pt x="138328" y="103467"/>
                      <a:pt x="116585" y="88049"/>
                    </a:cubicBezTo>
                    <a:cubicBezTo>
                      <a:pt x="98361" y="75108"/>
                      <a:pt x="73367" y="71780"/>
                      <a:pt x="55079" y="86360"/>
                    </a:cubicBezTo>
                    <a:cubicBezTo>
                      <a:pt x="30847" y="105664"/>
                      <a:pt x="40284" y="131458"/>
                      <a:pt x="49453" y="155562"/>
                    </a:cubicBezTo>
                    <a:cubicBezTo>
                      <a:pt x="58533" y="179426"/>
                      <a:pt x="71068" y="210274"/>
                      <a:pt x="60629" y="235661"/>
                    </a:cubicBezTo>
                    <a:cubicBezTo>
                      <a:pt x="49999" y="261467"/>
                      <a:pt x="26275" y="253897"/>
                      <a:pt x="19672" y="238061"/>
                    </a:cubicBezTo>
                  </a:path>
                </a:pathLst>
              </a:custGeom>
              <a:solidFill>
                <a:srgbClr val="7B7F8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1" name="Freeform 10309">
                <a:extLst>
                  <a:ext uri="{FF2B5EF4-FFF2-40B4-BE49-F238E27FC236}">
                    <a16:creationId xmlns:a16="http://schemas.microsoft.com/office/drawing/2014/main" id="{5F5B2657-C386-714C-5954-7F3EF3D8EA87}"/>
                  </a:ext>
                </a:extLst>
              </p:cNvPr>
              <p:cNvSpPr/>
              <p:nvPr/>
            </p:nvSpPr>
            <p:spPr>
              <a:xfrm>
                <a:off x="2987850" y="3017399"/>
                <a:ext cx="72313" cy="121817"/>
              </a:xfrm>
              <a:custGeom>
                <a:avLst/>
                <a:gdLst/>
                <a:ahLst/>
                <a:cxnLst/>
                <a:rect l="0" t="0" r="0" b="0"/>
                <a:pathLst>
                  <a:path w="72313" h="121817">
                    <a:moveTo>
                      <a:pt x="11684" y="115671"/>
                    </a:moveTo>
                    <a:cubicBezTo>
                      <a:pt x="21691" y="121817"/>
                      <a:pt x="41655" y="100787"/>
                      <a:pt x="47650" y="94259"/>
                    </a:cubicBezTo>
                    <a:cubicBezTo>
                      <a:pt x="66306" y="73965"/>
                      <a:pt x="72313" y="33325"/>
                      <a:pt x="60172" y="8179"/>
                    </a:cubicBezTo>
                    <a:cubicBezTo>
                      <a:pt x="59118" y="5994"/>
                      <a:pt x="57632" y="3759"/>
                      <a:pt x="55295" y="3073"/>
                    </a:cubicBezTo>
                    <a:cubicBezTo>
                      <a:pt x="44792" y="0"/>
                      <a:pt x="40424" y="56439"/>
                      <a:pt x="36690" y="63982"/>
                    </a:cubicBezTo>
                    <a:cubicBezTo>
                      <a:pt x="33909" y="69558"/>
                      <a:pt x="29705" y="74270"/>
                      <a:pt x="25831" y="79134"/>
                    </a:cubicBezTo>
                    <a:cubicBezTo>
                      <a:pt x="20929" y="85268"/>
                      <a:pt x="0" y="108496"/>
                      <a:pt x="11684" y="115671"/>
                    </a:cubicBezTo>
                  </a:path>
                </a:pathLst>
              </a:custGeom>
              <a:solidFill>
                <a:srgbClr val="E0E0E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472" name="Picture 10310">
                <a:extLst>
                  <a:ext uri="{FF2B5EF4-FFF2-40B4-BE49-F238E27FC236}">
                    <a16:creationId xmlns:a16="http://schemas.microsoft.com/office/drawing/2014/main" id="{858F07AC-C605-6813-CBD2-3033BC9A5763}"/>
                  </a:ext>
                </a:extLst>
              </p:cNvPr>
              <p:cNvPicPr>
                <a:picLocks noChangeArrowheads="1"/>
              </p:cNvPicPr>
              <p:nvPr/>
            </p:nvPicPr>
            <p:blipFill>
              <a:blip r:embed="rId53">
                <a:extLst>
                  <a:ext uri="{28A0092B-C50C-407E-A947-70E740481C1C}">
                    <a14:useLocalDpi xmlns:a14="http://schemas.microsoft.com/office/drawing/2010/main" val="0"/>
                  </a:ext>
                </a:extLst>
              </a:blip>
              <a:srcRect/>
              <a:stretch>
                <a:fillRect/>
              </a:stretch>
            </p:blipFill>
            <p:spPr>
              <a:xfrm>
                <a:off x="2991206" y="2339693"/>
                <a:ext cx="131074" cy="521504"/>
              </a:xfrm>
              <a:prstGeom prst="rect">
                <a:avLst/>
              </a:prstGeom>
              <a:noFill/>
            </p:spPr>
          </p:pic>
          <p:sp>
            <p:nvSpPr>
              <p:cNvPr id="1473" name="Freeform 10311">
                <a:extLst>
                  <a:ext uri="{FF2B5EF4-FFF2-40B4-BE49-F238E27FC236}">
                    <a16:creationId xmlns:a16="http://schemas.microsoft.com/office/drawing/2014/main" id="{D55A9D75-62C0-500F-0C00-AF55CBAACD09}"/>
                  </a:ext>
                </a:extLst>
              </p:cNvPr>
              <p:cNvSpPr/>
              <p:nvPr/>
            </p:nvSpPr>
            <p:spPr>
              <a:xfrm>
                <a:off x="3018571" y="2340838"/>
                <a:ext cx="109257" cy="484454"/>
              </a:xfrm>
              <a:custGeom>
                <a:avLst/>
                <a:gdLst/>
                <a:ahLst/>
                <a:cxnLst/>
                <a:rect l="0" t="0" r="0" b="0"/>
                <a:pathLst>
                  <a:path w="109257" h="484454">
                    <a:moveTo>
                      <a:pt x="98196" y="0"/>
                    </a:moveTo>
                    <a:cubicBezTo>
                      <a:pt x="101142" y="1104"/>
                      <a:pt x="103809" y="3365"/>
                      <a:pt x="105904" y="7124"/>
                    </a:cubicBezTo>
                    <a:cubicBezTo>
                      <a:pt x="109041" y="12712"/>
                      <a:pt x="109257" y="19443"/>
                      <a:pt x="108927" y="25831"/>
                    </a:cubicBezTo>
                    <a:cubicBezTo>
                      <a:pt x="108114" y="41554"/>
                      <a:pt x="104444" y="56946"/>
                      <a:pt x="100850" y="72275"/>
                    </a:cubicBezTo>
                    <a:cubicBezTo>
                      <a:pt x="79197" y="164287"/>
                      <a:pt x="64211" y="258762"/>
                      <a:pt x="35751" y="348868"/>
                    </a:cubicBezTo>
                    <a:cubicBezTo>
                      <a:pt x="22149" y="391858"/>
                      <a:pt x="3467" y="438873"/>
                      <a:pt x="14757" y="484454"/>
                    </a:cubicBezTo>
                    <a:cubicBezTo>
                      <a:pt x="14529" y="484123"/>
                      <a:pt x="0" y="462521"/>
                      <a:pt x="9932" y="420636"/>
                    </a:cubicBezTo>
                    <a:cubicBezTo>
                      <a:pt x="19952" y="378421"/>
                      <a:pt x="77026" y="155473"/>
                      <a:pt x="78753" y="137388"/>
                    </a:cubicBezTo>
                    <a:cubicBezTo>
                      <a:pt x="80391" y="120408"/>
                      <a:pt x="105333" y="33553"/>
                      <a:pt x="98196" y="0"/>
                    </a:cubicBezTo>
                  </a:path>
                </a:pathLst>
              </a:custGeom>
              <a:solidFill>
                <a:srgbClr val="7B7F8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4" name="Freeform 10312">
                <a:extLst>
                  <a:ext uri="{FF2B5EF4-FFF2-40B4-BE49-F238E27FC236}">
                    <a16:creationId xmlns:a16="http://schemas.microsoft.com/office/drawing/2014/main" id="{35952922-A0DF-FBBC-3C46-D0F844933803}"/>
                  </a:ext>
                </a:extLst>
              </p:cNvPr>
              <p:cNvSpPr/>
              <p:nvPr/>
            </p:nvSpPr>
            <p:spPr>
              <a:xfrm>
                <a:off x="2971599" y="2949433"/>
                <a:ext cx="38239" cy="60959"/>
              </a:xfrm>
              <a:custGeom>
                <a:avLst/>
                <a:gdLst/>
                <a:ahLst/>
                <a:cxnLst/>
                <a:rect l="0" t="0" r="0" b="0"/>
                <a:pathLst>
                  <a:path w="38239" h="60959">
                    <a:moveTo>
                      <a:pt x="8534" y="59156"/>
                    </a:moveTo>
                    <a:cubicBezTo>
                      <a:pt x="5283" y="56490"/>
                      <a:pt x="3632" y="50762"/>
                      <a:pt x="2743" y="47269"/>
                    </a:cubicBezTo>
                    <a:cubicBezTo>
                      <a:pt x="1169" y="40983"/>
                      <a:pt x="0" y="33820"/>
                      <a:pt x="2934" y="27737"/>
                    </a:cubicBezTo>
                    <a:cubicBezTo>
                      <a:pt x="5791" y="21831"/>
                      <a:pt x="13436" y="16561"/>
                      <a:pt x="18541" y="12789"/>
                    </a:cubicBezTo>
                    <a:cubicBezTo>
                      <a:pt x="21995" y="10223"/>
                      <a:pt x="38239" y="0"/>
                      <a:pt x="35419" y="12560"/>
                    </a:cubicBezTo>
                    <a:cubicBezTo>
                      <a:pt x="33095" y="22860"/>
                      <a:pt x="21805" y="27826"/>
                      <a:pt x="17805" y="36982"/>
                    </a:cubicBezTo>
                    <a:cubicBezTo>
                      <a:pt x="15595" y="42062"/>
                      <a:pt x="18706" y="49238"/>
                      <a:pt x="17995" y="54648"/>
                    </a:cubicBezTo>
                    <a:cubicBezTo>
                      <a:pt x="17652" y="57277"/>
                      <a:pt x="16890" y="59676"/>
                      <a:pt x="14096" y="60387"/>
                    </a:cubicBezTo>
                    <a:cubicBezTo>
                      <a:pt x="11848" y="60959"/>
                      <a:pt x="10019" y="60375"/>
                      <a:pt x="8534" y="59156"/>
                    </a:cubicBezTo>
                  </a:path>
                </a:pathLst>
              </a:custGeom>
              <a:solidFill>
                <a:srgbClr val="E0E0E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5" name="Freeform 10313">
                <a:extLst>
                  <a:ext uri="{FF2B5EF4-FFF2-40B4-BE49-F238E27FC236}">
                    <a16:creationId xmlns:a16="http://schemas.microsoft.com/office/drawing/2014/main" id="{876B79CA-093D-787C-A0FE-2F0944B898E0}"/>
                  </a:ext>
                </a:extLst>
              </p:cNvPr>
              <p:cNvSpPr/>
              <p:nvPr/>
            </p:nvSpPr>
            <p:spPr>
              <a:xfrm>
                <a:off x="2622516" y="2519474"/>
                <a:ext cx="687488" cy="75868"/>
              </a:xfrm>
              <a:custGeom>
                <a:avLst/>
                <a:gdLst/>
                <a:ahLst/>
                <a:cxnLst/>
                <a:rect l="0" t="0" r="0" b="0"/>
                <a:pathLst>
                  <a:path w="687488" h="75868">
                    <a:moveTo>
                      <a:pt x="46812" y="2374"/>
                    </a:moveTo>
                    <a:lnTo>
                      <a:pt x="46559" y="2577"/>
                    </a:lnTo>
                    <a:lnTo>
                      <a:pt x="46216" y="2653"/>
                    </a:lnTo>
                    <a:cubicBezTo>
                      <a:pt x="18212" y="8355"/>
                      <a:pt x="5779" y="12203"/>
                      <a:pt x="3188" y="13981"/>
                    </a:cubicBezTo>
                    <a:cubicBezTo>
                      <a:pt x="5728" y="15645"/>
                      <a:pt x="17666" y="19125"/>
                      <a:pt x="44501" y="24040"/>
                    </a:cubicBezTo>
                    <a:lnTo>
                      <a:pt x="44907" y="24116"/>
                    </a:lnTo>
                    <a:lnTo>
                      <a:pt x="45187" y="24383"/>
                    </a:lnTo>
                    <a:cubicBezTo>
                      <a:pt x="74777" y="51446"/>
                      <a:pt x="207949" y="71601"/>
                      <a:pt x="361835" y="72287"/>
                    </a:cubicBezTo>
                    <a:cubicBezTo>
                      <a:pt x="536727" y="73074"/>
                      <a:pt x="684580" y="47700"/>
                      <a:pt x="684720" y="16890"/>
                    </a:cubicBezTo>
                    <a:lnTo>
                      <a:pt x="687488" y="16902"/>
                    </a:lnTo>
                    <a:cubicBezTo>
                      <a:pt x="687323" y="50329"/>
                      <a:pt x="544296" y="75868"/>
                      <a:pt x="361835" y="75056"/>
                    </a:cubicBezTo>
                    <a:cubicBezTo>
                      <a:pt x="207822" y="74370"/>
                      <a:pt x="74244" y="54050"/>
                      <a:pt x="43612" y="26707"/>
                    </a:cubicBezTo>
                    <a:cubicBezTo>
                      <a:pt x="2985" y="19239"/>
                      <a:pt x="1042" y="16102"/>
                      <a:pt x="407" y="15074"/>
                    </a:cubicBezTo>
                    <a:cubicBezTo>
                      <a:pt x="89" y="14565"/>
                      <a:pt x="0" y="13994"/>
                      <a:pt x="153" y="13448"/>
                    </a:cubicBezTo>
                    <a:cubicBezTo>
                      <a:pt x="496" y="12203"/>
                      <a:pt x="1448" y="8952"/>
                      <a:pt x="45352" y="0"/>
                    </a:cubicBezTo>
                    <a:close/>
                    <a:moveTo>
                      <a:pt x="46812" y="2374"/>
                    </a:moveTo>
                  </a:path>
                </a:pathLst>
              </a:custGeom>
              <a:solidFill>
                <a:srgbClr val="9CAD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6" name="Freeform 10314">
                <a:extLst>
                  <a:ext uri="{FF2B5EF4-FFF2-40B4-BE49-F238E27FC236}">
                    <a16:creationId xmlns:a16="http://schemas.microsoft.com/office/drawing/2014/main" id="{1A996665-1B73-D7EB-0539-226FEFB26F07}"/>
                  </a:ext>
                </a:extLst>
              </p:cNvPr>
              <p:cNvSpPr/>
              <p:nvPr/>
            </p:nvSpPr>
            <p:spPr>
              <a:xfrm>
                <a:off x="2640124" y="2525204"/>
                <a:ext cx="656678" cy="61137"/>
              </a:xfrm>
              <a:custGeom>
                <a:avLst/>
                <a:gdLst/>
                <a:ahLst/>
                <a:cxnLst/>
                <a:rect l="0" t="0" r="0" b="0"/>
                <a:pathLst>
                  <a:path w="656678" h="61137">
                    <a:moveTo>
                      <a:pt x="656678" y="11112"/>
                    </a:moveTo>
                    <a:cubicBezTo>
                      <a:pt x="656552" y="39509"/>
                      <a:pt x="519315" y="61137"/>
                      <a:pt x="344258" y="60349"/>
                    </a:cubicBezTo>
                    <a:cubicBezTo>
                      <a:pt x="183832" y="59625"/>
                      <a:pt x="51219" y="39877"/>
                      <a:pt x="34264" y="14312"/>
                    </a:cubicBezTo>
                    <a:cubicBezTo>
                      <a:pt x="1651" y="10579"/>
                      <a:pt x="901" y="9195"/>
                      <a:pt x="342" y="8179"/>
                    </a:cubicBezTo>
                    <a:lnTo>
                      <a:pt x="0" y="7544"/>
                    </a:lnTo>
                    <a:lnTo>
                      <a:pt x="317" y="6718"/>
                    </a:lnTo>
                    <a:cubicBezTo>
                      <a:pt x="838" y="5677"/>
                      <a:pt x="1536" y="4242"/>
                      <a:pt x="36195" y="0"/>
                    </a:cubicBezTo>
                    <a:lnTo>
                      <a:pt x="37896" y="2248"/>
                    </a:lnTo>
                    <a:lnTo>
                      <a:pt x="37541" y="2629"/>
                    </a:lnTo>
                    <a:lnTo>
                      <a:pt x="37033" y="2692"/>
                    </a:lnTo>
                    <a:cubicBezTo>
                      <a:pt x="17551" y="5067"/>
                      <a:pt x="9042" y="6566"/>
                      <a:pt x="5321" y="7417"/>
                    </a:cubicBezTo>
                    <a:cubicBezTo>
                      <a:pt x="8928" y="8217"/>
                      <a:pt x="17030" y="9563"/>
                      <a:pt x="35242" y="11645"/>
                    </a:cubicBezTo>
                    <a:lnTo>
                      <a:pt x="35915" y="11721"/>
                    </a:lnTo>
                    <a:lnTo>
                      <a:pt x="36258" y="12318"/>
                    </a:lnTo>
                    <a:cubicBezTo>
                      <a:pt x="50838" y="36981"/>
                      <a:pt x="186131" y="56870"/>
                      <a:pt x="344271" y="57568"/>
                    </a:cubicBezTo>
                    <a:cubicBezTo>
                      <a:pt x="427240" y="57949"/>
                      <a:pt x="505231" y="53174"/>
                      <a:pt x="563892" y="44157"/>
                    </a:cubicBezTo>
                    <a:cubicBezTo>
                      <a:pt x="645058" y="31673"/>
                      <a:pt x="653885" y="16877"/>
                      <a:pt x="653923" y="11100"/>
                    </a:cubicBezTo>
                    <a:close/>
                    <a:moveTo>
                      <a:pt x="656678" y="11112"/>
                    </a:moveTo>
                  </a:path>
                </a:pathLst>
              </a:custGeom>
              <a:solidFill>
                <a:srgbClr val="9CAD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7" name="Freeform 10315">
                <a:extLst>
                  <a:ext uri="{FF2B5EF4-FFF2-40B4-BE49-F238E27FC236}">
                    <a16:creationId xmlns:a16="http://schemas.microsoft.com/office/drawing/2014/main" id="{159D74CD-6822-83ED-AE5B-F25B6BC1C245}"/>
                  </a:ext>
                </a:extLst>
              </p:cNvPr>
              <p:cNvSpPr/>
              <p:nvPr/>
            </p:nvSpPr>
            <p:spPr>
              <a:xfrm>
                <a:off x="3037384" y="3031446"/>
                <a:ext cx="141160" cy="62648"/>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8" name="Freeform 10316">
                <a:extLst>
                  <a:ext uri="{FF2B5EF4-FFF2-40B4-BE49-F238E27FC236}">
                    <a16:creationId xmlns:a16="http://schemas.microsoft.com/office/drawing/2014/main" id="{377C35C2-57AB-9FA5-6773-3FDB740F9E13}"/>
                  </a:ext>
                </a:extLst>
              </p:cNvPr>
              <p:cNvSpPr/>
              <p:nvPr/>
            </p:nvSpPr>
            <p:spPr>
              <a:xfrm>
                <a:off x="3063444" y="3080426"/>
                <a:ext cx="118884" cy="117169"/>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9" name="Freeform 10317">
                <a:extLst>
                  <a:ext uri="{FF2B5EF4-FFF2-40B4-BE49-F238E27FC236}">
                    <a16:creationId xmlns:a16="http://schemas.microsoft.com/office/drawing/2014/main" id="{B4C2C7A4-8764-91A3-91DE-B936E0B7E9AF}"/>
                  </a:ext>
                </a:extLst>
              </p:cNvPr>
              <p:cNvSpPr/>
              <p:nvPr/>
            </p:nvSpPr>
            <p:spPr>
              <a:xfrm>
                <a:off x="3037301" y="3039076"/>
                <a:ext cx="37858" cy="157251"/>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0" name="Freeform 10318">
                <a:extLst>
                  <a:ext uri="{FF2B5EF4-FFF2-40B4-BE49-F238E27FC236}">
                    <a16:creationId xmlns:a16="http://schemas.microsoft.com/office/drawing/2014/main" id="{A781DE29-9B2A-3B20-C37D-5697B746FC1A}"/>
                  </a:ext>
                </a:extLst>
              </p:cNvPr>
              <p:cNvSpPr/>
              <p:nvPr/>
            </p:nvSpPr>
            <p:spPr>
              <a:xfrm>
                <a:off x="3064648" y="3090336"/>
                <a:ext cx="10311" cy="104672"/>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1" name="Freeform 10319">
                <a:extLst>
                  <a:ext uri="{FF2B5EF4-FFF2-40B4-BE49-F238E27FC236}">
                    <a16:creationId xmlns:a16="http://schemas.microsoft.com/office/drawing/2014/main" id="{9E8EA688-209D-636E-CF23-36332A2C01AF}"/>
                  </a:ext>
                </a:extLst>
              </p:cNvPr>
              <p:cNvSpPr/>
              <p:nvPr/>
            </p:nvSpPr>
            <p:spPr>
              <a:xfrm>
                <a:off x="3068369" y="3077330"/>
                <a:ext cx="108228" cy="14389"/>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2" name="Freeform 10320">
                <a:extLst>
                  <a:ext uri="{FF2B5EF4-FFF2-40B4-BE49-F238E27FC236}">
                    <a16:creationId xmlns:a16="http://schemas.microsoft.com/office/drawing/2014/main" id="{3911E82D-1541-7A92-12F3-C5C56DB73C53}"/>
                  </a:ext>
                </a:extLst>
              </p:cNvPr>
              <p:cNvSpPr/>
              <p:nvPr/>
            </p:nvSpPr>
            <p:spPr>
              <a:xfrm>
                <a:off x="3038091" y="3040230"/>
                <a:ext cx="33171" cy="49885"/>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3" name="Freeform 10321">
                <a:extLst>
                  <a:ext uri="{FF2B5EF4-FFF2-40B4-BE49-F238E27FC236}">
                    <a16:creationId xmlns:a16="http://schemas.microsoft.com/office/drawing/2014/main" id="{4E0C4E72-1D23-58A0-B71B-DABF18A8D7BE}"/>
                  </a:ext>
                </a:extLst>
              </p:cNvPr>
              <p:cNvSpPr/>
              <p:nvPr/>
            </p:nvSpPr>
            <p:spPr>
              <a:xfrm>
                <a:off x="3072952" y="3186748"/>
                <a:ext cx="65570" cy="10006"/>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4" name="Freeform 10322">
                <a:extLst>
                  <a:ext uri="{FF2B5EF4-FFF2-40B4-BE49-F238E27FC236}">
                    <a16:creationId xmlns:a16="http://schemas.microsoft.com/office/drawing/2014/main" id="{8B6A501A-4076-B92F-49AD-26B5EDF34CC1}"/>
                  </a:ext>
                </a:extLst>
              </p:cNvPr>
              <p:cNvSpPr/>
              <p:nvPr/>
            </p:nvSpPr>
            <p:spPr>
              <a:xfrm>
                <a:off x="3040814" y="3136261"/>
                <a:ext cx="32600" cy="59207"/>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5" name="Freeform 10323">
                <a:extLst>
                  <a:ext uri="{FF2B5EF4-FFF2-40B4-BE49-F238E27FC236}">
                    <a16:creationId xmlns:a16="http://schemas.microsoft.com/office/drawing/2014/main" id="{EC1FBB51-DDC6-1774-7572-FF785A3B8635}"/>
                  </a:ext>
                </a:extLst>
              </p:cNvPr>
              <p:cNvSpPr/>
              <p:nvPr/>
            </p:nvSpPr>
            <p:spPr>
              <a:xfrm>
                <a:off x="3078478" y="3143370"/>
                <a:ext cx="3162" cy="3097"/>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6" name="Freeform 10324">
                <a:extLst>
                  <a:ext uri="{FF2B5EF4-FFF2-40B4-BE49-F238E27FC236}">
                    <a16:creationId xmlns:a16="http://schemas.microsoft.com/office/drawing/2014/main" id="{8246CA26-0A73-DAB5-3A89-2951A074C10A}"/>
                  </a:ext>
                </a:extLst>
              </p:cNvPr>
              <p:cNvSpPr/>
              <p:nvPr/>
            </p:nvSpPr>
            <p:spPr>
              <a:xfrm>
                <a:off x="3081096" y="3180855"/>
                <a:ext cx="9308" cy="6298"/>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7" name="Freeform 10325">
                <a:extLst>
                  <a:ext uri="{FF2B5EF4-FFF2-40B4-BE49-F238E27FC236}">
                    <a16:creationId xmlns:a16="http://schemas.microsoft.com/office/drawing/2014/main" id="{6AFAD622-694E-D60E-1577-68EBAD363C04}"/>
                  </a:ext>
                </a:extLst>
              </p:cNvPr>
              <p:cNvSpPr/>
              <p:nvPr/>
            </p:nvSpPr>
            <p:spPr>
              <a:xfrm>
                <a:off x="3109018" y="3149574"/>
                <a:ext cx="9308" cy="6285"/>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8" name="Freeform 10326">
                <a:extLst>
                  <a:ext uri="{FF2B5EF4-FFF2-40B4-BE49-F238E27FC236}">
                    <a16:creationId xmlns:a16="http://schemas.microsoft.com/office/drawing/2014/main" id="{E3B8A00B-5884-12DE-F227-4426CC35C6BD}"/>
                  </a:ext>
                </a:extLst>
              </p:cNvPr>
              <p:cNvSpPr/>
              <p:nvPr/>
            </p:nvSpPr>
            <p:spPr>
              <a:xfrm>
                <a:off x="3132535" y="3173289"/>
                <a:ext cx="9296" cy="6285"/>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9" name="Freeform 10327">
                <a:extLst>
                  <a:ext uri="{FF2B5EF4-FFF2-40B4-BE49-F238E27FC236}">
                    <a16:creationId xmlns:a16="http://schemas.microsoft.com/office/drawing/2014/main" id="{BC21764F-1735-EBBC-C294-1C819B0C40AF}"/>
                  </a:ext>
                </a:extLst>
              </p:cNvPr>
              <p:cNvSpPr/>
              <p:nvPr/>
            </p:nvSpPr>
            <p:spPr>
              <a:xfrm>
                <a:off x="3153858" y="3124878"/>
                <a:ext cx="9308" cy="6285"/>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0" name="Freeform 10328">
                <a:extLst>
                  <a:ext uri="{FF2B5EF4-FFF2-40B4-BE49-F238E27FC236}">
                    <a16:creationId xmlns:a16="http://schemas.microsoft.com/office/drawing/2014/main" id="{2C8D2D6F-FE78-194C-DA06-5AEED6E076BD}"/>
                  </a:ext>
                </a:extLst>
              </p:cNvPr>
              <p:cNvSpPr/>
              <p:nvPr/>
            </p:nvSpPr>
            <p:spPr>
              <a:xfrm>
                <a:off x="3154109" y="3146386"/>
                <a:ext cx="9308" cy="4571"/>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1" name="Freeform 10329">
                <a:extLst>
                  <a:ext uri="{FF2B5EF4-FFF2-40B4-BE49-F238E27FC236}">
                    <a16:creationId xmlns:a16="http://schemas.microsoft.com/office/drawing/2014/main" id="{805C2369-1624-5BFE-4F22-1675B4F961FE}"/>
                  </a:ext>
                </a:extLst>
              </p:cNvPr>
              <p:cNvSpPr/>
              <p:nvPr/>
            </p:nvSpPr>
            <p:spPr>
              <a:xfrm>
                <a:off x="3108349" y="3117386"/>
                <a:ext cx="13550" cy="4863"/>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2" name="Freeform 10330">
                <a:extLst>
                  <a:ext uri="{FF2B5EF4-FFF2-40B4-BE49-F238E27FC236}">
                    <a16:creationId xmlns:a16="http://schemas.microsoft.com/office/drawing/2014/main" id="{9E711195-1B55-CAE0-2DC5-DC41C1D17409}"/>
                  </a:ext>
                </a:extLst>
              </p:cNvPr>
              <p:cNvSpPr/>
              <p:nvPr/>
            </p:nvSpPr>
            <p:spPr>
              <a:xfrm>
                <a:off x="3126980" y="3133316"/>
                <a:ext cx="13550" cy="273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3" name="Freeform 10331">
                <a:extLst>
                  <a:ext uri="{FF2B5EF4-FFF2-40B4-BE49-F238E27FC236}">
                    <a16:creationId xmlns:a16="http://schemas.microsoft.com/office/drawing/2014/main" id="{AB294C41-6610-DB67-859A-338D8787D2DD}"/>
                  </a:ext>
                </a:extLst>
              </p:cNvPr>
              <p:cNvSpPr/>
              <p:nvPr/>
            </p:nvSpPr>
            <p:spPr>
              <a:xfrm>
                <a:off x="3094902" y="3168672"/>
                <a:ext cx="13550" cy="3568"/>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4" name="Freeform 10332">
                <a:extLst>
                  <a:ext uri="{FF2B5EF4-FFF2-40B4-BE49-F238E27FC236}">
                    <a16:creationId xmlns:a16="http://schemas.microsoft.com/office/drawing/2014/main" id="{8C0C2381-B373-0AF6-C52C-B5A59AD0FE2D}"/>
                  </a:ext>
                </a:extLst>
              </p:cNvPr>
              <p:cNvSpPr/>
              <p:nvPr/>
            </p:nvSpPr>
            <p:spPr>
              <a:xfrm>
                <a:off x="3084755" y="3116563"/>
                <a:ext cx="13550" cy="273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5" name="Freeform 10333">
                <a:extLst>
                  <a:ext uri="{FF2B5EF4-FFF2-40B4-BE49-F238E27FC236}">
                    <a16:creationId xmlns:a16="http://schemas.microsoft.com/office/drawing/2014/main" id="{E341A339-A752-EE61-78BD-4FBCAB50683B}"/>
                  </a:ext>
                </a:extLst>
              </p:cNvPr>
              <p:cNvSpPr/>
              <p:nvPr/>
            </p:nvSpPr>
            <p:spPr>
              <a:xfrm>
                <a:off x="3149140" y="3086273"/>
                <a:ext cx="13563" cy="9142"/>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6" name="Freeform 10334">
                <a:extLst>
                  <a:ext uri="{FF2B5EF4-FFF2-40B4-BE49-F238E27FC236}">
                    <a16:creationId xmlns:a16="http://schemas.microsoft.com/office/drawing/2014/main" id="{E845165D-0E71-C94E-3253-2163CB1BB88E}"/>
                  </a:ext>
                </a:extLst>
              </p:cNvPr>
              <p:cNvSpPr/>
              <p:nvPr/>
            </p:nvSpPr>
            <p:spPr>
              <a:xfrm>
                <a:off x="3103431" y="3096027"/>
                <a:ext cx="13563" cy="9155"/>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7" name="Freeform 10335">
                <a:extLst>
                  <a:ext uri="{FF2B5EF4-FFF2-40B4-BE49-F238E27FC236}">
                    <a16:creationId xmlns:a16="http://schemas.microsoft.com/office/drawing/2014/main" id="{D7F04558-5281-B010-240E-79B822113A5F}"/>
                  </a:ext>
                </a:extLst>
              </p:cNvPr>
              <p:cNvSpPr/>
              <p:nvPr/>
            </p:nvSpPr>
            <p:spPr>
              <a:xfrm>
                <a:off x="3139442" y="3109024"/>
                <a:ext cx="9308" cy="6285"/>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8" name="Freeform 10336">
                <a:extLst>
                  <a:ext uri="{FF2B5EF4-FFF2-40B4-BE49-F238E27FC236}">
                    <a16:creationId xmlns:a16="http://schemas.microsoft.com/office/drawing/2014/main" id="{ADFF45AB-5CE3-1A2A-051E-75AE2DE42B5B}"/>
                  </a:ext>
                </a:extLst>
              </p:cNvPr>
              <p:cNvSpPr/>
              <p:nvPr/>
            </p:nvSpPr>
            <p:spPr>
              <a:xfrm>
                <a:off x="3081395" y="3098609"/>
                <a:ext cx="9308" cy="6285"/>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9" name="Freeform 10337">
                <a:extLst>
                  <a:ext uri="{FF2B5EF4-FFF2-40B4-BE49-F238E27FC236}">
                    <a16:creationId xmlns:a16="http://schemas.microsoft.com/office/drawing/2014/main" id="{FC599032-F9E9-F995-7C50-383AC5796421}"/>
                  </a:ext>
                </a:extLst>
              </p:cNvPr>
              <p:cNvSpPr/>
              <p:nvPr/>
            </p:nvSpPr>
            <p:spPr>
              <a:xfrm>
                <a:off x="3158562" y="3174651"/>
                <a:ext cx="14959" cy="3657"/>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0" name="Freeform 10338">
                <a:extLst>
                  <a:ext uri="{FF2B5EF4-FFF2-40B4-BE49-F238E27FC236}">
                    <a16:creationId xmlns:a16="http://schemas.microsoft.com/office/drawing/2014/main" id="{67D9B75B-BAB4-40E9-29CE-0FCF119A228C}"/>
                  </a:ext>
                </a:extLst>
              </p:cNvPr>
              <p:cNvSpPr/>
              <p:nvPr/>
            </p:nvSpPr>
            <p:spPr>
              <a:xfrm>
                <a:off x="3125162" y="3151228"/>
                <a:ext cx="14947" cy="10095"/>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1" name="Freeform 10339">
                <a:extLst>
                  <a:ext uri="{FF2B5EF4-FFF2-40B4-BE49-F238E27FC236}">
                    <a16:creationId xmlns:a16="http://schemas.microsoft.com/office/drawing/2014/main" id="{4579FEF4-CC8A-0C33-7397-F9E88E8C212B}"/>
                  </a:ext>
                </a:extLst>
              </p:cNvPr>
              <p:cNvSpPr/>
              <p:nvPr/>
            </p:nvSpPr>
            <p:spPr>
              <a:xfrm>
                <a:off x="3099808" y="3133292"/>
                <a:ext cx="13563" cy="9142"/>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2" name="Freeform 10340">
                <a:extLst>
                  <a:ext uri="{FF2B5EF4-FFF2-40B4-BE49-F238E27FC236}">
                    <a16:creationId xmlns:a16="http://schemas.microsoft.com/office/drawing/2014/main" id="{086E64F5-06A3-300C-35DD-81B6CE8F6BDE}"/>
                  </a:ext>
                </a:extLst>
              </p:cNvPr>
              <p:cNvSpPr/>
              <p:nvPr/>
            </p:nvSpPr>
            <p:spPr>
              <a:xfrm>
                <a:off x="3072591" y="3149770"/>
                <a:ext cx="13550" cy="9155"/>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3" name="Freeform 10341">
                <a:extLst>
                  <a:ext uri="{FF2B5EF4-FFF2-40B4-BE49-F238E27FC236}">
                    <a16:creationId xmlns:a16="http://schemas.microsoft.com/office/drawing/2014/main" id="{CD9A75BA-20D0-DD6B-2DF6-E2FCF027412D}"/>
                  </a:ext>
                </a:extLst>
              </p:cNvPr>
              <p:cNvSpPr/>
              <p:nvPr/>
            </p:nvSpPr>
            <p:spPr>
              <a:xfrm>
                <a:off x="3161092" y="3105006"/>
                <a:ext cx="13550" cy="3555"/>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4" name="Freeform 10342">
                <a:extLst>
                  <a:ext uri="{FF2B5EF4-FFF2-40B4-BE49-F238E27FC236}">
                    <a16:creationId xmlns:a16="http://schemas.microsoft.com/office/drawing/2014/main" id="{6E003D7F-8E41-B855-00FC-44C42F3E088B}"/>
                  </a:ext>
                </a:extLst>
              </p:cNvPr>
              <p:cNvSpPr/>
              <p:nvPr/>
            </p:nvSpPr>
            <p:spPr>
              <a:xfrm>
                <a:off x="3105673" y="3181398"/>
                <a:ext cx="13537" cy="9142"/>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5" name="Freeform 10343">
                <a:extLst>
                  <a:ext uri="{FF2B5EF4-FFF2-40B4-BE49-F238E27FC236}">
                    <a16:creationId xmlns:a16="http://schemas.microsoft.com/office/drawing/2014/main" id="{769E9387-9C7B-1C44-7227-4F42ED553717}"/>
                  </a:ext>
                </a:extLst>
              </p:cNvPr>
              <p:cNvSpPr/>
              <p:nvPr/>
            </p:nvSpPr>
            <p:spPr>
              <a:xfrm>
                <a:off x="3163902" y="3134085"/>
                <a:ext cx="13563" cy="9142"/>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6" name="Freeform 10344">
                <a:extLst>
                  <a:ext uri="{FF2B5EF4-FFF2-40B4-BE49-F238E27FC236}">
                    <a16:creationId xmlns:a16="http://schemas.microsoft.com/office/drawing/2014/main" id="{E72C70D2-E6E2-3FC6-D3FF-CD3C96A68443}"/>
                  </a:ext>
                </a:extLst>
              </p:cNvPr>
              <p:cNvSpPr/>
              <p:nvPr/>
            </p:nvSpPr>
            <p:spPr>
              <a:xfrm>
                <a:off x="3125981" y="3087915"/>
                <a:ext cx="13537" cy="3999"/>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7" name="Freeform 10345">
                <a:extLst>
                  <a:ext uri="{FF2B5EF4-FFF2-40B4-BE49-F238E27FC236}">
                    <a16:creationId xmlns:a16="http://schemas.microsoft.com/office/drawing/2014/main" id="{7BEB99EC-8CCB-28C7-E9B2-6B511C6583C1}"/>
                  </a:ext>
                </a:extLst>
              </p:cNvPr>
              <p:cNvSpPr/>
              <p:nvPr/>
            </p:nvSpPr>
            <p:spPr>
              <a:xfrm>
                <a:off x="3063909" y="3171984"/>
                <a:ext cx="2691" cy="6171"/>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8" name="Freeform 10346">
                <a:extLst>
                  <a:ext uri="{FF2B5EF4-FFF2-40B4-BE49-F238E27FC236}">
                    <a16:creationId xmlns:a16="http://schemas.microsoft.com/office/drawing/2014/main" id="{14940719-0B69-58D6-9E45-D2470B19879E}"/>
                  </a:ext>
                </a:extLst>
              </p:cNvPr>
              <p:cNvSpPr/>
              <p:nvPr/>
            </p:nvSpPr>
            <p:spPr>
              <a:xfrm>
                <a:off x="3056679" y="3135840"/>
                <a:ext cx="2691" cy="6158"/>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9" name="Freeform 10347">
                <a:extLst>
                  <a:ext uri="{FF2B5EF4-FFF2-40B4-BE49-F238E27FC236}">
                    <a16:creationId xmlns:a16="http://schemas.microsoft.com/office/drawing/2014/main" id="{D0D02A1F-97C1-ADF4-371E-DA191A7C8360}"/>
                  </a:ext>
                </a:extLst>
              </p:cNvPr>
              <p:cNvSpPr/>
              <p:nvPr/>
            </p:nvSpPr>
            <p:spPr>
              <a:xfrm>
                <a:off x="3049203" y="3154703"/>
                <a:ext cx="2691" cy="6171"/>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0" name="Freeform 10348">
                <a:extLst>
                  <a:ext uri="{FF2B5EF4-FFF2-40B4-BE49-F238E27FC236}">
                    <a16:creationId xmlns:a16="http://schemas.microsoft.com/office/drawing/2014/main" id="{23DBF29C-A07C-BFAB-25B2-A3DF0C2C5970}"/>
                  </a:ext>
                </a:extLst>
              </p:cNvPr>
              <p:cNvSpPr/>
              <p:nvPr/>
            </p:nvSpPr>
            <p:spPr>
              <a:xfrm>
                <a:off x="3044369" y="3102956"/>
                <a:ext cx="2691" cy="6171"/>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1" name="Freeform 10349">
                <a:extLst>
                  <a:ext uri="{FF2B5EF4-FFF2-40B4-BE49-F238E27FC236}">
                    <a16:creationId xmlns:a16="http://schemas.microsoft.com/office/drawing/2014/main" id="{0240AB29-D73E-580E-38EC-172175ED05FA}"/>
                  </a:ext>
                </a:extLst>
              </p:cNvPr>
              <p:cNvSpPr/>
              <p:nvPr/>
            </p:nvSpPr>
            <p:spPr>
              <a:xfrm>
                <a:off x="3044494" y="3127129"/>
                <a:ext cx="2691" cy="6171"/>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2" name="Freeform 10350">
                <a:extLst>
                  <a:ext uri="{FF2B5EF4-FFF2-40B4-BE49-F238E27FC236}">
                    <a16:creationId xmlns:a16="http://schemas.microsoft.com/office/drawing/2014/main" id="{0967B9B7-050A-322A-831C-1F5323AB4B81}"/>
                  </a:ext>
                </a:extLst>
              </p:cNvPr>
              <p:cNvSpPr/>
              <p:nvPr/>
            </p:nvSpPr>
            <p:spPr>
              <a:xfrm>
                <a:off x="3056630" y="3099903"/>
                <a:ext cx="3923" cy="8978"/>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3" name="Freeform 10351">
                <a:extLst>
                  <a:ext uri="{FF2B5EF4-FFF2-40B4-BE49-F238E27FC236}">
                    <a16:creationId xmlns:a16="http://schemas.microsoft.com/office/drawing/2014/main" id="{F672AFA3-0B04-DC55-40A1-195A036162BC}"/>
                  </a:ext>
                </a:extLst>
              </p:cNvPr>
              <p:cNvSpPr/>
              <p:nvPr/>
            </p:nvSpPr>
            <p:spPr>
              <a:xfrm>
                <a:off x="3050835" y="3110073"/>
                <a:ext cx="3910" cy="8978"/>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4" name="Freeform 10352">
                <a:extLst>
                  <a:ext uri="{FF2B5EF4-FFF2-40B4-BE49-F238E27FC236}">
                    <a16:creationId xmlns:a16="http://schemas.microsoft.com/office/drawing/2014/main" id="{751E1B42-6D25-D56A-EC0F-0DB07654AB30}"/>
                  </a:ext>
                </a:extLst>
              </p:cNvPr>
              <p:cNvSpPr/>
              <p:nvPr/>
            </p:nvSpPr>
            <p:spPr>
              <a:xfrm>
                <a:off x="3063276" y="3143950"/>
                <a:ext cx="3923" cy="8990"/>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5" name="Freeform 10353">
                <a:extLst>
                  <a:ext uri="{FF2B5EF4-FFF2-40B4-BE49-F238E27FC236}">
                    <a16:creationId xmlns:a16="http://schemas.microsoft.com/office/drawing/2014/main" id="{46C7DC95-5EF7-83AB-1D47-1E2D45D43D90}"/>
                  </a:ext>
                </a:extLst>
              </p:cNvPr>
              <p:cNvSpPr/>
              <p:nvPr/>
            </p:nvSpPr>
            <p:spPr>
              <a:xfrm>
                <a:off x="3064755" y="3118061"/>
                <a:ext cx="3923" cy="8965"/>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6" name="Freeform 10354">
                <a:extLst>
                  <a:ext uri="{FF2B5EF4-FFF2-40B4-BE49-F238E27FC236}">
                    <a16:creationId xmlns:a16="http://schemas.microsoft.com/office/drawing/2014/main" id="{C8BA9B03-5B92-D183-4E3C-224BD19456C7}"/>
                  </a:ext>
                </a:extLst>
              </p:cNvPr>
              <p:cNvSpPr/>
              <p:nvPr/>
            </p:nvSpPr>
            <p:spPr>
              <a:xfrm>
                <a:off x="3045570" y="3065426"/>
                <a:ext cx="3910" cy="8978"/>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7" name="Freeform 10355">
                <a:extLst>
                  <a:ext uri="{FF2B5EF4-FFF2-40B4-BE49-F238E27FC236}">
                    <a16:creationId xmlns:a16="http://schemas.microsoft.com/office/drawing/2014/main" id="{3CB6FE95-35DE-B0D6-7946-1E53B5387196}"/>
                  </a:ext>
                </a:extLst>
              </p:cNvPr>
              <p:cNvSpPr/>
              <p:nvPr/>
            </p:nvSpPr>
            <p:spPr>
              <a:xfrm>
                <a:off x="3059466" y="3086353"/>
                <a:ext cx="3936" cy="8965"/>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8" name="Freeform 10356">
                <a:extLst>
                  <a:ext uri="{FF2B5EF4-FFF2-40B4-BE49-F238E27FC236}">
                    <a16:creationId xmlns:a16="http://schemas.microsoft.com/office/drawing/2014/main" id="{96CB012A-AB3E-7F0D-26EF-AE8501E27C44}"/>
                  </a:ext>
                </a:extLst>
              </p:cNvPr>
              <p:cNvSpPr/>
              <p:nvPr/>
            </p:nvSpPr>
            <p:spPr>
              <a:xfrm>
                <a:off x="3049000" y="3090090"/>
                <a:ext cx="2691" cy="6171"/>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9" name="Freeform 10357">
                <a:extLst>
                  <a:ext uri="{FF2B5EF4-FFF2-40B4-BE49-F238E27FC236}">
                    <a16:creationId xmlns:a16="http://schemas.microsoft.com/office/drawing/2014/main" id="{4EA9FCE6-F8E4-5927-C21A-4A90B5162458}"/>
                  </a:ext>
                </a:extLst>
              </p:cNvPr>
              <p:cNvSpPr/>
              <p:nvPr/>
            </p:nvSpPr>
            <p:spPr>
              <a:xfrm>
                <a:off x="3066134" y="3090928"/>
                <a:ext cx="2691" cy="6171"/>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0" name="Freeform 10358">
                <a:extLst>
                  <a:ext uri="{FF2B5EF4-FFF2-40B4-BE49-F238E27FC236}">
                    <a16:creationId xmlns:a16="http://schemas.microsoft.com/office/drawing/2014/main" id="{7D1C25D7-8E75-4EBE-A4A8-793DEE34D86E}"/>
                  </a:ext>
                </a:extLst>
              </p:cNvPr>
              <p:cNvSpPr/>
              <p:nvPr/>
            </p:nvSpPr>
            <p:spPr>
              <a:xfrm>
                <a:off x="3040079" y="3144589"/>
                <a:ext cx="4342" cy="990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1" name="Freeform 10359">
                <a:extLst>
                  <a:ext uri="{FF2B5EF4-FFF2-40B4-BE49-F238E27FC236}">
                    <a16:creationId xmlns:a16="http://schemas.microsoft.com/office/drawing/2014/main" id="{0CC9474E-CE98-D16C-C35F-B02A231F1B46}"/>
                  </a:ext>
                </a:extLst>
              </p:cNvPr>
              <p:cNvSpPr/>
              <p:nvPr/>
            </p:nvSpPr>
            <p:spPr>
              <a:xfrm>
                <a:off x="3050261" y="3133852"/>
                <a:ext cx="4342" cy="990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2" name="Freeform 10360">
                <a:extLst>
                  <a:ext uri="{FF2B5EF4-FFF2-40B4-BE49-F238E27FC236}">
                    <a16:creationId xmlns:a16="http://schemas.microsoft.com/office/drawing/2014/main" id="{E6F5DF71-2C65-358C-CF6B-3DBB49412837}"/>
                  </a:ext>
                </a:extLst>
              </p:cNvPr>
              <p:cNvSpPr/>
              <p:nvPr/>
            </p:nvSpPr>
            <p:spPr>
              <a:xfrm>
                <a:off x="3058543" y="3121159"/>
                <a:ext cx="3923" cy="8965"/>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3" name="Freeform 10361">
                <a:extLst>
                  <a:ext uri="{FF2B5EF4-FFF2-40B4-BE49-F238E27FC236}">
                    <a16:creationId xmlns:a16="http://schemas.microsoft.com/office/drawing/2014/main" id="{218A7B3B-CA4E-9246-D396-1E534140F0AA}"/>
                  </a:ext>
                </a:extLst>
              </p:cNvPr>
              <p:cNvSpPr/>
              <p:nvPr/>
            </p:nvSpPr>
            <p:spPr>
              <a:xfrm>
                <a:off x="3040787" y="3078105"/>
                <a:ext cx="3910" cy="8978"/>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4" name="Freeform 10362">
                <a:extLst>
                  <a:ext uri="{FF2B5EF4-FFF2-40B4-BE49-F238E27FC236}">
                    <a16:creationId xmlns:a16="http://schemas.microsoft.com/office/drawing/2014/main" id="{622C0ABA-0FE9-3D96-3668-FA36909306CF}"/>
                  </a:ext>
                </a:extLst>
              </p:cNvPr>
              <p:cNvSpPr/>
              <p:nvPr/>
            </p:nvSpPr>
            <p:spPr>
              <a:xfrm>
                <a:off x="3055499" y="3167413"/>
                <a:ext cx="3923" cy="8965"/>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5" name="Freeform 10363">
                <a:extLst>
                  <a:ext uri="{FF2B5EF4-FFF2-40B4-BE49-F238E27FC236}">
                    <a16:creationId xmlns:a16="http://schemas.microsoft.com/office/drawing/2014/main" id="{9DF0550B-50FF-821E-20CE-451A2B196983}"/>
                  </a:ext>
                </a:extLst>
              </p:cNvPr>
              <p:cNvSpPr/>
              <p:nvPr/>
            </p:nvSpPr>
            <p:spPr>
              <a:xfrm>
                <a:off x="3039935" y="3109691"/>
                <a:ext cx="3923" cy="8978"/>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6" name="Freeform 10364">
                <a:extLst>
                  <a:ext uri="{FF2B5EF4-FFF2-40B4-BE49-F238E27FC236}">
                    <a16:creationId xmlns:a16="http://schemas.microsoft.com/office/drawing/2014/main" id="{E46769F5-11A8-C1B6-1EE7-45942816F6E7}"/>
                  </a:ext>
                </a:extLst>
              </p:cNvPr>
              <p:cNvSpPr/>
              <p:nvPr/>
            </p:nvSpPr>
            <p:spPr>
              <a:xfrm>
                <a:off x="3051663" y="3067778"/>
                <a:ext cx="3923" cy="8978"/>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7" name="Freeform 10365">
                <a:extLst>
                  <a:ext uri="{FF2B5EF4-FFF2-40B4-BE49-F238E27FC236}">
                    <a16:creationId xmlns:a16="http://schemas.microsoft.com/office/drawing/2014/main" id="{92F10FAD-30A7-45DF-F2A4-F09F794EFE29}"/>
                  </a:ext>
                </a:extLst>
              </p:cNvPr>
              <p:cNvSpPr/>
              <p:nvPr/>
            </p:nvSpPr>
            <p:spPr>
              <a:xfrm>
                <a:off x="3079904" y="3132699"/>
                <a:ext cx="13550" cy="2704"/>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8" name="Freeform 10366">
                <a:extLst>
                  <a:ext uri="{FF2B5EF4-FFF2-40B4-BE49-F238E27FC236}">
                    <a16:creationId xmlns:a16="http://schemas.microsoft.com/office/drawing/2014/main" id="{81E5C3FD-52FC-A37E-25F1-15CF1A6A8C3E}"/>
                  </a:ext>
                </a:extLst>
              </p:cNvPr>
              <p:cNvSpPr/>
              <p:nvPr/>
            </p:nvSpPr>
            <p:spPr>
              <a:xfrm>
                <a:off x="3126223" y="3101442"/>
                <a:ext cx="13550" cy="2704"/>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9" name="Freeform 10367">
                <a:extLst>
                  <a:ext uri="{FF2B5EF4-FFF2-40B4-BE49-F238E27FC236}">
                    <a16:creationId xmlns:a16="http://schemas.microsoft.com/office/drawing/2014/main" id="{4F58F691-C461-B4EE-8289-1387BA38BD26}"/>
                  </a:ext>
                </a:extLst>
              </p:cNvPr>
              <p:cNvSpPr/>
              <p:nvPr/>
            </p:nvSpPr>
            <p:spPr>
              <a:xfrm>
                <a:off x="3147816" y="3162378"/>
                <a:ext cx="13550" cy="2691"/>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0" name="Freeform 10368">
                <a:extLst>
                  <a:ext uri="{FF2B5EF4-FFF2-40B4-BE49-F238E27FC236}">
                    <a16:creationId xmlns:a16="http://schemas.microsoft.com/office/drawing/2014/main" id="{6F1F6BB3-3160-D74B-BFA4-85D7C73C3E97}"/>
                  </a:ext>
                </a:extLst>
              </p:cNvPr>
              <p:cNvSpPr/>
              <p:nvPr/>
            </p:nvSpPr>
            <p:spPr>
              <a:xfrm>
                <a:off x="3114136" y="3170365"/>
                <a:ext cx="13550" cy="2705"/>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1" name="Freeform 10369">
                <a:extLst>
                  <a:ext uri="{FF2B5EF4-FFF2-40B4-BE49-F238E27FC236}">
                    <a16:creationId xmlns:a16="http://schemas.microsoft.com/office/drawing/2014/main" id="{AB7AC17F-7331-0326-9DA1-61C53EA9F231}"/>
                  </a:ext>
                </a:extLst>
              </p:cNvPr>
              <p:cNvSpPr/>
              <p:nvPr/>
            </p:nvSpPr>
            <p:spPr>
              <a:xfrm>
                <a:off x="3132740" y="3128018"/>
                <a:ext cx="10972" cy="2171"/>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2" name="Freeform 10370">
                <a:extLst>
                  <a:ext uri="{FF2B5EF4-FFF2-40B4-BE49-F238E27FC236}">
                    <a16:creationId xmlns:a16="http://schemas.microsoft.com/office/drawing/2014/main" id="{4B5F3B2D-D13B-4681-085A-9868A0F81B90}"/>
                  </a:ext>
                </a:extLst>
              </p:cNvPr>
              <p:cNvSpPr/>
              <p:nvPr/>
            </p:nvSpPr>
            <p:spPr>
              <a:xfrm>
                <a:off x="3091384" y="3087917"/>
                <a:ext cx="8304" cy="5600"/>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3" name="Freeform 10371">
                <a:extLst>
                  <a:ext uri="{FF2B5EF4-FFF2-40B4-BE49-F238E27FC236}">
                    <a16:creationId xmlns:a16="http://schemas.microsoft.com/office/drawing/2014/main" id="{7E2EF84E-9B8F-48F3-298C-9A9297DBD637}"/>
                  </a:ext>
                </a:extLst>
              </p:cNvPr>
              <p:cNvSpPr/>
              <p:nvPr/>
            </p:nvSpPr>
            <p:spPr>
              <a:xfrm>
                <a:off x="3070584" y="3166687"/>
                <a:ext cx="7009" cy="10502"/>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4" name="Freeform 10372">
                <a:extLst>
                  <a:ext uri="{FF2B5EF4-FFF2-40B4-BE49-F238E27FC236}">
                    <a16:creationId xmlns:a16="http://schemas.microsoft.com/office/drawing/2014/main" id="{FBFA28B3-907D-615D-5985-047AABD4696E}"/>
                  </a:ext>
                </a:extLst>
              </p:cNvPr>
              <p:cNvSpPr/>
              <p:nvPr/>
            </p:nvSpPr>
            <p:spPr>
              <a:xfrm>
                <a:off x="3069624" y="3121523"/>
                <a:ext cx="6997" cy="10489"/>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5" name="Freeform 10373">
                <a:extLst>
                  <a:ext uri="{FF2B5EF4-FFF2-40B4-BE49-F238E27FC236}">
                    <a16:creationId xmlns:a16="http://schemas.microsoft.com/office/drawing/2014/main" id="{A1E7AC69-45DE-BF6B-8397-982E44FB4BD1}"/>
                  </a:ext>
                </a:extLst>
              </p:cNvPr>
              <p:cNvSpPr/>
              <p:nvPr/>
            </p:nvSpPr>
            <p:spPr>
              <a:xfrm>
                <a:off x="3072780" y="3074876"/>
                <a:ext cx="6844" cy="3733"/>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6" name="Freeform 10374">
                <a:extLst>
                  <a:ext uri="{FF2B5EF4-FFF2-40B4-BE49-F238E27FC236}">
                    <a16:creationId xmlns:a16="http://schemas.microsoft.com/office/drawing/2014/main" id="{D3970084-DB22-0910-5344-A1B10A98A32C}"/>
                  </a:ext>
                </a:extLst>
              </p:cNvPr>
              <p:cNvSpPr/>
              <p:nvPr/>
            </p:nvSpPr>
            <p:spPr>
              <a:xfrm>
                <a:off x="3087089" y="3057645"/>
                <a:ext cx="6831" cy="374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7" name="Freeform 10375">
                <a:extLst>
                  <a:ext uri="{FF2B5EF4-FFF2-40B4-BE49-F238E27FC236}">
                    <a16:creationId xmlns:a16="http://schemas.microsoft.com/office/drawing/2014/main" id="{BE3B4F19-D2B0-AB16-29D4-333EB04AFBCA}"/>
                  </a:ext>
                </a:extLst>
              </p:cNvPr>
              <p:cNvSpPr/>
              <p:nvPr/>
            </p:nvSpPr>
            <p:spPr>
              <a:xfrm>
                <a:off x="3109029" y="3072880"/>
                <a:ext cx="6819" cy="3759"/>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8" name="Freeform 10376">
                <a:extLst>
                  <a:ext uri="{FF2B5EF4-FFF2-40B4-BE49-F238E27FC236}">
                    <a16:creationId xmlns:a16="http://schemas.microsoft.com/office/drawing/2014/main" id="{4A97575A-D9D7-E12D-080D-DEC07447B782}"/>
                  </a:ext>
                </a:extLst>
              </p:cNvPr>
              <p:cNvSpPr/>
              <p:nvPr/>
            </p:nvSpPr>
            <p:spPr>
              <a:xfrm>
                <a:off x="3126433" y="3039419"/>
                <a:ext cx="6704" cy="3720"/>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9" name="Freeform 10377">
                <a:extLst>
                  <a:ext uri="{FF2B5EF4-FFF2-40B4-BE49-F238E27FC236}">
                    <a16:creationId xmlns:a16="http://schemas.microsoft.com/office/drawing/2014/main" id="{5B9FD926-F27B-E848-A34E-B3C43F7EBBDF}"/>
                  </a:ext>
                </a:extLst>
              </p:cNvPr>
              <p:cNvSpPr/>
              <p:nvPr/>
            </p:nvSpPr>
            <p:spPr>
              <a:xfrm>
                <a:off x="3112259" y="3055484"/>
                <a:ext cx="6818" cy="374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0" name="Freeform 10378">
                <a:extLst>
                  <a:ext uri="{FF2B5EF4-FFF2-40B4-BE49-F238E27FC236}">
                    <a16:creationId xmlns:a16="http://schemas.microsoft.com/office/drawing/2014/main" id="{0E4ABFED-0EE3-38BA-2692-88F33E4AC181}"/>
                  </a:ext>
                </a:extLst>
              </p:cNvPr>
              <p:cNvSpPr/>
              <p:nvPr/>
            </p:nvSpPr>
            <p:spPr>
              <a:xfrm>
                <a:off x="3124060" y="3038434"/>
                <a:ext cx="9436" cy="4939"/>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1" name="Freeform 10379">
                <a:extLst>
                  <a:ext uri="{FF2B5EF4-FFF2-40B4-BE49-F238E27FC236}">
                    <a16:creationId xmlns:a16="http://schemas.microsoft.com/office/drawing/2014/main" id="{58953F21-93EA-2B09-BBAD-AC7979EA5A28}"/>
                  </a:ext>
                </a:extLst>
              </p:cNvPr>
              <p:cNvSpPr/>
              <p:nvPr/>
            </p:nvSpPr>
            <p:spPr>
              <a:xfrm>
                <a:off x="3086262" y="3068347"/>
                <a:ext cx="9435" cy="2450"/>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2" name="Freeform 10380">
                <a:extLst>
                  <a:ext uri="{FF2B5EF4-FFF2-40B4-BE49-F238E27FC236}">
                    <a16:creationId xmlns:a16="http://schemas.microsoft.com/office/drawing/2014/main" id="{AE7ED25A-21FD-DF0B-517C-C268275DEC9D}"/>
                  </a:ext>
                </a:extLst>
              </p:cNvPr>
              <p:cNvSpPr/>
              <p:nvPr/>
            </p:nvSpPr>
            <p:spPr>
              <a:xfrm>
                <a:off x="3063295" y="3041920"/>
                <a:ext cx="8813" cy="2095"/>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3" name="Freeform 10381">
                <a:extLst>
                  <a:ext uri="{FF2B5EF4-FFF2-40B4-BE49-F238E27FC236}">
                    <a16:creationId xmlns:a16="http://schemas.microsoft.com/office/drawing/2014/main" id="{EFB7940B-E78D-F9D2-0407-3A00F88A86B2}"/>
                  </a:ext>
                </a:extLst>
              </p:cNvPr>
              <p:cNvSpPr/>
              <p:nvPr/>
            </p:nvSpPr>
            <p:spPr>
              <a:xfrm>
                <a:off x="3151118" y="3069069"/>
                <a:ext cx="9931" cy="5447"/>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4" name="Freeform 10382">
                <a:extLst>
                  <a:ext uri="{FF2B5EF4-FFF2-40B4-BE49-F238E27FC236}">
                    <a16:creationId xmlns:a16="http://schemas.microsoft.com/office/drawing/2014/main" id="{6168BE71-B0E3-8C56-5D5A-FCC3FFFC5AA8}"/>
                  </a:ext>
                </a:extLst>
              </p:cNvPr>
              <p:cNvSpPr/>
              <p:nvPr/>
            </p:nvSpPr>
            <p:spPr>
              <a:xfrm>
                <a:off x="3126800" y="3071211"/>
                <a:ext cx="10451" cy="3529"/>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5" name="Freeform 10383">
                <a:extLst>
                  <a:ext uri="{FF2B5EF4-FFF2-40B4-BE49-F238E27FC236}">
                    <a16:creationId xmlns:a16="http://schemas.microsoft.com/office/drawing/2014/main" id="{81679369-C254-06BA-0035-6B4F32718FAC}"/>
                  </a:ext>
                </a:extLst>
              </p:cNvPr>
              <p:cNvSpPr/>
              <p:nvPr/>
            </p:nvSpPr>
            <p:spPr>
              <a:xfrm>
                <a:off x="3100083" y="3061782"/>
                <a:ext cx="10540" cy="2997"/>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6" name="Freeform 10384">
                <a:extLst>
                  <a:ext uri="{FF2B5EF4-FFF2-40B4-BE49-F238E27FC236}">
                    <a16:creationId xmlns:a16="http://schemas.microsoft.com/office/drawing/2014/main" id="{099EA334-4851-0B2C-36E9-A6397ABFEAA2}"/>
                  </a:ext>
                </a:extLst>
              </p:cNvPr>
              <p:cNvSpPr/>
              <p:nvPr/>
            </p:nvSpPr>
            <p:spPr>
              <a:xfrm>
                <a:off x="3077420" y="3047630"/>
                <a:ext cx="9931" cy="5434"/>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7" name="Freeform 10385">
                <a:extLst>
                  <a:ext uri="{FF2B5EF4-FFF2-40B4-BE49-F238E27FC236}">
                    <a16:creationId xmlns:a16="http://schemas.microsoft.com/office/drawing/2014/main" id="{5026967C-BA0C-AEE8-ADAE-43E3B5AD91FD}"/>
                  </a:ext>
                </a:extLst>
              </p:cNvPr>
              <p:cNvSpPr/>
              <p:nvPr/>
            </p:nvSpPr>
            <p:spPr>
              <a:xfrm>
                <a:off x="3136779" y="3053394"/>
                <a:ext cx="9512" cy="3390"/>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8" name="Freeform 10386">
                <a:extLst>
                  <a:ext uri="{FF2B5EF4-FFF2-40B4-BE49-F238E27FC236}">
                    <a16:creationId xmlns:a16="http://schemas.microsoft.com/office/drawing/2014/main" id="{F610F370-D3A3-CA8D-0343-2F65C0F8826E}"/>
                  </a:ext>
                </a:extLst>
              </p:cNvPr>
              <p:cNvSpPr/>
              <p:nvPr/>
            </p:nvSpPr>
            <p:spPr>
              <a:xfrm>
                <a:off x="3090928" y="3077135"/>
                <a:ext cx="9321" cy="3263"/>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9" name="Freeform 10387">
                <a:extLst>
                  <a:ext uri="{FF2B5EF4-FFF2-40B4-BE49-F238E27FC236}">
                    <a16:creationId xmlns:a16="http://schemas.microsoft.com/office/drawing/2014/main" id="{3679B719-A99E-7B56-8DB2-22A2FAAB740A}"/>
                  </a:ext>
                </a:extLst>
              </p:cNvPr>
              <p:cNvSpPr/>
              <p:nvPr/>
            </p:nvSpPr>
            <p:spPr>
              <a:xfrm>
                <a:off x="3125128" y="3053868"/>
                <a:ext cx="9397" cy="182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0" name="Freeform 10388">
                <a:extLst>
                  <a:ext uri="{FF2B5EF4-FFF2-40B4-BE49-F238E27FC236}">
                    <a16:creationId xmlns:a16="http://schemas.microsoft.com/office/drawing/2014/main" id="{1EE5C11C-4720-1B6D-D1AC-89319B787377}"/>
                  </a:ext>
                </a:extLst>
              </p:cNvPr>
              <p:cNvSpPr/>
              <p:nvPr/>
            </p:nvSpPr>
            <p:spPr>
              <a:xfrm>
                <a:off x="3084412" y="3042697"/>
                <a:ext cx="9486" cy="1612"/>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1" name="Freeform 10389">
                <a:extLst>
                  <a:ext uri="{FF2B5EF4-FFF2-40B4-BE49-F238E27FC236}">
                    <a16:creationId xmlns:a16="http://schemas.microsoft.com/office/drawing/2014/main" id="{5A6DFC5A-A110-C768-26B2-759C0FC78BFD}"/>
                  </a:ext>
                </a:extLst>
              </p:cNvPr>
              <p:cNvSpPr/>
              <p:nvPr/>
            </p:nvSpPr>
            <p:spPr>
              <a:xfrm>
                <a:off x="3121145" y="3061347"/>
                <a:ext cx="9499" cy="1599"/>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2" name="Freeform 10390">
                <a:extLst>
                  <a:ext uri="{FF2B5EF4-FFF2-40B4-BE49-F238E27FC236}">
                    <a16:creationId xmlns:a16="http://schemas.microsoft.com/office/drawing/2014/main" id="{6115F93C-514C-003A-D285-C00F14A43B50}"/>
                  </a:ext>
                </a:extLst>
              </p:cNvPr>
              <p:cNvSpPr/>
              <p:nvPr/>
            </p:nvSpPr>
            <p:spPr>
              <a:xfrm>
                <a:off x="3075068" y="3054130"/>
                <a:ext cx="9474" cy="1612"/>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3" name="Freeform 10391">
                <a:extLst>
                  <a:ext uri="{FF2B5EF4-FFF2-40B4-BE49-F238E27FC236}">
                    <a16:creationId xmlns:a16="http://schemas.microsoft.com/office/drawing/2014/main" id="{F9DB86F7-C65B-92FD-4E76-13A415BF4E67}"/>
                  </a:ext>
                </a:extLst>
              </p:cNvPr>
              <p:cNvSpPr/>
              <p:nvPr/>
            </p:nvSpPr>
            <p:spPr>
              <a:xfrm>
                <a:off x="3060143" y="3047119"/>
                <a:ext cx="6527" cy="4228"/>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4" name="Freeform 10392">
                <a:extLst>
                  <a:ext uri="{FF2B5EF4-FFF2-40B4-BE49-F238E27FC236}">
                    <a16:creationId xmlns:a16="http://schemas.microsoft.com/office/drawing/2014/main" id="{B4CB9A04-2DFB-53D3-B588-E1B50547AD82}"/>
                  </a:ext>
                </a:extLst>
              </p:cNvPr>
              <p:cNvSpPr/>
              <p:nvPr/>
            </p:nvSpPr>
            <p:spPr>
              <a:xfrm>
                <a:off x="3073186" y="3075395"/>
                <a:ext cx="6400" cy="444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5" name="Freeform 10393">
                <a:extLst>
                  <a:ext uri="{FF2B5EF4-FFF2-40B4-BE49-F238E27FC236}">
                    <a16:creationId xmlns:a16="http://schemas.microsoft.com/office/drawing/2014/main" id="{B30E14B7-B131-62E1-AD8B-52FA84189B72}"/>
                  </a:ext>
                </a:extLst>
              </p:cNvPr>
              <p:cNvSpPr/>
              <p:nvPr/>
            </p:nvSpPr>
            <p:spPr>
              <a:xfrm>
                <a:off x="3102753" y="3046477"/>
                <a:ext cx="9448" cy="4927"/>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6" name="Freeform 10394">
                <a:extLst>
                  <a:ext uri="{FF2B5EF4-FFF2-40B4-BE49-F238E27FC236}">
                    <a16:creationId xmlns:a16="http://schemas.microsoft.com/office/drawing/2014/main" id="{B14F8C28-E3BF-DD86-D943-080A9E09609B}"/>
                  </a:ext>
                </a:extLst>
              </p:cNvPr>
              <p:cNvSpPr/>
              <p:nvPr/>
            </p:nvSpPr>
            <p:spPr>
              <a:xfrm>
                <a:off x="3102378" y="3070675"/>
                <a:ext cx="9448" cy="4939"/>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7" name="Freeform 10395">
                <a:extLst>
                  <a:ext uri="{FF2B5EF4-FFF2-40B4-BE49-F238E27FC236}">
                    <a16:creationId xmlns:a16="http://schemas.microsoft.com/office/drawing/2014/main" id="{587DCEC6-9AA2-87FF-A824-481585DDBFC7}"/>
                  </a:ext>
                </a:extLst>
              </p:cNvPr>
              <p:cNvSpPr/>
              <p:nvPr/>
            </p:nvSpPr>
            <p:spPr>
              <a:xfrm>
                <a:off x="3147791" y="3068374"/>
                <a:ext cx="9486" cy="1612"/>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8" name="Freeform 10396">
                <a:extLst>
                  <a:ext uri="{FF2B5EF4-FFF2-40B4-BE49-F238E27FC236}">
                    <a16:creationId xmlns:a16="http://schemas.microsoft.com/office/drawing/2014/main" id="{2B0177A7-8418-5DD7-1D01-4BD7F4B2A180}"/>
                  </a:ext>
                </a:extLst>
              </p:cNvPr>
              <p:cNvSpPr/>
              <p:nvPr/>
            </p:nvSpPr>
            <p:spPr>
              <a:xfrm>
                <a:off x="3094940" y="3057992"/>
                <a:ext cx="9486" cy="1612"/>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9" name="Freeform 10397">
                <a:extLst>
                  <a:ext uri="{FF2B5EF4-FFF2-40B4-BE49-F238E27FC236}">
                    <a16:creationId xmlns:a16="http://schemas.microsoft.com/office/drawing/2014/main" id="{79BCE5A6-80B0-8217-617C-9BED3D9EDCB1}"/>
                  </a:ext>
                </a:extLst>
              </p:cNvPr>
              <p:cNvSpPr/>
              <p:nvPr/>
            </p:nvSpPr>
            <p:spPr>
              <a:xfrm>
                <a:off x="3039802" y="3031760"/>
                <a:ext cx="96913" cy="11722"/>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0" name="Freeform 10398">
                <a:extLst>
                  <a:ext uri="{FF2B5EF4-FFF2-40B4-BE49-F238E27FC236}">
                    <a16:creationId xmlns:a16="http://schemas.microsoft.com/office/drawing/2014/main" id="{B46780EC-BD6A-34E9-F5DD-8988B2E878A9}"/>
                  </a:ext>
                </a:extLst>
              </p:cNvPr>
              <p:cNvSpPr/>
              <p:nvPr/>
            </p:nvSpPr>
            <p:spPr>
              <a:xfrm>
                <a:off x="3132514" y="3031264"/>
                <a:ext cx="43128" cy="49136"/>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1563" name="Rectangle 1562">
              <a:extLst>
                <a:ext uri="{FF2B5EF4-FFF2-40B4-BE49-F238E27FC236}">
                  <a16:creationId xmlns:a16="http://schemas.microsoft.com/office/drawing/2014/main" id="{828CD175-DD9F-E514-C260-B5F23A186032}"/>
                </a:ext>
              </a:extLst>
            </p:cNvPr>
            <p:cNvSpPr/>
            <p:nvPr/>
          </p:nvSpPr>
          <p:spPr>
            <a:xfrm>
              <a:off x="4133791" y="4344710"/>
              <a:ext cx="3084499" cy="707886"/>
            </a:xfrm>
            <a:prstGeom prst="rect">
              <a:avLst/>
            </a:prstGeom>
          </p:spPr>
          <p:txBody>
            <a:bodyPr wrap="none">
              <a:spAutoFit/>
            </a:bodyPr>
            <a:lstStyle/>
            <a:p>
              <a:r>
                <a:rPr lang="fr-FR" sz="2000" dirty="0"/>
                <a:t> L’action de remuer est lié à</a:t>
              </a:r>
            </a:p>
            <a:p>
              <a:r>
                <a:rPr lang="fr-FR" sz="2000" dirty="0"/>
                <a:t> l’agitation. </a:t>
              </a:r>
            </a:p>
          </p:txBody>
        </p:sp>
      </p:grpSp>
      <p:sp>
        <p:nvSpPr>
          <p:cNvPr id="1565" name="Rectangle 1564">
            <a:extLst>
              <a:ext uri="{FF2B5EF4-FFF2-40B4-BE49-F238E27FC236}">
                <a16:creationId xmlns:a16="http://schemas.microsoft.com/office/drawing/2014/main" id="{C43F9419-D05C-0B45-04C0-B7782C8DAE79}"/>
              </a:ext>
            </a:extLst>
          </p:cNvPr>
          <p:cNvSpPr/>
          <p:nvPr/>
        </p:nvSpPr>
        <p:spPr>
          <a:xfrm>
            <a:off x="1041385" y="5765589"/>
            <a:ext cx="2375843" cy="400110"/>
          </a:xfrm>
          <a:prstGeom prst="rect">
            <a:avLst/>
          </a:prstGeom>
        </p:spPr>
        <p:txBody>
          <a:bodyPr wrap="none">
            <a:spAutoFit/>
          </a:bodyPr>
          <a:lstStyle/>
          <a:p>
            <a:r>
              <a:rPr lang="fr-FR" sz="2000" b="1" dirty="0">
                <a:solidFill>
                  <a:srgbClr val="FF0000"/>
                </a:solidFill>
              </a:rPr>
              <a:t>Facteur température</a:t>
            </a:r>
          </a:p>
        </p:txBody>
      </p:sp>
      <p:sp>
        <p:nvSpPr>
          <p:cNvPr id="1566" name="Rectangle 1565">
            <a:extLst>
              <a:ext uri="{FF2B5EF4-FFF2-40B4-BE49-F238E27FC236}">
                <a16:creationId xmlns:a16="http://schemas.microsoft.com/office/drawing/2014/main" id="{3CFEB0B3-D151-CB88-5FDB-4E2D4D3ABC39}"/>
              </a:ext>
            </a:extLst>
          </p:cNvPr>
          <p:cNvSpPr/>
          <p:nvPr/>
        </p:nvSpPr>
        <p:spPr>
          <a:xfrm>
            <a:off x="4744389" y="5746161"/>
            <a:ext cx="2093265" cy="400110"/>
          </a:xfrm>
          <a:prstGeom prst="rect">
            <a:avLst/>
          </a:prstGeom>
        </p:spPr>
        <p:txBody>
          <a:bodyPr wrap="none">
            <a:spAutoFit/>
          </a:bodyPr>
          <a:lstStyle/>
          <a:p>
            <a:r>
              <a:rPr lang="fr-FR" sz="2000" b="1" dirty="0">
                <a:solidFill>
                  <a:srgbClr val="FF0000"/>
                </a:solidFill>
              </a:rPr>
              <a:t> Facteur agitation </a:t>
            </a:r>
          </a:p>
        </p:txBody>
      </p:sp>
      <p:sp>
        <p:nvSpPr>
          <p:cNvPr id="1567" name="Rectangle 1566">
            <a:extLst>
              <a:ext uri="{FF2B5EF4-FFF2-40B4-BE49-F238E27FC236}">
                <a16:creationId xmlns:a16="http://schemas.microsoft.com/office/drawing/2014/main" id="{0EDEAAED-39A2-BB23-D6AE-8C4D916D6196}"/>
              </a:ext>
            </a:extLst>
          </p:cNvPr>
          <p:cNvSpPr/>
          <p:nvPr/>
        </p:nvSpPr>
        <p:spPr>
          <a:xfrm>
            <a:off x="8014607" y="5818489"/>
            <a:ext cx="3032048" cy="400110"/>
          </a:xfrm>
          <a:prstGeom prst="rect">
            <a:avLst/>
          </a:prstGeom>
        </p:spPr>
        <p:txBody>
          <a:bodyPr wrap="none">
            <a:spAutoFit/>
          </a:bodyPr>
          <a:lstStyle/>
          <a:p>
            <a:r>
              <a:rPr lang="fr-FR" sz="2000" b="1" dirty="0">
                <a:solidFill>
                  <a:srgbClr val="FF0000"/>
                </a:solidFill>
              </a:rPr>
              <a:t> Facteur surface de contact</a:t>
            </a:r>
          </a:p>
        </p:txBody>
      </p:sp>
      <p:grpSp>
        <p:nvGrpSpPr>
          <p:cNvPr id="1985" name="Groupe 1984">
            <a:extLst>
              <a:ext uri="{FF2B5EF4-FFF2-40B4-BE49-F238E27FC236}">
                <a16:creationId xmlns:a16="http://schemas.microsoft.com/office/drawing/2014/main" id="{D5FD8FEE-37C2-23DA-5C19-0117AF08CB65}"/>
              </a:ext>
            </a:extLst>
          </p:cNvPr>
          <p:cNvGrpSpPr/>
          <p:nvPr/>
        </p:nvGrpSpPr>
        <p:grpSpPr>
          <a:xfrm>
            <a:off x="7673606" y="2188334"/>
            <a:ext cx="4298806" cy="2833968"/>
            <a:chOff x="7673606" y="2188334"/>
            <a:chExt cx="4298806" cy="2833968"/>
          </a:xfrm>
        </p:grpSpPr>
        <p:sp>
          <p:nvSpPr>
            <p:cNvPr id="1564" name="Rectangle 1563">
              <a:extLst>
                <a:ext uri="{FF2B5EF4-FFF2-40B4-BE49-F238E27FC236}">
                  <a16:creationId xmlns:a16="http://schemas.microsoft.com/office/drawing/2014/main" id="{C1C6C8AC-3B06-B8C4-2CC4-6F09382C3D1B}"/>
                </a:ext>
              </a:extLst>
            </p:cNvPr>
            <p:cNvSpPr/>
            <p:nvPr/>
          </p:nvSpPr>
          <p:spPr>
            <a:xfrm>
              <a:off x="7673606" y="4314416"/>
              <a:ext cx="4298806" cy="707886"/>
            </a:xfrm>
            <a:prstGeom prst="rect">
              <a:avLst/>
            </a:prstGeom>
          </p:spPr>
          <p:txBody>
            <a:bodyPr wrap="none">
              <a:spAutoFit/>
            </a:bodyPr>
            <a:lstStyle/>
            <a:p>
              <a:r>
                <a:rPr lang="fr-FR" sz="2000" dirty="0"/>
                <a:t> L’utilisation de diverses formes de</a:t>
              </a:r>
            </a:p>
            <a:p>
              <a:r>
                <a:rPr lang="fr-FR" sz="2000" dirty="0"/>
                <a:t> morceau est lié à la surface de contact.</a:t>
              </a:r>
            </a:p>
          </p:txBody>
        </p:sp>
        <p:grpSp>
          <p:nvGrpSpPr>
            <p:cNvPr id="1568" name="Groupe 1567">
              <a:extLst>
                <a:ext uri="{FF2B5EF4-FFF2-40B4-BE49-F238E27FC236}">
                  <a16:creationId xmlns:a16="http://schemas.microsoft.com/office/drawing/2014/main" id="{4DFD5D60-7BB0-EFD0-E9F2-D8E70A5A9B9D}"/>
                </a:ext>
              </a:extLst>
            </p:cNvPr>
            <p:cNvGrpSpPr/>
            <p:nvPr/>
          </p:nvGrpSpPr>
          <p:grpSpPr>
            <a:xfrm>
              <a:off x="8196885" y="2188334"/>
              <a:ext cx="2553835" cy="1757059"/>
              <a:chOff x="8196885" y="2188334"/>
              <a:chExt cx="2553835" cy="1757059"/>
            </a:xfrm>
          </p:grpSpPr>
          <p:grpSp>
            <p:nvGrpSpPr>
              <p:cNvPr id="1569" name="Groupe 1568">
                <a:extLst>
                  <a:ext uri="{FF2B5EF4-FFF2-40B4-BE49-F238E27FC236}">
                    <a16:creationId xmlns:a16="http://schemas.microsoft.com/office/drawing/2014/main" id="{FA4AE583-B378-BE3A-BA32-BF3385183C06}"/>
                  </a:ext>
                </a:extLst>
              </p:cNvPr>
              <p:cNvGrpSpPr/>
              <p:nvPr/>
            </p:nvGrpSpPr>
            <p:grpSpPr>
              <a:xfrm>
                <a:off x="8196885" y="2188334"/>
                <a:ext cx="1332000" cy="1692000"/>
                <a:chOff x="8014607" y="2206722"/>
                <a:chExt cx="1098514" cy="1593911"/>
              </a:xfrm>
            </p:grpSpPr>
            <p:pic>
              <p:nvPicPr>
                <p:cNvPr id="1624" name="Picture 10040">
                  <a:extLst>
                    <a:ext uri="{FF2B5EF4-FFF2-40B4-BE49-F238E27FC236}">
                      <a16:creationId xmlns:a16="http://schemas.microsoft.com/office/drawing/2014/main" id="{6354BD64-4F43-8CC0-D588-814895519E2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126077" y="2491716"/>
                  <a:ext cx="32584" cy="37401"/>
                </a:xfrm>
                <a:prstGeom prst="rect">
                  <a:avLst/>
                </a:prstGeom>
                <a:noFill/>
              </p:spPr>
            </p:pic>
            <p:pic>
              <p:nvPicPr>
                <p:cNvPr id="1625" name="Picture 10041">
                  <a:extLst>
                    <a:ext uri="{FF2B5EF4-FFF2-40B4-BE49-F238E27FC236}">
                      <a16:creationId xmlns:a16="http://schemas.microsoft.com/office/drawing/2014/main" id="{5A9B943C-CE5C-7330-7E0F-10B36194274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124310" y="2489694"/>
                  <a:ext cx="32584" cy="37401"/>
                </a:xfrm>
                <a:prstGeom prst="rect">
                  <a:avLst/>
                </a:prstGeom>
                <a:noFill/>
              </p:spPr>
            </p:pic>
            <p:pic>
              <p:nvPicPr>
                <p:cNvPr id="1626" name="Picture 10042">
                  <a:extLst>
                    <a:ext uri="{FF2B5EF4-FFF2-40B4-BE49-F238E27FC236}">
                      <a16:creationId xmlns:a16="http://schemas.microsoft.com/office/drawing/2014/main" id="{490CE539-FB2D-0C32-4D2E-0E96E87C7F2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123551" y="2488825"/>
                  <a:ext cx="32584" cy="37401"/>
                </a:xfrm>
                <a:prstGeom prst="rect">
                  <a:avLst/>
                </a:prstGeom>
                <a:noFill/>
              </p:spPr>
            </p:pic>
            <p:pic>
              <p:nvPicPr>
                <p:cNvPr id="1627" name="Picture 10043">
                  <a:extLst>
                    <a:ext uri="{FF2B5EF4-FFF2-40B4-BE49-F238E27FC236}">
                      <a16:creationId xmlns:a16="http://schemas.microsoft.com/office/drawing/2014/main" id="{9E349E71-5977-0F98-4966-A95293A8B12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60343" y="2405971"/>
                  <a:ext cx="32584" cy="37401"/>
                </a:xfrm>
                <a:prstGeom prst="rect">
                  <a:avLst/>
                </a:prstGeom>
                <a:noFill/>
              </p:spPr>
            </p:pic>
            <p:pic>
              <p:nvPicPr>
                <p:cNvPr id="1628" name="Picture 10044">
                  <a:extLst>
                    <a:ext uri="{FF2B5EF4-FFF2-40B4-BE49-F238E27FC236}">
                      <a16:creationId xmlns:a16="http://schemas.microsoft.com/office/drawing/2014/main" id="{BFBB1430-7D66-DD36-425D-FEFB7C2346E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58570" y="2403936"/>
                  <a:ext cx="32584" cy="37401"/>
                </a:xfrm>
                <a:prstGeom prst="rect">
                  <a:avLst/>
                </a:prstGeom>
                <a:noFill/>
              </p:spPr>
            </p:pic>
            <p:pic>
              <p:nvPicPr>
                <p:cNvPr id="1629" name="Picture 10045">
                  <a:extLst>
                    <a:ext uri="{FF2B5EF4-FFF2-40B4-BE49-F238E27FC236}">
                      <a16:creationId xmlns:a16="http://schemas.microsoft.com/office/drawing/2014/main" id="{FB6FB38F-1CC5-4F16-D5DA-12F876D5BD1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83021" y="2419204"/>
                  <a:ext cx="32584" cy="37401"/>
                </a:xfrm>
                <a:prstGeom prst="rect">
                  <a:avLst/>
                </a:prstGeom>
                <a:noFill/>
              </p:spPr>
            </p:pic>
            <p:pic>
              <p:nvPicPr>
                <p:cNvPr id="1630" name="Picture 10046">
                  <a:extLst>
                    <a:ext uri="{FF2B5EF4-FFF2-40B4-BE49-F238E27FC236}">
                      <a16:creationId xmlns:a16="http://schemas.microsoft.com/office/drawing/2014/main" id="{96C4F7C7-7F34-CFCC-EC35-4BFE4085431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81052" y="2417164"/>
                  <a:ext cx="32584" cy="37401"/>
                </a:xfrm>
                <a:prstGeom prst="rect">
                  <a:avLst/>
                </a:prstGeom>
                <a:noFill/>
              </p:spPr>
            </p:pic>
            <p:pic>
              <p:nvPicPr>
                <p:cNvPr id="1631" name="Picture 10047">
                  <a:extLst>
                    <a:ext uri="{FF2B5EF4-FFF2-40B4-BE49-F238E27FC236}">
                      <a16:creationId xmlns:a16="http://schemas.microsoft.com/office/drawing/2014/main" id="{5C5F383F-9DB7-C6F2-1073-BC6A168390C2}"/>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145072" y="2427462"/>
                  <a:ext cx="32584" cy="37401"/>
                </a:xfrm>
                <a:prstGeom prst="rect">
                  <a:avLst/>
                </a:prstGeom>
                <a:noFill/>
              </p:spPr>
            </p:pic>
            <p:pic>
              <p:nvPicPr>
                <p:cNvPr id="1632" name="Picture 10048">
                  <a:extLst>
                    <a:ext uri="{FF2B5EF4-FFF2-40B4-BE49-F238E27FC236}">
                      <a16:creationId xmlns:a16="http://schemas.microsoft.com/office/drawing/2014/main" id="{EC4A531D-01F7-7FDF-D667-67D44602E1B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130979" y="2823431"/>
                  <a:ext cx="32584" cy="37401"/>
                </a:xfrm>
                <a:prstGeom prst="rect">
                  <a:avLst/>
                </a:prstGeom>
                <a:noFill/>
              </p:spPr>
            </p:pic>
            <p:pic>
              <p:nvPicPr>
                <p:cNvPr id="1633" name="Picture 10049">
                  <a:extLst>
                    <a:ext uri="{FF2B5EF4-FFF2-40B4-BE49-F238E27FC236}">
                      <a16:creationId xmlns:a16="http://schemas.microsoft.com/office/drawing/2014/main" id="{03FEE7CF-1DF3-B741-B4F6-ACDEE3733EE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130979" y="2755322"/>
                  <a:ext cx="32584" cy="37401"/>
                </a:xfrm>
                <a:prstGeom prst="rect">
                  <a:avLst/>
                </a:prstGeom>
                <a:noFill/>
              </p:spPr>
            </p:pic>
            <p:pic>
              <p:nvPicPr>
                <p:cNvPr id="1634" name="Picture 10050">
                  <a:extLst>
                    <a:ext uri="{FF2B5EF4-FFF2-40B4-BE49-F238E27FC236}">
                      <a16:creationId xmlns:a16="http://schemas.microsoft.com/office/drawing/2014/main" id="{D1FDF2A0-E087-B685-1D17-D82F9D731E0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130996" y="2755307"/>
                  <a:ext cx="32584" cy="37401"/>
                </a:xfrm>
                <a:prstGeom prst="rect">
                  <a:avLst/>
                </a:prstGeom>
                <a:noFill/>
              </p:spPr>
            </p:pic>
            <p:pic>
              <p:nvPicPr>
                <p:cNvPr id="1635" name="Picture 10051">
                  <a:extLst>
                    <a:ext uri="{FF2B5EF4-FFF2-40B4-BE49-F238E27FC236}">
                      <a16:creationId xmlns:a16="http://schemas.microsoft.com/office/drawing/2014/main" id="{62659B73-FA0B-AF3C-B7B0-AF15A2151AF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130996" y="3373847"/>
                  <a:ext cx="32584" cy="37401"/>
                </a:xfrm>
                <a:prstGeom prst="rect">
                  <a:avLst/>
                </a:prstGeom>
                <a:noFill/>
              </p:spPr>
            </p:pic>
            <p:pic>
              <p:nvPicPr>
                <p:cNvPr id="1636" name="Picture 10052">
                  <a:extLst>
                    <a:ext uri="{FF2B5EF4-FFF2-40B4-BE49-F238E27FC236}">
                      <a16:creationId xmlns:a16="http://schemas.microsoft.com/office/drawing/2014/main" id="{19393D36-D16D-EAA2-DA2C-7FA86A63022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58472" y="2471777"/>
                  <a:ext cx="32584" cy="37401"/>
                </a:xfrm>
                <a:prstGeom prst="rect">
                  <a:avLst/>
                </a:prstGeom>
                <a:noFill/>
              </p:spPr>
            </p:pic>
            <p:pic>
              <p:nvPicPr>
                <p:cNvPr id="1637" name="Picture 10053">
                  <a:extLst>
                    <a:ext uri="{FF2B5EF4-FFF2-40B4-BE49-F238E27FC236}">
                      <a16:creationId xmlns:a16="http://schemas.microsoft.com/office/drawing/2014/main" id="{328E25E9-3C54-5BAD-15BA-49D2DDC36F2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80961" y="2480152"/>
                  <a:ext cx="32584" cy="37401"/>
                </a:xfrm>
                <a:prstGeom prst="rect">
                  <a:avLst/>
                </a:prstGeom>
                <a:noFill/>
              </p:spPr>
            </p:pic>
            <p:pic>
              <p:nvPicPr>
                <p:cNvPr id="1638" name="Picture 10399">
                  <a:extLst>
                    <a:ext uri="{FF2B5EF4-FFF2-40B4-BE49-F238E27FC236}">
                      <a16:creationId xmlns:a16="http://schemas.microsoft.com/office/drawing/2014/main" id="{D2C8D4AF-ED4F-F02E-77F4-CE4A1632A14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423348" y="2491716"/>
                  <a:ext cx="32584" cy="37401"/>
                </a:xfrm>
                <a:prstGeom prst="rect">
                  <a:avLst/>
                </a:prstGeom>
                <a:noFill/>
              </p:spPr>
            </p:pic>
            <p:pic>
              <p:nvPicPr>
                <p:cNvPr id="1639" name="Picture 10400">
                  <a:extLst>
                    <a:ext uri="{FF2B5EF4-FFF2-40B4-BE49-F238E27FC236}">
                      <a16:creationId xmlns:a16="http://schemas.microsoft.com/office/drawing/2014/main" id="{9C0A0FA4-72B8-A254-2D16-E31B96A7664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421580" y="2489694"/>
                  <a:ext cx="32584" cy="37401"/>
                </a:xfrm>
                <a:prstGeom prst="rect">
                  <a:avLst/>
                </a:prstGeom>
                <a:noFill/>
              </p:spPr>
            </p:pic>
            <p:pic>
              <p:nvPicPr>
                <p:cNvPr id="1640" name="Picture 10401">
                  <a:extLst>
                    <a:ext uri="{FF2B5EF4-FFF2-40B4-BE49-F238E27FC236}">
                      <a16:creationId xmlns:a16="http://schemas.microsoft.com/office/drawing/2014/main" id="{3A2A7EF8-A3AF-FF34-968C-2B280EFCD1D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420824" y="2488825"/>
                  <a:ext cx="32584" cy="37401"/>
                </a:xfrm>
                <a:prstGeom prst="rect">
                  <a:avLst/>
                </a:prstGeom>
                <a:noFill/>
              </p:spPr>
            </p:pic>
            <p:pic>
              <p:nvPicPr>
                <p:cNvPr id="1641" name="Picture 10402">
                  <a:extLst>
                    <a:ext uri="{FF2B5EF4-FFF2-40B4-BE49-F238E27FC236}">
                      <a16:creationId xmlns:a16="http://schemas.microsoft.com/office/drawing/2014/main" id="{480916C1-2C52-61DB-F87A-8681E9697DA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357613" y="2405971"/>
                  <a:ext cx="32584" cy="37401"/>
                </a:xfrm>
                <a:prstGeom prst="rect">
                  <a:avLst/>
                </a:prstGeom>
                <a:noFill/>
              </p:spPr>
            </p:pic>
            <p:pic>
              <p:nvPicPr>
                <p:cNvPr id="1642" name="Picture 10403">
                  <a:extLst>
                    <a:ext uri="{FF2B5EF4-FFF2-40B4-BE49-F238E27FC236}">
                      <a16:creationId xmlns:a16="http://schemas.microsoft.com/office/drawing/2014/main" id="{BA7131A5-CF47-D308-AE21-9DDFF71457B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355843" y="2403936"/>
                  <a:ext cx="32584" cy="37401"/>
                </a:xfrm>
                <a:prstGeom prst="rect">
                  <a:avLst/>
                </a:prstGeom>
                <a:noFill/>
              </p:spPr>
            </p:pic>
            <p:pic>
              <p:nvPicPr>
                <p:cNvPr id="1643" name="Picture 10404">
                  <a:extLst>
                    <a:ext uri="{FF2B5EF4-FFF2-40B4-BE49-F238E27FC236}">
                      <a16:creationId xmlns:a16="http://schemas.microsoft.com/office/drawing/2014/main" id="{D400E677-4F8F-6E14-661F-89A70AC6BA69}"/>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380290" y="2419204"/>
                  <a:ext cx="32584" cy="37401"/>
                </a:xfrm>
                <a:prstGeom prst="rect">
                  <a:avLst/>
                </a:prstGeom>
                <a:noFill/>
              </p:spPr>
            </p:pic>
            <p:pic>
              <p:nvPicPr>
                <p:cNvPr id="1644" name="Picture 10405">
                  <a:extLst>
                    <a:ext uri="{FF2B5EF4-FFF2-40B4-BE49-F238E27FC236}">
                      <a16:creationId xmlns:a16="http://schemas.microsoft.com/office/drawing/2014/main" id="{39D092E5-5CA2-9412-BE3F-75F69B6E5B6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378323" y="2417164"/>
                  <a:ext cx="32584" cy="37401"/>
                </a:xfrm>
                <a:prstGeom prst="rect">
                  <a:avLst/>
                </a:prstGeom>
                <a:noFill/>
              </p:spPr>
            </p:pic>
            <p:pic>
              <p:nvPicPr>
                <p:cNvPr id="1645" name="Picture 10406">
                  <a:extLst>
                    <a:ext uri="{FF2B5EF4-FFF2-40B4-BE49-F238E27FC236}">
                      <a16:creationId xmlns:a16="http://schemas.microsoft.com/office/drawing/2014/main" id="{8F8F8474-2D27-61AE-1A48-28C50F93AE0C}"/>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442348" y="2427462"/>
                  <a:ext cx="32584" cy="37401"/>
                </a:xfrm>
                <a:prstGeom prst="rect">
                  <a:avLst/>
                </a:prstGeom>
                <a:noFill/>
              </p:spPr>
            </p:pic>
            <p:pic>
              <p:nvPicPr>
                <p:cNvPr id="1646" name="Picture 10407">
                  <a:extLst>
                    <a:ext uri="{FF2B5EF4-FFF2-40B4-BE49-F238E27FC236}">
                      <a16:creationId xmlns:a16="http://schemas.microsoft.com/office/drawing/2014/main" id="{28FCCA61-DB93-C576-9793-2CB5BC85C715}"/>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428255" y="2823431"/>
                  <a:ext cx="32584" cy="37401"/>
                </a:xfrm>
                <a:prstGeom prst="rect">
                  <a:avLst/>
                </a:prstGeom>
                <a:noFill/>
              </p:spPr>
            </p:pic>
            <p:pic>
              <p:nvPicPr>
                <p:cNvPr id="1647" name="Picture 10408">
                  <a:extLst>
                    <a:ext uri="{FF2B5EF4-FFF2-40B4-BE49-F238E27FC236}">
                      <a16:creationId xmlns:a16="http://schemas.microsoft.com/office/drawing/2014/main" id="{5F038870-1CC6-DA3A-924D-8EB3773F9361}"/>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428255" y="2755322"/>
                  <a:ext cx="32584" cy="37401"/>
                </a:xfrm>
                <a:prstGeom prst="rect">
                  <a:avLst/>
                </a:prstGeom>
                <a:noFill/>
              </p:spPr>
            </p:pic>
            <p:pic>
              <p:nvPicPr>
                <p:cNvPr id="1648" name="Picture 10409">
                  <a:extLst>
                    <a:ext uri="{FF2B5EF4-FFF2-40B4-BE49-F238E27FC236}">
                      <a16:creationId xmlns:a16="http://schemas.microsoft.com/office/drawing/2014/main" id="{07BC3ABE-0DA8-856A-2D0B-E29F55A23E6F}"/>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428261" y="2755307"/>
                  <a:ext cx="32584" cy="37401"/>
                </a:xfrm>
                <a:prstGeom prst="rect">
                  <a:avLst/>
                </a:prstGeom>
                <a:noFill/>
              </p:spPr>
            </p:pic>
            <p:pic>
              <p:nvPicPr>
                <p:cNvPr id="1649" name="Picture 10410">
                  <a:extLst>
                    <a:ext uri="{FF2B5EF4-FFF2-40B4-BE49-F238E27FC236}">
                      <a16:creationId xmlns:a16="http://schemas.microsoft.com/office/drawing/2014/main" id="{C7F0165B-30F5-2CEE-702E-B8478999096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428255" y="3373847"/>
                  <a:ext cx="32584" cy="37401"/>
                </a:xfrm>
                <a:prstGeom prst="rect">
                  <a:avLst/>
                </a:prstGeom>
                <a:noFill/>
              </p:spPr>
            </p:pic>
            <p:pic>
              <p:nvPicPr>
                <p:cNvPr id="1650" name="Picture 10411">
                  <a:extLst>
                    <a:ext uri="{FF2B5EF4-FFF2-40B4-BE49-F238E27FC236}">
                      <a16:creationId xmlns:a16="http://schemas.microsoft.com/office/drawing/2014/main" id="{43B9E390-E57F-7C66-4A9C-96865AE872F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355742" y="2471777"/>
                  <a:ext cx="32584" cy="37401"/>
                </a:xfrm>
                <a:prstGeom prst="rect">
                  <a:avLst/>
                </a:prstGeom>
                <a:noFill/>
              </p:spPr>
            </p:pic>
            <p:pic>
              <p:nvPicPr>
                <p:cNvPr id="1651" name="Picture 10412">
                  <a:extLst>
                    <a:ext uri="{FF2B5EF4-FFF2-40B4-BE49-F238E27FC236}">
                      <a16:creationId xmlns:a16="http://schemas.microsoft.com/office/drawing/2014/main" id="{C125B9B7-E90F-D93B-58F6-7CE2DE58F066}"/>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8378232" y="2480152"/>
                  <a:ext cx="32584" cy="37401"/>
                </a:xfrm>
                <a:prstGeom prst="rect">
                  <a:avLst/>
                </a:prstGeom>
                <a:noFill/>
              </p:spPr>
            </p:pic>
            <p:pic>
              <p:nvPicPr>
                <p:cNvPr id="1652" name="Picture 10427">
                  <a:extLst>
                    <a:ext uri="{FF2B5EF4-FFF2-40B4-BE49-F238E27FC236}">
                      <a16:creationId xmlns:a16="http://schemas.microsoft.com/office/drawing/2014/main" id="{C2D12C2E-CE55-4E25-5A21-546BA5A7685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81361"/>
                  <a:ext cx="32584" cy="37401"/>
                </a:xfrm>
                <a:prstGeom prst="rect">
                  <a:avLst/>
                </a:prstGeom>
                <a:noFill/>
              </p:spPr>
            </p:pic>
            <p:pic>
              <p:nvPicPr>
                <p:cNvPr id="1653" name="Picture 10428">
                  <a:extLst>
                    <a:ext uri="{FF2B5EF4-FFF2-40B4-BE49-F238E27FC236}">
                      <a16:creationId xmlns:a16="http://schemas.microsoft.com/office/drawing/2014/main" id="{DA8999A4-0092-9EFC-1388-3DCC3F11118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79656"/>
                  <a:ext cx="32584" cy="37401"/>
                </a:xfrm>
                <a:prstGeom prst="rect">
                  <a:avLst/>
                </a:prstGeom>
                <a:noFill/>
              </p:spPr>
            </p:pic>
            <p:pic>
              <p:nvPicPr>
                <p:cNvPr id="1654" name="Picture 10429">
                  <a:extLst>
                    <a:ext uri="{FF2B5EF4-FFF2-40B4-BE49-F238E27FC236}">
                      <a16:creationId xmlns:a16="http://schemas.microsoft.com/office/drawing/2014/main" id="{2A6C0D27-2439-803B-635C-939A59856BB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78936"/>
                  <a:ext cx="32584" cy="37401"/>
                </a:xfrm>
                <a:prstGeom prst="rect">
                  <a:avLst/>
                </a:prstGeom>
                <a:noFill/>
              </p:spPr>
            </p:pic>
            <p:pic>
              <p:nvPicPr>
                <p:cNvPr id="1655" name="Picture 10430">
                  <a:extLst>
                    <a:ext uri="{FF2B5EF4-FFF2-40B4-BE49-F238E27FC236}">
                      <a16:creationId xmlns:a16="http://schemas.microsoft.com/office/drawing/2014/main" id="{CFB9A160-CB37-055F-A9CB-8F889A814F6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09545"/>
                  <a:ext cx="32584" cy="37401"/>
                </a:xfrm>
                <a:prstGeom prst="rect">
                  <a:avLst/>
                </a:prstGeom>
                <a:noFill/>
              </p:spPr>
            </p:pic>
            <p:pic>
              <p:nvPicPr>
                <p:cNvPr id="1656" name="Picture 10431">
                  <a:extLst>
                    <a:ext uri="{FF2B5EF4-FFF2-40B4-BE49-F238E27FC236}">
                      <a16:creationId xmlns:a16="http://schemas.microsoft.com/office/drawing/2014/main" id="{CA1845F0-4924-8AA7-A4F1-D14D8722592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207832"/>
                  <a:ext cx="32584" cy="37401"/>
                </a:xfrm>
                <a:prstGeom prst="rect">
                  <a:avLst/>
                </a:prstGeom>
                <a:noFill/>
              </p:spPr>
            </p:pic>
            <p:pic>
              <p:nvPicPr>
                <p:cNvPr id="1657" name="Picture 10432">
                  <a:extLst>
                    <a:ext uri="{FF2B5EF4-FFF2-40B4-BE49-F238E27FC236}">
                      <a16:creationId xmlns:a16="http://schemas.microsoft.com/office/drawing/2014/main" id="{587333DA-5AB1-639C-8C93-9892DEE8865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20627"/>
                  <a:ext cx="32584" cy="37401"/>
                </a:xfrm>
                <a:prstGeom prst="rect">
                  <a:avLst/>
                </a:prstGeom>
                <a:noFill/>
              </p:spPr>
            </p:pic>
            <p:pic>
              <p:nvPicPr>
                <p:cNvPr id="1658" name="Picture 10433">
                  <a:extLst>
                    <a:ext uri="{FF2B5EF4-FFF2-40B4-BE49-F238E27FC236}">
                      <a16:creationId xmlns:a16="http://schemas.microsoft.com/office/drawing/2014/main" id="{569CEC79-B3E4-082D-C5B4-01AAD855F0B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18925"/>
                  <a:ext cx="32584" cy="37401"/>
                </a:xfrm>
                <a:prstGeom prst="rect">
                  <a:avLst/>
                </a:prstGeom>
                <a:noFill/>
              </p:spPr>
            </p:pic>
            <p:pic>
              <p:nvPicPr>
                <p:cNvPr id="1659" name="Picture 10434">
                  <a:extLst>
                    <a:ext uri="{FF2B5EF4-FFF2-40B4-BE49-F238E27FC236}">
                      <a16:creationId xmlns:a16="http://schemas.microsoft.com/office/drawing/2014/main" id="{C705BDEB-48E1-FF8A-82DC-3CBE1A47F75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559171"/>
                  <a:ext cx="32584" cy="37401"/>
                </a:xfrm>
                <a:prstGeom prst="rect">
                  <a:avLst/>
                </a:prstGeom>
                <a:noFill/>
              </p:spPr>
            </p:pic>
            <p:pic>
              <p:nvPicPr>
                <p:cNvPr id="1660" name="Picture 10435">
                  <a:extLst>
                    <a:ext uri="{FF2B5EF4-FFF2-40B4-BE49-F238E27FC236}">
                      <a16:creationId xmlns:a16="http://schemas.microsoft.com/office/drawing/2014/main" id="{262C5A0C-4A92-2116-26E7-FF792CA5743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502134"/>
                  <a:ext cx="32584" cy="37401"/>
                </a:xfrm>
                <a:prstGeom prst="rect">
                  <a:avLst/>
                </a:prstGeom>
                <a:noFill/>
              </p:spPr>
            </p:pic>
            <p:pic>
              <p:nvPicPr>
                <p:cNvPr id="1661" name="Picture 10436">
                  <a:extLst>
                    <a:ext uri="{FF2B5EF4-FFF2-40B4-BE49-F238E27FC236}">
                      <a16:creationId xmlns:a16="http://schemas.microsoft.com/office/drawing/2014/main" id="{E8BFFD61-FB36-45F6-97A9-7A4708587DD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724166"/>
                  <a:ext cx="32584" cy="37401"/>
                </a:xfrm>
                <a:prstGeom prst="rect">
                  <a:avLst/>
                </a:prstGeom>
                <a:noFill/>
              </p:spPr>
            </p:pic>
            <p:pic>
              <p:nvPicPr>
                <p:cNvPr id="1662" name="Picture 10437">
                  <a:extLst>
                    <a:ext uri="{FF2B5EF4-FFF2-40B4-BE49-F238E27FC236}">
                      <a16:creationId xmlns:a16="http://schemas.microsoft.com/office/drawing/2014/main" id="{9097AC60-B600-1834-6AF1-A7AD5D4681A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22552"/>
                  <a:ext cx="32584" cy="37401"/>
                </a:xfrm>
                <a:prstGeom prst="rect">
                  <a:avLst/>
                </a:prstGeom>
                <a:noFill/>
              </p:spPr>
            </p:pic>
            <p:pic>
              <p:nvPicPr>
                <p:cNvPr id="1663" name="Picture 10450">
                  <a:extLst>
                    <a:ext uri="{FF2B5EF4-FFF2-40B4-BE49-F238E27FC236}">
                      <a16:creationId xmlns:a16="http://schemas.microsoft.com/office/drawing/2014/main" id="{B382EDBD-9FFF-75D7-1EA9-F86BB8E1C5D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530316"/>
                  <a:ext cx="32584" cy="37401"/>
                </a:xfrm>
                <a:prstGeom prst="rect">
                  <a:avLst/>
                </a:prstGeom>
                <a:noFill/>
              </p:spPr>
            </p:pic>
            <p:pic>
              <p:nvPicPr>
                <p:cNvPr id="1664" name="Picture 10451">
                  <a:extLst>
                    <a:ext uri="{FF2B5EF4-FFF2-40B4-BE49-F238E27FC236}">
                      <a16:creationId xmlns:a16="http://schemas.microsoft.com/office/drawing/2014/main" id="{5E07D639-F38B-A6A4-5BAA-61517834DED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528686"/>
                  <a:ext cx="32584" cy="37401"/>
                </a:xfrm>
                <a:prstGeom prst="rect">
                  <a:avLst/>
                </a:prstGeom>
                <a:noFill/>
              </p:spPr>
            </p:pic>
            <p:pic>
              <p:nvPicPr>
                <p:cNvPr id="1665" name="Picture 10452">
                  <a:extLst>
                    <a:ext uri="{FF2B5EF4-FFF2-40B4-BE49-F238E27FC236}">
                      <a16:creationId xmlns:a16="http://schemas.microsoft.com/office/drawing/2014/main" id="{FB170322-59A5-36AD-9079-6C02F6CEE0E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518875"/>
                  <a:ext cx="32584" cy="37401"/>
                </a:xfrm>
                <a:prstGeom prst="rect">
                  <a:avLst/>
                </a:prstGeom>
                <a:noFill/>
              </p:spPr>
            </p:pic>
            <p:pic>
              <p:nvPicPr>
                <p:cNvPr id="1666" name="Picture 10453">
                  <a:extLst>
                    <a:ext uri="{FF2B5EF4-FFF2-40B4-BE49-F238E27FC236}">
                      <a16:creationId xmlns:a16="http://schemas.microsoft.com/office/drawing/2014/main" id="{99187EDE-38F0-EF5F-BD0F-6DAC141CCA1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517248"/>
                  <a:ext cx="32584" cy="37401"/>
                </a:xfrm>
                <a:prstGeom prst="rect">
                  <a:avLst/>
                </a:prstGeom>
                <a:noFill/>
              </p:spPr>
            </p:pic>
            <p:pic>
              <p:nvPicPr>
                <p:cNvPr id="1667" name="Picture 10454">
                  <a:extLst>
                    <a:ext uri="{FF2B5EF4-FFF2-40B4-BE49-F238E27FC236}">
                      <a16:creationId xmlns:a16="http://schemas.microsoft.com/office/drawing/2014/main" id="{0CF62D68-BE97-9A33-70ED-BB27D3946DB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00793"/>
                  <a:ext cx="32584" cy="37401"/>
                </a:xfrm>
                <a:prstGeom prst="rect">
                  <a:avLst/>
                </a:prstGeom>
                <a:noFill/>
              </p:spPr>
            </p:pic>
            <p:pic>
              <p:nvPicPr>
                <p:cNvPr id="1668" name="Picture 10455">
                  <a:extLst>
                    <a:ext uri="{FF2B5EF4-FFF2-40B4-BE49-F238E27FC236}">
                      <a16:creationId xmlns:a16="http://schemas.microsoft.com/office/drawing/2014/main" id="{ABA17D00-346B-9A26-AB04-22CF230C368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15004"/>
                  <a:ext cx="32584" cy="37401"/>
                </a:xfrm>
                <a:prstGeom prst="rect">
                  <a:avLst/>
                </a:prstGeom>
                <a:noFill/>
              </p:spPr>
            </p:pic>
            <p:pic>
              <p:nvPicPr>
                <p:cNvPr id="1669" name="Picture 10456">
                  <a:extLst>
                    <a:ext uri="{FF2B5EF4-FFF2-40B4-BE49-F238E27FC236}">
                      <a16:creationId xmlns:a16="http://schemas.microsoft.com/office/drawing/2014/main" id="{A0CD7090-F288-E10D-6ED6-66952899174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13349"/>
                  <a:ext cx="32584" cy="37401"/>
                </a:xfrm>
                <a:prstGeom prst="rect">
                  <a:avLst/>
                </a:prstGeom>
                <a:noFill/>
              </p:spPr>
            </p:pic>
            <p:pic>
              <p:nvPicPr>
                <p:cNvPr id="1670" name="Picture 10457">
                  <a:extLst>
                    <a:ext uri="{FF2B5EF4-FFF2-40B4-BE49-F238E27FC236}">
                      <a16:creationId xmlns:a16="http://schemas.microsoft.com/office/drawing/2014/main" id="{F95F5D0A-6E98-F79A-ED2B-2185FE8EE51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740853"/>
                  <a:ext cx="32584" cy="37401"/>
                </a:xfrm>
                <a:prstGeom prst="rect">
                  <a:avLst/>
                </a:prstGeom>
                <a:noFill/>
              </p:spPr>
            </p:pic>
            <p:pic>
              <p:nvPicPr>
                <p:cNvPr id="1671" name="Picture 10458">
                  <a:extLst>
                    <a:ext uri="{FF2B5EF4-FFF2-40B4-BE49-F238E27FC236}">
                      <a16:creationId xmlns:a16="http://schemas.microsoft.com/office/drawing/2014/main" id="{9E72BEAB-D6BC-8774-24E1-A84056296E3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17070"/>
                  <a:ext cx="32584" cy="37401"/>
                </a:xfrm>
                <a:prstGeom prst="rect">
                  <a:avLst/>
                </a:prstGeom>
                <a:noFill/>
              </p:spPr>
            </p:pic>
            <p:pic>
              <p:nvPicPr>
                <p:cNvPr id="1672" name="Picture 10459">
                  <a:extLst>
                    <a:ext uri="{FF2B5EF4-FFF2-40B4-BE49-F238E27FC236}">
                      <a16:creationId xmlns:a16="http://schemas.microsoft.com/office/drawing/2014/main" id="{18A7434A-0A96-A483-849F-EB25CF35E6C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15462"/>
                  <a:ext cx="32584" cy="37401"/>
                </a:xfrm>
                <a:prstGeom prst="rect">
                  <a:avLst/>
                </a:prstGeom>
                <a:noFill/>
              </p:spPr>
            </p:pic>
            <p:pic>
              <p:nvPicPr>
                <p:cNvPr id="1673" name="Picture 10460">
                  <a:extLst>
                    <a:ext uri="{FF2B5EF4-FFF2-40B4-BE49-F238E27FC236}">
                      <a16:creationId xmlns:a16="http://schemas.microsoft.com/office/drawing/2014/main" id="{1D612DEE-E631-B0D5-0257-F8CF7BC0AE1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8539"/>
                  <a:ext cx="32584" cy="37401"/>
                </a:xfrm>
                <a:prstGeom prst="rect">
                  <a:avLst/>
                </a:prstGeom>
                <a:noFill/>
              </p:spPr>
            </p:pic>
            <p:pic>
              <p:nvPicPr>
                <p:cNvPr id="1674" name="Picture 10461">
                  <a:extLst>
                    <a:ext uri="{FF2B5EF4-FFF2-40B4-BE49-F238E27FC236}">
                      <a16:creationId xmlns:a16="http://schemas.microsoft.com/office/drawing/2014/main" id="{85BB570E-F27F-0748-8BDA-975931944B1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6921"/>
                  <a:ext cx="32584" cy="37401"/>
                </a:xfrm>
                <a:prstGeom prst="rect">
                  <a:avLst/>
                </a:prstGeom>
                <a:noFill/>
              </p:spPr>
            </p:pic>
            <p:pic>
              <p:nvPicPr>
                <p:cNvPr id="1675" name="Picture 10462">
                  <a:extLst>
                    <a:ext uri="{FF2B5EF4-FFF2-40B4-BE49-F238E27FC236}">
                      <a16:creationId xmlns:a16="http://schemas.microsoft.com/office/drawing/2014/main" id="{996B42CA-0722-E339-12BE-3DAA90CFBEC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725987"/>
                  <a:ext cx="32584" cy="37401"/>
                </a:xfrm>
                <a:prstGeom prst="rect">
                  <a:avLst/>
                </a:prstGeom>
                <a:noFill/>
              </p:spPr>
            </p:pic>
            <p:pic>
              <p:nvPicPr>
                <p:cNvPr id="1676" name="Picture 10463">
                  <a:extLst>
                    <a:ext uri="{FF2B5EF4-FFF2-40B4-BE49-F238E27FC236}">
                      <a16:creationId xmlns:a16="http://schemas.microsoft.com/office/drawing/2014/main" id="{F4B54813-1559-B5AB-3547-CEDF158EEF3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8537"/>
                  <a:ext cx="32584" cy="37401"/>
                </a:xfrm>
                <a:prstGeom prst="rect">
                  <a:avLst/>
                </a:prstGeom>
                <a:noFill/>
              </p:spPr>
            </p:pic>
            <p:pic>
              <p:nvPicPr>
                <p:cNvPr id="1677" name="Picture 10464">
                  <a:extLst>
                    <a:ext uri="{FF2B5EF4-FFF2-40B4-BE49-F238E27FC236}">
                      <a16:creationId xmlns:a16="http://schemas.microsoft.com/office/drawing/2014/main" id="{0ADC0051-1BC0-5015-AC66-6363DDF83D5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63232"/>
                  <a:ext cx="32584" cy="37401"/>
                </a:xfrm>
                <a:prstGeom prst="rect">
                  <a:avLst/>
                </a:prstGeom>
                <a:noFill/>
              </p:spPr>
            </p:pic>
            <p:pic>
              <p:nvPicPr>
                <p:cNvPr id="1678" name="Picture 10465">
                  <a:extLst>
                    <a:ext uri="{FF2B5EF4-FFF2-40B4-BE49-F238E27FC236}">
                      <a16:creationId xmlns:a16="http://schemas.microsoft.com/office/drawing/2014/main" id="{D433B642-5AF5-CFD3-041D-65F88593D6F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8539"/>
                  <a:ext cx="32584" cy="37401"/>
                </a:xfrm>
                <a:prstGeom prst="rect">
                  <a:avLst/>
                </a:prstGeom>
                <a:noFill/>
              </p:spPr>
            </p:pic>
            <p:pic>
              <p:nvPicPr>
                <p:cNvPr id="1679" name="Picture 10466">
                  <a:extLst>
                    <a:ext uri="{FF2B5EF4-FFF2-40B4-BE49-F238E27FC236}">
                      <a16:creationId xmlns:a16="http://schemas.microsoft.com/office/drawing/2014/main" id="{49A95A34-D360-E298-5032-6A3A978C4E7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6912"/>
                  <a:ext cx="32584" cy="37401"/>
                </a:xfrm>
                <a:prstGeom prst="rect">
                  <a:avLst/>
                </a:prstGeom>
                <a:noFill/>
              </p:spPr>
            </p:pic>
            <p:pic>
              <p:nvPicPr>
                <p:cNvPr id="1680" name="Picture 10467">
                  <a:extLst>
                    <a:ext uri="{FF2B5EF4-FFF2-40B4-BE49-F238E27FC236}">
                      <a16:creationId xmlns:a16="http://schemas.microsoft.com/office/drawing/2014/main" id="{97083D56-14FB-E33E-B148-FDB68562491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8539"/>
                  <a:ext cx="32584" cy="37401"/>
                </a:xfrm>
                <a:prstGeom prst="rect">
                  <a:avLst/>
                </a:prstGeom>
                <a:noFill/>
              </p:spPr>
            </p:pic>
            <p:pic>
              <p:nvPicPr>
                <p:cNvPr id="1681" name="Picture 10468">
                  <a:extLst>
                    <a:ext uri="{FF2B5EF4-FFF2-40B4-BE49-F238E27FC236}">
                      <a16:creationId xmlns:a16="http://schemas.microsoft.com/office/drawing/2014/main" id="{350910B4-2A72-C1A5-F6DA-47A205BB9B7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676912"/>
                  <a:ext cx="32584" cy="37401"/>
                </a:xfrm>
                <a:prstGeom prst="rect">
                  <a:avLst/>
                </a:prstGeom>
                <a:noFill/>
              </p:spPr>
            </p:pic>
            <p:pic>
              <p:nvPicPr>
                <p:cNvPr id="1682" name="Picture 10469">
                  <a:extLst>
                    <a:ext uri="{FF2B5EF4-FFF2-40B4-BE49-F238E27FC236}">
                      <a16:creationId xmlns:a16="http://schemas.microsoft.com/office/drawing/2014/main" id="{04C5B698-5232-039F-CFC2-853D8508334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687737"/>
                  <a:ext cx="32584" cy="37401"/>
                </a:xfrm>
                <a:prstGeom prst="rect">
                  <a:avLst/>
                </a:prstGeom>
                <a:noFill/>
              </p:spPr>
            </p:pic>
            <p:pic>
              <p:nvPicPr>
                <p:cNvPr id="1683" name="Picture 10470">
                  <a:extLst>
                    <a:ext uri="{FF2B5EF4-FFF2-40B4-BE49-F238E27FC236}">
                      <a16:creationId xmlns:a16="http://schemas.microsoft.com/office/drawing/2014/main" id="{0051022A-28DB-6795-1B95-29CF033A871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40067"/>
                  <a:ext cx="32584" cy="37401"/>
                </a:xfrm>
                <a:prstGeom prst="rect">
                  <a:avLst/>
                </a:prstGeom>
                <a:noFill/>
              </p:spPr>
            </p:pic>
            <p:pic>
              <p:nvPicPr>
                <p:cNvPr id="1684" name="Picture 10471">
                  <a:extLst>
                    <a:ext uri="{FF2B5EF4-FFF2-40B4-BE49-F238E27FC236}">
                      <a16:creationId xmlns:a16="http://schemas.microsoft.com/office/drawing/2014/main" id="{E506F7DD-38E5-7F03-F23B-C9232300C27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38437"/>
                  <a:ext cx="32584" cy="37401"/>
                </a:xfrm>
                <a:prstGeom prst="rect">
                  <a:avLst/>
                </a:prstGeom>
                <a:noFill/>
              </p:spPr>
            </p:pic>
            <p:pic>
              <p:nvPicPr>
                <p:cNvPr id="1685" name="Picture 10472">
                  <a:extLst>
                    <a:ext uri="{FF2B5EF4-FFF2-40B4-BE49-F238E27FC236}">
                      <a16:creationId xmlns:a16="http://schemas.microsoft.com/office/drawing/2014/main" id="{2282B1CF-7339-98C7-04C2-93B56F36AF0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28031"/>
                  <a:ext cx="32584" cy="37401"/>
                </a:xfrm>
                <a:prstGeom prst="rect">
                  <a:avLst/>
                </a:prstGeom>
                <a:noFill/>
              </p:spPr>
            </p:pic>
            <p:pic>
              <p:nvPicPr>
                <p:cNvPr id="1686" name="Picture 10473">
                  <a:extLst>
                    <a:ext uri="{FF2B5EF4-FFF2-40B4-BE49-F238E27FC236}">
                      <a16:creationId xmlns:a16="http://schemas.microsoft.com/office/drawing/2014/main" id="{A2EE91F7-A2DE-0A4A-43FC-0281B3A14D3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26405"/>
                  <a:ext cx="32584" cy="37401"/>
                </a:xfrm>
                <a:prstGeom prst="rect">
                  <a:avLst/>
                </a:prstGeom>
                <a:noFill/>
              </p:spPr>
            </p:pic>
            <p:pic>
              <p:nvPicPr>
                <p:cNvPr id="1687" name="Picture 10474">
                  <a:extLst>
                    <a:ext uri="{FF2B5EF4-FFF2-40B4-BE49-F238E27FC236}">
                      <a16:creationId xmlns:a16="http://schemas.microsoft.com/office/drawing/2014/main" id="{CF699ECB-A14F-DC92-76CB-B0C21D40EDE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31968"/>
                  <a:ext cx="32584" cy="37401"/>
                </a:xfrm>
                <a:prstGeom prst="rect">
                  <a:avLst/>
                </a:prstGeom>
                <a:noFill/>
              </p:spPr>
            </p:pic>
            <p:pic>
              <p:nvPicPr>
                <p:cNvPr id="1688" name="Picture 10475">
                  <a:extLst>
                    <a:ext uri="{FF2B5EF4-FFF2-40B4-BE49-F238E27FC236}">
                      <a16:creationId xmlns:a16="http://schemas.microsoft.com/office/drawing/2014/main" id="{00255C31-533B-AB29-EB5B-76C6A93DA17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39543"/>
                  <a:ext cx="32584" cy="37401"/>
                </a:xfrm>
                <a:prstGeom prst="rect">
                  <a:avLst/>
                </a:prstGeom>
                <a:noFill/>
              </p:spPr>
            </p:pic>
            <p:pic>
              <p:nvPicPr>
                <p:cNvPr id="1689" name="Picture 10476">
                  <a:extLst>
                    <a:ext uri="{FF2B5EF4-FFF2-40B4-BE49-F238E27FC236}">
                      <a16:creationId xmlns:a16="http://schemas.microsoft.com/office/drawing/2014/main" id="{4D259DB4-1CC8-DC68-BE09-C7F171B7E64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169150"/>
                  <a:ext cx="32584" cy="37401"/>
                </a:xfrm>
                <a:prstGeom prst="rect">
                  <a:avLst/>
                </a:prstGeom>
                <a:noFill/>
              </p:spPr>
            </p:pic>
            <p:pic>
              <p:nvPicPr>
                <p:cNvPr id="1690" name="Picture 10477">
                  <a:extLst>
                    <a:ext uri="{FF2B5EF4-FFF2-40B4-BE49-F238E27FC236}">
                      <a16:creationId xmlns:a16="http://schemas.microsoft.com/office/drawing/2014/main" id="{BD55610A-1FD1-06C1-633C-F08F7388367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21212"/>
                  <a:ext cx="32584" cy="37401"/>
                </a:xfrm>
                <a:prstGeom prst="rect">
                  <a:avLst/>
                </a:prstGeom>
                <a:noFill/>
              </p:spPr>
            </p:pic>
            <p:pic>
              <p:nvPicPr>
                <p:cNvPr id="1691" name="Picture 10478">
                  <a:extLst>
                    <a:ext uri="{FF2B5EF4-FFF2-40B4-BE49-F238E27FC236}">
                      <a16:creationId xmlns:a16="http://schemas.microsoft.com/office/drawing/2014/main" id="{216CAAC2-0E04-5A86-57FF-DFB68227CD1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20022"/>
                  <a:ext cx="32584" cy="37401"/>
                </a:xfrm>
                <a:prstGeom prst="rect">
                  <a:avLst/>
                </a:prstGeom>
                <a:noFill/>
              </p:spPr>
            </p:pic>
            <p:pic>
              <p:nvPicPr>
                <p:cNvPr id="1692" name="Picture 10479">
                  <a:extLst>
                    <a:ext uri="{FF2B5EF4-FFF2-40B4-BE49-F238E27FC236}">
                      <a16:creationId xmlns:a16="http://schemas.microsoft.com/office/drawing/2014/main" id="{2FE9EAF9-2664-4EB1-0A42-84963720BD5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18863"/>
                  <a:ext cx="32584" cy="37401"/>
                </a:xfrm>
                <a:prstGeom prst="rect">
                  <a:avLst/>
                </a:prstGeom>
                <a:noFill/>
              </p:spPr>
            </p:pic>
            <p:pic>
              <p:nvPicPr>
                <p:cNvPr id="1693" name="Picture 10480">
                  <a:extLst>
                    <a:ext uri="{FF2B5EF4-FFF2-40B4-BE49-F238E27FC236}">
                      <a16:creationId xmlns:a16="http://schemas.microsoft.com/office/drawing/2014/main" id="{77129AEB-7F3A-E519-6E8A-637556A902A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720034"/>
                  <a:ext cx="32584" cy="37401"/>
                </a:xfrm>
                <a:prstGeom prst="rect">
                  <a:avLst/>
                </a:prstGeom>
                <a:noFill/>
              </p:spPr>
            </p:pic>
            <p:pic>
              <p:nvPicPr>
                <p:cNvPr id="1694" name="Picture 10481">
                  <a:extLst>
                    <a:ext uri="{FF2B5EF4-FFF2-40B4-BE49-F238E27FC236}">
                      <a16:creationId xmlns:a16="http://schemas.microsoft.com/office/drawing/2014/main" id="{E1C4C387-F305-B5FA-52CD-1A66AE3DD56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117237"/>
                  <a:ext cx="32584" cy="37401"/>
                </a:xfrm>
                <a:prstGeom prst="rect">
                  <a:avLst/>
                </a:prstGeom>
                <a:noFill/>
              </p:spPr>
            </p:pic>
            <p:pic>
              <p:nvPicPr>
                <p:cNvPr id="1695" name="Picture 10482">
                  <a:extLst>
                    <a:ext uri="{FF2B5EF4-FFF2-40B4-BE49-F238E27FC236}">
                      <a16:creationId xmlns:a16="http://schemas.microsoft.com/office/drawing/2014/main" id="{54517C4E-4810-A29F-8581-DA8EA926C2F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115491"/>
                  <a:ext cx="32584" cy="37401"/>
                </a:xfrm>
                <a:prstGeom prst="rect">
                  <a:avLst/>
                </a:prstGeom>
                <a:noFill/>
              </p:spPr>
            </p:pic>
            <p:pic>
              <p:nvPicPr>
                <p:cNvPr id="1696" name="Picture 10483">
                  <a:extLst>
                    <a:ext uri="{FF2B5EF4-FFF2-40B4-BE49-F238E27FC236}">
                      <a16:creationId xmlns:a16="http://schemas.microsoft.com/office/drawing/2014/main" id="{26B990AD-0755-F7F6-ED1A-716D28811C1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117237"/>
                  <a:ext cx="32584" cy="37401"/>
                </a:xfrm>
                <a:prstGeom prst="rect">
                  <a:avLst/>
                </a:prstGeom>
                <a:noFill/>
              </p:spPr>
            </p:pic>
            <p:pic>
              <p:nvPicPr>
                <p:cNvPr id="1697" name="Picture 10484">
                  <a:extLst>
                    <a:ext uri="{FF2B5EF4-FFF2-40B4-BE49-F238E27FC236}">
                      <a16:creationId xmlns:a16="http://schemas.microsoft.com/office/drawing/2014/main" id="{FE1DF3FE-B063-305E-0876-6B1FC72620C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115491"/>
                  <a:ext cx="32584" cy="37401"/>
                </a:xfrm>
                <a:prstGeom prst="rect">
                  <a:avLst/>
                </a:prstGeom>
                <a:noFill/>
              </p:spPr>
            </p:pic>
            <p:pic>
              <p:nvPicPr>
                <p:cNvPr id="1698" name="Picture 10485">
                  <a:extLst>
                    <a:ext uri="{FF2B5EF4-FFF2-40B4-BE49-F238E27FC236}">
                      <a16:creationId xmlns:a16="http://schemas.microsoft.com/office/drawing/2014/main" id="{F059ACA2-ECE8-467D-3F80-67BC7F3150E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95506"/>
                  <a:ext cx="32584" cy="37401"/>
                </a:xfrm>
                <a:prstGeom prst="rect">
                  <a:avLst/>
                </a:prstGeom>
                <a:noFill/>
              </p:spPr>
            </p:pic>
            <p:pic>
              <p:nvPicPr>
                <p:cNvPr id="1699" name="Picture 10486">
                  <a:extLst>
                    <a:ext uri="{FF2B5EF4-FFF2-40B4-BE49-F238E27FC236}">
                      <a16:creationId xmlns:a16="http://schemas.microsoft.com/office/drawing/2014/main" id="{AC651071-CD92-FA3E-4859-CC15DB7C598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82938"/>
                  <a:ext cx="32584" cy="37401"/>
                </a:xfrm>
                <a:prstGeom prst="rect">
                  <a:avLst/>
                </a:prstGeom>
                <a:noFill/>
              </p:spPr>
            </p:pic>
            <p:pic>
              <p:nvPicPr>
                <p:cNvPr id="1700" name="Picture 10487">
                  <a:extLst>
                    <a:ext uri="{FF2B5EF4-FFF2-40B4-BE49-F238E27FC236}">
                      <a16:creationId xmlns:a16="http://schemas.microsoft.com/office/drawing/2014/main" id="{DF65A1B0-ADDF-8512-C92F-1EF3FDF8561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43106"/>
                  <a:ext cx="32584" cy="37401"/>
                </a:xfrm>
                <a:prstGeom prst="rect">
                  <a:avLst/>
                </a:prstGeom>
                <a:noFill/>
              </p:spPr>
            </p:pic>
            <p:pic>
              <p:nvPicPr>
                <p:cNvPr id="1701" name="Picture 10488">
                  <a:extLst>
                    <a:ext uri="{FF2B5EF4-FFF2-40B4-BE49-F238E27FC236}">
                      <a16:creationId xmlns:a16="http://schemas.microsoft.com/office/drawing/2014/main" id="{400F65B4-EEC9-B8BB-A697-B0A95A84AA5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2894"/>
                  <a:ext cx="32584" cy="37401"/>
                </a:xfrm>
                <a:prstGeom prst="rect">
                  <a:avLst/>
                </a:prstGeom>
                <a:noFill/>
              </p:spPr>
            </p:pic>
            <p:pic>
              <p:nvPicPr>
                <p:cNvPr id="1702" name="Picture 10489">
                  <a:extLst>
                    <a:ext uri="{FF2B5EF4-FFF2-40B4-BE49-F238E27FC236}">
                      <a16:creationId xmlns:a16="http://schemas.microsoft.com/office/drawing/2014/main" id="{E81686CA-3F7A-AD38-624E-0EBAC1AE6C6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5946"/>
                  <a:ext cx="32584" cy="37401"/>
                </a:xfrm>
                <a:prstGeom prst="rect">
                  <a:avLst/>
                </a:prstGeom>
                <a:noFill/>
              </p:spPr>
            </p:pic>
            <p:pic>
              <p:nvPicPr>
                <p:cNvPr id="1703" name="Picture 10490">
                  <a:extLst>
                    <a:ext uri="{FF2B5EF4-FFF2-40B4-BE49-F238E27FC236}">
                      <a16:creationId xmlns:a16="http://schemas.microsoft.com/office/drawing/2014/main" id="{C441745A-5E14-D630-BDC8-4723743EB23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39319"/>
                  <a:ext cx="32584" cy="37401"/>
                </a:xfrm>
                <a:prstGeom prst="rect">
                  <a:avLst/>
                </a:prstGeom>
                <a:noFill/>
              </p:spPr>
            </p:pic>
            <p:pic>
              <p:nvPicPr>
                <p:cNvPr id="1704" name="Picture 10491">
                  <a:extLst>
                    <a:ext uri="{FF2B5EF4-FFF2-40B4-BE49-F238E27FC236}">
                      <a16:creationId xmlns:a16="http://schemas.microsoft.com/office/drawing/2014/main" id="{77D210D2-62F9-9995-B314-637BC83F7B6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4866"/>
                  <a:ext cx="32584" cy="37401"/>
                </a:xfrm>
                <a:prstGeom prst="rect">
                  <a:avLst/>
                </a:prstGeom>
                <a:noFill/>
              </p:spPr>
            </p:pic>
            <p:pic>
              <p:nvPicPr>
                <p:cNvPr id="1705" name="Picture 10492">
                  <a:extLst>
                    <a:ext uri="{FF2B5EF4-FFF2-40B4-BE49-F238E27FC236}">
                      <a16:creationId xmlns:a16="http://schemas.microsoft.com/office/drawing/2014/main" id="{50D49103-F560-C99E-6527-9417F3D47DD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75638"/>
                  <a:ext cx="32584" cy="37401"/>
                </a:xfrm>
                <a:prstGeom prst="rect">
                  <a:avLst/>
                </a:prstGeom>
                <a:noFill/>
              </p:spPr>
            </p:pic>
            <p:pic>
              <p:nvPicPr>
                <p:cNvPr id="1706" name="Picture 10493">
                  <a:extLst>
                    <a:ext uri="{FF2B5EF4-FFF2-40B4-BE49-F238E27FC236}">
                      <a16:creationId xmlns:a16="http://schemas.microsoft.com/office/drawing/2014/main" id="{51941C8B-C7A7-4D91-B67B-9CEFE7B91FB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2733"/>
                  <a:ext cx="32584" cy="37401"/>
                </a:xfrm>
                <a:prstGeom prst="rect">
                  <a:avLst/>
                </a:prstGeom>
                <a:noFill/>
              </p:spPr>
            </p:pic>
            <p:pic>
              <p:nvPicPr>
                <p:cNvPr id="1707" name="Picture 10494">
                  <a:extLst>
                    <a:ext uri="{FF2B5EF4-FFF2-40B4-BE49-F238E27FC236}">
                      <a16:creationId xmlns:a16="http://schemas.microsoft.com/office/drawing/2014/main" id="{05E64EFF-D59C-3106-F48D-5EAED4AE6B6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1481"/>
                  <a:ext cx="32584" cy="37401"/>
                </a:xfrm>
                <a:prstGeom prst="rect">
                  <a:avLst/>
                </a:prstGeom>
                <a:noFill/>
              </p:spPr>
            </p:pic>
            <p:pic>
              <p:nvPicPr>
                <p:cNvPr id="1708" name="Picture 10495">
                  <a:extLst>
                    <a:ext uri="{FF2B5EF4-FFF2-40B4-BE49-F238E27FC236}">
                      <a16:creationId xmlns:a16="http://schemas.microsoft.com/office/drawing/2014/main" id="{D8D77526-FF8A-5724-C0BC-5426307CBB7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67969"/>
                  <a:ext cx="32584" cy="37401"/>
                </a:xfrm>
                <a:prstGeom prst="rect">
                  <a:avLst/>
                </a:prstGeom>
                <a:noFill/>
              </p:spPr>
            </p:pic>
            <p:pic>
              <p:nvPicPr>
                <p:cNvPr id="1709" name="Picture 10496">
                  <a:extLst>
                    <a:ext uri="{FF2B5EF4-FFF2-40B4-BE49-F238E27FC236}">
                      <a16:creationId xmlns:a16="http://schemas.microsoft.com/office/drawing/2014/main" id="{0D115354-EFCC-CBDC-4A53-A356CE4561C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9226"/>
                  <a:ext cx="32584" cy="37401"/>
                </a:xfrm>
                <a:prstGeom prst="rect">
                  <a:avLst/>
                </a:prstGeom>
                <a:noFill/>
              </p:spPr>
            </p:pic>
            <p:pic>
              <p:nvPicPr>
                <p:cNvPr id="1710" name="Picture 10497">
                  <a:extLst>
                    <a:ext uri="{FF2B5EF4-FFF2-40B4-BE49-F238E27FC236}">
                      <a16:creationId xmlns:a16="http://schemas.microsoft.com/office/drawing/2014/main" id="{402B8555-E355-8F25-6E53-0BE916083CB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8343"/>
                  <a:ext cx="32584" cy="37401"/>
                </a:xfrm>
                <a:prstGeom prst="rect">
                  <a:avLst/>
                </a:prstGeom>
                <a:noFill/>
              </p:spPr>
            </p:pic>
            <p:pic>
              <p:nvPicPr>
                <p:cNvPr id="1711" name="Picture 10498">
                  <a:extLst>
                    <a:ext uri="{FF2B5EF4-FFF2-40B4-BE49-F238E27FC236}">
                      <a16:creationId xmlns:a16="http://schemas.microsoft.com/office/drawing/2014/main" id="{0630C967-3530-218A-6B44-7E4AE0E1F36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98520"/>
                  <a:ext cx="32584" cy="37401"/>
                </a:xfrm>
                <a:prstGeom prst="rect">
                  <a:avLst/>
                </a:prstGeom>
                <a:noFill/>
              </p:spPr>
            </p:pic>
            <p:pic>
              <p:nvPicPr>
                <p:cNvPr id="1712" name="Picture 10499">
                  <a:extLst>
                    <a:ext uri="{FF2B5EF4-FFF2-40B4-BE49-F238E27FC236}">
                      <a16:creationId xmlns:a16="http://schemas.microsoft.com/office/drawing/2014/main" id="{1C11FC8F-42BE-2AA4-CDD8-A891ECC0C60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4916"/>
                  <a:ext cx="32584" cy="37401"/>
                </a:xfrm>
                <a:prstGeom prst="rect">
                  <a:avLst/>
                </a:prstGeom>
                <a:noFill/>
              </p:spPr>
            </p:pic>
            <p:pic>
              <p:nvPicPr>
                <p:cNvPr id="1713" name="Picture 10500">
                  <a:extLst>
                    <a:ext uri="{FF2B5EF4-FFF2-40B4-BE49-F238E27FC236}">
                      <a16:creationId xmlns:a16="http://schemas.microsoft.com/office/drawing/2014/main" id="{60BD63DA-C6AC-9198-A7DE-9B0AE239A35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9417"/>
                  <a:ext cx="32584" cy="37401"/>
                </a:xfrm>
                <a:prstGeom prst="rect">
                  <a:avLst/>
                </a:prstGeom>
                <a:noFill/>
              </p:spPr>
            </p:pic>
            <p:pic>
              <p:nvPicPr>
                <p:cNvPr id="1714" name="Picture 10501">
                  <a:extLst>
                    <a:ext uri="{FF2B5EF4-FFF2-40B4-BE49-F238E27FC236}">
                      <a16:creationId xmlns:a16="http://schemas.microsoft.com/office/drawing/2014/main" id="{709F1D4E-B5A5-85AE-4698-0BF284A4A9C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8795"/>
                  <a:ext cx="32584" cy="37401"/>
                </a:xfrm>
                <a:prstGeom prst="rect">
                  <a:avLst/>
                </a:prstGeom>
                <a:noFill/>
              </p:spPr>
            </p:pic>
            <p:pic>
              <p:nvPicPr>
                <p:cNvPr id="1715" name="Picture 10502">
                  <a:extLst>
                    <a:ext uri="{FF2B5EF4-FFF2-40B4-BE49-F238E27FC236}">
                      <a16:creationId xmlns:a16="http://schemas.microsoft.com/office/drawing/2014/main" id="{BFC3A6BE-19DE-EB9D-5FD5-B4F13F3C960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2637"/>
                  <a:ext cx="32584" cy="37401"/>
                </a:xfrm>
                <a:prstGeom prst="rect">
                  <a:avLst/>
                </a:prstGeom>
                <a:noFill/>
              </p:spPr>
            </p:pic>
            <p:pic>
              <p:nvPicPr>
                <p:cNvPr id="1716" name="Picture 10503">
                  <a:extLst>
                    <a:ext uri="{FF2B5EF4-FFF2-40B4-BE49-F238E27FC236}">
                      <a16:creationId xmlns:a16="http://schemas.microsoft.com/office/drawing/2014/main" id="{61D80CD3-FD7A-AF54-554A-CBD45068B83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8373"/>
                  <a:ext cx="32584" cy="37401"/>
                </a:xfrm>
                <a:prstGeom prst="rect">
                  <a:avLst/>
                </a:prstGeom>
                <a:noFill/>
              </p:spPr>
            </p:pic>
            <p:pic>
              <p:nvPicPr>
                <p:cNvPr id="1717" name="Picture 10504">
                  <a:extLst>
                    <a:ext uri="{FF2B5EF4-FFF2-40B4-BE49-F238E27FC236}">
                      <a16:creationId xmlns:a16="http://schemas.microsoft.com/office/drawing/2014/main" id="{910C8899-8095-7789-4DF5-20A58E33FAD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1144"/>
                  <a:ext cx="32584" cy="37401"/>
                </a:xfrm>
                <a:prstGeom prst="rect">
                  <a:avLst/>
                </a:prstGeom>
                <a:noFill/>
              </p:spPr>
            </p:pic>
            <p:pic>
              <p:nvPicPr>
                <p:cNvPr id="1718" name="Picture 10505">
                  <a:extLst>
                    <a:ext uri="{FF2B5EF4-FFF2-40B4-BE49-F238E27FC236}">
                      <a16:creationId xmlns:a16="http://schemas.microsoft.com/office/drawing/2014/main" id="{F30A2AA4-B0E4-2B1F-D0D0-74DB4BB11AD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3438"/>
                  <a:ext cx="32584" cy="37401"/>
                </a:xfrm>
                <a:prstGeom prst="rect">
                  <a:avLst/>
                </a:prstGeom>
                <a:noFill/>
              </p:spPr>
            </p:pic>
            <p:pic>
              <p:nvPicPr>
                <p:cNvPr id="1719" name="Picture 10506">
                  <a:extLst>
                    <a:ext uri="{FF2B5EF4-FFF2-40B4-BE49-F238E27FC236}">
                      <a16:creationId xmlns:a16="http://schemas.microsoft.com/office/drawing/2014/main" id="{FB97837F-3CF4-8678-034A-831BB03F088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79048"/>
                  <a:ext cx="32584" cy="37401"/>
                </a:xfrm>
                <a:prstGeom prst="rect">
                  <a:avLst/>
                </a:prstGeom>
                <a:noFill/>
              </p:spPr>
            </p:pic>
            <p:pic>
              <p:nvPicPr>
                <p:cNvPr id="1720" name="Picture 10507">
                  <a:extLst>
                    <a:ext uri="{FF2B5EF4-FFF2-40B4-BE49-F238E27FC236}">
                      <a16:creationId xmlns:a16="http://schemas.microsoft.com/office/drawing/2014/main" id="{978040B7-C7E8-B20C-3AB2-572538B00C4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6535"/>
                  <a:ext cx="32584" cy="37401"/>
                </a:xfrm>
                <a:prstGeom prst="rect">
                  <a:avLst/>
                </a:prstGeom>
                <a:noFill/>
              </p:spPr>
            </p:pic>
            <p:pic>
              <p:nvPicPr>
                <p:cNvPr id="1721" name="Picture 10508">
                  <a:extLst>
                    <a:ext uri="{FF2B5EF4-FFF2-40B4-BE49-F238E27FC236}">
                      <a16:creationId xmlns:a16="http://schemas.microsoft.com/office/drawing/2014/main" id="{E963BAB2-5167-9D03-D91F-01134152D0E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9663"/>
                  <a:ext cx="32584" cy="37401"/>
                </a:xfrm>
                <a:prstGeom prst="rect">
                  <a:avLst/>
                </a:prstGeom>
                <a:noFill/>
              </p:spPr>
            </p:pic>
            <p:pic>
              <p:nvPicPr>
                <p:cNvPr id="1722" name="Picture 10509">
                  <a:extLst>
                    <a:ext uri="{FF2B5EF4-FFF2-40B4-BE49-F238E27FC236}">
                      <a16:creationId xmlns:a16="http://schemas.microsoft.com/office/drawing/2014/main" id="{4E454F35-BF90-A49B-C090-D9C89886E1B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31460"/>
                  <a:ext cx="32584" cy="37401"/>
                </a:xfrm>
                <a:prstGeom prst="rect">
                  <a:avLst/>
                </a:prstGeom>
                <a:noFill/>
              </p:spPr>
            </p:pic>
            <p:pic>
              <p:nvPicPr>
                <p:cNvPr id="1723" name="Picture 10510">
                  <a:extLst>
                    <a:ext uri="{FF2B5EF4-FFF2-40B4-BE49-F238E27FC236}">
                      <a16:creationId xmlns:a16="http://schemas.microsoft.com/office/drawing/2014/main" id="{EE5C55B8-0CB5-CEC4-7FCB-D02DE8B4965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9405"/>
                  <a:ext cx="32584" cy="37401"/>
                </a:xfrm>
                <a:prstGeom prst="rect">
                  <a:avLst/>
                </a:prstGeom>
                <a:noFill/>
              </p:spPr>
            </p:pic>
            <p:pic>
              <p:nvPicPr>
                <p:cNvPr id="1724" name="Picture 10511">
                  <a:extLst>
                    <a:ext uri="{FF2B5EF4-FFF2-40B4-BE49-F238E27FC236}">
                      <a16:creationId xmlns:a16="http://schemas.microsoft.com/office/drawing/2014/main" id="{AD6D4953-76FE-A211-BFA4-99DB844837E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9890"/>
                  <a:ext cx="32584" cy="37401"/>
                </a:xfrm>
                <a:prstGeom prst="rect">
                  <a:avLst/>
                </a:prstGeom>
                <a:noFill/>
              </p:spPr>
            </p:pic>
            <p:pic>
              <p:nvPicPr>
                <p:cNvPr id="1725" name="Picture 10512">
                  <a:extLst>
                    <a:ext uri="{FF2B5EF4-FFF2-40B4-BE49-F238E27FC236}">
                      <a16:creationId xmlns:a16="http://schemas.microsoft.com/office/drawing/2014/main" id="{80E8697B-D969-FA0A-0D12-C957AEC9C0D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73752"/>
                  <a:ext cx="32584" cy="37401"/>
                </a:xfrm>
                <a:prstGeom prst="rect">
                  <a:avLst/>
                </a:prstGeom>
                <a:noFill/>
              </p:spPr>
            </p:pic>
            <p:pic>
              <p:nvPicPr>
                <p:cNvPr id="1726" name="Picture 10513">
                  <a:extLst>
                    <a:ext uri="{FF2B5EF4-FFF2-40B4-BE49-F238E27FC236}">
                      <a16:creationId xmlns:a16="http://schemas.microsoft.com/office/drawing/2014/main" id="{913D88F8-178E-F3ED-107C-89D61E19C83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68695"/>
                  <a:ext cx="32584" cy="37401"/>
                </a:xfrm>
                <a:prstGeom prst="rect">
                  <a:avLst/>
                </a:prstGeom>
                <a:noFill/>
              </p:spPr>
            </p:pic>
            <p:pic>
              <p:nvPicPr>
                <p:cNvPr id="1727" name="Picture 10514">
                  <a:extLst>
                    <a:ext uri="{FF2B5EF4-FFF2-40B4-BE49-F238E27FC236}">
                      <a16:creationId xmlns:a16="http://schemas.microsoft.com/office/drawing/2014/main" id="{BD4AEF76-4192-A469-0F81-A340596252A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0022"/>
                  <a:ext cx="32584" cy="37401"/>
                </a:xfrm>
                <a:prstGeom prst="rect">
                  <a:avLst/>
                </a:prstGeom>
                <a:noFill/>
              </p:spPr>
            </p:pic>
            <p:pic>
              <p:nvPicPr>
                <p:cNvPr id="1728" name="Picture 10515">
                  <a:extLst>
                    <a:ext uri="{FF2B5EF4-FFF2-40B4-BE49-F238E27FC236}">
                      <a16:creationId xmlns:a16="http://schemas.microsoft.com/office/drawing/2014/main" id="{54E24918-5200-07A8-F9B9-32D330D790B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2905"/>
                  <a:ext cx="32584" cy="37401"/>
                </a:xfrm>
                <a:prstGeom prst="rect">
                  <a:avLst/>
                </a:prstGeom>
                <a:noFill/>
              </p:spPr>
            </p:pic>
            <p:pic>
              <p:nvPicPr>
                <p:cNvPr id="1729" name="Picture 10516">
                  <a:extLst>
                    <a:ext uri="{FF2B5EF4-FFF2-40B4-BE49-F238E27FC236}">
                      <a16:creationId xmlns:a16="http://schemas.microsoft.com/office/drawing/2014/main" id="{5BBE2B7B-4031-8921-2FB9-2B2430A2B86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6983"/>
                  <a:ext cx="32584" cy="37401"/>
                </a:xfrm>
                <a:prstGeom prst="rect">
                  <a:avLst/>
                </a:prstGeom>
                <a:noFill/>
              </p:spPr>
            </p:pic>
            <p:pic>
              <p:nvPicPr>
                <p:cNvPr id="1730" name="Picture 10517">
                  <a:extLst>
                    <a:ext uri="{FF2B5EF4-FFF2-40B4-BE49-F238E27FC236}">
                      <a16:creationId xmlns:a16="http://schemas.microsoft.com/office/drawing/2014/main" id="{5D9C3D55-D042-FDCB-5E33-545B4D1686F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2440"/>
                  <a:ext cx="32584" cy="37401"/>
                </a:xfrm>
                <a:prstGeom prst="rect">
                  <a:avLst/>
                </a:prstGeom>
                <a:noFill/>
              </p:spPr>
            </p:pic>
            <p:pic>
              <p:nvPicPr>
                <p:cNvPr id="1731" name="Picture 10518">
                  <a:extLst>
                    <a:ext uri="{FF2B5EF4-FFF2-40B4-BE49-F238E27FC236}">
                      <a16:creationId xmlns:a16="http://schemas.microsoft.com/office/drawing/2014/main" id="{A42DB145-2C6B-7F3A-AABF-6EE51F92FB0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35751"/>
                  <a:ext cx="32584" cy="37401"/>
                </a:xfrm>
                <a:prstGeom prst="rect">
                  <a:avLst/>
                </a:prstGeom>
                <a:noFill/>
              </p:spPr>
            </p:pic>
            <p:pic>
              <p:nvPicPr>
                <p:cNvPr id="1732" name="Picture 10519">
                  <a:extLst>
                    <a:ext uri="{FF2B5EF4-FFF2-40B4-BE49-F238E27FC236}">
                      <a16:creationId xmlns:a16="http://schemas.microsoft.com/office/drawing/2014/main" id="{ECE905B9-9E91-3AF9-C6A0-E77E9497717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71957"/>
                  <a:ext cx="32584" cy="37401"/>
                </a:xfrm>
                <a:prstGeom prst="rect">
                  <a:avLst/>
                </a:prstGeom>
                <a:noFill/>
              </p:spPr>
            </p:pic>
            <p:pic>
              <p:nvPicPr>
                <p:cNvPr id="1733" name="Picture 10520">
                  <a:extLst>
                    <a:ext uri="{FF2B5EF4-FFF2-40B4-BE49-F238E27FC236}">
                      <a16:creationId xmlns:a16="http://schemas.microsoft.com/office/drawing/2014/main" id="{1BFFC940-46AB-4E5F-2FE8-CAB3BDA159A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1769"/>
                  <a:ext cx="32584" cy="37401"/>
                </a:xfrm>
                <a:prstGeom prst="rect">
                  <a:avLst/>
                </a:prstGeom>
                <a:noFill/>
              </p:spPr>
            </p:pic>
            <p:pic>
              <p:nvPicPr>
                <p:cNvPr id="1734" name="Picture 10521">
                  <a:extLst>
                    <a:ext uri="{FF2B5EF4-FFF2-40B4-BE49-F238E27FC236}">
                      <a16:creationId xmlns:a16="http://schemas.microsoft.com/office/drawing/2014/main" id="{8713C0B3-FFE9-7B0B-DA72-7D75C17068C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8264"/>
                  <a:ext cx="32584" cy="37401"/>
                </a:xfrm>
                <a:prstGeom prst="rect">
                  <a:avLst/>
                </a:prstGeom>
                <a:noFill/>
              </p:spPr>
            </p:pic>
            <p:pic>
              <p:nvPicPr>
                <p:cNvPr id="1735" name="Picture 10522">
                  <a:extLst>
                    <a:ext uri="{FF2B5EF4-FFF2-40B4-BE49-F238E27FC236}">
                      <a16:creationId xmlns:a16="http://schemas.microsoft.com/office/drawing/2014/main" id="{D01A28A8-97D8-DCB6-B69F-A8992728416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0846"/>
                  <a:ext cx="32584" cy="37401"/>
                </a:xfrm>
                <a:prstGeom prst="rect">
                  <a:avLst/>
                </a:prstGeom>
                <a:noFill/>
              </p:spPr>
            </p:pic>
            <p:pic>
              <p:nvPicPr>
                <p:cNvPr id="1736" name="Picture 10523">
                  <a:extLst>
                    <a:ext uri="{FF2B5EF4-FFF2-40B4-BE49-F238E27FC236}">
                      <a16:creationId xmlns:a16="http://schemas.microsoft.com/office/drawing/2014/main" id="{957A6F9F-32A2-AA08-3187-992210EE506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2554"/>
                  <a:ext cx="32584" cy="37401"/>
                </a:xfrm>
                <a:prstGeom prst="rect">
                  <a:avLst/>
                </a:prstGeom>
                <a:noFill/>
              </p:spPr>
            </p:pic>
            <p:pic>
              <p:nvPicPr>
                <p:cNvPr id="1737" name="Picture 10524">
                  <a:extLst>
                    <a:ext uri="{FF2B5EF4-FFF2-40B4-BE49-F238E27FC236}">
                      <a16:creationId xmlns:a16="http://schemas.microsoft.com/office/drawing/2014/main" id="{AFF0D07F-E7DB-7AFD-1F36-84C3A99D0A5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90626"/>
                  <a:ext cx="32584" cy="37401"/>
                </a:xfrm>
                <a:prstGeom prst="rect">
                  <a:avLst/>
                </a:prstGeom>
                <a:noFill/>
              </p:spPr>
            </p:pic>
            <p:pic>
              <p:nvPicPr>
                <p:cNvPr id="1738" name="Picture 10525">
                  <a:extLst>
                    <a:ext uri="{FF2B5EF4-FFF2-40B4-BE49-F238E27FC236}">
                      <a16:creationId xmlns:a16="http://schemas.microsoft.com/office/drawing/2014/main" id="{C03D63EB-B629-27B6-FE93-90BF7A3B8F0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5812"/>
                  <a:ext cx="32584" cy="37401"/>
                </a:xfrm>
                <a:prstGeom prst="rect">
                  <a:avLst/>
                </a:prstGeom>
                <a:noFill/>
              </p:spPr>
            </p:pic>
            <p:pic>
              <p:nvPicPr>
                <p:cNvPr id="1739" name="Picture 10526">
                  <a:extLst>
                    <a:ext uri="{FF2B5EF4-FFF2-40B4-BE49-F238E27FC236}">
                      <a16:creationId xmlns:a16="http://schemas.microsoft.com/office/drawing/2014/main" id="{6BE2B145-09E3-0AF4-5761-08AE234424C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1545"/>
                  <a:ext cx="32584" cy="37401"/>
                </a:xfrm>
                <a:prstGeom prst="rect">
                  <a:avLst/>
                </a:prstGeom>
                <a:noFill/>
              </p:spPr>
            </p:pic>
            <p:pic>
              <p:nvPicPr>
                <p:cNvPr id="1740" name="Picture 10527">
                  <a:extLst>
                    <a:ext uri="{FF2B5EF4-FFF2-40B4-BE49-F238E27FC236}">
                      <a16:creationId xmlns:a16="http://schemas.microsoft.com/office/drawing/2014/main" id="{99EF330D-B8A9-9BB1-30E6-587EC93836E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6074"/>
                  <a:ext cx="32584" cy="37401"/>
                </a:xfrm>
                <a:prstGeom prst="rect">
                  <a:avLst/>
                </a:prstGeom>
                <a:noFill/>
              </p:spPr>
            </p:pic>
            <p:pic>
              <p:nvPicPr>
                <p:cNvPr id="1741" name="Picture 10528">
                  <a:extLst>
                    <a:ext uri="{FF2B5EF4-FFF2-40B4-BE49-F238E27FC236}">
                      <a16:creationId xmlns:a16="http://schemas.microsoft.com/office/drawing/2014/main" id="{E34892A6-FED9-EAA0-822C-29568FDA5D8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7003"/>
                  <a:ext cx="32584" cy="37401"/>
                </a:xfrm>
                <a:prstGeom prst="rect">
                  <a:avLst/>
                </a:prstGeom>
                <a:noFill/>
              </p:spPr>
            </p:pic>
            <p:pic>
              <p:nvPicPr>
                <p:cNvPr id="1742" name="Picture 10529">
                  <a:extLst>
                    <a:ext uri="{FF2B5EF4-FFF2-40B4-BE49-F238E27FC236}">
                      <a16:creationId xmlns:a16="http://schemas.microsoft.com/office/drawing/2014/main" id="{65A9FCF8-CE21-556B-4152-3B2E15A5E6C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3525"/>
                  <a:ext cx="32584" cy="37401"/>
                </a:xfrm>
                <a:prstGeom prst="rect">
                  <a:avLst/>
                </a:prstGeom>
                <a:noFill/>
              </p:spPr>
            </p:pic>
            <p:pic>
              <p:nvPicPr>
                <p:cNvPr id="1743" name="Picture 10530">
                  <a:extLst>
                    <a:ext uri="{FF2B5EF4-FFF2-40B4-BE49-F238E27FC236}">
                      <a16:creationId xmlns:a16="http://schemas.microsoft.com/office/drawing/2014/main" id="{4AF4C4E3-DB06-A39C-62FD-402B80A5B48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0213"/>
                  <a:ext cx="32584" cy="37401"/>
                </a:xfrm>
                <a:prstGeom prst="rect">
                  <a:avLst/>
                </a:prstGeom>
                <a:noFill/>
              </p:spPr>
            </p:pic>
            <p:pic>
              <p:nvPicPr>
                <p:cNvPr id="1744" name="Picture 10531">
                  <a:extLst>
                    <a:ext uri="{FF2B5EF4-FFF2-40B4-BE49-F238E27FC236}">
                      <a16:creationId xmlns:a16="http://schemas.microsoft.com/office/drawing/2014/main" id="{91F4FE10-D09E-7256-0DBF-F808B158E58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94470"/>
                  <a:ext cx="32584" cy="37401"/>
                </a:xfrm>
                <a:prstGeom prst="rect">
                  <a:avLst/>
                </a:prstGeom>
                <a:noFill/>
              </p:spPr>
            </p:pic>
            <p:pic>
              <p:nvPicPr>
                <p:cNvPr id="1745" name="Picture 10532">
                  <a:extLst>
                    <a:ext uri="{FF2B5EF4-FFF2-40B4-BE49-F238E27FC236}">
                      <a16:creationId xmlns:a16="http://schemas.microsoft.com/office/drawing/2014/main" id="{A9DB2532-3B21-47AE-3D4F-79ADAA90CCC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41460"/>
                  <a:ext cx="32584" cy="37401"/>
                </a:xfrm>
                <a:prstGeom prst="rect">
                  <a:avLst/>
                </a:prstGeom>
                <a:noFill/>
              </p:spPr>
            </p:pic>
            <p:pic>
              <p:nvPicPr>
                <p:cNvPr id="1746" name="Picture 10533">
                  <a:extLst>
                    <a:ext uri="{FF2B5EF4-FFF2-40B4-BE49-F238E27FC236}">
                      <a16:creationId xmlns:a16="http://schemas.microsoft.com/office/drawing/2014/main" id="{454C48C8-B37D-F95A-3FB8-F98430691B4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1533"/>
                  <a:ext cx="32584" cy="37401"/>
                </a:xfrm>
                <a:prstGeom prst="rect">
                  <a:avLst/>
                </a:prstGeom>
                <a:noFill/>
              </p:spPr>
            </p:pic>
            <p:pic>
              <p:nvPicPr>
                <p:cNvPr id="1747" name="Picture 10534">
                  <a:extLst>
                    <a:ext uri="{FF2B5EF4-FFF2-40B4-BE49-F238E27FC236}">
                      <a16:creationId xmlns:a16="http://schemas.microsoft.com/office/drawing/2014/main" id="{1EB69778-EDE6-B7C5-143D-E6B01565753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0446"/>
                  <a:ext cx="32584" cy="37401"/>
                </a:xfrm>
                <a:prstGeom prst="rect">
                  <a:avLst/>
                </a:prstGeom>
                <a:noFill/>
              </p:spPr>
            </p:pic>
            <p:pic>
              <p:nvPicPr>
                <p:cNvPr id="1748" name="Picture 10535">
                  <a:extLst>
                    <a:ext uri="{FF2B5EF4-FFF2-40B4-BE49-F238E27FC236}">
                      <a16:creationId xmlns:a16="http://schemas.microsoft.com/office/drawing/2014/main" id="{86762F27-7878-A8CE-2C56-09BA6D3D67D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8674"/>
                  <a:ext cx="32584" cy="37401"/>
                </a:xfrm>
                <a:prstGeom prst="rect">
                  <a:avLst/>
                </a:prstGeom>
                <a:noFill/>
              </p:spPr>
            </p:pic>
            <p:pic>
              <p:nvPicPr>
                <p:cNvPr id="1749" name="Picture 10536">
                  <a:extLst>
                    <a:ext uri="{FF2B5EF4-FFF2-40B4-BE49-F238E27FC236}">
                      <a16:creationId xmlns:a16="http://schemas.microsoft.com/office/drawing/2014/main" id="{B91DF618-F740-788B-D916-5781F9551B7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8215"/>
                  <a:ext cx="32584" cy="37401"/>
                </a:xfrm>
                <a:prstGeom prst="rect">
                  <a:avLst/>
                </a:prstGeom>
                <a:noFill/>
              </p:spPr>
            </p:pic>
            <p:pic>
              <p:nvPicPr>
                <p:cNvPr id="1750" name="Picture 10537">
                  <a:extLst>
                    <a:ext uri="{FF2B5EF4-FFF2-40B4-BE49-F238E27FC236}">
                      <a16:creationId xmlns:a16="http://schemas.microsoft.com/office/drawing/2014/main" id="{1FF45F3C-C898-8B2A-67EF-6D2F74F2663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9446"/>
                  <a:ext cx="32584" cy="37401"/>
                </a:xfrm>
                <a:prstGeom prst="rect">
                  <a:avLst/>
                </a:prstGeom>
                <a:noFill/>
              </p:spPr>
            </p:pic>
            <p:pic>
              <p:nvPicPr>
                <p:cNvPr id="1751" name="Picture 10538">
                  <a:extLst>
                    <a:ext uri="{FF2B5EF4-FFF2-40B4-BE49-F238E27FC236}">
                      <a16:creationId xmlns:a16="http://schemas.microsoft.com/office/drawing/2014/main" id="{0F6A47C7-11DE-493B-5354-56B42836F97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44383"/>
                  <a:ext cx="32584" cy="37401"/>
                </a:xfrm>
                <a:prstGeom prst="rect">
                  <a:avLst/>
                </a:prstGeom>
                <a:noFill/>
              </p:spPr>
            </p:pic>
            <p:pic>
              <p:nvPicPr>
                <p:cNvPr id="1752" name="Picture 10539">
                  <a:extLst>
                    <a:ext uri="{FF2B5EF4-FFF2-40B4-BE49-F238E27FC236}">
                      <a16:creationId xmlns:a16="http://schemas.microsoft.com/office/drawing/2014/main" id="{14530EEB-17CE-BDE2-B607-EAD4A4398A7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4462"/>
                  <a:ext cx="32584" cy="37401"/>
                </a:xfrm>
                <a:prstGeom prst="rect">
                  <a:avLst/>
                </a:prstGeom>
                <a:noFill/>
              </p:spPr>
            </p:pic>
            <p:pic>
              <p:nvPicPr>
                <p:cNvPr id="1753" name="Picture 10540">
                  <a:extLst>
                    <a:ext uri="{FF2B5EF4-FFF2-40B4-BE49-F238E27FC236}">
                      <a16:creationId xmlns:a16="http://schemas.microsoft.com/office/drawing/2014/main" id="{C54EC69B-D564-EDCD-7D75-878490085B8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2074"/>
                  <a:ext cx="32584" cy="37401"/>
                </a:xfrm>
                <a:prstGeom prst="rect">
                  <a:avLst/>
                </a:prstGeom>
                <a:noFill/>
              </p:spPr>
            </p:pic>
            <p:pic>
              <p:nvPicPr>
                <p:cNvPr id="1754" name="Picture 10541">
                  <a:extLst>
                    <a:ext uri="{FF2B5EF4-FFF2-40B4-BE49-F238E27FC236}">
                      <a16:creationId xmlns:a16="http://schemas.microsoft.com/office/drawing/2014/main" id="{65BC9B25-4B4D-8AB1-5202-5D93113951E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3241"/>
                  <a:ext cx="32584" cy="37401"/>
                </a:xfrm>
                <a:prstGeom prst="rect">
                  <a:avLst/>
                </a:prstGeom>
                <a:noFill/>
              </p:spPr>
            </p:pic>
            <p:pic>
              <p:nvPicPr>
                <p:cNvPr id="1755" name="Picture 10542">
                  <a:extLst>
                    <a:ext uri="{FF2B5EF4-FFF2-40B4-BE49-F238E27FC236}">
                      <a16:creationId xmlns:a16="http://schemas.microsoft.com/office/drawing/2014/main" id="{DC3A7F1E-DFFF-0DFB-116F-EFEFFB354B5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0878"/>
                  <a:ext cx="32584" cy="37401"/>
                </a:xfrm>
                <a:prstGeom prst="rect">
                  <a:avLst/>
                </a:prstGeom>
                <a:noFill/>
              </p:spPr>
            </p:pic>
            <p:pic>
              <p:nvPicPr>
                <p:cNvPr id="1756" name="Picture 10543">
                  <a:extLst>
                    <a:ext uri="{FF2B5EF4-FFF2-40B4-BE49-F238E27FC236}">
                      <a16:creationId xmlns:a16="http://schemas.microsoft.com/office/drawing/2014/main" id="{185EAE2A-9B82-142E-BFD0-8D72C8B1D7F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95190"/>
                  <a:ext cx="32584" cy="37401"/>
                </a:xfrm>
                <a:prstGeom prst="rect">
                  <a:avLst/>
                </a:prstGeom>
                <a:noFill/>
              </p:spPr>
            </p:pic>
            <p:pic>
              <p:nvPicPr>
                <p:cNvPr id="1757" name="Picture 10544">
                  <a:extLst>
                    <a:ext uri="{FF2B5EF4-FFF2-40B4-BE49-F238E27FC236}">
                      <a16:creationId xmlns:a16="http://schemas.microsoft.com/office/drawing/2014/main" id="{1F7FE11F-5309-7609-01DA-0261619996B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7114"/>
                  <a:ext cx="32584" cy="37401"/>
                </a:xfrm>
                <a:prstGeom prst="rect">
                  <a:avLst/>
                </a:prstGeom>
                <a:noFill/>
              </p:spPr>
            </p:pic>
            <p:pic>
              <p:nvPicPr>
                <p:cNvPr id="1758" name="Picture 10545">
                  <a:extLst>
                    <a:ext uri="{FF2B5EF4-FFF2-40B4-BE49-F238E27FC236}">
                      <a16:creationId xmlns:a16="http://schemas.microsoft.com/office/drawing/2014/main" id="{804534BB-6000-48E7-DC2C-3D3FC7FBB37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5784"/>
                  <a:ext cx="32584" cy="37401"/>
                </a:xfrm>
                <a:prstGeom prst="rect">
                  <a:avLst/>
                </a:prstGeom>
                <a:noFill/>
              </p:spPr>
            </p:pic>
            <p:pic>
              <p:nvPicPr>
                <p:cNvPr id="1759" name="Picture 10546">
                  <a:extLst>
                    <a:ext uri="{FF2B5EF4-FFF2-40B4-BE49-F238E27FC236}">
                      <a16:creationId xmlns:a16="http://schemas.microsoft.com/office/drawing/2014/main" id="{78F85DFE-C814-F77A-19AC-E3E64A28B34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4454"/>
                  <a:ext cx="32584" cy="37401"/>
                </a:xfrm>
                <a:prstGeom prst="rect">
                  <a:avLst/>
                </a:prstGeom>
                <a:noFill/>
              </p:spPr>
            </p:pic>
            <p:pic>
              <p:nvPicPr>
                <p:cNvPr id="1760" name="Picture 10547">
                  <a:extLst>
                    <a:ext uri="{FF2B5EF4-FFF2-40B4-BE49-F238E27FC236}">
                      <a16:creationId xmlns:a16="http://schemas.microsoft.com/office/drawing/2014/main" id="{D2853452-011F-A273-07B4-AF2A866EA26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3091"/>
                  <a:ext cx="32584" cy="37401"/>
                </a:xfrm>
                <a:prstGeom prst="rect">
                  <a:avLst/>
                </a:prstGeom>
                <a:noFill/>
              </p:spPr>
            </p:pic>
            <p:pic>
              <p:nvPicPr>
                <p:cNvPr id="1761" name="Picture 10548">
                  <a:extLst>
                    <a:ext uri="{FF2B5EF4-FFF2-40B4-BE49-F238E27FC236}">
                      <a16:creationId xmlns:a16="http://schemas.microsoft.com/office/drawing/2014/main" id="{5BB38470-86BF-BD36-EE82-BBD4007E441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2976"/>
                  <a:ext cx="32584" cy="37401"/>
                </a:xfrm>
                <a:prstGeom prst="rect">
                  <a:avLst/>
                </a:prstGeom>
                <a:noFill/>
              </p:spPr>
            </p:pic>
            <p:pic>
              <p:nvPicPr>
                <p:cNvPr id="1762" name="Picture 10549">
                  <a:extLst>
                    <a:ext uri="{FF2B5EF4-FFF2-40B4-BE49-F238E27FC236}">
                      <a16:creationId xmlns:a16="http://schemas.microsoft.com/office/drawing/2014/main" id="{82081989-68AD-7329-E490-CFDC616706C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1748"/>
                  <a:ext cx="32584" cy="37401"/>
                </a:xfrm>
                <a:prstGeom prst="rect">
                  <a:avLst/>
                </a:prstGeom>
                <a:noFill/>
              </p:spPr>
            </p:pic>
            <p:pic>
              <p:nvPicPr>
                <p:cNvPr id="1763" name="Picture 10550">
                  <a:extLst>
                    <a:ext uri="{FF2B5EF4-FFF2-40B4-BE49-F238E27FC236}">
                      <a16:creationId xmlns:a16="http://schemas.microsoft.com/office/drawing/2014/main" id="{8F5DA42A-6387-7862-2C25-D7CDBF3B5E9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8795"/>
                  <a:ext cx="32584" cy="37401"/>
                </a:xfrm>
                <a:prstGeom prst="rect">
                  <a:avLst/>
                </a:prstGeom>
                <a:noFill/>
              </p:spPr>
            </p:pic>
            <p:pic>
              <p:nvPicPr>
                <p:cNvPr id="1764" name="Picture 10551">
                  <a:extLst>
                    <a:ext uri="{FF2B5EF4-FFF2-40B4-BE49-F238E27FC236}">
                      <a16:creationId xmlns:a16="http://schemas.microsoft.com/office/drawing/2014/main" id="{48BB9ACB-A6D2-ACDE-67D8-D2BD635A8AE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6244"/>
                  <a:ext cx="32584" cy="37401"/>
                </a:xfrm>
                <a:prstGeom prst="rect">
                  <a:avLst/>
                </a:prstGeom>
                <a:noFill/>
              </p:spPr>
            </p:pic>
            <p:pic>
              <p:nvPicPr>
                <p:cNvPr id="1765" name="Picture 10552">
                  <a:extLst>
                    <a:ext uri="{FF2B5EF4-FFF2-40B4-BE49-F238E27FC236}">
                      <a16:creationId xmlns:a16="http://schemas.microsoft.com/office/drawing/2014/main" id="{59FB5BDA-E0D0-12C2-A91D-3D8FBA2F379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9627"/>
                  <a:ext cx="32584" cy="37401"/>
                </a:xfrm>
                <a:prstGeom prst="rect">
                  <a:avLst/>
                </a:prstGeom>
                <a:noFill/>
              </p:spPr>
            </p:pic>
            <p:pic>
              <p:nvPicPr>
                <p:cNvPr id="1766" name="Picture 10553">
                  <a:extLst>
                    <a:ext uri="{FF2B5EF4-FFF2-40B4-BE49-F238E27FC236}">
                      <a16:creationId xmlns:a16="http://schemas.microsoft.com/office/drawing/2014/main" id="{F088255F-2D2F-0153-D2E3-B85938D3BE2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2205"/>
                  <a:ext cx="32584" cy="37401"/>
                </a:xfrm>
                <a:prstGeom prst="rect">
                  <a:avLst/>
                </a:prstGeom>
                <a:noFill/>
              </p:spPr>
            </p:pic>
            <p:pic>
              <p:nvPicPr>
                <p:cNvPr id="1767" name="Picture 10554">
                  <a:extLst>
                    <a:ext uri="{FF2B5EF4-FFF2-40B4-BE49-F238E27FC236}">
                      <a16:creationId xmlns:a16="http://schemas.microsoft.com/office/drawing/2014/main" id="{291103EC-3A82-CD92-EEB8-F50BFF83C16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0696"/>
                  <a:ext cx="32584" cy="37401"/>
                </a:xfrm>
                <a:prstGeom prst="rect">
                  <a:avLst/>
                </a:prstGeom>
                <a:noFill/>
              </p:spPr>
            </p:pic>
            <p:pic>
              <p:nvPicPr>
                <p:cNvPr id="1768" name="Picture 10555">
                  <a:extLst>
                    <a:ext uri="{FF2B5EF4-FFF2-40B4-BE49-F238E27FC236}">
                      <a16:creationId xmlns:a16="http://schemas.microsoft.com/office/drawing/2014/main" id="{60689555-6346-9E7E-7627-1BEDF156069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03600"/>
                  <a:ext cx="32584" cy="37401"/>
                </a:xfrm>
                <a:prstGeom prst="rect">
                  <a:avLst/>
                </a:prstGeom>
                <a:noFill/>
              </p:spPr>
            </p:pic>
            <p:pic>
              <p:nvPicPr>
                <p:cNvPr id="1769" name="Picture 10556">
                  <a:extLst>
                    <a:ext uri="{FF2B5EF4-FFF2-40B4-BE49-F238E27FC236}">
                      <a16:creationId xmlns:a16="http://schemas.microsoft.com/office/drawing/2014/main" id="{B4AF4A0B-8476-1612-2BAA-829E7368B66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0203"/>
                  <a:ext cx="32584" cy="37401"/>
                </a:xfrm>
                <a:prstGeom prst="rect">
                  <a:avLst/>
                </a:prstGeom>
                <a:noFill/>
              </p:spPr>
            </p:pic>
            <p:pic>
              <p:nvPicPr>
                <p:cNvPr id="1770" name="Picture 10557">
                  <a:extLst>
                    <a:ext uri="{FF2B5EF4-FFF2-40B4-BE49-F238E27FC236}">
                      <a16:creationId xmlns:a16="http://schemas.microsoft.com/office/drawing/2014/main" id="{6D2DEF9D-9B73-A4F9-6DDD-E113556CE2A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39647"/>
                  <a:ext cx="32584" cy="37401"/>
                </a:xfrm>
                <a:prstGeom prst="rect">
                  <a:avLst/>
                </a:prstGeom>
                <a:noFill/>
              </p:spPr>
            </p:pic>
            <p:pic>
              <p:nvPicPr>
                <p:cNvPr id="1771" name="Picture 10558">
                  <a:extLst>
                    <a:ext uri="{FF2B5EF4-FFF2-40B4-BE49-F238E27FC236}">
                      <a16:creationId xmlns:a16="http://schemas.microsoft.com/office/drawing/2014/main" id="{4EF6AB54-87F6-16E3-CEBA-C28B6FC0BE8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0612"/>
                  <a:ext cx="32584" cy="37401"/>
                </a:xfrm>
                <a:prstGeom prst="rect">
                  <a:avLst/>
                </a:prstGeom>
                <a:noFill/>
              </p:spPr>
            </p:pic>
            <p:pic>
              <p:nvPicPr>
                <p:cNvPr id="1772" name="Picture 10559">
                  <a:extLst>
                    <a:ext uri="{FF2B5EF4-FFF2-40B4-BE49-F238E27FC236}">
                      <a16:creationId xmlns:a16="http://schemas.microsoft.com/office/drawing/2014/main" id="{B9ECCFF5-E646-65A1-13B8-BC4B9E1CE6E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7110"/>
                  <a:ext cx="32584" cy="37401"/>
                </a:xfrm>
                <a:prstGeom prst="rect">
                  <a:avLst/>
                </a:prstGeom>
                <a:noFill/>
              </p:spPr>
            </p:pic>
            <p:pic>
              <p:nvPicPr>
                <p:cNvPr id="1773" name="Picture 10560">
                  <a:extLst>
                    <a:ext uri="{FF2B5EF4-FFF2-40B4-BE49-F238E27FC236}">
                      <a16:creationId xmlns:a16="http://schemas.microsoft.com/office/drawing/2014/main" id="{D5D84D75-2E31-A188-D269-8E067501C03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9914"/>
                  <a:ext cx="32584" cy="37401"/>
                </a:xfrm>
                <a:prstGeom prst="rect">
                  <a:avLst/>
                </a:prstGeom>
                <a:noFill/>
              </p:spPr>
            </p:pic>
            <p:pic>
              <p:nvPicPr>
                <p:cNvPr id="1774" name="Picture 10561">
                  <a:extLst>
                    <a:ext uri="{FF2B5EF4-FFF2-40B4-BE49-F238E27FC236}">
                      <a16:creationId xmlns:a16="http://schemas.microsoft.com/office/drawing/2014/main" id="{1BA6EE0F-2340-81F3-1C10-C75C4EAEB1A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1272"/>
                  <a:ext cx="32584" cy="37401"/>
                </a:xfrm>
                <a:prstGeom prst="rect">
                  <a:avLst/>
                </a:prstGeom>
                <a:noFill/>
              </p:spPr>
            </p:pic>
            <p:pic>
              <p:nvPicPr>
                <p:cNvPr id="1775" name="Picture 10562">
                  <a:extLst>
                    <a:ext uri="{FF2B5EF4-FFF2-40B4-BE49-F238E27FC236}">
                      <a16:creationId xmlns:a16="http://schemas.microsoft.com/office/drawing/2014/main" id="{B0D7C440-552B-8474-4431-20945A153B6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02933"/>
                  <a:ext cx="32584" cy="37401"/>
                </a:xfrm>
                <a:prstGeom prst="rect">
                  <a:avLst/>
                </a:prstGeom>
                <a:noFill/>
              </p:spPr>
            </p:pic>
            <p:pic>
              <p:nvPicPr>
                <p:cNvPr id="1776" name="Picture 10563">
                  <a:extLst>
                    <a:ext uri="{FF2B5EF4-FFF2-40B4-BE49-F238E27FC236}">
                      <a16:creationId xmlns:a16="http://schemas.microsoft.com/office/drawing/2014/main" id="{E5947A50-94E7-6A9B-B40E-81D7FE39841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7804"/>
                  <a:ext cx="32584" cy="37401"/>
                </a:xfrm>
                <a:prstGeom prst="rect">
                  <a:avLst/>
                </a:prstGeom>
                <a:noFill/>
              </p:spPr>
            </p:pic>
            <p:pic>
              <p:nvPicPr>
                <p:cNvPr id="1777" name="Picture 10564">
                  <a:extLst>
                    <a:ext uri="{FF2B5EF4-FFF2-40B4-BE49-F238E27FC236}">
                      <a16:creationId xmlns:a16="http://schemas.microsoft.com/office/drawing/2014/main" id="{453EA080-A0E5-7A63-7F4C-228622DF6E4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01778"/>
                  <a:ext cx="32584" cy="37401"/>
                </a:xfrm>
                <a:prstGeom prst="rect">
                  <a:avLst/>
                </a:prstGeom>
                <a:noFill/>
              </p:spPr>
            </p:pic>
            <p:pic>
              <p:nvPicPr>
                <p:cNvPr id="1778" name="Picture 10565">
                  <a:extLst>
                    <a:ext uri="{FF2B5EF4-FFF2-40B4-BE49-F238E27FC236}">
                      <a16:creationId xmlns:a16="http://schemas.microsoft.com/office/drawing/2014/main" id="{29C00F78-D038-E527-E775-70816AA9A64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1631"/>
                  <a:ext cx="32584" cy="37401"/>
                </a:xfrm>
                <a:prstGeom prst="rect">
                  <a:avLst/>
                </a:prstGeom>
                <a:noFill/>
              </p:spPr>
            </p:pic>
            <p:pic>
              <p:nvPicPr>
                <p:cNvPr id="1779" name="Picture 10566">
                  <a:extLst>
                    <a:ext uri="{FF2B5EF4-FFF2-40B4-BE49-F238E27FC236}">
                      <a16:creationId xmlns:a16="http://schemas.microsoft.com/office/drawing/2014/main" id="{4EA7E18B-E44E-4D4B-A536-50C5B3DBD4B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8422"/>
                  <a:ext cx="32584" cy="37401"/>
                </a:xfrm>
                <a:prstGeom prst="rect">
                  <a:avLst/>
                </a:prstGeom>
                <a:noFill/>
              </p:spPr>
            </p:pic>
            <p:pic>
              <p:nvPicPr>
                <p:cNvPr id="1780" name="Picture 10567">
                  <a:extLst>
                    <a:ext uri="{FF2B5EF4-FFF2-40B4-BE49-F238E27FC236}">
                      <a16:creationId xmlns:a16="http://schemas.microsoft.com/office/drawing/2014/main" id="{6D777662-5EC1-658C-F246-CD78279FC5A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5911"/>
                  <a:ext cx="32584" cy="37401"/>
                </a:xfrm>
                <a:prstGeom prst="rect">
                  <a:avLst/>
                </a:prstGeom>
                <a:noFill/>
              </p:spPr>
            </p:pic>
            <p:pic>
              <p:nvPicPr>
                <p:cNvPr id="1781" name="Picture 10568">
                  <a:extLst>
                    <a:ext uri="{FF2B5EF4-FFF2-40B4-BE49-F238E27FC236}">
                      <a16:creationId xmlns:a16="http://schemas.microsoft.com/office/drawing/2014/main" id="{91B5E6F0-685A-8021-5508-598FA4A87F8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83336"/>
                  <a:ext cx="32584" cy="37401"/>
                </a:xfrm>
                <a:prstGeom prst="rect">
                  <a:avLst/>
                </a:prstGeom>
                <a:noFill/>
              </p:spPr>
            </p:pic>
            <p:pic>
              <p:nvPicPr>
                <p:cNvPr id="1782" name="Picture 10569">
                  <a:extLst>
                    <a:ext uri="{FF2B5EF4-FFF2-40B4-BE49-F238E27FC236}">
                      <a16:creationId xmlns:a16="http://schemas.microsoft.com/office/drawing/2014/main" id="{D2E0696A-4601-5934-3AFD-873E35649E0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82722"/>
                  <a:ext cx="32584" cy="37401"/>
                </a:xfrm>
                <a:prstGeom prst="rect">
                  <a:avLst/>
                </a:prstGeom>
                <a:noFill/>
              </p:spPr>
            </p:pic>
            <p:pic>
              <p:nvPicPr>
                <p:cNvPr id="1783" name="Picture 10570">
                  <a:extLst>
                    <a:ext uri="{FF2B5EF4-FFF2-40B4-BE49-F238E27FC236}">
                      <a16:creationId xmlns:a16="http://schemas.microsoft.com/office/drawing/2014/main" id="{FEDFE2F0-34E8-7DBA-A19C-05BA86D7BC0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82938"/>
                  <a:ext cx="32584" cy="37401"/>
                </a:xfrm>
                <a:prstGeom prst="rect">
                  <a:avLst/>
                </a:prstGeom>
                <a:noFill/>
              </p:spPr>
            </p:pic>
            <p:pic>
              <p:nvPicPr>
                <p:cNvPr id="1784" name="Picture 10571">
                  <a:extLst>
                    <a:ext uri="{FF2B5EF4-FFF2-40B4-BE49-F238E27FC236}">
                      <a16:creationId xmlns:a16="http://schemas.microsoft.com/office/drawing/2014/main" id="{C7395805-7C77-3632-64EC-EEE79333BDB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43106"/>
                  <a:ext cx="32584" cy="37401"/>
                </a:xfrm>
                <a:prstGeom prst="rect">
                  <a:avLst/>
                </a:prstGeom>
                <a:noFill/>
              </p:spPr>
            </p:pic>
            <p:pic>
              <p:nvPicPr>
                <p:cNvPr id="1785" name="Picture 10572">
                  <a:extLst>
                    <a:ext uri="{FF2B5EF4-FFF2-40B4-BE49-F238E27FC236}">
                      <a16:creationId xmlns:a16="http://schemas.microsoft.com/office/drawing/2014/main" id="{87BDA00D-38C0-256F-6F01-187F089BCC2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2894"/>
                  <a:ext cx="32584" cy="37401"/>
                </a:xfrm>
                <a:prstGeom prst="rect">
                  <a:avLst/>
                </a:prstGeom>
                <a:noFill/>
              </p:spPr>
            </p:pic>
            <p:pic>
              <p:nvPicPr>
                <p:cNvPr id="1786" name="Picture 10573">
                  <a:extLst>
                    <a:ext uri="{FF2B5EF4-FFF2-40B4-BE49-F238E27FC236}">
                      <a16:creationId xmlns:a16="http://schemas.microsoft.com/office/drawing/2014/main" id="{31615654-49F2-4FAF-2069-FB97C1F51FD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5946"/>
                  <a:ext cx="32584" cy="37401"/>
                </a:xfrm>
                <a:prstGeom prst="rect">
                  <a:avLst/>
                </a:prstGeom>
                <a:noFill/>
              </p:spPr>
            </p:pic>
            <p:pic>
              <p:nvPicPr>
                <p:cNvPr id="1787" name="Picture 10574">
                  <a:extLst>
                    <a:ext uri="{FF2B5EF4-FFF2-40B4-BE49-F238E27FC236}">
                      <a16:creationId xmlns:a16="http://schemas.microsoft.com/office/drawing/2014/main" id="{0B57A297-80E3-9445-68DB-71254A4FEA9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39319"/>
                  <a:ext cx="32584" cy="37401"/>
                </a:xfrm>
                <a:prstGeom prst="rect">
                  <a:avLst/>
                </a:prstGeom>
                <a:noFill/>
              </p:spPr>
            </p:pic>
            <p:pic>
              <p:nvPicPr>
                <p:cNvPr id="1788" name="Picture 10575">
                  <a:extLst>
                    <a:ext uri="{FF2B5EF4-FFF2-40B4-BE49-F238E27FC236}">
                      <a16:creationId xmlns:a16="http://schemas.microsoft.com/office/drawing/2014/main" id="{B0D9E24A-DA25-62B4-C9D5-60E1AF5A573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4866"/>
                  <a:ext cx="32584" cy="37401"/>
                </a:xfrm>
                <a:prstGeom prst="rect">
                  <a:avLst/>
                </a:prstGeom>
                <a:noFill/>
              </p:spPr>
            </p:pic>
            <p:pic>
              <p:nvPicPr>
                <p:cNvPr id="1789" name="Picture 10576">
                  <a:extLst>
                    <a:ext uri="{FF2B5EF4-FFF2-40B4-BE49-F238E27FC236}">
                      <a16:creationId xmlns:a16="http://schemas.microsoft.com/office/drawing/2014/main" id="{1CC0542C-0970-1743-3B56-E72EA2C44B9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75638"/>
                  <a:ext cx="32584" cy="37401"/>
                </a:xfrm>
                <a:prstGeom prst="rect">
                  <a:avLst/>
                </a:prstGeom>
                <a:noFill/>
              </p:spPr>
            </p:pic>
            <p:pic>
              <p:nvPicPr>
                <p:cNvPr id="1790" name="Picture 10577">
                  <a:extLst>
                    <a:ext uri="{FF2B5EF4-FFF2-40B4-BE49-F238E27FC236}">
                      <a16:creationId xmlns:a16="http://schemas.microsoft.com/office/drawing/2014/main" id="{BEDCA6DC-5073-27BA-3610-2EAB0EB4E8A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2733"/>
                  <a:ext cx="32584" cy="37401"/>
                </a:xfrm>
                <a:prstGeom prst="rect">
                  <a:avLst/>
                </a:prstGeom>
                <a:noFill/>
              </p:spPr>
            </p:pic>
            <p:pic>
              <p:nvPicPr>
                <p:cNvPr id="1791" name="Picture 10578">
                  <a:extLst>
                    <a:ext uri="{FF2B5EF4-FFF2-40B4-BE49-F238E27FC236}">
                      <a16:creationId xmlns:a16="http://schemas.microsoft.com/office/drawing/2014/main" id="{752F5833-6EE5-560C-90D2-152EB1AAE9A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1481"/>
                  <a:ext cx="32584" cy="37401"/>
                </a:xfrm>
                <a:prstGeom prst="rect">
                  <a:avLst/>
                </a:prstGeom>
                <a:noFill/>
              </p:spPr>
            </p:pic>
            <p:pic>
              <p:nvPicPr>
                <p:cNvPr id="1792" name="Picture 10579">
                  <a:extLst>
                    <a:ext uri="{FF2B5EF4-FFF2-40B4-BE49-F238E27FC236}">
                      <a16:creationId xmlns:a16="http://schemas.microsoft.com/office/drawing/2014/main" id="{373C4433-D6B9-0C17-0606-8E672C6B541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67969"/>
                  <a:ext cx="32584" cy="37401"/>
                </a:xfrm>
                <a:prstGeom prst="rect">
                  <a:avLst/>
                </a:prstGeom>
                <a:noFill/>
              </p:spPr>
            </p:pic>
            <p:pic>
              <p:nvPicPr>
                <p:cNvPr id="1793" name="Picture 10580">
                  <a:extLst>
                    <a:ext uri="{FF2B5EF4-FFF2-40B4-BE49-F238E27FC236}">
                      <a16:creationId xmlns:a16="http://schemas.microsoft.com/office/drawing/2014/main" id="{7550B674-EA59-EAD4-6DD6-A6DE7FE380E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9226"/>
                  <a:ext cx="32584" cy="37401"/>
                </a:xfrm>
                <a:prstGeom prst="rect">
                  <a:avLst/>
                </a:prstGeom>
                <a:noFill/>
              </p:spPr>
            </p:pic>
            <p:pic>
              <p:nvPicPr>
                <p:cNvPr id="1794" name="Picture 10581">
                  <a:extLst>
                    <a:ext uri="{FF2B5EF4-FFF2-40B4-BE49-F238E27FC236}">
                      <a16:creationId xmlns:a16="http://schemas.microsoft.com/office/drawing/2014/main" id="{525F15E8-4E84-9C35-666A-FCD0A31C644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8343"/>
                  <a:ext cx="32584" cy="37401"/>
                </a:xfrm>
                <a:prstGeom prst="rect">
                  <a:avLst/>
                </a:prstGeom>
                <a:noFill/>
              </p:spPr>
            </p:pic>
            <p:pic>
              <p:nvPicPr>
                <p:cNvPr id="1795" name="Picture 10582">
                  <a:extLst>
                    <a:ext uri="{FF2B5EF4-FFF2-40B4-BE49-F238E27FC236}">
                      <a16:creationId xmlns:a16="http://schemas.microsoft.com/office/drawing/2014/main" id="{A6CFFC89-08B7-FB07-47E3-E771AF1F449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98520"/>
                  <a:ext cx="32584" cy="37401"/>
                </a:xfrm>
                <a:prstGeom prst="rect">
                  <a:avLst/>
                </a:prstGeom>
                <a:noFill/>
              </p:spPr>
            </p:pic>
            <p:pic>
              <p:nvPicPr>
                <p:cNvPr id="1796" name="Picture 10583">
                  <a:extLst>
                    <a:ext uri="{FF2B5EF4-FFF2-40B4-BE49-F238E27FC236}">
                      <a16:creationId xmlns:a16="http://schemas.microsoft.com/office/drawing/2014/main" id="{92DAC168-51A1-6290-FFD2-D543B4BAC95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4916"/>
                  <a:ext cx="32584" cy="37401"/>
                </a:xfrm>
                <a:prstGeom prst="rect">
                  <a:avLst/>
                </a:prstGeom>
                <a:noFill/>
              </p:spPr>
            </p:pic>
            <p:pic>
              <p:nvPicPr>
                <p:cNvPr id="1797" name="Picture 10584">
                  <a:extLst>
                    <a:ext uri="{FF2B5EF4-FFF2-40B4-BE49-F238E27FC236}">
                      <a16:creationId xmlns:a16="http://schemas.microsoft.com/office/drawing/2014/main" id="{3DBB9CC6-C27F-E034-9EE6-6A93B67FD3D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9417"/>
                  <a:ext cx="32584" cy="37401"/>
                </a:xfrm>
                <a:prstGeom prst="rect">
                  <a:avLst/>
                </a:prstGeom>
                <a:noFill/>
              </p:spPr>
            </p:pic>
            <p:pic>
              <p:nvPicPr>
                <p:cNvPr id="1798" name="Picture 10585">
                  <a:extLst>
                    <a:ext uri="{FF2B5EF4-FFF2-40B4-BE49-F238E27FC236}">
                      <a16:creationId xmlns:a16="http://schemas.microsoft.com/office/drawing/2014/main" id="{3E0D3C61-9427-CBAA-E0A1-EDD04B36076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8795"/>
                  <a:ext cx="32584" cy="37401"/>
                </a:xfrm>
                <a:prstGeom prst="rect">
                  <a:avLst/>
                </a:prstGeom>
                <a:noFill/>
              </p:spPr>
            </p:pic>
            <p:pic>
              <p:nvPicPr>
                <p:cNvPr id="1799" name="Picture 10586">
                  <a:extLst>
                    <a:ext uri="{FF2B5EF4-FFF2-40B4-BE49-F238E27FC236}">
                      <a16:creationId xmlns:a16="http://schemas.microsoft.com/office/drawing/2014/main" id="{BDDBC104-D2ED-D30F-D868-85258CE5152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2637"/>
                  <a:ext cx="32584" cy="37401"/>
                </a:xfrm>
                <a:prstGeom prst="rect">
                  <a:avLst/>
                </a:prstGeom>
                <a:noFill/>
              </p:spPr>
            </p:pic>
            <p:pic>
              <p:nvPicPr>
                <p:cNvPr id="1800" name="Picture 10587">
                  <a:extLst>
                    <a:ext uri="{FF2B5EF4-FFF2-40B4-BE49-F238E27FC236}">
                      <a16:creationId xmlns:a16="http://schemas.microsoft.com/office/drawing/2014/main" id="{B5267A04-FAFC-8E56-327B-AA3D135C8D0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8373"/>
                  <a:ext cx="32584" cy="37401"/>
                </a:xfrm>
                <a:prstGeom prst="rect">
                  <a:avLst/>
                </a:prstGeom>
                <a:noFill/>
              </p:spPr>
            </p:pic>
            <p:pic>
              <p:nvPicPr>
                <p:cNvPr id="1801" name="Picture 10588">
                  <a:extLst>
                    <a:ext uri="{FF2B5EF4-FFF2-40B4-BE49-F238E27FC236}">
                      <a16:creationId xmlns:a16="http://schemas.microsoft.com/office/drawing/2014/main" id="{5CF8A29D-FF0D-E4E5-6729-A56789D28E0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1144"/>
                  <a:ext cx="32584" cy="37401"/>
                </a:xfrm>
                <a:prstGeom prst="rect">
                  <a:avLst/>
                </a:prstGeom>
                <a:noFill/>
              </p:spPr>
            </p:pic>
            <p:pic>
              <p:nvPicPr>
                <p:cNvPr id="1802" name="Picture 10589">
                  <a:extLst>
                    <a:ext uri="{FF2B5EF4-FFF2-40B4-BE49-F238E27FC236}">
                      <a16:creationId xmlns:a16="http://schemas.microsoft.com/office/drawing/2014/main" id="{E8F43CAB-0F38-EDD2-D0B0-0E231531851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3438"/>
                  <a:ext cx="32584" cy="37401"/>
                </a:xfrm>
                <a:prstGeom prst="rect">
                  <a:avLst/>
                </a:prstGeom>
                <a:noFill/>
              </p:spPr>
            </p:pic>
            <p:pic>
              <p:nvPicPr>
                <p:cNvPr id="1803" name="Picture 10590">
                  <a:extLst>
                    <a:ext uri="{FF2B5EF4-FFF2-40B4-BE49-F238E27FC236}">
                      <a16:creationId xmlns:a16="http://schemas.microsoft.com/office/drawing/2014/main" id="{557517FC-D623-7210-F89C-5A8DB30B903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79048"/>
                  <a:ext cx="32584" cy="37401"/>
                </a:xfrm>
                <a:prstGeom prst="rect">
                  <a:avLst/>
                </a:prstGeom>
                <a:noFill/>
              </p:spPr>
            </p:pic>
            <p:pic>
              <p:nvPicPr>
                <p:cNvPr id="1804" name="Picture 10591">
                  <a:extLst>
                    <a:ext uri="{FF2B5EF4-FFF2-40B4-BE49-F238E27FC236}">
                      <a16:creationId xmlns:a16="http://schemas.microsoft.com/office/drawing/2014/main" id="{DF5BAE95-A4D4-593C-5477-1F6137FF670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6535"/>
                  <a:ext cx="32584" cy="37401"/>
                </a:xfrm>
                <a:prstGeom prst="rect">
                  <a:avLst/>
                </a:prstGeom>
                <a:noFill/>
              </p:spPr>
            </p:pic>
            <p:pic>
              <p:nvPicPr>
                <p:cNvPr id="1805" name="Picture 10592">
                  <a:extLst>
                    <a:ext uri="{FF2B5EF4-FFF2-40B4-BE49-F238E27FC236}">
                      <a16:creationId xmlns:a16="http://schemas.microsoft.com/office/drawing/2014/main" id="{4563A7A5-606C-543F-14E9-FC5276B944F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9663"/>
                  <a:ext cx="32584" cy="37401"/>
                </a:xfrm>
                <a:prstGeom prst="rect">
                  <a:avLst/>
                </a:prstGeom>
                <a:noFill/>
              </p:spPr>
            </p:pic>
            <p:pic>
              <p:nvPicPr>
                <p:cNvPr id="1806" name="Picture 10593">
                  <a:extLst>
                    <a:ext uri="{FF2B5EF4-FFF2-40B4-BE49-F238E27FC236}">
                      <a16:creationId xmlns:a16="http://schemas.microsoft.com/office/drawing/2014/main" id="{436F3A4A-9549-5CDA-D4E1-5503D1AD1BE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31460"/>
                  <a:ext cx="32584" cy="37401"/>
                </a:xfrm>
                <a:prstGeom prst="rect">
                  <a:avLst/>
                </a:prstGeom>
                <a:noFill/>
              </p:spPr>
            </p:pic>
            <p:pic>
              <p:nvPicPr>
                <p:cNvPr id="1807" name="Picture 10594">
                  <a:extLst>
                    <a:ext uri="{FF2B5EF4-FFF2-40B4-BE49-F238E27FC236}">
                      <a16:creationId xmlns:a16="http://schemas.microsoft.com/office/drawing/2014/main" id="{DCBB002B-F494-70EE-06C2-21C830310D9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9405"/>
                  <a:ext cx="32584" cy="37401"/>
                </a:xfrm>
                <a:prstGeom prst="rect">
                  <a:avLst/>
                </a:prstGeom>
                <a:noFill/>
              </p:spPr>
            </p:pic>
            <p:pic>
              <p:nvPicPr>
                <p:cNvPr id="1808" name="Picture 10595">
                  <a:extLst>
                    <a:ext uri="{FF2B5EF4-FFF2-40B4-BE49-F238E27FC236}">
                      <a16:creationId xmlns:a16="http://schemas.microsoft.com/office/drawing/2014/main" id="{ABB1A45C-E03A-0EC6-4C54-79350629CE8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9890"/>
                  <a:ext cx="32584" cy="37401"/>
                </a:xfrm>
                <a:prstGeom prst="rect">
                  <a:avLst/>
                </a:prstGeom>
                <a:noFill/>
              </p:spPr>
            </p:pic>
            <p:pic>
              <p:nvPicPr>
                <p:cNvPr id="1809" name="Picture 10596">
                  <a:extLst>
                    <a:ext uri="{FF2B5EF4-FFF2-40B4-BE49-F238E27FC236}">
                      <a16:creationId xmlns:a16="http://schemas.microsoft.com/office/drawing/2014/main" id="{995B5B78-F10A-BB9F-821B-07AE7997017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73752"/>
                  <a:ext cx="32584" cy="37401"/>
                </a:xfrm>
                <a:prstGeom prst="rect">
                  <a:avLst/>
                </a:prstGeom>
                <a:noFill/>
              </p:spPr>
            </p:pic>
            <p:pic>
              <p:nvPicPr>
                <p:cNvPr id="1810" name="Picture 10597">
                  <a:extLst>
                    <a:ext uri="{FF2B5EF4-FFF2-40B4-BE49-F238E27FC236}">
                      <a16:creationId xmlns:a16="http://schemas.microsoft.com/office/drawing/2014/main" id="{7E521F9B-1431-29F8-4D2A-7E8A007DBCC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68695"/>
                  <a:ext cx="32584" cy="37401"/>
                </a:xfrm>
                <a:prstGeom prst="rect">
                  <a:avLst/>
                </a:prstGeom>
                <a:noFill/>
              </p:spPr>
            </p:pic>
            <p:pic>
              <p:nvPicPr>
                <p:cNvPr id="1811" name="Picture 10598">
                  <a:extLst>
                    <a:ext uri="{FF2B5EF4-FFF2-40B4-BE49-F238E27FC236}">
                      <a16:creationId xmlns:a16="http://schemas.microsoft.com/office/drawing/2014/main" id="{2E906D6A-9CA4-F5D0-25D0-7D198C20494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0022"/>
                  <a:ext cx="32584" cy="37401"/>
                </a:xfrm>
                <a:prstGeom prst="rect">
                  <a:avLst/>
                </a:prstGeom>
                <a:noFill/>
              </p:spPr>
            </p:pic>
            <p:pic>
              <p:nvPicPr>
                <p:cNvPr id="1812" name="Picture 10599">
                  <a:extLst>
                    <a:ext uri="{FF2B5EF4-FFF2-40B4-BE49-F238E27FC236}">
                      <a16:creationId xmlns:a16="http://schemas.microsoft.com/office/drawing/2014/main" id="{00F97C7A-5B50-D393-5174-F4C79ACE7FA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2905"/>
                  <a:ext cx="32584" cy="37401"/>
                </a:xfrm>
                <a:prstGeom prst="rect">
                  <a:avLst/>
                </a:prstGeom>
                <a:noFill/>
              </p:spPr>
            </p:pic>
            <p:pic>
              <p:nvPicPr>
                <p:cNvPr id="1813" name="Picture 10600">
                  <a:extLst>
                    <a:ext uri="{FF2B5EF4-FFF2-40B4-BE49-F238E27FC236}">
                      <a16:creationId xmlns:a16="http://schemas.microsoft.com/office/drawing/2014/main" id="{F9779CD4-114F-6953-6927-D013066A9F6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6983"/>
                  <a:ext cx="32584" cy="37401"/>
                </a:xfrm>
                <a:prstGeom prst="rect">
                  <a:avLst/>
                </a:prstGeom>
                <a:noFill/>
              </p:spPr>
            </p:pic>
            <p:pic>
              <p:nvPicPr>
                <p:cNvPr id="1814" name="Picture 10601">
                  <a:extLst>
                    <a:ext uri="{FF2B5EF4-FFF2-40B4-BE49-F238E27FC236}">
                      <a16:creationId xmlns:a16="http://schemas.microsoft.com/office/drawing/2014/main" id="{F90FD618-81C8-F482-A48F-3FC0886CDA5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2440"/>
                  <a:ext cx="32584" cy="37401"/>
                </a:xfrm>
                <a:prstGeom prst="rect">
                  <a:avLst/>
                </a:prstGeom>
                <a:noFill/>
              </p:spPr>
            </p:pic>
            <p:pic>
              <p:nvPicPr>
                <p:cNvPr id="1815" name="Picture 10602">
                  <a:extLst>
                    <a:ext uri="{FF2B5EF4-FFF2-40B4-BE49-F238E27FC236}">
                      <a16:creationId xmlns:a16="http://schemas.microsoft.com/office/drawing/2014/main" id="{86E7BC6C-3360-2927-9B5E-67F1DD239EA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35751"/>
                  <a:ext cx="32584" cy="37401"/>
                </a:xfrm>
                <a:prstGeom prst="rect">
                  <a:avLst/>
                </a:prstGeom>
                <a:noFill/>
              </p:spPr>
            </p:pic>
            <p:pic>
              <p:nvPicPr>
                <p:cNvPr id="1816" name="Picture 10603">
                  <a:extLst>
                    <a:ext uri="{FF2B5EF4-FFF2-40B4-BE49-F238E27FC236}">
                      <a16:creationId xmlns:a16="http://schemas.microsoft.com/office/drawing/2014/main" id="{7801A3F3-32E2-43F0-36C9-9E84F0BD188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71957"/>
                  <a:ext cx="32584" cy="37401"/>
                </a:xfrm>
                <a:prstGeom prst="rect">
                  <a:avLst/>
                </a:prstGeom>
                <a:noFill/>
              </p:spPr>
            </p:pic>
            <p:pic>
              <p:nvPicPr>
                <p:cNvPr id="1817" name="Picture 10604">
                  <a:extLst>
                    <a:ext uri="{FF2B5EF4-FFF2-40B4-BE49-F238E27FC236}">
                      <a16:creationId xmlns:a16="http://schemas.microsoft.com/office/drawing/2014/main" id="{A4C06067-94F4-3380-7317-01EEC5099A5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1769"/>
                  <a:ext cx="32584" cy="37401"/>
                </a:xfrm>
                <a:prstGeom prst="rect">
                  <a:avLst/>
                </a:prstGeom>
                <a:noFill/>
              </p:spPr>
            </p:pic>
            <p:pic>
              <p:nvPicPr>
                <p:cNvPr id="1818" name="Picture 10605">
                  <a:extLst>
                    <a:ext uri="{FF2B5EF4-FFF2-40B4-BE49-F238E27FC236}">
                      <a16:creationId xmlns:a16="http://schemas.microsoft.com/office/drawing/2014/main" id="{41D1AF41-3040-FD92-04C7-FB4B6935330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8264"/>
                  <a:ext cx="32584" cy="37401"/>
                </a:xfrm>
                <a:prstGeom prst="rect">
                  <a:avLst/>
                </a:prstGeom>
                <a:noFill/>
              </p:spPr>
            </p:pic>
            <p:pic>
              <p:nvPicPr>
                <p:cNvPr id="1819" name="Picture 10606">
                  <a:extLst>
                    <a:ext uri="{FF2B5EF4-FFF2-40B4-BE49-F238E27FC236}">
                      <a16:creationId xmlns:a16="http://schemas.microsoft.com/office/drawing/2014/main" id="{44E5839F-2B78-3F58-8918-F8F6EA7E9FF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0846"/>
                  <a:ext cx="32584" cy="37401"/>
                </a:xfrm>
                <a:prstGeom prst="rect">
                  <a:avLst/>
                </a:prstGeom>
                <a:noFill/>
              </p:spPr>
            </p:pic>
            <p:pic>
              <p:nvPicPr>
                <p:cNvPr id="1820" name="Picture 10607">
                  <a:extLst>
                    <a:ext uri="{FF2B5EF4-FFF2-40B4-BE49-F238E27FC236}">
                      <a16:creationId xmlns:a16="http://schemas.microsoft.com/office/drawing/2014/main" id="{ACEB1229-9576-6D57-0D0C-2A05AFF8FA9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2554"/>
                  <a:ext cx="32584" cy="37401"/>
                </a:xfrm>
                <a:prstGeom prst="rect">
                  <a:avLst/>
                </a:prstGeom>
                <a:noFill/>
              </p:spPr>
            </p:pic>
            <p:pic>
              <p:nvPicPr>
                <p:cNvPr id="1821" name="Picture 10608">
                  <a:extLst>
                    <a:ext uri="{FF2B5EF4-FFF2-40B4-BE49-F238E27FC236}">
                      <a16:creationId xmlns:a16="http://schemas.microsoft.com/office/drawing/2014/main" id="{86C6659A-C404-21C3-3BC6-1E7F52501E5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90626"/>
                  <a:ext cx="32584" cy="37401"/>
                </a:xfrm>
                <a:prstGeom prst="rect">
                  <a:avLst/>
                </a:prstGeom>
                <a:noFill/>
              </p:spPr>
            </p:pic>
            <p:pic>
              <p:nvPicPr>
                <p:cNvPr id="1822" name="Picture 10609">
                  <a:extLst>
                    <a:ext uri="{FF2B5EF4-FFF2-40B4-BE49-F238E27FC236}">
                      <a16:creationId xmlns:a16="http://schemas.microsoft.com/office/drawing/2014/main" id="{4437A4A5-FB11-694D-839C-E2147338D4C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5812"/>
                  <a:ext cx="32584" cy="37401"/>
                </a:xfrm>
                <a:prstGeom prst="rect">
                  <a:avLst/>
                </a:prstGeom>
                <a:noFill/>
              </p:spPr>
            </p:pic>
            <p:pic>
              <p:nvPicPr>
                <p:cNvPr id="1823" name="Picture 10610">
                  <a:extLst>
                    <a:ext uri="{FF2B5EF4-FFF2-40B4-BE49-F238E27FC236}">
                      <a16:creationId xmlns:a16="http://schemas.microsoft.com/office/drawing/2014/main" id="{52255F1F-006B-9186-D513-325D796C7AD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1545"/>
                  <a:ext cx="32584" cy="37401"/>
                </a:xfrm>
                <a:prstGeom prst="rect">
                  <a:avLst/>
                </a:prstGeom>
                <a:noFill/>
              </p:spPr>
            </p:pic>
            <p:pic>
              <p:nvPicPr>
                <p:cNvPr id="1824" name="Picture 10611">
                  <a:extLst>
                    <a:ext uri="{FF2B5EF4-FFF2-40B4-BE49-F238E27FC236}">
                      <a16:creationId xmlns:a16="http://schemas.microsoft.com/office/drawing/2014/main" id="{69DE4461-7177-E934-0C46-B5AF883AC3F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6074"/>
                  <a:ext cx="32584" cy="37401"/>
                </a:xfrm>
                <a:prstGeom prst="rect">
                  <a:avLst/>
                </a:prstGeom>
                <a:noFill/>
              </p:spPr>
            </p:pic>
            <p:pic>
              <p:nvPicPr>
                <p:cNvPr id="1825" name="Picture 10612">
                  <a:extLst>
                    <a:ext uri="{FF2B5EF4-FFF2-40B4-BE49-F238E27FC236}">
                      <a16:creationId xmlns:a16="http://schemas.microsoft.com/office/drawing/2014/main" id="{819DE6B3-0065-8B65-0313-D41B38C155E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7003"/>
                  <a:ext cx="32584" cy="37401"/>
                </a:xfrm>
                <a:prstGeom prst="rect">
                  <a:avLst/>
                </a:prstGeom>
                <a:noFill/>
              </p:spPr>
            </p:pic>
            <p:pic>
              <p:nvPicPr>
                <p:cNvPr id="1826" name="Picture 10613">
                  <a:extLst>
                    <a:ext uri="{FF2B5EF4-FFF2-40B4-BE49-F238E27FC236}">
                      <a16:creationId xmlns:a16="http://schemas.microsoft.com/office/drawing/2014/main" id="{9DF4C3F3-F14D-96B8-1621-41E077C2389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23525"/>
                  <a:ext cx="32584" cy="37401"/>
                </a:xfrm>
                <a:prstGeom prst="rect">
                  <a:avLst/>
                </a:prstGeom>
                <a:noFill/>
              </p:spPr>
            </p:pic>
            <p:pic>
              <p:nvPicPr>
                <p:cNvPr id="1827" name="Picture 10614">
                  <a:extLst>
                    <a:ext uri="{FF2B5EF4-FFF2-40B4-BE49-F238E27FC236}">
                      <a16:creationId xmlns:a16="http://schemas.microsoft.com/office/drawing/2014/main" id="{A238BFB9-6762-D3C1-4A4D-578FB9BBEE2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10213"/>
                  <a:ext cx="32584" cy="37401"/>
                </a:xfrm>
                <a:prstGeom prst="rect">
                  <a:avLst/>
                </a:prstGeom>
                <a:noFill/>
              </p:spPr>
            </p:pic>
            <p:pic>
              <p:nvPicPr>
                <p:cNvPr id="1828" name="Picture 10615">
                  <a:extLst>
                    <a:ext uri="{FF2B5EF4-FFF2-40B4-BE49-F238E27FC236}">
                      <a16:creationId xmlns:a16="http://schemas.microsoft.com/office/drawing/2014/main" id="{653104BC-D566-892C-2869-D0ECB806789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94470"/>
                  <a:ext cx="32584" cy="37401"/>
                </a:xfrm>
                <a:prstGeom prst="rect">
                  <a:avLst/>
                </a:prstGeom>
                <a:noFill/>
              </p:spPr>
            </p:pic>
            <p:pic>
              <p:nvPicPr>
                <p:cNvPr id="1829" name="Picture 10616">
                  <a:extLst>
                    <a:ext uri="{FF2B5EF4-FFF2-40B4-BE49-F238E27FC236}">
                      <a16:creationId xmlns:a16="http://schemas.microsoft.com/office/drawing/2014/main" id="{EC6B02AD-8572-56FE-E487-06106F3C188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41460"/>
                  <a:ext cx="32584" cy="37401"/>
                </a:xfrm>
                <a:prstGeom prst="rect">
                  <a:avLst/>
                </a:prstGeom>
                <a:noFill/>
              </p:spPr>
            </p:pic>
            <p:pic>
              <p:nvPicPr>
                <p:cNvPr id="1830" name="Picture 10617">
                  <a:extLst>
                    <a:ext uri="{FF2B5EF4-FFF2-40B4-BE49-F238E27FC236}">
                      <a16:creationId xmlns:a16="http://schemas.microsoft.com/office/drawing/2014/main" id="{5E272840-EEBA-F5B7-FE9A-7EEE8FD3F90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1533"/>
                  <a:ext cx="32584" cy="37401"/>
                </a:xfrm>
                <a:prstGeom prst="rect">
                  <a:avLst/>
                </a:prstGeom>
                <a:noFill/>
              </p:spPr>
            </p:pic>
            <p:pic>
              <p:nvPicPr>
                <p:cNvPr id="1831" name="Picture 10618">
                  <a:extLst>
                    <a:ext uri="{FF2B5EF4-FFF2-40B4-BE49-F238E27FC236}">
                      <a16:creationId xmlns:a16="http://schemas.microsoft.com/office/drawing/2014/main" id="{2FF796EB-1F00-D4B2-8729-E7C84181171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80446"/>
                  <a:ext cx="32584" cy="37401"/>
                </a:xfrm>
                <a:prstGeom prst="rect">
                  <a:avLst/>
                </a:prstGeom>
                <a:noFill/>
              </p:spPr>
            </p:pic>
            <p:pic>
              <p:nvPicPr>
                <p:cNvPr id="1832" name="Picture 10619">
                  <a:extLst>
                    <a:ext uri="{FF2B5EF4-FFF2-40B4-BE49-F238E27FC236}">
                      <a16:creationId xmlns:a16="http://schemas.microsoft.com/office/drawing/2014/main" id="{3E82B64F-999D-347D-E62B-DD781E987CD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8674"/>
                  <a:ext cx="32584" cy="37401"/>
                </a:xfrm>
                <a:prstGeom prst="rect">
                  <a:avLst/>
                </a:prstGeom>
                <a:noFill/>
              </p:spPr>
            </p:pic>
            <p:pic>
              <p:nvPicPr>
                <p:cNvPr id="1833" name="Picture 10620">
                  <a:extLst>
                    <a:ext uri="{FF2B5EF4-FFF2-40B4-BE49-F238E27FC236}">
                      <a16:creationId xmlns:a16="http://schemas.microsoft.com/office/drawing/2014/main" id="{B16E9F40-6AC4-0CBE-E0D2-70AE567470A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8215"/>
                  <a:ext cx="32584" cy="37401"/>
                </a:xfrm>
                <a:prstGeom prst="rect">
                  <a:avLst/>
                </a:prstGeom>
                <a:noFill/>
              </p:spPr>
            </p:pic>
            <p:pic>
              <p:nvPicPr>
                <p:cNvPr id="1834" name="Picture 10621">
                  <a:extLst>
                    <a:ext uri="{FF2B5EF4-FFF2-40B4-BE49-F238E27FC236}">
                      <a16:creationId xmlns:a16="http://schemas.microsoft.com/office/drawing/2014/main" id="{50CD4BF6-6F23-FB63-54A4-2F804E5FD4E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69446"/>
                  <a:ext cx="32584" cy="37401"/>
                </a:xfrm>
                <a:prstGeom prst="rect">
                  <a:avLst/>
                </a:prstGeom>
                <a:noFill/>
              </p:spPr>
            </p:pic>
            <p:pic>
              <p:nvPicPr>
                <p:cNvPr id="1835" name="Picture 10622">
                  <a:extLst>
                    <a:ext uri="{FF2B5EF4-FFF2-40B4-BE49-F238E27FC236}">
                      <a16:creationId xmlns:a16="http://schemas.microsoft.com/office/drawing/2014/main" id="{C8EC3261-245C-CF32-05ED-717E7C9661D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044383"/>
                  <a:ext cx="32584" cy="37401"/>
                </a:xfrm>
                <a:prstGeom prst="rect">
                  <a:avLst/>
                </a:prstGeom>
                <a:noFill/>
              </p:spPr>
            </p:pic>
            <p:pic>
              <p:nvPicPr>
                <p:cNvPr id="1836" name="Picture 10623">
                  <a:extLst>
                    <a:ext uri="{FF2B5EF4-FFF2-40B4-BE49-F238E27FC236}">
                      <a16:creationId xmlns:a16="http://schemas.microsoft.com/office/drawing/2014/main" id="{B424B711-E662-C3A8-18F7-C832618B187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4462"/>
                  <a:ext cx="32584" cy="37401"/>
                </a:xfrm>
                <a:prstGeom prst="rect">
                  <a:avLst/>
                </a:prstGeom>
                <a:noFill/>
              </p:spPr>
            </p:pic>
            <p:pic>
              <p:nvPicPr>
                <p:cNvPr id="1837" name="Picture 10624">
                  <a:extLst>
                    <a:ext uri="{FF2B5EF4-FFF2-40B4-BE49-F238E27FC236}">
                      <a16:creationId xmlns:a16="http://schemas.microsoft.com/office/drawing/2014/main" id="{187D49C9-51C1-BF36-D3D1-926DDB40CC4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2074"/>
                  <a:ext cx="32584" cy="37401"/>
                </a:xfrm>
                <a:prstGeom prst="rect">
                  <a:avLst/>
                </a:prstGeom>
                <a:noFill/>
              </p:spPr>
            </p:pic>
            <p:pic>
              <p:nvPicPr>
                <p:cNvPr id="1838" name="Picture 10625">
                  <a:extLst>
                    <a:ext uri="{FF2B5EF4-FFF2-40B4-BE49-F238E27FC236}">
                      <a16:creationId xmlns:a16="http://schemas.microsoft.com/office/drawing/2014/main" id="{3AB4E77D-2BE5-4171-21C5-63EE4285BFB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53241"/>
                  <a:ext cx="32584" cy="37401"/>
                </a:xfrm>
                <a:prstGeom prst="rect">
                  <a:avLst/>
                </a:prstGeom>
                <a:noFill/>
              </p:spPr>
            </p:pic>
            <p:pic>
              <p:nvPicPr>
                <p:cNvPr id="1839" name="Picture 10626">
                  <a:extLst>
                    <a:ext uri="{FF2B5EF4-FFF2-40B4-BE49-F238E27FC236}">
                      <a16:creationId xmlns:a16="http://schemas.microsoft.com/office/drawing/2014/main" id="{8154A575-F61E-F22E-F969-34E883CC17F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50878"/>
                  <a:ext cx="32584" cy="37401"/>
                </a:xfrm>
                <a:prstGeom prst="rect">
                  <a:avLst/>
                </a:prstGeom>
                <a:noFill/>
              </p:spPr>
            </p:pic>
            <p:pic>
              <p:nvPicPr>
                <p:cNvPr id="1840" name="Picture 10627">
                  <a:extLst>
                    <a:ext uri="{FF2B5EF4-FFF2-40B4-BE49-F238E27FC236}">
                      <a16:creationId xmlns:a16="http://schemas.microsoft.com/office/drawing/2014/main" id="{124A9A1D-4290-A1A3-0BE9-76F22A921F9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95190"/>
                  <a:ext cx="32584" cy="37401"/>
                </a:xfrm>
                <a:prstGeom prst="rect">
                  <a:avLst/>
                </a:prstGeom>
                <a:noFill/>
              </p:spPr>
            </p:pic>
            <p:pic>
              <p:nvPicPr>
                <p:cNvPr id="1841" name="Picture 10628">
                  <a:extLst>
                    <a:ext uri="{FF2B5EF4-FFF2-40B4-BE49-F238E27FC236}">
                      <a16:creationId xmlns:a16="http://schemas.microsoft.com/office/drawing/2014/main" id="{00980CFB-62EA-2BDB-34B0-7EE789FCF73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7114"/>
                  <a:ext cx="32584" cy="37401"/>
                </a:xfrm>
                <a:prstGeom prst="rect">
                  <a:avLst/>
                </a:prstGeom>
                <a:noFill/>
              </p:spPr>
            </p:pic>
            <p:pic>
              <p:nvPicPr>
                <p:cNvPr id="1842" name="Picture 10629">
                  <a:extLst>
                    <a:ext uri="{FF2B5EF4-FFF2-40B4-BE49-F238E27FC236}">
                      <a16:creationId xmlns:a16="http://schemas.microsoft.com/office/drawing/2014/main" id="{35ED1E1C-8380-0EF5-9DF6-5D68C00A0F1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5784"/>
                  <a:ext cx="32584" cy="37401"/>
                </a:xfrm>
                <a:prstGeom prst="rect">
                  <a:avLst/>
                </a:prstGeom>
                <a:noFill/>
              </p:spPr>
            </p:pic>
            <p:pic>
              <p:nvPicPr>
                <p:cNvPr id="1843" name="Picture 10630">
                  <a:extLst>
                    <a:ext uri="{FF2B5EF4-FFF2-40B4-BE49-F238E27FC236}">
                      <a16:creationId xmlns:a16="http://schemas.microsoft.com/office/drawing/2014/main" id="{6A9BDFD7-E703-30F4-8B95-3D7F6A4CD73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4454"/>
                  <a:ext cx="32584" cy="37401"/>
                </a:xfrm>
                <a:prstGeom prst="rect">
                  <a:avLst/>
                </a:prstGeom>
                <a:noFill/>
              </p:spPr>
            </p:pic>
            <p:pic>
              <p:nvPicPr>
                <p:cNvPr id="1844" name="Picture 10631">
                  <a:extLst>
                    <a:ext uri="{FF2B5EF4-FFF2-40B4-BE49-F238E27FC236}">
                      <a16:creationId xmlns:a16="http://schemas.microsoft.com/office/drawing/2014/main" id="{E8E81384-506B-890B-96BC-03535ACA8D3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3091"/>
                  <a:ext cx="32584" cy="37401"/>
                </a:xfrm>
                <a:prstGeom prst="rect">
                  <a:avLst/>
                </a:prstGeom>
                <a:noFill/>
              </p:spPr>
            </p:pic>
            <p:pic>
              <p:nvPicPr>
                <p:cNvPr id="1845" name="Picture 10632">
                  <a:extLst>
                    <a:ext uri="{FF2B5EF4-FFF2-40B4-BE49-F238E27FC236}">
                      <a16:creationId xmlns:a16="http://schemas.microsoft.com/office/drawing/2014/main" id="{339BA205-7B0D-84BE-378B-88D3A34030D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2976"/>
                  <a:ext cx="32584" cy="37401"/>
                </a:xfrm>
                <a:prstGeom prst="rect">
                  <a:avLst/>
                </a:prstGeom>
                <a:noFill/>
              </p:spPr>
            </p:pic>
            <p:pic>
              <p:nvPicPr>
                <p:cNvPr id="1846" name="Picture 10633">
                  <a:extLst>
                    <a:ext uri="{FF2B5EF4-FFF2-40B4-BE49-F238E27FC236}">
                      <a16:creationId xmlns:a16="http://schemas.microsoft.com/office/drawing/2014/main" id="{7CBE55B2-776C-9D68-4C2A-AE1AC9FC85D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1748"/>
                  <a:ext cx="32584" cy="37401"/>
                </a:xfrm>
                <a:prstGeom prst="rect">
                  <a:avLst/>
                </a:prstGeom>
                <a:noFill/>
              </p:spPr>
            </p:pic>
            <p:pic>
              <p:nvPicPr>
                <p:cNvPr id="1847" name="Picture 10634">
                  <a:extLst>
                    <a:ext uri="{FF2B5EF4-FFF2-40B4-BE49-F238E27FC236}">
                      <a16:creationId xmlns:a16="http://schemas.microsoft.com/office/drawing/2014/main" id="{86C5E1EA-B20C-F245-26AA-85ACC7C2F49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8795"/>
                  <a:ext cx="32584" cy="37401"/>
                </a:xfrm>
                <a:prstGeom prst="rect">
                  <a:avLst/>
                </a:prstGeom>
                <a:noFill/>
              </p:spPr>
            </p:pic>
            <p:pic>
              <p:nvPicPr>
                <p:cNvPr id="1848" name="Picture 10635">
                  <a:extLst>
                    <a:ext uri="{FF2B5EF4-FFF2-40B4-BE49-F238E27FC236}">
                      <a16:creationId xmlns:a16="http://schemas.microsoft.com/office/drawing/2014/main" id="{EBC7A1CF-DC52-A83A-CD91-6A6E7126966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6244"/>
                  <a:ext cx="32584" cy="37401"/>
                </a:xfrm>
                <a:prstGeom prst="rect">
                  <a:avLst/>
                </a:prstGeom>
                <a:noFill/>
              </p:spPr>
            </p:pic>
            <p:pic>
              <p:nvPicPr>
                <p:cNvPr id="1849" name="Picture 10636">
                  <a:extLst>
                    <a:ext uri="{FF2B5EF4-FFF2-40B4-BE49-F238E27FC236}">
                      <a16:creationId xmlns:a16="http://schemas.microsoft.com/office/drawing/2014/main" id="{D2864A5D-38AB-05D3-0C7F-6695F3F14A9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9627"/>
                  <a:ext cx="32584" cy="37401"/>
                </a:xfrm>
                <a:prstGeom prst="rect">
                  <a:avLst/>
                </a:prstGeom>
                <a:noFill/>
              </p:spPr>
            </p:pic>
            <p:pic>
              <p:nvPicPr>
                <p:cNvPr id="1850" name="Picture 10637">
                  <a:extLst>
                    <a:ext uri="{FF2B5EF4-FFF2-40B4-BE49-F238E27FC236}">
                      <a16:creationId xmlns:a16="http://schemas.microsoft.com/office/drawing/2014/main" id="{32149A55-DBCA-C8A9-B490-8374584EB06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2205"/>
                  <a:ext cx="32584" cy="37401"/>
                </a:xfrm>
                <a:prstGeom prst="rect">
                  <a:avLst/>
                </a:prstGeom>
                <a:noFill/>
              </p:spPr>
            </p:pic>
            <p:pic>
              <p:nvPicPr>
                <p:cNvPr id="1851" name="Picture 10638">
                  <a:extLst>
                    <a:ext uri="{FF2B5EF4-FFF2-40B4-BE49-F238E27FC236}">
                      <a16:creationId xmlns:a16="http://schemas.microsoft.com/office/drawing/2014/main" id="{598E6694-0807-612E-73F6-A695CA03754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0696"/>
                  <a:ext cx="32584" cy="37401"/>
                </a:xfrm>
                <a:prstGeom prst="rect">
                  <a:avLst/>
                </a:prstGeom>
                <a:noFill/>
              </p:spPr>
            </p:pic>
            <p:pic>
              <p:nvPicPr>
                <p:cNvPr id="1852" name="Picture 10639">
                  <a:extLst>
                    <a:ext uri="{FF2B5EF4-FFF2-40B4-BE49-F238E27FC236}">
                      <a16:creationId xmlns:a16="http://schemas.microsoft.com/office/drawing/2014/main" id="{2977C236-C93D-AC8B-5DB8-D99C5BCC59A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03600"/>
                  <a:ext cx="32584" cy="37401"/>
                </a:xfrm>
                <a:prstGeom prst="rect">
                  <a:avLst/>
                </a:prstGeom>
                <a:noFill/>
              </p:spPr>
            </p:pic>
            <p:pic>
              <p:nvPicPr>
                <p:cNvPr id="1853" name="Picture 10640">
                  <a:extLst>
                    <a:ext uri="{FF2B5EF4-FFF2-40B4-BE49-F238E27FC236}">
                      <a16:creationId xmlns:a16="http://schemas.microsoft.com/office/drawing/2014/main" id="{EC2AC291-5FF4-13B4-4345-FBC621E34D0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0203"/>
                  <a:ext cx="32584" cy="37401"/>
                </a:xfrm>
                <a:prstGeom prst="rect">
                  <a:avLst/>
                </a:prstGeom>
                <a:noFill/>
              </p:spPr>
            </p:pic>
            <p:pic>
              <p:nvPicPr>
                <p:cNvPr id="1854" name="Picture 10641">
                  <a:extLst>
                    <a:ext uri="{FF2B5EF4-FFF2-40B4-BE49-F238E27FC236}">
                      <a16:creationId xmlns:a16="http://schemas.microsoft.com/office/drawing/2014/main" id="{6225C54E-8A7C-61A7-475A-59A56FC6383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939647"/>
                  <a:ext cx="32584" cy="37401"/>
                </a:xfrm>
                <a:prstGeom prst="rect">
                  <a:avLst/>
                </a:prstGeom>
                <a:noFill/>
              </p:spPr>
            </p:pic>
            <p:pic>
              <p:nvPicPr>
                <p:cNvPr id="1855" name="Picture 10642">
                  <a:extLst>
                    <a:ext uri="{FF2B5EF4-FFF2-40B4-BE49-F238E27FC236}">
                      <a16:creationId xmlns:a16="http://schemas.microsoft.com/office/drawing/2014/main" id="{7D35AB6D-D750-692D-8219-D68E99D8C49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0612"/>
                  <a:ext cx="32584" cy="37401"/>
                </a:xfrm>
                <a:prstGeom prst="rect">
                  <a:avLst/>
                </a:prstGeom>
                <a:noFill/>
              </p:spPr>
            </p:pic>
            <p:pic>
              <p:nvPicPr>
                <p:cNvPr id="1856" name="Picture 10643">
                  <a:extLst>
                    <a:ext uri="{FF2B5EF4-FFF2-40B4-BE49-F238E27FC236}">
                      <a16:creationId xmlns:a16="http://schemas.microsoft.com/office/drawing/2014/main" id="{5AAD9560-641B-0277-7492-0BF95C45F8D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97110"/>
                  <a:ext cx="32584" cy="37401"/>
                </a:xfrm>
                <a:prstGeom prst="rect">
                  <a:avLst/>
                </a:prstGeom>
                <a:noFill/>
              </p:spPr>
            </p:pic>
            <p:pic>
              <p:nvPicPr>
                <p:cNvPr id="1857" name="Picture 10644">
                  <a:extLst>
                    <a:ext uri="{FF2B5EF4-FFF2-40B4-BE49-F238E27FC236}">
                      <a16:creationId xmlns:a16="http://schemas.microsoft.com/office/drawing/2014/main" id="{A0315DF1-448A-1749-4BF4-C2CE04ABC62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9914"/>
                  <a:ext cx="32584" cy="37401"/>
                </a:xfrm>
                <a:prstGeom prst="rect">
                  <a:avLst/>
                </a:prstGeom>
                <a:noFill/>
              </p:spPr>
            </p:pic>
            <p:pic>
              <p:nvPicPr>
                <p:cNvPr id="1858" name="Picture 10645">
                  <a:extLst>
                    <a:ext uri="{FF2B5EF4-FFF2-40B4-BE49-F238E27FC236}">
                      <a16:creationId xmlns:a16="http://schemas.microsoft.com/office/drawing/2014/main" id="{BF819DDB-D98C-17F4-D18D-3D0202FBED4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1272"/>
                  <a:ext cx="32584" cy="37401"/>
                </a:xfrm>
                <a:prstGeom prst="rect">
                  <a:avLst/>
                </a:prstGeom>
                <a:noFill/>
              </p:spPr>
            </p:pic>
            <p:pic>
              <p:nvPicPr>
                <p:cNvPr id="1859" name="Picture 10646">
                  <a:extLst>
                    <a:ext uri="{FF2B5EF4-FFF2-40B4-BE49-F238E27FC236}">
                      <a16:creationId xmlns:a16="http://schemas.microsoft.com/office/drawing/2014/main" id="{71452FA2-11C7-3CAE-FA22-F67EC6EEFE7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02933"/>
                  <a:ext cx="32584" cy="37401"/>
                </a:xfrm>
                <a:prstGeom prst="rect">
                  <a:avLst/>
                </a:prstGeom>
                <a:noFill/>
              </p:spPr>
            </p:pic>
            <p:pic>
              <p:nvPicPr>
                <p:cNvPr id="1860" name="Picture 10647">
                  <a:extLst>
                    <a:ext uri="{FF2B5EF4-FFF2-40B4-BE49-F238E27FC236}">
                      <a16:creationId xmlns:a16="http://schemas.microsoft.com/office/drawing/2014/main" id="{FBD8F5F2-2424-E062-880A-5DE65B2B7BE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7804"/>
                  <a:ext cx="32584" cy="37401"/>
                </a:xfrm>
                <a:prstGeom prst="rect">
                  <a:avLst/>
                </a:prstGeom>
                <a:noFill/>
              </p:spPr>
            </p:pic>
            <p:pic>
              <p:nvPicPr>
                <p:cNvPr id="1861" name="Picture 10648">
                  <a:extLst>
                    <a:ext uri="{FF2B5EF4-FFF2-40B4-BE49-F238E27FC236}">
                      <a16:creationId xmlns:a16="http://schemas.microsoft.com/office/drawing/2014/main" id="{7DE9B48B-B9F1-3831-8F76-50C74C8C3E7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01778"/>
                  <a:ext cx="32584" cy="37401"/>
                </a:xfrm>
                <a:prstGeom prst="rect">
                  <a:avLst/>
                </a:prstGeom>
                <a:noFill/>
              </p:spPr>
            </p:pic>
            <p:pic>
              <p:nvPicPr>
                <p:cNvPr id="1862" name="Picture 10649">
                  <a:extLst>
                    <a:ext uri="{FF2B5EF4-FFF2-40B4-BE49-F238E27FC236}">
                      <a16:creationId xmlns:a16="http://schemas.microsoft.com/office/drawing/2014/main" id="{537D4718-12FC-268B-078F-1E376EC2B03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31631"/>
                  <a:ext cx="32584" cy="37401"/>
                </a:xfrm>
                <a:prstGeom prst="rect">
                  <a:avLst/>
                </a:prstGeom>
                <a:noFill/>
              </p:spPr>
            </p:pic>
            <p:pic>
              <p:nvPicPr>
                <p:cNvPr id="1863" name="Picture 10650">
                  <a:extLst>
                    <a:ext uri="{FF2B5EF4-FFF2-40B4-BE49-F238E27FC236}">
                      <a16:creationId xmlns:a16="http://schemas.microsoft.com/office/drawing/2014/main" id="{547BFD0F-6AAA-4706-2D14-4C20934E83E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28422"/>
                  <a:ext cx="32584" cy="37401"/>
                </a:xfrm>
                <a:prstGeom prst="rect">
                  <a:avLst/>
                </a:prstGeom>
                <a:noFill/>
              </p:spPr>
            </p:pic>
            <p:pic>
              <p:nvPicPr>
                <p:cNvPr id="1864" name="Picture 10651">
                  <a:extLst>
                    <a:ext uri="{FF2B5EF4-FFF2-40B4-BE49-F238E27FC236}">
                      <a16:creationId xmlns:a16="http://schemas.microsoft.com/office/drawing/2014/main" id="{40BC49EE-8772-4DAD-5E63-5F44D8BB184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915911"/>
                  <a:ext cx="32584" cy="37401"/>
                </a:xfrm>
                <a:prstGeom prst="rect">
                  <a:avLst/>
                </a:prstGeom>
                <a:noFill/>
              </p:spPr>
            </p:pic>
            <p:pic>
              <p:nvPicPr>
                <p:cNvPr id="1865" name="Picture 10652">
                  <a:extLst>
                    <a:ext uri="{FF2B5EF4-FFF2-40B4-BE49-F238E27FC236}">
                      <a16:creationId xmlns:a16="http://schemas.microsoft.com/office/drawing/2014/main" id="{11020BEC-C267-2CA8-A5F2-E38E9EC2C5E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83336"/>
                  <a:ext cx="32584" cy="37401"/>
                </a:xfrm>
                <a:prstGeom prst="rect">
                  <a:avLst/>
                </a:prstGeom>
                <a:noFill/>
              </p:spPr>
            </p:pic>
            <p:pic>
              <p:nvPicPr>
                <p:cNvPr id="1866" name="Picture 10653">
                  <a:extLst>
                    <a:ext uri="{FF2B5EF4-FFF2-40B4-BE49-F238E27FC236}">
                      <a16:creationId xmlns:a16="http://schemas.microsoft.com/office/drawing/2014/main" id="{D6533712-19F6-9942-A8D8-2D8FFC442B8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882722"/>
                  <a:ext cx="32584" cy="37401"/>
                </a:xfrm>
                <a:prstGeom prst="rect">
                  <a:avLst/>
                </a:prstGeom>
                <a:noFill/>
              </p:spPr>
            </p:pic>
            <p:pic>
              <p:nvPicPr>
                <p:cNvPr id="1867" name="Picture 10654">
                  <a:extLst>
                    <a:ext uri="{FF2B5EF4-FFF2-40B4-BE49-F238E27FC236}">
                      <a16:creationId xmlns:a16="http://schemas.microsoft.com/office/drawing/2014/main" id="{DC28FD4C-0738-47AE-FFD2-0D7E83E6DFC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490990"/>
                  <a:ext cx="32584" cy="37401"/>
                </a:xfrm>
                <a:prstGeom prst="rect">
                  <a:avLst/>
                </a:prstGeom>
                <a:noFill/>
              </p:spPr>
            </p:pic>
            <p:pic>
              <p:nvPicPr>
                <p:cNvPr id="1868" name="Picture 10655">
                  <a:extLst>
                    <a:ext uri="{FF2B5EF4-FFF2-40B4-BE49-F238E27FC236}">
                      <a16:creationId xmlns:a16="http://schemas.microsoft.com/office/drawing/2014/main" id="{C0FDE0CA-99F5-3A32-3DEE-D07D3871BC3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88939"/>
                  <a:ext cx="32584" cy="37401"/>
                </a:xfrm>
                <a:prstGeom prst="rect">
                  <a:avLst/>
                </a:prstGeom>
                <a:noFill/>
              </p:spPr>
            </p:pic>
            <p:pic>
              <p:nvPicPr>
                <p:cNvPr id="1869" name="Picture 10656">
                  <a:extLst>
                    <a:ext uri="{FF2B5EF4-FFF2-40B4-BE49-F238E27FC236}">
                      <a16:creationId xmlns:a16="http://schemas.microsoft.com/office/drawing/2014/main" id="{75BEEB9C-BE49-695A-7A91-A2771A945A8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88066"/>
                  <a:ext cx="32584" cy="37401"/>
                </a:xfrm>
                <a:prstGeom prst="rect">
                  <a:avLst/>
                </a:prstGeom>
                <a:noFill/>
              </p:spPr>
            </p:pic>
            <p:pic>
              <p:nvPicPr>
                <p:cNvPr id="1870" name="Picture 10657">
                  <a:extLst>
                    <a:ext uri="{FF2B5EF4-FFF2-40B4-BE49-F238E27FC236}">
                      <a16:creationId xmlns:a16="http://schemas.microsoft.com/office/drawing/2014/main" id="{80275FF5-F031-5C8F-4D2A-81AE5306AFB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07261"/>
                  <a:ext cx="32584" cy="37401"/>
                </a:xfrm>
                <a:prstGeom prst="rect">
                  <a:avLst/>
                </a:prstGeom>
                <a:noFill/>
              </p:spPr>
            </p:pic>
            <p:pic>
              <p:nvPicPr>
                <p:cNvPr id="1871" name="Picture 10658">
                  <a:extLst>
                    <a:ext uri="{FF2B5EF4-FFF2-40B4-BE49-F238E27FC236}">
                      <a16:creationId xmlns:a16="http://schemas.microsoft.com/office/drawing/2014/main" id="{C22B4FB7-E074-2F02-F3B9-1EE091FCC06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05229"/>
                  <a:ext cx="32584" cy="37401"/>
                </a:xfrm>
                <a:prstGeom prst="rect">
                  <a:avLst/>
                </a:prstGeom>
                <a:noFill/>
              </p:spPr>
            </p:pic>
            <p:pic>
              <p:nvPicPr>
                <p:cNvPr id="1872" name="Picture 10659">
                  <a:extLst>
                    <a:ext uri="{FF2B5EF4-FFF2-40B4-BE49-F238E27FC236}">
                      <a16:creationId xmlns:a16="http://schemas.microsoft.com/office/drawing/2014/main" id="{09ACA4FD-D7E5-9681-F7A2-1005CD29DFC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20488"/>
                  <a:ext cx="32584" cy="37401"/>
                </a:xfrm>
                <a:prstGeom prst="rect">
                  <a:avLst/>
                </a:prstGeom>
                <a:noFill/>
              </p:spPr>
            </p:pic>
            <p:pic>
              <p:nvPicPr>
                <p:cNvPr id="1873" name="Picture 10660">
                  <a:extLst>
                    <a:ext uri="{FF2B5EF4-FFF2-40B4-BE49-F238E27FC236}">
                      <a16:creationId xmlns:a16="http://schemas.microsoft.com/office/drawing/2014/main" id="{3ED775B3-AF5E-65D6-2DC6-336568EBEB9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18453"/>
                  <a:ext cx="32584" cy="37401"/>
                </a:xfrm>
                <a:prstGeom prst="rect">
                  <a:avLst/>
                </a:prstGeom>
                <a:noFill/>
              </p:spPr>
            </p:pic>
            <p:pic>
              <p:nvPicPr>
                <p:cNvPr id="1874" name="Picture 10661">
                  <a:extLst>
                    <a:ext uri="{FF2B5EF4-FFF2-40B4-BE49-F238E27FC236}">
                      <a16:creationId xmlns:a16="http://schemas.microsoft.com/office/drawing/2014/main" id="{34CC9616-1448-E12D-AAF5-138650CBA92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822702"/>
                  <a:ext cx="32584" cy="37401"/>
                </a:xfrm>
                <a:prstGeom prst="rect">
                  <a:avLst/>
                </a:prstGeom>
                <a:noFill/>
              </p:spPr>
            </p:pic>
            <p:pic>
              <p:nvPicPr>
                <p:cNvPr id="1875" name="Picture 10662">
                  <a:extLst>
                    <a:ext uri="{FF2B5EF4-FFF2-40B4-BE49-F238E27FC236}">
                      <a16:creationId xmlns:a16="http://schemas.microsoft.com/office/drawing/2014/main" id="{AC8FD1F8-D0C3-DCA7-F796-3FD717F44A1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756594"/>
                  <a:ext cx="32584" cy="37401"/>
                </a:xfrm>
                <a:prstGeom prst="rect">
                  <a:avLst/>
                </a:prstGeom>
                <a:noFill/>
              </p:spPr>
            </p:pic>
            <p:pic>
              <p:nvPicPr>
                <p:cNvPr id="1876" name="Picture 10663">
                  <a:extLst>
                    <a:ext uri="{FF2B5EF4-FFF2-40B4-BE49-F238E27FC236}">
                      <a16:creationId xmlns:a16="http://schemas.microsoft.com/office/drawing/2014/main" id="{ED309B6A-DC8B-D44A-A247-CA871B8D593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206722"/>
                  <a:ext cx="32584" cy="37401"/>
                </a:xfrm>
                <a:prstGeom prst="rect">
                  <a:avLst/>
                </a:prstGeom>
                <a:noFill/>
              </p:spPr>
            </p:pic>
            <p:pic>
              <p:nvPicPr>
                <p:cNvPr id="1877" name="Picture 10664">
                  <a:extLst>
                    <a:ext uri="{FF2B5EF4-FFF2-40B4-BE49-F238E27FC236}">
                      <a16:creationId xmlns:a16="http://schemas.microsoft.com/office/drawing/2014/main" id="{97A92C9A-2464-969C-80BF-E1089E08A98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005317"/>
                  <a:ext cx="32584" cy="37401"/>
                </a:xfrm>
                <a:prstGeom prst="rect">
                  <a:avLst/>
                </a:prstGeom>
                <a:noFill/>
              </p:spPr>
            </p:pic>
            <p:pic>
              <p:nvPicPr>
                <p:cNvPr id="1878" name="Picture 10665">
                  <a:extLst>
                    <a:ext uri="{FF2B5EF4-FFF2-40B4-BE49-F238E27FC236}">
                      <a16:creationId xmlns:a16="http://schemas.microsoft.com/office/drawing/2014/main" id="{BBFA9CC6-A1A8-B021-EB09-1A1052B0EB5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08532"/>
                  <a:ext cx="32584" cy="37401"/>
                </a:xfrm>
                <a:prstGeom prst="rect">
                  <a:avLst/>
                </a:prstGeom>
                <a:noFill/>
              </p:spPr>
            </p:pic>
            <p:pic>
              <p:nvPicPr>
                <p:cNvPr id="1879" name="Picture 10666">
                  <a:extLst>
                    <a:ext uri="{FF2B5EF4-FFF2-40B4-BE49-F238E27FC236}">
                      <a16:creationId xmlns:a16="http://schemas.microsoft.com/office/drawing/2014/main" id="{6B769802-6705-0795-BD58-B58DFA94652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2224966"/>
                  <a:ext cx="32584" cy="37401"/>
                </a:xfrm>
                <a:prstGeom prst="rect">
                  <a:avLst/>
                </a:prstGeom>
                <a:noFill/>
              </p:spPr>
            </p:pic>
            <p:pic>
              <p:nvPicPr>
                <p:cNvPr id="1880" name="Picture 10667">
                  <a:extLst>
                    <a:ext uri="{FF2B5EF4-FFF2-40B4-BE49-F238E27FC236}">
                      <a16:creationId xmlns:a16="http://schemas.microsoft.com/office/drawing/2014/main" id="{154EDA01-2152-8AB4-7C14-6D6CD3D50BE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207952"/>
                  <a:ext cx="32584" cy="37401"/>
                </a:xfrm>
                <a:prstGeom prst="rect">
                  <a:avLst/>
                </a:prstGeom>
                <a:noFill/>
              </p:spPr>
            </p:pic>
            <p:pic>
              <p:nvPicPr>
                <p:cNvPr id="1881" name="Picture 10668">
                  <a:extLst>
                    <a:ext uri="{FF2B5EF4-FFF2-40B4-BE49-F238E27FC236}">
                      <a16:creationId xmlns:a16="http://schemas.microsoft.com/office/drawing/2014/main" id="{C1C10D8E-DB95-2A90-2A02-71681FB8691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113575"/>
                  <a:ext cx="32584" cy="37401"/>
                </a:xfrm>
                <a:prstGeom prst="rect">
                  <a:avLst/>
                </a:prstGeom>
                <a:noFill/>
              </p:spPr>
            </p:pic>
            <p:pic>
              <p:nvPicPr>
                <p:cNvPr id="1882" name="Picture 10669">
                  <a:extLst>
                    <a:ext uri="{FF2B5EF4-FFF2-40B4-BE49-F238E27FC236}">
                      <a16:creationId xmlns:a16="http://schemas.microsoft.com/office/drawing/2014/main" id="{C907BE3F-3CC0-44AC-43DB-3A3F3939499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70992"/>
                  <a:ext cx="32584" cy="37401"/>
                </a:xfrm>
                <a:prstGeom prst="rect">
                  <a:avLst/>
                </a:prstGeom>
                <a:noFill/>
              </p:spPr>
            </p:pic>
            <p:pic>
              <p:nvPicPr>
                <p:cNvPr id="1883" name="Picture 10670">
                  <a:extLst>
                    <a:ext uri="{FF2B5EF4-FFF2-40B4-BE49-F238E27FC236}">
                      <a16:creationId xmlns:a16="http://schemas.microsoft.com/office/drawing/2014/main" id="{6FF3A6FA-FA18-52C6-3CC6-546BC13FF88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2479429"/>
                  <a:ext cx="32584" cy="37401"/>
                </a:xfrm>
                <a:prstGeom prst="rect">
                  <a:avLst/>
                </a:prstGeom>
                <a:noFill/>
              </p:spPr>
            </p:pic>
            <p:pic>
              <p:nvPicPr>
                <p:cNvPr id="1884" name="Picture 10671">
                  <a:extLst>
                    <a:ext uri="{FF2B5EF4-FFF2-40B4-BE49-F238E27FC236}">
                      <a16:creationId xmlns:a16="http://schemas.microsoft.com/office/drawing/2014/main" id="{3F72F49E-6BFA-EBFE-A8E1-ED4474E3A64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24868"/>
                  <a:ext cx="32584" cy="37401"/>
                </a:xfrm>
                <a:prstGeom prst="rect">
                  <a:avLst/>
                </a:prstGeom>
                <a:noFill/>
              </p:spPr>
            </p:pic>
            <p:pic>
              <p:nvPicPr>
                <p:cNvPr id="1885" name="Picture 10672">
                  <a:extLst>
                    <a:ext uri="{FF2B5EF4-FFF2-40B4-BE49-F238E27FC236}">
                      <a16:creationId xmlns:a16="http://schemas.microsoft.com/office/drawing/2014/main" id="{FA7CA916-605B-064C-0C50-605C6FAB54A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96991"/>
                  <a:ext cx="32584" cy="37401"/>
                </a:xfrm>
                <a:prstGeom prst="rect">
                  <a:avLst/>
                </a:prstGeom>
                <a:noFill/>
              </p:spPr>
            </p:pic>
            <p:pic>
              <p:nvPicPr>
                <p:cNvPr id="1886" name="Picture 10673">
                  <a:extLst>
                    <a:ext uri="{FF2B5EF4-FFF2-40B4-BE49-F238E27FC236}">
                      <a16:creationId xmlns:a16="http://schemas.microsoft.com/office/drawing/2014/main" id="{7606A2F6-C826-8DEB-E71E-7151D9D5ADA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36103"/>
                  <a:ext cx="32584" cy="37401"/>
                </a:xfrm>
                <a:prstGeom prst="rect">
                  <a:avLst/>
                </a:prstGeom>
                <a:noFill/>
              </p:spPr>
            </p:pic>
            <p:pic>
              <p:nvPicPr>
                <p:cNvPr id="1887" name="Picture 10674">
                  <a:extLst>
                    <a:ext uri="{FF2B5EF4-FFF2-40B4-BE49-F238E27FC236}">
                      <a16:creationId xmlns:a16="http://schemas.microsoft.com/office/drawing/2014/main" id="{8D7B36AF-A826-9076-7A44-0F84B73DFA7B}"/>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11583"/>
                  <a:ext cx="32584" cy="37401"/>
                </a:xfrm>
                <a:prstGeom prst="rect">
                  <a:avLst/>
                </a:prstGeom>
                <a:noFill/>
              </p:spPr>
            </p:pic>
            <p:pic>
              <p:nvPicPr>
                <p:cNvPr id="1888" name="Picture 10675">
                  <a:extLst>
                    <a:ext uri="{FF2B5EF4-FFF2-40B4-BE49-F238E27FC236}">
                      <a16:creationId xmlns:a16="http://schemas.microsoft.com/office/drawing/2014/main" id="{A52E1CAF-5595-97BC-1A2D-6AF40C2625F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92432"/>
                  <a:ext cx="32584" cy="37401"/>
                </a:xfrm>
                <a:prstGeom prst="rect">
                  <a:avLst/>
                </a:prstGeom>
                <a:noFill/>
              </p:spPr>
            </p:pic>
            <p:pic>
              <p:nvPicPr>
                <p:cNvPr id="1889" name="Picture 10676">
                  <a:extLst>
                    <a:ext uri="{FF2B5EF4-FFF2-40B4-BE49-F238E27FC236}">
                      <a16:creationId xmlns:a16="http://schemas.microsoft.com/office/drawing/2014/main" id="{C74796DC-452E-C64F-E61A-08B4B84C8D8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38466"/>
                  <a:ext cx="32584" cy="37401"/>
                </a:xfrm>
                <a:prstGeom prst="rect">
                  <a:avLst/>
                </a:prstGeom>
                <a:noFill/>
              </p:spPr>
            </p:pic>
            <p:pic>
              <p:nvPicPr>
                <p:cNvPr id="1890" name="Picture 10677">
                  <a:extLst>
                    <a:ext uri="{FF2B5EF4-FFF2-40B4-BE49-F238E27FC236}">
                      <a16:creationId xmlns:a16="http://schemas.microsoft.com/office/drawing/2014/main" id="{316ACE27-87C7-A96D-E5B9-2DE45FC61F6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454889"/>
                  <a:ext cx="32584" cy="37401"/>
                </a:xfrm>
                <a:prstGeom prst="rect">
                  <a:avLst/>
                </a:prstGeom>
                <a:noFill/>
              </p:spPr>
            </p:pic>
            <p:pic>
              <p:nvPicPr>
                <p:cNvPr id="1891" name="Picture 10678">
                  <a:extLst>
                    <a:ext uri="{FF2B5EF4-FFF2-40B4-BE49-F238E27FC236}">
                      <a16:creationId xmlns:a16="http://schemas.microsoft.com/office/drawing/2014/main" id="{16996DB1-D7B7-7118-386D-048DE67A606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9209"/>
                  <a:ext cx="32584" cy="37401"/>
                </a:xfrm>
                <a:prstGeom prst="rect">
                  <a:avLst/>
                </a:prstGeom>
                <a:noFill/>
              </p:spPr>
            </p:pic>
            <p:pic>
              <p:nvPicPr>
                <p:cNvPr id="1892" name="Picture 10679">
                  <a:extLst>
                    <a:ext uri="{FF2B5EF4-FFF2-40B4-BE49-F238E27FC236}">
                      <a16:creationId xmlns:a16="http://schemas.microsoft.com/office/drawing/2014/main" id="{51295D5E-8BB7-7635-4E38-F8B4D34D00D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89915"/>
                  <a:ext cx="32584" cy="37401"/>
                </a:xfrm>
                <a:prstGeom prst="rect">
                  <a:avLst/>
                </a:prstGeom>
                <a:noFill/>
              </p:spPr>
            </p:pic>
            <p:pic>
              <p:nvPicPr>
                <p:cNvPr id="1893" name="Picture 10680">
                  <a:extLst>
                    <a:ext uri="{FF2B5EF4-FFF2-40B4-BE49-F238E27FC236}">
                      <a16:creationId xmlns:a16="http://schemas.microsoft.com/office/drawing/2014/main" id="{B6214498-3D13-CC76-8875-2DD6A7D15DA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445458"/>
                  <a:ext cx="32584" cy="37401"/>
                </a:xfrm>
                <a:prstGeom prst="rect">
                  <a:avLst/>
                </a:prstGeom>
                <a:noFill/>
              </p:spPr>
            </p:pic>
            <p:pic>
              <p:nvPicPr>
                <p:cNvPr id="1894" name="Picture 10681">
                  <a:extLst>
                    <a:ext uri="{FF2B5EF4-FFF2-40B4-BE49-F238E27FC236}">
                      <a16:creationId xmlns:a16="http://schemas.microsoft.com/office/drawing/2014/main" id="{AB56368B-AE59-D6F2-F15D-A54DB95A9CE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99386"/>
                  <a:ext cx="32584" cy="37401"/>
                </a:xfrm>
                <a:prstGeom prst="rect">
                  <a:avLst/>
                </a:prstGeom>
                <a:noFill/>
              </p:spPr>
            </p:pic>
            <p:pic>
              <p:nvPicPr>
                <p:cNvPr id="1895" name="Picture 10682">
                  <a:extLst>
                    <a:ext uri="{FF2B5EF4-FFF2-40B4-BE49-F238E27FC236}">
                      <a16:creationId xmlns:a16="http://schemas.microsoft.com/office/drawing/2014/main" id="{8EE42B2C-A551-042F-EF8C-D2824FB1E78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34305"/>
                  <a:ext cx="32584" cy="37401"/>
                </a:xfrm>
                <a:prstGeom prst="rect">
                  <a:avLst/>
                </a:prstGeom>
                <a:noFill/>
              </p:spPr>
            </p:pic>
            <p:pic>
              <p:nvPicPr>
                <p:cNvPr id="1896" name="Picture 10683">
                  <a:extLst>
                    <a:ext uri="{FF2B5EF4-FFF2-40B4-BE49-F238E27FC236}">
                      <a16:creationId xmlns:a16="http://schemas.microsoft.com/office/drawing/2014/main" id="{7B132ADF-01EF-8597-CEE1-E428CB6A691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63022"/>
                  <a:ext cx="32584" cy="37401"/>
                </a:xfrm>
                <a:prstGeom prst="rect">
                  <a:avLst/>
                </a:prstGeom>
                <a:noFill/>
              </p:spPr>
            </p:pic>
            <p:pic>
              <p:nvPicPr>
                <p:cNvPr id="1897" name="Picture 10684">
                  <a:extLst>
                    <a:ext uri="{FF2B5EF4-FFF2-40B4-BE49-F238E27FC236}">
                      <a16:creationId xmlns:a16="http://schemas.microsoft.com/office/drawing/2014/main" id="{064C584E-C29C-8227-E0E3-38E0A8088C9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94530"/>
                  <a:ext cx="32584" cy="37401"/>
                </a:xfrm>
                <a:prstGeom prst="rect">
                  <a:avLst/>
                </a:prstGeom>
                <a:noFill/>
              </p:spPr>
            </p:pic>
            <p:pic>
              <p:nvPicPr>
                <p:cNvPr id="1898" name="Picture 10685">
                  <a:extLst>
                    <a:ext uri="{FF2B5EF4-FFF2-40B4-BE49-F238E27FC236}">
                      <a16:creationId xmlns:a16="http://schemas.microsoft.com/office/drawing/2014/main" id="{D1BE4DE6-0D4B-C8DB-0D33-B8C3B549C4C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51853"/>
                  <a:ext cx="32584" cy="37401"/>
                </a:xfrm>
                <a:prstGeom prst="rect">
                  <a:avLst/>
                </a:prstGeom>
                <a:noFill/>
              </p:spPr>
            </p:pic>
            <p:pic>
              <p:nvPicPr>
                <p:cNvPr id="1899" name="Picture 10686">
                  <a:extLst>
                    <a:ext uri="{FF2B5EF4-FFF2-40B4-BE49-F238E27FC236}">
                      <a16:creationId xmlns:a16="http://schemas.microsoft.com/office/drawing/2014/main" id="{8D676692-BB0B-C780-70CB-6CDA8A0E498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5124"/>
                  <a:ext cx="32584" cy="37401"/>
                </a:xfrm>
                <a:prstGeom prst="rect">
                  <a:avLst/>
                </a:prstGeom>
                <a:noFill/>
              </p:spPr>
            </p:pic>
            <p:pic>
              <p:nvPicPr>
                <p:cNvPr id="1900" name="Picture 10687">
                  <a:extLst>
                    <a:ext uri="{FF2B5EF4-FFF2-40B4-BE49-F238E27FC236}">
                      <a16:creationId xmlns:a16="http://schemas.microsoft.com/office/drawing/2014/main" id="{26312D8E-FBA4-9FF6-A4FD-8158FE68419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27262"/>
                  <a:ext cx="32584" cy="37401"/>
                </a:xfrm>
                <a:prstGeom prst="rect">
                  <a:avLst/>
                </a:prstGeom>
                <a:noFill/>
              </p:spPr>
            </p:pic>
            <p:pic>
              <p:nvPicPr>
                <p:cNvPr id="1901" name="Picture 10688">
                  <a:extLst>
                    <a:ext uri="{FF2B5EF4-FFF2-40B4-BE49-F238E27FC236}">
                      <a16:creationId xmlns:a16="http://schemas.microsoft.com/office/drawing/2014/main" id="{E632C62B-4A13-7C07-51DB-B121C581BF3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50458"/>
                  <a:ext cx="32584" cy="37401"/>
                </a:xfrm>
                <a:prstGeom prst="rect">
                  <a:avLst/>
                </a:prstGeom>
                <a:noFill/>
              </p:spPr>
            </p:pic>
            <p:pic>
              <p:nvPicPr>
                <p:cNvPr id="1902" name="Picture 10689">
                  <a:extLst>
                    <a:ext uri="{FF2B5EF4-FFF2-40B4-BE49-F238E27FC236}">
                      <a16:creationId xmlns:a16="http://schemas.microsoft.com/office/drawing/2014/main" id="{5E49F2E6-9161-FB60-8B15-1863428C521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06437"/>
                  <a:ext cx="32584" cy="37401"/>
                </a:xfrm>
                <a:prstGeom prst="rect">
                  <a:avLst/>
                </a:prstGeom>
                <a:noFill/>
              </p:spPr>
            </p:pic>
            <p:pic>
              <p:nvPicPr>
                <p:cNvPr id="1903" name="Picture 10690">
                  <a:extLst>
                    <a:ext uri="{FF2B5EF4-FFF2-40B4-BE49-F238E27FC236}">
                      <a16:creationId xmlns:a16="http://schemas.microsoft.com/office/drawing/2014/main" id="{95C8DF5D-ABAE-F9A2-8E3B-27486B3E58A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20808"/>
                  <a:ext cx="32584" cy="37401"/>
                </a:xfrm>
                <a:prstGeom prst="rect">
                  <a:avLst/>
                </a:prstGeom>
                <a:noFill/>
              </p:spPr>
            </p:pic>
            <p:pic>
              <p:nvPicPr>
                <p:cNvPr id="1904" name="Picture 10691">
                  <a:extLst>
                    <a:ext uri="{FF2B5EF4-FFF2-40B4-BE49-F238E27FC236}">
                      <a16:creationId xmlns:a16="http://schemas.microsoft.com/office/drawing/2014/main" id="{BE2E3CEC-AA7C-E965-A47A-AE3750C0E48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39677"/>
                  <a:ext cx="32584" cy="37401"/>
                </a:xfrm>
                <a:prstGeom prst="rect">
                  <a:avLst/>
                </a:prstGeom>
                <a:noFill/>
              </p:spPr>
            </p:pic>
            <p:pic>
              <p:nvPicPr>
                <p:cNvPr id="1905" name="Picture 10692">
                  <a:extLst>
                    <a:ext uri="{FF2B5EF4-FFF2-40B4-BE49-F238E27FC236}">
                      <a16:creationId xmlns:a16="http://schemas.microsoft.com/office/drawing/2014/main" id="{22E36917-7238-5C94-8BB5-869E7EAA0CF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24351"/>
                  <a:ext cx="32584" cy="37401"/>
                </a:xfrm>
                <a:prstGeom prst="rect">
                  <a:avLst/>
                </a:prstGeom>
                <a:noFill/>
              </p:spPr>
            </p:pic>
            <p:pic>
              <p:nvPicPr>
                <p:cNvPr id="1906" name="Picture 10693">
                  <a:extLst>
                    <a:ext uri="{FF2B5EF4-FFF2-40B4-BE49-F238E27FC236}">
                      <a16:creationId xmlns:a16="http://schemas.microsoft.com/office/drawing/2014/main" id="{555CF1FF-E840-93BE-9483-E961A1EF71C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36069"/>
                  <a:ext cx="32584" cy="37401"/>
                </a:xfrm>
                <a:prstGeom prst="rect">
                  <a:avLst/>
                </a:prstGeom>
                <a:noFill/>
              </p:spPr>
            </p:pic>
            <p:pic>
              <p:nvPicPr>
                <p:cNvPr id="1907" name="Picture 10694">
                  <a:extLst>
                    <a:ext uri="{FF2B5EF4-FFF2-40B4-BE49-F238E27FC236}">
                      <a16:creationId xmlns:a16="http://schemas.microsoft.com/office/drawing/2014/main" id="{6136D288-8AE6-D9A2-F99D-F07457C1321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402169"/>
                  <a:ext cx="32584" cy="37401"/>
                </a:xfrm>
                <a:prstGeom prst="rect">
                  <a:avLst/>
                </a:prstGeom>
                <a:noFill/>
              </p:spPr>
            </p:pic>
            <p:pic>
              <p:nvPicPr>
                <p:cNvPr id="1908" name="Picture 10695">
                  <a:extLst>
                    <a:ext uri="{FF2B5EF4-FFF2-40B4-BE49-F238E27FC236}">
                      <a16:creationId xmlns:a16="http://schemas.microsoft.com/office/drawing/2014/main" id="{1E23D5E4-14CE-C2A7-A7D3-1F4C6138975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5670"/>
                  <a:ext cx="32584" cy="37401"/>
                </a:xfrm>
                <a:prstGeom prst="rect">
                  <a:avLst/>
                </a:prstGeom>
                <a:noFill/>
              </p:spPr>
            </p:pic>
            <p:pic>
              <p:nvPicPr>
                <p:cNvPr id="1909" name="Picture 10696">
                  <a:extLst>
                    <a:ext uri="{FF2B5EF4-FFF2-40B4-BE49-F238E27FC236}">
                      <a16:creationId xmlns:a16="http://schemas.microsoft.com/office/drawing/2014/main" id="{D06BA0BF-FF3D-3606-2407-55760E86313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99944"/>
                  <a:ext cx="32584" cy="37401"/>
                </a:xfrm>
                <a:prstGeom prst="rect">
                  <a:avLst/>
                </a:prstGeom>
                <a:noFill/>
              </p:spPr>
            </p:pic>
            <p:pic>
              <p:nvPicPr>
                <p:cNvPr id="1910" name="Picture 10697">
                  <a:extLst>
                    <a:ext uri="{FF2B5EF4-FFF2-40B4-BE49-F238E27FC236}">
                      <a16:creationId xmlns:a16="http://schemas.microsoft.com/office/drawing/2014/main" id="{2CBE5305-0DAA-C697-74E4-034CC6266AD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33503"/>
                  <a:ext cx="32584" cy="37401"/>
                </a:xfrm>
                <a:prstGeom prst="rect">
                  <a:avLst/>
                </a:prstGeom>
                <a:noFill/>
              </p:spPr>
            </p:pic>
            <p:pic>
              <p:nvPicPr>
                <p:cNvPr id="1911" name="Picture 10698">
                  <a:extLst>
                    <a:ext uri="{FF2B5EF4-FFF2-40B4-BE49-F238E27FC236}">
                      <a16:creationId xmlns:a16="http://schemas.microsoft.com/office/drawing/2014/main" id="{2477ACA4-02DB-BBFF-3AF6-FBABC615BF7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446509"/>
                  <a:ext cx="32584" cy="37401"/>
                </a:xfrm>
                <a:prstGeom prst="rect">
                  <a:avLst/>
                </a:prstGeom>
                <a:noFill/>
              </p:spPr>
            </p:pic>
            <p:pic>
              <p:nvPicPr>
                <p:cNvPr id="1912" name="Picture 10699">
                  <a:extLst>
                    <a:ext uri="{FF2B5EF4-FFF2-40B4-BE49-F238E27FC236}">
                      <a16:creationId xmlns:a16="http://schemas.microsoft.com/office/drawing/2014/main" id="{BD4A1B2A-D0F9-2451-C84E-049E2234E8E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6842"/>
                  <a:ext cx="32584" cy="37401"/>
                </a:xfrm>
                <a:prstGeom prst="rect">
                  <a:avLst/>
                </a:prstGeom>
                <a:noFill/>
              </p:spPr>
            </p:pic>
            <p:pic>
              <p:nvPicPr>
                <p:cNvPr id="1913" name="Picture 10700">
                  <a:extLst>
                    <a:ext uri="{FF2B5EF4-FFF2-40B4-BE49-F238E27FC236}">
                      <a16:creationId xmlns:a16="http://schemas.microsoft.com/office/drawing/2014/main" id="{F6023071-9F5C-DE33-1653-DB8B837F9FC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08383"/>
                  <a:ext cx="32584" cy="37401"/>
                </a:xfrm>
                <a:prstGeom prst="rect">
                  <a:avLst/>
                </a:prstGeom>
                <a:noFill/>
              </p:spPr>
            </p:pic>
            <p:pic>
              <p:nvPicPr>
                <p:cNvPr id="1914" name="Picture 10701">
                  <a:extLst>
                    <a:ext uri="{FF2B5EF4-FFF2-40B4-BE49-F238E27FC236}">
                      <a16:creationId xmlns:a16="http://schemas.microsoft.com/office/drawing/2014/main" id="{38DD13F2-03FA-D0FB-F7AA-6B617A09DCF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32199"/>
                  <a:ext cx="32584" cy="37401"/>
                </a:xfrm>
                <a:prstGeom prst="rect">
                  <a:avLst/>
                </a:prstGeom>
                <a:noFill/>
              </p:spPr>
            </p:pic>
            <p:pic>
              <p:nvPicPr>
                <p:cNvPr id="1915" name="Picture 10702">
                  <a:extLst>
                    <a:ext uri="{FF2B5EF4-FFF2-40B4-BE49-F238E27FC236}">
                      <a16:creationId xmlns:a16="http://schemas.microsoft.com/office/drawing/2014/main" id="{F2EE431D-F94C-E0B2-5782-07404C7B4A3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8976"/>
                  <a:ext cx="32584" cy="37401"/>
                </a:xfrm>
                <a:prstGeom prst="rect">
                  <a:avLst/>
                </a:prstGeom>
                <a:noFill/>
              </p:spPr>
            </p:pic>
            <p:pic>
              <p:nvPicPr>
                <p:cNvPr id="1916" name="Picture 10703">
                  <a:extLst>
                    <a:ext uri="{FF2B5EF4-FFF2-40B4-BE49-F238E27FC236}">
                      <a16:creationId xmlns:a16="http://schemas.microsoft.com/office/drawing/2014/main" id="{595CA941-E88A-93E9-522A-66807CFF01D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06752"/>
                  <a:ext cx="32584" cy="37401"/>
                </a:xfrm>
                <a:prstGeom prst="rect">
                  <a:avLst/>
                </a:prstGeom>
                <a:noFill/>
              </p:spPr>
            </p:pic>
            <p:pic>
              <p:nvPicPr>
                <p:cNvPr id="1917" name="Picture 10704">
                  <a:extLst>
                    <a:ext uri="{FF2B5EF4-FFF2-40B4-BE49-F238E27FC236}">
                      <a16:creationId xmlns:a16="http://schemas.microsoft.com/office/drawing/2014/main" id="{1D69384F-3C55-0BF7-F0DA-6D0EFA54C70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30555"/>
                  <a:ext cx="32584" cy="37401"/>
                </a:xfrm>
                <a:prstGeom prst="rect">
                  <a:avLst/>
                </a:prstGeom>
                <a:noFill/>
              </p:spPr>
            </p:pic>
            <p:pic>
              <p:nvPicPr>
                <p:cNvPr id="1918" name="Picture 10705">
                  <a:extLst>
                    <a:ext uri="{FF2B5EF4-FFF2-40B4-BE49-F238E27FC236}">
                      <a16:creationId xmlns:a16="http://schemas.microsoft.com/office/drawing/2014/main" id="{E553A6FC-F026-9126-B493-42191A2C08B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66151"/>
                  <a:ext cx="32584" cy="37401"/>
                </a:xfrm>
                <a:prstGeom prst="rect">
                  <a:avLst/>
                </a:prstGeom>
                <a:noFill/>
              </p:spPr>
            </p:pic>
            <p:pic>
              <p:nvPicPr>
                <p:cNvPr id="1919" name="Picture 10706">
                  <a:extLst>
                    <a:ext uri="{FF2B5EF4-FFF2-40B4-BE49-F238E27FC236}">
                      <a16:creationId xmlns:a16="http://schemas.microsoft.com/office/drawing/2014/main" id="{FEF6127B-4AE4-59EB-820B-CC7AE687CAA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26252"/>
                  <a:ext cx="32584" cy="37401"/>
                </a:xfrm>
                <a:prstGeom prst="rect">
                  <a:avLst/>
                </a:prstGeom>
                <a:noFill/>
              </p:spPr>
            </p:pic>
            <p:pic>
              <p:nvPicPr>
                <p:cNvPr id="1920" name="Picture 10707">
                  <a:extLst>
                    <a:ext uri="{FF2B5EF4-FFF2-40B4-BE49-F238E27FC236}">
                      <a16:creationId xmlns:a16="http://schemas.microsoft.com/office/drawing/2014/main" id="{EA869497-CE8D-6AE4-615C-7B3E6D545F0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41229"/>
                  <a:ext cx="32584" cy="37401"/>
                </a:xfrm>
                <a:prstGeom prst="rect">
                  <a:avLst/>
                </a:prstGeom>
                <a:noFill/>
              </p:spPr>
            </p:pic>
            <p:pic>
              <p:nvPicPr>
                <p:cNvPr id="1921" name="Picture 10708">
                  <a:extLst>
                    <a:ext uri="{FF2B5EF4-FFF2-40B4-BE49-F238E27FC236}">
                      <a16:creationId xmlns:a16="http://schemas.microsoft.com/office/drawing/2014/main" id="{B78C829A-2894-0EB8-702D-A6FA633BF17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91112"/>
                  <a:ext cx="32584" cy="37401"/>
                </a:xfrm>
                <a:prstGeom prst="rect">
                  <a:avLst/>
                </a:prstGeom>
                <a:noFill/>
              </p:spPr>
            </p:pic>
            <p:pic>
              <p:nvPicPr>
                <p:cNvPr id="1922" name="Picture 10709">
                  <a:extLst>
                    <a:ext uri="{FF2B5EF4-FFF2-40B4-BE49-F238E27FC236}">
                      <a16:creationId xmlns:a16="http://schemas.microsoft.com/office/drawing/2014/main" id="{F6CEF604-F28D-D5B9-4D19-ECB4F2DC304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52989"/>
                  <a:ext cx="32584" cy="37401"/>
                </a:xfrm>
                <a:prstGeom prst="rect">
                  <a:avLst/>
                </a:prstGeom>
                <a:noFill/>
              </p:spPr>
            </p:pic>
            <p:pic>
              <p:nvPicPr>
                <p:cNvPr id="1923" name="Picture 10710">
                  <a:extLst>
                    <a:ext uri="{FF2B5EF4-FFF2-40B4-BE49-F238E27FC236}">
                      <a16:creationId xmlns:a16="http://schemas.microsoft.com/office/drawing/2014/main" id="{7D87DFB6-D67D-F2D5-D916-635682CDA47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75486"/>
                  <a:ext cx="32584" cy="37401"/>
                </a:xfrm>
                <a:prstGeom prst="rect">
                  <a:avLst/>
                </a:prstGeom>
                <a:noFill/>
              </p:spPr>
            </p:pic>
            <p:pic>
              <p:nvPicPr>
                <p:cNvPr id="1924" name="Picture 10711">
                  <a:extLst>
                    <a:ext uri="{FF2B5EF4-FFF2-40B4-BE49-F238E27FC236}">
                      <a16:creationId xmlns:a16="http://schemas.microsoft.com/office/drawing/2014/main" id="{9DA8A7DE-493A-5364-CDDB-7831372B1F4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06300"/>
                  <a:ext cx="32584" cy="37401"/>
                </a:xfrm>
                <a:prstGeom prst="rect">
                  <a:avLst/>
                </a:prstGeom>
                <a:noFill/>
              </p:spPr>
            </p:pic>
            <p:pic>
              <p:nvPicPr>
                <p:cNvPr id="1925" name="Picture 10712">
                  <a:extLst>
                    <a:ext uri="{FF2B5EF4-FFF2-40B4-BE49-F238E27FC236}">
                      <a16:creationId xmlns:a16="http://schemas.microsoft.com/office/drawing/2014/main" id="{9A84DBAC-D3CA-951C-AF04-C33E2B4096E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11623"/>
                  <a:ext cx="32584" cy="37401"/>
                </a:xfrm>
                <a:prstGeom prst="rect">
                  <a:avLst/>
                </a:prstGeom>
                <a:noFill/>
              </p:spPr>
            </p:pic>
            <p:pic>
              <p:nvPicPr>
                <p:cNvPr id="1926" name="Picture 10713">
                  <a:extLst>
                    <a:ext uri="{FF2B5EF4-FFF2-40B4-BE49-F238E27FC236}">
                      <a16:creationId xmlns:a16="http://schemas.microsoft.com/office/drawing/2014/main" id="{915D1ABA-5EC2-7034-27AE-FD462D82DA7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12845"/>
                  <a:ext cx="32584" cy="37401"/>
                </a:xfrm>
                <a:prstGeom prst="rect">
                  <a:avLst/>
                </a:prstGeom>
                <a:noFill/>
              </p:spPr>
            </p:pic>
            <p:pic>
              <p:nvPicPr>
                <p:cNvPr id="1927" name="Picture 10714">
                  <a:extLst>
                    <a:ext uri="{FF2B5EF4-FFF2-40B4-BE49-F238E27FC236}">
                      <a16:creationId xmlns:a16="http://schemas.microsoft.com/office/drawing/2014/main" id="{9E09C3FF-EC8A-CB1E-EAF1-72F0F0E8B59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92100"/>
                  <a:ext cx="32584" cy="37401"/>
                </a:xfrm>
                <a:prstGeom prst="rect">
                  <a:avLst/>
                </a:prstGeom>
                <a:noFill/>
              </p:spPr>
            </p:pic>
            <p:pic>
              <p:nvPicPr>
                <p:cNvPr id="1928" name="Picture 10715">
                  <a:extLst>
                    <a:ext uri="{FF2B5EF4-FFF2-40B4-BE49-F238E27FC236}">
                      <a16:creationId xmlns:a16="http://schemas.microsoft.com/office/drawing/2014/main" id="{B3B8B1BF-D6BA-3751-2FA8-2756125D087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6290"/>
                  <a:ext cx="32584" cy="37401"/>
                </a:xfrm>
                <a:prstGeom prst="rect">
                  <a:avLst/>
                </a:prstGeom>
                <a:noFill/>
              </p:spPr>
            </p:pic>
            <p:pic>
              <p:nvPicPr>
                <p:cNvPr id="1929" name="Picture 10716">
                  <a:extLst>
                    <a:ext uri="{FF2B5EF4-FFF2-40B4-BE49-F238E27FC236}">
                      <a16:creationId xmlns:a16="http://schemas.microsoft.com/office/drawing/2014/main" id="{3AD2A466-F836-5B92-A12C-956021CF2DA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57551"/>
                  <a:ext cx="32584" cy="37401"/>
                </a:xfrm>
                <a:prstGeom prst="rect">
                  <a:avLst/>
                </a:prstGeom>
                <a:noFill/>
              </p:spPr>
            </p:pic>
            <p:pic>
              <p:nvPicPr>
                <p:cNvPr id="1930" name="Picture 10717">
                  <a:extLst>
                    <a:ext uri="{FF2B5EF4-FFF2-40B4-BE49-F238E27FC236}">
                      <a16:creationId xmlns:a16="http://schemas.microsoft.com/office/drawing/2014/main" id="{F6623A0C-92FD-A19D-8ECD-F8B7B220C86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94141"/>
                  <a:ext cx="32584" cy="37401"/>
                </a:xfrm>
                <a:prstGeom prst="rect">
                  <a:avLst/>
                </a:prstGeom>
                <a:noFill/>
              </p:spPr>
            </p:pic>
            <p:pic>
              <p:nvPicPr>
                <p:cNvPr id="1931" name="Picture 10718">
                  <a:extLst>
                    <a:ext uri="{FF2B5EF4-FFF2-40B4-BE49-F238E27FC236}">
                      <a16:creationId xmlns:a16="http://schemas.microsoft.com/office/drawing/2014/main" id="{5F9ABF0A-533B-E96A-F362-7B3AC0B0E8D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25661"/>
                  <a:ext cx="32584" cy="37401"/>
                </a:xfrm>
                <a:prstGeom prst="rect">
                  <a:avLst/>
                </a:prstGeom>
                <a:noFill/>
              </p:spPr>
            </p:pic>
            <p:pic>
              <p:nvPicPr>
                <p:cNvPr id="1932" name="Picture 10719">
                  <a:extLst>
                    <a:ext uri="{FF2B5EF4-FFF2-40B4-BE49-F238E27FC236}">
                      <a16:creationId xmlns:a16="http://schemas.microsoft.com/office/drawing/2014/main" id="{07A63A04-25E3-ED11-6227-42E87D6A25A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340665"/>
                  <a:ext cx="32584" cy="37401"/>
                </a:xfrm>
                <a:prstGeom prst="rect">
                  <a:avLst/>
                </a:prstGeom>
                <a:noFill/>
              </p:spPr>
            </p:pic>
            <p:pic>
              <p:nvPicPr>
                <p:cNvPr id="1933" name="Picture 10720">
                  <a:extLst>
                    <a:ext uri="{FF2B5EF4-FFF2-40B4-BE49-F238E27FC236}">
                      <a16:creationId xmlns:a16="http://schemas.microsoft.com/office/drawing/2014/main" id="{A38A73CE-F926-8EDB-045B-5141E3D27E7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78950"/>
                  <a:ext cx="32584" cy="37401"/>
                </a:xfrm>
                <a:prstGeom prst="rect">
                  <a:avLst/>
                </a:prstGeom>
                <a:noFill/>
              </p:spPr>
            </p:pic>
            <p:pic>
              <p:nvPicPr>
                <p:cNvPr id="1934" name="Picture 10721">
                  <a:extLst>
                    <a:ext uri="{FF2B5EF4-FFF2-40B4-BE49-F238E27FC236}">
                      <a16:creationId xmlns:a16="http://schemas.microsoft.com/office/drawing/2014/main" id="{71EE11AE-37EB-5A08-66E2-7C3EFED53E5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74132"/>
                  <a:ext cx="32584" cy="37401"/>
                </a:xfrm>
                <a:prstGeom prst="rect">
                  <a:avLst/>
                </a:prstGeom>
                <a:noFill/>
              </p:spPr>
            </p:pic>
            <p:pic>
              <p:nvPicPr>
                <p:cNvPr id="1935" name="Picture 10722">
                  <a:extLst>
                    <a:ext uri="{FF2B5EF4-FFF2-40B4-BE49-F238E27FC236}">
                      <a16:creationId xmlns:a16="http://schemas.microsoft.com/office/drawing/2014/main" id="{245F0503-CEC7-846E-4C2B-4C270A0E616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28146"/>
                  <a:ext cx="32584" cy="37401"/>
                </a:xfrm>
                <a:prstGeom prst="rect">
                  <a:avLst/>
                </a:prstGeom>
                <a:noFill/>
              </p:spPr>
            </p:pic>
            <p:pic>
              <p:nvPicPr>
                <p:cNvPr id="1936" name="Picture 10723">
                  <a:extLst>
                    <a:ext uri="{FF2B5EF4-FFF2-40B4-BE49-F238E27FC236}">
                      <a16:creationId xmlns:a16="http://schemas.microsoft.com/office/drawing/2014/main" id="{AB00402E-208C-0E71-10F5-21024E03AB4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17781"/>
                  <a:ext cx="32584" cy="37401"/>
                </a:xfrm>
                <a:prstGeom prst="rect">
                  <a:avLst/>
                </a:prstGeom>
                <a:noFill/>
              </p:spPr>
            </p:pic>
            <p:pic>
              <p:nvPicPr>
                <p:cNvPr id="1937" name="Picture 10724">
                  <a:extLst>
                    <a:ext uri="{FF2B5EF4-FFF2-40B4-BE49-F238E27FC236}">
                      <a16:creationId xmlns:a16="http://schemas.microsoft.com/office/drawing/2014/main" id="{50286BE4-BCEE-A2C8-E9E6-66E0FB18F0C1}"/>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29569"/>
                  <a:ext cx="32584" cy="37401"/>
                </a:xfrm>
                <a:prstGeom prst="rect">
                  <a:avLst/>
                </a:prstGeom>
                <a:noFill/>
              </p:spPr>
            </p:pic>
            <p:pic>
              <p:nvPicPr>
                <p:cNvPr id="1938" name="Picture 10725">
                  <a:extLst>
                    <a:ext uri="{FF2B5EF4-FFF2-40B4-BE49-F238E27FC236}">
                      <a16:creationId xmlns:a16="http://schemas.microsoft.com/office/drawing/2014/main" id="{B13ECC33-A989-1942-E3D4-82ADAE14D3D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67139"/>
                  <a:ext cx="32584" cy="37401"/>
                </a:xfrm>
                <a:prstGeom prst="rect">
                  <a:avLst/>
                </a:prstGeom>
                <a:noFill/>
              </p:spPr>
            </p:pic>
            <p:pic>
              <p:nvPicPr>
                <p:cNvPr id="1939" name="Picture 10726">
                  <a:extLst>
                    <a:ext uri="{FF2B5EF4-FFF2-40B4-BE49-F238E27FC236}">
                      <a16:creationId xmlns:a16="http://schemas.microsoft.com/office/drawing/2014/main" id="{9A07D752-BF2E-B3AF-8E10-85FF84C78CD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08536"/>
                  <a:ext cx="32584" cy="37401"/>
                </a:xfrm>
                <a:prstGeom prst="rect">
                  <a:avLst/>
                </a:prstGeom>
                <a:noFill/>
              </p:spPr>
            </p:pic>
            <p:pic>
              <p:nvPicPr>
                <p:cNvPr id="1940" name="Picture 10727">
                  <a:extLst>
                    <a:ext uri="{FF2B5EF4-FFF2-40B4-BE49-F238E27FC236}">
                      <a16:creationId xmlns:a16="http://schemas.microsoft.com/office/drawing/2014/main" id="{42F8E7FA-A056-E1FE-65CC-62BA9FE38E7C}"/>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424974"/>
                  <a:ext cx="32584" cy="37401"/>
                </a:xfrm>
                <a:prstGeom prst="rect">
                  <a:avLst/>
                </a:prstGeom>
                <a:noFill/>
              </p:spPr>
            </p:pic>
            <p:pic>
              <p:nvPicPr>
                <p:cNvPr id="1941" name="Picture 10728">
                  <a:extLst>
                    <a:ext uri="{FF2B5EF4-FFF2-40B4-BE49-F238E27FC236}">
                      <a16:creationId xmlns:a16="http://schemas.microsoft.com/office/drawing/2014/main" id="{93ECF245-2E6C-2DAA-949E-61021B5F25F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358476"/>
                  <a:ext cx="32584" cy="37401"/>
                </a:xfrm>
                <a:prstGeom prst="rect">
                  <a:avLst/>
                </a:prstGeom>
                <a:noFill/>
              </p:spPr>
            </p:pic>
            <p:pic>
              <p:nvPicPr>
                <p:cNvPr id="1942" name="Picture 10729">
                  <a:extLst>
                    <a:ext uri="{FF2B5EF4-FFF2-40B4-BE49-F238E27FC236}">
                      <a16:creationId xmlns:a16="http://schemas.microsoft.com/office/drawing/2014/main" id="{5F9C1E7D-93E1-A967-FEE4-4D4966E1361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89150"/>
                  <a:ext cx="32584" cy="37401"/>
                </a:xfrm>
                <a:prstGeom prst="rect">
                  <a:avLst/>
                </a:prstGeom>
                <a:noFill/>
              </p:spPr>
            </p:pic>
            <p:pic>
              <p:nvPicPr>
                <p:cNvPr id="1943" name="Picture 10730">
                  <a:extLst>
                    <a:ext uri="{FF2B5EF4-FFF2-40B4-BE49-F238E27FC236}">
                      <a16:creationId xmlns:a16="http://schemas.microsoft.com/office/drawing/2014/main" id="{94A8AAFE-DD18-98E3-5905-D30CBEC367E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63771"/>
                  <a:ext cx="32584" cy="37401"/>
                </a:xfrm>
                <a:prstGeom prst="rect">
                  <a:avLst/>
                </a:prstGeom>
                <a:noFill/>
              </p:spPr>
            </p:pic>
            <p:pic>
              <p:nvPicPr>
                <p:cNvPr id="1944" name="Picture 10731">
                  <a:extLst>
                    <a:ext uri="{FF2B5EF4-FFF2-40B4-BE49-F238E27FC236}">
                      <a16:creationId xmlns:a16="http://schemas.microsoft.com/office/drawing/2014/main" id="{3DAD2185-F98B-86C0-5E19-97924D068D8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86212"/>
                  <a:ext cx="32584" cy="37401"/>
                </a:xfrm>
                <a:prstGeom prst="rect">
                  <a:avLst/>
                </a:prstGeom>
                <a:noFill/>
              </p:spPr>
            </p:pic>
            <p:pic>
              <p:nvPicPr>
                <p:cNvPr id="1945" name="Picture 10732">
                  <a:extLst>
                    <a:ext uri="{FF2B5EF4-FFF2-40B4-BE49-F238E27FC236}">
                      <a16:creationId xmlns:a16="http://schemas.microsoft.com/office/drawing/2014/main" id="{7055DE90-C3B8-624D-83E2-A21703F1A1E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36947"/>
                  <a:ext cx="32584" cy="37401"/>
                </a:xfrm>
                <a:prstGeom prst="rect">
                  <a:avLst/>
                </a:prstGeom>
                <a:noFill/>
              </p:spPr>
            </p:pic>
            <p:pic>
              <p:nvPicPr>
                <p:cNvPr id="1946" name="Picture 10733">
                  <a:extLst>
                    <a:ext uri="{FF2B5EF4-FFF2-40B4-BE49-F238E27FC236}">
                      <a16:creationId xmlns:a16="http://schemas.microsoft.com/office/drawing/2014/main" id="{D47FD173-ADA8-F4FA-91FC-6676A113476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60590"/>
                  <a:ext cx="32584" cy="37401"/>
                </a:xfrm>
                <a:prstGeom prst="rect">
                  <a:avLst/>
                </a:prstGeom>
                <a:noFill/>
              </p:spPr>
            </p:pic>
            <p:pic>
              <p:nvPicPr>
                <p:cNvPr id="1947" name="Picture 10734">
                  <a:extLst>
                    <a:ext uri="{FF2B5EF4-FFF2-40B4-BE49-F238E27FC236}">
                      <a16:creationId xmlns:a16="http://schemas.microsoft.com/office/drawing/2014/main" id="{EB6C9790-D5B6-5210-BAE5-96A304D9F8C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35358"/>
                  <a:ext cx="32584" cy="37401"/>
                </a:xfrm>
                <a:prstGeom prst="rect">
                  <a:avLst/>
                </a:prstGeom>
                <a:noFill/>
              </p:spPr>
            </p:pic>
            <p:pic>
              <p:nvPicPr>
                <p:cNvPr id="1948" name="Picture 10735">
                  <a:extLst>
                    <a:ext uri="{FF2B5EF4-FFF2-40B4-BE49-F238E27FC236}">
                      <a16:creationId xmlns:a16="http://schemas.microsoft.com/office/drawing/2014/main" id="{1ECF7EFB-62BB-7CA4-E355-9FC6626199D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79344"/>
                  <a:ext cx="32584" cy="37401"/>
                </a:xfrm>
                <a:prstGeom prst="rect">
                  <a:avLst/>
                </a:prstGeom>
                <a:noFill/>
              </p:spPr>
            </p:pic>
            <p:pic>
              <p:nvPicPr>
                <p:cNvPr id="1949" name="Picture 10736">
                  <a:extLst>
                    <a:ext uri="{FF2B5EF4-FFF2-40B4-BE49-F238E27FC236}">
                      <a16:creationId xmlns:a16="http://schemas.microsoft.com/office/drawing/2014/main" id="{10773337-F6F7-3FD7-6779-97BA3B87959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40308"/>
                  <a:ext cx="32584" cy="37401"/>
                </a:xfrm>
                <a:prstGeom prst="rect">
                  <a:avLst/>
                </a:prstGeom>
                <a:noFill/>
              </p:spPr>
            </p:pic>
            <p:pic>
              <p:nvPicPr>
                <p:cNvPr id="1950" name="Picture 10737">
                  <a:extLst>
                    <a:ext uri="{FF2B5EF4-FFF2-40B4-BE49-F238E27FC236}">
                      <a16:creationId xmlns:a16="http://schemas.microsoft.com/office/drawing/2014/main" id="{5E143907-87EA-B467-C922-8793C08266A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80736"/>
                  <a:ext cx="32584" cy="37401"/>
                </a:xfrm>
                <a:prstGeom prst="rect">
                  <a:avLst/>
                </a:prstGeom>
                <a:noFill/>
              </p:spPr>
            </p:pic>
            <p:pic>
              <p:nvPicPr>
                <p:cNvPr id="1951" name="Picture 10738">
                  <a:extLst>
                    <a:ext uri="{FF2B5EF4-FFF2-40B4-BE49-F238E27FC236}">
                      <a16:creationId xmlns:a16="http://schemas.microsoft.com/office/drawing/2014/main" id="{39DF95CB-99A4-2C30-9631-24DDFE2D4F1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83666"/>
                  <a:ext cx="32584" cy="37401"/>
                </a:xfrm>
                <a:prstGeom prst="rect">
                  <a:avLst/>
                </a:prstGeom>
                <a:noFill/>
              </p:spPr>
            </p:pic>
            <p:pic>
              <p:nvPicPr>
                <p:cNvPr id="1952" name="Picture 10739">
                  <a:extLst>
                    <a:ext uri="{FF2B5EF4-FFF2-40B4-BE49-F238E27FC236}">
                      <a16:creationId xmlns:a16="http://schemas.microsoft.com/office/drawing/2014/main" id="{DC6D2C98-2A13-3DF9-4586-E412AB6A5FE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69766"/>
                  <a:ext cx="32584" cy="37401"/>
                </a:xfrm>
                <a:prstGeom prst="rect">
                  <a:avLst/>
                </a:prstGeom>
                <a:noFill/>
              </p:spPr>
            </p:pic>
            <p:pic>
              <p:nvPicPr>
                <p:cNvPr id="1953" name="Picture 10740">
                  <a:extLst>
                    <a:ext uri="{FF2B5EF4-FFF2-40B4-BE49-F238E27FC236}">
                      <a16:creationId xmlns:a16="http://schemas.microsoft.com/office/drawing/2014/main" id="{82300701-92D5-F7D9-12A7-ADA41A27752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49173"/>
                  <a:ext cx="32584" cy="37401"/>
                </a:xfrm>
                <a:prstGeom prst="rect">
                  <a:avLst/>
                </a:prstGeom>
                <a:noFill/>
              </p:spPr>
            </p:pic>
            <p:pic>
              <p:nvPicPr>
                <p:cNvPr id="1954" name="Picture 10741">
                  <a:extLst>
                    <a:ext uri="{FF2B5EF4-FFF2-40B4-BE49-F238E27FC236}">
                      <a16:creationId xmlns:a16="http://schemas.microsoft.com/office/drawing/2014/main" id="{0DFD7B4F-F27C-53E0-2F3F-A020C22C554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57461"/>
                  <a:ext cx="32584" cy="37401"/>
                </a:xfrm>
                <a:prstGeom prst="rect">
                  <a:avLst/>
                </a:prstGeom>
                <a:noFill/>
              </p:spPr>
            </p:pic>
            <p:pic>
              <p:nvPicPr>
                <p:cNvPr id="1955" name="Picture 10742">
                  <a:extLst>
                    <a:ext uri="{FF2B5EF4-FFF2-40B4-BE49-F238E27FC236}">
                      <a16:creationId xmlns:a16="http://schemas.microsoft.com/office/drawing/2014/main" id="{5E44CDC1-B37B-073C-C2E6-B902D695CDA3}"/>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92320"/>
                  <a:ext cx="32584" cy="37401"/>
                </a:xfrm>
                <a:prstGeom prst="rect">
                  <a:avLst/>
                </a:prstGeom>
                <a:noFill/>
              </p:spPr>
            </p:pic>
            <p:pic>
              <p:nvPicPr>
                <p:cNvPr id="1956" name="Picture 10743">
                  <a:extLst>
                    <a:ext uri="{FF2B5EF4-FFF2-40B4-BE49-F238E27FC236}">
                      <a16:creationId xmlns:a16="http://schemas.microsoft.com/office/drawing/2014/main" id="{A19A5E81-63B6-F67A-BEC4-36697B3D0DB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57883"/>
                  <a:ext cx="32584" cy="37401"/>
                </a:xfrm>
                <a:prstGeom prst="rect">
                  <a:avLst/>
                </a:prstGeom>
                <a:noFill/>
              </p:spPr>
            </p:pic>
            <p:pic>
              <p:nvPicPr>
                <p:cNvPr id="1957" name="Picture 10744">
                  <a:extLst>
                    <a:ext uri="{FF2B5EF4-FFF2-40B4-BE49-F238E27FC236}">
                      <a16:creationId xmlns:a16="http://schemas.microsoft.com/office/drawing/2014/main" id="{B8FC1976-76CC-65F0-0FE5-9630C137AC8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41470"/>
                  <a:ext cx="32584" cy="37401"/>
                </a:xfrm>
                <a:prstGeom prst="rect">
                  <a:avLst/>
                </a:prstGeom>
                <a:noFill/>
              </p:spPr>
            </p:pic>
            <p:pic>
              <p:nvPicPr>
                <p:cNvPr id="1958" name="Picture 10745">
                  <a:extLst>
                    <a:ext uri="{FF2B5EF4-FFF2-40B4-BE49-F238E27FC236}">
                      <a16:creationId xmlns:a16="http://schemas.microsoft.com/office/drawing/2014/main" id="{36E3C5F2-5913-7340-F697-3D554680912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68948"/>
                  <a:ext cx="32584" cy="37401"/>
                </a:xfrm>
                <a:prstGeom prst="rect">
                  <a:avLst/>
                </a:prstGeom>
                <a:noFill/>
              </p:spPr>
            </p:pic>
            <p:pic>
              <p:nvPicPr>
                <p:cNvPr id="1959" name="Picture 10746">
                  <a:extLst>
                    <a:ext uri="{FF2B5EF4-FFF2-40B4-BE49-F238E27FC236}">
                      <a16:creationId xmlns:a16="http://schemas.microsoft.com/office/drawing/2014/main" id="{2C79480D-C45E-6922-8E18-EB8EE7E6690F}"/>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58320"/>
                  <a:ext cx="32584" cy="37401"/>
                </a:xfrm>
                <a:prstGeom prst="rect">
                  <a:avLst/>
                </a:prstGeom>
                <a:noFill/>
              </p:spPr>
            </p:pic>
            <p:pic>
              <p:nvPicPr>
                <p:cNvPr id="1960" name="Picture 10747">
                  <a:extLst>
                    <a:ext uri="{FF2B5EF4-FFF2-40B4-BE49-F238E27FC236}">
                      <a16:creationId xmlns:a16="http://schemas.microsoft.com/office/drawing/2014/main" id="{86EAA0AF-AF6D-4EFA-8894-D7D67496E16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48267"/>
                  <a:ext cx="32584" cy="37401"/>
                </a:xfrm>
                <a:prstGeom prst="rect">
                  <a:avLst/>
                </a:prstGeom>
                <a:noFill/>
              </p:spPr>
            </p:pic>
            <p:pic>
              <p:nvPicPr>
                <p:cNvPr id="1961" name="Picture 10748">
                  <a:extLst>
                    <a:ext uri="{FF2B5EF4-FFF2-40B4-BE49-F238E27FC236}">
                      <a16:creationId xmlns:a16="http://schemas.microsoft.com/office/drawing/2014/main" id="{01124433-98CA-83D6-5489-E9603CA6D97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89984"/>
                  <a:ext cx="32584" cy="37401"/>
                </a:xfrm>
                <a:prstGeom prst="rect">
                  <a:avLst/>
                </a:prstGeom>
                <a:noFill/>
              </p:spPr>
            </p:pic>
            <p:pic>
              <p:nvPicPr>
                <p:cNvPr id="1962" name="Picture 10749">
                  <a:extLst>
                    <a:ext uri="{FF2B5EF4-FFF2-40B4-BE49-F238E27FC236}">
                      <a16:creationId xmlns:a16="http://schemas.microsoft.com/office/drawing/2014/main" id="{960B27E1-6259-A864-ABBA-B13A64002757}"/>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47185"/>
                  <a:ext cx="32584" cy="37401"/>
                </a:xfrm>
                <a:prstGeom prst="rect">
                  <a:avLst/>
                </a:prstGeom>
                <a:noFill/>
              </p:spPr>
            </p:pic>
            <p:pic>
              <p:nvPicPr>
                <p:cNvPr id="1963" name="Picture 10750">
                  <a:extLst>
                    <a:ext uri="{FF2B5EF4-FFF2-40B4-BE49-F238E27FC236}">
                      <a16:creationId xmlns:a16="http://schemas.microsoft.com/office/drawing/2014/main" id="{4EC0ED3E-6D0E-E9EE-C316-71B81749920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82833"/>
                  <a:ext cx="32584" cy="37401"/>
                </a:xfrm>
                <a:prstGeom prst="rect">
                  <a:avLst/>
                </a:prstGeom>
                <a:noFill/>
              </p:spPr>
            </p:pic>
            <p:pic>
              <p:nvPicPr>
                <p:cNvPr id="1964" name="Picture 10751">
                  <a:extLst>
                    <a:ext uri="{FF2B5EF4-FFF2-40B4-BE49-F238E27FC236}">
                      <a16:creationId xmlns:a16="http://schemas.microsoft.com/office/drawing/2014/main" id="{8F1C9E45-B127-4F43-D052-D93F3AC360F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79279"/>
                  <a:ext cx="32584" cy="37401"/>
                </a:xfrm>
                <a:prstGeom prst="rect">
                  <a:avLst/>
                </a:prstGeom>
                <a:noFill/>
              </p:spPr>
            </p:pic>
            <p:pic>
              <p:nvPicPr>
                <p:cNvPr id="1965" name="Picture 10752">
                  <a:extLst>
                    <a:ext uri="{FF2B5EF4-FFF2-40B4-BE49-F238E27FC236}">
                      <a16:creationId xmlns:a16="http://schemas.microsoft.com/office/drawing/2014/main" id="{C7CECE1E-6803-082A-07AD-D3F700B8310D}"/>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8014607" y="3263990"/>
                  <a:ext cx="32584" cy="37401"/>
                </a:xfrm>
                <a:prstGeom prst="rect">
                  <a:avLst/>
                </a:prstGeom>
                <a:noFill/>
              </p:spPr>
            </p:pic>
            <p:pic>
              <p:nvPicPr>
                <p:cNvPr id="1966" name="Picture 10753">
                  <a:extLst>
                    <a:ext uri="{FF2B5EF4-FFF2-40B4-BE49-F238E27FC236}">
                      <a16:creationId xmlns:a16="http://schemas.microsoft.com/office/drawing/2014/main" id="{7D75A29E-1228-DF2A-E81D-6709CF6A933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25329"/>
                  <a:ext cx="32584" cy="37401"/>
                </a:xfrm>
                <a:prstGeom prst="rect">
                  <a:avLst/>
                </a:prstGeom>
                <a:noFill/>
              </p:spPr>
            </p:pic>
            <p:pic>
              <p:nvPicPr>
                <p:cNvPr id="1967" name="Picture 10754">
                  <a:extLst>
                    <a:ext uri="{FF2B5EF4-FFF2-40B4-BE49-F238E27FC236}">
                      <a16:creationId xmlns:a16="http://schemas.microsoft.com/office/drawing/2014/main" id="{C7AD8255-D6D7-10E5-B43A-4B00630FA63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014607" y="3224600"/>
                  <a:ext cx="32584" cy="37401"/>
                </a:xfrm>
                <a:prstGeom prst="rect">
                  <a:avLst/>
                </a:prstGeom>
                <a:noFill/>
              </p:spPr>
            </p:pic>
            <p:sp>
              <p:nvSpPr>
                <p:cNvPr id="1968" name="Freeform 10755">
                  <a:extLst>
                    <a:ext uri="{FF2B5EF4-FFF2-40B4-BE49-F238E27FC236}">
                      <a16:creationId xmlns:a16="http://schemas.microsoft.com/office/drawing/2014/main" id="{413A942F-6FA0-D04C-0317-5DA7B097808E}"/>
                    </a:ext>
                  </a:extLst>
                </p:cNvPr>
                <p:cNvSpPr/>
                <p:nvPr/>
              </p:nvSpPr>
              <p:spPr>
                <a:xfrm>
                  <a:off x="8282515" y="2510417"/>
                  <a:ext cx="795624" cy="1022384"/>
                </a:xfrm>
                <a:custGeom>
                  <a:avLst/>
                  <a:gdLst/>
                  <a:ahLst/>
                  <a:cxnLst/>
                  <a:rect l="0" t="0" r="0" b="0"/>
                  <a:pathLst>
                    <a:path w="620217" h="694321">
                      <a:moveTo>
                        <a:pt x="0" y="0"/>
                      </a:moveTo>
                      <a:lnTo>
                        <a:pt x="0" y="645325"/>
                      </a:lnTo>
                      <a:cubicBezTo>
                        <a:pt x="0" y="672376"/>
                        <a:pt x="138849" y="694321"/>
                        <a:pt x="310095" y="694321"/>
                      </a:cubicBezTo>
                      <a:cubicBezTo>
                        <a:pt x="481368" y="694321"/>
                        <a:pt x="620217" y="672376"/>
                        <a:pt x="620217" y="645325"/>
                      </a:cubicBezTo>
                      <a:lnTo>
                        <a:pt x="620217" y="0"/>
                      </a:lnTo>
                      <a:close/>
                      <a:moveTo>
                        <a:pt x="0" y="0"/>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969" name="Picture 10756">
                  <a:extLst>
                    <a:ext uri="{FF2B5EF4-FFF2-40B4-BE49-F238E27FC236}">
                      <a16:creationId xmlns:a16="http://schemas.microsoft.com/office/drawing/2014/main" id="{16FA63B5-60BB-B694-1163-57668783ACE2}"/>
                    </a:ext>
                  </a:extLst>
                </p:cNvPr>
                <p:cNvPicPr>
                  <a:picLocks noChangeArrowheads="1"/>
                </p:cNvPicPr>
                <p:nvPr/>
              </p:nvPicPr>
              <p:blipFill>
                <a:blip r:embed="rId54">
                  <a:extLst>
                    <a:ext uri="{28A0092B-C50C-407E-A947-70E740481C1C}">
                      <a14:useLocalDpi xmlns:a14="http://schemas.microsoft.com/office/drawing/2010/main" val="0"/>
                    </a:ext>
                  </a:extLst>
                </a:blip>
                <a:srcRect/>
                <a:stretch>
                  <a:fillRect/>
                </a:stretch>
              </p:blipFill>
              <p:spPr>
                <a:xfrm>
                  <a:off x="8264457" y="2489694"/>
                  <a:ext cx="831742" cy="1063843"/>
                </a:xfrm>
                <a:prstGeom prst="rect">
                  <a:avLst/>
                </a:prstGeom>
                <a:noFill/>
              </p:spPr>
            </p:pic>
            <p:sp>
              <p:nvSpPr>
                <p:cNvPr id="1970" name="Freeform 10757">
                  <a:extLst>
                    <a:ext uri="{FF2B5EF4-FFF2-40B4-BE49-F238E27FC236}">
                      <a16:creationId xmlns:a16="http://schemas.microsoft.com/office/drawing/2014/main" id="{7D3C8799-7870-D37E-272C-F2D2EE635511}"/>
                    </a:ext>
                  </a:extLst>
                </p:cNvPr>
                <p:cNvSpPr/>
                <p:nvPr/>
              </p:nvSpPr>
              <p:spPr>
                <a:xfrm>
                  <a:off x="8280749" y="2508395"/>
                  <a:ext cx="799159" cy="1026440"/>
                </a:xfrm>
                <a:custGeom>
                  <a:avLst/>
                  <a:gdLst/>
                  <a:ahLst/>
                  <a:cxnLst/>
                  <a:rect l="0" t="0" r="0" b="0"/>
                  <a:pathLst>
                    <a:path w="622972" h="697076">
                      <a:moveTo>
                        <a:pt x="2768" y="2755"/>
                      </a:moveTo>
                      <a:lnTo>
                        <a:pt x="2768" y="646695"/>
                      </a:lnTo>
                      <a:cubicBezTo>
                        <a:pt x="2768" y="652436"/>
                        <a:pt x="11492" y="667193"/>
                        <a:pt x="92429" y="679969"/>
                      </a:cubicBezTo>
                      <a:cubicBezTo>
                        <a:pt x="150926" y="689215"/>
                        <a:pt x="228726" y="694308"/>
                        <a:pt x="311479" y="694308"/>
                      </a:cubicBezTo>
                      <a:cubicBezTo>
                        <a:pt x="394245" y="694308"/>
                        <a:pt x="472045" y="689215"/>
                        <a:pt x="530541" y="679969"/>
                      </a:cubicBezTo>
                      <a:cubicBezTo>
                        <a:pt x="611466" y="667193"/>
                        <a:pt x="620203" y="652436"/>
                        <a:pt x="620203" y="646695"/>
                      </a:cubicBezTo>
                      <a:lnTo>
                        <a:pt x="620203" y="2755"/>
                      </a:lnTo>
                      <a:lnTo>
                        <a:pt x="2768" y="2755"/>
                      </a:lnTo>
                      <a:close/>
                      <a:moveTo>
                        <a:pt x="2768" y="2755"/>
                      </a:moveTo>
                      <a:moveTo>
                        <a:pt x="311479" y="697076"/>
                      </a:moveTo>
                      <a:cubicBezTo>
                        <a:pt x="136829" y="697076"/>
                        <a:pt x="0" y="674953"/>
                        <a:pt x="0" y="646695"/>
                      </a:cubicBezTo>
                      <a:lnTo>
                        <a:pt x="0" y="0"/>
                      </a:lnTo>
                      <a:lnTo>
                        <a:pt x="622972" y="0"/>
                      </a:lnTo>
                      <a:lnTo>
                        <a:pt x="622972" y="646695"/>
                      </a:lnTo>
                      <a:cubicBezTo>
                        <a:pt x="622972" y="674953"/>
                        <a:pt x="486142" y="697076"/>
                        <a:pt x="311479" y="697076"/>
                      </a:cubicBezTo>
                      <a:close/>
                      <a:moveTo>
                        <a:pt x="-691553" y="2755"/>
                      </a:moveTo>
                    </a:path>
                  </a:pathLst>
                </a:custGeom>
                <a:noFill/>
                <a:ln w="1181" cap="flat" cmpd="sng">
                  <a:solidFill>
                    <a:srgbClr val="2F3131">
                      <a:alpha val="100000"/>
                    </a:srgbClr>
                  </a:solidFill>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71" name="Freeform 10758">
                  <a:extLst>
                    <a:ext uri="{FF2B5EF4-FFF2-40B4-BE49-F238E27FC236}">
                      <a16:creationId xmlns:a16="http://schemas.microsoft.com/office/drawing/2014/main" id="{C9D7506F-56C7-CF76-BA5F-34A6CF4D0F78}"/>
                    </a:ext>
                  </a:extLst>
                </p:cNvPr>
                <p:cNvSpPr/>
                <p:nvPr/>
              </p:nvSpPr>
              <p:spPr>
                <a:xfrm>
                  <a:off x="8215668" y="2424672"/>
                  <a:ext cx="879396" cy="171485"/>
                </a:xfrm>
                <a:custGeom>
                  <a:avLst/>
                  <a:gdLst/>
                  <a:ahLst/>
                  <a:cxnLst/>
                  <a:rect l="0" t="0" r="0" b="0"/>
                  <a:pathLst>
                    <a:path w="685520" h="116459">
                      <a:moveTo>
                        <a:pt x="361505" y="0"/>
                      </a:moveTo>
                      <a:cubicBezTo>
                        <a:pt x="206921" y="0"/>
                        <a:pt x="77635" y="19456"/>
                        <a:pt x="45301" y="45491"/>
                      </a:cubicBezTo>
                      <a:cubicBezTo>
                        <a:pt x="32614" y="48132"/>
                        <a:pt x="1842" y="54864"/>
                        <a:pt x="889" y="58229"/>
                      </a:cubicBezTo>
                      <a:cubicBezTo>
                        <a:pt x="0" y="61391"/>
                        <a:pt x="28842" y="66954"/>
                        <a:pt x="43713" y="69621"/>
                      </a:cubicBezTo>
                      <a:cubicBezTo>
                        <a:pt x="73165" y="96316"/>
                        <a:pt x="204254" y="116459"/>
                        <a:pt x="361505" y="116459"/>
                      </a:cubicBezTo>
                      <a:cubicBezTo>
                        <a:pt x="540460" y="116459"/>
                        <a:pt x="685520" y="90398"/>
                        <a:pt x="685520" y="58229"/>
                      </a:cubicBezTo>
                      <a:cubicBezTo>
                        <a:pt x="685520" y="26073"/>
                        <a:pt x="540460" y="0"/>
                        <a:pt x="361505" y="0"/>
                      </a:cubicBezTo>
                    </a:path>
                  </a:pathLst>
                </a:custGeom>
                <a:solidFill>
                  <a:srgbClr val="E4E5E5">
                    <a:alpha val="100000"/>
                  </a:srgbClr>
                </a:solidFill>
                <a:ln w="118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972" name="Picture 10759">
                  <a:extLst>
                    <a:ext uri="{FF2B5EF4-FFF2-40B4-BE49-F238E27FC236}">
                      <a16:creationId xmlns:a16="http://schemas.microsoft.com/office/drawing/2014/main" id="{24BE9EA3-8C34-6C3F-EA95-DD6DE639AD4F}"/>
                    </a:ext>
                  </a:extLst>
                </p:cNvPr>
                <p:cNvPicPr>
                  <a:picLocks noChangeArrowheads="1"/>
                </p:cNvPicPr>
                <p:nvPr/>
              </p:nvPicPr>
              <p:blipFill>
                <a:blip r:embed="rId55">
                  <a:extLst>
                    <a:ext uri="{28A0092B-C50C-407E-A947-70E740481C1C}">
                      <a14:useLocalDpi xmlns:a14="http://schemas.microsoft.com/office/drawing/2010/main" val="0"/>
                    </a:ext>
                  </a:extLst>
                </a:blip>
                <a:srcRect/>
                <a:stretch>
                  <a:fillRect/>
                </a:stretch>
              </p:blipFill>
              <p:spPr>
                <a:xfrm>
                  <a:off x="8198719" y="2403936"/>
                  <a:ext cx="914402" cy="212962"/>
                </a:xfrm>
                <a:prstGeom prst="rect">
                  <a:avLst/>
                </a:prstGeom>
                <a:noFill/>
              </p:spPr>
            </p:pic>
            <p:sp>
              <p:nvSpPr>
                <p:cNvPr id="1973" name="Freeform 10760">
                  <a:extLst>
                    <a:ext uri="{FF2B5EF4-FFF2-40B4-BE49-F238E27FC236}">
                      <a16:creationId xmlns:a16="http://schemas.microsoft.com/office/drawing/2014/main" id="{95E70A14-6BC3-ED19-9B2A-ED35F850750A}"/>
                    </a:ext>
                  </a:extLst>
                </p:cNvPr>
                <p:cNvSpPr/>
                <p:nvPr/>
              </p:nvSpPr>
              <p:spPr>
                <a:xfrm>
                  <a:off x="8238541" y="2437905"/>
                  <a:ext cx="839594" cy="145023"/>
                </a:xfrm>
                <a:custGeom>
                  <a:avLst/>
                  <a:gdLst/>
                  <a:ahLst/>
                  <a:cxnLst/>
                  <a:rect l="0" t="0" r="0" b="0"/>
                  <a:pathLst>
                    <a:path w="654493" h="98488">
                      <a:moveTo>
                        <a:pt x="343674" y="0"/>
                      </a:moveTo>
                      <a:cubicBezTo>
                        <a:pt x="187058" y="0"/>
                        <a:pt x="57518" y="18351"/>
                        <a:pt x="36017" y="42240"/>
                      </a:cubicBezTo>
                      <a:cubicBezTo>
                        <a:pt x="21628" y="44056"/>
                        <a:pt x="1498" y="46850"/>
                        <a:pt x="736" y="48412"/>
                      </a:cubicBezTo>
                      <a:cubicBezTo>
                        <a:pt x="0" y="49885"/>
                        <a:pt x="19164" y="52285"/>
                        <a:pt x="34290" y="53936"/>
                      </a:cubicBezTo>
                      <a:cubicBezTo>
                        <a:pt x="49200" y="78943"/>
                        <a:pt x="182016" y="98488"/>
                        <a:pt x="343674" y="98488"/>
                      </a:cubicBezTo>
                      <a:cubicBezTo>
                        <a:pt x="515339" y="98488"/>
                        <a:pt x="654493" y="76441"/>
                        <a:pt x="654493" y="49250"/>
                      </a:cubicBezTo>
                      <a:cubicBezTo>
                        <a:pt x="654493" y="22047"/>
                        <a:pt x="515339" y="0"/>
                        <a:pt x="343674" y="0"/>
                      </a:cubicBezTo>
                    </a:path>
                  </a:pathLst>
                </a:custGeom>
                <a:solidFill>
                  <a:srgbClr val="FFFFFF">
                    <a:alpha val="100000"/>
                  </a:srgbClr>
                </a:solidFill>
                <a:ln w="118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974" name="Picture 10761">
                  <a:extLst>
                    <a:ext uri="{FF2B5EF4-FFF2-40B4-BE49-F238E27FC236}">
                      <a16:creationId xmlns:a16="http://schemas.microsoft.com/office/drawing/2014/main" id="{AA0CD933-8A1E-5C47-94DF-FDD134C16250}"/>
                    </a:ext>
                  </a:extLst>
                </p:cNvPr>
                <p:cNvPicPr>
                  <a:picLocks noChangeArrowheads="1"/>
                </p:cNvPicPr>
                <p:nvPr/>
              </p:nvPicPr>
              <p:blipFill>
                <a:blip r:embed="rId56">
                  <a:extLst>
                    <a:ext uri="{28A0092B-C50C-407E-A947-70E740481C1C}">
                      <a14:useLocalDpi xmlns:a14="http://schemas.microsoft.com/office/drawing/2010/main" val="0"/>
                    </a:ext>
                  </a:extLst>
                </a:blip>
                <a:srcRect/>
                <a:stretch>
                  <a:fillRect/>
                </a:stretch>
              </p:blipFill>
              <p:spPr>
                <a:xfrm>
                  <a:off x="8221199" y="2417164"/>
                  <a:ext cx="874997" cy="186519"/>
                </a:xfrm>
                <a:prstGeom prst="rect">
                  <a:avLst/>
                </a:prstGeom>
                <a:noFill/>
              </p:spPr>
            </p:pic>
            <p:pic>
              <p:nvPicPr>
                <p:cNvPr id="1975" name="Picture 10762">
                  <a:extLst>
                    <a:ext uri="{FF2B5EF4-FFF2-40B4-BE49-F238E27FC236}">
                      <a16:creationId xmlns:a16="http://schemas.microsoft.com/office/drawing/2014/main" id="{03699B0E-F136-A3F4-9A91-A872AC8F8B57}"/>
                    </a:ext>
                  </a:extLst>
                </p:cNvPr>
                <p:cNvPicPr>
                  <a:picLocks noChangeArrowheads="1"/>
                </p:cNvPicPr>
                <p:nvPr/>
              </p:nvPicPr>
              <p:blipFill>
                <a:blip r:embed="rId57">
                  <a:extLst>
                    <a:ext uri="{28A0092B-C50C-407E-A947-70E740481C1C}">
                      <a14:useLocalDpi xmlns:a14="http://schemas.microsoft.com/office/drawing/2010/main" val="0"/>
                    </a:ext>
                  </a:extLst>
                </a:blip>
                <a:srcRect/>
                <a:stretch>
                  <a:fillRect/>
                </a:stretch>
              </p:blipFill>
              <p:spPr>
                <a:xfrm>
                  <a:off x="8301522" y="2446163"/>
                  <a:ext cx="763528" cy="74788"/>
                </a:xfrm>
                <a:prstGeom prst="rect">
                  <a:avLst/>
                </a:prstGeom>
                <a:noFill/>
              </p:spPr>
            </p:pic>
            <p:pic>
              <p:nvPicPr>
                <p:cNvPr id="1976" name="Picture 10763">
                  <a:extLst>
                    <a:ext uri="{FF2B5EF4-FFF2-40B4-BE49-F238E27FC236}">
                      <a16:creationId xmlns:a16="http://schemas.microsoft.com/office/drawing/2014/main" id="{D2D8D39B-0267-1C01-5E47-7AF6A4241549}"/>
                    </a:ext>
                  </a:extLst>
                </p:cNvPr>
                <p:cNvPicPr>
                  <a:picLocks noChangeArrowheads="1"/>
                </p:cNvPicPr>
                <p:nvPr/>
              </p:nvPicPr>
              <p:blipFill>
                <a:blip r:embed="rId58">
                  <a:extLst>
                    <a:ext uri="{28A0092B-C50C-407E-A947-70E740481C1C}">
                      <a14:useLocalDpi xmlns:a14="http://schemas.microsoft.com/office/drawing/2010/main" val="0"/>
                    </a:ext>
                  </a:extLst>
                </a:blip>
                <a:srcRect/>
                <a:stretch>
                  <a:fillRect/>
                </a:stretch>
              </p:blipFill>
              <p:spPr>
                <a:xfrm>
                  <a:off x="8271121" y="2823431"/>
                  <a:ext cx="818613" cy="724015"/>
                </a:xfrm>
                <a:prstGeom prst="rect">
                  <a:avLst/>
                </a:prstGeom>
                <a:noFill/>
              </p:spPr>
            </p:pic>
            <p:pic>
              <p:nvPicPr>
                <p:cNvPr id="1977" name="Picture 10764">
                  <a:extLst>
                    <a:ext uri="{FF2B5EF4-FFF2-40B4-BE49-F238E27FC236}">
                      <a16:creationId xmlns:a16="http://schemas.microsoft.com/office/drawing/2014/main" id="{1BA73572-F006-B040-169B-49DB7D45E8F5}"/>
                    </a:ext>
                  </a:extLst>
                </p:cNvPr>
                <p:cNvPicPr>
                  <a:picLocks noChangeArrowheads="1"/>
                </p:cNvPicPr>
                <p:nvPr/>
              </p:nvPicPr>
              <p:blipFill>
                <a:blip r:embed="rId59">
                  <a:extLst>
                    <a:ext uri="{28A0092B-C50C-407E-A947-70E740481C1C}">
                      <a14:useLocalDpi xmlns:a14="http://schemas.microsoft.com/office/drawing/2010/main" val="0"/>
                    </a:ext>
                  </a:extLst>
                </a:blip>
                <a:srcRect/>
                <a:stretch>
                  <a:fillRect/>
                </a:stretch>
              </p:blipFill>
              <p:spPr>
                <a:xfrm>
                  <a:off x="8271121" y="2755304"/>
                  <a:ext cx="818613" cy="173616"/>
                </a:xfrm>
                <a:prstGeom prst="rect">
                  <a:avLst/>
                </a:prstGeom>
                <a:noFill/>
              </p:spPr>
            </p:pic>
            <p:pic>
              <p:nvPicPr>
                <p:cNvPr id="1978" name="Picture 10765">
                  <a:extLst>
                    <a:ext uri="{FF2B5EF4-FFF2-40B4-BE49-F238E27FC236}">
                      <a16:creationId xmlns:a16="http://schemas.microsoft.com/office/drawing/2014/main" id="{891C20AA-55AD-FA4E-9828-33FD800C995C}"/>
                    </a:ext>
                  </a:extLst>
                </p:cNvPr>
                <p:cNvPicPr>
                  <a:picLocks noChangeArrowheads="1"/>
                </p:cNvPicPr>
                <p:nvPr/>
              </p:nvPicPr>
              <p:blipFill>
                <a:blip r:embed="rId60">
                  <a:extLst>
                    <a:ext uri="{28A0092B-C50C-407E-A947-70E740481C1C}">
                      <a14:useLocalDpi xmlns:a14="http://schemas.microsoft.com/office/drawing/2010/main" val="0"/>
                    </a:ext>
                  </a:extLst>
                </a:blip>
                <a:srcRect/>
                <a:stretch>
                  <a:fillRect/>
                </a:stretch>
              </p:blipFill>
              <p:spPr>
                <a:xfrm>
                  <a:off x="8287431" y="2774008"/>
                  <a:ext cx="786011" cy="136212"/>
                </a:xfrm>
                <a:prstGeom prst="rect">
                  <a:avLst/>
                </a:prstGeom>
                <a:noFill/>
              </p:spPr>
            </p:pic>
            <p:sp>
              <p:nvSpPr>
                <p:cNvPr id="1979" name="Freeform 10766">
                  <a:extLst>
                    <a:ext uri="{FF2B5EF4-FFF2-40B4-BE49-F238E27FC236}">
                      <a16:creationId xmlns:a16="http://schemas.microsoft.com/office/drawing/2014/main" id="{8975ED41-DBFD-48AA-A414-A3A4564E215B}"/>
                    </a:ext>
                  </a:extLst>
                </p:cNvPr>
                <p:cNvSpPr/>
                <p:nvPr/>
              </p:nvSpPr>
              <p:spPr>
                <a:xfrm>
                  <a:off x="8287415" y="3392536"/>
                  <a:ext cx="786028" cy="136215"/>
                </a:xfrm>
                <a:custGeom>
                  <a:avLst/>
                  <a:gdLst/>
                  <a:ahLst/>
                  <a:cxnLst/>
                  <a:rect l="0" t="0" r="0" b="0"/>
                  <a:pathLst>
                    <a:path w="612736" h="92506">
                      <a:moveTo>
                        <a:pt x="612736" y="46253"/>
                      </a:moveTo>
                      <a:cubicBezTo>
                        <a:pt x="612736" y="71792"/>
                        <a:pt x="475589" y="92506"/>
                        <a:pt x="306374" y="92506"/>
                      </a:cubicBezTo>
                      <a:cubicBezTo>
                        <a:pt x="137172" y="92506"/>
                        <a:pt x="0" y="71792"/>
                        <a:pt x="0" y="46253"/>
                      </a:cubicBezTo>
                      <a:cubicBezTo>
                        <a:pt x="0" y="20714"/>
                        <a:pt x="137172" y="0"/>
                        <a:pt x="306374" y="0"/>
                      </a:cubicBezTo>
                      <a:cubicBezTo>
                        <a:pt x="475589" y="0"/>
                        <a:pt x="612736" y="20714"/>
                        <a:pt x="612736" y="46253"/>
                      </a:cubicBezTo>
                    </a:path>
                  </a:pathLst>
                </a:custGeom>
                <a:solidFill>
                  <a:srgbClr val="8CB8CD">
                    <a:alpha val="39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80" name="Freeform 10767">
                  <a:extLst>
                    <a:ext uri="{FF2B5EF4-FFF2-40B4-BE49-F238E27FC236}">
                      <a16:creationId xmlns:a16="http://schemas.microsoft.com/office/drawing/2014/main" id="{A891D96A-09D8-E5F2-3AEE-6226B7633C79}"/>
                    </a:ext>
                  </a:extLst>
                </p:cNvPr>
                <p:cNvSpPr/>
                <p:nvPr/>
              </p:nvSpPr>
              <p:spPr>
                <a:xfrm>
                  <a:off x="8214806" y="2490478"/>
                  <a:ext cx="881937" cy="108426"/>
                </a:xfrm>
                <a:custGeom>
                  <a:avLst/>
                  <a:gdLst/>
                  <a:ahLst/>
                  <a:cxnLst/>
                  <a:rect l="0" t="0" r="0" b="0"/>
                  <a:pathLst>
                    <a:path w="687501" h="73634">
                      <a:moveTo>
                        <a:pt x="46774" y="2362"/>
                      </a:moveTo>
                      <a:lnTo>
                        <a:pt x="46521" y="2565"/>
                      </a:lnTo>
                      <a:lnTo>
                        <a:pt x="46178" y="2641"/>
                      </a:lnTo>
                      <a:cubicBezTo>
                        <a:pt x="18187" y="8470"/>
                        <a:pt x="5779" y="12369"/>
                        <a:pt x="3201" y="14160"/>
                      </a:cubicBezTo>
                      <a:cubicBezTo>
                        <a:pt x="5741" y="15811"/>
                        <a:pt x="17692" y="19253"/>
                        <a:pt x="44552" y="24040"/>
                      </a:cubicBezTo>
                      <a:lnTo>
                        <a:pt x="44946" y="24104"/>
                      </a:lnTo>
                      <a:lnTo>
                        <a:pt x="45251" y="24383"/>
                      </a:lnTo>
                      <a:cubicBezTo>
                        <a:pt x="74955" y="51320"/>
                        <a:pt x="208216" y="70865"/>
                        <a:pt x="362114" y="70865"/>
                      </a:cubicBezTo>
                      <a:cubicBezTo>
                        <a:pt x="536993" y="70865"/>
                        <a:pt x="684720" y="44830"/>
                        <a:pt x="684720" y="14020"/>
                      </a:cubicBezTo>
                      <a:lnTo>
                        <a:pt x="687501" y="14020"/>
                      </a:lnTo>
                      <a:cubicBezTo>
                        <a:pt x="687501" y="47446"/>
                        <a:pt x="544575" y="73634"/>
                        <a:pt x="362114" y="73634"/>
                      </a:cubicBezTo>
                      <a:cubicBezTo>
                        <a:pt x="208114" y="73634"/>
                        <a:pt x="74447" y="53911"/>
                        <a:pt x="43688" y="26695"/>
                      </a:cubicBezTo>
                      <a:cubicBezTo>
                        <a:pt x="3010" y="19430"/>
                        <a:pt x="1067" y="16306"/>
                        <a:pt x="419" y="15277"/>
                      </a:cubicBezTo>
                      <a:cubicBezTo>
                        <a:pt x="102" y="14757"/>
                        <a:pt x="0" y="14185"/>
                        <a:pt x="153" y="13639"/>
                      </a:cubicBezTo>
                      <a:cubicBezTo>
                        <a:pt x="508" y="12407"/>
                        <a:pt x="1436" y="9143"/>
                        <a:pt x="45314" y="0"/>
                      </a:cubicBezTo>
                      <a:close/>
                      <a:moveTo>
                        <a:pt x="46774" y="2362"/>
                      </a:moveTo>
                    </a:path>
                  </a:pathLst>
                </a:custGeom>
                <a:solidFill>
                  <a:srgbClr val="9CAD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81" name="Freeform 10768">
                  <a:extLst>
                    <a:ext uri="{FF2B5EF4-FFF2-40B4-BE49-F238E27FC236}">
                      <a16:creationId xmlns:a16="http://schemas.microsoft.com/office/drawing/2014/main" id="{9ECC2C20-33E2-2360-2EE1-857A895E79EE}"/>
                    </a:ext>
                  </a:extLst>
                </p:cNvPr>
                <p:cNvSpPr/>
                <p:nvPr/>
              </p:nvSpPr>
              <p:spPr>
                <a:xfrm>
                  <a:off x="8237399" y="2498853"/>
                  <a:ext cx="842414" cy="86826"/>
                </a:xfrm>
                <a:custGeom>
                  <a:avLst/>
                  <a:gdLst/>
                  <a:ahLst/>
                  <a:cxnLst/>
                  <a:rect l="0" t="0" r="0" b="0"/>
                  <a:pathLst>
                    <a:path w="656691" h="58965">
                      <a:moveTo>
                        <a:pt x="656691" y="8331"/>
                      </a:moveTo>
                      <a:cubicBezTo>
                        <a:pt x="656691" y="36728"/>
                        <a:pt x="519557" y="58965"/>
                        <a:pt x="344487" y="58965"/>
                      </a:cubicBezTo>
                      <a:cubicBezTo>
                        <a:pt x="184074" y="58965"/>
                        <a:pt x="51346" y="39827"/>
                        <a:pt x="34290" y="14325"/>
                      </a:cubicBezTo>
                      <a:cubicBezTo>
                        <a:pt x="1664" y="10731"/>
                        <a:pt x="902" y="9346"/>
                        <a:pt x="343" y="8331"/>
                      </a:cubicBezTo>
                      <a:lnTo>
                        <a:pt x="0" y="7709"/>
                      </a:lnTo>
                      <a:lnTo>
                        <a:pt x="305" y="6884"/>
                      </a:lnTo>
                      <a:cubicBezTo>
                        <a:pt x="838" y="5830"/>
                        <a:pt x="1524" y="4394"/>
                        <a:pt x="36157" y="0"/>
                      </a:cubicBezTo>
                      <a:lnTo>
                        <a:pt x="37871" y="2236"/>
                      </a:lnTo>
                      <a:lnTo>
                        <a:pt x="37528" y="2617"/>
                      </a:lnTo>
                      <a:lnTo>
                        <a:pt x="37008" y="2693"/>
                      </a:lnTo>
                      <a:cubicBezTo>
                        <a:pt x="17539" y="5156"/>
                        <a:pt x="9042" y="6681"/>
                        <a:pt x="5321" y="7544"/>
                      </a:cubicBezTo>
                      <a:cubicBezTo>
                        <a:pt x="8928" y="8331"/>
                        <a:pt x="17031" y="9651"/>
                        <a:pt x="35255" y="11645"/>
                      </a:cubicBezTo>
                      <a:lnTo>
                        <a:pt x="35928" y="11721"/>
                      </a:lnTo>
                      <a:lnTo>
                        <a:pt x="36284" y="12318"/>
                      </a:lnTo>
                      <a:cubicBezTo>
                        <a:pt x="50965" y="36918"/>
                        <a:pt x="186360" y="56184"/>
                        <a:pt x="344487" y="56184"/>
                      </a:cubicBezTo>
                      <a:cubicBezTo>
                        <a:pt x="427444" y="56184"/>
                        <a:pt x="505435" y="51066"/>
                        <a:pt x="564058" y="41782"/>
                      </a:cubicBezTo>
                      <a:cubicBezTo>
                        <a:pt x="645160" y="28943"/>
                        <a:pt x="653923" y="14096"/>
                        <a:pt x="653923" y="8331"/>
                      </a:cubicBezTo>
                      <a:close/>
                      <a:moveTo>
                        <a:pt x="656691" y="8331"/>
                      </a:moveTo>
                    </a:path>
                  </a:pathLst>
                </a:custGeom>
                <a:solidFill>
                  <a:srgbClr val="9CAD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982" name="Picture 10769">
                  <a:extLst>
                    <a:ext uri="{FF2B5EF4-FFF2-40B4-BE49-F238E27FC236}">
                      <a16:creationId xmlns:a16="http://schemas.microsoft.com/office/drawing/2014/main" id="{927BE0C5-68D3-E766-6A60-6EA3EB23B0A4}"/>
                    </a:ext>
                  </a:extLst>
                </p:cNvPr>
                <p:cNvPicPr>
                  <a:picLocks noChangeArrowheads="1"/>
                </p:cNvPicPr>
                <p:nvPr/>
              </p:nvPicPr>
              <p:blipFill>
                <a:blip r:embed="rId61" cstate="print">
                  <a:extLst>
                    <a:ext uri="{28A0092B-C50C-407E-A947-70E740481C1C}">
                      <a14:useLocalDpi xmlns:a14="http://schemas.microsoft.com/office/drawing/2010/main" val="0"/>
                    </a:ext>
                  </a:extLst>
                </a:blip>
                <a:srcRect/>
                <a:stretch>
                  <a:fillRect/>
                </a:stretch>
              </p:blipFill>
              <p:spPr>
                <a:xfrm>
                  <a:off x="8565959" y="3260860"/>
                  <a:ext cx="234641" cy="214485"/>
                </a:xfrm>
                <a:prstGeom prst="rect">
                  <a:avLst/>
                </a:prstGeom>
                <a:noFill/>
              </p:spPr>
            </p:pic>
          </p:grpSp>
          <p:pic>
            <p:nvPicPr>
              <p:cNvPr id="1570" name="Picture 10796">
                <a:extLst>
                  <a:ext uri="{FF2B5EF4-FFF2-40B4-BE49-F238E27FC236}">
                    <a16:creationId xmlns:a16="http://schemas.microsoft.com/office/drawing/2014/main" id="{2E9AA0D7-F077-E7ED-BC35-8DF931637E1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526721" y="3895710"/>
                <a:ext cx="32584" cy="37401"/>
              </a:xfrm>
              <a:prstGeom prst="rect">
                <a:avLst/>
              </a:prstGeom>
              <a:noFill/>
            </p:spPr>
          </p:pic>
          <p:pic>
            <p:nvPicPr>
              <p:cNvPr id="1571" name="Picture 10797">
                <a:extLst>
                  <a:ext uri="{FF2B5EF4-FFF2-40B4-BE49-F238E27FC236}">
                    <a16:creationId xmlns:a16="http://schemas.microsoft.com/office/drawing/2014/main" id="{598D23E1-65DF-8612-C225-1590B8A9253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526721" y="3907992"/>
                <a:ext cx="32584" cy="37401"/>
              </a:xfrm>
              <a:prstGeom prst="rect">
                <a:avLst/>
              </a:prstGeom>
              <a:noFill/>
            </p:spPr>
          </p:pic>
          <p:pic>
            <p:nvPicPr>
              <p:cNvPr id="1572" name="Picture 10798">
                <a:extLst>
                  <a:ext uri="{FF2B5EF4-FFF2-40B4-BE49-F238E27FC236}">
                    <a16:creationId xmlns:a16="http://schemas.microsoft.com/office/drawing/2014/main" id="{83F91B07-888A-DB91-0520-FD967647EB8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526721" y="3900452"/>
                <a:ext cx="32584" cy="37401"/>
              </a:xfrm>
              <a:prstGeom prst="rect">
                <a:avLst/>
              </a:prstGeom>
              <a:noFill/>
            </p:spPr>
          </p:pic>
          <p:pic>
            <p:nvPicPr>
              <p:cNvPr id="1573" name="Picture 10054">
                <a:extLst>
                  <a:ext uri="{FF2B5EF4-FFF2-40B4-BE49-F238E27FC236}">
                    <a16:creationId xmlns:a16="http://schemas.microsoft.com/office/drawing/2014/main" id="{CE328A52-07DD-EF6F-498B-62382902968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529820" y="2488260"/>
                <a:ext cx="40023" cy="39822"/>
              </a:xfrm>
              <a:prstGeom prst="rect">
                <a:avLst/>
              </a:prstGeom>
              <a:noFill/>
            </p:spPr>
          </p:pic>
          <p:pic>
            <p:nvPicPr>
              <p:cNvPr id="1574" name="Picture 10055">
                <a:extLst>
                  <a:ext uri="{FF2B5EF4-FFF2-40B4-BE49-F238E27FC236}">
                    <a16:creationId xmlns:a16="http://schemas.microsoft.com/office/drawing/2014/main" id="{C912A8C0-CC24-A820-00FC-EB0586721A3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527651" y="2486093"/>
                <a:ext cx="40023" cy="39822"/>
              </a:xfrm>
              <a:prstGeom prst="rect">
                <a:avLst/>
              </a:prstGeom>
              <a:noFill/>
            </p:spPr>
          </p:pic>
          <p:pic>
            <p:nvPicPr>
              <p:cNvPr id="1575" name="Picture 10056">
                <a:extLst>
                  <a:ext uri="{FF2B5EF4-FFF2-40B4-BE49-F238E27FC236}">
                    <a16:creationId xmlns:a16="http://schemas.microsoft.com/office/drawing/2014/main" id="{DEA8F76F-8FB7-5971-EA22-64B7BDD254AE}"/>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9526720" y="2485167"/>
                <a:ext cx="40023" cy="39822"/>
              </a:xfrm>
              <a:prstGeom prst="rect">
                <a:avLst/>
              </a:prstGeom>
              <a:noFill/>
            </p:spPr>
          </p:pic>
          <p:pic>
            <p:nvPicPr>
              <p:cNvPr id="1576" name="Picture 10061">
                <a:extLst>
                  <a:ext uri="{FF2B5EF4-FFF2-40B4-BE49-F238E27FC236}">
                    <a16:creationId xmlns:a16="http://schemas.microsoft.com/office/drawing/2014/main" id="{92E5D066-1AC6-937F-D459-2A92D9946A5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553158" y="2419847"/>
                <a:ext cx="40023" cy="39822"/>
              </a:xfrm>
              <a:prstGeom prst="rect">
                <a:avLst/>
              </a:prstGeom>
              <a:noFill/>
            </p:spPr>
          </p:pic>
          <p:pic>
            <p:nvPicPr>
              <p:cNvPr id="1577" name="Picture 10062">
                <a:extLst>
                  <a:ext uri="{FF2B5EF4-FFF2-40B4-BE49-F238E27FC236}">
                    <a16:creationId xmlns:a16="http://schemas.microsoft.com/office/drawing/2014/main" id="{51A71E74-39B3-E556-B9E9-DAEA3EC2498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535864" y="2841450"/>
                <a:ext cx="40023" cy="39822"/>
              </a:xfrm>
              <a:prstGeom prst="rect">
                <a:avLst/>
              </a:prstGeom>
              <a:noFill/>
            </p:spPr>
          </p:pic>
          <p:pic>
            <p:nvPicPr>
              <p:cNvPr id="1578" name="Picture 10063">
                <a:extLst>
                  <a:ext uri="{FF2B5EF4-FFF2-40B4-BE49-F238E27FC236}">
                    <a16:creationId xmlns:a16="http://schemas.microsoft.com/office/drawing/2014/main" id="{5A8C0484-54A8-37E5-3E50-5771C7FA3ED2}"/>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535864" y="2768911"/>
                <a:ext cx="40023" cy="39822"/>
              </a:xfrm>
              <a:prstGeom prst="rect">
                <a:avLst/>
              </a:prstGeom>
              <a:noFill/>
            </p:spPr>
          </p:pic>
          <p:pic>
            <p:nvPicPr>
              <p:cNvPr id="1579" name="Picture 10064">
                <a:extLst>
                  <a:ext uri="{FF2B5EF4-FFF2-40B4-BE49-F238E27FC236}">
                    <a16:creationId xmlns:a16="http://schemas.microsoft.com/office/drawing/2014/main" id="{72EAFCFF-B480-5115-18F7-8B0481785E2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535864" y="2768915"/>
                <a:ext cx="40023" cy="39822"/>
              </a:xfrm>
              <a:prstGeom prst="rect">
                <a:avLst/>
              </a:prstGeom>
              <a:noFill/>
            </p:spPr>
          </p:pic>
          <p:pic>
            <p:nvPicPr>
              <p:cNvPr id="1580" name="Picture 10065">
                <a:extLst>
                  <a:ext uri="{FF2B5EF4-FFF2-40B4-BE49-F238E27FC236}">
                    <a16:creationId xmlns:a16="http://schemas.microsoft.com/office/drawing/2014/main" id="{3CB079A3-A6E6-53EF-F480-0640E7EBD30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535864" y="3427498"/>
                <a:ext cx="40023" cy="39822"/>
              </a:xfrm>
              <a:prstGeom prst="rect">
                <a:avLst/>
              </a:prstGeom>
              <a:noFill/>
            </p:spPr>
          </p:pic>
          <p:pic>
            <p:nvPicPr>
              <p:cNvPr id="1581" name="Picture 10413">
                <a:extLst>
                  <a:ext uri="{FF2B5EF4-FFF2-40B4-BE49-F238E27FC236}">
                    <a16:creationId xmlns:a16="http://schemas.microsoft.com/office/drawing/2014/main" id="{41A43E79-8F68-F725-9AA1-24EC5AD281F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894959" y="2488260"/>
                <a:ext cx="40023" cy="39822"/>
              </a:xfrm>
              <a:prstGeom prst="rect">
                <a:avLst/>
              </a:prstGeom>
              <a:noFill/>
            </p:spPr>
          </p:pic>
          <p:pic>
            <p:nvPicPr>
              <p:cNvPr id="1582" name="Picture 10414">
                <a:extLst>
                  <a:ext uri="{FF2B5EF4-FFF2-40B4-BE49-F238E27FC236}">
                    <a16:creationId xmlns:a16="http://schemas.microsoft.com/office/drawing/2014/main" id="{A5A4DEF1-3073-B7CD-20D4-F92955FE8E8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892789" y="2486093"/>
                <a:ext cx="40023" cy="39822"/>
              </a:xfrm>
              <a:prstGeom prst="rect">
                <a:avLst/>
              </a:prstGeom>
              <a:noFill/>
            </p:spPr>
          </p:pic>
          <p:pic>
            <p:nvPicPr>
              <p:cNvPr id="1583" name="Picture 10415">
                <a:extLst>
                  <a:ext uri="{FF2B5EF4-FFF2-40B4-BE49-F238E27FC236}">
                    <a16:creationId xmlns:a16="http://schemas.microsoft.com/office/drawing/2014/main" id="{4AB5EEBB-E981-1730-5895-463F65EF641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891861" y="2485167"/>
                <a:ext cx="40023" cy="39822"/>
              </a:xfrm>
              <a:prstGeom prst="rect">
                <a:avLst/>
              </a:prstGeom>
              <a:noFill/>
            </p:spPr>
          </p:pic>
          <p:pic>
            <p:nvPicPr>
              <p:cNvPr id="1584" name="Picture 10416">
                <a:extLst>
                  <a:ext uri="{FF2B5EF4-FFF2-40B4-BE49-F238E27FC236}">
                    <a16:creationId xmlns:a16="http://schemas.microsoft.com/office/drawing/2014/main" id="{D33EC989-4D20-7DF7-81DB-104EFA1CE58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9814232" y="2396968"/>
                <a:ext cx="40023" cy="39822"/>
              </a:xfrm>
              <a:prstGeom prst="rect">
                <a:avLst/>
              </a:prstGeom>
              <a:noFill/>
            </p:spPr>
          </p:pic>
          <p:pic>
            <p:nvPicPr>
              <p:cNvPr id="1585" name="Picture 10417">
                <a:extLst>
                  <a:ext uri="{FF2B5EF4-FFF2-40B4-BE49-F238E27FC236}">
                    <a16:creationId xmlns:a16="http://schemas.microsoft.com/office/drawing/2014/main" id="{7F7300D2-FED9-2953-84D1-7AA829828B80}"/>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9812047" y="2394804"/>
                <a:ext cx="40023" cy="39822"/>
              </a:xfrm>
              <a:prstGeom prst="rect">
                <a:avLst/>
              </a:prstGeom>
              <a:noFill/>
            </p:spPr>
          </p:pic>
          <p:pic>
            <p:nvPicPr>
              <p:cNvPr id="1586" name="Picture 10418">
                <a:extLst>
                  <a:ext uri="{FF2B5EF4-FFF2-40B4-BE49-F238E27FC236}">
                    <a16:creationId xmlns:a16="http://schemas.microsoft.com/office/drawing/2014/main" id="{C2272D5E-7D2A-1142-3B99-BD507CFA3DC0}"/>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842066" y="2411063"/>
                <a:ext cx="40023" cy="39822"/>
              </a:xfrm>
              <a:prstGeom prst="rect">
                <a:avLst/>
              </a:prstGeom>
              <a:noFill/>
            </p:spPr>
          </p:pic>
          <p:pic>
            <p:nvPicPr>
              <p:cNvPr id="1587" name="Picture 10419">
                <a:extLst>
                  <a:ext uri="{FF2B5EF4-FFF2-40B4-BE49-F238E27FC236}">
                    <a16:creationId xmlns:a16="http://schemas.microsoft.com/office/drawing/2014/main" id="{17F912FB-AA43-2FCC-669F-7F510B69B584}"/>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839669" y="2408883"/>
                <a:ext cx="40023" cy="39822"/>
              </a:xfrm>
              <a:prstGeom prst="rect">
                <a:avLst/>
              </a:prstGeom>
              <a:noFill/>
            </p:spPr>
          </p:pic>
          <p:pic>
            <p:nvPicPr>
              <p:cNvPr id="1588" name="Picture 10420">
                <a:extLst>
                  <a:ext uri="{FF2B5EF4-FFF2-40B4-BE49-F238E27FC236}">
                    <a16:creationId xmlns:a16="http://schemas.microsoft.com/office/drawing/2014/main" id="{A4368F8C-ED90-1DB2-D2A9-9CD2014B2B2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918299" y="2419847"/>
                <a:ext cx="40023" cy="39822"/>
              </a:xfrm>
              <a:prstGeom prst="rect">
                <a:avLst/>
              </a:prstGeom>
              <a:noFill/>
            </p:spPr>
          </p:pic>
          <p:pic>
            <p:nvPicPr>
              <p:cNvPr id="1589" name="Picture 10421">
                <a:extLst>
                  <a:ext uri="{FF2B5EF4-FFF2-40B4-BE49-F238E27FC236}">
                    <a16:creationId xmlns:a16="http://schemas.microsoft.com/office/drawing/2014/main" id="{8A6A29BE-C252-8CE2-2C39-5B3FC0241A1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901009" y="2841450"/>
                <a:ext cx="40023" cy="39822"/>
              </a:xfrm>
              <a:prstGeom prst="rect">
                <a:avLst/>
              </a:prstGeom>
              <a:noFill/>
            </p:spPr>
          </p:pic>
          <p:pic>
            <p:nvPicPr>
              <p:cNvPr id="1590" name="Picture 10422">
                <a:extLst>
                  <a:ext uri="{FF2B5EF4-FFF2-40B4-BE49-F238E27FC236}">
                    <a16:creationId xmlns:a16="http://schemas.microsoft.com/office/drawing/2014/main" id="{8D1D1874-7993-8E9C-D04B-939FE0B138E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901009" y="2768911"/>
                <a:ext cx="40023" cy="39822"/>
              </a:xfrm>
              <a:prstGeom prst="rect">
                <a:avLst/>
              </a:prstGeom>
              <a:noFill/>
            </p:spPr>
          </p:pic>
          <p:pic>
            <p:nvPicPr>
              <p:cNvPr id="1591" name="Picture 10423">
                <a:extLst>
                  <a:ext uri="{FF2B5EF4-FFF2-40B4-BE49-F238E27FC236}">
                    <a16:creationId xmlns:a16="http://schemas.microsoft.com/office/drawing/2014/main" id="{678420D7-77F4-4E36-6271-F361ACD77945}"/>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901009" y="2768915"/>
                <a:ext cx="40023" cy="39822"/>
              </a:xfrm>
              <a:prstGeom prst="rect">
                <a:avLst/>
              </a:prstGeom>
              <a:noFill/>
            </p:spPr>
          </p:pic>
          <p:pic>
            <p:nvPicPr>
              <p:cNvPr id="1592" name="Picture 10424">
                <a:extLst>
                  <a:ext uri="{FF2B5EF4-FFF2-40B4-BE49-F238E27FC236}">
                    <a16:creationId xmlns:a16="http://schemas.microsoft.com/office/drawing/2014/main" id="{977F0C2B-E305-BD44-CDFE-5A84EB7ACD0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901009" y="3427498"/>
                <a:ext cx="40023" cy="39822"/>
              </a:xfrm>
              <a:prstGeom prst="rect">
                <a:avLst/>
              </a:prstGeom>
              <a:noFill/>
            </p:spPr>
          </p:pic>
          <p:pic>
            <p:nvPicPr>
              <p:cNvPr id="1593" name="Picture 10425">
                <a:extLst>
                  <a:ext uri="{FF2B5EF4-FFF2-40B4-BE49-F238E27FC236}">
                    <a16:creationId xmlns:a16="http://schemas.microsoft.com/office/drawing/2014/main" id="{B70A6715-D93F-53EC-FF90-063E5F750C27}"/>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9811936" y="2467033"/>
                <a:ext cx="40023" cy="39822"/>
              </a:xfrm>
              <a:prstGeom prst="rect">
                <a:avLst/>
              </a:prstGeom>
              <a:noFill/>
            </p:spPr>
          </p:pic>
          <p:pic>
            <p:nvPicPr>
              <p:cNvPr id="1594" name="Picture 10426">
                <a:extLst>
                  <a:ext uri="{FF2B5EF4-FFF2-40B4-BE49-F238E27FC236}">
                    <a16:creationId xmlns:a16="http://schemas.microsoft.com/office/drawing/2014/main" id="{60E8F314-FCF0-6B01-5AA4-CF546BB4466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839541" y="2475967"/>
                <a:ext cx="40023" cy="39822"/>
              </a:xfrm>
              <a:prstGeom prst="rect">
                <a:avLst/>
              </a:prstGeom>
              <a:noFill/>
            </p:spPr>
          </p:pic>
          <p:pic>
            <p:nvPicPr>
              <p:cNvPr id="1595" name="Picture 10770">
                <a:extLst>
                  <a:ext uri="{FF2B5EF4-FFF2-40B4-BE49-F238E27FC236}">
                    <a16:creationId xmlns:a16="http://schemas.microsoft.com/office/drawing/2014/main" id="{790D1B6D-657F-2A78-E8C0-D56A70F78EBD}"/>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9701965" y="2488260"/>
                <a:ext cx="40023" cy="39822"/>
              </a:xfrm>
              <a:prstGeom prst="rect">
                <a:avLst/>
              </a:prstGeom>
              <a:noFill/>
            </p:spPr>
          </p:pic>
          <p:pic>
            <p:nvPicPr>
              <p:cNvPr id="1596" name="Picture 10771">
                <a:extLst>
                  <a:ext uri="{FF2B5EF4-FFF2-40B4-BE49-F238E27FC236}">
                    <a16:creationId xmlns:a16="http://schemas.microsoft.com/office/drawing/2014/main" id="{FF91B187-18B7-61DA-0E02-CEFDA18B7AA1}"/>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9699793" y="2486093"/>
                <a:ext cx="40023" cy="39822"/>
              </a:xfrm>
              <a:prstGeom prst="rect">
                <a:avLst/>
              </a:prstGeom>
              <a:noFill/>
            </p:spPr>
          </p:pic>
          <p:pic>
            <p:nvPicPr>
              <p:cNvPr id="1597" name="Picture 10772">
                <a:extLst>
                  <a:ext uri="{FF2B5EF4-FFF2-40B4-BE49-F238E27FC236}">
                    <a16:creationId xmlns:a16="http://schemas.microsoft.com/office/drawing/2014/main" id="{E731C666-DDBB-D23D-A546-224E5ADF9219}"/>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9698863" y="2485167"/>
                <a:ext cx="40023" cy="39822"/>
              </a:xfrm>
              <a:prstGeom prst="rect">
                <a:avLst/>
              </a:prstGeom>
              <a:noFill/>
            </p:spPr>
          </p:pic>
          <p:pic>
            <p:nvPicPr>
              <p:cNvPr id="1598" name="Picture 10773">
                <a:extLst>
                  <a:ext uri="{FF2B5EF4-FFF2-40B4-BE49-F238E27FC236}">
                    <a16:creationId xmlns:a16="http://schemas.microsoft.com/office/drawing/2014/main" id="{80427539-EC1F-FF8B-5064-E157971944E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621236" y="2396968"/>
                <a:ext cx="40023" cy="39822"/>
              </a:xfrm>
              <a:prstGeom prst="rect">
                <a:avLst/>
              </a:prstGeom>
              <a:noFill/>
            </p:spPr>
          </p:pic>
          <p:pic>
            <p:nvPicPr>
              <p:cNvPr id="1599" name="Picture 10774">
                <a:extLst>
                  <a:ext uri="{FF2B5EF4-FFF2-40B4-BE49-F238E27FC236}">
                    <a16:creationId xmlns:a16="http://schemas.microsoft.com/office/drawing/2014/main" id="{B7C09CB8-29AA-A689-66F5-FF4F2AAB62A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619050" y="2394804"/>
                <a:ext cx="40023" cy="39822"/>
              </a:xfrm>
              <a:prstGeom prst="rect">
                <a:avLst/>
              </a:prstGeom>
              <a:noFill/>
            </p:spPr>
          </p:pic>
          <p:pic>
            <p:nvPicPr>
              <p:cNvPr id="1600" name="Picture 10775">
                <a:extLst>
                  <a:ext uri="{FF2B5EF4-FFF2-40B4-BE49-F238E27FC236}">
                    <a16:creationId xmlns:a16="http://schemas.microsoft.com/office/drawing/2014/main" id="{9D3AC4FE-106D-DCD8-7C91-D5080F7F8DAA}"/>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649070" y="2411063"/>
                <a:ext cx="40023" cy="39822"/>
              </a:xfrm>
              <a:prstGeom prst="rect">
                <a:avLst/>
              </a:prstGeom>
              <a:noFill/>
            </p:spPr>
          </p:pic>
          <p:pic>
            <p:nvPicPr>
              <p:cNvPr id="1601" name="Picture 10776">
                <a:extLst>
                  <a:ext uri="{FF2B5EF4-FFF2-40B4-BE49-F238E27FC236}">
                    <a16:creationId xmlns:a16="http://schemas.microsoft.com/office/drawing/2014/main" id="{EB69411F-6E29-A128-73BC-11AD5B51106A}"/>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a:xfrm>
                <a:off x="9646675" y="2408883"/>
                <a:ext cx="40023" cy="39822"/>
              </a:xfrm>
              <a:prstGeom prst="rect">
                <a:avLst/>
              </a:prstGeom>
              <a:noFill/>
            </p:spPr>
          </p:pic>
          <p:pic>
            <p:nvPicPr>
              <p:cNvPr id="1602" name="Picture 10777">
                <a:extLst>
                  <a:ext uri="{FF2B5EF4-FFF2-40B4-BE49-F238E27FC236}">
                    <a16:creationId xmlns:a16="http://schemas.microsoft.com/office/drawing/2014/main" id="{5DB84775-34A3-4ABD-A3B8-DF8D3EA400E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725303" y="2419847"/>
                <a:ext cx="40023" cy="39822"/>
              </a:xfrm>
              <a:prstGeom prst="rect">
                <a:avLst/>
              </a:prstGeom>
              <a:noFill/>
            </p:spPr>
          </p:pic>
          <p:pic>
            <p:nvPicPr>
              <p:cNvPr id="1603" name="Picture 10778">
                <a:extLst>
                  <a:ext uri="{FF2B5EF4-FFF2-40B4-BE49-F238E27FC236}">
                    <a16:creationId xmlns:a16="http://schemas.microsoft.com/office/drawing/2014/main" id="{AC10F61E-3FCD-1A4B-B7ED-4722CB87CB5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707999" y="2841450"/>
                <a:ext cx="40023" cy="39822"/>
              </a:xfrm>
              <a:prstGeom prst="rect">
                <a:avLst/>
              </a:prstGeom>
              <a:noFill/>
            </p:spPr>
          </p:pic>
          <p:pic>
            <p:nvPicPr>
              <p:cNvPr id="1604" name="Picture 10779">
                <a:extLst>
                  <a:ext uri="{FF2B5EF4-FFF2-40B4-BE49-F238E27FC236}">
                    <a16:creationId xmlns:a16="http://schemas.microsoft.com/office/drawing/2014/main" id="{A0124D9A-D9CE-4BFD-6A53-5E14F7A1A3E3}"/>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707999" y="2768911"/>
                <a:ext cx="40023" cy="39822"/>
              </a:xfrm>
              <a:prstGeom prst="rect">
                <a:avLst/>
              </a:prstGeom>
              <a:noFill/>
            </p:spPr>
          </p:pic>
          <p:pic>
            <p:nvPicPr>
              <p:cNvPr id="1605" name="Picture 10780">
                <a:extLst>
                  <a:ext uri="{FF2B5EF4-FFF2-40B4-BE49-F238E27FC236}">
                    <a16:creationId xmlns:a16="http://schemas.microsoft.com/office/drawing/2014/main" id="{9AEE5613-A9B7-9C4A-9906-92AB7EF6B888}"/>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707999" y="2768915"/>
                <a:ext cx="40023" cy="39822"/>
              </a:xfrm>
              <a:prstGeom prst="rect">
                <a:avLst/>
              </a:prstGeom>
              <a:noFill/>
            </p:spPr>
          </p:pic>
          <p:pic>
            <p:nvPicPr>
              <p:cNvPr id="1606" name="Picture 10781">
                <a:extLst>
                  <a:ext uri="{FF2B5EF4-FFF2-40B4-BE49-F238E27FC236}">
                    <a16:creationId xmlns:a16="http://schemas.microsoft.com/office/drawing/2014/main" id="{3E712077-6F61-12B3-C3D8-4FC91D20BD7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707999" y="3427498"/>
                <a:ext cx="40023" cy="39822"/>
              </a:xfrm>
              <a:prstGeom prst="rect">
                <a:avLst/>
              </a:prstGeom>
              <a:noFill/>
            </p:spPr>
          </p:pic>
          <p:pic>
            <p:nvPicPr>
              <p:cNvPr id="1607" name="Picture 10782">
                <a:extLst>
                  <a:ext uri="{FF2B5EF4-FFF2-40B4-BE49-F238E27FC236}">
                    <a16:creationId xmlns:a16="http://schemas.microsoft.com/office/drawing/2014/main" id="{99B18168-02D1-6ADF-88EE-50B81559DF66}"/>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a:xfrm>
                <a:off x="9618940" y="2467033"/>
                <a:ext cx="40023" cy="39822"/>
              </a:xfrm>
              <a:prstGeom prst="rect">
                <a:avLst/>
              </a:prstGeom>
              <a:noFill/>
            </p:spPr>
          </p:pic>
          <p:pic>
            <p:nvPicPr>
              <p:cNvPr id="1608" name="Picture 10783">
                <a:extLst>
                  <a:ext uri="{FF2B5EF4-FFF2-40B4-BE49-F238E27FC236}">
                    <a16:creationId xmlns:a16="http://schemas.microsoft.com/office/drawing/2014/main" id="{5FAD7C7F-2886-E275-D008-2E8CE8193FBC}"/>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a:xfrm>
                <a:off x="9646549" y="2475967"/>
                <a:ext cx="40023" cy="39822"/>
              </a:xfrm>
              <a:prstGeom prst="rect">
                <a:avLst/>
              </a:prstGeom>
              <a:noFill/>
            </p:spPr>
          </p:pic>
          <p:sp>
            <p:nvSpPr>
              <p:cNvPr id="1609" name="Freeform 11123">
                <a:extLst>
                  <a:ext uri="{FF2B5EF4-FFF2-40B4-BE49-F238E27FC236}">
                    <a16:creationId xmlns:a16="http://schemas.microsoft.com/office/drawing/2014/main" id="{F05A2022-7E10-DF13-70D2-9BB64E614F97}"/>
                  </a:ext>
                </a:extLst>
              </p:cNvPr>
              <p:cNvSpPr/>
              <p:nvPr/>
            </p:nvSpPr>
            <p:spPr>
              <a:xfrm>
                <a:off x="9730485" y="2508172"/>
                <a:ext cx="977269" cy="1088568"/>
              </a:xfrm>
              <a:custGeom>
                <a:avLst/>
                <a:gdLst/>
                <a:ahLst/>
                <a:cxnLst/>
                <a:rect l="0" t="0" r="0" b="0"/>
                <a:pathLst>
                  <a:path w="620217" h="694321">
                    <a:moveTo>
                      <a:pt x="0" y="0"/>
                    </a:moveTo>
                    <a:lnTo>
                      <a:pt x="0" y="645325"/>
                    </a:lnTo>
                    <a:cubicBezTo>
                      <a:pt x="0" y="672376"/>
                      <a:pt x="138849" y="694321"/>
                      <a:pt x="310095" y="694321"/>
                    </a:cubicBezTo>
                    <a:cubicBezTo>
                      <a:pt x="481368" y="694321"/>
                      <a:pt x="620217" y="672376"/>
                      <a:pt x="620217" y="645325"/>
                    </a:cubicBezTo>
                    <a:lnTo>
                      <a:pt x="620217" y="0"/>
                    </a:lnTo>
                    <a:close/>
                    <a:moveTo>
                      <a:pt x="0" y="0"/>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610" name="Picture 11124">
                <a:extLst>
                  <a:ext uri="{FF2B5EF4-FFF2-40B4-BE49-F238E27FC236}">
                    <a16:creationId xmlns:a16="http://schemas.microsoft.com/office/drawing/2014/main" id="{A0E2E72A-BD00-11C7-D0B3-1D51C4951A4C}"/>
                  </a:ext>
                </a:extLst>
              </p:cNvPr>
              <p:cNvPicPr>
                <a:picLocks noChangeArrowheads="1"/>
              </p:cNvPicPr>
              <p:nvPr/>
            </p:nvPicPr>
            <p:blipFill>
              <a:blip r:embed="rId62">
                <a:extLst>
                  <a:ext uri="{28A0092B-C50C-407E-A947-70E740481C1C}">
                    <a14:useLocalDpi xmlns:a14="http://schemas.microsoft.com/office/drawing/2010/main" val="0"/>
                  </a:ext>
                </a:extLst>
              </a:blip>
              <a:srcRect/>
              <a:stretch>
                <a:fillRect/>
              </a:stretch>
            </p:blipFill>
            <p:spPr>
              <a:xfrm>
                <a:off x="9708304" y="2486093"/>
                <a:ext cx="1021633" cy="1132711"/>
              </a:xfrm>
              <a:prstGeom prst="rect">
                <a:avLst/>
              </a:prstGeom>
              <a:noFill/>
            </p:spPr>
          </p:pic>
          <p:sp>
            <p:nvSpPr>
              <p:cNvPr id="1611" name="Freeform 11125">
                <a:extLst>
                  <a:ext uri="{FF2B5EF4-FFF2-40B4-BE49-F238E27FC236}">
                    <a16:creationId xmlns:a16="http://schemas.microsoft.com/office/drawing/2014/main" id="{A7F62B53-37EB-E563-1500-92191AFACA12}"/>
                  </a:ext>
                </a:extLst>
              </p:cNvPr>
              <p:cNvSpPr/>
              <p:nvPr/>
            </p:nvSpPr>
            <p:spPr>
              <a:xfrm>
                <a:off x="9728314" y="2506005"/>
                <a:ext cx="981611" cy="1092886"/>
              </a:xfrm>
              <a:custGeom>
                <a:avLst/>
                <a:gdLst/>
                <a:ahLst/>
                <a:cxnLst/>
                <a:rect l="0" t="0" r="0" b="0"/>
                <a:pathLst>
                  <a:path w="622972" h="697076">
                    <a:moveTo>
                      <a:pt x="2768" y="2768"/>
                    </a:moveTo>
                    <a:lnTo>
                      <a:pt x="2768" y="646708"/>
                    </a:lnTo>
                    <a:cubicBezTo>
                      <a:pt x="2768" y="652449"/>
                      <a:pt x="11505" y="667206"/>
                      <a:pt x="92429" y="679982"/>
                    </a:cubicBezTo>
                    <a:cubicBezTo>
                      <a:pt x="150926" y="689228"/>
                      <a:pt x="228726" y="694321"/>
                      <a:pt x="311479" y="694321"/>
                    </a:cubicBezTo>
                    <a:cubicBezTo>
                      <a:pt x="394245" y="694321"/>
                      <a:pt x="472058" y="689228"/>
                      <a:pt x="530541" y="679982"/>
                    </a:cubicBezTo>
                    <a:cubicBezTo>
                      <a:pt x="611466" y="667206"/>
                      <a:pt x="620203" y="652449"/>
                      <a:pt x="620203" y="646708"/>
                    </a:cubicBezTo>
                    <a:lnTo>
                      <a:pt x="620203" y="2768"/>
                    </a:lnTo>
                    <a:lnTo>
                      <a:pt x="2768" y="2768"/>
                    </a:lnTo>
                    <a:close/>
                    <a:moveTo>
                      <a:pt x="2768" y="2768"/>
                    </a:moveTo>
                    <a:moveTo>
                      <a:pt x="311479" y="697076"/>
                    </a:moveTo>
                    <a:cubicBezTo>
                      <a:pt x="136829" y="697076"/>
                      <a:pt x="0" y="674966"/>
                      <a:pt x="0" y="646708"/>
                    </a:cubicBezTo>
                    <a:lnTo>
                      <a:pt x="0" y="0"/>
                    </a:lnTo>
                    <a:lnTo>
                      <a:pt x="622972" y="0"/>
                    </a:lnTo>
                    <a:lnTo>
                      <a:pt x="622972" y="646708"/>
                    </a:lnTo>
                    <a:cubicBezTo>
                      <a:pt x="622972" y="674966"/>
                      <a:pt x="486142" y="697076"/>
                      <a:pt x="311479" y="697076"/>
                    </a:cubicBezTo>
                    <a:close/>
                    <a:moveTo>
                      <a:pt x="-691540" y="2768"/>
                    </a:moveTo>
                  </a:path>
                </a:pathLst>
              </a:custGeom>
              <a:noFill/>
              <a:ln w="1181" cap="flat" cmpd="sng">
                <a:solidFill>
                  <a:srgbClr val="2F3131">
                    <a:alpha val="100000"/>
                  </a:srgbClr>
                </a:solidFill>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2" name="Freeform 11126">
                <a:extLst>
                  <a:ext uri="{FF2B5EF4-FFF2-40B4-BE49-F238E27FC236}">
                    <a16:creationId xmlns:a16="http://schemas.microsoft.com/office/drawing/2014/main" id="{E53C8BF7-D45A-48B1-9CF0-882FF1D8BF4C}"/>
                  </a:ext>
                </a:extLst>
              </p:cNvPr>
              <p:cNvSpPr/>
              <p:nvPr/>
            </p:nvSpPr>
            <p:spPr>
              <a:xfrm>
                <a:off x="9648387" y="2416879"/>
                <a:ext cx="1080167" cy="182586"/>
              </a:xfrm>
              <a:custGeom>
                <a:avLst/>
                <a:gdLst/>
                <a:ahLst/>
                <a:cxnLst/>
                <a:rect l="0" t="0" r="0" b="0"/>
                <a:pathLst>
                  <a:path w="685520" h="116459">
                    <a:moveTo>
                      <a:pt x="361505" y="0"/>
                    </a:moveTo>
                    <a:cubicBezTo>
                      <a:pt x="206908" y="0"/>
                      <a:pt x="77635" y="19456"/>
                      <a:pt x="45301" y="45504"/>
                    </a:cubicBezTo>
                    <a:cubicBezTo>
                      <a:pt x="32614" y="48132"/>
                      <a:pt x="1842" y="54864"/>
                      <a:pt x="889" y="58229"/>
                    </a:cubicBezTo>
                    <a:cubicBezTo>
                      <a:pt x="0" y="61391"/>
                      <a:pt x="28842" y="66967"/>
                      <a:pt x="43713" y="69621"/>
                    </a:cubicBezTo>
                    <a:cubicBezTo>
                      <a:pt x="73165" y="96329"/>
                      <a:pt x="204241" y="116459"/>
                      <a:pt x="361505" y="116459"/>
                    </a:cubicBezTo>
                    <a:cubicBezTo>
                      <a:pt x="540448" y="116459"/>
                      <a:pt x="685520" y="90398"/>
                      <a:pt x="685520" y="58229"/>
                    </a:cubicBezTo>
                    <a:cubicBezTo>
                      <a:pt x="685520" y="26073"/>
                      <a:pt x="540448" y="0"/>
                      <a:pt x="361505" y="0"/>
                    </a:cubicBezTo>
                  </a:path>
                </a:pathLst>
              </a:custGeom>
              <a:solidFill>
                <a:srgbClr val="E4E5E5">
                  <a:alpha val="100000"/>
                </a:srgbClr>
              </a:solidFill>
              <a:ln w="118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613" name="Picture 11127">
                <a:extLst>
                  <a:ext uri="{FF2B5EF4-FFF2-40B4-BE49-F238E27FC236}">
                    <a16:creationId xmlns:a16="http://schemas.microsoft.com/office/drawing/2014/main" id="{B27E7FF0-DCCB-D915-023C-881CCD768143}"/>
                  </a:ext>
                </a:extLst>
              </p:cNvPr>
              <p:cNvPicPr>
                <a:picLocks noChangeArrowheads="1"/>
              </p:cNvPicPr>
              <p:nvPr/>
            </p:nvPicPr>
            <p:blipFill>
              <a:blip r:embed="rId63">
                <a:extLst>
                  <a:ext uri="{28A0092B-C50C-407E-A947-70E740481C1C}">
                    <a14:useLocalDpi xmlns:a14="http://schemas.microsoft.com/office/drawing/2010/main" val="0"/>
                  </a:ext>
                </a:extLst>
              </a:blip>
              <a:srcRect/>
              <a:stretch>
                <a:fillRect/>
              </a:stretch>
            </p:blipFill>
            <p:spPr>
              <a:xfrm>
                <a:off x="9627559" y="2394804"/>
                <a:ext cx="1123161" cy="226748"/>
              </a:xfrm>
              <a:prstGeom prst="rect">
                <a:avLst/>
              </a:prstGeom>
              <a:noFill/>
            </p:spPr>
          </p:pic>
          <p:sp>
            <p:nvSpPr>
              <p:cNvPr id="1614" name="Freeform 11128">
                <a:extLst>
                  <a:ext uri="{FF2B5EF4-FFF2-40B4-BE49-F238E27FC236}">
                    <a16:creationId xmlns:a16="http://schemas.microsoft.com/office/drawing/2014/main" id="{63480C08-B21E-42B6-231B-31BF362FD094}"/>
                  </a:ext>
                </a:extLst>
              </p:cNvPr>
              <p:cNvSpPr/>
              <p:nvPr/>
            </p:nvSpPr>
            <p:spPr>
              <a:xfrm>
                <a:off x="9676484" y="2430974"/>
                <a:ext cx="1031259" cy="154411"/>
              </a:xfrm>
              <a:custGeom>
                <a:avLst/>
                <a:gdLst/>
                <a:ahLst/>
                <a:cxnLst/>
                <a:rect l="0" t="0" r="0" b="0"/>
                <a:pathLst>
                  <a:path w="654481" h="98488">
                    <a:moveTo>
                      <a:pt x="343674" y="0"/>
                    </a:moveTo>
                    <a:cubicBezTo>
                      <a:pt x="187058" y="0"/>
                      <a:pt x="57518" y="18338"/>
                      <a:pt x="36004" y="42227"/>
                    </a:cubicBezTo>
                    <a:cubicBezTo>
                      <a:pt x="21615" y="44043"/>
                      <a:pt x="1498" y="46850"/>
                      <a:pt x="724" y="48399"/>
                    </a:cubicBezTo>
                    <a:cubicBezTo>
                      <a:pt x="0" y="49885"/>
                      <a:pt x="19164" y="52273"/>
                      <a:pt x="34277" y="53936"/>
                    </a:cubicBezTo>
                    <a:cubicBezTo>
                      <a:pt x="49200" y="78943"/>
                      <a:pt x="182004" y="98488"/>
                      <a:pt x="343674" y="98488"/>
                    </a:cubicBezTo>
                    <a:cubicBezTo>
                      <a:pt x="515339" y="98488"/>
                      <a:pt x="654481" y="76441"/>
                      <a:pt x="654481" y="49237"/>
                    </a:cubicBezTo>
                    <a:cubicBezTo>
                      <a:pt x="654481" y="22047"/>
                      <a:pt x="515339" y="0"/>
                      <a:pt x="343674" y="0"/>
                    </a:cubicBezTo>
                  </a:path>
                </a:pathLst>
              </a:custGeom>
              <a:solidFill>
                <a:srgbClr val="FFFFFF">
                  <a:alpha val="100000"/>
                </a:srgbClr>
              </a:solidFill>
              <a:ln w="118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615" name="Picture 11129">
                <a:extLst>
                  <a:ext uri="{FF2B5EF4-FFF2-40B4-BE49-F238E27FC236}">
                    <a16:creationId xmlns:a16="http://schemas.microsoft.com/office/drawing/2014/main" id="{D975F33C-4AE3-3145-8533-B842308D147C}"/>
                  </a:ext>
                </a:extLst>
              </p:cNvPr>
              <p:cNvPicPr>
                <a:picLocks noChangeArrowheads="1"/>
              </p:cNvPicPr>
              <p:nvPr/>
            </p:nvPicPr>
            <p:blipFill>
              <a:blip r:embed="rId64">
                <a:extLst>
                  <a:ext uri="{28A0092B-C50C-407E-A947-70E740481C1C}">
                    <a14:useLocalDpi xmlns:a14="http://schemas.microsoft.com/office/drawing/2010/main" val="0"/>
                  </a:ext>
                </a:extLst>
              </a:blip>
              <a:srcRect/>
              <a:stretch>
                <a:fillRect/>
              </a:stretch>
            </p:blipFill>
            <p:spPr>
              <a:xfrm>
                <a:off x="9655184" y="2408883"/>
                <a:ext cx="1074744" cy="198593"/>
              </a:xfrm>
              <a:prstGeom prst="rect">
                <a:avLst/>
              </a:prstGeom>
              <a:noFill/>
            </p:spPr>
          </p:pic>
          <p:pic>
            <p:nvPicPr>
              <p:cNvPr id="1616" name="Picture 11130">
                <a:extLst>
                  <a:ext uri="{FF2B5EF4-FFF2-40B4-BE49-F238E27FC236}">
                    <a16:creationId xmlns:a16="http://schemas.microsoft.com/office/drawing/2014/main" id="{59DCEBD1-C342-4F29-B056-C752F7C24162}"/>
                  </a:ext>
                </a:extLst>
              </p:cNvPr>
              <p:cNvPicPr>
                <a:picLocks noChangeArrowheads="1"/>
              </p:cNvPicPr>
              <p:nvPr/>
            </p:nvPicPr>
            <p:blipFill>
              <a:blip r:embed="rId65">
                <a:extLst>
                  <a:ext uri="{28A0092B-C50C-407E-A947-70E740481C1C}">
                    <a14:useLocalDpi xmlns:a14="http://schemas.microsoft.com/office/drawing/2010/main" val="0"/>
                  </a:ext>
                </a:extLst>
              </a:blip>
              <a:srcRect/>
              <a:stretch>
                <a:fillRect/>
              </a:stretch>
            </p:blipFill>
            <p:spPr>
              <a:xfrm>
                <a:off x="9753824" y="2439758"/>
                <a:ext cx="937850" cy="79640"/>
              </a:xfrm>
              <a:prstGeom prst="rect">
                <a:avLst/>
              </a:prstGeom>
              <a:noFill/>
            </p:spPr>
          </p:pic>
          <p:pic>
            <p:nvPicPr>
              <p:cNvPr id="1617" name="Picture 11131">
                <a:extLst>
                  <a:ext uri="{FF2B5EF4-FFF2-40B4-BE49-F238E27FC236}">
                    <a16:creationId xmlns:a16="http://schemas.microsoft.com/office/drawing/2014/main" id="{72803DE3-A262-7077-ABB4-3BF51356F0C5}"/>
                  </a:ext>
                </a:extLst>
              </p:cNvPr>
              <p:cNvPicPr>
                <a:picLocks noChangeArrowheads="1"/>
              </p:cNvPicPr>
              <p:nvPr/>
            </p:nvPicPr>
            <p:blipFill>
              <a:blip r:embed="rId66">
                <a:extLst>
                  <a:ext uri="{28A0092B-C50C-407E-A947-70E740481C1C}">
                    <a14:useLocalDpi xmlns:a14="http://schemas.microsoft.com/office/drawing/2010/main" val="0"/>
                  </a:ext>
                </a:extLst>
              </a:blip>
              <a:srcRect/>
              <a:stretch>
                <a:fillRect/>
              </a:stretch>
            </p:blipFill>
            <p:spPr>
              <a:xfrm>
                <a:off x="9716505" y="2841449"/>
                <a:ext cx="1005507" cy="770904"/>
              </a:xfrm>
              <a:prstGeom prst="rect">
                <a:avLst/>
              </a:prstGeom>
              <a:noFill/>
            </p:spPr>
          </p:pic>
          <p:pic>
            <p:nvPicPr>
              <p:cNvPr id="1618" name="Picture 11132">
                <a:extLst>
                  <a:ext uri="{FF2B5EF4-FFF2-40B4-BE49-F238E27FC236}">
                    <a16:creationId xmlns:a16="http://schemas.microsoft.com/office/drawing/2014/main" id="{26D3F4A9-5C8C-694D-228A-4EF7178E64D3}"/>
                  </a:ext>
                </a:extLst>
              </p:cNvPr>
              <p:cNvPicPr>
                <a:picLocks noChangeArrowheads="1"/>
              </p:cNvPicPr>
              <p:nvPr/>
            </p:nvPicPr>
            <p:blipFill>
              <a:blip r:embed="rId67">
                <a:extLst>
                  <a:ext uri="{28A0092B-C50C-407E-A947-70E740481C1C}">
                    <a14:useLocalDpi xmlns:a14="http://schemas.microsoft.com/office/drawing/2010/main" val="0"/>
                  </a:ext>
                </a:extLst>
              </a:blip>
              <a:srcRect/>
              <a:stretch>
                <a:fillRect/>
              </a:stretch>
            </p:blipFill>
            <p:spPr>
              <a:xfrm>
                <a:off x="9716505" y="2768911"/>
                <a:ext cx="1005507" cy="184875"/>
              </a:xfrm>
              <a:prstGeom prst="rect">
                <a:avLst/>
              </a:prstGeom>
              <a:noFill/>
            </p:spPr>
          </p:pic>
          <p:pic>
            <p:nvPicPr>
              <p:cNvPr id="1619" name="Picture 11133">
                <a:extLst>
                  <a:ext uri="{FF2B5EF4-FFF2-40B4-BE49-F238E27FC236}">
                    <a16:creationId xmlns:a16="http://schemas.microsoft.com/office/drawing/2014/main" id="{44ABB4EA-FFE7-0610-CE1F-50D9ED7B1723}"/>
                  </a:ext>
                </a:extLst>
              </p:cNvPr>
              <p:cNvPicPr>
                <a:picLocks noChangeArrowheads="1"/>
              </p:cNvPicPr>
              <p:nvPr/>
            </p:nvPicPr>
            <p:blipFill>
              <a:blip r:embed="rId68">
                <a:extLst>
                  <a:ext uri="{28A0092B-C50C-407E-A947-70E740481C1C}">
                    <a14:useLocalDpi xmlns:a14="http://schemas.microsoft.com/office/drawing/2010/main" val="0"/>
                  </a:ext>
                </a:extLst>
              </a:blip>
              <a:srcRect/>
              <a:stretch>
                <a:fillRect/>
              </a:stretch>
            </p:blipFill>
            <p:spPr>
              <a:xfrm>
                <a:off x="9736537" y="2788826"/>
                <a:ext cx="965463" cy="145030"/>
              </a:xfrm>
              <a:prstGeom prst="rect">
                <a:avLst/>
              </a:prstGeom>
              <a:noFill/>
            </p:spPr>
          </p:pic>
          <p:sp>
            <p:nvSpPr>
              <p:cNvPr id="1620" name="Freeform 11134">
                <a:extLst>
                  <a:ext uri="{FF2B5EF4-FFF2-40B4-BE49-F238E27FC236}">
                    <a16:creationId xmlns:a16="http://schemas.microsoft.com/office/drawing/2014/main" id="{D244C819-C3CD-A626-090A-BAF84CD68BC4}"/>
                  </a:ext>
                </a:extLst>
              </p:cNvPr>
              <p:cNvSpPr/>
              <p:nvPr/>
            </p:nvSpPr>
            <p:spPr>
              <a:xfrm>
                <a:off x="9736518" y="3447404"/>
                <a:ext cx="965482" cy="145033"/>
              </a:xfrm>
              <a:custGeom>
                <a:avLst/>
                <a:gdLst/>
                <a:ahLst/>
                <a:cxnLst/>
                <a:rect l="0" t="0" r="0" b="0"/>
                <a:pathLst>
                  <a:path w="612736" h="92506">
                    <a:moveTo>
                      <a:pt x="612736" y="46253"/>
                    </a:moveTo>
                    <a:cubicBezTo>
                      <a:pt x="612736" y="71792"/>
                      <a:pt x="475576" y="92506"/>
                      <a:pt x="306362" y="92506"/>
                    </a:cubicBezTo>
                    <a:cubicBezTo>
                      <a:pt x="137172" y="92506"/>
                      <a:pt x="0" y="71792"/>
                      <a:pt x="0" y="46253"/>
                    </a:cubicBezTo>
                    <a:cubicBezTo>
                      <a:pt x="0" y="20701"/>
                      <a:pt x="137172" y="0"/>
                      <a:pt x="306362" y="0"/>
                    </a:cubicBezTo>
                    <a:cubicBezTo>
                      <a:pt x="475576" y="0"/>
                      <a:pt x="612736" y="20701"/>
                      <a:pt x="612736" y="46253"/>
                    </a:cubicBezTo>
                  </a:path>
                </a:pathLst>
              </a:custGeom>
              <a:solidFill>
                <a:srgbClr val="8CB8CD">
                  <a:alpha val="39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1" name="Freeform 11135">
                <a:extLst>
                  <a:ext uri="{FF2B5EF4-FFF2-40B4-BE49-F238E27FC236}">
                    <a16:creationId xmlns:a16="http://schemas.microsoft.com/office/drawing/2014/main" id="{A38DF7FE-431B-5E8D-B1C8-9C44F9377D3A}"/>
                  </a:ext>
                </a:extLst>
              </p:cNvPr>
              <p:cNvSpPr/>
              <p:nvPr/>
            </p:nvSpPr>
            <p:spPr>
              <a:xfrm>
                <a:off x="9647336" y="2486945"/>
                <a:ext cx="1083268" cy="115445"/>
              </a:xfrm>
              <a:custGeom>
                <a:avLst/>
                <a:gdLst/>
                <a:ahLst/>
                <a:cxnLst/>
                <a:rect l="0" t="0" r="0" b="0"/>
                <a:pathLst>
                  <a:path w="687488" h="73634">
                    <a:moveTo>
                      <a:pt x="46761" y="2362"/>
                    </a:moveTo>
                    <a:lnTo>
                      <a:pt x="46508" y="2565"/>
                    </a:lnTo>
                    <a:lnTo>
                      <a:pt x="46165" y="2641"/>
                    </a:lnTo>
                    <a:cubicBezTo>
                      <a:pt x="18174" y="8470"/>
                      <a:pt x="5766" y="12369"/>
                      <a:pt x="3188" y="14160"/>
                    </a:cubicBezTo>
                    <a:cubicBezTo>
                      <a:pt x="5728" y="15811"/>
                      <a:pt x="17691" y="19253"/>
                      <a:pt x="44539" y="24040"/>
                    </a:cubicBezTo>
                    <a:lnTo>
                      <a:pt x="44945" y="24104"/>
                    </a:lnTo>
                    <a:lnTo>
                      <a:pt x="45238" y="24383"/>
                    </a:lnTo>
                    <a:cubicBezTo>
                      <a:pt x="74955" y="51320"/>
                      <a:pt x="208203" y="70865"/>
                      <a:pt x="362101" y="70865"/>
                    </a:cubicBezTo>
                    <a:cubicBezTo>
                      <a:pt x="536980" y="70865"/>
                      <a:pt x="684720" y="44830"/>
                      <a:pt x="684720" y="14020"/>
                    </a:cubicBezTo>
                    <a:lnTo>
                      <a:pt x="687488" y="14020"/>
                    </a:lnTo>
                    <a:cubicBezTo>
                      <a:pt x="687488" y="47446"/>
                      <a:pt x="544562" y="73634"/>
                      <a:pt x="362101" y="73634"/>
                    </a:cubicBezTo>
                    <a:cubicBezTo>
                      <a:pt x="208101" y="73634"/>
                      <a:pt x="74434" y="53911"/>
                      <a:pt x="43675" y="26695"/>
                    </a:cubicBezTo>
                    <a:cubicBezTo>
                      <a:pt x="3010" y="19430"/>
                      <a:pt x="1054" y="16306"/>
                      <a:pt x="406" y="15277"/>
                    </a:cubicBezTo>
                    <a:cubicBezTo>
                      <a:pt x="89" y="14757"/>
                      <a:pt x="0" y="14185"/>
                      <a:pt x="152" y="13639"/>
                    </a:cubicBezTo>
                    <a:cubicBezTo>
                      <a:pt x="495" y="12407"/>
                      <a:pt x="1435" y="9143"/>
                      <a:pt x="45301" y="0"/>
                    </a:cubicBezTo>
                    <a:close/>
                    <a:moveTo>
                      <a:pt x="46761" y="2362"/>
                    </a:moveTo>
                  </a:path>
                </a:pathLst>
              </a:custGeom>
              <a:solidFill>
                <a:srgbClr val="9CAD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2" name="Freeform 11136">
                <a:extLst>
                  <a:ext uri="{FF2B5EF4-FFF2-40B4-BE49-F238E27FC236}">
                    <a16:creationId xmlns:a16="http://schemas.microsoft.com/office/drawing/2014/main" id="{8845959C-C445-7E0D-204F-148DBA657826}"/>
                  </a:ext>
                </a:extLst>
              </p:cNvPr>
              <p:cNvSpPr/>
              <p:nvPr/>
            </p:nvSpPr>
            <p:spPr>
              <a:xfrm>
                <a:off x="9675067" y="2495878"/>
                <a:ext cx="1034742" cy="92425"/>
              </a:xfrm>
              <a:custGeom>
                <a:avLst/>
                <a:gdLst/>
                <a:ahLst/>
                <a:cxnLst/>
                <a:rect l="0" t="0" r="0" b="0"/>
                <a:pathLst>
                  <a:path w="656691" h="58952">
                    <a:moveTo>
                      <a:pt x="656691" y="8318"/>
                    </a:moveTo>
                    <a:cubicBezTo>
                      <a:pt x="656691" y="36715"/>
                      <a:pt x="519570" y="58952"/>
                      <a:pt x="344487" y="58952"/>
                    </a:cubicBezTo>
                    <a:cubicBezTo>
                      <a:pt x="184074" y="58952"/>
                      <a:pt x="51359" y="39814"/>
                      <a:pt x="34290" y="14312"/>
                    </a:cubicBezTo>
                    <a:cubicBezTo>
                      <a:pt x="1664" y="10718"/>
                      <a:pt x="914" y="9333"/>
                      <a:pt x="343" y="8330"/>
                    </a:cubicBezTo>
                    <a:lnTo>
                      <a:pt x="0" y="7696"/>
                    </a:lnTo>
                    <a:lnTo>
                      <a:pt x="305" y="6871"/>
                    </a:lnTo>
                    <a:cubicBezTo>
                      <a:pt x="838" y="5817"/>
                      <a:pt x="1537" y="4381"/>
                      <a:pt x="36157" y="0"/>
                    </a:cubicBezTo>
                    <a:lnTo>
                      <a:pt x="37871" y="2223"/>
                    </a:lnTo>
                    <a:lnTo>
                      <a:pt x="37528" y="2616"/>
                    </a:lnTo>
                    <a:lnTo>
                      <a:pt x="37008" y="2680"/>
                    </a:lnTo>
                    <a:cubicBezTo>
                      <a:pt x="17539" y="5143"/>
                      <a:pt x="9042" y="6668"/>
                      <a:pt x="5321" y="7531"/>
                    </a:cubicBezTo>
                    <a:cubicBezTo>
                      <a:pt x="8928" y="8318"/>
                      <a:pt x="17043" y="9638"/>
                      <a:pt x="35255" y="11632"/>
                    </a:cubicBezTo>
                    <a:lnTo>
                      <a:pt x="35941" y="11708"/>
                    </a:lnTo>
                    <a:lnTo>
                      <a:pt x="36297" y="12305"/>
                    </a:lnTo>
                    <a:cubicBezTo>
                      <a:pt x="50978" y="36905"/>
                      <a:pt x="186360" y="56171"/>
                      <a:pt x="344487" y="56171"/>
                    </a:cubicBezTo>
                    <a:cubicBezTo>
                      <a:pt x="427444" y="56171"/>
                      <a:pt x="505435" y="51053"/>
                      <a:pt x="564070" y="41782"/>
                    </a:cubicBezTo>
                    <a:cubicBezTo>
                      <a:pt x="645160" y="28930"/>
                      <a:pt x="653936" y="14096"/>
                      <a:pt x="653936" y="8318"/>
                    </a:cubicBezTo>
                    <a:close/>
                    <a:moveTo>
                      <a:pt x="656691" y="8318"/>
                    </a:moveTo>
                  </a:path>
                </a:pathLst>
              </a:custGeom>
              <a:solidFill>
                <a:srgbClr val="9CADA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1623" name="Image 1622">
                <a:extLst>
                  <a:ext uri="{FF2B5EF4-FFF2-40B4-BE49-F238E27FC236}">
                    <a16:creationId xmlns:a16="http://schemas.microsoft.com/office/drawing/2014/main" id="{1509E9A9-CC15-BCE6-FEA3-0C2E59D47EB1}"/>
                  </a:ext>
                </a:extLst>
              </p:cNvPr>
              <p:cNvPicPr/>
              <p:nvPr/>
            </p:nvPicPr>
            <p:blipFill>
              <a:blip r:embed="rId69" cstate="print">
                <a:extLst>
                  <a:ext uri="{28A0092B-C50C-407E-A947-70E740481C1C}">
                    <a14:useLocalDpi xmlns:a14="http://schemas.microsoft.com/office/drawing/2010/main" val="0"/>
                  </a:ext>
                </a:extLst>
              </a:blip>
              <a:srcRect t="63208"/>
              <a:stretch>
                <a:fillRect/>
              </a:stretch>
            </p:blipFill>
            <p:spPr>
              <a:xfrm>
                <a:off x="10050337" y="3355057"/>
                <a:ext cx="496023" cy="225706"/>
              </a:xfrm>
              <a:prstGeom prst="rect">
                <a:avLst/>
              </a:prstGeom>
              <a:noFill/>
            </p:spPr>
          </p:pic>
        </p:grpSp>
      </p:grpSp>
      <p:cxnSp>
        <p:nvCxnSpPr>
          <p:cNvPr id="1987" name="Connecteur droit avec flèche 1986">
            <a:extLst>
              <a:ext uri="{FF2B5EF4-FFF2-40B4-BE49-F238E27FC236}">
                <a16:creationId xmlns:a16="http://schemas.microsoft.com/office/drawing/2014/main" id="{5FEA0ECA-4483-9865-648D-80CDB2E63FE4}"/>
              </a:ext>
            </a:extLst>
          </p:cNvPr>
          <p:cNvCxnSpPr>
            <a:cxnSpLocks/>
          </p:cNvCxnSpPr>
          <p:nvPr/>
        </p:nvCxnSpPr>
        <p:spPr>
          <a:xfrm>
            <a:off x="1962150" y="5022302"/>
            <a:ext cx="0" cy="723859"/>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89" name="Connecteur droit avec flèche 1988">
            <a:extLst>
              <a:ext uri="{FF2B5EF4-FFF2-40B4-BE49-F238E27FC236}">
                <a16:creationId xmlns:a16="http://schemas.microsoft.com/office/drawing/2014/main" id="{B5411FC0-302C-739B-96CC-587AC780547C}"/>
              </a:ext>
            </a:extLst>
          </p:cNvPr>
          <p:cNvCxnSpPr>
            <a:cxnSpLocks/>
          </p:cNvCxnSpPr>
          <p:nvPr/>
        </p:nvCxnSpPr>
        <p:spPr>
          <a:xfrm>
            <a:off x="5676900" y="5022302"/>
            <a:ext cx="0" cy="723859"/>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90" name="Connecteur droit avec flèche 1989">
            <a:extLst>
              <a:ext uri="{FF2B5EF4-FFF2-40B4-BE49-F238E27FC236}">
                <a16:creationId xmlns:a16="http://schemas.microsoft.com/office/drawing/2014/main" id="{BCE8A838-99D3-6152-98A1-90D2C8929585}"/>
              </a:ext>
            </a:extLst>
          </p:cNvPr>
          <p:cNvCxnSpPr>
            <a:cxnSpLocks/>
          </p:cNvCxnSpPr>
          <p:nvPr/>
        </p:nvCxnSpPr>
        <p:spPr>
          <a:xfrm>
            <a:off x="9658350" y="5022302"/>
            <a:ext cx="0" cy="723859"/>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5" name="Image 8">
            <a:extLst>
              <a:ext uri="{FF2B5EF4-FFF2-40B4-BE49-F238E27FC236}">
                <a16:creationId xmlns:a16="http://schemas.microsoft.com/office/drawing/2014/main" id="{FC100BBB-3FD5-6DBC-3FBB-E14711F5FFEE}"/>
              </a:ext>
            </a:extLst>
          </p:cNvPr>
          <p:cNvPicPr>
            <a:picLocks noChangeAspect="1"/>
          </p:cNvPicPr>
          <p:nvPr/>
        </p:nvPicPr>
        <p:blipFill>
          <a:blip r:embed="rId70"/>
          <a:stretch>
            <a:fillRect/>
          </a:stretch>
        </p:blipFill>
        <p:spPr>
          <a:xfrm>
            <a:off x="11231930" y="234317"/>
            <a:ext cx="583170" cy="583170"/>
          </a:xfrm>
          <a:prstGeom prst="rect">
            <a:avLst/>
          </a:prstGeom>
        </p:spPr>
      </p:pic>
    </p:spTree>
    <p:extLst>
      <p:ext uri="{BB962C8B-B14F-4D97-AF65-F5344CB8AC3E}">
        <p14:creationId xmlns:p14="http://schemas.microsoft.com/office/powerpoint/2010/main" val="114332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8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9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5" grpId="0"/>
      <p:bldP spid="1566" grpId="0"/>
      <p:bldP spid="156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0D3A-E989-EF69-0065-2AC29BEBC03F}"/>
            </a:ext>
          </a:extLst>
        </p:cNvPr>
        <p:cNvGrpSpPr/>
        <p:nvPr/>
      </p:nvGrpSpPr>
      <p:grpSpPr>
        <a:xfrm>
          <a:off x="0" y="0"/>
          <a:ext cx="0" cy="0"/>
          <a:chOff x="0" y="0"/>
          <a:chExt cx="0" cy="0"/>
        </a:xfrm>
      </p:grpSpPr>
      <p:pic>
        <p:nvPicPr>
          <p:cNvPr id="19" name="Image 18" descr="Une image contenant Matière transparente, fluide, Équipement de laboratoire, pot&#10;&#10;Le contenu généré par l’IA peut être incorrect.">
            <a:extLst>
              <a:ext uri="{FF2B5EF4-FFF2-40B4-BE49-F238E27FC236}">
                <a16:creationId xmlns:a16="http://schemas.microsoft.com/office/drawing/2014/main" id="{7F019C62-CA74-AEF1-CA45-30BCE9A6F8D9}"/>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65951" y1="18750" x2="63997" y2="18262"/>
                        <a14:backgroundMark x1="68099" y1="70996" x2="68099" y2="77051"/>
                      </a14:backgroundRemoval>
                    </a14:imgEffect>
                  </a14:imgLayer>
                </a14:imgProps>
              </a:ext>
              <a:ext uri="{28A0092B-C50C-407E-A947-70E740481C1C}">
                <a14:useLocalDpi xmlns:a14="http://schemas.microsoft.com/office/drawing/2010/main" val="0"/>
              </a:ext>
            </a:extLst>
          </a:blip>
          <a:srcRect l="30277" t="14403" r="29524" b="19926"/>
          <a:stretch>
            <a:fillRect/>
          </a:stretch>
        </p:blipFill>
        <p:spPr>
          <a:xfrm>
            <a:off x="9307722" y="2877957"/>
            <a:ext cx="2507378" cy="2730809"/>
          </a:xfrm>
          <a:prstGeom prst="rect">
            <a:avLst/>
          </a:prstGeom>
        </p:spPr>
      </p:pic>
      <p:sp>
        <p:nvSpPr>
          <p:cNvPr id="2" name="Title 1">
            <a:extLst>
              <a:ext uri="{FF2B5EF4-FFF2-40B4-BE49-F238E27FC236}">
                <a16:creationId xmlns:a16="http://schemas.microsoft.com/office/drawing/2014/main" id="{31A7E9DB-289C-D61F-65FF-5710651448D9}"/>
              </a:ext>
            </a:extLst>
          </p:cNvPr>
          <p:cNvSpPr>
            <a:spLocks noGrp="1"/>
          </p:cNvSpPr>
          <p:nvPr>
            <p:ph type="title"/>
          </p:nvPr>
        </p:nvSpPr>
        <p:spPr/>
        <p:txBody>
          <a:bodyPr/>
          <a:lstStyle/>
          <a:p>
            <a:r>
              <a:rPr lang="fr-FR" dirty="0"/>
              <a:t>Nous allons maintenant comparer la surface de contact entre le soluté et le solvant dans le cas d’un solide compact et dans le cas d’un solide finement divisé.</a:t>
            </a:r>
          </a:p>
        </p:txBody>
      </p:sp>
      <p:sp>
        <p:nvSpPr>
          <p:cNvPr id="4" name="Content Placeholder 3">
            <a:extLst>
              <a:ext uri="{FF2B5EF4-FFF2-40B4-BE49-F238E27FC236}">
                <a16:creationId xmlns:a16="http://schemas.microsoft.com/office/drawing/2014/main" id="{1DCB88D2-6F38-6F52-283F-5E85AE8E63F6}"/>
              </a:ext>
            </a:extLst>
          </p:cNvPr>
          <p:cNvSpPr>
            <a:spLocks noGrp="1"/>
          </p:cNvSpPr>
          <p:nvPr>
            <p:ph sz="quarter" idx="11"/>
          </p:nvPr>
        </p:nvSpPr>
        <p:spPr/>
        <p:txBody>
          <a:bodyPr/>
          <a:lstStyle/>
          <a:p>
            <a:r>
              <a:rPr lang="fr-FR" dirty="0"/>
              <a:t>L’enseignant explicite le raisonnement suivi.</a:t>
            </a:r>
          </a:p>
        </p:txBody>
      </p:sp>
      <p:pic>
        <p:nvPicPr>
          <p:cNvPr id="5" name="Image 8">
            <a:extLst>
              <a:ext uri="{FF2B5EF4-FFF2-40B4-BE49-F238E27FC236}">
                <a16:creationId xmlns:a16="http://schemas.microsoft.com/office/drawing/2014/main" id="{8FD0A45C-A62C-26E2-9E35-11D8736C8235}"/>
              </a:ext>
            </a:extLst>
          </p:cNvPr>
          <p:cNvPicPr>
            <a:picLocks noChangeAspect="1"/>
          </p:cNvPicPr>
          <p:nvPr/>
        </p:nvPicPr>
        <p:blipFill>
          <a:blip r:embed="rId4"/>
          <a:stretch>
            <a:fillRect/>
          </a:stretch>
        </p:blipFill>
        <p:spPr>
          <a:xfrm>
            <a:off x="11231930" y="234317"/>
            <a:ext cx="583170" cy="583170"/>
          </a:xfrm>
          <a:prstGeom prst="rect">
            <a:avLst/>
          </a:prstGeom>
        </p:spPr>
      </p:pic>
      <p:pic>
        <p:nvPicPr>
          <p:cNvPr id="12" name="Image 11" descr="Une image contenant Matière transparente, fluide, Équipement de laboratoire, pot&#10;&#10;Le contenu généré par l’IA peut être incorrect.">
            <a:extLst>
              <a:ext uri="{FF2B5EF4-FFF2-40B4-BE49-F238E27FC236}">
                <a16:creationId xmlns:a16="http://schemas.microsoft.com/office/drawing/2014/main" id="{9C56C549-F041-E338-03E7-CE38DF1578C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65951" y1="18750" x2="63997" y2="18262"/>
                        <a14:backgroundMark x1="68099" y1="70996" x2="68099" y2="77051"/>
                      </a14:backgroundRemoval>
                    </a14:imgEffect>
                  </a14:imgLayer>
                </a14:imgProps>
              </a:ext>
              <a:ext uri="{28A0092B-C50C-407E-A947-70E740481C1C}">
                <a14:useLocalDpi xmlns:a14="http://schemas.microsoft.com/office/drawing/2010/main" val="0"/>
              </a:ext>
            </a:extLst>
          </a:blip>
          <a:srcRect l="30277" t="14403" r="29524" b="19926"/>
          <a:stretch>
            <a:fillRect/>
          </a:stretch>
        </p:blipFill>
        <p:spPr>
          <a:xfrm>
            <a:off x="1405718" y="2769240"/>
            <a:ext cx="2507378" cy="2730809"/>
          </a:xfrm>
          <a:prstGeom prst="rect">
            <a:avLst/>
          </a:prstGeom>
        </p:spPr>
      </p:pic>
      <p:pic>
        <p:nvPicPr>
          <p:cNvPr id="14" name="Image 13" descr="Une image contenant conteneur, bleu, conception, poubelle&#10;&#10;Le contenu généré par l’IA peut être incorrect.">
            <a:extLst>
              <a:ext uri="{FF2B5EF4-FFF2-40B4-BE49-F238E27FC236}">
                <a16:creationId xmlns:a16="http://schemas.microsoft.com/office/drawing/2014/main" id="{C46B8095-F9BC-16D6-9D4E-C2135795EA2E}"/>
              </a:ext>
            </a:extLst>
          </p:cNvPr>
          <p:cNvPicPr>
            <a:picLocks noChangeAspect="1"/>
          </p:cNvPicPr>
          <p:nvPr/>
        </p:nvPicPr>
        <p:blipFill>
          <a:blip r:embed="rId5" cstate="print">
            <a:alphaModFix amt="50000"/>
            <a:extLst>
              <a:ext uri="{BEBA8EAE-BF5A-486C-A8C5-ECC9F3942E4B}">
                <a14:imgProps xmlns:a14="http://schemas.microsoft.com/office/drawing/2010/main">
                  <a14:imgLayer r:embed="rId6">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5074346" y="1637738"/>
            <a:ext cx="740648" cy="720000"/>
          </a:xfrm>
          <a:prstGeom prst="rect">
            <a:avLst/>
          </a:prstGeom>
        </p:spPr>
      </p:pic>
      <p:sp>
        <p:nvSpPr>
          <p:cNvPr id="52" name="ZoneTexte 51">
            <a:extLst>
              <a:ext uri="{FF2B5EF4-FFF2-40B4-BE49-F238E27FC236}">
                <a16:creationId xmlns:a16="http://schemas.microsoft.com/office/drawing/2014/main" id="{0D6F3527-0916-E440-1E55-B549065F2EB4}"/>
              </a:ext>
            </a:extLst>
          </p:cNvPr>
          <p:cNvSpPr txBox="1"/>
          <p:nvPr/>
        </p:nvSpPr>
        <p:spPr>
          <a:xfrm>
            <a:off x="4259645" y="2488505"/>
            <a:ext cx="2626556" cy="369332"/>
          </a:xfrm>
          <a:prstGeom prst="rect">
            <a:avLst/>
          </a:prstGeom>
          <a:noFill/>
        </p:spPr>
        <p:txBody>
          <a:bodyPr wrap="square" rtlCol="0">
            <a:spAutoFit/>
          </a:bodyPr>
          <a:lstStyle/>
          <a:p>
            <a:pPr algn="ctr"/>
            <a:r>
              <a:rPr lang="fr-FR" b="1" dirty="0"/>
              <a:t>Solide compacte </a:t>
            </a:r>
          </a:p>
        </p:txBody>
      </p:sp>
      <p:grpSp>
        <p:nvGrpSpPr>
          <p:cNvPr id="51" name="Groupe 50">
            <a:extLst>
              <a:ext uri="{FF2B5EF4-FFF2-40B4-BE49-F238E27FC236}">
                <a16:creationId xmlns:a16="http://schemas.microsoft.com/office/drawing/2014/main" id="{40A7108E-5E40-4D18-5161-1FFED2021448}"/>
              </a:ext>
            </a:extLst>
          </p:cNvPr>
          <p:cNvGrpSpPr/>
          <p:nvPr/>
        </p:nvGrpSpPr>
        <p:grpSpPr>
          <a:xfrm>
            <a:off x="6992693" y="1426909"/>
            <a:ext cx="1211293" cy="928671"/>
            <a:chOff x="8906984" y="4277306"/>
            <a:chExt cx="1211293" cy="928671"/>
          </a:xfrm>
        </p:grpSpPr>
        <p:pic>
          <p:nvPicPr>
            <p:cNvPr id="15" name="Image 14" descr="Une image contenant conteneur, bleu, conception, poubelle&#10;&#10;Le contenu généré par l’IA peut être incorrect.">
              <a:extLst>
                <a:ext uri="{FF2B5EF4-FFF2-40B4-BE49-F238E27FC236}">
                  <a16:creationId xmlns:a16="http://schemas.microsoft.com/office/drawing/2014/main" id="{88F5D2D4-3E64-609D-8D3E-EF46BEE3CBB7}"/>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9051264" y="4613548"/>
              <a:ext cx="370324" cy="360000"/>
            </a:xfrm>
            <a:prstGeom prst="rect">
              <a:avLst/>
            </a:prstGeom>
          </p:spPr>
        </p:pic>
        <p:pic>
          <p:nvPicPr>
            <p:cNvPr id="16" name="Image 15" descr="Une image contenant conteneur, bleu, conception, poubelle&#10;&#10;Le contenu généré par l’IA peut être incorrect.">
              <a:extLst>
                <a:ext uri="{FF2B5EF4-FFF2-40B4-BE49-F238E27FC236}">
                  <a16:creationId xmlns:a16="http://schemas.microsoft.com/office/drawing/2014/main" id="{0F0D8218-2340-5308-186A-E219A2320D52}"/>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9292733" y="4277306"/>
              <a:ext cx="370324" cy="360000"/>
            </a:xfrm>
            <a:prstGeom prst="rect">
              <a:avLst/>
            </a:prstGeom>
          </p:spPr>
        </p:pic>
        <p:pic>
          <p:nvPicPr>
            <p:cNvPr id="17" name="Image 16" descr="Une image contenant conteneur, bleu, conception, poubelle&#10;&#10;Le contenu généré par l’IA peut être incorrect.">
              <a:extLst>
                <a:ext uri="{FF2B5EF4-FFF2-40B4-BE49-F238E27FC236}">
                  <a16:creationId xmlns:a16="http://schemas.microsoft.com/office/drawing/2014/main" id="{0D96DB1A-838A-1F35-85DF-0DE6B4928534}"/>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9747953" y="4738185"/>
              <a:ext cx="370324" cy="360000"/>
            </a:xfrm>
            <a:prstGeom prst="rect">
              <a:avLst/>
            </a:prstGeom>
          </p:spPr>
        </p:pic>
        <p:pic>
          <p:nvPicPr>
            <p:cNvPr id="18" name="Image 17" descr="Une image contenant conteneur, bleu, conception, poubelle&#10;&#10;Le contenu généré par l’IA peut être incorrect.">
              <a:extLst>
                <a:ext uri="{FF2B5EF4-FFF2-40B4-BE49-F238E27FC236}">
                  <a16:creationId xmlns:a16="http://schemas.microsoft.com/office/drawing/2014/main" id="{29CA0B01-46E1-A729-CC82-79F18D994D16}"/>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8906984" y="4759852"/>
              <a:ext cx="370324" cy="360000"/>
            </a:xfrm>
            <a:prstGeom prst="rect">
              <a:avLst/>
            </a:prstGeom>
          </p:spPr>
        </p:pic>
        <p:pic>
          <p:nvPicPr>
            <p:cNvPr id="20" name="Image 19" descr="Une image contenant conteneur, bleu, conception, poubelle&#10;&#10;Le contenu généré par l’IA peut être incorrect.">
              <a:extLst>
                <a:ext uri="{FF2B5EF4-FFF2-40B4-BE49-F238E27FC236}">
                  <a16:creationId xmlns:a16="http://schemas.microsoft.com/office/drawing/2014/main" id="{FBAF0A4D-BDF3-0C83-E556-8E451AC627B7}"/>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9368326" y="4680439"/>
              <a:ext cx="370324" cy="360000"/>
            </a:xfrm>
            <a:prstGeom prst="rect">
              <a:avLst/>
            </a:prstGeom>
          </p:spPr>
        </p:pic>
        <p:pic>
          <p:nvPicPr>
            <p:cNvPr id="22" name="Image 21" descr="Une image contenant conteneur, bleu, conception, poubelle&#10;&#10;Le contenu généré par l’IA peut être incorrect.">
              <a:extLst>
                <a:ext uri="{FF2B5EF4-FFF2-40B4-BE49-F238E27FC236}">
                  <a16:creationId xmlns:a16="http://schemas.microsoft.com/office/drawing/2014/main" id="{DD255E81-8E8B-3190-ACF3-A7D75ECA295A}"/>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9672360" y="4381642"/>
              <a:ext cx="370324" cy="360000"/>
            </a:xfrm>
            <a:prstGeom prst="rect">
              <a:avLst/>
            </a:prstGeom>
          </p:spPr>
        </p:pic>
        <p:pic>
          <p:nvPicPr>
            <p:cNvPr id="23" name="Image 22" descr="Une image contenant conteneur, bleu, conception, poubelle&#10;&#10;Le contenu généré par l’IA peut être incorrect.">
              <a:extLst>
                <a:ext uri="{FF2B5EF4-FFF2-40B4-BE49-F238E27FC236}">
                  <a16:creationId xmlns:a16="http://schemas.microsoft.com/office/drawing/2014/main" id="{F8EA1C22-48DD-8867-E075-01D2E2321773}"/>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9236426" y="4845977"/>
              <a:ext cx="370324" cy="360000"/>
            </a:xfrm>
            <a:prstGeom prst="rect">
              <a:avLst/>
            </a:prstGeom>
          </p:spPr>
        </p:pic>
        <p:pic>
          <p:nvPicPr>
            <p:cNvPr id="21" name="Image 20" descr="Une image contenant conteneur, bleu, conception, poubelle&#10;&#10;Le contenu généré par l’IA peut être incorrect.">
              <a:extLst>
                <a:ext uri="{FF2B5EF4-FFF2-40B4-BE49-F238E27FC236}">
                  <a16:creationId xmlns:a16="http://schemas.microsoft.com/office/drawing/2014/main" id="{C6DF80E7-A1CD-7BB1-4C7C-A9AFECBE44FE}"/>
                </a:ext>
              </a:extLst>
            </p:cNvPr>
            <p:cNvPicPr>
              <a:picLocks noChangeAspect="1"/>
            </p:cNvPicPr>
            <p:nvPr/>
          </p:nvPicPr>
          <p:blipFill>
            <a:blip r:embed="rId7" cstate="print">
              <a:alphaModFix amt="50000"/>
              <a:extLst>
                <a:ext uri="{BEBA8EAE-BF5A-486C-A8C5-ECC9F3942E4B}">
                  <a14:imgProps xmlns:a14="http://schemas.microsoft.com/office/drawing/2010/main">
                    <a14:imgLayer r:embed="rId8">
                      <a14:imgEffect>
                        <a14:backgroundRemoval t="10000" b="90000" l="10000" r="90000">
                          <a14:backgroundMark x1="71810" y1="60938" x2="68880" y2="73047"/>
                          <a14:backgroundMark x1="65560" y1="68457" x2="62891" y2="72461"/>
                          <a14:backgroundMark x1="57747" y1="74414" x2="54427" y2="74414"/>
                        </a14:backgroundRemoval>
                      </a14:imgEffect>
                    </a14:imgLayer>
                  </a14:imgProps>
                </a:ext>
                <a:ext uri="{28A0092B-C50C-407E-A947-70E740481C1C}">
                  <a14:useLocalDpi xmlns:a14="http://schemas.microsoft.com/office/drawing/2010/main" val="0"/>
                </a:ext>
              </a:extLst>
            </a:blip>
            <a:srcRect l="30940" t="22488" r="30984" b="21990"/>
            <a:stretch>
              <a:fillRect/>
            </a:stretch>
          </p:blipFill>
          <p:spPr>
            <a:xfrm>
              <a:off x="8915552" y="4323384"/>
              <a:ext cx="370324" cy="360000"/>
            </a:xfrm>
            <a:prstGeom prst="rect">
              <a:avLst/>
            </a:prstGeom>
          </p:spPr>
        </p:pic>
      </p:grpSp>
      <p:sp>
        <p:nvSpPr>
          <p:cNvPr id="53" name="ZoneTexte 52">
            <a:extLst>
              <a:ext uri="{FF2B5EF4-FFF2-40B4-BE49-F238E27FC236}">
                <a16:creationId xmlns:a16="http://schemas.microsoft.com/office/drawing/2014/main" id="{95DA892B-4453-6D29-68FE-E93F8380CDA9}"/>
              </a:ext>
            </a:extLst>
          </p:cNvPr>
          <p:cNvSpPr txBox="1"/>
          <p:nvPr/>
        </p:nvSpPr>
        <p:spPr>
          <a:xfrm>
            <a:off x="6310191" y="2486034"/>
            <a:ext cx="2626556" cy="369332"/>
          </a:xfrm>
          <a:prstGeom prst="rect">
            <a:avLst/>
          </a:prstGeom>
          <a:noFill/>
        </p:spPr>
        <p:txBody>
          <a:bodyPr wrap="square" rtlCol="0">
            <a:spAutoFit/>
          </a:bodyPr>
          <a:lstStyle/>
          <a:p>
            <a:pPr algn="ctr"/>
            <a:r>
              <a:rPr lang="fr-FR" b="1" dirty="0"/>
              <a:t>Solide finement divisé</a:t>
            </a:r>
          </a:p>
        </p:txBody>
      </p:sp>
      <p:sp>
        <p:nvSpPr>
          <p:cNvPr id="3" name="Flèche : bas 2">
            <a:extLst>
              <a:ext uri="{FF2B5EF4-FFF2-40B4-BE49-F238E27FC236}">
                <a16:creationId xmlns:a16="http://schemas.microsoft.com/office/drawing/2014/main" id="{539DEC14-5728-A79B-8CB3-4A99212A17F8}"/>
              </a:ext>
            </a:extLst>
          </p:cNvPr>
          <p:cNvSpPr/>
          <p:nvPr/>
        </p:nvSpPr>
        <p:spPr>
          <a:xfrm rot="3002515">
            <a:off x="3847673" y="1838177"/>
            <a:ext cx="402270" cy="1158510"/>
          </a:xfrm>
          <a:prstGeom prst="down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bas 5">
            <a:extLst>
              <a:ext uri="{FF2B5EF4-FFF2-40B4-BE49-F238E27FC236}">
                <a16:creationId xmlns:a16="http://schemas.microsoft.com/office/drawing/2014/main" id="{2BFEE09A-8F3C-06BD-A17B-83DB8AD44831}"/>
              </a:ext>
            </a:extLst>
          </p:cNvPr>
          <p:cNvSpPr/>
          <p:nvPr/>
        </p:nvSpPr>
        <p:spPr>
          <a:xfrm rot="18038510">
            <a:off x="8808074" y="1686448"/>
            <a:ext cx="402270" cy="1158510"/>
          </a:xfrm>
          <a:prstGeom prst="downArrow">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8407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fade">
                                      <p:cBhvr>
                                        <p:cTn id="18" dur="500"/>
                                        <p:tgtEl>
                                          <p:spTgt spid="5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4.375E-6 -3.7037E-6 L -0.23476 0.40533 " pathEditMode="relative" rAng="0" ptsTypes="AA">
                                      <p:cBhvr>
                                        <p:cTn id="38" dur="2000" fill="hold"/>
                                        <p:tgtEl>
                                          <p:spTgt spid="14"/>
                                        </p:tgtEl>
                                        <p:attrNameLst>
                                          <p:attrName>ppt_x</p:attrName>
                                          <p:attrName>ppt_y</p:attrName>
                                        </p:attrNameLst>
                                      </p:cBhvr>
                                      <p:rCtr x="-11745" y="20255"/>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2.91667E-6 -4.44444E-6 L 0.2483 0.42338 " pathEditMode="relative" rAng="0" ptsTypes="AA">
                                      <p:cBhvr>
                                        <p:cTn id="42" dur="2000" fill="hold"/>
                                        <p:tgtEl>
                                          <p:spTgt spid="51"/>
                                        </p:tgtEl>
                                        <p:attrNameLst>
                                          <p:attrName>ppt_x</p:attrName>
                                          <p:attrName>ppt_y</p:attrName>
                                        </p:attrNameLst>
                                      </p:cBhvr>
                                      <p:rCtr x="12409" y="21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3"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30939-1A3C-B38E-F2A8-632DAD96C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71538A-7B63-A77B-8D9B-BFF3AF675949}"/>
              </a:ext>
            </a:extLst>
          </p:cNvPr>
          <p:cNvSpPr>
            <a:spLocks noGrp="1"/>
          </p:cNvSpPr>
          <p:nvPr>
            <p:ph type="title"/>
          </p:nvPr>
        </p:nvSpPr>
        <p:spPr/>
        <p:txBody>
          <a:bodyPr/>
          <a:lstStyle/>
          <a:p>
            <a:r>
              <a:rPr lang="fr-FR" dirty="0"/>
              <a:t>Je vais vous expliquer par calcule de surface de contacte dans les deux cas  : </a:t>
            </a:r>
          </a:p>
        </p:txBody>
      </p:sp>
      <p:sp>
        <p:nvSpPr>
          <p:cNvPr id="4" name="Content Placeholder 3">
            <a:extLst>
              <a:ext uri="{FF2B5EF4-FFF2-40B4-BE49-F238E27FC236}">
                <a16:creationId xmlns:a16="http://schemas.microsoft.com/office/drawing/2014/main" id="{4B3101A8-3BA4-860F-F67B-D175255BA816}"/>
              </a:ext>
            </a:extLst>
          </p:cNvPr>
          <p:cNvSpPr>
            <a:spLocks noGrp="1"/>
          </p:cNvSpPr>
          <p:nvPr>
            <p:ph sz="quarter" idx="11"/>
          </p:nvPr>
        </p:nvSpPr>
        <p:spPr/>
        <p:txBody>
          <a:bodyPr/>
          <a:lstStyle/>
          <a:p>
            <a:r>
              <a:rPr lang="fr-FR" dirty="0"/>
              <a:t>L’enseignant explicite le raisonnement suivi.</a:t>
            </a:r>
          </a:p>
        </p:txBody>
      </p:sp>
      <p:pic>
        <p:nvPicPr>
          <p:cNvPr id="1561" name="Picture 10791">
            <a:extLst>
              <a:ext uri="{FF2B5EF4-FFF2-40B4-BE49-F238E27FC236}">
                <a16:creationId xmlns:a16="http://schemas.microsoft.com/office/drawing/2014/main" id="{BCB25971-3581-5FB3-AD51-EA589D6FFE1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9847711" y="3551481"/>
            <a:ext cx="32584" cy="37401"/>
          </a:xfrm>
          <a:prstGeom prst="rect">
            <a:avLst/>
          </a:prstGeom>
          <a:noFill/>
        </p:spPr>
      </p:pic>
      <p:pic>
        <p:nvPicPr>
          <p:cNvPr id="5" name="Image 8">
            <a:extLst>
              <a:ext uri="{FF2B5EF4-FFF2-40B4-BE49-F238E27FC236}">
                <a16:creationId xmlns:a16="http://schemas.microsoft.com/office/drawing/2014/main" id="{0A1FAAFD-8404-5CE9-A0B8-43066219C8C8}"/>
              </a:ext>
            </a:extLst>
          </p:cNvPr>
          <p:cNvPicPr>
            <a:picLocks noChangeAspect="1"/>
          </p:cNvPicPr>
          <p:nvPr/>
        </p:nvPicPr>
        <p:blipFill>
          <a:blip r:embed="rId3"/>
          <a:stretch>
            <a:fillRect/>
          </a:stretch>
        </p:blipFill>
        <p:spPr>
          <a:xfrm>
            <a:off x="11231930" y="234317"/>
            <a:ext cx="583170" cy="583170"/>
          </a:xfrm>
          <a:prstGeom prst="rect">
            <a:avLst/>
          </a:prstGeom>
        </p:spPr>
      </p:pic>
      <p:sp>
        <p:nvSpPr>
          <p:cNvPr id="2094" name="Rectangle 2093">
            <a:extLst>
              <a:ext uri="{FF2B5EF4-FFF2-40B4-BE49-F238E27FC236}">
                <a16:creationId xmlns:a16="http://schemas.microsoft.com/office/drawing/2014/main" id="{C37989AE-E003-8DCD-62DB-A52EB63F6A3E}"/>
              </a:ext>
            </a:extLst>
          </p:cNvPr>
          <p:cNvSpPr/>
          <p:nvPr/>
        </p:nvSpPr>
        <p:spPr>
          <a:xfrm>
            <a:off x="349910" y="5302907"/>
            <a:ext cx="4030270" cy="584775"/>
          </a:xfrm>
          <a:prstGeom prst="rect">
            <a:avLst/>
          </a:prstGeom>
        </p:spPr>
        <p:txBody>
          <a:bodyPr wrap="none">
            <a:spAutoFit/>
          </a:bodyPr>
          <a:lstStyle/>
          <a:p>
            <a:r>
              <a:rPr lang="fr-FR" sz="3200" dirty="0">
                <a:latin typeface="+mj-lt"/>
              </a:rPr>
              <a:t> </a:t>
            </a:r>
            <a:r>
              <a:rPr lang="fr-FR" sz="3200" b="1" dirty="0">
                <a:latin typeface="+mj-lt"/>
              </a:rPr>
              <a:t>S = </a:t>
            </a:r>
            <a:r>
              <a:rPr lang="fr-FR" sz="3200" b="1" dirty="0">
                <a:solidFill>
                  <a:srgbClr val="FF0000"/>
                </a:solidFill>
                <a:latin typeface="+mj-lt"/>
              </a:rPr>
              <a:t>6</a:t>
            </a:r>
            <a:r>
              <a:rPr lang="fr-FR" sz="3200" b="1" dirty="0">
                <a:latin typeface="+mj-lt"/>
              </a:rPr>
              <a:t> </a:t>
            </a:r>
            <a:r>
              <a:rPr lang="fr-FR" sz="3200" b="1" dirty="0">
                <a:latin typeface="+mj-lt"/>
                <a:ea typeface="Cambria Math" panose="02040503050406030204" pitchFamily="18" charset="0"/>
              </a:rPr>
              <a:t>𝗑</a:t>
            </a:r>
            <a:r>
              <a:rPr lang="fr-FR" sz="3200" b="1" dirty="0">
                <a:latin typeface="+mj-lt"/>
              </a:rPr>
              <a:t> </a:t>
            </a:r>
            <a:r>
              <a:rPr lang="fr-FR" sz="3200" b="1" dirty="0">
                <a:solidFill>
                  <a:srgbClr val="7030A0"/>
                </a:solidFill>
                <a:latin typeface="+mj-lt"/>
              </a:rPr>
              <a:t>(2 𝗑 2) </a:t>
            </a:r>
            <a:r>
              <a:rPr lang="fr-FR" sz="3200" b="1" dirty="0">
                <a:latin typeface="+mj-lt"/>
                <a:ea typeface="Cambria Math" panose="02040503050406030204" pitchFamily="18" charset="0"/>
              </a:rPr>
              <a:t>= </a:t>
            </a:r>
            <a:r>
              <a:rPr lang="fr-FR" sz="3200" b="1" dirty="0">
                <a:latin typeface="+mj-lt"/>
              </a:rPr>
              <a:t>24 cm</a:t>
            </a:r>
            <a:r>
              <a:rPr lang="fr-FR" sz="3200" b="1" baseline="30000" dirty="0">
                <a:latin typeface="+mj-lt"/>
              </a:rPr>
              <a:t>2</a:t>
            </a:r>
          </a:p>
        </p:txBody>
      </p:sp>
      <p:pic>
        <p:nvPicPr>
          <p:cNvPr id="2100" name="Image 2099" descr="Une image contenant ligne, origami, cube, conception&#10;&#10;Le contenu généré par l’IA peut être incorrect.">
            <a:extLst>
              <a:ext uri="{FF2B5EF4-FFF2-40B4-BE49-F238E27FC236}">
                <a16:creationId xmlns:a16="http://schemas.microsoft.com/office/drawing/2014/main" id="{8C8C4B3E-2AA7-CFD0-67F7-CE868B4F52D4}"/>
              </a:ext>
            </a:extLst>
          </p:cNvPr>
          <p:cNvPicPr>
            <a:picLocks noChangeAspect="1"/>
          </p:cNvPicPr>
          <p:nvPr/>
        </p:nvPicPr>
        <p:blipFill>
          <a:blip r:embed="rId4"/>
          <a:stretch>
            <a:fillRect/>
          </a:stretch>
        </p:blipFill>
        <p:spPr>
          <a:xfrm>
            <a:off x="9905834" y="2443910"/>
            <a:ext cx="809738" cy="790685"/>
          </a:xfrm>
          <a:prstGeom prst="rect">
            <a:avLst/>
          </a:prstGeom>
        </p:spPr>
      </p:pic>
      <p:pic>
        <p:nvPicPr>
          <p:cNvPr id="2101" name="Image 2100" descr="Une image contenant ligne, origami, cube, conception&#10;&#10;Le contenu généré par l’IA peut être incorrect.">
            <a:extLst>
              <a:ext uri="{FF2B5EF4-FFF2-40B4-BE49-F238E27FC236}">
                <a16:creationId xmlns:a16="http://schemas.microsoft.com/office/drawing/2014/main" id="{D6797775-8040-3A60-C6C5-3E1CA8E40C12}"/>
              </a:ext>
            </a:extLst>
          </p:cNvPr>
          <p:cNvPicPr>
            <a:picLocks noChangeAspect="1"/>
          </p:cNvPicPr>
          <p:nvPr/>
        </p:nvPicPr>
        <p:blipFill>
          <a:blip r:embed="rId4"/>
          <a:stretch>
            <a:fillRect/>
          </a:stretch>
        </p:blipFill>
        <p:spPr>
          <a:xfrm>
            <a:off x="9885823" y="1601818"/>
            <a:ext cx="809738" cy="790685"/>
          </a:xfrm>
          <a:prstGeom prst="rect">
            <a:avLst/>
          </a:prstGeom>
        </p:spPr>
      </p:pic>
      <p:pic>
        <p:nvPicPr>
          <p:cNvPr id="2102" name="Image 2101" descr="Une image contenant ligne, origami, cube, conception&#10;&#10;Le contenu généré par l’IA peut être incorrect.">
            <a:extLst>
              <a:ext uri="{FF2B5EF4-FFF2-40B4-BE49-F238E27FC236}">
                <a16:creationId xmlns:a16="http://schemas.microsoft.com/office/drawing/2014/main" id="{84297614-E340-16CC-DA70-C694AB74024B}"/>
              </a:ext>
            </a:extLst>
          </p:cNvPr>
          <p:cNvPicPr>
            <a:picLocks noChangeAspect="1"/>
          </p:cNvPicPr>
          <p:nvPr/>
        </p:nvPicPr>
        <p:blipFill>
          <a:blip r:embed="rId4"/>
          <a:stretch>
            <a:fillRect/>
          </a:stretch>
        </p:blipFill>
        <p:spPr>
          <a:xfrm>
            <a:off x="9041301" y="1601819"/>
            <a:ext cx="809738" cy="790685"/>
          </a:xfrm>
          <a:prstGeom prst="rect">
            <a:avLst/>
          </a:prstGeom>
        </p:spPr>
      </p:pic>
      <p:grpSp>
        <p:nvGrpSpPr>
          <p:cNvPr id="7" name="Groupe 6">
            <a:extLst>
              <a:ext uri="{FF2B5EF4-FFF2-40B4-BE49-F238E27FC236}">
                <a16:creationId xmlns:a16="http://schemas.microsoft.com/office/drawing/2014/main" id="{2B55A905-B6B1-9F8F-8D91-AFE7E1E37B88}"/>
              </a:ext>
            </a:extLst>
          </p:cNvPr>
          <p:cNvGrpSpPr/>
          <p:nvPr/>
        </p:nvGrpSpPr>
        <p:grpSpPr>
          <a:xfrm>
            <a:off x="1586206" y="1755592"/>
            <a:ext cx="2635848" cy="1672390"/>
            <a:chOff x="1586206" y="1755592"/>
            <a:chExt cx="2635848" cy="1672390"/>
          </a:xfrm>
        </p:grpSpPr>
        <p:sp>
          <p:nvSpPr>
            <p:cNvPr id="2107" name="ZoneTexte 2106">
              <a:extLst>
                <a:ext uri="{FF2B5EF4-FFF2-40B4-BE49-F238E27FC236}">
                  <a16:creationId xmlns:a16="http://schemas.microsoft.com/office/drawing/2014/main" id="{17365B5E-E486-CD6F-6372-88A16FF8D7B4}"/>
                </a:ext>
              </a:extLst>
            </p:cNvPr>
            <p:cNvSpPr txBox="1"/>
            <p:nvPr/>
          </p:nvSpPr>
          <p:spPr>
            <a:xfrm>
              <a:off x="3350787" y="2481399"/>
              <a:ext cx="871267" cy="369332"/>
            </a:xfrm>
            <a:prstGeom prst="rect">
              <a:avLst/>
            </a:prstGeom>
            <a:noFill/>
          </p:spPr>
          <p:txBody>
            <a:bodyPr wrap="square" rtlCol="0">
              <a:spAutoFit/>
            </a:bodyPr>
            <a:lstStyle/>
            <a:p>
              <a:r>
                <a:rPr lang="fr-FR" b="1" dirty="0"/>
                <a:t>2 cm</a:t>
              </a:r>
            </a:p>
          </p:txBody>
        </p:sp>
        <p:grpSp>
          <p:nvGrpSpPr>
            <p:cNvPr id="3" name="Groupe 2">
              <a:extLst>
                <a:ext uri="{FF2B5EF4-FFF2-40B4-BE49-F238E27FC236}">
                  <a16:creationId xmlns:a16="http://schemas.microsoft.com/office/drawing/2014/main" id="{1FB3EDEF-2012-3F62-2F3B-F9FAD2DF32A8}"/>
                </a:ext>
              </a:extLst>
            </p:cNvPr>
            <p:cNvGrpSpPr/>
            <p:nvPr/>
          </p:nvGrpSpPr>
          <p:grpSpPr>
            <a:xfrm>
              <a:off x="1586206" y="1755592"/>
              <a:ext cx="1686160" cy="1672390"/>
              <a:chOff x="2759886" y="1426812"/>
              <a:chExt cx="1686160" cy="1672390"/>
            </a:xfrm>
          </p:grpSpPr>
          <p:pic>
            <p:nvPicPr>
              <p:cNvPr id="2098" name="Image 2097" descr="Une image contenant croquis, origami, cube, conception&#10;&#10;Le contenu généré par l’IA peut être incorrect.">
                <a:extLst>
                  <a:ext uri="{FF2B5EF4-FFF2-40B4-BE49-F238E27FC236}">
                    <a16:creationId xmlns:a16="http://schemas.microsoft.com/office/drawing/2014/main" id="{2AEBFCDA-8855-E942-460E-9EBA8DC15AB1}"/>
                  </a:ext>
                </a:extLst>
              </p:cNvPr>
              <p:cNvPicPr>
                <a:picLocks noChangeAspect="1"/>
              </p:cNvPicPr>
              <p:nvPr/>
            </p:nvPicPr>
            <p:blipFill>
              <a:blip r:embed="rId5"/>
              <a:stretch>
                <a:fillRect/>
              </a:stretch>
            </p:blipFill>
            <p:spPr>
              <a:xfrm>
                <a:off x="2759886" y="1536884"/>
                <a:ext cx="1686160" cy="1562318"/>
              </a:xfrm>
              <a:prstGeom prst="rect">
                <a:avLst/>
              </a:prstGeom>
            </p:spPr>
          </p:pic>
          <p:cxnSp>
            <p:nvCxnSpPr>
              <p:cNvPr id="2105" name="Connecteur droit avec flèche 2104">
                <a:extLst>
                  <a:ext uri="{FF2B5EF4-FFF2-40B4-BE49-F238E27FC236}">
                    <a16:creationId xmlns:a16="http://schemas.microsoft.com/office/drawing/2014/main" id="{4BAE44C5-937D-010A-4979-E07AFD803047}"/>
                  </a:ext>
                </a:extLst>
              </p:cNvPr>
              <p:cNvCxnSpPr>
                <a:cxnSpLocks/>
              </p:cNvCxnSpPr>
              <p:nvPr/>
            </p:nvCxnSpPr>
            <p:spPr>
              <a:xfrm>
                <a:off x="4446046" y="1886488"/>
                <a:ext cx="0" cy="86311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09" name="Connecteur droit avec flèche 2108">
                <a:extLst>
                  <a:ext uri="{FF2B5EF4-FFF2-40B4-BE49-F238E27FC236}">
                    <a16:creationId xmlns:a16="http://schemas.microsoft.com/office/drawing/2014/main" id="{9AAC0BA2-2D5A-6063-7F9E-F3B133B3F5EC}"/>
                  </a:ext>
                </a:extLst>
              </p:cNvPr>
              <p:cNvCxnSpPr/>
              <p:nvPr/>
            </p:nvCxnSpPr>
            <p:spPr>
              <a:xfrm flipH="1">
                <a:off x="2759886" y="1468341"/>
                <a:ext cx="751066" cy="3795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10" name="ZoneTexte 2109">
                <a:extLst>
                  <a:ext uri="{FF2B5EF4-FFF2-40B4-BE49-F238E27FC236}">
                    <a16:creationId xmlns:a16="http://schemas.microsoft.com/office/drawing/2014/main" id="{B3EBC712-9A92-21F3-F2D1-3A3DCB7AD841}"/>
                  </a:ext>
                </a:extLst>
              </p:cNvPr>
              <p:cNvSpPr txBox="1"/>
              <p:nvPr/>
            </p:nvSpPr>
            <p:spPr>
              <a:xfrm>
                <a:off x="2763630" y="1426812"/>
                <a:ext cx="1023667" cy="369332"/>
              </a:xfrm>
              <a:prstGeom prst="rect">
                <a:avLst/>
              </a:prstGeom>
              <a:noFill/>
            </p:spPr>
            <p:txBody>
              <a:bodyPr wrap="square" rtlCol="0">
                <a:spAutoFit/>
              </a:bodyPr>
              <a:lstStyle/>
              <a:p>
                <a:r>
                  <a:rPr lang="fr-FR" b="1" dirty="0"/>
                  <a:t>2 cm</a:t>
                </a:r>
              </a:p>
            </p:txBody>
          </p:sp>
        </p:grpSp>
      </p:grpSp>
      <p:grpSp>
        <p:nvGrpSpPr>
          <p:cNvPr id="10" name="Groupe 9">
            <a:extLst>
              <a:ext uri="{FF2B5EF4-FFF2-40B4-BE49-F238E27FC236}">
                <a16:creationId xmlns:a16="http://schemas.microsoft.com/office/drawing/2014/main" id="{F601DB57-2A35-FC4C-0795-32F872349A5B}"/>
              </a:ext>
            </a:extLst>
          </p:cNvPr>
          <p:cNvGrpSpPr/>
          <p:nvPr/>
        </p:nvGrpSpPr>
        <p:grpSpPr>
          <a:xfrm>
            <a:off x="6553215" y="1370646"/>
            <a:ext cx="1348667" cy="940937"/>
            <a:chOff x="6553215" y="1370646"/>
            <a:chExt cx="1348667" cy="940937"/>
          </a:xfrm>
        </p:grpSpPr>
        <p:pic>
          <p:nvPicPr>
            <p:cNvPr id="2103" name="Image 2102" descr="Une image contenant ligne, origami, cube, conception&#10;&#10;Le contenu généré par l’IA peut être incorrect.">
              <a:extLst>
                <a:ext uri="{FF2B5EF4-FFF2-40B4-BE49-F238E27FC236}">
                  <a16:creationId xmlns:a16="http://schemas.microsoft.com/office/drawing/2014/main" id="{C699072C-8F08-1452-0A1F-2ED9EDC66491}"/>
                </a:ext>
              </a:extLst>
            </p:cNvPr>
            <p:cNvPicPr>
              <a:picLocks noChangeAspect="1"/>
            </p:cNvPicPr>
            <p:nvPr/>
          </p:nvPicPr>
          <p:blipFill>
            <a:blip r:embed="rId4"/>
            <a:stretch>
              <a:fillRect/>
            </a:stretch>
          </p:blipFill>
          <p:spPr>
            <a:xfrm>
              <a:off x="7092144" y="1520898"/>
              <a:ext cx="809738" cy="790685"/>
            </a:xfrm>
            <a:prstGeom prst="rect">
              <a:avLst/>
            </a:prstGeom>
          </p:spPr>
        </p:pic>
        <p:sp>
          <p:nvSpPr>
            <p:cNvPr id="2111" name="ZoneTexte 2110">
              <a:extLst>
                <a:ext uri="{FF2B5EF4-FFF2-40B4-BE49-F238E27FC236}">
                  <a16:creationId xmlns:a16="http://schemas.microsoft.com/office/drawing/2014/main" id="{148D8D3A-2E5C-D352-D829-6D4737EB8DBC}"/>
                </a:ext>
              </a:extLst>
            </p:cNvPr>
            <p:cNvSpPr txBox="1"/>
            <p:nvPr/>
          </p:nvSpPr>
          <p:spPr>
            <a:xfrm>
              <a:off x="6553215" y="1701887"/>
              <a:ext cx="871267" cy="369332"/>
            </a:xfrm>
            <a:prstGeom prst="rect">
              <a:avLst/>
            </a:prstGeom>
            <a:noFill/>
          </p:spPr>
          <p:txBody>
            <a:bodyPr wrap="square" rtlCol="0">
              <a:spAutoFit/>
            </a:bodyPr>
            <a:lstStyle/>
            <a:p>
              <a:r>
                <a:rPr lang="fr-FR" b="1" dirty="0"/>
                <a:t>1 cm</a:t>
              </a:r>
            </a:p>
          </p:txBody>
        </p:sp>
        <p:cxnSp>
          <p:nvCxnSpPr>
            <p:cNvPr id="2113" name="Connecteur droit avec flèche 2112">
              <a:extLst>
                <a:ext uri="{FF2B5EF4-FFF2-40B4-BE49-F238E27FC236}">
                  <a16:creationId xmlns:a16="http://schemas.microsoft.com/office/drawing/2014/main" id="{F77E7A46-6332-188C-6F1A-91548273E5E5}"/>
                </a:ext>
              </a:extLst>
            </p:cNvPr>
            <p:cNvCxnSpPr/>
            <p:nvPr/>
          </p:nvCxnSpPr>
          <p:spPr>
            <a:xfrm>
              <a:off x="7097514" y="1701887"/>
              <a:ext cx="0" cy="43070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15" name="Connecteur droit avec flèche 2114">
              <a:extLst>
                <a:ext uri="{FF2B5EF4-FFF2-40B4-BE49-F238E27FC236}">
                  <a16:creationId xmlns:a16="http://schemas.microsoft.com/office/drawing/2014/main" id="{115833CA-B7B3-E9B0-8D9D-EECC5CDF21D0}"/>
                </a:ext>
              </a:extLst>
            </p:cNvPr>
            <p:cNvCxnSpPr>
              <a:stCxn id="2103" idx="0"/>
            </p:cNvCxnSpPr>
            <p:nvPr/>
          </p:nvCxnSpPr>
          <p:spPr>
            <a:xfrm flipH="1">
              <a:off x="7140644" y="1520898"/>
              <a:ext cx="356369" cy="18098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16" name="ZoneTexte 2115">
              <a:extLst>
                <a:ext uri="{FF2B5EF4-FFF2-40B4-BE49-F238E27FC236}">
                  <a16:creationId xmlns:a16="http://schemas.microsoft.com/office/drawing/2014/main" id="{1EE5733B-AB1F-9367-15C8-2ECB03FA9E32}"/>
                </a:ext>
              </a:extLst>
            </p:cNvPr>
            <p:cNvSpPr txBox="1"/>
            <p:nvPr/>
          </p:nvSpPr>
          <p:spPr>
            <a:xfrm>
              <a:off x="6731745" y="1370646"/>
              <a:ext cx="871267" cy="369332"/>
            </a:xfrm>
            <a:prstGeom prst="rect">
              <a:avLst/>
            </a:prstGeom>
            <a:noFill/>
          </p:spPr>
          <p:txBody>
            <a:bodyPr wrap="square" rtlCol="0">
              <a:spAutoFit/>
            </a:bodyPr>
            <a:lstStyle/>
            <a:p>
              <a:r>
                <a:rPr lang="fr-FR" b="1" dirty="0"/>
                <a:t>1 cm</a:t>
              </a:r>
            </a:p>
          </p:txBody>
        </p:sp>
      </p:grpSp>
      <p:sp>
        <p:nvSpPr>
          <p:cNvPr id="2117" name="Rectangle 2116">
            <a:extLst>
              <a:ext uri="{FF2B5EF4-FFF2-40B4-BE49-F238E27FC236}">
                <a16:creationId xmlns:a16="http://schemas.microsoft.com/office/drawing/2014/main" id="{6C7703A8-E5DD-B83E-BE77-26ABEEE7FB08}"/>
              </a:ext>
            </a:extLst>
          </p:cNvPr>
          <p:cNvSpPr/>
          <p:nvPr/>
        </p:nvSpPr>
        <p:spPr>
          <a:xfrm>
            <a:off x="7017825" y="4994217"/>
            <a:ext cx="4797275" cy="584775"/>
          </a:xfrm>
          <a:prstGeom prst="rect">
            <a:avLst/>
          </a:prstGeom>
        </p:spPr>
        <p:txBody>
          <a:bodyPr wrap="none">
            <a:spAutoFit/>
          </a:bodyPr>
          <a:lstStyle/>
          <a:p>
            <a:r>
              <a:rPr lang="fr-FR" sz="3200" dirty="0"/>
              <a:t> </a:t>
            </a:r>
            <a:r>
              <a:rPr lang="fr-FR" sz="3200" b="1" dirty="0"/>
              <a:t>S’ = </a:t>
            </a:r>
            <a:r>
              <a:rPr lang="fr-FR" sz="3200" b="1" dirty="0">
                <a:solidFill>
                  <a:srgbClr val="FF0000"/>
                </a:solidFill>
              </a:rPr>
              <a:t>8</a:t>
            </a:r>
            <a:r>
              <a:rPr lang="fr-FR" sz="3200" b="1" dirty="0"/>
              <a:t> </a:t>
            </a:r>
            <a:r>
              <a:rPr lang="fr-FR" sz="3200" b="1" dirty="0">
                <a:latin typeface="Cambria Math" panose="02040503050406030204" pitchFamily="18" charset="0"/>
                <a:ea typeface="Cambria Math" panose="02040503050406030204" pitchFamily="18" charset="0"/>
              </a:rPr>
              <a:t>𝗑</a:t>
            </a:r>
            <a:r>
              <a:rPr lang="fr-FR" sz="3200" b="1" dirty="0"/>
              <a:t> </a:t>
            </a:r>
            <a:r>
              <a:rPr lang="fr-FR" sz="3200" b="1" dirty="0">
                <a:solidFill>
                  <a:schemeClr val="accent1">
                    <a:lumMod val="50000"/>
                  </a:schemeClr>
                </a:solidFill>
              </a:rPr>
              <a:t>6</a:t>
            </a:r>
            <a:r>
              <a:rPr lang="fr-FR" sz="3200" b="1" dirty="0"/>
              <a:t> </a:t>
            </a:r>
            <a:r>
              <a:rPr lang="fr-FR" sz="3200" b="1" dirty="0">
                <a:latin typeface="Cambria Math" panose="02040503050406030204" pitchFamily="18" charset="0"/>
                <a:ea typeface="Cambria Math" panose="02040503050406030204" pitchFamily="18" charset="0"/>
              </a:rPr>
              <a:t>𝗑 </a:t>
            </a:r>
            <a:r>
              <a:rPr lang="fr-FR" sz="3200" b="1" dirty="0">
                <a:solidFill>
                  <a:srgbClr val="7030A0"/>
                </a:solidFill>
              </a:rPr>
              <a:t>(1 𝗑 1) </a:t>
            </a:r>
            <a:r>
              <a:rPr lang="fr-FR" sz="3200" b="1" dirty="0">
                <a:latin typeface="Cambria Math" panose="02040503050406030204" pitchFamily="18" charset="0"/>
                <a:ea typeface="Cambria Math" panose="02040503050406030204" pitchFamily="18" charset="0"/>
              </a:rPr>
              <a:t>= </a:t>
            </a:r>
            <a:r>
              <a:rPr lang="fr-FR" sz="3200" b="1" dirty="0"/>
              <a:t>48 cm</a:t>
            </a:r>
            <a:r>
              <a:rPr lang="fr-FR" sz="3200" b="1" baseline="30000" dirty="0"/>
              <a:t>2</a:t>
            </a:r>
          </a:p>
        </p:txBody>
      </p:sp>
      <p:pic>
        <p:nvPicPr>
          <p:cNvPr id="2118" name="Image 2117" descr="Une image contenant ligne, origami, cube, conception&#10;&#10;Le contenu généré par l’IA peut être incorrect.">
            <a:extLst>
              <a:ext uri="{FF2B5EF4-FFF2-40B4-BE49-F238E27FC236}">
                <a16:creationId xmlns:a16="http://schemas.microsoft.com/office/drawing/2014/main" id="{E84212CE-29CA-139D-5D9E-A0E1D9D65854}"/>
              </a:ext>
            </a:extLst>
          </p:cNvPr>
          <p:cNvPicPr>
            <a:picLocks noChangeAspect="1"/>
          </p:cNvPicPr>
          <p:nvPr/>
        </p:nvPicPr>
        <p:blipFill>
          <a:blip r:embed="rId4"/>
          <a:stretch>
            <a:fillRect/>
          </a:stretch>
        </p:blipFill>
        <p:spPr>
          <a:xfrm>
            <a:off x="8145913" y="1551209"/>
            <a:ext cx="809738" cy="790685"/>
          </a:xfrm>
          <a:prstGeom prst="rect">
            <a:avLst/>
          </a:prstGeom>
        </p:spPr>
      </p:pic>
      <p:pic>
        <p:nvPicPr>
          <p:cNvPr id="2119" name="Image 2118" descr="Une image contenant ligne, origami, cube, conception&#10;&#10;Le contenu généré par l’IA peut être incorrect.">
            <a:extLst>
              <a:ext uri="{FF2B5EF4-FFF2-40B4-BE49-F238E27FC236}">
                <a16:creationId xmlns:a16="http://schemas.microsoft.com/office/drawing/2014/main" id="{29099302-17BE-0C85-D178-6C5127DE7245}"/>
              </a:ext>
            </a:extLst>
          </p:cNvPr>
          <p:cNvPicPr>
            <a:picLocks noChangeAspect="1"/>
          </p:cNvPicPr>
          <p:nvPr/>
        </p:nvPicPr>
        <p:blipFill>
          <a:blip r:embed="rId4"/>
          <a:stretch>
            <a:fillRect/>
          </a:stretch>
        </p:blipFill>
        <p:spPr>
          <a:xfrm>
            <a:off x="8980685" y="2443910"/>
            <a:ext cx="809738" cy="790685"/>
          </a:xfrm>
          <a:prstGeom prst="rect">
            <a:avLst/>
          </a:prstGeom>
        </p:spPr>
      </p:pic>
      <p:pic>
        <p:nvPicPr>
          <p:cNvPr id="2120" name="Image 2119" descr="Une image contenant ligne, origami, cube, conception&#10;&#10;Le contenu généré par l’IA peut être incorrect.">
            <a:extLst>
              <a:ext uri="{FF2B5EF4-FFF2-40B4-BE49-F238E27FC236}">
                <a16:creationId xmlns:a16="http://schemas.microsoft.com/office/drawing/2014/main" id="{40C3833D-49B3-AF0A-A1E1-0FE4357D178A}"/>
              </a:ext>
            </a:extLst>
          </p:cNvPr>
          <p:cNvPicPr>
            <a:picLocks noChangeAspect="1"/>
          </p:cNvPicPr>
          <p:nvPr/>
        </p:nvPicPr>
        <p:blipFill>
          <a:blip r:embed="rId4"/>
          <a:stretch>
            <a:fillRect/>
          </a:stretch>
        </p:blipFill>
        <p:spPr>
          <a:xfrm>
            <a:off x="8055537" y="2443910"/>
            <a:ext cx="809738" cy="790685"/>
          </a:xfrm>
          <a:prstGeom prst="rect">
            <a:avLst/>
          </a:prstGeom>
        </p:spPr>
      </p:pic>
      <p:pic>
        <p:nvPicPr>
          <p:cNvPr id="2121" name="Image 2120" descr="Une image contenant ligne, origami, cube, conception&#10;&#10;Le contenu généré par l’IA peut être incorrect.">
            <a:extLst>
              <a:ext uri="{FF2B5EF4-FFF2-40B4-BE49-F238E27FC236}">
                <a16:creationId xmlns:a16="http://schemas.microsoft.com/office/drawing/2014/main" id="{776F7807-6D08-6116-3C12-2CFF4A09274C}"/>
              </a:ext>
            </a:extLst>
          </p:cNvPr>
          <p:cNvPicPr>
            <a:picLocks noChangeAspect="1"/>
          </p:cNvPicPr>
          <p:nvPr/>
        </p:nvPicPr>
        <p:blipFill>
          <a:blip r:embed="rId4"/>
          <a:stretch>
            <a:fillRect/>
          </a:stretch>
        </p:blipFill>
        <p:spPr>
          <a:xfrm>
            <a:off x="7167378" y="2443910"/>
            <a:ext cx="809738" cy="790685"/>
          </a:xfrm>
          <a:prstGeom prst="rect">
            <a:avLst/>
          </a:prstGeom>
        </p:spPr>
      </p:pic>
      <p:sp>
        <p:nvSpPr>
          <p:cNvPr id="2122" name="Flèche : droite 2121">
            <a:extLst>
              <a:ext uri="{FF2B5EF4-FFF2-40B4-BE49-F238E27FC236}">
                <a16:creationId xmlns:a16="http://schemas.microsoft.com/office/drawing/2014/main" id="{5D2881EC-1451-EA17-068D-8099C4929277}"/>
              </a:ext>
            </a:extLst>
          </p:cNvPr>
          <p:cNvSpPr/>
          <p:nvPr/>
        </p:nvSpPr>
        <p:spPr>
          <a:xfrm>
            <a:off x="4889004" y="2450892"/>
            <a:ext cx="1611423" cy="5914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23" name="ZoneTexte 2122">
            <a:extLst>
              <a:ext uri="{FF2B5EF4-FFF2-40B4-BE49-F238E27FC236}">
                <a16:creationId xmlns:a16="http://schemas.microsoft.com/office/drawing/2014/main" id="{21A6F80F-D32B-C1EA-6CE5-7CE0158655EF}"/>
              </a:ext>
            </a:extLst>
          </p:cNvPr>
          <p:cNvSpPr txBox="1"/>
          <p:nvPr/>
        </p:nvSpPr>
        <p:spPr>
          <a:xfrm>
            <a:off x="349910" y="3523899"/>
            <a:ext cx="2600859" cy="461665"/>
          </a:xfrm>
          <a:prstGeom prst="rect">
            <a:avLst/>
          </a:prstGeom>
          <a:noFill/>
        </p:spPr>
        <p:txBody>
          <a:bodyPr wrap="square" rtlCol="0">
            <a:spAutoFit/>
          </a:bodyPr>
          <a:lstStyle/>
          <a:p>
            <a:r>
              <a:rPr lang="fr-FR" dirty="0"/>
              <a:t>Nombre de face : </a:t>
            </a:r>
            <a:r>
              <a:rPr lang="fr-FR" sz="2400" b="1" dirty="0">
                <a:solidFill>
                  <a:srgbClr val="FF0000"/>
                </a:solidFill>
              </a:rPr>
              <a:t>6</a:t>
            </a:r>
            <a:endParaRPr lang="fr-FR" b="1" dirty="0">
              <a:solidFill>
                <a:srgbClr val="FF0000"/>
              </a:solidFill>
            </a:endParaRPr>
          </a:p>
        </p:txBody>
      </p:sp>
      <p:sp>
        <p:nvSpPr>
          <p:cNvPr id="2124" name="ZoneTexte 2123">
            <a:extLst>
              <a:ext uri="{FF2B5EF4-FFF2-40B4-BE49-F238E27FC236}">
                <a16:creationId xmlns:a16="http://schemas.microsoft.com/office/drawing/2014/main" id="{8F4E528F-5B89-0FF7-0ADC-6E52DFF3B1A5}"/>
              </a:ext>
            </a:extLst>
          </p:cNvPr>
          <p:cNvSpPr txBox="1"/>
          <p:nvPr/>
        </p:nvSpPr>
        <p:spPr>
          <a:xfrm>
            <a:off x="2320094" y="3870913"/>
            <a:ext cx="3905372" cy="461665"/>
          </a:xfrm>
          <a:prstGeom prst="rect">
            <a:avLst/>
          </a:prstGeom>
          <a:noFill/>
        </p:spPr>
        <p:txBody>
          <a:bodyPr wrap="square" rtlCol="0">
            <a:spAutoFit/>
          </a:bodyPr>
          <a:lstStyle/>
          <a:p>
            <a:r>
              <a:rPr lang="fr-FR" dirty="0"/>
              <a:t>surface de chaque face : </a:t>
            </a:r>
            <a:r>
              <a:rPr lang="fr-FR" sz="2400" b="1" dirty="0">
                <a:solidFill>
                  <a:srgbClr val="7030A0"/>
                </a:solidFill>
              </a:rPr>
              <a:t>2 x 2 = 4</a:t>
            </a:r>
            <a:endParaRPr lang="fr-FR" b="1" dirty="0">
              <a:solidFill>
                <a:srgbClr val="7030A0"/>
              </a:solidFill>
            </a:endParaRPr>
          </a:p>
        </p:txBody>
      </p:sp>
      <p:cxnSp>
        <p:nvCxnSpPr>
          <p:cNvPr id="2126" name="Connecteur droit avec flèche 2125">
            <a:extLst>
              <a:ext uri="{FF2B5EF4-FFF2-40B4-BE49-F238E27FC236}">
                <a16:creationId xmlns:a16="http://schemas.microsoft.com/office/drawing/2014/main" id="{990D28BE-6BC1-4334-0A58-074E1FB386F5}"/>
              </a:ext>
            </a:extLst>
          </p:cNvPr>
          <p:cNvCxnSpPr>
            <a:cxnSpLocks/>
          </p:cNvCxnSpPr>
          <p:nvPr/>
        </p:nvCxnSpPr>
        <p:spPr>
          <a:xfrm>
            <a:off x="7603012" y="4029025"/>
            <a:ext cx="374104" cy="965192"/>
          </a:xfrm>
          <a:prstGeom prst="straightConnector1">
            <a:avLst/>
          </a:prstGeom>
          <a:ln w="38100">
            <a:solidFill>
              <a:schemeClr val="accent1"/>
            </a:solidFill>
            <a:tailEnd type="triangle"/>
          </a:ln>
        </p:spPr>
        <p:style>
          <a:lnRef idx="3">
            <a:schemeClr val="accent5"/>
          </a:lnRef>
          <a:fillRef idx="0">
            <a:schemeClr val="accent5"/>
          </a:fillRef>
          <a:effectRef idx="2">
            <a:schemeClr val="accent5"/>
          </a:effectRef>
          <a:fontRef idx="minor">
            <a:schemeClr val="tx1"/>
          </a:fontRef>
        </p:style>
      </p:cxnSp>
      <p:grpSp>
        <p:nvGrpSpPr>
          <p:cNvPr id="16" name="Groupe 15">
            <a:extLst>
              <a:ext uri="{FF2B5EF4-FFF2-40B4-BE49-F238E27FC236}">
                <a16:creationId xmlns:a16="http://schemas.microsoft.com/office/drawing/2014/main" id="{361D4B0D-007C-F59B-7EBA-A4D7069E8C01}"/>
              </a:ext>
            </a:extLst>
          </p:cNvPr>
          <p:cNvGrpSpPr/>
          <p:nvPr/>
        </p:nvGrpSpPr>
        <p:grpSpPr>
          <a:xfrm>
            <a:off x="1801077" y="4291545"/>
            <a:ext cx="3313286" cy="1134265"/>
            <a:chOff x="1801077" y="4291545"/>
            <a:chExt cx="3313286" cy="1134265"/>
          </a:xfrm>
        </p:grpSpPr>
        <p:cxnSp>
          <p:nvCxnSpPr>
            <p:cNvPr id="2127" name="Connecteur droit avec flèche 2126">
              <a:extLst>
                <a:ext uri="{FF2B5EF4-FFF2-40B4-BE49-F238E27FC236}">
                  <a16:creationId xmlns:a16="http://schemas.microsoft.com/office/drawing/2014/main" id="{FF32DB9D-D228-F1E5-95F9-FE0542E2FB92}"/>
                </a:ext>
              </a:extLst>
            </p:cNvPr>
            <p:cNvCxnSpPr>
              <a:cxnSpLocks/>
            </p:cNvCxnSpPr>
            <p:nvPr/>
          </p:nvCxnSpPr>
          <p:spPr>
            <a:xfrm flipH="1">
              <a:off x="2377180" y="4291545"/>
              <a:ext cx="2737183" cy="721743"/>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2129" name="Accolade fermante 2128">
              <a:extLst>
                <a:ext uri="{FF2B5EF4-FFF2-40B4-BE49-F238E27FC236}">
                  <a16:creationId xmlns:a16="http://schemas.microsoft.com/office/drawing/2014/main" id="{E817F9AA-AA4C-8F1C-3431-18E5D36D9F13}"/>
                </a:ext>
              </a:extLst>
            </p:cNvPr>
            <p:cNvSpPr/>
            <p:nvPr/>
          </p:nvSpPr>
          <p:spPr>
            <a:xfrm rot="16200000">
              <a:off x="2056065" y="4770712"/>
              <a:ext cx="400110" cy="910085"/>
            </a:xfrm>
            <a:prstGeom prst="righ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fr-FR"/>
            </a:p>
          </p:txBody>
        </p:sp>
      </p:grpSp>
      <p:sp>
        <p:nvSpPr>
          <p:cNvPr id="2131" name="ZoneTexte 2130">
            <a:extLst>
              <a:ext uri="{FF2B5EF4-FFF2-40B4-BE49-F238E27FC236}">
                <a16:creationId xmlns:a16="http://schemas.microsoft.com/office/drawing/2014/main" id="{38EB252B-AD8B-2CB0-F0B1-BE3C90A6254F}"/>
              </a:ext>
            </a:extLst>
          </p:cNvPr>
          <p:cNvSpPr txBox="1"/>
          <p:nvPr/>
        </p:nvSpPr>
        <p:spPr>
          <a:xfrm>
            <a:off x="6676291" y="3659693"/>
            <a:ext cx="3872788" cy="369332"/>
          </a:xfrm>
          <a:prstGeom prst="rect">
            <a:avLst/>
          </a:prstGeom>
          <a:noFill/>
        </p:spPr>
        <p:txBody>
          <a:bodyPr wrap="square" rtlCol="0">
            <a:spAutoFit/>
          </a:bodyPr>
          <a:lstStyle/>
          <a:p>
            <a:r>
              <a:rPr lang="fr-FR" dirty="0"/>
              <a:t>Nombre de petits cubes :</a:t>
            </a:r>
            <a:r>
              <a:rPr lang="fr-FR" b="1" dirty="0">
                <a:solidFill>
                  <a:srgbClr val="FF0000"/>
                </a:solidFill>
              </a:rPr>
              <a:t> 8</a:t>
            </a:r>
          </a:p>
        </p:txBody>
      </p:sp>
      <p:cxnSp>
        <p:nvCxnSpPr>
          <p:cNvPr id="2132" name="Connecteur droit avec flèche 2131">
            <a:extLst>
              <a:ext uri="{FF2B5EF4-FFF2-40B4-BE49-F238E27FC236}">
                <a16:creationId xmlns:a16="http://schemas.microsoft.com/office/drawing/2014/main" id="{2EC2120D-8F40-B4A5-C9A0-2BFFD5B41BCD}"/>
              </a:ext>
            </a:extLst>
          </p:cNvPr>
          <p:cNvCxnSpPr>
            <a:cxnSpLocks/>
          </p:cNvCxnSpPr>
          <p:nvPr/>
        </p:nvCxnSpPr>
        <p:spPr>
          <a:xfrm flipH="1">
            <a:off x="1259893" y="3962497"/>
            <a:ext cx="841890" cy="1387644"/>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2134" name="ZoneTexte 2133">
            <a:extLst>
              <a:ext uri="{FF2B5EF4-FFF2-40B4-BE49-F238E27FC236}">
                <a16:creationId xmlns:a16="http://schemas.microsoft.com/office/drawing/2014/main" id="{F1741FF5-E9CD-9540-686D-7D9A9203663E}"/>
              </a:ext>
            </a:extLst>
          </p:cNvPr>
          <p:cNvSpPr txBox="1"/>
          <p:nvPr/>
        </p:nvSpPr>
        <p:spPr>
          <a:xfrm>
            <a:off x="8130173" y="3933303"/>
            <a:ext cx="3684923" cy="369332"/>
          </a:xfrm>
          <a:prstGeom prst="rect">
            <a:avLst/>
          </a:prstGeom>
          <a:noFill/>
        </p:spPr>
        <p:txBody>
          <a:bodyPr wrap="square" rtlCol="0">
            <a:spAutoFit/>
          </a:bodyPr>
          <a:lstStyle/>
          <a:p>
            <a:r>
              <a:rPr lang="fr-FR" dirty="0"/>
              <a:t>Nombre de face de chaque cube : </a:t>
            </a:r>
            <a:r>
              <a:rPr lang="fr-FR" b="1" dirty="0">
                <a:solidFill>
                  <a:schemeClr val="accent1">
                    <a:lumMod val="50000"/>
                  </a:schemeClr>
                </a:solidFill>
              </a:rPr>
              <a:t>6</a:t>
            </a:r>
          </a:p>
        </p:txBody>
      </p:sp>
      <p:cxnSp>
        <p:nvCxnSpPr>
          <p:cNvPr id="2135" name="Connecteur droit avec flèche 2134">
            <a:extLst>
              <a:ext uri="{FF2B5EF4-FFF2-40B4-BE49-F238E27FC236}">
                <a16:creationId xmlns:a16="http://schemas.microsoft.com/office/drawing/2014/main" id="{1D1D3E3F-16AB-F260-31DA-FDC1E3BCB993}"/>
              </a:ext>
            </a:extLst>
          </p:cNvPr>
          <p:cNvCxnSpPr>
            <a:cxnSpLocks/>
          </p:cNvCxnSpPr>
          <p:nvPr/>
        </p:nvCxnSpPr>
        <p:spPr>
          <a:xfrm>
            <a:off x="8313160" y="4291545"/>
            <a:ext cx="0" cy="677288"/>
          </a:xfrm>
          <a:prstGeom prst="straightConnector1">
            <a:avLst/>
          </a:prstGeom>
          <a:ln w="38100">
            <a:solidFill>
              <a:schemeClr val="accent1"/>
            </a:solidFill>
            <a:tailEnd type="triangle"/>
          </a:ln>
        </p:spPr>
        <p:style>
          <a:lnRef idx="3">
            <a:schemeClr val="accent5"/>
          </a:lnRef>
          <a:fillRef idx="0">
            <a:schemeClr val="accent5"/>
          </a:fillRef>
          <a:effectRef idx="2">
            <a:schemeClr val="accent5"/>
          </a:effectRef>
          <a:fontRef idx="minor">
            <a:schemeClr val="tx1"/>
          </a:fontRef>
        </p:style>
      </p:cxnSp>
      <p:sp>
        <p:nvSpPr>
          <p:cNvPr id="2137" name="ZoneTexte 2136">
            <a:extLst>
              <a:ext uri="{FF2B5EF4-FFF2-40B4-BE49-F238E27FC236}">
                <a16:creationId xmlns:a16="http://schemas.microsoft.com/office/drawing/2014/main" id="{C92F98B5-96B6-CBC1-480C-4BD524CCB92B}"/>
              </a:ext>
            </a:extLst>
          </p:cNvPr>
          <p:cNvSpPr txBox="1"/>
          <p:nvPr/>
        </p:nvSpPr>
        <p:spPr>
          <a:xfrm>
            <a:off x="8460405" y="4291545"/>
            <a:ext cx="3354691" cy="369332"/>
          </a:xfrm>
          <a:prstGeom prst="rect">
            <a:avLst/>
          </a:prstGeom>
          <a:noFill/>
        </p:spPr>
        <p:txBody>
          <a:bodyPr wrap="square" rtlCol="0">
            <a:spAutoFit/>
          </a:bodyPr>
          <a:lstStyle/>
          <a:p>
            <a:r>
              <a:rPr lang="fr-FR" dirty="0"/>
              <a:t>surface de chaque face : </a:t>
            </a:r>
            <a:r>
              <a:rPr lang="fr-FR" b="1" dirty="0">
                <a:solidFill>
                  <a:srgbClr val="7030A0"/>
                </a:solidFill>
              </a:rPr>
              <a:t>1x1 = 1</a:t>
            </a:r>
          </a:p>
        </p:txBody>
      </p:sp>
      <p:cxnSp>
        <p:nvCxnSpPr>
          <p:cNvPr id="2138" name="Connecteur droit avec flèche 2137">
            <a:extLst>
              <a:ext uri="{FF2B5EF4-FFF2-40B4-BE49-F238E27FC236}">
                <a16:creationId xmlns:a16="http://schemas.microsoft.com/office/drawing/2014/main" id="{A72A5ED9-8889-1CEB-9229-74D4FB6A9F32}"/>
              </a:ext>
            </a:extLst>
          </p:cNvPr>
          <p:cNvCxnSpPr>
            <a:cxnSpLocks/>
            <a:endCxn id="2142" idx="1"/>
          </p:cNvCxnSpPr>
          <p:nvPr/>
        </p:nvCxnSpPr>
        <p:spPr>
          <a:xfrm>
            <a:off x="8932424" y="4577033"/>
            <a:ext cx="607713" cy="260731"/>
          </a:xfrm>
          <a:prstGeom prst="straightConnector1">
            <a:avLst/>
          </a:prstGeom>
          <a:ln w="38100">
            <a:solidFill>
              <a:schemeClr val="accent1"/>
            </a:solidFill>
            <a:tailEnd type="triangle"/>
          </a:ln>
        </p:spPr>
        <p:style>
          <a:lnRef idx="3">
            <a:schemeClr val="accent5"/>
          </a:lnRef>
          <a:fillRef idx="0">
            <a:schemeClr val="accent5"/>
          </a:fillRef>
          <a:effectRef idx="2">
            <a:schemeClr val="accent5"/>
          </a:effectRef>
          <a:fontRef idx="minor">
            <a:schemeClr val="tx1"/>
          </a:fontRef>
        </p:style>
      </p:cxnSp>
      <p:sp>
        <p:nvSpPr>
          <p:cNvPr id="2142" name="Accolade fermante 2141">
            <a:extLst>
              <a:ext uri="{FF2B5EF4-FFF2-40B4-BE49-F238E27FC236}">
                <a16:creationId xmlns:a16="http://schemas.microsoft.com/office/drawing/2014/main" id="{4C18E928-0AFA-B065-6BC0-EA9449A5913B}"/>
              </a:ext>
            </a:extLst>
          </p:cNvPr>
          <p:cNvSpPr/>
          <p:nvPr/>
        </p:nvSpPr>
        <p:spPr>
          <a:xfrm rot="16200000">
            <a:off x="9402342" y="4609860"/>
            <a:ext cx="275590" cy="731398"/>
          </a:xfrm>
          <a:prstGeom prst="rightBrace">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fr-FR"/>
          </a:p>
        </p:txBody>
      </p:sp>
      <p:sp>
        <p:nvSpPr>
          <p:cNvPr id="2145" name="ZoneTexte 2144">
            <a:extLst>
              <a:ext uri="{FF2B5EF4-FFF2-40B4-BE49-F238E27FC236}">
                <a16:creationId xmlns:a16="http://schemas.microsoft.com/office/drawing/2014/main" id="{F21C56BC-6586-629C-E589-03F317E83DAC}"/>
              </a:ext>
            </a:extLst>
          </p:cNvPr>
          <p:cNvSpPr txBox="1"/>
          <p:nvPr/>
        </p:nvSpPr>
        <p:spPr>
          <a:xfrm>
            <a:off x="349910" y="6101599"/>
            <a:ext cx="9657755" cy="400110"/>
          </a:xfrm>
          <a:prstGeom prst="rect">
            <a:avLst/>
          </a:prstGeom>
          <a:noFill/>
        </p:spPr>
        <p:txBody>
          <a:bodyPr wrap="square" rtlCol="0">
            <a:spAutoFit/>
          </a:bodyPr>
          <a:lstStyle/>
          <a:p>
            <a:r>
              <a:rPr lang="fr-FR" sz="2000" b="1" i="1" dirty="0"/>
              <a:t>Conclusion</a:t>
            </a:r>
            <a:r>
              <a:rPr lang="fr-FR" sz="2000" i="1" dirty="0"/>
              <a:t>:  </a:t>
            </a:r>
            <a:r>
              <a:rPr lang="fr-FR" sz="2000" b="1" i="1" dirty="0">
                <a:solidFill>
                  <a:srgbClr val="0070C0"/>
                </a:solidFill>
              </a:rPr>
              <a:t>lorsqu’on divise un solide, la surface de contact avec le solvant augmente.</a:t>
            </a:r>
          </a:p>
        </p:txBody>
      </p:sp>
      <p:sp>
        <p:nvSpPr>
          <p:cNvPr id="8" name="ZoneTexte 7">
            <a:extLst>
              <a:ext uri="{FF2B5EF4-FFF2-40B4-BE49-F238E27FC236}">
                <a16:creationId xmlns:a16="http://schemas.microsoft.com/office/drawing/2014/main" id="{10D2BECC-A7F8-B5C1-358B-BF1E538D03A7}"/>
              </a:ext>
            </a:extLst>
          </p:cNvPr>
          <p:cNvSpPr txBox="1"/>
          <p:nvPr/>
        </p:nvSpPr>
        <p:spPr>
          <a:xfrm>
            <a:off x="285309" y="1080854"/>
            <a:ext cx="2425854" cy="369332"/>
          </a:xfrm>
          <a:prstGeom prst="rect">
            <a:avLst/>
          </a:prstGeom>
          <a:noFill/>
        </p:spPr>
        <p:txBody>
          <a:bodyPr wrap="square" rtlCol="0">
            <a:spAutoFit/>
          </a:bodyPr>
          <a:lstStyle/>
          <a:p>
            <a:r>
              <a:rPr lang="fr-FR" b="1" i="1" dirty="0">
                <a:solidFill>
                  <a:srgbClr val="0070C0"/>
                </a:solidFill>
              </a:rPr>
              <a:t>Cas 1: solide compact  </a:t>
            </a:r>
          </a:p>
        </p:txBody>
      </p:sp>
      <p:sp>
        <p:nvSpPr>
          <p:cNvPr id="9" name="ZoneTexte 8">
            <a:extLst>
              <a:ext uri="{FF2B5EF4-FFF2-40B4-BE49-F238E27FC236}">
                <a16:creationId xmlns:a16="http://schemas.microsoft.com/office/drawing/2014/main" id="{B8135D86-B063-64EB-B232-6A4AE7E8C317}"/>
              </a:ext>
            </a:extLst>
          </p:cNvPr>
          <p:cNvSpPr txBox="1"/>
          <p:nvPr/>
        </p:nvSpPr>
        <p:spPr>
          <a:xfrm>
            <a:off x="6168791" y="1042729"/>
            <a:ext cx="5076164" cy="369332"/>
          </a:xfrm>
          <a:prstGeom prst="rect">
            <a:avLst/>
          </a:prstGeom>
          <a:noFill/>
        </p:spPr>
        <p:txBody>
          <a:bodyPr wrap="square" rtlCol="0">
            <a:spAutoFit/>
          </a:bodyPr>
          <a:lstStyle/>
          <a:p>
            <a:r>
              <a:rPr lang="fr-FR" b="1" i="1" dirty="0">
                <a:solidFill>
                  <a:srgbClr val="0070C0"/>
                </a:solidFill>
              </a:rPr>
              <a:t>Cas 2: solide </a:t>
            </a:r>
            <a:r>
              <a:rPr lang="fr-FR" dirty="0">
                <a:solidFill>
                  <a:srgbClr val="0070C0"/>
                </a:solidFill>
              </a:rPr>
              <a:t>d’un solide finement divisé</a:t>
            </a:r>
            <a:r>
              <a:rPr lang="fr-FR" b="1" i="1" dirty="0">
                <a:solidFill>
                  <a:srgbClr val="0070C0"/>
                </a:solidFill>
              </a:rPr>
              <a:t>  </a:t>
            </a:r>
          </a:p>
        </p:txBody>
      </p:sp>
      <p:sp>
        <p:nvSpPr>
          <p:cNvPr id="11" name="Flèche : bas 10">
            <a:extLst>
              <a:ext uri="{FF2B5EF4-FFF2-40B4-BE49-F238E27FC236}">
                <a16:creationId xmlns:a16="http://schemas.microsoft.com/office/drawing/2014/main" id="{C2FB03C0-2453-75EA-DCD7-A32BD5FF9B08}"/>
              </a:ext>
            </a:extLst>
          </p:cNvPr>
          <p:cNvSpPr/>
          <p:nvPr/>
        </p:nvSpPr>
        <p:spPr>
          <a:xfrm rot="1898387">
            <a:off x="1586206" y="3234595"/>
            <a:ext cx="252449" cy="3795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bas 17">
            <a:extLst>
              <a:ext uri="{FF2B5EF4-FFF2-40B4-BE49-F238E27FC236}">
                <a16:creationId xmlns:a16="http://schemas.microsoft.com/office/drawing/2014/main" id="{3E21BBD8-A001-BE6F-B61F-8DDD693E1597}"/>
              </a:ext>
            </a:extLst>
          </p:cNvPr>
          <p:cNvSpPr/>
          <p:nvPr/>
        </p:nvSpPr>
        <p:spPr>
          <a:xfrm>
            <a:off x="8460406" y="3234595"/>
            <a:ext cx="196621" cy="3333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7000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123"/>
                                        </p:tgtEl>
                                        <p:attrNameLst>
                                          <p:attrName>style.visibility</p:attrName>
                                        </p:attrNameLst>
                                      </p:cBhvr>
                                      <p:to>
                                        <p:strVal val="visible"/>
                                      </p:to>
                                    </p:set>
                                    <p:animEffect transition="in" filter="fade">
                                      <p:cBhvr>
                                        <p:cTn id="20" dur="500"/>
                                        <p:tgtEl>
                                          <p:spTgt spid="21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24"/>
                                        </p:tgtEl>
                                        <p:attrNameLst>
                                          <p:attrName>style.visibility</p:attrName>
                                        </p:attrNameLst>
                                      </p:cBhvr>
                                      <p:to>
                                        <p:strVal val="visible"/>
                                      </p:to>
                                    </p:set>
                                    <p:animEffect transition="in" filter="fade">
                                      <p:cBhvr>
                                        <p:cTn id="25" dur="500"/>
                                        <p:tgtEl>
                                          <p:spTgt spid="21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2132"/>
                                        </p:tgtEl>
                                        <p:attrNameLst>
                                          <p:attrName>style.visibility</p:attrName>
                                        </p:attrNameLst>
                                      </p:cBhvr>
                                      <p:to>
                                        <p:strVal val="visible"/>
                                      </p:to>
                                    </p:set>
                                    <p:animEffect transition="in" filter="wipe(up)">
                                      <p:cBhvr>
                                        <p:cTn id="30" dur="500"/>
                                        <p:tgtEl>
                                          <p:spTgt spid="2132"/>
                                        </p:tgtEl>
                                      </p:cBhvr>
                                    </p:animEffect>
                                  </p:childTnLst>
                                </p:cTn>
                              </p:par>
                              <p:par>
                                <p:cTn id="31" presetID="22" presetClass="entr" presetSubtype="1"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up)">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094"/>
                                        </p:tgtEl>
                                        <p:attrNameLst>
                                          <p:attrName>style.visibility</p:attrName>
                                        </p:attrNameLst>
                                      </p:cBhvr>
                                      <p:to>
                                        <p:strVal val="visible"/>
                                      </p:to>
                                    </p:set>
                                    <p:animEffect transition="in" filter="fade">
                                      <p:cBhvr>
                                        <p:cTn id="36" dur="500"/>
                                        <p:tgtEl>
                                          <p:spTgt spid="209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par>
                                <p:cTn id="51" presetID="10" presetClass="entr" presetSubtype="0" fill="hold" nodeType="withEffect">
                                  <p:stCondLst>
                                    <p:cond delay="0"/>
                                  </p:stCondLst>
                                  <p:childTnLst>
                                    <p:set>
                                      <p:cBhvr>
                                        <p:cTn id="52" dur="1" fill="hold">
                                          <p:stCondLst>
                                            <p:cond delay="0"/>
                                          </p:stCondLst>
                                        </p:cTn>
                                        <p:tgtEl>
                                          <p:spTgt spid="2118"/>
                                        </p:tgtEl>
                                        <p:attrNameLst>
                                          <p:attrName>style.visibility</p:attrName>
                                        </p:attrNameLst>
                                      </p:cBhvr>
                                      <p:to>
                                        <p:strVal val="visible"/>
                                      </p:to>
                                    </p:set>
                                    <p:animEffect transition="in" filter="fade">
                                      <p:cBhvr>
                                        <p:cTn id="53" dur="500"/>
                                        <p:tgtEl>
                                          <p:spTgt spid="2118"/>
                                        </p:tgtEl>
                                      </p:cBhvr>
                                    </p:animEffect>
                                  </p:childTnLst>
                                </p:cTn>
                              </p:par>
                              <p:par>
                                <p:cTn id="54" presetID="10" presetClass="entr" presetSubtype="0" fill="hold" nodeType="withEffect">
                                  <p:stCondLst>
                                    <p:cond delay="0"/>
                                  </p:stCondLst>
                                  <p:childTnLst>
                                    <p:set>
                                      <p:cBhvr>
                                        <p:cTn id="55" dur="1" fill="hold">
                                          <p:stCondLst>
                                            <p:cond delay="0"/>
                                          </p:stCondLst>
                                        </p:cTn>
                                        <p:tgtEl>
                                          <p:spTgt spid="2102"/>
                                        </p:tgtEl>
                                        <p:attrNameLst>
                                          <p:attrName>style.visibility</p:attrName>
                                        </p:attrNameLst>
                                      </p:cBhvr>
                                      <p:to>
                                        <p:strVal val="visible"/>
                                      </p:to>
                                    </p:set>
                                    <p:animEffect transition="in" filter="fade">
                                      <p:cBhvr>
                                        <p:cTn id="56" dur="500"/>
                                        <p:tgtEl>
                                          <p:spTgt spid="2102"/>
                                        </p:tgtEl>
                                      </p:cBhvr>
                                    </p:animEffect>
                                  </p:childTnLst>
                                </p:cTn>
                              </p:par>
                              <p:par>
                                <p:cTn id="57" presetID="10" presetClass="entr" presetSubtype="0" fill="hold" nodeType="withEffect">
                                  <p:stCondLst>
                                    <p:cond delay="0"/>
                                  </p:stCondLst>
                                  <p:childTnLst>
                                    <p:set>
                                      <p:cBhvr>
                                        <p:cTn id="58" dur="1" fill="hold">
                                          <p:stCondLst>
                                            <p:cond delay="0"/>
                                          </p:stCondLst>
                                        </p:cTn>
                                        <p:tgtEl>
                                          <p:spTgt spid="2101"/>
                                        </p:tgtEl>
                                        <p:attrNameLst>
                                          <p:attrName>style.visibility</p:attrName>
                                        </p:attrNameLst>
                                      </p:cBhvr>
                                      <p:to>
                                        <p:strVal val="visible"/>
                                      </p:to>
                                    </p:set>
                                    <p:animEffect transition="in" filter="fade">
                                      <p:cBhvr>
                                        <p:cTn id="59" dur="500"/>
                                        <p:tgtEl>
                                          <p:spTgt spid="2101"/>
                                        </p:tgtEl>
                                      </p:cBhvr>
                                    </p:animEffect>
                                  </p:childTnLst>
                                </p:cTn>
                              </p:par>
                              <p:par>
                                <p:cTn id="60" presetID="10" presetClass="entr" presetSubtype="0" fill="hold" nodeType="withEffect">
                                  <p:stCondLst>
                                    <p:cond delay="0"/>
                                  </p:stCondLst>
                                  <p:childTnLst>
                                    <p:set>
                                      <p:cBhvr>
                                        <p:cTn id="61" dur="1" fill="hold">
                                          <p:stCondLst>
                                            <p:cond delay="0"/>
                                          </p:stCondLst>
                                        </p:cTn>
                                        <p:tgtEl>
                                          <p:spTgt spid="2121"/>
                                        </p:tgtEl>
                                        <p:attrNameLst>
                                          <p:attrName>style.visibility</p:attrName>
                                        </p:attrNameLst>
                                      </p:cBhvr>
                                      <p:to>
                                        <p:strVal val="visible"/>
                                      </p:to>
                                    </p:set>
                                    <p:animEffect transition="in" filter="fade">
                                      <p:cBhvr>
                                        <p:cTn id="62" dur="500"/>
                                        <p:tgtEl>
                                          <p:spTgt spid="2121"/>
                                        </p:tgtEl>
                                      </p:cBhvr>
                                    </p:animEffect>
                                  </p:childTnLst>
                                </p:cTn>
                              </p:par>
                              <p:par>
                                <p:cTn id="63" presetID="10" presetClass="entr" presetSubtype="0" fill="hold" nodeType="withEffect">
                                  <p:stCondLst>
                                    <p:cond delay="0"/>
                                  </p:stCondLst>
                                  <p:childTnLst>
                                    <p:set>
                                      <p:cBhvr>
                                        <p:cTn id="64" dur="1" fill="hold">
                                          <p:stCondLst>
                                            <p:cond delay="0"/>
                                          </p:stCondLst>
                                        </p:cTn>
                                        <p:tgtEl>
                                          <p:spTgt spid="2120"/>
                                        </p:tgtEl>
                                        <p:attrNameLst>
                                          <p:attrName>style.visibility</p:attrName>
                                        </p:attrNameLst>
                                      </p:cBhvr>
                                      <p:to>
                                        <p:strVal val="visible"/>
                                      </p:to>
                                    </p:set>
                                    <p:animEffect transition="in" filter="fade">
                                      <p:cBhvr>
                                        <p:cTn id="65" dur="500"/>
                                        <p:tgtEl>
                                          <p:spTgt spid="2120"/>
                                        </p:tgtEl>
                                      </p:cBhvr>
                                    </p:animEffect>
                                  </p:childTnLst>
                                </p:cTn>
                              </p:par>
                              <p:par>
                                <p:cTn id="66" presetID="10" presetClass="entr" presetSubtype="0" fill="hold" nodeType="withEffect">
                                  <p:stCondLst>
                                    <p:cond delay="0"/>
                                  </p:stCondLst>
                                  <p:childTnLst>
                                    <p:set>
                                      <p:cBhvr>
                                        <p:cTn id="67" dur="1" fill="hold">
                                          <p:stCondLst>
                                            <p:cond delay="0"/>
                                          </p:stCondLst>
                                        </p:cTn>
                                        <p:tgtEl>
                                          <p:spTgt spid="2119"/>
                                        </p:tgtEl>
                                        <p:attrNameLst>
                                          <p:attrName>style.visibility</p:attrName>
                                        </p:attrNameLst>
                                      </p:cBhvr>
                                      <p:to>
                                        <p:strVal val="visible"/>
                                      </p:to>
                                    </p:set>
                                    <p:animEffect transition="in" filter="fade">
                                      <p:cBhvr>
                                        <p:cTn id="68" dur="500"/>
                                        <p:tgtEl>
                                          <p:spTgt spid="2119"/>
                                        </p:tgtEl>
                                      </p:cBhvr>
                                    </p:animEffect>
                                  </p:childTnLst>
                                </p:cTn>
                              </p:par>
                              <p:par>
                                <p:cTn id="69" presetID="10" presetClass="entr" presetSubtype="0" fill="hold" nodeType="withEffect">
                                  <p:stCondLst>
                                    <p:cond delay="0"/>
                                  </p:stCondLst>
                                  <p:childTnLst>
                                    <p:set>
                                      <p:cBhvr>
                                        <p:cTn id="70" dur="1" fill="hold">
                                          <p:stCondLst>
                                            <p:cond delay="0"/>
                                          </p:stCondLst>
                                        </p:cTn>
                                        <p:tgtEl>
                                          <p:spTgt spid="2100"/>
                                        </p:tgtEl>
                                        <p:attrNameLst>
                                          <p:attrName>style.visibility</p:attrName>
                                        </p:attrNameLst>
                                      </p:cBhvr>
                                      <p:to>
                                        <p:strVal val="visible"/>
                                      </p:to>
                                    </p:set>
                                    <p:animEffect transition="in" filter="fade">
                                      <p:cBhvr>
                                        <p:cTn id="71" dur="500"/>
                                        <p:tgtEl>
                                          <p:spTgt spid="2100"/>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2131"/>
                                        </p:tgtEl>
                                        <p:attrNameLst>
                                          <p:attrName>style.visibility</p:attrName>
                                        </p:attrNameLst>
                                      </p:cBhvr>
                                      <p:to>
                                        <p:strVal val="visible"/>
                                      </p:to>
                                    </p:set>
                                    <p:animEffect transition="in" filter="fade">
                                      <p:cBhvr>
                                        <p:cTn id="81" dur="500"/>
                                        <p:tgtEl>
                                          <p:spTgt spid="2131"/>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2134"/>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137"/>
                                        </p:tgtEl>
                                        <p:attrNameLst>
                                          <p:attrName>style.visibility</p:attrName>
                                        </p:attrNameLst>
                                      </p:cBhvr>
                                      <p:to>
                                        <p:strVal val="visible"/>
                                      </p:to>
                                    </p:set>
                                    <p:animEffect transition="in" filter="fade">
                                      <p:cBhvr>
                                        <p:cTn id="90" dur="500"/>
                                        <p:tgtEl>
                                          <p:spTgt spid="2137"/>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2126"/>
                                        </p:tgtEl>
                                        <p:attrNameLst>
                                          <p:attrName>style.visibility</p:attrName>
                                        </p:attrNameLst>
                                      </p:cBhvr>
                                      <p:to>
                                        <p:strVal val="visible"/>
                                      </p:to>
                                    </p:set>
                                    <p:animEffect transition="in" filter="wipe(up)">
                                      <p:cBhvr>
                                        <p:cTn id="95" dur="1250"/>
                                        <p:tgtEl>
                                          <p:spTgt spid="2126"/>
                                        </p:tgtEl>
                                      </p:cBhvr>
                                    </p:animEffect>
                                  </p:childTnLst>
                                </p:cTn>
                              </p:par>
                              <p:par>
                                <p:cTn id="96" presetID="22" presetClass="entr" presetSubtype="1" fill="hold" nodeType="withEffect">
                                  <p:stCondLst>
                                    <p:cond delay="0"/>
                                  </p:stCondLst>
                                  <p:childTnLst>
                                    <p:set>
                                      <p:cBhvr>
                                        <p:cTn id="97" dur="1" fill="hold">
                                          <p:stCondLst>
                                            <p:cond delay="0"/>
                                          </p:stCondLst>
                                        </p:cTn>
                                        <p:tgtEl>
                                          <p:spTgt spid="2135"/>
                                        </p:tgtEl>
                                        <p:attrNameLst>
                                          <p:attrName>style.visibility</p:attrName>
                                        </p:attrNameLst>
                                      </p:cBhvr>
                                      <p:to>
                                        <p:strVal val="visible"/>
                                      </p:to>
                                    </p:set>
                                    <p:animEffect transition="in" filter="wipe(up)">
                                      <p:cBhvr>
                                        <p:cTn id="98" dur="1250"/>
                                        <p:tgtEl>
                                          <p:spTgt spid="2135"/>
                                        </p:tgtEl>
                                      </p:cBhvr>
                                    </p:animEffect>
                                  </p:childTnLst>
                                </p:cTn>
                              </p:par>
                              <p:par>
                                <p:cTn id="99" presetID="22" presetClass="entr" presetSubtype="1" fill="hold" nodeType="withEffect">
                                  <p:stCondLst>
                                    <p:cond delay="0"/>
                                  </p:stCondLst>
                                  <p:childTnLst>
                                    <p:set>
                                      <p:cBhvr>
                                        <p:cTn id="100" dur="1" fill="hold">
                                          <p:stCondLst>
                                            <p:cond delay="0"/>
                                          </p:stCondLst>
                                        </p:cTn>
                                        <p:tgtEl>
                                          <p:spTgt spid="2138"/>
                                        </p:tgtEl>
                                        <p:attrNameLst>
                                          <p:attrName>style.visibility</p:attrName>
                                        </p:attrNameLst>
                                      </p:cBhvr>
                                      <p:to>
                                        <p:strVal val="visible"/>
                                      </p:to>
                                    </p:set>
                                    <p:animEffect transition="in" filter="wipe(up)">
                                      <p:cBhvr>
                                        <p:cTn id="101" dur="1250"/>
                                        <p:tgtEl>
                                          <p:spTgt spid="2138"/>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142"/>
                                        </p:tgtEl>
                                        <p:attrNameLst>
                                          <p:attrName>style.visibility</p:attrName>
                                        </p:attrNameLst>
                                      </p:cBhvr>
                                      <p:to>
                                        <p:strVal val="visible"/>
                                      </p:to>
                                    </p:set>
                                    <p:animEffect transition="in" filter="wipe(up)">
                                      <p:cBhvr>
                                        <p:cTn id="104" dur="1250"/>
                                        <p:tgtEl>
                                          <p:spTgt spid="2142"/>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117"/>
                                        </p:tgtEl>
                                        <p:attrNameLst>
                                          <p:attrName>style.visibility</p:attrName>
                                        </p:attrNameLst>
                                      </p:cBhvr>
                                      <p:to>
                                        <p:strVal val="visible"/>
                                      </p:to>
                                    </p:set>
                                    <p:animEffect transition="in" filter="fade">
                                      <p:cBhvr>
                                        <p:cTn id="107" dur="500"/>
                                        <p:tgtEl>
                                          <p:spTgt spid="211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2145"/>
                                        </p:tgtEl>
                                        <p:attrNameLst>
                                          <p:attrName>style.visibility</p:attrName>
                                        </p:attrNameLst>
                                      </p:cBhvr>
                                      <p:to>
                                        <p:strVal val="visible"/>
                                      </p:to>
                                    </p:set>
                                    <p:animEffect transition="in" filter="wipe(left)">
                                      <p:cBhvr>
                                        <p:cTn id="112" dur="500"/>
                                        <p:tgtEl>
                                          <p:spTgt spid="2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4" grpId="0"/>
      <p:bldP spid="2117" grpId="0"/>
      <p:bldP spid="2122" grpId="0" animBg="1"/>
      <p:bldP spid="2123" grpId="0"/>
      <p:bldP spid="2124" grpId="0"/>
      <p:bldP spid="2131" grpId="0"/>
      <p:bldP spid="2134" grpId="0"/>
      <p:bldP spid="2137" grpId="0"/>
      <p:bldP spid="2142" grpId="0" animBg="1"/>
      <p:bldP spid="2145" grpId="0"/>
      <p:bldP spid="8" grpId="0"/>
      <p:bldP spid="9" grpId="0"/>
      <p:bldP spid="11"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3728-5152-8D2B-1B30-F587369B3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720C34-0B46-49F0-AD91-712156B615E8}"/>
              </a:ext>
            </a:extLst>
          </p:cNvPr>
          <p:cNvSpPr>
            <a:spLocks noGrp="1"/>
          </p:cNvSpPr>
          <p:nvPr>
            <p:ph type="title"/>
          </p:nvPr>
        </p:nvSpPr>
        <p:spPr/>
        <p:txBody>
          <a:bodyPr/>
          <a:lstStyle/>
          <a:p>
            <a:r>
              <a:rPr lang="fr-FR" dirty="0"/>
              <a:t>Dans cette tache on va donc étudier l’influence de chacun  des trois facteurs suivants sur la vitesse de dissolution:</a:t>
            </a:r>
          </a:p>
        </p:txBody>
      </p:sp>
      <p:sp>
        <p:nvSpPr>
          <p:cNvPr id="4" name="Content Placeholder 3">
            <a:extLst>
              <a:ext uri="{FF2B5EF4-FFF2-40B4-BE49-F238E27FC236}">
                <a16:creationId xmlns:a16="http://schemas.microsoft.com/office/drawing/2014/main" id="{FF79F86C-4914-44B8-F36E-71A7FC185218}"/>
              </a:ext>
            </a:extLst>
          </p:cNvPr>
          <p:cNvSpPr>
            <a:spLocks noGrp="1"/>
          </p:cNvSpPr>
          <p:nvPr>
            <p:ph sz="quarter" idx="11"/>
          </p:nvPr>
        </p:nvSpPr>
        <p:spPr/>
        <p:txBody>
          <a:bodyPr/>
          <a:lstStyle/>
          <a:p>
            <a:r>
              <a:rPr lang="fr-FR" dirty="0"/>
              <a:t>L’enseignant répète les mots nouveaux.</a:t>
            </a:r>
          </a:p>
        </p:txBody>
      </p:sp>
      <p:sp>
        <p:nvSpPr>
          <p:cNvPr id="5" name="ZoneTexte 2">
            <a:extLst>
              <a:ext uri="{FF2B5EF4-FFF2-40B4-BE49-F238E27FC236}">
                <a16:creationId xmlns:a16="http://schemas.microsoft.com/office/drawing/2014/main" id="{F75E5443-D154-1099-4B90-EFB97F4E3D14}"/>
              </a:ext>
            </a:extLst>
          </p:cNvPr>
          <p:cNvSpPr txBox="1"/>
          <p:nvPr/>
        </p:nvSpPr>
        <p:spPr>
          <a:xfrm>
            <a:off x="2736934" y="1824217"/>
            <a:ext cx="5489213" cy="290913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457200">
              <a:lnSpc>
                <a:spcPct val="200000"/>
              </a:lnSpc>
              <a:buClr>
                <a:schemeClr val="accent4">
                  <a:lumMod val="60000"/>
                  <a:lumOff val="40000"/>
                </a:schemeClr>
              </a:buClr>
              <a:buFont typeface="Wingdings" panose="05000000000000000000" pitchFamily="2" charset="2"/>
              <a:buChar char="q"/>
            </a:pPr>
            <a:r>
              <a:rPr lang="fr-MA" sz="3200" b="1" dirty="0">
                <a:solidFill>
                  <a:srgbClr val="0070C0"/>
                </a:solidFill>
                <a:latin typeface="Calibri" panose="020F0502020204030204" pitchFamily="34" charset="0"/>
                <a:cs typeface="Calibri" panose="020F0502020204030204" pitchFamily="34" charset="0"/>
              </a:rPr>
              <a:t>La température.</a:t>
            </a:r>
          </a:p>
          <a:p>
            <a:pPr marL="457200" indent="-457200">
              <a:lnSpc>
                <a:spcPct val="200000"/>
              </a:lnSpc>
              <a:buClr>
                <a:schemeClr val="accent4">
                  <a:lumMod val="60000"/>
                  <a:lumOff val="40000"/>
                </a:schemeClr>
              </a:buClr>
              <a:buFont typeface="Wingdings" panose="05000000000000000000" pitchFamily="2" charset="2"/>
              <a:buChar char="q"/>
            </a:pPr>
            <a:r>
              <a:rPr lang="fr-MA" sz="3200" b="1" dirty="0">
                <a:solidFill>
                  <a:srgbClr val="0070C0"/>
                </a:solidFill>
                <a:latin typeface="Calibri" panose="020F0502020204030204" pitchFamily="34" charset="0"/>
                <a:cs typeface="Calibri" panose="020F0502020204030204" pitchFamily="34" charset="0"/>
              </a:rPr>
              <a:t>L’agitation. </a:t>
            </a:r>
          </a:p>
          <a:p>
            <a:pPr marL="457200" indent="-457200">
              <a:lnSpc>
                <a:spcPct val="200000"/>
              </a:lnSpc>
              <a:buClr>
                <a:schemeClr val="accent4">
                  <a:lumMod val="60000"/>
                  <a:lumOff val="40000"/>
                </a:schemeClr>
              </a:buClr>
              <a:buFont typeface="Wingdings" panose="05000000000000000000" pitchFamily="2" charset="2"/>
              <a:buChar char="q"/>
            </a:pPr>
            <a:r>
              <a:rPr lang="fr-MA" sz="3200" b="1" dirty="0">
                <a:solidFill>
                  <a:srgbClr val="0070C0"/>
                </a:solidFill>
                <a:latin typeface="Calibri" panose="020F0502020204030204" pitchFamily="34" charset="0"/>
                <a:cs typeface="Calibri" panose="020F0502020204030204" pitchFamily="34" charset="0"/>
              </a:rPr>
              <a:t>La surface du contact.</a:t>
            </a:r>
            <a:endParaRPr lang="fr-FR" sz="3200" b="1" dirty="0">
              <a:solidFill>
                <a:srgbClr val="0070C0"/>
              </a:solidFill>
              <a:latin typeface="Calibri" panose="020F0502020204030204" pitchFamily="34" charset="0"/>
              <a:cs typeface="Calibri" panose="020F0502020204030204" pitchFamily="34" charset="0"/>
            </a:endParaRPr>
          </a:p>
        </p:txBody>
      </p:sp>
      <p:pic>
        <p:nvPicPr>
          <p:cNvPr id="3" name="Image 8">
            <a:extLst>
              <a:ext uri="{FF2B5EF4-FFF2-40B4-BE49-F238E27FC236}">
                <a16:creationId xmlns:a16="http://schemas.microsoft.com/office/drawing/2014/main" id="{42790A05-8531-4FCF-09D9-9F51C9066856}"/>
              </a:ext>
            </a:extLst>
          </p:cNvPr>
          <p:cNvPicPr>
            <a:picLocks noChangeAspect="1"/>
          </p:cNvPicPr>
          <p:nvPr/>
        </p:nvPicPr>
        <p:blipFill>
          <a:blip r:embed="rId2"/>
          <a:stretch>
            <a:fillRect/>
          </a:stretch>
        </p:blipFill>
        <p:spPr>
          <a:xfrm>
            <a:off x="11231930" y="234317"/>
            <a:ext cx="583170" cy="583170"/>
          </a:xfrm>
          <a:prstGeom prst="rect">
            <a:avLst/>
          </a:prstGeom>
        </p:spPr>
      </p:pic>
    </p:spTree>
    <p:extLst>
      <p:ext uri="{BB962C8B-B14F-4D97-AF65-F5344CB8AC3E}">
        <p14:creationId xmlns:p14="http://schemas.microsoft.com/office/powerpoint/2010/main" val="233249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771560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B29C27-6F1C-1E1D-09A6-EF131B224C57}"/>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480709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7D625-C092-1A5B-EA1A-4163E68A0164}"/>
              </a:ext>
            </a:extLst>
          </p:cNvPr>
          <p:cNvSpPr>
            <a:spLocks noGrp="1"/>
          </p:cNvSpPr>
          <p:nvPr>
            <p:ph type="title"/>
          </p:nvPr>
        </p:nvSpPr>
        <p:spPr/>
        <p:txBody>
          <a:bodyPr/>
          <a:lstStyle/>
          <a:p>
            <a:r>
              <a:rPr lang="fr-FR" dirty="0"/>
              <a:t>Voici maintenant notre tâche principale. Je vais vous montrer comment la réaliser étape par étape. Soyez attentifs.</a:t>
            </a:r>
          </a:p>
        </p:txBody>
      </p:sp>
      <p:sp>
        <p:nvSpPr>
          <p:cNvPr id="4" name="Content Placeholder 3">
            <a:extLst>
              <a:ext uri="{FF2B5EF4-FFF2-40B4-BE49-F238E27FC236}">
                <a16:creationId xmlns:a16="http://schemas.microsoft.com/office/drawing/2014/main" id="{46F4C365-A18A-A846-D2E6-27226B8D3A3E}"/>
              </a:ext>
            </a:extLst>
          </p:cNvPr>
          <p:cNvSpPr>
            <a:spLocks noGrp="1"/>
          </p:cNvSpPr>
          <p:nvPr>
            <p:ph sz="quarter" idx="11"/>
          </p:nvPr>
        </p:nvSpPr>
        <p:spPr/>
        <p:txBody>
          <a:bodyPr/>
          <a:lstStyle/>
          <a:p>
            <a:r>
              <a:rPr lang="fr-FR" dirty="0"/>
              <a:t>L’enseignant réalise l’expérience qualitativement, lit la consigne et présente les supports. Il explique ce qui est demandé et la constatation des facteurs fixes et variables.</a:t>
            </a:r>
          </a:p>
        </p:txBody>
      </p:sp>
      <p:sp>
        <p:nvSpPr>
          <p:cNvPr id="6" name="Rectangle à coins arrondis 5">
            <a:extLst>
              <a:ext uri="{FF2B5EF4-FFF2-40B4-BE49-F238E27FC236}">
                <a16:creationId xmlns:a16="http://schemas.microsoft.com/office/drawing/2014/main" id="{4F3DA4F9-2DD0-FD38-2D78-98B6D0BC4CE5}"/>
              </a:ext>
            </a:extLst>
          </p:cNvPr>
          <p:cNvSpPr/>
          <p:nvPr/>
        </p:nvSpPr>
        <p:spPr>
          <a:xfrm>
            <a:off x="338341" y="987191"/>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principale</a:t>
            </a:r>
          </a:p>
        </p:txBody>
      </p:sp>
      <p:pic>
        <p:nvPicPr>
          <p:cNvPr id="19" name="Image 18"/>
          <p:cNvPicPr/>
          <p:nvPr/>
        </p:nvPicPr>
        <p:blipFill>
          <a:blip r:embed="rId2"/>
          <a:srcRect l="17184" t="29190" r="16796" b="18855"/>
          <a:stretch>
            <a:fillRect/>
          </a:stretch>
        </p:blipFill>
        <p:spPr bwMode="auto">
          <a:xfrm>
            <a:off x="1159434" y="1473949"/>
            <a:ext cx="9302620" cy="4180402"/>
          </a:xfrm>
          <a:prstGeom prst="rect">
            <a:avLst/>
          </a:prstGeom>
          <a:noFill/>
          <a:ln w="9525">
            <a:noFill/>
            <a:miter lim="800000"/>
            <a:headEnd/>
            <a:tailEnd/>
          </a:ln>
        </p:spPr>
      </p:pic>
      <p:sp>
        <p:nvSpPr>
          <p:cNvPr id="5" name="ZoneTexte 4"/>
          <p:cNvSpPr txBox="1"/>
          <p:nvPr/>
        </p:nvSpPr>
        <p:spPr>
          <a:xfrm>
            <a:off x="541176" y="5850294"/>
            <a:ext cx="11271335" cy="707886"/>
          </a:xfrm>
          <a:prstGeom prst="rect">
            <a:avLst/>
          </a:prstGeom>
          <a:noFill/>
        </p:spPr>
        <p:txBody>
          <a:bodyPr wrap="square" rtlCol="0">
            <a:spAutoFit/>
          </a:bodyPr>
          <a:lstStyle/>
          <a:p>
            <a:r>
              <a:rPr lang="fr-MA" sz="2000" b="1" dirty="0"/>
              <a:t>On me propose </a:t>
            </a:r>
            <a:r>
              <a:rPr lang="fr-MA" sz="2000" dirty="0"/>
              <a:t>le schéma illustrant une expérience et </a:t>
            </a:r>
            <a:r>
              <a:rPr lang="fr-MA" sz="2000" b="1" dirty="0"/>
              <a:t>on me demande </a:t>
            </a:r>
            <a:r>
              <a:rPr lang="fr-MA" sz="2000" b="1" dirty="0">
                <a:solidFill>
                  <a:srgbClr val="FF0000"/>
                </a:solidFill>
              </a:rPr>
              <a:t>de </a:t>
            </a:r>
            <a:r>
              <a:rPr lang="fr-FR" sz="2000" b="1" dirty="0">
                <a:solidFill>
                  <a:srgbClr val="FF0000"/>
                </a:solidFill>
              </a:rPr>
              <a:t>comparer la vitesse de dissolution </a:t>
            </a:r>
            <a:r>
              <a:rPr lang="fr-FR" sz="2000" dirty="0"/>
              <a:t>du sucre dans l’eau </a:t>
            </a:r>
            <a:r>
              <a:rPr lang="fr-FR" sz="2000" b="1" dirty="0">
                <a:solidFill>
                  <a:srgbClr val="FF0000"/>
                </a:solidFill>
              </a:rPr>
              <a:t>à différentes températures</a:t>
            </a:r>
            <a:r>
              <a:rPr lang="fr-FR" sz="2000" dirty="0"/>
              <a:t>.</a:t>
            </a:r>
          </a:p>
        </p:txBody>
      </p:sp>
      <p:pic>
        <p:nvPicPr>
          <p:cNvPr id="7" name="Google Shape;1084;p29">
            <a:extLst>
              <a:ext uri="{FF2B5EF4-FFF2-40B4-BE49-F238E27FC236}">
                <a16:creationId xmlns:a16="http://schemas.microsoft.com/office/drawing/2014/main" id="{74B19D1F-F076-1D29-8BBC-297EF34F0F7E}"/>
              </a:ext>
            </a:extLst>
          </p:cNvPr>
          <p:cNvPicPr preferRelativeResize="0"/>
          <p:nvPr/>
        </p:nvPicPr>
        <p:blipFill rotWithShape="1">
          <a:blip r:embed="rId3">
            <a:alphaModFix/>
          </a:blip>
          <a:srcRect/>
          <a:stretch/>
        </p:blipFill>
        <p:spPr>
          <a:xfrm>
            <a:off x="11600270" y="456097"/>
            <a:ext cx="424481" cy="424481"/>
          </a:xfrm>
          <a:prstGeom prst="rect">
            <a:avLst/>
          </a:prstGeom>
          <a:noFill/>
          <a:ln>
            <a:noFill/>
          </a:ln>
        </p:spPr>
      </p:pic>
    </p:spTree>
    <p:extLst>
      <p:ext uri="{BB962C8B-B14F-4D97-AF65-F5344CB8AC3E}">
        <p14:creationId xmlns:p14="http://schemas.microsoft.com/office/powerpoint/2010/main" val="1375445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sp>
        <p:nvSpPr>
          <p:cNvPr id="2" name="ZoneTexte 1"/>
          <p:cNvSpPr txBox="1"/>
          <p:nvPr/>
        </p:nvSpPr>
        <p:spPr>
          <a:xfrm>
            <a:off x="885825" y="1793432"/>
            <a:ext cx="9545801" cy="830997"/>
          </a:xfrm>
          <a:prstGeom prst="rect">
            <a:avLst/>
          </a:prstGeom>
          <a:noFill/>
        </p:spPr>
        <p:txBody>
          <a:bodyPr wrap="square" rtlCol="0">
            <a:spAutoFit/>
          </a:bodyPr>
          <a:lstStyle/>
          <a:p>
            <a:r>
              <a:rPr lang="fr-MA" sz="2400" dirty="0"/>
              <a:t>Les deux dissolutions sont faites:</a:t>
            </a:r>
          </a:p>
          <a:p>
            <a:r>
              <a:rPr lang="fr-MA" sz="2400" dirty="0"/>
              <a:t> sans agitation et avec le même morceau du sucre .</a:t>
            </a:r>
          </a:p>
        </p:txBody>
      </p:sp>
      <p:sp>
        <p:nvSpPr>
          <p:cNvPr id="15" name="Flèche : droite 14">
            <a:extLst>
              <a:ext uri="{FF2B5EF4-FFF2-40B4-BE49-F238E27FC236}">
                <a16:creationId xmlns:a16="http://schemas.microsoft.com/office/drawing/2014/main" id="{5EAEEDDC-9DCD-C98A-A2DF-D0ABD2B2D57C}"/>
              </a:ext>
            </a:extLst>
          </p:cNvPr>
          <p:cNvSpPr/>
          <p:nvPr/>
        </p:nvSpPr>
        <p:spPr>
          <a:xfrm rot="5400000" flipV="1">
            <a:off x="5085775" y="3268494"/>
            <a:ext cx="1208024" cy="3210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3589174" y="4311055"/>
            <a:ext cx="4522237" cy="1569660"/>
          </a:xfrm>
          <a:prstGeom prst="rect">
            <a:avLst/>
          </a:prstGeom>
          <a:noFill/>
          <a:ln>
            <a:noFill/>
          </a:ln>
        </p:spPr>
        <p:txBody>
          <a:bodyPr wrap="square" rtlCol="0">
            <a:spAutoFit/>
          </a:bodyPr>
          <a:lstStyle/>
          <a:p>
            <a:pPr marL="342900" indent="-342900">
              <a:buFont typeface="Courier New" panose="02070309020205020404" pitchFamily="49" charset="0"/>
              <a:buChar char="o"/>
            </a:pPr>
            <a:r>
              <a:rPr lang="fr-MA" sz="2400" b="1" dirty="0">
                <a:solidFill>
                  <a:srgbClr val="0070C0"/>
                </a:solidFill>
              </a:rPr>
              <a:t>Le volume d’eau</a:t>
            </a:r>
          </a:p>
          <a:p>
            <a:pPr marL="342900" indent="-342900">
              <a:buFont typeface="Courier New" panose="02070309020205020404" pitchFamily="49" charset="0"/>
              <a:buChar char="o"/>
            </a:pPr>
            <a:r>
              <a:rPr lang="fr-MA" sz="2400" b="1" dirty="0">
                <a:solidFill>
                  <a:srgbClr val="0070C0"/>
                </a:solidFill>
              </a:rPr>
              <a:t>Le volume du morceau de sucre</a:t>
            </a:r>
          </a:p>
          <a:p>
            <a:pPr marL="342900" indent="-342900">
              <a:buFont typeface="Courier New" panose="02070309020205020404" pitchFamily="49" charset="0"/>
              <a:buChar char="o"/>
            </a:pPr>
            <a:r>
              <a:rPr lang="fr-MA" sz="2400" b="1" dirty="0">
                <a:solidFill>
                  <a:srgbClr val="0070C0"/>
                </a:solidFill>
              </a:rPr>
              <a:t>L’agitation</a:t>
            </a:r>
          </a:p>
          <a:p>
            <a:pPr marL="342900" indent="-342900">
              <a:buFont typeface="Courier New" panose="02070309020205020404" pitchFamily="49" charset="0"/>
              <a:buChar char="o"/>
            </a:pPr>
            <a:r>
              <a:rPr lang="fr-MA" sz="2400" b="1" dirty="0">
                <a:solidFill>
                  <a:srgbClr val="0070C0"/>
                </a:solidFill>
              </a:rPr>
              <a:t>La surface de contact</a:t>
            </a:r>
          </a:p>
        </p:txBody>
      </p:sp>
      <p:pic>
        <p:nvPicPr>
          <p:cNvPr id="18" name="Image 17"/>
          <p:cNvPicPr/>
          <p:nvPr/>
        </p:nvPicPr>
        <p:blipFill>
          <a:blip r:embed="rId2"/>
          <a:srcRect l="17507" t="48068" r="17503" b="46902"/>
          <a:stretch>
            <a:fillRect/>
          </a:stretch>
        </p:blipFill>
        <p:spPr bwMode="auto">
          <a:xfrm>
            <a:off x="591443" y="1220798"/>
            <a:ext cx="10517700" cy="432000"/>
          </a:xfrm>
          <a:prstGeom prst="rect">
            <a:avLst/>
          </a:prstGeom>
          <a:noFill/>
          <a:ln w="9525">
            <a:noFill/>
            <a:miter lim="800000"/>
            <a:headEnd/>
            <a:tailEnd/>
          </a:ln>
        </p:spPr>
      </p:pic>
      <p:sp>
        <p:nvSpPr>
          <p:cNvPr id="4" name="Titre 3">
            <a:extLst>
              <a:ext uri="{FF2B5EF4-FFF2-40B4-BE49-F238E27FC236}">
                <a16:creationId xmlns:a16="http://schemas.microsoft.com/office/drawing/2014/main" id="{BCB042C9-3EFC-A8D9-3B06-25148CD2249B}"/>
              </a:ext>
            </a:extLst>
          </p:cNvPr>
          <p:cNvSpPr>
            <a:spLocks noGrp="1"/>
          </p:cNvSpPr>
          <p:nvPr>
            <p:ph type="title"/>
          </p:nvPr>
        </p:nvSpPr>
        <p:spPr/>
        <p:txBody>
          <a:bodyPr/>
          <a:lstStyle/>
          <a:p>
            <a:r>
              <a:rPr lang="fr-FR" dirty="0"/>
              <a:t>Première étape: j’identifie les facteurs  fixes (qu’on n'a pas varier): je dois observer les facteurs qui n’ont pas varié dans les deux dissolutions. </a:t>
            </a:r>
          </a:p>
        </p:txBody>
      </p:sp>
      <p:sp>
        <p:nvSpPr>
          <p:cNvPr id="6" name="Espace réservé du contenu 5">
            <a:extLst>
              <a:ext uri="{FF2B5EF4-FFF2-40B4-BE49-F238E27FC236}">
                <a16:creationId xmlns:a16="http://schemas.microsoft.com/office/drawing/2014/main" id="{E4699F89-4849-0F63-1226-698003A99062}"/>
              </a:ext>
            </a:extLst>
          </p:cNvPr>
          <p:cNvSpPr>
            <a:spLocks noGrp="1"/>
          </p:cNvSpPr>
          <p:nvPr>
            <p:ph sz="quarter" idx="11"/>
          </p:nvPr>
        </p:nvSpPr>
        <p:spPr/>
        <p:txBody>
          <a:bodyPr/>
          <a:lstStyle/>
          <a:p>
            <a:r>
              <a:rPr lang="fr-FR" dirty="0"/>
              <a:t>L’enseignant met l’accent essentiellement sur les deux facteurs principaux: l’agitation et la surface de contact.</a:t>
            </a:r>
          </a:p>
        </p:txBody>
      </p:sp>
      <p:sp>
        <p:nvSpPr>
          <p:cNvPr id="7" name="ZoneTexte 6">
            <a:extLst>
              <a:ext uri="{FF2B5EF4-FFF2-40B4-BE49-F238E27FC236}">
                <a16:creationId xmlns:a16="http://schemas.microsoft.com/office/drawing/2014/main" id="{50096F32-02D8-646C-FC40-B814FF67BC28}"/>
              </a:ext>
            </a:extLst>
          </p:cNvPr>
          <p:cNvSpPr txBox="1"/>
          <p:nvPr/>
        </p:nvSpPr>
        <p:spPr>
          <a:xfrm>
            <a:off x="3983348" y="3945747"/>
            <a:ext cx="5186651" cy="461665"/>
          </a:xfrm>
          <a:prstGeom prst="rect">
            <a:avLst/>
          </a:prstGeom>
          <a:noFill/>
        </p:spPr>
        <p:txBody>
          <a:bodyPr wrap="square" rtlCol="0">
            <a:spAutoFit/>
          </a:bodyPr>
          <a:lstStyle/>
          <a:p>
            <a:r>
              <a:rPr lang="fr-MA" sz="2400" dirty="0"/>
              <a:t>Les facteurs fixes sont  donc:</a:t>
            </a:r>
          </a:p>
        </p:txBody>
      </p:sp>
    </p:spTree>
    <p:extLst>
      <p:ext uri="{BB962C8B-B14F-4D97-AF65-F5344CB8AC3E}">
        <p14:creationId xmlns:p14="http://schemas.microsoft.com/office/powerpoint/2010/main" val="380042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17"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sp>
        <p:nvSpPr>
          <p:cNvPr id="2" name="ZoneTexte 1"/>
          <p:cNvSpPr txBox="1"/>
          <p:nvPr/>
        </p:nvSpPr>
        <p:spPr>
          <a:xfrm>
            <a:off x="1331424" y="1871372"/>
            <a:ext cx="10277475" cy="461665"/>
          </a:xfrm>
          <a:prstGeom prst="rect">
            <a:avLst/>
          </a:prstGeom>
          <a:noFill/>
        </p:spPr>
        <p:txBody>
          <a:bodyPr wrap="square" rtlCol="0">
            <a:spAutoFit/>
          </a:bodyPr>
          <a:lstStyle/>
          <a:p>
            <a:r>
              <a:rPr lang="fr-MA" sz="2400" dirty="0"/>
              <a:t>Le facteur qu’on a varié dans les deux dissolutions est </a:t>
            </a:r>
            <a:r>
              <a:rPr lang="fr-MA" sz="2400" b="1" dirty="0">
                <a:solidFill>
                  <a:srgbClr val="0070C0"/>
                </a:solidFill>
              </a:rPr>
              <a:t>la température.</a:t>
            </a:r>
          </a:p>
        </p:txBody>
      </p:sp>
      <p:sp>
        <p:nvSpPr>
          <p:cNvPr id="15" name="Flèche : droite 14">
            <a:extLst>
              <a:ext uri="{FF2B5EF4-FFF2-40B4-BE49-F238E27FC236}">
                <a16:creationId xmlns:a16="http://schemas.microsoft.com/office/drawing/2014/main" id="{5EAEEDDC-9DCD-C98A-A2DF-D0ABD2B2D57C}"/>
              </a:ext>
            </a:extLst>
          </p:cNvPr>
          <p:cNvSpPr/>
          <p:nvPr/>
        </p:nvSpPr>
        <p:spPr>
          <a:xfrm rot="5400000" flipV="1">
            <a:off x="5444863" y="3063352"/>
            <a:ext cx="1208024" cy="4150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3021258" y="4846149"/>
            <a:ext cx="4522237" cy="830997"/>
          </a:xfrm>
          <a:prstGeom prst="rect">
            <a:avLst/>
          </a:prstGeom>
          <a:noFill/>
          <a:ln>
            <a:noFill/>
          </a:ln>
        </p:spPr>
        <p:txBody>
          <a:bodyPr wrap="square" rtlCol="0">
            <a:spAutoFit/>
          </a:bodyPr>
          <a:lstStyle/>
          <a:p>
            <a:pPr marL="342900" indent="-342900">
              <a:buFont typeface="Courier New" panose="02070309020205020404" pitchFamily="49" charset="0"/>
              <a:buChar char="o"/>
            </a:pPr>
            <a:r>
              <a:rPr lang="fr-MA" sz="2400" b="1" dirty="0">
                <a:solidFill>
                  <a:srgbClr val="0070C0"/>
                </a:solidFill>
              </a:rPr>
              <a:t>La température</a:t>
            </a:r>
          </a:p>
          <a:p>
            <a:r>
              <a:rPr lang="fr-MA" sz="2400" b="1" dirty="0">
                <a:solidFill>
                  <a:srgbClr val="0070C0"/>
                </a:solidFill>
              </a:rPr>
              <a:t> </a:t>
            </a:r>
            <a:endParaRPr lang="fr-FR" sz="2400" b="1" dirty="0">
              <a:solidFill>
                <a:srgbClr val="0070C0"/>
              </a:solidFill>
            </a:endParaRPr>
          </a:p>
        </p:txBody>
      </p:sp>
      <p:pic>
        <p:nvPicPr>
          <p:cNvPr id="10" name="Image 9"/>
          <p:cNvPicPr/>
          <p:nvPr/>
        </p:nvPicPr>
        <p:blipFill>
          <a:blip r:embed="rId2"/>
          <a:srcRect l="18446" t="47486" r="19389" b="48045"/>
          <a:stretch>
            <a:fillRect/>
          </a:stretch>
        </p:blipFill>
        <p:spPr bwMode="auto">
          <a:xfrm>
            <a:off x="515657" y="1106239"/>
            <a:ext cx="8768303" cy="468978"/>
          </a:xfrm>
          <a:prstGeom prst="rect">
            <a:avLst/>
          </a:prstGeom>
          <a:noFill/>
          <a:ln w="9525">
            <a:noFill/>
            <a:miter lim="800000"/>
            <a:headEnd/>
            <a:tailEnd/>
          </a:ln>
        </p:spPr>
      </p:pic>
      <p:sp>
        <p:nvSpPr>
          <p:cNvPr id="4" name="Titre 3">
            <a:extLst>
              <a:ext uri="{FF2B5EF4-FFF2-40B4-BE49-F238E27FC236}">
                <a16:creationId xmlns:a16="http://schemas.microsoft.com/office/drawing/2014/main" id="{0A53C376-347E-A109-AD9C-8938E5C4BBC7}"/>
              </a:ext>
            </a:extLst>
          </p:cNvPr>
          <p:cNvSpPr>
            <a:spLocks noGrp="1"/>
          </p:cNvSpPr>
          <p:nvPr>
            <p:ph type="title"/>
          </p:nvPr>
        </p:nvSpPr>
        <p:spPr/>
        <p:txBody>
          <a:bodyPr/>
          <a:lstStyle/>
          <a:p>
            <a:r>
              <a:rPr lang="fr-FR" dirty="0"/>
              <a:t>Deuxième  étape: j’identifie le facteur qu’on a varié : variable indépendante. Je dois observer les facteurs qui ont varié dans les deux dissolutions. </a:t>
            </a:r>
          </a:p>
        </p:txBody>
      </p:sp>
      <p:sp>
        <p:nvSpPr>
          <p:cNvPr id="6" name="Espace réservé du contenu 5">
            <a:extLst>
              <a:ext uri="{FF2B5EF4-FFF2-40B4-BE49-F238E27FC236}">
                <a16:creationId xmlns:a16="http://schemas.microsoft.com/office/drawing/2014/main" id="{3AB73AF4-824C-6513-BB25-2A443916C060}"/>
              </a:ext>
            </a:extLst>
          </p:cNvPr>
          <p:cNvSpPr>
            <a:spLocks noGrp="1"/>
          </p:cNvSpPr>
          <p:nvPr>
            <p:ph sz="quarter" idx="11"/>
          </p:nvPr>
        </p:nvSpPr>
        <p:spPr/>
        <p:txBody>
          <a:bodyPr/>
          <a:lstStyle/>
          <a:p>
            <a:r>
              <a:rPr lang="fr-FR" dirty="0"/>
              <a:t>L’enseignant montre la différence entre variable dépendante et indépendante.</a:t>
            </a:r>
          </a:p>
        </p:txBody>
      </p:sp>
      <p:sp>
        <p:nvSpPr>
          <p:cNvPr id="7" name="ZoneTexte 6">
            <a:extLst>
              <a:ext uri="{FF2B5EF4-FFF2-40B4-BE49-F238E27FC236}">
                <a16:creationId xmlns:a16="http://schemas.microsoft.com/office/drawing/2014/main" id="{40B14562-006E-4067-77FF-58B809C65CDD}"/>
              </a:ext>
            </a:extLst>
          </p:cNvPr>
          <p:cNvSpPr txBox="1"/>
          <p:nvPr/>
        </p:nvSpPr>
        <p:spPr>
          <a:xfrm>
            <a:off x="2919258" y="4135273"/>
            <a:ext cx="5406596" cy="461665"/>
          </a:xfrm>
          <a:prstGeom prst="rect">
            <a:avLst/>
          </a:prstGeom>
          <a:noFill/>
        </p:spPr>
        <p:txBody>
          <a:bodyPr wrap="square" rtlCol="0">
            <a:spAutoFit/>
          </a:bodyPr>
          <a:lstStyle/>
          <a:p>
            <a:r>
              <a:rPr lang="fr-MA" sz="2400" dirty="0"/>
              <a:t> La variable indépendante est  donc:</a:t>
            </a:r>
          </a:p>
        </p:txBody>
      </p:sp>
    </p:spTree>
    <p:extLst>
      <p:ext uri="{BB962C8B-B14F-4D97-AF65-F5344CB8AC3E}">
        <p14:creationId xmlns:p14="http://schemas.microsoft.com/office/powerpoint/2010/main" val="251260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17"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930512" y="1080714"/>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728075" y="1416787"/>
            <a:ext cx="4248000"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l’enseignant </a:t>
            </a: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6775271" y="1416788"/>
            <a:ext cx="3564000"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l’élève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7050476" y="3785885"/>
            <a:ext cx="1207308" cy="192558"/>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928776" y="2210521"/>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73107" y="4702866"/>
            <a:ext cx="593846" cy="570969"/>
          </a:xfrm>
          <a:prstGeom prst="rect">
            <a:avLst/>
          </a:prstGeom>
        </p:spPr>
      </p:pic>
      <p:pic>
        <p:nvPicPr>
          <p:cNvPr id="11" name="Image 10">
            <a:extLst>
              <a:ext uri="{FF2B5EF4-FFF2-40B4-BE49-F238E27FC236}">
                <a16:creationId xmlns:a16="http://schemas.microsoft.com/office/drawing/2014/main" id="{6D9D656C-8CA4-4D76-B32C-81753BFDBF41}"/>
              </a:ext>
            </a:extLst>
          </p:cNvPr>
          <p:cNvPicPr>
            <a:picLocks noChangeAspect="1"/>
          </p:cNvPicPr>
          <p:nvPr/>
        </p:nvPicPr>
        <p:blipFill>
          <a:blip r:embed="rId6"/>
          <a:stretch>
            <a:fillRect/>
          </a:stretch>
        </p:blipFill>
        <p:spPr>
          <a:xfrm rot="10800000" flipH="1" flipV="1">
            <a:off x="8244442" y="3557854"/>
            <a:ext cx="2018916" cy="2429358"/>
          </a:xfrm>
          <a:prstGeom prst="rect">
            <a:avLst/>
          </a:prstGeom>
        </p:spPr>
      </p:pic>
      <p:pic>
        <p:nvPicPr>
          <p:cNvPr id="8" name="Picture 4">
            <a:extLst>
              <a:ext uri="{FF2B5EF4-FFF2-40B4-BE49-F238E27FC236}">
                <a16:creationId xmlns:a16="http://schemas.microsoft.com/office/drawing/2014/main" id="{C9C3D581-0BA9-E0A5-EB9D-7CEF96EEB9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8989" y="2210521"/>
            <a:ext cx="1272102" cy="921459"/>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2741E2E3-5F15-297E-D386-18A605877E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9284" y="1978724"/>
            <a:ext cx="2419350" cy="1895475"/>
          </a:xfrm>
          <a:prstGeom prst="rect">
            <a:avLst/>
          </a:prstGeom>
        </p:spPr>
      </p:pic>
      <p:sp>
        <p:nvSpPr>
          <p:cNvPr id="18" name="ZoneTexte 17">
            <a:extLst>
              <a:ext uri="{FF2B5EF4-FFF2-40B4-BE49-F238E27FC236}">
                <a16:creationId xmlns:a16="http://schemas.microsoft.com/office/drawing/2014/main" id="{615D7598-1C20-2EBD-BE07-514A4B2401B5}"/>
              </a:ext>
            </a:extLst>
          </p:cNvPr>
          <p:cNvSpPr txBox="1"/>
          <p:nvPr/>
        </p:nvSpPr>
        <p:spPr>
          <a:xfrm>
            <a:off x="1623770" y="3782315"/>
            <a:ext cx="1497103" cy="369332"/>
          </a:xfrm>
          <a:prstGeom prst="rect">
            <a:avLst/>
          </a:prstGeom>
          <a:noFill/>
        </p:spPr>
        <p:txBody>
          <a:bodyPr wrap="square" rtlCol="0">
            <a:spAutoFit/>
          </a:bodyPr>
          <a:lstStyle/>
          <a:p>
            <a:r>
              <a:rPr lang="fr-FR" noProof="0" dirty="0"/>
              <a:t>Bécher </a:t>
            </a:r>
          </a:p>
        </p:txBody>
      </p:sp>
      <p:pic>
        <p:nvPicPr>
          <p:cNvPr id="19" name="Picture 2" descr="Tiges d'agitation aux extrémités arrondies">
            <a:extLst>
              <a:ext uri="{FF2B5EF4-FFF2-40B4-BE49-F238E27FC236}">
                <a16:creationId xmlns:a16="http://schemas.microsoft.com/office/drawing/2014/main" id="{92D36774-0D0A-837B-00B4-F3C0BC13C12E}"/>
              </a:ext>
            </a:extLst>
          </p:cNvPr>
          <p:cNvPicPr>
            <a:picLocks noChangeAspect="1" noChangeArrowheads="1"/>
          </p:cNvPicPr>
          <p:nvPr/>
        </p:nvPicPr>
        <p:blipFill rotWithShape="1">
          <a:blip r:embed="rId9" cstate="screen">
            <a:extLst>
              <a:ext uri="{BEBA8EAE-BF5A-486C-A8C5-ECC9F3942E4B}">
                <a14:imgProps xmlns:a14="http://schemas.microsoft.com/office/drawing/2010/main">
                  <a14:imgLayer r:embed="rId10">
                    <a14:imgEffect>
                      <a14:backgroundRemoval t="9524" b="89744" l="2135" r="97034">
                        <a14:foregroundMark x1="88256" y1="30037" x2="97153" y2="23443"/>
                        <a14:foregroundMark x1="10083" y1="72527" x2="2135" y2="69963"/>
                      </a14:backgroundRemoval>
                    </a14:imgEffect>
                  </a14:imgLayer>
                </a14:imgProps>
              </a:ext>
              <a:ext uri="{28A0092B-C50C-407E-A947-70E740481C1C}">
                <a14:useLocalDpi xmlns:a14="http://schemas.microsoft.com/office/drawing/2010/main"/>
              </a:ext>
            </a:extLst>
          </a:blip>
          <a:srcRect/>
          <a:stretch/>
        </p:blipFill>
        <p:spPr bwMode="auto">
          <a:xfrm rot="20991120">
            <a:off x="1541842" y="4301410"/>
            <a:ext cx="1777167" cy="576087"/>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615D7598-1C20-2EBD-BE07-514A4B2401B5}"/>
              </a:ext>
            </a:extLst>
          </p:cNvPr>
          <p:cNvSpPr txBox="1"/>
          <p:nvPr/>
        </p:nvSpPr>
        <p:spPr>
          <a:xfrm>
            <a:off x="2265027" y="4541917"/>
            <a:ext cx="1497103" cy="369332"/>
          </a:xfrm>
          <a:prstGeom prst="rect">
            <a:avLst/>
          </a:prstGeom>
          <a:noFill/>
        </p:spPr>
        <p:txBody>
          <a:bodyPr wrap="square" rtlCol="0">
            <a:spAutoFit/>
          </a:bodyPr>
          <a:lstStyle/>
          <a:p>
            <a:r>
              <a:rPr lang="fr-FR" dirty="0"/>
              <a:t>Agitateur</a:t>
            </a:r>
            <a:r>
              <a:rPr lang="fr-FR" noProof="0" dirty="0"/>
              <a:t> </a:t>
            </a:r>
          </a:p>
        </p:txBody>
      </p:sp>
      <p:pic>
        <p:nvPicPr>
          <p:cNvPr id="21" name="Picture 10">
            <a:extLst>
              <a:ext uri="{FF2B5EF4-FFF2-40B4-BE49-F238E27FC236}">
                <a16:creationId xmlns:a16="http://schemas.microsoft.com/office/drawing/2014/main" id="{FFEB3893-AB99-3FB8-D320-424D5E865F3A}"/>
              </a:ext>
            </a:extLst>
          </p:cNvPr>
          <p:cNvPicPr>
            <a:picLocks noChangeAspect="1"/>
          </p:cNvPicPr>
          <p:nvPr/>
        </p:nvPicPr>
        <p:blipFill>
          <a:blip r:embed="rId11" cstate="screen">
            <a:extLst>
              <a:ext uri="{28A0092B-C50C-407E-A947-70E740481C1C}">
                <a14:useLocalDpi xmlns:a14="http://schemas.microsoft.com/office/drawing/2010/main"/>
              </a:ext>
            </a:extLst>
          </a:blip>
          <a:srcRect t="155" b="155"/>
          <a:stretch/>
        </p:blipFill>
        <p:spPr>
          <a:xfrm>
            <a:off x="2895268" y="2491313"/>
            <a:ext cx="866862" cy="1210556"/>
          </a:xfrm>
          <a:prstGeom prst="rect">
            <a:avLst/>
          </a:prstGeom>
        </p:spPr>
      </p:pic>
      <p:sp>
        <p:nvSpPr>
          <p:cNvPr id="22" name="ZoneTexte 21">
            <a:extLst>
              <a:ext uri="{FF2B5EF4-FFF2-40B4-BE49-F238E27FC236}">
                <a16:creationId xmlns:a16="http://schemas.microsoft.com/office/drawing/2014/main" id="{615D7598-1C20-2EBD-BE07-514A4B2401B5}"/>
              </a:ext>
            </a:extLst>
          </p:cNvPr>
          <p:cNvSpPr txBox="1"/>
          <p:nvPr/>
        </p:nvSpPr>
        <p:spPr>
          <a:xfrm>
            <a:off x="3057904" y="3708673"/>
            <a:ext cx="1497103" cy="369332"/>
          </a:xfrm>
          <a:prstGeom prst="rect">
            <a:avLst/>
          </a:prstGeom>
          <a:noFill/>
        </p:spPr>
        <p:txBody>
          <a:bodyPr wrap="square" rtlCol="0">
            <a:spAutoFit/>
          </a:bodyPr>
          <a:lstStyle/>
          <a:p>
            <a:r>
              <a:rPr lang="fr-FR" noProof="0" dirty="0"/>
              <a:t>Eau </a:t>
            </a:r>
          </a:p>
        </p:txBody>
      </p:sp>
      <p:pic>
        <p:nvPicPr>
          <p:cNvPr id="23" name="Picture 3" descr="Une image contenant nourriture, intérieur&#10;&#10;Description générée automatiquement">
            <a:extLst>
              <a:ext uri="{FF2B5EF4-FFF2-40B4-BE49-F238E27FC236}">
                <a16:creationId xmlns:a16="http://schemas.microsoft.com/office/drawing/2014/main" id="{56D3351A-A28E-0670-A7F1-5CA764E2DCA2}"/>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2139" b="89840" l="5419" r="89984">
                        <a14:foregroundMark x1="5419" y1="49733" x2="56814" y2="13904"/>
                        <a14:foregroundMark x1="56814" y1="13904" x2="87849" y2="35294"/>
                        <a14:foregroundMark x1="87849" y1="35294" x2="77997" y2="74866"/>
                        <a14:foregroundMark x1="67323" y1="11765" x2="66512" y2="10973"/>
                        <a14:foregroundMark x1="40706" y1="11416" x2="36946" y2="18717"/>
                        <a14:foregroundMark x1="44437" y1="4173" x2="40962" y2="10919"/>
                        <a14:foregroundMark x1="16092" y1="65241" x2="7882" y2="52406"/>
                        <a14:backgroundMark x1="65517" y1="5882" x2="64039" y2="5882"/>
                        <a14:backgroundMark x1="39573" y1="3743" x2="42365" y2="3743"/>
                        <a14:backgroundMark x1="63711" y1="3209" x2="43842" y2="1070"/>
                      </a14:backgroundRemoval>
                    </a14:imgEffect>
                  </a14:imgLayer>
                </a14:imgProps>
              </a:ext>
            </a:extLst>
          </a:blip>
          <a:stretch>
            <a:fillRect/>
          </a:stretch>
        </p:blipFill>
        <p:spPr>
          <a:xfrm>
            <a:off x="1588051" y="5307000"/>
            <a:ext cx="1840413" cy="565119"/>
          </a:xfrm>
          <a:prstGeom prst="rect">
            <a:avLst/>
          </a:prstGeom>
        </p:spPr>
      </p:pic>
      <p:sp>
        <p:nvSpPr>
          <p:cNvPr id="24" name="ZoneTexte 23">
            <a:extLst>
              <a:ext uri="{FF2B5EF4-FFF2-40B4-BE49-F238E27FC236}">
                <a16:creationId xmlns:a16="http://schemas.microsoft.com/office/drawing/2014/main" id="{615D7598-1C20-2EBD-BE07-514A4B2401B5}"/>
              </a:ext>
            </a:extLst>
          </p:cNvPr>
          <p:cNvSpPr txBox="1"/>
          <p:nvPr/>
        </p:nvSpPr>
        <p:spPr>
          <a:xfrm>
            <a:off x="2217686" y="5900930"/>
            <a:ext cx="1497103" cy="369332"/>
          </a:xfrm>
          <a:prstGeom prst="rect">
            <a:avLst/>
          </a:prstGeom>
          <a:noFill/>
        </p:spPr>
        <p:txBody>
          <a:bodyPr wrap="square" rtlCol="0">
            <a:spAutoFit/>
          </a:bodyPr>
          <a:lstStyle/>
          <a:p>
            <a:r>
              <a:rPr lang="fr-FR" dirty="0"/>
              <a:t>Sel</a:t>
            </a:r>
            <a:r>
              <a:rPr lang="fr-FR" noProof="0" dirty="0"/>
              <a:t> </a:t>
            </a:r>
          </a:p>
        </p:txBody>
      </p:sp>
      <p:sp>
        <p:nvSpPr>
          <p:cNvPr id="25" name="ZoneTexte 24">
            <a:extLst>
              <a:ext uri="{FF2B5EF4-FFF2-40B4-BE49-F238E27FC236}">
                <a16:creationId xmlns:a16="http://schemas.microsoft.com/office/drawing/2014/main" id="{615D7598-1C20-2EBD-BE07-514A4B2401B5}"/>
              </a:ext>
            </a:extLst>
          </p:cNvPr>
          <p:cNvSpPr txBox="1"/>
          <p:nvPr/>
        </p:nvSpPr>
        <p:spPr>
          <a:xfrm>
            <a:off x="4466207" y="3597566"/>
            <a:ext cx="1497103" cy="369332"/>
          </a:xfrm>
          <a:prstGeom prst="rect">
            <a:avLst/>
          </a:prstGeom>
          <a:noFill/>
        </p:spPr>
        <p:txBody>
          <a:bodyPr wrap="square" rtlCol="0">
            <a:spAutoFit/>
          </a:bodyPr>
          <a:lstStyle/>
          <a:p>
            <a:r>
              <a:rPr lang="fr-FR" noProof="0" dirty="0"/>
              <a:t>Bec Bunsen </a:t>
            </a:r>
          </a:p>
        </p:txBody>
      </p:sp>
      <p:sp>
        <p:nvSpPr>
          <p:cNvPr id="31" name="ZoneTexte 30">
            <a:extLst>
              <a:ext uri="{FF2B5EF4-FFF2-40B4-BE49-F238E27FC236}">
                <a16:creationId xmlns:a16="http://schemas.microsoft.com/office/drawing/2014/main" id="{615D7598-1C20-2EBD-BE07-514A4B2401B5}"/>
              </a:ext>
            </a:extLst>
          </p:cNvPr>
          <p:cNvSpPr txBox="1"/>
          <p:nvPr/>
        </p:nvSpPr>
        <p:spPr>
          <a:xfrm>
            <a:off x="3824695" y="5744494"/>
            <a:ext cx="1497103" cy="646331"/>
          </a:xfrm>
          <a:prstGeom prst="rect">
            <a:avLst/>
          </a:prstGeom>
          <a:noFill/>
        </p:spPr>
        <p:txBody>
          <a:bodyPr wrap="square" rtlCol="0">
            <a:spAutoFit/>
          </a:bodyPr>
          <a:lstStyle/>
          <a:p>
            <a:r>
              <a:rPr lang="fr-FR" noProof="0" dirty="0"/>
              <a:t>Morceaux de sucre </a:t>
            </a:r>
          </a:p>
        </p:txBody>
      </p:sp>
      <p:sp>
        <p:nvSpPr>
          <p:cNvPr id="34" name="ZoneTexte 33">
            <a:extLst>
              <a:ext uri="{FF2B5EF4-FFF2-40B4-BE49-F238E27FC236}">
                <a16:creationId xmlns:a16="http://schemas.microsoft.com/office/drawing/2014/main" id="{615D7598-1C20-2EBD-BE07-514A4B2401B5}"/>
              </a:ext>
            </a:extLst>
          </p:cNvPr>
          <p:cNvSpPr txBox="1"/>
          <p:nvPr/>
        </p:nvSpPr>
        <p:spPr>
          <a:xfrm>
            <a:off x="5289171" y="5872119"/>
            <a:ext cx="1836000" cy="324000"/>
          </a:xfrm>
          <a:prstGeom prst="rect">
            <a:avLst/>
          </a:prstGeom>
          <a:noFill/>
        </p:spPr>
        <p:txBody>
          <a:bodyPr wrap="square" rtlCol="0">
            <a:spAutoFit/>
          </a:bodyPr>
          <a:lstStyle/>
          <a:p>
            <a:r>
              <a:rPr lang="fr-FR" dirty="0"/>
              <a:t>Sucre en poudre</a:t>
            </a:r>
            <a:endParaRPr lang="fr-FR" noProof="0" dirty="0"/>
          </a:p>
        </p:txBody>
      </p:sp>
      <p:pic>
        <p:nvPicPr>
          <p:cNvPr id="1026" name="Picture 2" descr="Sucre en poudre - Réseau Krill">
            <a:extLst>
              <a:ext uri="{FF2B5EF4-FFF2-40B4-BE49-F238E27FC236}">
                <a16:creationId xmlns:a16="http://schemas.microsoft.com/office/drawing/2014/main" id="{85837229-5AE2-D2C3-C2E3-5353360C8FB8}"/>
              </a:ext>
            </a:extLst>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10000" r="99667">
                        <a14:foregroundMark x1="99667" y1="26556" x2="69778" y2="41000"/>
                        <a14:foregroundMark x1="12889" y1="60778" x2="12889" y2="62222"/>
                        <a14:foregroundMark x1="13556" y1="62889" x2="11111" y2="62889"/>
                      </a14:backgroundRemoval>
                    </a14:imgEffect>
                  </a14:imgLayer>
                </a14:imgProps>
              </a:ext>
              <a:ext uri="{28A0092B-C50C-407E-A947-70E740481C1C}">
                <a14:useLocalDpi xmlns:a14="http://schemas.microsoft.com/office/drawing/2010/main" val="0"/>
              </a:ext>
            </a:extLst>
          </a:blip>
          <a:srcRect/>
          <a:stretch>
            <a:fillRect/>
          </a:stretch>
        </p:blipFill>
        <p:spPr bwMode="auto">
          <a:xfrm>
            <a:off x="5354074" y="4693102"/>
            <a:ext cx="1316421" cy="1316421"/>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 27" descr="Une image contenant laitier, nourriture, couper, tofu&#10;&#10;Le contenu généré par l’IA peut être incorrect.">
            <a:extLst>
              <a:ext uri="{FF2B5EF4-FFF2-40B4-BE49-F238E27FC236}">
                <a16:creationId xmlns:a16="http://schemas.microsoft.com/office/drawing/2014/main" id="{3EAA46A4-595F-EB74-E7F1-4FABE296CE0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97922" y="4823947"/>
            <a:ext cx="1054941" cy="1054941"/>
          </a:xfrm>
          <a:prstGeom prst="rect">
            <a:avLst/>
          </a:prstGeom>
        </p:spPr>
      </p:pic>
      <p:pic>
        <p:nvPicPr>
          <p:cNvPr id="30" name="Image 29" descr="Une image contenant cône, conception&#10;&#10;Le contenu généré par l’IA peut être incorrect.">
            <a:extLst>
              <a:ext uri="{FF2B5EF4-FFF2-40B4-BE49-F238E27FC236}">
                <a16:creationId xmlns:a16="http://schemas.microsoft.com/office/drawing/2014/main" id="{8FE11C90-FE58-D5E7-36EF-44C892DE79FE}"/>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4145124" y="2277421"/>
            <a:ext cx="1867161" cy="1486107"/>
          </a:xfrm>
          <a:prstGeom prst="rect">
            <a:avLst/>
          </a:prstGeom>
        </p:spPr>
      </p:pic>
    </p:spTree>
    <p:extLst>
      <p:ext uri="{BB962C8B-B14F-4D97-AF65-F5344CB8AC3E}">
        <p14:creationId xmlns:p14="http://schemas.microsoft.com/office/powerpoint/2010/main" val="532408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sp>
        <p:nvSpPr>
          <p:cNvPr id="2" name="ZoneTexte 1"/>
          <p:cNvSpPr txBox="1"/>
          <p:nvPr/>
        </p:nvSpPr>
        <p:spPr>
          <a:xfrm>
            <a:off x="1131463" y="1713948"/>
            <a:ext cx="10053486" cy="830997"/>
          </a:xfrm>
          <a:prstGeom prst="rect">
            <a:avLst/>
          </a:prstGeom>
          <a:noFill/>
        </p:spPr>
        <p:txBody>
          <a:bodyPr wrap="square" rtlCol="0">
            <a:spAutoFit/>
          </a:bodyPr>
          <a:lstStyle/>
          <a:p>
            <a:r>
              <a:rPr lang="fr-MA" sz="2400" dirty="0"/>
              <a:t>La grandeur qu’on a mesuré dans les deux dissolutions est la durée de chaque dissolution.</a:t>
            </a:r>
          </a:p>
        </p:txBody>
      </p:sp>
      <p:sp>
        <p:nvSpPr>
          <p:cNvPr id="17" name="ZoneTexte 16"/>
          <p:cNvSpPr txBox="1"/>
          <p:nvPr/>
        </p:nvSpPr>
        <p:spPr>
          <a:xfrm>
            <a:off x="4216003" y="4682387"/>
            <a:ext cx="4522237" cy="461665"/>
          </a:xfrm>
          <a:prstGeom prst="rect">
            <a:avLst/>
          </a:prstGeom>
          <a:noFill/>
          <a:ln>
            <a:noFill/>
          </a:ln>
        </p:spPr>
        <p:txBody>
          <a:bodyPr wrap="square" rtlCol="0">
            <a:spAutoFit/>
          </a:bodyPr>
          <a:lstStyle/>
          <a:p>
            <a:r>
              <a:rPr lang="fr-MA" sz="2400" b="1" dirty="0">
                <a:solidFill>
                  <a:srgbClr val="0070C0"/>
                </a:solidFill>
              </a:rPr>
              <a:t>Le temps(durée) de dissolution</a:t>
            </a:r>
          </a:p>
        </p:txBody>
      </p:sp>
      <p:pic>
        <p:nvPicPr>
          <p:cNvPr id="12" name="Image 11"/>
          <p:cNvPicPr/>
          <p:nvPr/>
        </p:nvPicPr>
        <p:blipFill>
          <a:blip r:embed="rId2"/>
          <a:srcRect l="18372" t="56565" r="19232" b="38128"/>
          <a:stretch>
            <a:fillRect/>
          </a:stretch>
        </p:blipFill>
        <p:spPr bwMode="auto">
          <a:xfrm>
            <a:off x="340469" y="1009313"/>
            <a:ext cx="9335287" cy="582695"/>
          </a:xfrm>
          <a:prstGeom prst="rect">
            <a:avLst/>
          </a:prstGeom>
          <a:noFill/>
          <a:ln w="9525">
            <a:noFill/>
            <a:miter lim="800000"/>
            <a:headEnd/>
            <a:tailEnd/>
          </a:ln>
        </p:spPr>
      </p:pic>
      <p:sp>
        <p:nvSpPr>
          <p:cNvPr id="4" name="Titre 3">
            <a:extLst>
              <a:ext uri="{FF2B5EF4-FFF2-40B4-BE49-F238E27FC236}">
                <a16:creationId xmlns:a16="http://schemas.microsoft.com/office/drawing/2014/main" id="{69C32F1B-449A-6034-CF28-CDD9184CD22F}"/>
              </a:ext>
            </a:extLst>
          </p:cNvPr>
          <p:cNvSpPr>
            <a:spLocks noGrp="1"/>
          </p:cNvSpPr>
          <p:nvPr>
            <p:ph type="title"/>
          </p:nvPr>
        </p:nvSpPr>
        <p:spPr/>
        <p:txBody>
          <a:bodyPr/>
          <a:lstStyle/>
          <a:p>
            <a:r>
              <a:rPr lang="fr-FR" dirty="0"/>
              <a:t>Troisième  étape: j’identifie la grandeur qu’on a mesuré : variable dépendante. On a utilisé un chronomètre pour mesurer le temps de dissolution. </a:t>
            </a:r>
          </a:p>
        </p:txBody>
      </p:sp>
      <p:sp>
        <p:nvSpPr>
          <p:cNvPr id="6" name="Espace réservé du contenu 5">
            <a:extLst>
              <a:ext uri="{FF2B5EF4-FFF2-40B4-BE49-F238E27FC236}">
                <a16:creationId xmlns:a16="http://schemas.microsoft.com/office/drawing/2014/main" id="{1335EF9D-26C9-95C5-D80A-593F5833C116}"/>
              </a:ext>
            </a:extLst>
          </p:cNvPr>
          <p:cNvSpPr>
            <a:spLocks noGrp="1"/>
          </p:cNvSpPr>
          <p:nvPr>
            <p:ph sz="quarter" idx="11"/>
          </p:nvPr>
        </p:nvSpPr>
        <p:spPr/>
        <p:txBody>
          <a:bodyPr/>
          <a:lstStyle/>
          <a:p>
            <a:r>
              <a:rPr lang="fr-FR" dirty="0"/>
              <a:t>L’enseignant montre la différence entre variable dépendante et indépendante.</a:t>
            </a:r>
          </a:p>
        </p:txBody>
      </p:sp>
      <p:sp>
        <p:nvSpPr>
          <p:cNvPr id="7" name="ZoneTexte 6">
            <a:extLst>
              <a:ext uri="{FF2B5EF4-FFF2-40B4-BE49-F238E27FC236}">
                <a16:creationId xmlns:a16="http://schemas.microsoft.com/office/drawing/2014/main" id="{9657FA8D-E781-EF45-F352-23D810039F99}"/>
              </a:ext>
            </a:extLst>
          </p:cNvPr>
          <p:cNvSpPr txBox="1"/>
          <p:nvPr/>
        </p:nvSpPr>
        <p:spPr>
          <a:xfrm>
            <a:off x="2824722" y="3996851"/>
            <a:ext cx="8360227" cy="461665"/>
          </a:xfrm>
          <a:prstGeom prst="rect">
            <a:avLst/>
          </a:prstGeom>
          <a:noFill/>
        </p:spPr>
        <p:txBody>
          <a:bodyPr wrap="square" rtlCol="0">
            <a:spAutoFit/>
          </a:bodyPr>
          <a:lstStyle/>
          <a:p>
            <a:r>
              <a:rPr lang="fr-MA" sz="2400" dirty="0"/>
              <a:t> La variable dépendante est  donc:</a:t>
            </a:r>
          </a:p>
        </p:txBody>
      </p:sp>
      <p:sp>
        <p:nvSpPr>
          <p:cNvPr id="8" name="Flèche : droite 7">
            <a:extLst>
              <a:ext uri="{FF2B5EF4-FFF2-40B4-BE49-F238E27FC236}">
                <a16:creationId xmlns:a16="http://schemas.microsoft.com/office/drawing/2014/main" id="{A10668AB-7CD8-89CD-F44C-F709CA39C170}"/>
              </a:ext>
            </a:extLst>
          </p:cNvPr>
          <p:cNvSpPr/>
          <p:nvPr/>
        </p:nvSpPr>
        <p:spPr>
          <a:xfrm rot="5400000" flipV="1">
            <a:off x="5444863" y="3063352"/>
            <a:ext cx="1208024" cy="4150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4357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7" grpId="0"/>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pic>
        <p:nvPicPr>
          <p:cNvPr id="10" name="Image 9"/>
          <p:cNvPicPr/>
          <p:nvPr/>
        </p:nvPicPr>
        <p:blipFill>
          <a:blip r:embed="rId2"/>
          <a:srcRect l="18610" t="68306" r="18761" b="27084"/>
          <a:stretch>
            <a:fillRect/>
          </a:stretch>
        </p:blipFill>
        <p:spPr bwMode="auto">
          <a:xfrm>
            <a:off x="340469" y="1234623"/>
            <a:ext cx="11537400" cy="471242"/>
          </a:xfrm>
          <a:prstGeom prst="rect">
            <a:avLst/>
          </a:prstGeom>
          <a:noFill/>
          <a:ln w="9525">
            <a:noFill/>
            <a:miter lim="800000"/>
            <a:headEnd/>
            <a:tailEnd/>
          </a:ln>
        </p:spPr>
      </p:pic>
      <p:sp>
        <p:nvSpPr>
          <p:cNvPr id="13" name="Rectangle 12"/>
          <p:cNvSpPr/>
          <p:nvPr/>
        </p:nvSpPr>
        <p:spPr>
          <a:xfrm>
            <a:off x="1030246" y="2683525"/>
            <a:ext cx="10395435" cy="1964512"/>
          </a:xfrm>
          <a:prstGeom prst="rect">
            <a:avLst/>
          </a:prstGeom>
        </p:spPr>
        <p:txBody>
          <a:bodyPr wrap="square">
            <a:spAutoFit/>
          </a:bodyPr>
          <a:lstStyle/>
          <a:p>
            <a:pPr>
              <a:lnSpc>
                <a:spcPct val="150000"/>
              </a:lnSpc>
            </a:pPr>
            <a:r>
              <a:rPr lang="fr-FR" sz="2800" b="1" dirty="0"/>
              <a:t> </a:t>
            </a:r>
            <a:r>
              <a:rPr lang="fr-MA" sz="2800" dirty="0"/>
              <a:t>Le temps de dissolution</a:t>
            </a:r>
            <a:r>
              <a:rPr lang="fr-MA" sz="2800" dirty="0">
                <a:sym typeface="Wingdings" panose="05000000000000000000" pitchFamily="2" charset="2"/>
              </a:rPr>
              <a:t> dans le bécher 2 ( 2 min) est </a:t>
            </a:r>
            <a:r>
              <a:rPr lang="fr-MA" sz="2800" b="1" dirty="0">
                <a:sym typeface="Wingdings" panose="05000000000000000000" pitchFamily="2" charset="2"/>
              </a:rPr>
              <a:t>plus petit </a:t>
            </a:r>
            <a:r>
              <a:rPr lang="fr-MA" sz="2800" dirty="0">
                <a:sym typeface="Wingdings" panose="05000000000000000000" pitchFamily="2" charset="2"/>
              </a:rPr>
              <a:t>que dans le bécher 1 (10 min), donc :</a:t>
            </a:r>
          </a:p>
          <a:p>
            <a:pPr>
              <a:lnSpc>
                <a:spcPct val="150000"/>
              </a:lnSpc>
            </a:pPr>
            <a:r>
              <a:rPr lang="fr-MA" sz="2800" b="1" dirty="0">
                <a:sym typeface="Wingdings" panose="05000000000000000000" pitchFamily="2" charset="2"/>
              </a:rPr>
              <a:t>  </a:t>
            </a:r>
            <a:endParaRPr lang="fr-FR" sz="2800" b="1" dirty="0"/>
          </a:p>
        </p:txBody>
      </p:sp>
      <p:sp>
        <p:nvSpPr>
          <p:cNvPr id="2" name="Titre 1">
            <a:extLst>
              <a:ext uri="{FF2B5EF4-FFF2-40B4-BE49-F238E27FC236}">
                <a16:creationId xmlns:a16="http://schemas.microsoft.com/office/drawing/2014/main" id="{34E10E27-6B48-7473-42BE-D3854C0867EE}"/>
              </a:ext>
            </a:extLst>
          </p:cNvPr>
          <p:cNvSpPr>
            <a:spLocks noGrp="1"/>
          </p:cNvSpPr>
          <p:nvPr>
            <p:ph type="title"/>
          </p:nvPr>
        </p:nvSpPr>
        <p:spPr>
          <a:xfrm>
            <a:off x="970623" y="251790"/>
            <a:ext cx="10277091" cy="267549"/>
          </a:xfrm>
        </p:spPr>
        <p:txBody>
          <a:bodyPr/>
          <a:lstStyle/>
          <a:p>
            <a:r>
              <a:rPr lang="fr-FR" dirty="0"/>
              <a:t>Avant de comparer la vitesse de dissolution à différentes températures , je compare le temps de dissolution des deux dissolutions. </a:t>
            </a:r>
          </a:p>
        </p:txBody>
      </p:sp>
      <p:sp>
        <p:nvSpPr>
          <p:cNvPr id="5" name="Espace réservé du contenu 4">
            <a:extLst>
              <a:ext uri="{FF2B5EF4-FFF2-40B4-BE49-F238E27FC236}">
                <a16:creationId xmlns:a16="http://schemas.microsoft.com/office/drawing/2014/main" id="{17DA34CC-4648-05FC-19A9-53ED5B6FD66A}"/>
              </a:ext>
            </a:extLst>
          </p:cNvPr>
          <p:cNvSpPr>
            <a:spLocks noGrp="1"/>
          </p:cNvSpPr>
          <p:nvPr>
            <p:ph sz="quarter" idx="11"/>
          </p:nvPr>
        </p:nvSpPr>
        <p:spPr/>
        <p:txBody>
          <a:bodyPr/>
          <a:lstStyle/>
          <a:p>
            <a:r>
              <a:rPr lang="fr-FR" dirty="0"/>
              <a:t>L’enseignant peut revenir aux résultats des deux dissolutions et veille à ce que les élèves soient attentifs</a:t>
            </a:r>
          </a:p>
        </p:txBody>
      </p:sp>
    </p:spTree>
    <p:extLst>
      <p:ext uri="{BB962C8B-B14F-4D97-AF65-F5344CB8AC3E}">
        <p14:creationId xmlns:p14="http://schemas.microsoft.com/office/powerpoint/2010/main" val="3257189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pic>
        <p:nvPicPr>
          <p:cNvPr id="10" name="Image 9"/>
          <p:cNvPicPr/>
          <p:nvPr/>
        </p:nvPicPr>
        <p:blipFill>
          <a:blip r:embed="rId2"/>
          <a:srcRect l="18610" t="68306" r="18761" b="27084"/>
          <a:stretch>
            <a:fillRect/>
          </a:stretch>
        </p:blipFill>
        <p:spPr bwMode="auto">
          <a:xfrm>
            <a:off x="340469" y="1234623"/>
            <a:ext cx="11537400" cy="471242"/>
          </a:xfrm>
          <a:prstGeom prst="rect">
            <a:avLst/>
          </a:prstGeom>
          <a:noFill/>
          <a:ln w="9525">
            <a:noFill/>
            <a:miter lim="800000"/>
            <a:headEnd/>
            <a:tailEnd/>
          </a:ln>
        </p:spPr>
      </p:pic>
      <p:sp>
        <p:nvSpPr>
          <p:cNvPr id="12" name="Google Shape;7775;p38">
            <a:extLst>
              <a:ext uri="{FF2B5EF4-FFF2-40B4-BE49-F238E27FC236}">
                <a16:creationId xmlns:a16="http://schemas.microsoft.com/office/drawing/2014/main" id="{44AB21B7-71A4-2214-4DB0-89220F6E6E7F}"/>
              </a:ext>
            </a:extLst>
          </p:cNvPr>
          <p:cNvSpPr txBox="1"/>
          <p:nvPr/>
        </p:nvSpPr>
        <p:spPr>
          <a:xfrm>
            <a:off x="909070" y="2329760"/>
            <a:ext cx="10644367" cy="1600384"/>
          </a:xfrm>
          <a:prstGeom prst="rect">
            <a:avLst/>
          </a:prstGeom>
          <a:noFill/>
          <a:ln>
            <a:noFill/>
          </a:ln>
        </p:spPr>
        <p:txBody>
          <a:bodyPr spcFirstLastPara="1" wrap="square" lIns="121900" tIns="60933" rIns="121900" bIns="60933" anchor="t" anchorCtr="0">
            <a:spAutoFit/>
          </a:bodyPr>
          <a:lstStyle/>
          <a:p>
            <a:pPr lvl="0">
              <a:lnSpc>
                <a:spcPct val="150000"/>
              </a:lnSpc>
            </a:pPr>
            <a:r>
              <a:rPr lang="fr-FR" sz="3200" dirty="0">
                <a:sym typeface="Arial"/>
              </a:rPr>
              <a:t>Le sucre dans le </a:t>
            </a:r>
            <a:r>
              <a:rPr lang="fr-FR" sz="3200" dirty="0"/>
              <a:t>bécher</a:t>
            </a:r>
            <a:r>
              <a:rPr lang="fr-FR" sz="3200" dirty="0">
                <a:sym typeface="Arial"/>
              </a:rPr>
              <a:t> qui a été </a:t>
            </a:r>
            <a:r>
              <a:rPr lang="fr-FR" sz="3200" b="1" dirty="0">
                <a:solidFill>
                  <a:srgbClr val="FF0000"/>
                </a:solidFill>
                <a:sym typeface="Arial"/>
              </a:rPr>
              <a:t>chauffé</a:t>
            </a:r>
            <a:r>
              <a:rPr lang="fr-FR" sz="3200" b="1" dirty="0">
                <a:sym typeface="Arial"/>
              </a:rPr>
              <a:t> (60°C) </a:t>
            </a:r>
            <a:r>
              <a:rPr lang="fr-FR" sz="3200" dirty="0">
                <a:sym typeface="Arial"/>
              </a:rPr>
              <a:t>se dissout</a:t>
            </a:r>
          </a:p>
          <a:p>
            <a:pPr lvl="0">
              <a:lnSpc>
                <a:spcPct val="150000"/>
              </a:lnSpc>
            </a:pPr>
            <a:r>
              <a:rPr lang="fr-FR" sz="3200" b="1" dirty="0">
                <a:solidFill>
                  <a:srgbClr val="FF0000"/>
                </a:solidFill>
                <a:sym typeface="Arial"/>
              </a:rPr>
              <a:t>plus vite </a:t>
            </a:r>
            <a:r>
              <a:rPr lang="fr-FR" sz="3200" dirty="0">
                <a:sym typeface="Arial"/>
              </a:rPr>
              <a:t>que dans le </a:t>
            </a:r>
            <a:r>
              <a:rPr lang="fr-FR" sz="3200" dirty="0"/>
              <a:t>bécher </a:t>
            </a:r>
            <a:r>
              <a:rPr lang="fr-FR" sz="3200" b="1" dirty="0">
                <a:solidFill>
                  <a:srgbClr val="FF0000"/>
                </a:solidFill>
              </a:rPr>
              <a:t>non</a:t>
            </a:r>
            <a:r>
              <a:rPr lang="fr-FR" sz="3200" b="1" dirty="0">
                <a:solidFill>
                  <a:srgbClr val="FF0000"/>
                </a:solidFill>
                <a:sym typeface="Arial"/>
              </a:rPr>
              <a:t> chauffé </a:t>
            </a:r>
            <a:r>
              <a:rPr lang="fr-FR" sz="3200" b="1" dirty="0">
                <a:sym typeface="Arial"/>
              </a:rPr>
              <a:t>(20°C). </a:t>
            </a:r>
          </a:p>
        </p:txBody>
      </p:sp>
      <p:sp>
        <p:nvSpPr>
          <p:cNvPr id="2" name="Titre 1">
            <a:extLst>
              <a:ext uri="{FF2B5EF4-FFF2-40B4-BE49-F238E27FC236}">
                <a16:creationId xmlns:a16="http://schemas.microsoft.com/office/drawing/2014/main" id="{B36A6DD4-3E11-F58A-A9F5-F861D3CBDB35}"/>
              </a:ext>
            </a:extLst>
          </p:cNvPr>
          <p:cNvSpPr>
            <a:spLocks noGrp="1"/>
          </p:cNvSpPr>
          <p:nvPr>
            <p:ph type="title"/>
          </p:nvPr>
        </p:nvSpPr>
        <p:spPr/>
        <p:txBody>
          <a:bodyPr/>
          <a:lstStyle/>
          <a:p>
            <a:r>
              <a:rPr lang="fr-FR" dirty="0"/>
              <a:t>Je peux maintenant comparer la vitesse de dissolution  dans chaque bécher.</a:t>
            </a:r>
          </a:p>
        </p:txBody>
      </p:sp>
      <p:sp>
        <p:nvSpPr>
          <p:cNvPr id="5" name="Espace réservé du contenu 4">
            <a:extLst>
              <a:ext uri="{FF2B5EF4-FFF2-40B4-BE49-F238E27FC236}">
                <a16:creationId xmlns:a16="http://schemas.microsoft.com/office/drawing/2014/main" id="{13F70BF2-2DCA-229E-B89B-4A2151F0630C}"/>
              </a:ext>
            </a:extLst>
          </p:cNvPr>
          <p:cNvSpPr>
            <a:spLocks noGrp="1"/>
          </p:cNvSpPr>
          <p:nvPr>
            <p:ph sz="quarter" idx="11"/>
          </p:nvPr>
        </p:nvSpPr>
        <p:spPr/>
        <p:txBody>
          <a:bodyPr/>
          <a:lstStyle/>
          <a:p>
            <a:r>
              <a:rPr lang="fr-FR" dirty="0"/>
              <a:t>L’enseignant veille à ce que les élèves soient attentifs.</a:t>
            </a:r>
          </a:p>
        </p:txBody>
      </p:sp>
    </p:spTree>
    <p:extLst>
      <p:ext uri="{BB962C8B-B14F-4D97-AF65-F5344CB8AC3E}">
        <p14:creationId xmlns:p14="http://schemas.microsoft.com/office/powerpoint/2010/main" val="256827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9747-2E5D-DCBE-6300-F3D291A9ABF6}"/>
            </a:ext>
          </a:extLst>
        </p:cNvPr>
        <p:cNvGrpSpPr/>
        <p:nvPr/>
      </p:nvGrpSpPr>
      <p:grpSpPr>
        <a:xfrm>
          <a:off x="0" y="0"/>
          <a:ext cx="0" cy="0"/>
          <a:chOff x="0" y="0"/>
          <a:chExt cx="0" cy="0"/>
        </a:xfrm>
      </p:grpSpPr>
      <p:pic>
        <p:nvPicPr>
          <p:cNvPr id="10" name="Image 9"/>
          <p:cNvPicPr/>
          <p:nvPr/>
        </p:nvPicPr>
        <p:blipFill>
          <a:blip r:embed="rId2"/>
          <a:srcRect l="18610" t="68306" r="18761" b="27084"/>
          <a:stretch>
            <a:fillRect/>
          </a:stretch>
        </p:blipFill>
        <p:spPr bwMode="auto">
          <a:xfrm>
            <a:off x="340469" y="1234623"/>
            <a:ext cx="11537400" cy="471242"/>
          </a:xfrm>
          <a:prstGeom prst="rect">
            <a:avLst/>
          </a:prstGeom>
          <a:noFill/>
          <a:ln w="9525">
            <a:noFill/>
            <a:miter lim="800000"/>
            <a:headEnd/>
            <a:tailEnd/>
          </a:ln>
        </p:spPr>
      </p:pic>
      <p:sp>
        <p:nvSpPr>
          <p:cNvPr id="12" name="ZoneTexte 2"/>
          <p:cNvSpPr txBox="1"/>
          <p:nvPr/>
        </p:nvSpPr>
        <p:spPr>
          <a:xfrm>
            <a:off x="651976" y="2648114"/>
            <a:ext cx="11415619" cy="1493358"/>
          </a:xfrm>
          <a:prstGeom prst="rect">
            <a:avLst/>
          </a:prstGeom>
          <a:noFill/>
          <a:ln w="19050">
            <a:noFill/>
          </a:ln>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50000"/>
              </a:lnSpc>
            </a:pPr>
            <a:r>
              <a:rPr lang="fr-FR" sz="3200" b="1" dirty="0">
                <a:solidFill>
                  <a:srgbClr val="FF0000"/>
                </a:solidFill>
                <a:latin typeface="+mn-lt"/>
                <a:ea typeface="+mn-ea"/>
                <a:cs typeface="+mn-cs"/>
              </a:rPr>
              <a:t>L’élévation de </a:t>
            </a:r>
            <a:r>
              <a:rPr lang="fr-FR" sz="3200" b="1" dirty="0">
                <a:solidFill>
                  <a:schemeClr val="tx1"/>
                </a:solidFill>
                <a:latin typeface="+mn-lt"/>
                <a:ea typeface="+mn-ea"/>
                <a:cs typeface="+mn-cs"/>
              </a:rPr>
              <a:t>la température </a:t>
            </a:r>
            <a:r>
              <a:rPr lang="fr-FR" sz="3200" b="1" dirty="0">
                <a:solidFill>
                  <a:srgbClr val="FF0000"/>
                </a:solidFill>
                <a:latin typeface="+mn-lt"/>
                <a:ea typeface="+mn-ea"/>
                <a:cs typeface="+mn-cs"/>
              </a:rPr>
              <a:t>accélère </a:t>
            </a:r>
            <a:r>
              <a:rPr lang="fr-FR" sz="3200" dirty="0">
                <a:solidFill>
                  <a:schemeClr val="tx1"/>
                </a:solidFill>
                <a:latin typeface="+mn-lt"/>
                <a:ea typeface="+mn-ea"/>
                <a:cs typeface="+mn-cs"/>
              </a:rPr>
              <a:t>la vitesse de dissolution du sucre dans l’eau.</a:t>
            </a:r>
          </a:p>
        </p:txBody>
      </p:sp>
      <p:sp>
        <p:nvSpPr>
          <p:cNvPr id="6" name="Titre 5">
            <a:extLst>
              <a:ext uri="{FF2B5EF4-FFF2-40B4-BE49-F238E27FC236}">
                <a16:creationId xmlns:a16="http://schemas.microsoft.com/office/drawing/2014/main" id="{8C7AB859-6D6A-01B8-A07B-62B50ECFB454}"/>
              </a:ext>
            </a:extLst>
          </p:cNvPr>
          <p:cNvSpPr>
            <a:spLocks noGrp="1"/>
          </p:cNvSpPr>
          <p:nvPr>
            <p:ph type="title"/>
          </p:nvPr>
        </p:nvSpPr>
        <p:spPr/>
        <p:txBody>
          <a:bodyPr/>
          <a:lstStyle/>
          <a:p>
            <a:r>
              <a:rPr lang="fr-FR" dirty="0"/>
              <a:t>Je peux donc tirer la conclusion suivante:</a:t>
            </a:r>
          </a:p>
        </p:txBody>
      </p:sp>
      <p:sp>
        <p:nvSpPr>
          <p:cNvPr id="8" name="Espace réservé du contenu 7">
            <a:extLst>
              <a:ext uri="{FF2B5EF4-FFF2-40B4-BE49-F238E27FC236}">
                <a16:creationId xmlns:a16="http://schemas.microsoft.com/office/drawing/2014/main" id="{60E8A0C8-7675-2A76-E40C-FB4F0BF4B906}"/>
              </a:ext>
            </a:extLst>
          </p:cNvPr>
          <p:cNvSpPr>
            <a:spLocks noGrp="1"/>
          </p:cNvSpPr>
          <p:nvPr>
            <p:ph sz="quarter" idx="11"/>
          </p:nvPr>
        </p:nvSpPr>
        <p:spPr/>
        <p:txBody>
          <a:bodyPr/>
          <a:lstStyle/>
          <a:p>
            <a:r>
              <a:rPr lang="fr-FR" dirty="0"/>
              <a:t>L’enseignant formule la conclusion et explique chaque mot. Il peut recourir à l’alternance linguistique.</a:t>
            </a:r>
          </a:p>
        </p:txBody>
      </p:sp>
    </p:spTree>
    <p:extLst>
      <p:ext uri="{BB962C8B-B14F-4D97-AF65-F5344CB8AC3E}">
        <p14:creationId xmlns:p14="http://schemas.microsoft.com/office/powerpoint/2010/main" val="63245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14910-9A1F-83EE-98D3-BA55D976F10E}"/>
            </a:ext>
          </a:extLst>
        </p:cNvPr>
        <p:cNvGrpSpPr/>
        <p:nvPr/>
      </p:nvGrpSpPr>
      <p:grpSpPr>
        <a:xfrm>
          <a:off x="0" y="0"/>
          <a:ext cx="0" cy="0"/>
          <a:chOff x="0" y="0"/>
          <a:chExt cx="0" cy="0"/>
        </a:xfrm>
      </p:grpSpPr>
      <p:sp>
        <p:nvSpPr>
          <p:cNvPr id="21" name="Google Shape;1274;p40"/>
          <p:cNvSpPr txBox="1"/>
          <p:nvPr/>
        </p:nvSpPr>
        <p:spPr>
          <a:xfrm>
            <a:off x="849496" y="1658550"/>
            <a:ext cx="8899451" cy="461665"/>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Font typeface="+mj-lt"/>
              <a:buAutoNum type="arabicPeriod"/>
            </a:pPr>
            <a:r>
              <a:rPr lang="fr-FR" sz="2400" b="1" dirty="0">
                <a:solidFill>
                  <a:srgbClr val="0040C0"/>
                </a:solidFill>
                <a:latin typeface="Calibri"/>
                <a:ea typeface="Calibri"/>
                <a:cs typeface="Calibri"/>
                <a:sym typeface="Calibri"/>
              </a:rPr>
              <a:t>Première étape</a:t>
            </a:r>
            <a:r>
              <a:rPr lang="fr-FR" sz="2400" dirty="0">
                <a:solidFill>
                  <a:schemeClr val="dk1"/>
                </a:solidFill>
                <a:latin typeface="Calibri"/>
                <a:ea typeface="Calibri"/>
                <a:cs typeface="Calibri"/>
                <a:sym typeface="Calibri"/>
              </a:rPr>
              <a:t>: J’identifie les facteurs fixes.</a:t>
            </a:r>
            <a:endParaRPr dirty="0"/>
          </a:p>
        </p:txBody>
      </p:sp>
      <p:sp>
        <p:nvSpPr>
          <p:cNvPr id="22" name="Google Shape;1275;p40"/>
          <p:cNvSpPr txBox="1"/>
          <p:nvPr/>
        </p:nvSpPr>
        <p:spPr>
          <a:xfrm>
            <a:off x="849496" y="2611307"/>
            <a:ext cx="10867366" cy="461665"/>
          </a:xfrm>
          <a:prstGeom prst="rect">
            <a:avLst/>
          </a:prstGeom>
          <a:noFill/>
          <a:ln>
            <a:noFill/>
          </a:ln>
        </p:spPr>
        <p:txBody>
          <a:bodyPr spcFirstLastPara="1" wrap="square" lIns="91425" tIns="45700" rIns="91425" bIns="45700" anchor="t" anchorCtr="0">
            <a:spAutoFit/>
          </a:bodyPr>
          <a:lstStyle/>
          <a:p>
            <a:pPr marR="0" lvl="0" algn="l" rtl="0">
              <a:spcBef>
                <a:spcPts val="0"/>
              </a:spcBef>
              <a:spcAft>
                <a:spcPts val="0"/>
              </a:spcAft>
            </a:pPr>
            <a:r>
              <a:rPr lang="fr-FR" sz="2400" b="1" dirty="0">
                <a:solidFill>
                  <a:srgbClr val="0040C0"/>
                </a:solidFill>
                <a:latin typeface="Calibri"/>
                <a:ea typeface="Calibri"/>
                <a:cs typeface="Calibri"/>
                <a:sym typeface="Calibri"/>
              </a:rPr>
              <a:t>2. Deuxième étape:</a:t>
            </a:r>
            <a:r>
              <a:rPr lang="fr-FR" sz="2400" dirty="0">
                <a:solidFill>
                  <a:srgbClr val="0040C0"/>
                </a:solidFill>
                <a:latin typeface="Calibri"/>
                <a:ea typeface="Calibri"/>
                <a:cs typeface="Calibri"/>
                <a:sym typeface="Calibri"/>
              </a:rPr>
              <a:t> </a:t>
            </a:r>
            <a:r>
              <a:rPr lang="fr-FR" sz="2400" dirty="0">
                <a:solidFill>
                  <a:schemeClr val="dk1"/>
                </a:solidFill>
                <a:latin typeface="Calibri"/>
                <a:ea typeface="Calibri"/>
                <a:cs typeface="Calibri"/>
                <a:sym typeface="Calibri"/>
              </a:rPr>
              <a:t>J’identifie la variable indépendante(qu’on a fait varier). </a:t>
            </a:r>
            <a:endParaRPr dirty="0"/>
          </a:p>
        </p:txBody>
      </p:sp>
      <p:sp>
        <p:nvSpPr>
          <p:cNvPr id="23" name="Google Shape;1276;p40"/>
          <p:cNvSpPr txBox="1"/>
          <p:nvPr/>
        </p:nvSpPr>
        <p:spPr>
          <a:xfrm>
            <a:off x="849496" y="3564064"/>
            <a:ext cx="1086736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dirty="0">
                <a:solidFill>
                  <a:srgbClr val="0040C0"/>
                </a:solidFill>
                <a:latin typeface="Calibri"/>
                <a:ea typeface="Calibri"/>
                <a:cs typeface="Calibri"/>
                <a:sym typeface="Calibri"/>
              </a:rPr>
              <a:t>3. Troisième étape:</a:t>
            </a:r>
            <a:r>
              <a:rPr lang="fr-FR" sz="2400" dirty="0">
                <a:solidFill>
                  <a:srgbClr val="0040C0"/>
                </a:solidFill>
                <a:latin typeface="Calibri"/>
                <a:ea typeface="Calibri"/>
                <a:cs typeface="Calibri"/>
                <a:sym typeface="Calibri"/>
              </a:rPr>
              <a:t> </a:t>
            </a:r>
            <a:r>
              <a:rPr lang="fr-FR" sz="2400" dirty="0">
                <a:solidFill>
                  <a:schemeClr val="dk1"/>
                </a:solidFill>
                <a:latin typeface="Calibri"/>
                <a:ea typeface="Calibri"/>
                <a:cs typeface="Calibri"/>
                <a:sym typeface="Calibri"/>
              </a:rPr>
              <a:t>J’identifie la variable dépendante(celle qu’on mesure).</a:t>
            </a:r>
            <a:endParaRPr dirty="0"/>
          </a:p>
        </p:txBody>
      </p:sp>
      <p:sp>
        <p:nvSpPr>
          <p:cNvPr id="2" name="Titre 1">
            <a:extLst>
              <a:ext uri="{FF2B5EF4-FFF2-40B4-BE49-F238E27FC236}">
                <a16:creationId xmlns:a16="http://schemas.microsoft.com/office/drawing/2014/main" id="{38CFFC91-33D5-28C7-4E89-E5506289F6CB}"/>
              </a:ext>
            </a:extLst>
          </p:cNvPr>
          <p:cNvSpPr>
            <a:spLocks noGrp="1"/>
          </p:cNvSpPr>
          <p:nvPr>
            <p:ph type="title"/>
          </p:nvPr>
        </p:nvSpPr>
        <p:spPr/>
        <p:txBody>
          <a:bodyPr/>
          <a:lstStyle/>
          <a:p>
            <a:r>
              <a:rPr lang="fr-FR" dirty="0"/>
              <a:t>Je récapitule: pour comparer la vitesse de dissolution d’un même soluté dans différentes conditions , je suis les étapes suivantes: </a:t>
            </a:r>
          </a:p>
        </p:txBody>
      </p:sp>
      <p:sp>
        <p:nvSpPr>
          <p:cNvPr id="5" name="Espace réservé du contenu 4">
            <a:extLst>
              <a:ext uri="{FF2B5EF4-FFF2-40B4-BE49-F238E27FC236}">
                <a16:creationId xmlns:a16="http://schemas.microsoft.com/office/drawing/2014/main" id="{F9716799-3CCE-9C76-D838-E1137CEA5813}"/>
              </a:ext>
            </a:extLst>
          </p:cNvPr>
          <p:cNvSpPr>
            <a:spLocks noGrp="1"/>
          </p:cNvSpPr>
          <p:nvPr>
            <p:ph sz="quarter" idx="11"/>
          </p:nvPr>
        </p:nvSpPr>
        <p:spPr/>
        <p:txBody>
          <a:bodyPr/>
          <a:lstStyle/>
          <a:p>
            <a:r>
              <a:rPr lang="fr-FR" dirty="0"/>
              <a:t>L’enseignant veille à ce que les élèves soient attentifs.</a:t>
            </a:r>
          </a:p>
        </p:txBody>
      </p:sp>
      <p:sp>
        <p:nvSpPr>
          <p:cNvPr id="3" name="Google Shape;1276;p40">
            <a:extLst>
              <a:ext uri="{FF2B5EF4-FFF2-40B4-BE49-F238E27FC236}">
                <a16:creationId xmlns:a16="http://schemas.microsoft.com/office/drawing/2014/main" id="{1A75584E-6F06-5EE9-E206-4A4D208835B2}"/>
              </a:ext>
            </a:extLst>
          </p:cNvPr>
          <p:cNvSpPr txBox="1"/>
          <p:nvPr/>
        </p:nvSpPr>
        <p:spPr>
          <a:xfrm>
            <a:off x="849496" y="4516821"/>
            <a:ext cx="10867366" cy="830956"/>
          </a:xfrm>
          <a:prstGeom prst="rect">
            <a:avLst/>
          </a:prstGeom>
          <a:noFill/>
          <a:ln>
            <a:noFill/>
          </a:ln>
        </p:spPr>
        <p:txBody>
          <a:bodyPr spcFirstLastPara="1" wrap="square" lIns="91425" tIns="45700" rIns="91425" bIns="45700" anchor="t" anchorCtr="0">
            <a:spAutoFit/>
          </a:bodyPr>
          <a:lstStyle/>
          <a:p>
            <a:pPr lvl="0"/>
            <a:r>
              <a:rPr lang="fr-FR" sz="2400" b="1" dirty="0">
                <a:solidFill>
                  <a:srgbClr val="0040C0"/>
                </a:solidFill>
                <a:latin typeface="Calibri"/>
                <a:ea typeface="Calibri"/>
                <a:cs typeface="Calibri"/>
                <a:sym typeface="Calibri"/>
              </a:rPr>
              <a:t>4. quatrième étape:</a:t>
            </a:r>
            <a:r>
              <a:rPr lang="fr-FR" sz="2400" dirty="0">
                <a:solidFill>
                  <a:srgbClr val="0040C0"/>
                </a:solidFill>
                <a:latin typeface="Calibri"/>
                <a:ea typeface="Calibri"/>
                <a:cs typeface="Calibri"/>
                <a:sym typeface="Calibri"/>
              </a:rPr>
              <a:t> </a:t>
            </a:r>
            <a:r>
              <a:rPr lang="fr-FR" sz="2400" dirty="0">
                <a:solidFill>
                  <a:schemeClr val="dk1"/>
                </a:solidFill>
                <a:ea typeface="Calibri"/>
                <a:cs typeface="Calibri"/>
                <a:sym typeface="Calibri"/>
              </a:rPr>
              <a:t>j’analyse les valeurs de la variable dépendante et je tire une conclusion sur la vitesse de dissolution.</a:t>
            </a:r>
            <a:endParaRPr dirty="0"/>
          </a:p>
        </p:txBody>
      </p:sp>
    </p:spTree>
    <p:extLst>
      <p:ext uri="{BB962C8B-B14F-4D97-AF65-F5344CB8AC3E}">
        <p14:creationId xmlns:p14="http://schemas.microsoft.com/office/powerpoint/2010/main" val="387696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9BF96-0313-F392-D622-FDAA9480D08C}"/>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2797223D-A99E-5FA0-CA0C-079FC12D9235}"/>
              </a:ext>
            </a:extLst>
          </p:cNvPr>
          <p:cNvSpPr txBox="1"/>
          <p:nvPr/>
        </p:nvSpPr>
        <p:spPr>
          <a:xfrm>
            <a:off x="844863" y="1095143"/>
            <a:ext cx="10404824" cy="523220"/>
          </a:xfrm>
          <a:prstGeom prst="rect">
            <a:avLst/>
          </a:prstGeom>
          <a:noFill/>
        </p:spPr>
        <p:txBody>
          <a:bodyPr wrap="square" rtlCol="0">
            <a:spAutoFit/>
          </a:bodyPr>
          <a:lstStyle/>
          <a:p>
            <a:r>
              <a:rPr lang="fr-FR" sz="2800" dirty="0"/>
              <a:t> On introduit un même morceau de sucre dans chaque bécher  A et B. </a:t>
            </a:r>
          </a:p>
        </p:txBody>
      </p:sp>
      <p:sp>
        <p:nvSpPr>
          <p:cNvPr id="18" name="Freeform 9382"/>
          <p:cNvSpPr/>
          <p:nvPr/>
        </p:nvSpPr>
        <p:spPr>
          <a:xfrm>
            <a:off x="2371207" y="2408987"/>
            <a:ext cx="686300" cy="127920"/>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 name="Freeform 9383"/>
          <p:cNvSpPr/>
          <p:nvPr/>
        </p:nvSpPr>
        <p:spPr>
          <a:xfrm>
            <a:off x="2371210" y="2468534"/>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 name="Freeform 9384"/>
          <p:cNvSpPr/>
          <p:nvPr/>
        </p:nvSpPr>
        <p:spPr>
          <a:xfrm>
            <a:off x="2356259" y="2683267"/>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 name="Freeform 9385"/>
          <p:cNvSpPr/>
          <p:nvPr/>
        </p:nvSpPr>
        <p:spPr>
          <a:xfrm>
            <a:off x="2350363" y="2017906"/>
            <a:ext cx="722406" cy="134672"/>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 name="Freeform 9386"/>
          <p:cNvSpPr/>
          <p:nvPr/>
        </p:nvSpPr>
        <p:spPr>
          <a:xfrm>
            <a:off x="2350363" y="2017910"/>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 name="Freeform 9387"/>
          <p:cNvSpPr/>
          <p:nvPr/>
        </p:nvSpPr>
        <p:spPr>
          <a:xfrm>
            <a:off x="2350363" y="2017910"/>
            <a:ext cx="722406" cy="80724"/>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 name="Freeform 9388"/>
          <p:cNvSpPr/>
          <p:nvPr/>
        </p:nvSpPr>
        <p:spPr>
          <a:xfrm>
            <a:off x="2371210" y="2142751"/>
            <a:ext cx="686287" cy="740567"/>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 name="Freeform 9389"/>
          <p:cNvSpPr/>
          <p:nvPr/>
        </p:nvSpPr>
        <p:spPr>
          <a:xfrm>
            <a:off x="2350369" y="2090878"/>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 name="Freeform 9390"/>
          <p:cNvSpPr/>
          <p:nvPr/>
        </p:nvSpPr>
        <p:spPr>
          <a:xfrm>
            <a:off x="2350369" y="2090878"/>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 name="Freeform 9391"/>
          <p:cNvSpPr/>
          <p:nvPr/>
        </p:nvSpPr>
        <p:spPr>
          <a:xfrm>
            <a:off x="8677009" y="2458212"/>
            <a:ext cx="686300" cy="127949"/>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 name="Freeform 9392"/>
          <p:cNvSpPr/>
          <p:nvPr/>
        </p:nvSpPr>
        <p:spPr>
          <a:xfrm>
            <a:off x="8677012" y="2517759"/>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 name="Freeform 9393"/>
          <p:cNvSpPr/>
          <p:nvPr/>
        </p:nvSpPr>
        <p:spPr>
          <a:xfrm>
            <a:off x="8662061" y="2732491"/>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1" name="Freeform 9394"/>
          <p:cNvSpPr/>
          <p:nvPr/>
        </p:nvSpPr>
        <p:spPr>
          <a:xfrm>
            <a:off x="8626348" y="2067139"/>
            <a:ext cx="722406" cy="134658"/>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2" name="Freeform 9395"/>
          <p:cNvSpPr/>
          <p:nvPr/>
        </p:nvSpPr>
        <p:spPr>
          <a:xfrm>
            <a:off x="8666112" y="2067135"/>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3" name="Freeform 9396"/>
          <p:cNvSpPr/>
          <p:nvPr/>
        </p:nvSpPr>
        <p:spPr>
          <a:xfrm>
            <a:off x="8685989" y="2067135"/>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4" name="Freeform 9397"/>
          <p:cNvSpPr/>
          <p:nvPr/>
        </p:nvSpPr>
        <p:spPr>
          <a:xfrm>
            <a:off x="8677012" y="2191984"/>
            <a:ext cx="686287" cy="740538"/>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 name="Freeform 9398"/>
          <p:cNvSpPr/>
          <p:nvPr/>
        </p:nvSpPr>
        <p:spPr>
          <a:xfrm>
            <a:off x="8656171" y="2140102"/>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 name="Freeform 9399"/>
          <p:cNvSpPr/>
          <p:nvPr/>
        </p:nvSpPr>
        <p:spPr>
          <a:xfrm>
            <a:off x="8656171" y="2140102"/>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 name="Rectangle 36"/>
          <p:cNvSpPr/>
          <p:nvPr/>
        </p:nvSpPr>
        <p:spPr>
          <a:xfrm>
            <a:off x="1541382" y="3120420"/>
            <a:ext cx="2891754" cy="923330"/>
          </a:xfrm>
          <a:prstGeom prst="rect">
            <a:avLst/>
          </a:prstGeom>
        </p:spPr>
        <p:txBody>
          <a:bodyPr wrap="none">
            <a:spAutoFit/>
          </a:bodyPr>
          <a:lstStyle/>
          <a:p>
            <a:r>
              <a:rPr lang="fr-FR" b="1" dirty="0">
                <a:ea typeface="Times New Roman" panose="02020603050405020304" pitchFamily="18" charset="0"/>
                <a:cs typeface="Times New Roman" panose="02020603050405020304" pitchFamily="18" charset="0"/>
              </a:rPr>
              <a:t>Bécher A : </a:t>
            </a:r>
            <a:r>
              <a:rPr lang="fr-FR" dirty="0">
                <a:ea typeface="Times New Roman" panose="02020603050405020304" pitchFamily="18" charset="0"/>
                <a:cs typeface="Times New Roman" panose="02020603050405020304" pitchFamily="18" charset="0"/>
              </a:rPr>
              <a:t>Volume V d’eau à </a:t>
            </a:r>
          </a:p>
          <a:p>
            <a:r>
              <a:rPr lang="fr-FR" dirty="0">
                <a:ea typeface="Times New Roman" panose="02020603050405020304" pitchFamily="18" charset="0"/>
                <a:cs typeface="Times New Roman" panose="02020603050405020304" pitchFamily="18" charset="0"/>
              </a:rPr>
              <a:t>              </a:t>
            </a:r>
            <a:r>
              <a:rPr lang="fr-FR" b="1" dirty="0">
                <a:ea typeface="Times New Roman" panose="02020603050405020304" pitchFamily="18" charset="0"/>
                <a:cs typeface="Times New Roman" panose="02020603050405020304" pitchFamily="18" charset="0"/>
              </a:rPr>
              <a:t>température 20°C,</a:t>
            </a:r>
          </a:p>
          <a:p>
            <a:r>
              <a:rPr lang="fr-FR" dirty="0">
                <a:ea typeface="Times New Roman" panose="02020603050405020304" pitchFamily="18" charset="0"/>
                <a:cs typeface="Times New Roman" panose="02020603050405020304" pitchFamily="18" charset="0"/>
              </a:rPr>
              <a:t>               </a:t>
            </a:r>
            <a:r>
              <a:rPr lang="fr-FR" b="1" dirty="0">
                <a:ea typeface="Times New Roman" panose="02020603050405020304" pitchFamily="18" charset="0"/>
                <a:cs typeface="Times New Roman" panose="02020603050405020304" pitchFamily="18" charset="0"/>
              </a:rPr>
              <a:t>sans agitation</a:t>
            </a:r>
            <a:r>
              <a:rPr lang="fr-FR" dirty="0">
                <a:ea typeface="Times New Roman" panose="02020603050405020304" pitchFamily="18" charset="0"/>
                <a:cs typeface="Times New Roman" panose="02020603050405020304" pitchFamily="18" charset="0"/>
              </a:rPr>
              <a:t>.</a:t>
            </a:r>
            <a:endParaRPr lang="fr-FR" dirty="0"/>
          </a:p>
        </p:txBody>
      </p:sp>
      <p:sp>
        <p:nvSpPr>
          <p:cNvPr id="38" name="Rectangle 37"/>
          <p:cNvSpPr/>
          <p:nvPr/>
        </p:nvSpPr>
        <p:spPr>
          <a:xfrm>
            <a:off x="7955128" y="3049234"/>
            <a:ext cx="2882136" cy="923330"/>
          </a:xfrm>
          <a:prstGeom prst="rect">
            <a:avLst/>
          </a:prstGeom>
        </p:spPr>
        <p:txBody>
          <a:bodyPr wrap="none">
            <a:spAutoFit/>
          </a:bodyPr>
          <a:lstStyle/>
          <a:p>
            <a:r>
              <a:rPr lang="fr-FR" b="1" dirty="0">
                <a:ea typeface="Times New Roman" panose="02020603050405020304" pitchFamily="18" charset="0"/>
                <a:cs typeface="Times New Roman" panose="02020603050405020304" pitchFamily="18" charset="0"/>
              </a:rPr>
              <a:t>Bécher B : </a:t>
            </a:r>
            <a:r>
              <a:rPr lang="fr-FR" dirty="0">
                <a:ea typeface="Times New Roman" panose="02020603050405020304" pitchFamily="18" charset="0"/>
                <a:cs typeface="Times New Roman" panose="02020603050405020304" pitchFamily="18" charset="0"/>
              </a:rPr>
              <a:t>Volume V d’eau à </a:t>
            </a:r>
          </a:p>
          <a:p>
            <a:r>
              <a:rPr lang="fr-FR" dirty="0">
                <a:ea typeface="Times New Roman" panose="02020603050405020304" pitchFamily="18" charset="0"/>
                <a:cs typeface="Times New Roman" panose="02020603050405020304" pitchFamily="18" charset="0"/>
              </a:rPr>
              <a:t>              </a:t>
            </a:r>
            <a:r>
              <a:rPr lang="fr-FR" b="1" dirty="0">
                <a:ea typeface="Times New Roman" panose="02020603050405020304" pitchFamily="18" charset="0"/>
                <a:cs typeface="Times New Roman" panose="02020603050405020304" pitchFamily="18" charset="0"/>
              </a:rPr>
              <a:t>température 50°C</a:t>
            </a:r>
            <a:r>
              <a:rPr lang="fr-FR" dirty="0">
                <a:ea typeface="Times New Roman" panose="02020603050405020304" pitchFamily="18" charset="0"/>
                <a:cs typeface="Times New Roman" panose="02020603050405020304" pitchFamily="18" charset="0"/>
              </a:rPr>
              <a:t>, </a:t>
            </a:r>
          </a:p>
          <a:p>
            <a:r>
              <a:rPr lang="fr-FR" dirty="0">
                <a:ea typeface="Times New Roman" panose="02020603050405020304" pitchFamily="18" charset="0"/>
                <a:cs typeface="Times New Roman" panose="02020603050405020304" pitchFamily="18" charset="0"/>
              </a:rPr>
              <a:t>              </a:t>
            </a:r>
            <a:r>
              <a:rPr lang="fr-FR" b="1" dirty="0">
                <a:ea typeface="Times New Roman" panose="02020603050405020304" pitchFamily="18" charset="0"/>
                <a:cs typeface="Times New Roman" panose="02020603050405020304" pitchFamily="18" charset="0"/>
              </a:rPr>
              <a:t>sans agitation.</a:t>
            </a:r>
            <a:endParaRPr lang="fr-FR" b="1" dirty="0"/>
          </a:p>
        </p:txBody>
      </p:sp>
      <p:sp>
        <p:nvSpPr>
          <p:cNvPr id="47" name="Rectangle : coins arrondis 9">
            <a:extLst>
              <a:ext uri="{FF2B5EF4-FFF2-40B4-BE49-F238E27FC236}">
                <a16:creationId xmlns:a16="http://schemas.microsoft.com/office/drawing/2014/main" id="{C96A2C8F-2609-5D7D-A2F1-7646B9D7F425}"/>
              </a:ext>
            </a:extLst>
          </p:cNvPr>
          <p:cNvSpPr/>
          <p:nvPr/>
        </p:nvSpPr>
        <p:spPr>
          <a:xfrm>
            <a:off x="1620750" y="5600222"/>
            <a:ext cx="20523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a:t>
            </a:r>
          </a:p>
          <a:p>
            <a:pPr algn="ctr"/>
            <a:r>
              <a:rPr lang="fr-MA" sz="2400" b="1" dirty="0">
                <a:solidFill>
                  <a:schemeClr val="tx1"/>
                </a:solidFill>
              </a:rPr>
              <a:t>L’agitation</a:t>
            </a:r>
          </a:p>
          <a:p>
            <a:pPr algn="ctr"/>
            <a:endParaRPr lang="fr-FR" sz="2400" dirty="0">
              <a:solidFill>
                <a:schemeClr val="tx1"/>
              </a:solidFill>
            </a:endParaRPr>
          </a:p>
        </p:txBody>
      </p:sp>
      <p:sp>
        <p:nvSpPr>
          <p:cNvPr id="48" name="Rectangle : coins arrondis 10">
            <a:extLst>
              <a:ext uri="{FF2B5EF4-FFF2-40B4-BE49-F238E27FC236}">
                <a16:creationId xmlns:a16="http://schemas.microsoft.com/office/drawing/2014/main" id="{DCDDD6B0-2970-401A-05D5-E8856AC0785C}"/>
              </a:ext>
            </a:extLst>
          </p:cNvPr>
          <p:cNvSpPr/>
          <p:nvPr/>
        </p:nvSpPr>
        <p:spPr>
          <a:xfrm>
            <a:off x="1325382" y="560022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49" name="Rectangle : coins arrondis 11">
            <a:extLst>
              <a:ext uri="{FF2B5EF4-FFF2-40B4-BE49-F238E27FC236}">
                <a16:creationId xmlns:a16="http://schemas.microsoft.com/office/drawing/2014/main" id="{A6A6174D-FBEC-91EC-1074-7AE6D393C5DD}"/>
              </a:ext>
            </a:extLst>
          </p:cNvPr>
          <p:cNvSpPr/>
          <p:nvPr/>
        </p:nvSpPr>
        <p:spPr>
          <a:xfrm>
            <a:off x="5308829" y="5564314"/>
            <a:ext cx="299184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b="1" dirty="0">
              <a:solidFill>
                <a:schemeClr val="tx1"/>
              </a:solidFill>
            </a:endParaRPr>
          </a:p>
          <a:p>
            <a:pPr algn="ctr"/>
            <a:r>
              <a:rPr lang="fr-MA" sz="2400" b="1" dirty="0">
                <a:solidFill>
                  <a:schemeClr val="tx1"/>
                </a:solidFill>
              </a:rPr>
              <a:t>La surface de contact</a:t>
            </a:r>
          </a:p>
          <a:p>
            <a:pPr algn="ctr"/>
            <a:endParaRPr lang="fr-FR" sz="2400" dirty="0">
              <a:solidFill>
                <a:schemeClr val="tx1"/>
              </a:solidFill>
            </a:endParaRPr>
          </a:p>
        </p:txBody>
      </p:sp>
      <p:sp>
        <p:nvSpPr>
          <p:cNvPr id="50" name="Rectangle : coins arrondis 12">
            <a:extLst>
              <a:ext uri="{FF2B5EF4-FFF2-40B4-BE49-F238E27FC236}">
                <a16:creationId xmlns:a16="http://schemas.microsoft.com/office/drawing/2014/main" id="{795CA926-E175-C5F8-B836-D0EFD3DEC069}"/>
              </a:ext>
            </a:extLst>
          </p:cNvPr>
          <p:cNvSpPr/>
          <p:nvPr/>
        </p:nvSpPr>
        <p:spPr>
          <a:xfrm>
            <a:off x="5013462" y="55643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1" name="Rectangle : coins arrondis 13">
            <a:extLst>
              <a:ext uri="{FF2B5EF4-FFF2-40B4-BE49-F238E27FC236}">
                <a16:creationId xmlns:a16="http://schemas.microsoft.com/office/drawing/2014/main" id="{743F5F46-9B72-224C-F994-73FC9D971D6D}"/>
              </a:ext>
            </a:extLst>
          </p:cNvPr>
          <p:cNvSpPr/>
          <p:nvPr/>
        </p:nvSpPr>
        <p:spPr>
          <a:xfrm>
            <a:off x="9118828" y="5563238"/>
            <a:ext cx="2304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 La température</a:t>
            </a:r>
            <a:endParaRPr lang="fr-FR" sz="2400" dirty="0">
              <a:solidFill>
                <a:schemeClr val="tx1"/>
              </a:solidFill>
            </a:endParaRPr>
          </a:p>
        </p:txBody>
      </p:sp>
      <p:sp>
        <p:nvSpPr>
          <p:cNvPr id="52" name="Rectangle : coins arrondis 14">
            <a:extLst>
              <a:ext uri="{FF2B5EF4-FFF2-40B4-BE49-F238E27FC236}">
                <a16:creationId xmlns:a16="http://schemas.microsoft.com/office/drawing/2014/main" id="{45A70CDC-94D9-FB35-0A09-06257379DD5F}"/>
              </a:ext>
            </a:extLst>
          </p:cNvPr>
          <p:cNvSpPr/>
          <p:nvPr/>
        </p:nvSpPr>
        <p:spPr>
          <a:xfrm>
            <a:off x="8823462" y="55632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40" name="Groupe 39"/>
          <p:cNvGrpSpPr/>
          <p:nvPr/>
        </p:nvGrpSpPr>
        <p:grpSpPr>
          <a:xfrm>
            <a:off x="2335667" y="2571276"/>
            <a:ext cx="479706" cy="258369"/>
            <a:chOff x="4427808" y="3728384"/>
            <a:chExt cx="479706" cy="258369"/>
          </a:xfrm>
        </p:grpSpPr>
        <p:pic>
          <p:nvPicPr>
            <p:cNvPr id="41"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42"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43"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44"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45"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53"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54"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55"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56"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57"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58"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59"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60"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61"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62"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63"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64"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65"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66"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67"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68"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69"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70"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71"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72"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73"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74"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75"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76"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77"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78"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79"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80"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81"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82"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83"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84"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5"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6"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7"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8"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9"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0"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1"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2"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3"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4"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5"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6"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7"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8"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9"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0"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1"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3"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6"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9"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3"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4"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5"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6"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7"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8"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9"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0"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1"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2"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3"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4"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5"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6"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7"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8"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9"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0"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1"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2"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3"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4"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5"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6"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7"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8"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9"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0"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1"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2"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3"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4"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7"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8"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9"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0"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3"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4"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5"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6"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7"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grpSp>
        <p:nvGrpSpPr>
          <p:cNvPr id="168" name="Groupe 167"/>
          <p:cNvGrpSpPr/>
          <p:nvPr/>
        </p:nvGrpSpPr>
        <p:grpSpPr>
          <a:xfrm>
            <a:off x="8666112" y="2598777"/>
            <a:ext cx="479706" cy="258369"/>
            <a:chOff x="4427808" y="3728384"/>
            <a:chExt cx="479706" cy="258369"/>
          </a:xfrm>
        </p:grpSpPr>
        <p:pic>
          <p:nvPicPr>
            <p:cNvPr id="169"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170"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171"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172"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173"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174"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175"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176"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177"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178"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179"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180"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181"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182"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183"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184"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185"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186"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187"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188"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189"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190"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191"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192"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193"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194"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195"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196"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197"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198"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199"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200"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201"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202"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203"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204"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205"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6"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7"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8"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9"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0"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1"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2"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3"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4"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5"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6"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7"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8"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9"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0"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1"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2"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3"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4"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5"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6"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7"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8"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9"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0"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1"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2"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3"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4"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5"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6"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7"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8"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9"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0"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1"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2"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3"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4"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5"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6"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7"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8"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9"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0"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1"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2"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3"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4"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5"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6"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7"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8"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9"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0"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1"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2"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3"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4"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5"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6"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7"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8"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9"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0"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1"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2"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3"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4"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5"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6"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7"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8"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9"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0"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1"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2"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3"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4"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5"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6"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7"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8"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291"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296" name="Rectangle 295">
            <a:extLst>
              <a:ext uri="{FF2B5EF4-FFF2-40B4-BE49-F238E27FC236}">
                <a16:creationId xmlns:a16="http://schemas.microsoft.com/office/drawing/2014/main" id="{DB17B543-988E-DDE7-EB4C-157081EC0B8B}"/>
              </a:ext>
            </a:extLst>
          </p:cNvPr>
          <p:cNvSpPr/>
          <p:nvPr/>
        </p:nvSpPr>
        <p:spPr>
          <a:xfrm>
            <a:off x="380982" y="4614701"/>
            <a:ext cx="11236080" cy="523220"/>
          </a:xfrm>
          <a:prstGeom prst="rect">
            <a:avLst/>
          </a:prstGeom>
          <a:solidFill>
            <a:srgbClr val="36AFCE">
              <a:lumMod val="20000"/>
              <a:lumOff val="80000"/>
            </a:srgbClr>
          </a:solidFill>
        </p:spPr>
        <p:txBody>
          <a:bodyPr wrap="square">
            <a:spAutoFit/>
          </a:bodyPr>
          <a:lstStyle/>
          <a:p>
            <a:endParaRPr lang="fr-F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39" name="Rectangle 38"/>
          <p:cNvSpPr/>
          <p:nvPr/>
        </p:nvSpPr>
        <p:spPr>
          <a:xfrm>
            <a:off x="2649291" y="4636522"/>
            <a:ext cx="6314870" cy="461665"/>
          </a:xfrm>
          <a:prstGeom prst="rect">
            <a:avLst/>
          </a:prstGeom>
        </p:spPr>
        <p:txBody>
          <a:bodyPr wrap="none">
            <a:spAutoFit/>
          </a:bodyPr>
          <a:lstStyle/>
          <a:p>
            <a:r>
              <a:rPr lang="fr-MA" sz="2400" b="1" dirty="0">
                <a:ea typeface="Times New Roman" panose="02020603050405020304" pitchFamily="18" charset="0"/>
                <a:cs typeface="Times New Roman" panose="02020603050405020304" pitchFamily="18" charset="0"/>
              </a:rPr>
              <a:t>L</a:t>
            </a:r>
            <a:r>
              <a:rPr lang="fr-MA" sz="2400" b="1" dirty="0">
                <a:latin typeface="+mn-lt"/>
                <a:ea typeface="Times New Roman" panose="02020603050405020304" pitchFamily="18" charset="0"/>
                <a:cs typeface="Times New Roman" panose="02020603050405020304" pitchFamily="18" charset="0"/>
              </a:rPr>
              <a:t>e facteur </a:t>
            </a:r>
            <a:r>
              <a:rPr lang="fr-MA" sz="2400" b="1" dirty="0">
                <a:ea typeface="Times New Roman" panose="02020603050405020304" pitchFamily="18" charset="0"/>
                <a:cs typeface="Times New Roman" panose="02020603050405020304" pitchFamily="18" charset="0"/>
              </a:rPr>
              <a:t>qu’on a varié(variable indépendante)</a:t>
            </a:r>
            <a:r>
              <a:rPr lang="fr-MA" sz="2400" b="1" dirty="0">
                <a:latin typeface="+mn-lt"/>
                <a:ea typeface="Times New Roman" panose="02020603050405020304" pitchFamily="18" charset="0"/>
                <a:cs typeface="Times New Roman" panose="02020603050405020304" pitchFamily="18" charset="0"/>
              </a:rPr>
              <a:t>:</a:t>
            </a:r>
            <a:endParaRPr lang="fr-FR" sz="2400" b="1" dirty="0">
              <a:latin typeface="+mn-lt"/>
              <a:ea typeface="Times New Roman" panose="02020603050405020304" pitchFamily="18" charset="0"/>
              <a:cs typeface="Times New Roman" panose="02020603050405020304" pitchFamily="18" charset="0"/>
            </a:endParaRPr>
          </a:p>
        </p:txBody>
      </p:sp>
      <p:sp>
        <p:nvSpPr>
          <p:cNvPr id="5" name="Titre 4">
            <a:extLst>
              <a:ext uri="{FF2B5EF4-FFF2-40B4-BE49-F238E27FC236}">
                <a16:creationId xmlns:a16="http://schemas.microsoft.com/office/drawing/2014/main" id="{B8F483B7-C403-3B4F-27E3-7F8598E7C27D}"/>
              </a:ext>
            </a:extLst>
          </p:cNvPr>
          <p:cNvSpPr>
            <a:spLocks noGrp="1"/>
          </p:cNvSpPr>
          <p:nvPr>
            <p:ph type="title"/>
          </p:nvPr>
        </p:nvSpPr>
        <p:spPr/>
        <p:txBody>
          <a:bodyPr/>
          <a:lstStyle/>
          <a:p>
            <a:r>
              <a:rPr lang="fr-FR" dirty="0"/>
              <a:t>Laissez vos livrets fermés. Prenez vos ardoises pour écrire la bonne réponse. </a:t>
            </a:r>
            <a:br>
              <a:rPr lang="fr-FR" dirty="0"/>
            </a:br>
            <a:r>
              <a:rPr lang="fr-FR" dirty="0"/>
              <a:t>Choisir la bonne réponse.</a:t>
            </a:r>
          </a:p>
        </p:txBody>
      </p:sp>
      <p:sp>
        <p:nvSpPr>
          <p:cNvPr id="7" name="Espace réservé du contenu 6">
            <a:extLst>
              <a:ext uri="{FF2B5EF4-FFF2-40B4-BE49-F238E27FC236}">
                <a16:creationId xmlns:a16="http://schemas.microsoft.com/office/drawing/2014/main" id="{CBD2D03B-3B65-900A-1FE7-A3732312425D}"/>
              </a:ext>
            </a:extLst>
          </p:cNvPr>
          <p:cNvSpPr>
            <a:spLocks noGrp="1"/>
          </p:cNvSpPr>
          <p:nvPr>
            <p:ph sz="quarter" idx="11"/>
          </p:nvPr>
        </p:nvSpPr>
        <p:spPr/>
        <p:txBody>
          <a:bodyPr/>
          <a:lstStyle/>
          <a:p>
            <a:r>
              <a:rPr lang="fr-FR" dirty="0"/>
              <a:t>3 élèves sont choisis au hasard pour répondre à la question.</a:t>
            </a:r>
          </a:p>
        </p:txBody>
      </p:sp>
      <p:grpSp>
        <p:nvGrpSpPr>
          <p:cNvPr id="9" name="Groupe 8">
            <a:extLst>
              <a:ext uri="{FF2B5EF4-FFF2-40B4-BE49-F238E27FC236}">
                <a16:creationId xmlns:a16="http://schemas.microsoft.com/office/drawing/2014/main" id="{E5507837-6981-49D7-3E47-912C9F06E56D}"/>
              </a:ext>
            </a:extLst>
          </p:cNvPr>
          <p:cNvGrpSpPr/>
          <p:nvPr/>
        </p:nvGrpSpPr>
        <p:grpSpPr>
          <a:xfrm>
            <a:off x="11422828" y="491463"/>
            <a:ext cx="510415" cy="450354"/>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3542B03-6C40-57EC-BE01-F913FBFCCDFD}"/>
                </a:ext>
              </a:extLst>
            </p:cNvPr>
            <p:cNvPicPr preferRelativeResize="0"/>
            <p:nvPr/>
          </p:nvPicPr>
          <p:blipFill rotWithShape="1">
            <a:blip r:embed="rId6">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15C75100-08F6-E9A1-CCDB-181D00FB2A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56138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2797223D-A99E-5FA0-CA0C-079FC12D9235}"/>
              </a:ext>
            </a:extLst>
          </p:cNvPr>
          <p:cNvSpPr txBox="1"/>
          <p:nvPr/>
        </p:nvSpPr>
        <p:spPr>
          <a:xfrm>
            <a:off x="844863" y="1095143"/>
            <a:ext cx="10404824" cy="523220"/>
          </a:xfrm>
          <a:prstGeom prst="rect">
            <a:avLst/>
          </a:prstGeom>
          <a:noFill/>
        </p:spPr>
        <p:txBody>
          <a:bodyPr wrap="square" rtlCol="0">
            <a:spAutoFit/>
          </a:bodyPr>
          <a:lstStyle/>
          <a:p>
            <a:r>
              <a:rPr lang="fr-FR" sz="2800" dirty="0"/>
              <a:t> On introduit un même morceau de sucre dans chaque bécher  A et B. </a:t>
            </a:r>
          </a:p>
        </p:txBody>
      </p:sp>
      <p:sp>
        <p:nvSpPr>
          <p:cNvPr id="18" name="Freeform 9382"/>
          <p:cNvSpPr/>
          <p:nvPr/>
        </p:nvSpPr>
        <p:spPr>
          <a:xfrm>
            <a:off x="2371207" y="2408987"/>
            <a:ext cx="686300" cy="127920"/>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 name="Freeform 9383"/>
          <p:cNvSpPr/>
          <p:nvPr/>
        </p:nvSpPr>
        <p:spPr>
          <a:xfrm>
            <a:off x="2371210" y="2468534"/>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 name="Freeform 9384"/>
          <p:cNvSpPr/>
          <p:nvPr/>
        </p:nvSpPr>
        <p:spPr>
          <a:xfrm>
            <a:off x="2356259" y="2683267"/>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 name="Freeform 9385"/>
          <p:cNvSpPr/>
          <p:nvPr/>
        </p:nvSpPr>
        <p:spPr>
          <a:xfrm>
            <a:off x="2350363" y="2017906"/>
            <a:ext cx="722406" cy="134672"/>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 name="Freeform 9386"/>
          <p:cNvSpPr/>
          <p:nvPr/>
        </p:nvSpPr>
        <p:spPr>
          <a:xfrm>
            <a:off x="2350363" y="2017910"/>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 name="Freeform 9387"/>
          <p:cNvSpPr/>
          <p:nvPr/>
        </p:nvSpPr>
        <p:spPr>
          <a:xfrm>
            <a:off x="2350363" y="2017910"/>
            <a:ext cx="722406" cy="80724"/>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 name="Freeform 9388"/>
          <p:cNvSpPr/>
          <p:nvPr/>
        </p:nvSpPr>
        <p:spPr>
          <a:xfrm>
            <a:off x="2371210" y="2142751"/>
            <a:ext cx="686287" cy="740567"/>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 name="Freeform 9389"/>
          <p:cNvSpPr/>
          <p:nvPr/>
        </p:nvSpPr>
        <p:spPr>
          <a:xfrm>
            <a:off x="2350369" y="2090878"/>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 name="Freeform 9390"/>
          <p:cNvSpPr/>
          <p:nvPr/>
        </p:nvSpPr>
        <p:spPr>
          <a:xfrm>
            <a:off x="2350369" y="2090878"/>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 name="Freeform 9391"/>
          <p:cNvSpPr/>
          <p:nvPr/>
        </p:nvSpPr>
        <p:spPr>
          <a:xfrm>
            <a:off x="8677009" y="2458212"/>
            <a:ext cx="686300" cy="127949"/>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 name="Freeform 9392"/>
          <p:cNvSpPr/>
          <p:nvPr/>
        </p:nvSpPr>
        <p:spPr>
          <a:xfrm>
            <a:off x="8677012" y="2517759"/>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 name="Freeform 9393"/>
          <p:cNvSpPr/>
          <p:nvPr/>
        </p:nvSpPr>
        <p:spPr>
          <a:xfrm>
            <a:off x="8662061" y="2732491"/>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1" name="Freeform 9394"/>
          <p:cNvSpPr/>
          <p:nvPr/>
        </p:nvSpPr>
        <p:spPr>
          <a:xfrm>
            <a:off x="8626348" y="2067139"/>
            <a:ext cx="722406" cy="134658"/>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2" name="Freeform 9395"/>
          <p:cNvSpPr/>
          <p:nvPr/>
        </p:nvSpPr>
        <p:spPr>
          <a:xfrm>
            <a:off x="8666112" y="2067135"/>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3" name="Freeform 9396"/>
          <p:cNvSpPr/>
          <p:nvPr/>
        </p:nvSpPr>
        <p:spPr>
          <a:xfrm>
            <a:off x="8685989" y="2067135"/>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4" name="Freeform 9397"/>
          <p:cNvSpPr/>
          <p:nvPr/>
        </p:nvSpPr>
        <p:spPr>
          <a:xfrm>
            <a:off x="8677012" y="2191984"/>
            <a:ext cx="686287" cy="740538"/>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 name="Freeform 9398"/>
          <p:cNvSpPr/>
          <p:nvPr/>
        </p:nvSpPr>
        <p:spPr>
          <a:xfrm>
            <a:off x="8656171" y="2140102"/>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 name="Freeform 9399"/>
          <p:cNvSpPr/>
          <p:nvPr/>
        </p:nvSpPr>
        <p:spPr>
          <a:xfrm>
            <a:off x="8656171" y="2140102"/>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 name="Rectangle 36"/>
          <p:cNvSpPr/>
          <p:nvPr/>
        </p:nvSpPr>
        <p:spPr>
          <a:xfrm>
            <a:off x="1541382" y="3120420"/>
            <a:ext cx="2891754" cy="923330"/>
          </a:xfrm>
          <a:prstGeom prst="rect">
            <a:avLst/>
          </a:prstGeom>
        </p:spPr>
        <p:txBody>
          <a:bodyPr wrap="none">
            <a:spAutoFit/>
          </a:bodyPr>
          <a:lstStyle/>
          <a:p>
            <a:r>
              <a:rPr lang="fr-FR" b="1" dirty="0">
                <a:ea typeface="Times New Roman" panose="02020603050405020304" pitchFamily="18" charset="0"/>
                <a:cs typeface="Times New Roman" panose="02020603050405020304" pitchFamily="18" charset="0"/>
              </a:rPr>
              <a:t>Bécher A : </a:t>
            </a:r>
            <a:r>
              <a:rPr lang="fr-FR" dirty="0">
                <a:ea typeface="Times New Roman" panose="02020603050405020304" pitchFamily="18" charset="0"/>
                <a:cs typeface="Times New Roman" panose="02020603050405020304" pitchFamily="18" charset="0"/>
              </a:rPr>
              <a:t>Volume V d’eau à </a:t>
            </a:r>
          </a:p>
          <a:p>
            <a:r>
              <a:rPr lang="fr-FR" dirty="0">
                <a:ea typeface="Times New Roman" panose="02020603050405020304" pitchFamily="18" charset="0"/>
                <a:cs typeface="Times New Roman" panose="02020603050405020304" pitchFamily="18" charset="0"/>
              </a:rPr>
              <a:t>              </a:t>
            </a:r>
            <a:r>
              <a:rPr lang="fr-FR" b="1" dirty="0">
                <a:ea typeface="Times New Roman" panose="02020603050405020304" pitchFamily="18" charset="0"/>
                <a:cs typeface="Times New Roman" panose="02020603050405020304" pitchFamily="18" charset="0"/>
              </a:rPr>
              <a:t>température 20°C,</a:t>
            </a:r>
          </a:p>
          <a:p>
            <a:r>
              <a:rPr lang="fr-FR" b="1" dirty="0">
                <a:ea typeface="Times New Roman" panose="02020603050405020304" pitchFamily="18" charset="0"/>
                <a:cs typeface="Times New Roman" panose="02020603050405020304" pitchFamily="18" charset="0"/>
              </a:rPr>
              <a:t>               sans agitation.</a:t>
            </a:r>
            <a:endParaRPr lang="fr-FR" b="1" dirty="0"/>
          </a:p>
        </p:txBody>
      </p:sp>
      <p:sp>
        <p:nvSpPr>
          <p:cNvPr id="38" name="Rectangle 37"/>
          <p:cNvSpPr/>
          <p:nvPr/>
        </p:nvSpPr>
        <p:spPr>
          <a:xfrm>
            <a:off x="7955128" y="3049234"/>
            <a:ext cx="2882136" cy="923330"/>
          </a:xfrm>
          <a:prstGeom prst="rect">
            <a:avLst/>
          </a:prstGeom>
        </p:spPr>
        <p:txBody>
          <a:bodyPr wrap="none">
            <a:spAutoFit/>
          </a:bodyPr>
          <a:lstStyle/>
          <a:p>
            <a:r>
              <a:rPr lang="fr-FR" b="1" dirty="0">
                <a:ea typeface="Times New Roman" panose="02020603050405020304" pitchFamily="18" charset="0"/>
                <a:cs typeface="Times New Roman" panose="02020603050405020304" pitchFamily="18" charset="0"/>
              </a:rPr>
              <a:t>Bécher B : </a:t>
            </a:r>
            <a:r>
              <a:rPr lang="fr-FR" dirty="0">
                <a:ea typeface="Times New Roman" panose="02020603050405020304" pitchFamily="18" charset="0"/>
                <a:cs typeface="Times New Roman" panose="02020603050405020304" pitchFamily="18" charset="0"/>
              </a:rPr>
              <a:t>Volume V d’eau à </a:t>
            </a:r>
          </a:p>
          <a:p>
            <a:r>
              <a:rPr lang="fr-FR" dirty="0">
                <a:ea typeface="Times New Roman" panose="02020603050405020304" pitchFamily="18" charset="0"/>
                <a:cs typeface="Times New Roman" panose="02020603050405020304" pitchFamily="18" charset="0"/>
              </a:rPr>
              <a:t>              </a:t>
            </a:r>
            <a:r>
              <a:rPr lang="fr-FR" b="1" dirty="0">
                <a:ea typeface="Times New Roman" panose="02020603050405020304" pitchFamily="18" charset="0"/>
                <a:cs typeface="Times New Roman" panose="02020603050405020304" pitchFamily="18" charset="0"/>
              </a:rPr>
              <a:t>température 50°C, </a:t>
            </a:r>
          </a:p>
          <a:p>
            <a:r>
              <a:rPr lang="fr-FR" b="1" dirty="0">
                <a:ea typeface="Times New Roman" panose="02020603050405020304" pitchFamily="18" charset="0"/>
                <a:cs typeface="Times New Roman" panose="02020603050405020304" pitchFamily="18" charset="0"/>
              </a:rPr>
              <a:t>              sans agitation.</a:t>
            </a:r>
            <a:endParaRPr lang="fr-FR" b="1" dirty="0"/>
          </a:p>
        </p:txBody>
      </p:sp>
      <p:sp>
        <p:nvSpPr>
          <p:cNvPr id="47" name="Rectangle : coins arrondis 9">
            <a:extLst>
              <a:ext uri="{FF2B5EF4-FFF2-40B4-BE49-F238E27FC236}">
                <a16:creationId xmlns:a16="http://schemas.microsoft.com/office/drawing/2014/main" id="{C96A2C8F-2609-5D7D-A2F1-7646B9D7F425}"/>
              </a:ext>
            </a:extLst>
          </p:cNvPr>
          <p:cNvSpPr/>
          <p:nvPr/>
        </p:nvSpPr>
        <p:spPr>
          <a:xfrm>
            <a:off x="1620750" y="5600222"/>
            <a:ext cx="20523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a:t>
            </a:r>
          </a:p>
          <a:p>
            <a:pPr algn="ctr"/>
            <a:r>
              <a:rPr lang="fr-MA" sz="2400" b="1" dirty="0">
                <a:solidFill>
                  <a:schemeClr val="tx1"/>
                </a:solidFill>
              </a:rPr>
              <a:t>L’agitation</a:t>
            </a:r>
          </a:p>
          <a:p>
            <a:pPr algn="ctr"/>
            <a:endParaRPr lang="fr-FR" sz="2400" dirty="0">
              <a:solidFill>
                <a:schemeClr val="tx1"/>
              </a:solidFill>
            </a:endParaRPr>
          </a:p>
        </p:txBody>
      </p:sp>
      <p:sp>
        <p:nvSpPr>
          <p:cNvPr id="48" name="Rectangle : coins arrondis 10">
            <a:extLst>
              <a:ext uri="{FF2B5EF4-FFF2-40B4-BE49-F238E27FC236}">
                <a16:creationId xmlns:a16="http://schemas.microsoft.com/office/drawing/2014/main" id="{DCDDD6B0-2970-401A-05D5-E8856AC0785C}"/>
              </a:ext>
            </a:extLst>
          </p:cNvPr>
          <p:cNvSpPr/>
          <p:nvPr/>
        </p:nvSpPr>
        <p:spPr>
          <a:xfrm>
            <a:off x="1325382" y="560022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49" name="Rectangle : coins arrondis 11">
            <a:extLst>
              <a:ext uri="{FF2B5EF4-FFF2-40B4-BE49-F238E27FC236}">
                <a16:creationId xmlns:a16="http://schemas.microsoft.com/office/drawing/2014/main" id="{A6A6174D-FBEC-91EC-1074-7AE6D393C5DD}"/>
              </a:ext>
            </a:extLst>
          </p:cNvPr>
          <p:cNvSpPr/>
          <p:nvPr/>
        </p:nvSpPr>
        <p:spPr>
          <a:xfrm>
            <a:off x="5308829" y="5564314"/>
            <a:ext cx="299184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b="1" dirty="0">
              <a:solidFill>
                <a:schemeClr val="tx1"/>
              </a:solidFill>
            </a:endParaRPr>
          </a:p>
          <a:p>
            <a:pPr algn="ctr"/>
            <a:r>
              <a:rPr lang="fr-MA" sz="2400" b="1" dirty="0">
                <a:solidFill>
                  <a:schemeClr val="tx1"/>
                </a:solidFill>
              </a:rPr>
              <a:t>La surface de contact</a:t>
            </a:r>
          </a:p>
          <a:p>
            <a:pPr algn="ctr"/>
            <a:endParaRPr lang="fr-FR" sz="2400" dirty="0">
              <a:solidFill>
                <a:schemeClr val="tx1"/>
              </a:solidFill>
            </a:endParaRPr>
          </a:p>
        </p:txBody>
      </p:sp>
      <p:sp>
        <p:nvSpPr>
          <p:cNvPr id="50" name="Rectangle : coins arrondis 12">
            <a:extLst>
              <a:ext uri="{FF2B5EF4-FFF2-40B4-BE49-F238E27FC236}">
                <a16:creationId xmlns:a16="http://schemas.microsoft.com/office/drawing/2014/main" id="{795CA926-E175-C5F8-B836-D0EFD3DEC069}"/>
              </a:ext>
            </a:extLst>
          </p:cNvPr>
          <p:cNvSpPr/>
          <p:nvPr/>
        </p:nvSpPr>
        <p:spPr>
          <a:xfrm>
            <a:off x="5013462" y="5564314"/>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1" name="Rectangle : coins arrondis 13">
            <a:extLst>
              <a:ext uri="{FF2B5EF4-FFF2-40B4-BE49-F238E27FC236}">
                <a16:creationId xmlns:a16="http://schemas.microsoft.com/office/drawing/2014/main" id="{743F5F46-9B72-224C-F994-73FC9D971D6D}"/>
              </a:ext>
            </a:extLst>
          </p:cNvPr>
          <p:cNvSpPr/>
          <p:nvPr/>
        </p:nvSpPr>
        <p:spPr>
          <a:xfrm>
            <a:off x="9118828" y="5563238"/>
            <a:ext cx="2304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 La température</a:t>
            </a:r>
            <a:endParaRPr lang="fr-FR" sz="2400" dirty="0">
              <a:solidFill>
                <a:schemeClr val="tx1"/>
              </a:solidFill>
            </a:endParaRPr>
          </a:p>
        </p:txBody>
      </p:sp>
      <p:sp>
        <p:nvSpPr>
          <p:cNvPr id="52" name="Rectangle : coins arrondis 14">
            <a:extLst>
              <a:ext uri="{FF2B5EF4-FFF2-40B4-BE49-F238E27FC236}">
                <a16:creationId xmlns:a16="http://schemas.microsoft.com/office/drawing/2014/main" id="{45A70CDC-94D9-FB35-0A09-06257379DD5F}"/>
              </a:ext>
            </a:extLst>
          </p:cNvPr>
          <p:cNvSpPr/>
          <p:nvPr/>
        </p:nvSpPr>
        <p:spPr>
          <a:xfrm>
            <a:off x="8823462" y="55632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40" name="Groupe 39"/>
          <p:cNvGrpSpPr/>
          <p:nvPr/>
        </p:nvGrpSpPr>
        <p:grpSpPr>
          <a:xfrm>
            <a:off x="2335667" y="2571276"/>
            <a:ext cx="479706" cy="258369"/>
            <a:chOff x="4427808" y="3728384"/>
            <a:chExt cx="479706" cy="258369"/>
          </a:xfrm>
        </p:grpSpPr>
        <p:pic>
          <p:nvPicPr>
            <p:cNvPr id="41"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42"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43"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44"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45"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53"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54"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55"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56"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57"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58"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59"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60"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61"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62"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63"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64"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65"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66"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67"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68"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69"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70"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71"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72"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73"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74"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75"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76"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77"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78"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79"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80"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81"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82"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83"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84"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5"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6"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7"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8"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9"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0"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1"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2"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3"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4"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5"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6"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7"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8"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9"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0"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1"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3"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6"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9"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3"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4"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5"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6"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7"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8"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9"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0"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1"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2"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3"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4"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5"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6"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7"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8"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9"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0"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1"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2"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3"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4"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5"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6"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7"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8"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9"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0"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1"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2"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3"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4"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7"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8"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9"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0"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3"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4"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5"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6"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7"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grpSp>
        <p:nvGrpSpPr>
          <p:cNvPr id="168" name="Groupe 167"/>
          <p:cNvGrpSpPr/>
          <p:nvPr/>
        </p:nvGrpSpPr>
        <p:grpSpPr>
          <a:xfrm>
            <a:off x="8666112" y="2598777"/>
            <a:ext cx="479706" cy="258369"/>
            <a:chOff x="4427808" y="3728384"/>
            <a:chExt cx="479706" cy="258369"/>
          </a:xfrm>
        </p:grpSpPr>
        <p:pic>
          <p:nvPicPr>
            <p:cNvPr id="169"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170"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171"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172"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173"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174"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175"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176"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177"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178"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179"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180"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181"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182"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183"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184"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185"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186"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187"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188"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189"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190"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191"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192"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193"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194"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195"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196"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197"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198"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199"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200"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201"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202"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203"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204"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205"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6"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7"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8"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9"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0"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1"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2"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3"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4"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5"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6"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7"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8"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9"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0"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1"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2"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3"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4"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5"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6"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7"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8"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9"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0"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1"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2"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3"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4"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5"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6"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7"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8"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9"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0"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1"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2"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3"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4"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5"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6"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7"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8"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9"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0"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1"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2"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3"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4"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5"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6"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7"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8"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9"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0"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1"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2"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3"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4"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5"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6"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7"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8"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9"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0"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1"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2"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3"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4"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5"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6"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7"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8"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9"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0"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1"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2"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3"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4"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5"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6"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7"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8"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291"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296" name="Rectangle 295">
            <a:extLst>
              <a:ext uri="{FF2B5EF4-FFF2-40B4-BE49-F238E27FC236}">
                <a16:creationId xmlns:a16="http://schemas.microsoft.com/office/drawing/2014/main" id="{DB17B543-988E-DDE7-EB4C-157081EC0B8B}"/>
              </a:ext>
            </a:extLst>
          </p:cNvPr>
          <p:cNvSpPr/>
          <p:nvPr/>
        </p:nvSpPr>
        <p:spPr>
          <a:xfrm>
            <a:off x="380982" y="4614701"/>
            <a:ext cx="11236080" cy="523220"/>
          </a:xfrm>
          <a:prstGeom prst="rect">
            <a:avLst/>
          </a:prstGeom>
          <a:solidFill>
            <a:srgbClr val="36AFCE">
              <a:lumMod val="20000"/>
              <a:lumOff val="80000"/>
            </a:srgbClr>
          </a:solidFill>
        </p:spPr>
        <p:txBody>
          <a:bodyPr wrap="square">
            <a:spAutoFit/>
          </a:bodyPr>
          <a:lstStyle/>
          <a:p>
            <a:endParaRPr lang="fr-F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39" name="Rectangle 38"/>
          <p:cNvSpPr/>
          <p:nvPr/>
        </p:nvSpPr>
        <p:spPr>
          <a:xfrm>
            <a:off x="2649291" y="4636522"/>
            <a:ext cx="6369372" cy="461665"/>
          </a:xfrm>
          <a:prstGeom prst="rect">
            <a:avLst/>
          </a:prstGeom>
        </p:spPr>
        <p:txBody>
          <a:bodyPr wrap="none">
            <a:spAutoFit/>
          </a:bodyPr>
          <a:lstStyle/>
          <a:p>
            <a:r>
              <a:rPr lang="fr-MA" sz="2400" b="1" dirty="0">
                <a:ea typeface="Times New Roman" panose="02020603050405020304" pitchFamily="18" charset="0"/>
                <a:cs typeface="Times New Roman" panose="02020603050405020304" pitchFamily="18" charset="0"/>
              </a:rPr>
              <a:t>L</a:t>
            </a:r>
            <a:r>
              <a:rPr lang="fr-MA" sz="2400" b="1" dirty="0">
                <a:latin typeface="+mn-lt"/>
                <a:ea typeface="Times New Roman" panose="02020603050405020304" pitchFamily="18" charset="0"/>
                <a:cs typeface="Times New Roman" panose="02020603050405020304" pitchFamily="18" charset="0"/>
              </a:rPr>
              <a:t>e facteur </a:t>
            </a:r>
            <a:r>
              <a:rPr lang="fr-MA" sz="2400" b="1" dirty="0">
                <a:ea typeface="Times New Roman" panose="02020603050405020304" pitchFamily="18" charset="0"/>
                <a:cs typeface="Times New Roman" panose="02020603050405020304" pitchFamily="18" charset="0"/>
              </a:rPr>
              <a:t>qu’on a varié(variable indépendante)</a:t>
            </a:r>
            <a:r>
              <a:rPr lang="fr-MA" sz="2400" b="1" dirty="0">
                <a:latin typeface="+mn-lt"/>
                <a:ea typeface="Times New Roman" panose="02020603050405020304" pitchFamily="18" charset="0"/>
                <a:cs typeface="Times New Roman" panose="02020603050405020304" pitchFamily="18" charset="0"/>
              </a:rPr>
              <a:t>:</a:t>
            </a:r>
            <a:endParaRPr lang="fr-FR" sz="2400" b="1" dirty="0">
              <a:latin typeface="+mn-lt"/>
              <a:ea typeface="Times New Roman" panose="02020603050405020304" pitchFamily="18" charset="0"/>
              <a:cs typeface="Times New Roman" panose="02020603050405020304" pitchFamily="18" charset="0"/>
            </a:endParaRPr>
          </a:p>
        </p:txBody>
      </p:sp>
      <p:pic>
        <p:nvPicPr>
          <p:cNvPr id="297"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78252" y="5936901"/>
            <a:ext cx="660375" cy="684830"/>
          </a:xfrm>
          <a:prstGeom prst="rect">
            <a:avLst/>
          </a:prstGeom>
        </p:spPr>
      </p:pic>
      <p:sp>
        <p:nvSpPr>
          <p:cNvPr id="2" name="Titre 1">
            <a:extLst>
              <a:ext uri="{FF2B5EF4-FFF2-40B4-BE49-F238E27FC236}">
                <a16:creationId xmlns:a16="http://schemas.microsoft.com/office/drawing/2014/main" id="{89416561-2BB4-5D5E-41D2-3AF80B8D12BD}"/>
              </a:ext>
            </a:extLst>
          </p:cNvPr>
          <p:cNvSpPr>
            <a:spLocks noGrp="1"/>
          </p:cNvSpPr>
          <p:nvPr>
            <p:ph type="title"/>
          </p:nvPr>
        </p:nvSpPr>
        <p:spPr/>
        <p:txBody>
          <a:bodyPr/>
          <a:lstStyle/>
          <a:p>
            <a:r>
              <a:rPr lang="fr-FR" dirty="0"/>
              <a:t>Le facteur qui a varié est effectivement la température(20°C   - 50°C) .</a:t>
            </a:r>
          </a:p>
        </p:txBody>
      </p:sp>
      <p:sp>
        <p:nvSpPr>
          <p:cNvPr id="4" name="Espace réservé du contenu 3">
            <a:extLst>
              <a:ext uri="{FF2B5EF4-FFF2-40B4-BE49-F238E27FC236}">
                <a16:creationId xmlns:a16="http://schemas.microsoft.com/office/drawing/2014/main" id="{88AF45D3-2D6F-7549-32B3-F0459C288CC3}"/>
              </a:ext>
            </a:extLst>
          </p:cNvPr>
          <p:cNvSpPr>
            <a:spLocks noGrp="1"/>
          </p:cNvSpPr>
          <p:nvPr>
            <p:ph sz="quarter" idx="11"/>
          </p:nvPr>
        </p:nvSpPr>
        <p:spPr/>
        <p:txBody>
          <a:bodyPr/>
          <a:lstStyle/>
          <a:p>
            <a:r>
              <a:rPr lang="fr-MA" dirty="0">
                <a:solidFill>
                  <a:schemeClr val="bg1">
                    <a:lumMod val="65000"/>
                  </a:schemeClr>
                </a:solidFill>
                <a:ea typeface="Calibri" panose="020F0502020204030204" pitchFamily="34" charset="0"/>
                <a:sym typeface="Hammersmith One"/>
              </a:rPr>
              <a:t>Orienter les élèves à observer les conditions de chaque dissolution.</a:t>
            </a:r>
            <a:endParaRPr lang="fr-FR" sz="500" dirty="0">
              <a:solidFill>
                <a:schemeClr val="bg1">
                  <a:lumMod val="65000"/>
                </a:schemeClr>
              </a:solidFill>
              <a:ea typeface="Calibri" panose="020F0502020204030204" pitchFamily="34" charset="0"/>
            </a:endParaRPr>
          </a:p>
        </p:txBody>
      </p:sp>
      <p:pic>
        <p:nvPicPr>
          <p:cNvPr id="5" name="Google Shape;1084;p29">
            <a:extLst>
              <a:ext uri="{FF2B5EF4-FFF2-40B4-BE49-F238E27FC236}">
                <a16:creationId xmlns:a16="http://schemas.microsoft.com/office/drawing/2014/main" id="{4FFA23AC-C36B-47C6-22E7-C768758DBF9D}"/>
              </a:ext>
            </a:extLst>
          </p:cNvPr>
          <p:cNvPicPr preferRelativeResize="0"/>
          <p:nvPr/>
        </p:nvPicPr>
        <p:blipFill rotWithShape="1">
          <a:blip r:embed="rId8">
            <a:alphaModFix/>
          </a:blip>
          <a:srcRect/>
          <a:stretch/>
        </p:blipFill>
        <p:spPr>
          <a:xfrm>
            <a:off x="11600270" y="456097"/>
            <a:ext cx="424481" cy="424481"/>
          </a:xfrm>
          <a:prstGeom prst="rect">
            <a:avLst/>
          </a:prstGeom>
          <a:noFill/>
          <a:ln>
            <a:noFill/>
          </a:ln>
        </p:spPr>
      </p:pic>
    </p:spTree>
    <p:extLst>
      <p:ext uri="{BB962C8B-B14F-4D97-AF65-F5344CB8AC3E}">
        <p14:creationId xmlns:p14="http://schemas.microsoft.com/office/powerpoint/2010/main" val="4056485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14" name="ZoneTexte 13">
            <a:extLst>
              <a:ext uri="{FF2B5EF4-FFF2-40B4-BE49-F238E27FC236}">
                <a16:creationId xmlns:a16="http://schemas.microsoft.com/office/drawing/2014/main" id="{2797223D-A99E-5FA0-CA0C-079FC12D9235}"/>
              </a:ext>
            </a:extLst>
          </p:cNvPr>
          <p:cNvSpPr txBox="1"/>
          <p:nvPr/>
        </p:nvSpPr>
        <p:spPr>
          <a:xfrm>
            <a:off x="966810" y="1356780"/>
            <a:ext cx="10404824" cy="523220"/>
          </a:xfrm>
          <a:prstGeom prst="rect">
            <a:avLst/>
          </a:prstGeom>
          <a:noFill/>
        </p:spPr>
        <p:txBody>
          <a:bodyPr wrap="square" rtlCol="0">
            <a:spAutoFit/>
          </a:bodyPr>
          <a:lstStyle/>
          <a:p>
            <a:r>
              <a:rPr lang="fr-FR" sz="2800" dirty="0"/>
              <a:t> On introduit un même morceau de sucre dans chaque bécher  A et B. </a:t>
            </a:r>
          </a:p>
        </p:txBody>
      </p:sp>
      <p:sp>
        <p:nvSpPr>
          <p:cNvPr id="18" name="Freeform 9382"/>
          <p:cNvSpPr/>
          <p:nvPr/>
        </p:nvSpPr>
        <p:spPr>
          <a:xfrm>
            <a:off x="2371207" y="2754234"/>
            <a:ext cx="686300" cy="127920"/>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 name="Freeform 9383"/>
          <p:cNvSpPr/>
          <p:nvPr/>
        </p:nvSpPr>
        <p:spPr>
          <a:xfrm>
            <a:off x="2371210" y="2813781"/>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 name="Freeform 9384"/>
          <p:cNvSpPr/>
          <p:nvPr/>
        </p:nvSpPr>
        <p:spPr>
          <a:xfrm>
            <a:off x="2356259" y="3028514"/>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 name="Freeform 9385"/>
          <p:cNvSpPr/>
          <p:nvPr/>
        </p:nvSpPr>
        <p:spPr>
          <a:xfrm>
            <a:off x="2350363" y="2363153"/>
            <a:ext cx="722406" cy="134672"/>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 name="Freeform 9386"/>
          <p:cNvSpPr/>
          <p:nvPr/>
        </p:nvSpPr>
        <p:spPr>
          <a:xfrm>
            <a:off x="2350363" y="2363157"/>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 name="Freeform 9387"/>
          <p:cNvSpPr/>
          <p:nvPr/>
        </p:nvSpPr>
        <p:spPr>
          <a:xfrm>
            <a:off x="2350363" y="2363157"/>
            <a:ext cx="722406" cy="80724"/>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 name="Freeform 9388"/>
          <p:cNvSpPr/>
          <p:nvPr/>
        </p:nvSpPr>
        <p:spPr>
          <a:xfrm>
            <a:off x="2371210" y="2487998"/>
            <a:ext cx="686287" cy="740567"/>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 name="Freeform 9389"/>
          <p:cNvSpPr/>
          <p:nvPr/>
        </p:nvSpPr>
        <p:spPr>
          <a:xfrm>
            <a:off x="2350369" y="2436125"/>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 name="Freeform 9390"/>
          <p:cNvSpPr/>
          <p:nvPr/>
        </p:nvSpPr>
        <p:spPr>
          <a:xfrm>
            <a:off x="2350369" y="2436125"/>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 name="Freeform 9391"/>
          <p:cNvSpPr/>
          <p:nvPr/>
        </p:nvSpPr>
        <p:spPr>
          <a:xfrm>
            <a:off x="8677009" y="2803459"/>
            <a:ext cx="686300" cy="127949"/>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 name="Freeform 9392"/>
          <p:cNvSpPr/>
          <p:nvPr/>
        </p:nvSpPr>
        <p:spPr>
          <a:xfrm>
            <a:off x="8677012" y="2863006"/>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 name="Freeform 9393"/>
          <p:cNvSpPr/>
          <p:nvPr/>
        </p:nvSpPr>
        <p:spPr>
          <a:xfrm>
            <a:off x="8662061" y="3077738"/>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1" name="Freeform 9394"/>
          <p:cNvSpPr/>
          <p:nvPr/>
        </p:nvSpPr>
        <p:spPr>
          <a:xfrm>
            <a:off x="8626348" y="2412386"/>
            <a:ext cx="722406" cy="134658"/>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2" name="Freeform 9395"/>
          <p:cNvSpPr/>
          <p:nvPr/>
        </p:nvSpPr>
        <p:spPr>
          <a:xfrm>
            <a:off x="8666112" y="241238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3" name="Freeform 9396"/>
          <p:cNvSpPr/>
          <p:nvPr/>
        </p:nvSpPr>
        <p:spPr>
          <a:xfrm>
            <a:off x="8685989" y="241238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4" name="Freeform 9397"/>
          <p:cNvSpPr/>
          <p:nvPr/>
        </p:nvSpPr>
        <p:spPr>
          <a:xfrm>
            <a:off x="8677012" y="2537231"/>
            <a:ext cx="686287" cy="740538"/>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 name="Freeform 9398"/>
          <p:cNvSpPr/>
          <p:nvPr/>
        </p:nvSpPr>
        <p:spPr>
          <a:xfrm>
            <a:off x="8656171" y="248534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 name="Freeform 9399"/>
          <p:cNvSpPr/>
          <p:nvPr/>
        </p:nvSpPr>
        <p:spPr>
          <a:xfrm>
            <a:off x="8656171" y="248534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 name="Rectangle 36"/>
          <p:cNvSpPr/>
          <p:nvPr/>
        </p:nvSpPr>
        <p:spPr>
          <a:xfrm>
            <a:off x="1325382" y="3345670"/>
            <a:ext cx="2618922" cy="830997"/>
          </a:xfrm>
          <a:prstGeom prst="rect">
            <a:avLst/>
          </a:prstGeom>
        </p:spPr>
        <p:txBody>
          <a:bodyPr wrap="none">
            <a:spAutoFit/>
          </a:bodyPr>
          <a:lstStyle/>
          <a:p>
            <a:r>
              <a:rPr lang="fr-FR" sz="1600" b="1" dirty="0">
                <a:latin typeface="+mn-lt"/>
                <a:ea typeface="Times New Roman" panose="02020603050405020304" pitchFamily="18" charset="0"/>
                <a:cs typeface="Times New Roman" panose="02020603050405020304" pitchFamily="18" charset="0"/>
              </a:rPr>
              <a:t>Bécher A : </a:t>
            </a:r>
            <a:r>
              <a:rPr lang="fr-FR" sz="1600" dirty="0">
                <a:latin typeface="+mn-lt"/>
                <a:ea typeface="Times New Roman" panose="02020603050405020304" pitchFamily="18" charset="0"/>
                <a:cs typeface="Times New Roman" panose="02020603050405020304" pitchFamily="18" charset="0"/>
              </a:rPr>
              <a:t>Volume V d’eau à </a:t>
            </a:r>
          </a:p>
          <a:p>
            <a:r>
              <a:rPr lang="fr-FR" sz="1600" dirty="0">
                <a:latin typeface="+mn-lt"/>
                <a:ea typeface="Times New Roman" panose="02020603050405020304" pitchFamily="18" charset="0"/>
                <a:cs typeface="Times New Roman" panose="02020603050405020304" pitchFamily="18" charset="0"/>
              </a:rPr>
              <a:t>                   </a:t>
            </a:r>
            <a:r>
              <a:rPr lang="fr-FR" sz="1600" b="1" dirty="0">
                <a:ea typeface="Times New Roman" panose="02020603050405020304" pitchFamily="18" charset="0"/>
                <a:cs typeface="Times New Roman" panose="02020603050405020304" pitchFamily="18" charset="0"/>
              </a:rPr>
              <a:t>température 20°C,</a:t>
            </a:r>
          </a:p>
          <a:p>
            <a:r>
              <a:rPr lang="fr-FR" sz="1600" b="1" dirty="0">
                <a:ea typeface="Times New Roman" panose="02020603050405020304" pitchFamily="18" charset="0"/>
                <a:cs typeface="Times New Roman" panose="02020603050405020304" pitchFamily="18" charset="0"/>
              </a:rPr>
              <a:t>                    sans agitation.</a:t>
            </a:r>
            <a:endParaRPr lang="fr-FR" sz="1600" b="1" dirty="0"/>
          </a:p>
        </p:txBody>
      </p:sp>
      <p:sp>
        <p:nvSpPr>
          <p:cNvPr id="38" name="Rectangle 37"/>
          <p:cNvSpPr/>
          <p:nvPr/>
        </p:nvSpPr>
        <p:spPr>
          <a:xfrm>
            <a:off x="7955128" y="3394481"/>
            <a:ext cx="2758384" cy="830997"/>
          </a:xfrm>
          <a:prstGeom prst="rect">
            <a:avLst/>
          </a:prstGeom>
        </p:spPr>
        <p:txBody>
          <a:bodyPr wrap="none">
            <a:spAutoFit/>
          </a:bodyPr>
          <a:lstStyle/>
          <a:p>
            <a:r>
              <a:rPr lang="fr-FR" sz="1600" b="1" dirty="0">
                <a:latin typeface="+mn-lt"/>
                <a:ea typeface="Times New Roman" panose="02020603050405020304" pitchFamily="18" charset="0"/>
                <a:cs typeface="Times New Roman" panose="02020603050405020304" pitchFamily="18" charset="0"/>
              </a:rPr>
              <a:t>Bécher B : </a:t>
            </a:r>
            <a:r>
              <a:rPr lang="fr-FR" sz="1600" dirty="0">
                <a:latin typeface="+mn-lt"/>
                <a:ea typeface="Times New Roman" panose="02020603050405020304" pitchFamily="18" charset="0"/>
                <a:cs typeface="Times New Roman" panose="02020603050405020304" pitchFamily="18" charset="0"/>
              </a:rPr>
              <a:t>Volume V d’eau à </a:t>
            </a:r>
          </a:p>
          <a:p>
            <a:r>
              <a:rPr lang="fr-FR" sz="1600" dirty="0">
                <a:latin typeface="+mn-lt"/>
                <a:ea typeface="Times New Roman" panose="02020603050405020304" pitchFamily="18" charset="0"/>
                <a:cs typeface="Times New Roman" panose="02020603050405020304" pitchFamily="18" charset="0"/>
              </a:rPr>
              <a:t>                     </a:t>
            </a:r>
            <a:r>
              <a:rPr lang="fr-FR" sz="1600" b="1" dirty="0">
                <a:ea typeface="Times New Roman" panose="02020603050405020304" pitchFamily="18" charset="0"/>
                <a:cs typeface="Times New Roman" panose="02020603050405020304" pitchFamily="18" charset="0"/>
              </a:rPr>
              <a:t>température 20°C, </a:t>
            </a:r>
          </a:p>
          <a:p>
            <a:r>
              <a:rPr lang="fr-FR" sz="1600" b="1" dirty="0">
                <a:ea typeface="Times New Roman" panose="02020603050405020304" pitchFamily="18" charset="0"/>
                <a:cs typeface="Times New Roman" panose="02020603050405020304" pitchFamily="18" charset="0"/>
              </a:rPr>
              <a:t>                    avec agitation.</a:t>
            </a:r>
            <a:endParaRPr lang="fr-FR" sz="1600" b="1" dirty="0"/>
          </a:p>
        </p:txBody>
      </p:sp>
      <p:cxnSp>
        <p:nvCxnSpPr>
          <p:cNvPr id="47" name="Connecteur droit 46"/>
          <p:cNvCxnSpPr/>
          <p:nvPr/>
        </p:nvCxnSpPr>
        <p:spPr>
          <a:xfrm rot="16200000" flipH="1">
            <a:off x="8467930" y="2407595"/>
            <a:ext cx="836579" cy="5155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 coins arrondis 9">
            <a:extLst>
              <a:ext uri="{FF2B5EF4-FFF2-40B4-BE49-F238E27FC236}">
                <a16:creationId xmlns:a16="http://schemas.microsoft.com/office/drawing/2014/main" id="{C96A2C8F-2609-5D7D-A2F1-7646B9D7F425}"/>
              </a:ext>
            </a:extLst>
          </p:cNvPr>
          <p:cNvSpPr/>
          <p:nvPr/>
        </p:nvSpPr>
        <p:spPr>
          <a:xfrm>
            <a:off x="1620750" y="5497576"/>
            <a:ext cx="20523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a:t>
            </a:r>
          </a:p>
          <a:p>
            <a:pPr algn="ctr"/>
            <a:r>
              <a:rPr lang="fr-MA" sz="2400" b="1" dirty="0">
                <a:solidFill>
                  <a:schemeClr val="tx1"/>
                </a:solidFill>
              </a:rPr>
              <a:t>L’agitation</a:t>
            </a:r>
          </a:p>
          <a:p>
            <a:pPr algn="ctr"/>
            <a:endParaRPr lang="fr-FR" sz="2400" dirty="0">
              <a:solidFill>
                <a:schemeClr val="tx1"/>
              </a:solidFill>
            </a:endParaRPr>
          </a:p>
        </p:txBody>
      </p:sp>
      <p:sp>
        <p:nvSpPr>
          <p:cNvPr id="52" name="Rectangle : coins arrondis 10">
            <a:extLst>
              <a:ext uri="{FF2B5EF4-FFF2-40B4-BE49-F238E27FC236}">
                <a16:creationId xmlns:a16="http://schemas.microsoft.com/office/drawing/2014/main" id="{DCDDD6B0-2970-401A-05D5-E8856AC0785C}"/>
              </a:ext>
            </a:extLst>
          </p:cNvPr>
          <p:cNvSpPr/>
          <p:nvPr/>
        </p:nvSpPr>
        <p:spPr>
          <a:xfrm>
            <a:off x="1325382" y="549757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53" name="Rectangle : coins arrondis 11">
            <a:extLst>
              <a:ext uri="{FF2B5EF4-FFF2-40B4-BE49-F238E27FC236}">
                <a16:creationId xmlns:a16="http://schemas.microsoft.com/office/drawing/2014/main" id="{A6A6174D-FBEC-91EC-1074-7AE6D393C5DD}"/>
              </a:ext>
            </a:extLst>
          </p:cNvPr>
          <p:cNvSpPr/>
          <p:nvPr/>
        </p:nvSpPr>
        <p:spPr>
          <a:xfrm>
            <a:off x="5308829" y="5461668"/>
            <a:ext cx="299184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b="1" dirty="0">
              <a:solidFill>
                <a:schemeClr val="tx1"/>
              </a:solidFill>
            </a:endParaRPr>
          </a:p>
          <a:p>
            <a:pPr algn="ctr"/>
            <a:r>
              <a:rPr lang="fr-MA" sz="2400" b="1" dirty="0">
                <a:solidFill>
                  <a:schemeClr val="tx1"/>
                </a:solidFill>
              </a:rPr>
              <a:t>La surface de contact</a:t>
            </a:r>
          </a:p>
          <a:p>
            <a:pPr algn="ctr"/>
            <a:endParaRPr lang="fr-FR" sz="2400" dirty="0">
              <a:solidFill>
                <a:schemeClr val="tx1"/>
              </a:solidFill>
            </a:endParaRPr>
          </a:p>
        </p:txBody>
      </p:sp>
      <p:sp>
        <p:nvSpPr>
          <p:cNvPr id="54" name="Rectangle : coins arrondis 12">
            <a:extLst>
              <a:ext uri="{FF2B5EF4-FFF2-40B4-BE49-F238E27FC236}">
                <a16:creationId xmlns:a16="http://schemas.microsoft.com/office/drawing/2014/main" id="{795CA926-E175-C5F8-B836-D0EFD3DEC069}"/>
              </a:ext>
            </a:extLst>
          </p:cNvPr>
          <p:cNvSpPr/>
          <p:nvPr/>
        </p:nvSpPr>
        <p:spPr>
          <a:xfrm>
            <a:off x="5013462" y="546166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55" name="Rectangle : coins arrondis 13">
            <a:extLst>
              <a:ext uri="{FF2B5EF4-FFF2-40B4-BE49-F238E27FC236}">
                <a16:creationId xmlns:a16="http://schemas.microsoft.com/office/drawing/2014/main" id="{743F5F46-9B72-224C-F994-73FC9D971D6D}"/>
              </a:ext>
            </a:extLst>
          </p:cNvPr>
          <p:cNvSpPr/>
          <p:nvPr/>
        </p:nvSpPr>
        <p:spPr>
          <a:xfrm>
            <a:off x="9118828" y="5460592"/>
            <a:ext cx="2304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 La température</a:t>
            </a:r>
            <a:endParaRPr lang="fr-FR" sz="2400" dirty="0">
              <a:solidFill>
                <a:schemeClr val="tx1"/>
              </a:solidFill>
            </a:endParaRPr>
          </a:p>
        </p:txBody>
      </p:sp>
      <p:sp>
        <p:nvSpPr>
          <p:cNvPr id="56" name="Rectangle : coins arrondis 14">
            <a:extLst>
              <a:ext uri="{FF2B5EF4-FFF2-40B4-BE49-F238E27FC236}">
                <a16:creationId xmlns:a16="http://schemas.microsoft.com/office/drawing/2014/main" id="{45A70CDC-94D9-FB35-0A09-06257379DD5F}"/>
              </a:ext>
            </a:extLst>
          </p:cNvPr>
          <p:cNvSpPr/>
          <p:nvPr/>
        </p:nvSpPr>
        <p:spPr>
          <a:xfrm>
            <a:off x="8823462" y="546059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40" name="Groupe 39"/>
          <p:cNvGrpSpPr/>
          <p:nvPr/>
        </p:nvGrpSpPr>
        <p:grpSpPr>
          <a:xfrm>
            <a:off x="2335091" y="2935467"/>
            <a:ext cx="479706" cy="258369"/>
            <a:chOff x="4427808" y="3728384"/>
            <a:chExt cx="479706" cy="258369"/>
          </a:xfrm>
        </p:grpSpPr>
        <p:pic>
          <p:nvPicPr>
            <p:cNvPr id="41"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42"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43"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44"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45"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46"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49"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50"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57"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58"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59"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60"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61"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62"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63"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64"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65"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66"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67"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68"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69"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70"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71"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72"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73"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74"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75"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76"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77"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78"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79"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80"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81"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82"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83"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84"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85"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6"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7"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8"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9"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0"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1"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2"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3"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4"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5"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6"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7"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8"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9"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0"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1"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3"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6"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9"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3"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4"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5"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6"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7"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8"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9"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0"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1"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2"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3"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4"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5"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6"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7"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8"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9"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0"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1"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2"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3"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4"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5"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6"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7"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8"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9"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0"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1"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2"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3"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4"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7"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8"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9"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0"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3"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4"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5"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6"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7"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8"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grpSp>
        <p:nvGrpSpPr>
          <p:cNvPr id="169" name="Groupe 168"/>
          <p:cNvGrpSpPr/>
          <p:nvPr/>
        </p:nvGrpSpPr>
        <p:grpSpPr>
          <a:xfrm>
            <a:off x="8712873" y="3019400"/>
            <a:ext cx="479706" cy="258369"/>
            <a:chOff x="4427808" y="3728384"/>
            <a:chExt cx="479706" cy="258369"/>
          </a:xfrm>
        </p:grpSpPr>
        <p:pic>
          <p:nvPicPr>
            <p:cNvPr id="170"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171"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172"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173"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174"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175"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176"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177"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178"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179"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180"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181"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182"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183"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184"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185"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186"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187"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188"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189"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190"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191"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192"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193"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194"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195"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196"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197"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198"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199"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200"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201"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202"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203"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204"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205"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206"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7"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8"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9"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0"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1"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2"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3"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4"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5"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6"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7"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8"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9"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0"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1"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2"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3"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4"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5"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6"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7"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8"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9"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0"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1"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2"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3"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4"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5"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6"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7"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8"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9"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0"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1"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2"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3"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4"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5"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6"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7"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8"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9"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0"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1"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2"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3"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4"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5"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6"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7"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8"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9"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0"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1"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2"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3"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4"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5"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6"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7"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8"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9"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0"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1"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2"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3"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4"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5"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6"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7"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8"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9"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0"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1"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2"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3"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4"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5"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6"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7"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8"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9"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290" name="Rectangle 289">
            <a:extLst>
              <a:ext uri="{FF2B5EF4-FFF2-40B4-BE49-F238E27FC236}">
                <a16:creationId xmlns:a16="http://schemas.microsoft.com/office/drawing/2014/main" id="{DB17B543-988E-DDE7-EB4C-157081EC0B8B}"/>
              </a:ext>
            </a:extLst>
          </p:cNvPr>
          <p:cNvSpPr/>
          <p:nvPr/>
        </p:nvSpPr>
        <p:spPr>
          <a:xfrm>
            <a:off x="380982" y="4474738"/>
            <a:ext cx="11236080" cy="523220"/>
          </a:xfrm>
          <a:prstGeom prst="rect">
            <a:avLst/>
          </a:prstGeom>
          <a:solidFill>
            <a:srgbClr val="36AFCE">
              <a:lumMod val="20000"/>
              <a:lumOff val="80000"/>
            </a:srgbClr>
          </a:solidFill>
        </p:spPr>
        <p:txBody>
          <a:bodyPr wrap="square">
            <a:spAutoFit/>
          </a:bodyPr>
          <a:lstStyle/>
          <a:p>
            <a:endParaRPr lang="fr-F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291" name="Rectangle 290"/>
          <p:cNvSpPr/>
          <p:nvPr/>
        </p:nvSpPr>
        <p:spPr>
          <a:xfrm>
            <a:off x="2649291" y="4496559"/>
            <a:ext cx="6369372" cy="461665"/>
          </a:xfrm>
          <a:prstGeom prst="rect">
            <a:avLst/>
          </a:prstGeom>
        </p:spPr>
        <p:txBody>
          <a:bodyPr wrap="none">
            <a:spAutoFit/>
          </a:bodyPr>
          <a:lstStyle/>
          <a:p>
            <a:r>
              <a:rPr lang="fr-MA" sz="2400" b="1" dirty="0">
                <a:ea typeface="Times New Roman" panose="02020603050405020304" pitchFamily="18" charset="0"/>
                <a:cs typeface="Times New Roman" panose="02020603050405020304" pitchFamily="18" charset="0"/>
              </a:rPr>
              <a:t>L</a:t>
            </a:r>
            <a:r>
              <a:rPr lang="fr-MA" sz="2400" b="1" dirty="0">
                <a:latin typeface="+mn-lt"/>
                <a:ea typeface="Times New Roman" panose="02020603050405020304" pitchFamily="18" charset="0"/>
                <a:cs typeface="Times New Roman" panose="02020603050405020304" pitchFamily="18" charset="0"/>
              </a:rPr>
              <a:t>e facteur </a:t>
            </a:r>
            <a:r>
              <a:rPr lang="fr-MA" sz="2400" b="1" dirty="0">
                <a:ea typeface="Times New Roman" panose="02020603050405020304" pitchFamily="18" charset="0"/>
                <a:cs typeface="Times New Roman" panose="02020603050405020304" pitchFamily="18" charset="0"/>
              </a:rPr>
              <a:t>qu’on a varié (variable indépendante)</a:t>
            </a:r>
            <a:r>
              <a:rPr lang="fr-MA" sz="2400" b="1" dirty="0">
                <a:latin typeface="+mn-lt"/>
                <a:ea typeface="Times New Roman" panose="02020603050405020304" pitchFamily="18" charset="0"/>
                <a:cs typeface="Times New Roman" panose="02020603050405020304" pitchFamily="18" charset="0"/>
              </a:rPr>
              <a:t>:</a:t>
            </a:r>
            <a:endParaRPr lang="fr-FR" sz="2400" b="1" dirty="0">
              <a:latin typeface="+mn-lt"/>
              <a:ea typeface="Times New Roman" panose="02020603050405020304" pitchFamily="18" charset="0"/>
              <a:cs typeface="Times New Roman" panose="02020603050405020304" pitchFamily="18" charset="0"/>
            </a:endParaRPr>
          </a:p>
        </p:txBody>
      </p:sp>
      <p:sp>
        <p:nvSpPr>
          <p:cNvPr id="2" name="Titre 1">
            <a:extLst>
              <a:ext uri="{FF2B5EF4-FFF2-40B4-BE49-F238E27FC236}">
                <a16:creationId xmlns:a16="http://schemas.microsoft.com/office/drawing/2014/main" id="{365F6495-6D70-BEFE-F00B-10E772E405B1}"/>
              </a:ext>
            </a:extLst>
          </p:cNvPr>
          <p:cNvSpPr>
            <a:spLocks noGrp="1"/>
          </p:cNvSpPr>
          <p:nvPr>
            <p:ph type="title"/>
          </p:nvPr>
        </p:nvSpPr>
        <p:spPr/>
        <p:txBody>
          <a:bodyPr/>
          <a:lstStyle/>
          <a:p>
            <a:r>
              <a:rPr lang="fr-FR" dirty="0"/>
              <a:t>Choisir la bonne réponse.</a:t>
            </a:r>
          </a:p>
        </p:txBody>
      </p:sp>
      <p:sp>
        <p:nvSpPr>
          <p:cNvPr id="4" name="Espace réservé du contenu 3">
            <a:extLst>
              <a:ext uri="{FF2B5EF4-FFF2-40B4-BE49-F238E27FC236}">
                <a16:creationId xmlns:a16="http://schemas.microsoft.com/office/drawing/2014/main" id="{E66AA1EE-B763-5F68-5528-3B4C9DD08772}"/>
              </a:ext>
            </a:extLst>
          </p:cNvPr>
          <p:cNvSpPr>
            <a:spLocks noGrp="1"/>
          </p:cNvSpPr>
          <p:nvPr>
            <p:ph sz="quarter" idx="11"/>
          </p:nvPr>
        </p:nvSpPr>
        <p:spPr/>
        <p:txBody>
          <a:bodyPr/>
          <a:lstStyle/>
          <a:p>
            <a:r>
              <a:rPr lang="fr-FR" dirty="0"/>
              <a:t>Orienter les élèves à observer les conditions de chaque dissolution.</a:t>
            </a:r>
          </a:p>
        </p:txBody>
      </p:sp>
      <p:grpSp>
        <p:nvGrpSpPr>
          <p:cNvPr id="5" name="Groupe 4">
            <a:extLst>
              <a:ext uri="{FF2B5EF4-FFF2-40B4-BE49-F238E27FC236}">
                <a16:creationId xmlns:a16="http://schemas.microsoft.com/office/drawing/2014/main" id="{2CD1E02F-DA89-4751-DA16-EF332BA1F2DF}"/>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096B360E-6405-466B-05F2-E1C7C11B2065}"/>
                </a:ext>
              </a:extLst>
            </p:cNvPr>
            <p:cNvPicPr preferRelativeResize="0"/>
            <p:nvPr/>
          </p:nvPicPr>
          <p:blipFill rotWithShape="1">
            <a:blip r:embed="rId6">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925D389C-D668-A897-1E33-33B096649BB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2546160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pic>
        <p:nvPicPr>
          <p:cNvPr id="57"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95345" y="5860811"/>
            <a:ext cx="660375" cy="684830"/>
          </a:xfrm>
          <a:prstGeom prst="rect">
            <a:avLst/>
          </a:prstGeom>
        </p:spPr>
      </p:pic>
      <p:sp>
        <p:nvSpPr>
          <p:cNvPr id="291" name="ZoneTexte 290">
            <a:extLst>
              <a:ext uri="{FF2B5EF4-FFF2-40B4-BE49-F238E27FC236}">
                <a16:creationId xmlns:a16="http://schemas.microsoft.com/office/drawing/2014/main" id="{2797223D-A99E-5FA0-CA0C-079FC12D9235}"/>
              </a:ext>
            </a:extLst>
          </p:cNvPr>
          <p:cNvSpPr txBox="1"/>
          <p:nvPr/>
        </p:nvSpPr>
        <p:spPr>
          <a:xfrm>
            <a:off x="966810" y="1356780"/>
            <a:ext cx="10404824" cy="523220"/>
          </a:xfrm>
          <a:prstGeom prst="rect">
            <a:avLst/>
          </a:prstGeom>
          <a:noFill/>
        </p:spPr>
        <p:txBody>
          <a:bodyPr wrap="square" rtlCol="0">
            <a:spAutoFit/>
          </a:bodyPr>
          <a:lstStyle/>
          <a:p>
            <a:r>
              <a:rPr lang="fr-FR" sz="2800" dirty="0"/>
              <a:t> On introduit un même morceau de sucre dans chaque bécher  A et B. </a:t>
            </a:r>
          </a:p>
        </p:txBody>
      </p:sp>
      <p:sp>
        <p:nvSpPr>
          <p:cNvPr id="292" name="Freeform 9382"/>
          <p:cNvSpPr/>
          <p:nvPr/>
        </p:nvSpPr>
        <p:spPr>
          <a:xfrm>
            <a:off x="2371207" y="2754234"/>
            <a:ext cx="686300" cy="127920"/>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3" name="Freeform 9383"/>
          <p:cNvSpPr/>
          <p:nvPr/>
        </p:nvSpPr>
        <p:spPr>
          <a:xfrm>
            <a:off x="2371210" y="2813781"/>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4" name="Freeform 9384"/>
          <p:cNvSpPr/>
          <p:nvPr/>
        </p:nvSpPr>
        <p:spPr>
          <a:xfrm>
            <a:off x="2356259" y="3028514"/>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5" name="Freeform 9385"/>
          <p:cNvSpPr/>
          <p:nvPr/>
        </p:nvSpPr>
        <p:spPr>
          <a:xfrm>
            <a:off x="2350363" y="2363153"/>
            <a:ext cx="722406" cy="134672"/>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6" name="Freeform 9386"/>
          <p:cNvSpPr/>
          <p:nvPr/>
        </p:nvSpPr>
        <p:spPr>
          <a:xfrm>
            <a:off x="2350363" y="2363157"/>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7" name="Freeform 9387"/>
          <p:cNvSpPr/>
          <p:nvPr/>
        </p:nvSpPr>
        <p:spPr>
          <a:xfrm>
            <a:off x="2350363" y="2363157"/>
            <a:ext cx="722406" cy="80724"/>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8" name="Freeform 9388"/>
          <p:cNvSpPr/>
          <p:nvPr/>
        </p:nvSpPr>
        <p:spPr>
          <a:xfrm>
            <a:off x="2371210" y="2487998"/>
            <a:ext cx="686287" cy="740567"/>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99" name="Freeform 9389"/>
          <p:cNvSpPr/>
          <p:nvPr/>
        </p:nvSpPr>
        <p:spPr>
          <a:xfrm>
            <a:off x="2350369" y="2436125"/>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0" name="Freeform 9390"/>
          <p:cNvSpPr/>
          <p:nvPr/>
        </p:nvSpPr>
        <p:spPr>
          <a:xfrm>
            <a:off x="2350369" y="2436125"/>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1" name="Freeform 9391"/>
          <p:cNvSpPr/>
          <p:nvPr/>
        </p:nvSpPr>
        <p:spPr>
          <a:xfrm>
            <a:off x="8677009" y="2803459"/>
            <a:ext cx="686300" cy="127949"/>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2" name="Freeform 9392"/>
          <p:cNvSpPr/>
          <p:nvPr/>
        </p:nvSpPr>
        <p:spPr>
          <a:xfrm>
            <a:off x="8677012" y="2863006"/>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3" name="Freeform 9393"/>
          <p:cNvSpPr/>
          <p:nvPr/>
        </p:nvSpPr>
        <p:spPr>
          <a:xfrm>
            <a:off x="8662061" y="3077738"/>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4" name="Freeform 9394"/>
          <p:cNvSpPr/>
          <p:nvPr/>
        </p:nvSpPr>
        <p:spPr>
          <a:xfrm>
            <a:off x="8626348" y="2412386"/>
            <a:ext cx="722406" cy="134658"/>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5" name="Freeform 9395"/>
          <p:cNvSpPr/>
          <p:nvPr/>
        </p:nvSpPr>
        <p:spPr>
          <a:xfrm>
            <a:off x="8666112" y="241238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6" name="Freeform 9396"/>
          <p:cNvSpPr/>
          <p:nvPr/>
        </p:nvSpPr>
        <p:spPr>
          <a:xfrm>
            <a:off x="8685989" y="241238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7" name="Freeform 9397"/>
          <p:cNvSpPr/>
          <p:nvPr/>
        </p:nvSpPr>
        <p:spPr>
          <a:xfrm>
            <a:off x="8677012" y="2537231"/>
            <a:ext cx="686287" cy="740538"/>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8" name="Freeform 9398"/>
          <p:cNvSpPr/>
          <p:nvPr/>
        </p:nvSpPr>
        <p:spPr>
          <a:xfrm>
            <a:off x="8656171" y="248534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09" name="Freeform 9399"/>
          <p:cNvSpPr/>
          <p:nvPr/>
        </p:nvSpPr>
        <p:spPr>
          <a:xfrm>
            <a:off x="8656171" y="248534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10" name="Rectangle 309"/>
          <p:cNvSpPr/>
          <p:nvPr/>
        </p:nvSpPr>
        <p:spPr>
          <a:xfrm>
            <a:off x="1325382" y="3345670"/>
            <a:ext cx="2618922" cy="830997"/>
          </a:xfrm>
          <a:prstGeom prst="rect">
            <a:avLst/>
          </a:prstGeom>
        </p:spPr>
        <p:txBody>
          <a:bodyPr wrap="none">
            <a:spAutoFit/>
          </a:bodyPr>
          <a:lstStyle/>
          <a:p>
            <a:r>
              <a:rPr lang="fr-FR" sz="1600" b="1" dirty="0">
                <a:latin typeface="+mn-lt"/>
                <a:ea typeface="Times New Roman" panose="02020603050405020304" pitchFamily="18" charset="0"/>
                <a:cs typeface="Times New Roman" panose="02020603050405020304" pitchFamily="18" charset="0"/>
              </a:rPr>
              <a:t>Bécher A : </a:t>
            </a:r>
            <a:r>
              <a:rPr lang="fr-FR" sz="1600" dirty="0">
                <a:latin typeface="+mn-lt"/>
                <a:ea typeface="Times New Roman" panose="02020603050405020304" pitchFamily="18" charset="0"/>
                <a:cs typeface="Times New Roman" panose="02020603050405020304" pitchFamily="18" charset="0"/>
              </a:rPr>
              <a:t>Volume V d’eau à </a:t>
            </a:r>
          </a:p>
          <a:p>
            <a:r>
              <a:rPr lang="fr-FR" sz="1600" dirty="0">
                <a:latin typeface="+mn-lt"/>
                <a:ea typeface="Times New Roman" panose="02020603050405020304" pitchFamily="18" charset="0"/>
                <a:cs typeface="Times New Roman" panose="02020603050405020304" pitchFamily="18" charset="0"/>
              </a:rPr>
              <a:t>                   </a:t>
            </a:r>
            <a:r>
              <a:rPr lang="fr-FR" sz="1600" b="1" dirty="0">
                <a:ea typeface="Times New Roman" panose="02020603050405020304" pitchFamily="18" charset="0"/>
                <a:cs typeface="Times New Roman" panose="02020603050405020304" pitchFamily="18" charset="0"/>
              </a:rPr>
              <a:t>température 20°C,</a:t>
            </a:r>
          </a:p>
          <a:p>
            <a:r>
              <a:rPr lang="fr-FR" sz="1600" b="1" dirty="0">
                <a:ea typeface="Times New Roman" panose="02020603050405020304" pitchFamily="18" charset="0"/>
                <a:cs typeface="Times New Roman" panose="02020603050405020304" pitchFamily="18" charset="0"/>
              </a:rPr>
              <a:t>                    sans agitation.</a:t>
            </a:r>
            <a:endParaRPr lang="fr-FR" sz="1600" b="1" dirty="0"/>
          </a:p>
        </p:txBody>
      </p:sp>
      <p:sp>
        <p:nvSpPr>
          <p:cNvPr id="311" name="Rectangle 310"/>
          <p:cNvSpPr/>
          <p:nvPr/>
        </p:nvSpPr>
        <p:spPr>
          <a:xfrm>
            <a:off x="7955128" y="3394481"/>
            <a:ext cx="2758384" cy="830997"/>
          </a:xfrm>
          <a:prstGeom prst="rect">
            <a:avLst/>
          </a:prstGeom>
        </p:spPr>
        <p:txBody>
          <a:bodyPr wrap="none">
            <a:spAutoFit/>
          </a:bodyPr>
          <a:lstStyle/>
          <a:p>
            <a:r>
              <a:rPr lang="fr-FR" sz="1600" b="1" dirty="0">
                <a:latin typeface="+mn-lt"/>
                <a:ea typeface="Times New Roman" panose="02020603050405020304" pitchFamily="18" charset="0"/>
                <a:cs typeface="Times New Roman" panose="02020603050405020304" pitchFamily="18" charset="0"/>
              </a:rPr>
              <a:t>Bécher B : </a:t>
            </a:r>
            <a:r>
              <a:rPr lang="fr-FR" sz="1600" dirty="0">
                <a:latin typeface="+mn-lt"/>
                <a:ea typeface="Times New Roman" panose="02020603050405020304" pitchFamily="18" charset="0"/>
                <a:cs typeface="Times New Roman" panose="02020603050405020304" pitchFamily="18" charset="0"/>
              </a:rPr>
              <a:t>Volume V d’eau à </a:t>
            </a:r>
          </a:p>
          <a:p>
            <a:r>
              <a:rPr lang="fr-FR" sz="1600" dirty="0">
                <a:latin typeface="+mn-lt"/>
                <a:ea typeface="Times New Roman" panose="02020603050405020304" pitchFamily="18" charset="0"/>
                <a:cs typeface="Times New Roman" panose="02020603050405020304" pitchFamily="18" charset="0"/>
              </a:rPr>
              <a:t>                     </a:t>
            </a:r>
            <a:r>
              <a:rPr lang="fr-FR" sz="1600" b="1" dirty="0">
                <a:ea typeface="Times New Roman" panose="02020603050405020304" pitchFamily="18" charset="0"/>
                <a:cs typeface="Times New Roman" panose="02020603050405020304" pitchFamily="18" charset="0"/>
              </a:rPr>
              <a:t>température 20°C, </a:t>
            </a:r>
          </a:p>
          <a:p>
            <a:r>
              <a:rPr lang="fr-FR" sz="1600" b="1" dirty="0">
                <a:ea typeface="Times New Roman" panose="02020603050405020304" pitchFamily="18" charset="0"/>
                <a:cs typeface="Times New Roman" panose="02020603050405020304" pitchFamily="18" charset="0"/>
              </a:rPr>
              <a:t>                    avec agitation.</a:t>
            </a:r>
            <a:endParaRPr lang="fr-FR" sz="1600" b="1" dirty="0"/>
          </a:p>
        </p:txBody>
      </p:sp>
      <p:cxnSp>
        <p:nvCxnSpPr>
          <p:cNvPr id="312" name="Connecteur droit 311"/>
          <p:cNvCxnSpPr/>
          <p:nvPr/>
        </p:nvCxnSpPr>
        <p:spPr>
          <a:xfrm rot="16200000" flipH="1">
            <a:off x="8467930" y="2407595"/>
            <a:ext cx="836579" cy="5155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13" name="Rectangle : coins arrondis 9">
            <a:extLst>
              <a:ext uri="{FF2B5EF4-FFF2-40B4-BE49-F238E27FC236}">
                <a16:creationId xmlns:a16="http://schemas.microsoft.com/office/drawing/2014/main" id="{C96A2C8F-2609-5D7D-A2F1-7646B9D7F425}"/>
              </a:ext>
            </a:extLst>
          </p:cNvPr>
          <p:cNvSpPr/>
          <p:nvPr/>
        </p:nvSpPr>
        <p:spPr>
          <a:xfrm>
            <a:off x="1620750" y="5497576"/>
            <a:ext cx="20523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a:t>
            </a:r>
          </a:p>
          <a:p>
            <a:pPr algn="ctr"/>
            <a:r>
              <a:rPr lang="fr-MA" sz="2400" b="1" dirty="0">
                <a:solidFill>
                  <a:schemeClr val="tx1"/>
                </a:solidFill>
              </a:rPr>
              <a:t>L’agitation</a:t>
            </a:r>
          </a:p>
          <a:p>
            <a:pPr algn="ctr"/>
            <a:endParaRPr lang="fr-FR" sz="2400" dirty="0">
              <a:solidFill>
                <a:schemeClr val="tx1"/>
              </a:solidFill>
            </a:endParaRPr>
          </a:p>
        </p:txBody>
      </p:sp>
      <p:sp>
        <p:nvSpPr>
          <p:cNvPr id="314" name="Rectangle : coins arrondis 10">
            <a:extLst>
              <a:ext uri="{FF2B5EF4-FFF2-40B4-BE49-F238E27FC236}">
                <a16:creationId xmlns:a16="http://schemas.microsoft.com/office/drawing/2014/main" id="{DCDDD6B0-2970-401A-05D5-E8856AC0785C}"/>
              </a:ext>
            </a:extLst>
          </p:cNvPr>
          <p:cNvSpPr/>
          <p:nvPr/>
        </p:nvSpPr>
        <p:spPr>
          <a:xfrm>
            <a:off x="1325382" y="549757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315" name="Rectangle : coins arrondis 11">
            <a:extLst>
              <a:ext uri="{FF2B5EF4-FFF2-40B4-BE49-F238E27FC236}">
                <a16:creationId xmlns:a16="http://schemas.microsoft.com/office/drawing/2014/main" id="{A6A6174D-FBEC-91EC-1074-7AE6D393C5DD}"/>
              </a:ext>
            </a:extLst>
          </p:cNvPr>
          <p:cNvSpPr/>
          <p:nvPr/>
        </p:nvSpPr>
        <p:spPr>
          <a:xfrm>
            <a:off x="5308829" y="5461668"/>
            <a:ext cx="299184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b="1" dirty="0">
              <a:solidFill>
                <a:schemeClr val="tx1"/>
              </a:solidFill>
            </a:endParaRPr>
          </a:p>
          <a:p>
            <a:pPr algn="ctr"/>
            <a:r>
              <a:rPr lang="fr-MA" sz="2400" b="1" dirty="0">
                <a:solidFill>
                  <a:schemeClr val="tx1"/>
                </a:solidFill>
              </a:rPr>
              <a:t>La surface de contact</a:t>
            </a:r>
          </a:p>
          <a:p>
            <a:pPr algn="ctr"/>
            <a:endParaRPr lang="fr-FR" sz="2400" dirty="0">
              <a:solidFill>
                <a:schemeClr val="tx1"/>
              </a:solidFill>
            </a:endParaRPr>
          </a:p>
        </p:txBody>
      </p:sp>
      <p:sp>
        <p:nvSpPr>
          <p:cNvPr id="316" name="Rectangle : coins arrondis 12">
            <a:extLst>
              <a:ext uri="{FF2B5EF4-FFF2-40B4-BE49-F238E27FC236}">
                <a16:creationId xmlns:a16="http://schemas.microsoft.com/office/drawing/2014/main" id="{795CA926-E175-C5F8-B836-D0EFD3DEC069}"/>
              </a:ext>
            </a:extLst>
          </p:cNvPr>
          <p:cNvSpPr/>
          <p:nvPr/>
        </p:nvSpPr>
        <p:spPr>
          <a:xfrm>
            <a:off x="5013462" y="546166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317" name="Rectangle : coins arrondis 13">
            <a:extLst>
              <a:ext uri="{FF2B5EF4-FFF2-40B4-BE49-F238E27FC236}">
                <a16:creationId xmlns:a16="http://schemas.microsoft.com/office/drawing/2014/main" id="{743F5F46-9B72-224C-F994-73FC9D971D6D}"/>
              </a:ext>
            </a:extLst>
          </p:cNvPr>
          <p:cNvSpPr/>
          <p:nvPr/>
        </p:nvSpPr>
        <p:spPr>
          <a:xfrm>
            <a:off x="9118828" y="5460592"/>
            <a:ext cx="2304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 La température</a:t>
            </a:r>
            <a:endParaRPr lang="fr-FR" sz="2400" dirty="0">
              <a:solidFill>
                <a:schemeClr val="tx1"/>
              </a:solidFill>
            </a:endParaRPr>
          </a:p>
        </p:txBody>
      </p:sp>
      <p:sp>
        <p:nvSpPr>
          <p:cNvPr id="318" name="Rectangle : coins arrondis 14">
            <a:extLst>
              <a:ext uri="{FF2B5EF4-FFF2-40B4-BE49-F238E27FC236}">
                <a16:creationId xmlns:a16="http://schemas.microsoft.com/office/drawing/2014/main" id="{45A70CDC-94D9-FB35-0A09-06257379DD5F}"/>
              </a:ext>
            </a:extLst>
          </p:cNvPr>
          <p:cNvSpPr/>
          <p:nvPr/>
        </p:nvSpPr>
        <p:spPr>
          <a:xfrm>
            <a:off x="8823462" y="546059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319" name="Groupe 318"/>
          <p:cNvGrpSpPr/>
          <p:nvPr/>
        </p:nvGrpSpPr>
        <p:grpSpPr>
          <a:xfrm>
            <a:off x="2335091" y="2935467"/>
            <a:ext cx="479706" cy="258369"/>
            <a:chOff x="4427808" y="3728384"/>
            <a:chExt cx="479706" cy="258369"/>
          </a:xfrm>
        </p:grpSpPr>
        <p:pic>
          <p:nvPicPr>
            <p:cNvPr id="320" name="Picture 996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321" name="Picture 996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322" name="Picture 996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323" name="Picture 996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324" name="Picture 997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325" name="Picture 997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326" name="Picture 997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327" name="Picture 997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328" name="Picture 997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329" name="Picture 997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330" name="Picture 997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331" name="Picture 997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332" name="Picture 998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333" name="Picture 998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334" name="Picture 998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335" name="Picture 998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336" name="Picture 998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337" name="Picture 1000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338" name="Picture 1000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339" name="Picture 1000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340" name="Picture 100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341" name="Picture 1001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342" name="Picture 1001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343" name="Picture 1001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344" name="Picture 1001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345" name="Picture 1002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346" name="Picture 1002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347" name="Picture 100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348" name="Picture 1002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349" name="Picture 100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350" name="Picture 1003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351" name="Picture 1003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352" name="Picture 1003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353" name="Picture 1003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354" name="Picture 1003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355" name="Picture 1003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356"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7"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8"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59"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0"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1"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2"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3"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4"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5"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6"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7"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8"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69"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0"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1"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2"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3"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4"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5"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6"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7"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8"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79"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0"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1"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2"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3"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4"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5"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6"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7"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8"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89"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0"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1"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2"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3"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4"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5"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6"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7"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8"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99"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0"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1"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2"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3"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4"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5"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6"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7"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8"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09"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0"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1"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2"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3"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4"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5"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6"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7"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8"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19"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0"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1"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2"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3"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4"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5"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6"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7"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8"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29"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0"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1"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2"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3"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4"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5"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6"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7"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8"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39"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grpSp>
        <p:nvGrpSpPr>
          <p:cNvPr id="440" name="Groupe 439"/>
          <p:cNvGrpSpPr/>
          <p:nvPr/>
        </p:nvGrpSpPr>
        <p:grpSpPr>
          <a:xfrm>
            <a:off x="8712873" y="3019400"/>
            <a:ext cx="479706" cy="258369"/>
            <a:chOff x="4427808" y="3728384"/>
            <a:chExt cx="479706" cy="258369"/>
          </a:xfrm>
        </p:grpSpPr>
        <p:pic>
          <p:nvPicPr>
            <p:cNvPr id="441" name="Picture 996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442" name="Picture 996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443" name="Picture 996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444" name="Picture 996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445" name="Picture 997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446" name="Picture 997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447" name="Picture 997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448" name="Picture 997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449" name="Picture 997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450" name="Picture 997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451" name="Picture 997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452" name="Picture 997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453" name="Picture 998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454" name="Picture 998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455" name="Picture 998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456" name="Picture 998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457" name="Picture 998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458" name="Picture 1000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459" name="Picture 1000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460" name="Picture 1000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461" name="Picture 100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462" name="Picture 1001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463" name="Picture 1001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464" name="Picture 1001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465" name="Picture 1001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466" name="Picture 1002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467" name="Picture 1002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468" name="Picture 100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469" name="Picture 1002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470" name="Picture 100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471" name="Picture 1003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472" name="Picture 1003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473" name="Picture 1003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474" name="Picture 1003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475" name="Picture 1003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476" name="Picture 1003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477"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78"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79"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0"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1"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2"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3"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4"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5"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6"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7"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8"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89"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0"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1"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2"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3"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4"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5"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6"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7"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8"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99"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0"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1"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2"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3"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4"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5"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6"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7"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8"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9"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0"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1"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2"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3"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4"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5"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6"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7"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8"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9"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0"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1"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2"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3"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4"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5"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6"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7"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8"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9"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0"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1"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2"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3"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4"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5"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6"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7"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8"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9"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0"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1"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2"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3"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4"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5"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6"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7"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8"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9"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0"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1"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2"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3"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4"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5"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6"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7"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8"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9"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0"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sp>
        <p:nvSpPr>
          <p:cNvPr id="561" name="Rectangle 560">
            <a:extLst>
              <a:ext uri="{FF2B5EF4-FFF2-40B4-BE49-F238E27FC236}">
                <a16:creationId xmlns:a16="http://schemas.microsoft.com/office/drawing/2014/main" id="{DB17B543-988E-DDE7-EB4C-157081EC0B8B}"/>
              </a:ext>
            </a:extLst>
          </p:cNvPr>
          <p:cNvSpPr/>
          <p:nvPr/>
        </p:nvSpPr>
        <p:spPr>
          <a:xfrm>
            <a:off x="380982" y="4474738"/>
            <a:ext cx="11236080" cy="523220"/>
          </a:xfrm>
          <a:prstGeom prst="rect">
            <a:avLst/>
          </a:prstGeom>
          <a:solidFill>
            <a:srgbClr val="36AFCE">
              <a:lumMod val="20000"/>
              <a:lumOff val="80000"/>
            </a:srgbClr>
          </a:solidFill>
        </p:spPr>
        <p:txBody>
          <a:bodyPr wrap="square">
            <a:spAutoFit/>
          </a:bodyPr>
          <a:lstStyle/>
          <a:p>
            <a:endParaRPr lang="fr-F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562" name="Rectangle 561"/>
          <p:cNvSpPr/>
          <p:nvPr/>
        </p:nvSpPr>
        <p:spPr>
          <a:xfrm>
            <a:off x="2649291" y="4496559"/>
            <a:ext cx="6369372" cy="461665"/>
          </a:xfrm>
          <a:prstGeom prst="rect">
            <a:avLst/>
          </a:prstGeom>
        </p:spPr>
        <p:txBody>
          <a:bodyPr wrap="none">
            <a:spAutoFit/>
          </a:bodyPr>
          <a:lstStyle/>
          <a:p>
            <a:r>
              <a:rPr lang="fr-MA" sz="2400" b="1" dirty="0">
                <a:ea typeface="Times New Roman" panose="02020603050405020304" pitchFamily="18" charset="0"/>
                <a:cs typeface="Times New Roman" panose="02020603050405020304" pitchFamily="18" charset="0"/>
              </a:rPr>
              <a:t>L</a:t>
            </a:r>
            <a:r>
              <a:rPr lang="fr-MA" sz="2400" b="1" dirty="0">
                <a:latin typeface="+mn-lt"/>
                <a:ea typeface="Times New Roman" panose="02020603050405020304" pitchFamily="18" charset="0"/>
                <a:cs typeface="Times New Roman" panose="02020603050405020304" pitchFamily="18" charset="0"/>
              </a:rPr>
              <a:t>e facteur </a:t>
            </a:r>
            <a:r>
              <a:rPr lang="fr-MA" sz="2400" b="1" dirty="0">
                <a:ea typeface="Times New Roman" panose="02020603050405020304" pitchFamily="18" charset="0"/>
                <a:cs typeface="Times New Roman" panose="02020603050405020304" pitchFamily="18" charset="0"/>
              </a:rPr>
              <a:t>qu’on a varié (variable indépendante)</a:t>
            </a:r>
            <a:r>
              <a:rPr lang="fr-MA" sz="2400" b="1" dirty="0">
                <a:latin typeface="+mn-lt"/>
                <a:ea typeface="Times New Roman" panose="02020603050405020304" pitchFamily="18" charset="0"/>
                <a:cs typeface="Times New Roman" panose="02020603050405020304" pitchFamily="18" charset="0"/>
              </a:rPr>
              <a:t>:</a:t>
            </a:r>
            <a:endParaRPr lang="fr-FR" sz="2400" b="1" dirty="0">
              <a:latin typeface="+mn-lt"/>
              <a:ea typeface="Times New Roman" panose="02020603050405020304" pitchFamily="18" charset="0"/>
              <a:cs typeface="Times New Roman" panose="02020603050405020304" pitchFamily="18" charset="0"/>
            </a:endParaRPr>
          </a:p>
        </p:txBody>
      </p:sp>
      <p:sp>
        <p:nvSpPr>
          <p:cNvPr id="2" name="Titre 1">
            <a:extLst>
              <a:ext uri="{FF2B5EF4-FFF2-40B4-BE49-F238E27FC236}">
                <a16:creationId xmlns:a16="http://schemas.microsoft.com/office/drawing/2014/main" id="{87586E28-B3FD-D414-4766-CBCB5B3D95B3}"/>
              </a:ext>
            </a:extLst>
          </p:cNvPr>
          <p:cNvSpPr>
            <a:spLocks noGrp="1"/>
          </p:cNvSpPr>
          <p:nvPr>
            <p:ph type="title"/>
          </p:nvPr>
        </p:nvSpPr>
        <p:spPr/>
        <p:txBody>
          <a:bodyPr/>
          <a:lstStyle/>
          <a:p>
            <a:r>
              <a:rPr lang="fr-FR" dirty="0"/>
              <a:t>Le facteur qui a varié est effectivement l’agitation..</a:t>
            </a:r>
          </a:p>
        </p:txBody>
      </p:sp>
      <p:sp>
        <p:nvSpPr>
          <p:cNvPr id="4" name="Espace réservé du contenu 3">
            <a:extLst>
              <a:ext uri="{FF2B5EF4-FFF2-40B4-BE49-F238E27FC236}">
                <a16:creationId xmlns:a16="http://schemas.microsoft.com/office/drawing/2014/main" id="{4B7FECD5-B468-AEEC-FD3F-2EFE9C0EC5D9}"/>
              </a:ext>
            </a:extLst>
          </p:cNvPr>
          <p:cNvSpPr>
            <a:spLocks noGrp="1"/>
          </p:cNvSpPr>
          <p:nvPr>
            <p:ph sz="quarter" idx="11"/>
          </p:nvPr>
        </p:nvSpPr>
        <p:spPr/>
        <p:txBody>
          <a:bodyPr/>
          <a:lstStyle/>
          <a:p>
            <a:r>
              <a:rPr lang="fr-FR" dirty="0"/>
              <a:t>Orienter les élèves à observer les conditions de chaque dissolution.</a:t>
            </a:r>
          </a:p>
        </p:txBody>
      </p:sp>
      <p:pic>
        <p:nvPicPr>
          <p:cNvPr id="5" name="Google Shape;1084;p29">
            <a:extLst>
              <a:ext uri="{FF2B5EF4-FFF2-40B4-BE49-F238E27FC236}">
                <a16:creationId xmlns:a16="http://schemas.microsoft.com/office/drawing/2014/main" id="{7806FE04-4E80-EE42-677C-0452B73394F4}"/>
              </a:ext>
            </a:extLst>
          </p:cNvPr>
          <p:cNvPicPr preferRelativeResize="0"/>
          <p:nvPr/>
        </p:nvPicPr>
        <p:blipFill rotWithShape="1">
          <a:blip r:embed="rId8">
            <a:alphaModFix/>
          </a:blip>
          <a:srcRect/>
          <a:stretch/>
        </p:blipFill>
        <p:spPr>
          <a:xfrm>
            <a:off x="11600270" y="456097"/>
            <a:ext cx="424481" cy="424481"/>
          </a:xfrm>
          <a:prstGeom prst="rect">
            <a:avLst/>
          </a:prstGeom>
          <a:noFill/>
          <a:ln>
            <a:noFill/>
          </a:ln>
        </p:spPr>
      </p:pic>
    </p:spTree>
    <p:extLst>
      <p:ext uri="{BB962C8B-B14F-4D97-AF65-F5344CB8AC3E}">
        <p14:creationId xmlns:p14="http://schemas.microsoft.com/office/powerpoint/2010/main" val="86668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grpSp>
        <p:nvGrpSpPr>
          <p:cNvPr id="31" name="Groupe 30">
            <a:extLst>
              <a:ext uri="{FF2B5EF4-FFF2-40B4-BE49-F238E27FC236}">
                <a16:creationId xmlns:a16="http://schemas.microsoft.com/office/drawing/2014/main" id="{B50FB1E5-3184-209B-9E29-F4B87759EAF9}"/>
              </a:ext>
            </a:extLst>
          </p:cNvPr>
          <p:cNvGrpSpPr/>
          <p:nvPr/>
        </p:nvGrpSpPr>
        <p:grpSpPr>
          <a:xfrm>
            <a:off x="962888" y="2218955"/>
            <a:ext cx="10237107" cy="828000"/>
            <a:chOff x="991443" y="2259806"/>
            <a:chExt cx="10237107" cy="828000"/>
          </a:xfrm>
        </p:grpSpPr>
        <p:sp>
          <p:nvSpPr>
            <p:cNvPr id="17" name="Google Shape;288;p29">
              <a:extLst>
                <a:ext uri="{FF2B5EF4-FFF2-40B4-BE49-F238E27FC236}">
                  <a16:creationId xmlns:a16="http://schemas.microsoft.com/office/drawing/2014/main" id="{31A683D1-1F3A-63C5-04F6-F4F49B649634}"/>
                </a:ext>
              </a:extLst>
            </p:cNvPr>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b="1" dirty="0">
                <a:solidFill>
                  <a:srgbClr val="FFFFFF"/>
                </a:solidFill>
                <a:latin typeface="Arial"/>
              </a:endParaRPr>
            </a:p>
          </p:txBody>
        </p:sp>
        <p:sp>
          <p:nvSpPr>
            <p:cNvPr id="18" name="Google Shape;289;p29">
              <a:extLst>
                <a:ext uri="{FF2B5EF4-FFF2-40B4-BE49-F238E27FC236}">
                  <a16:creationId xmlns:a16="http://schemas.microsoft.com/office/drawing/2014/main" id="{62E553FE-BA54-F0CE-AB1E-ADA3C2CDABD0}"/>
                </a:ext>
              </a:extLst>
            </p:cNvPr>
            <p:cNvSpPr/>
            <p:nvPr/>
          </p:nvSpPr>
          <p:spPr>
            <a:xfrm>
              <a:off x="991443"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dirty="0">
                  <a:latin typeface="Arial"/>
                </a:rPr>
                <a:t>Séance 2</a:t>
              </a:r>
            </a:p>
          </p:txBody>
        </p:sp>
      </p:grpSp>
      <p:sp>
        <p:nvSpPr>
          <p:cNvPr id="2" name="Google Shape;285;p29">
            <a:extLst>
              <a:ext uri="{FF2B5EF4-FFF2-40B4-BE49-F238E27FC236}">
                <a16:creationId xmlns:a16="http://schemas.microsoft.com/office/drawing/2014/main" id="{A0A5CCA6-ACF4-248E-316E-DBA5E824163A}"/>
              </a:ext>
            </a:extLst>
          </p:cNvPr>
          <p:cNvSpPr/>
          <p:nvPr/>
        </p:nvSpPr>
        <p:spPr>
          <a:xfrm>
            <a:off x="914023" y="23874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2800" b="1" kern="0" dirty="0">
                <a:solidFill>
                  <a:srgbClr val="44546A"/>
                </a:solidFill>
                <a:latin typeface="Calibri"/>
                <a:ea typeface="Calibri"/>
                <a:cs typeface="Calibri"/>
              </a:rPr>
              <a:t>Repérage dans </a:t>
            </a:r>
            <a:r>
              <a:rPr lang="fr-FR" sz="2800" b="1" kern="0" dirty="0">
                <a:solidFill>
                  <a:schemeClr val="accent1"/>
                </a:solidFill>
                <a:latin typeface="Calibri"/>
                <a:ea typeface="Calibri"/>
                <a:cs typeface="Calibri"/>
              </a:rPr>
              <a:t>le chapitre 4</a:t>
            </a:r>
            <a:endParaRPr lang="fr-FR" sz="2800" i="1" kern="0" dirty="0">
              <a:solidFill>
                <a:schemeClr val="accent1"/>
              </a:solidFill>
              <a:latin typeface="Calibri"/>
              <a:ea typeface="Calibri"/>
              <a:cs typeface="Calibri"/>
            </a:endParaRP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e 31">
            <a:extLst>
              <a:ext uri="{FF2B5EF4-FFF2-40B4-BE49-F238E27FC236}">
                <a16:creationId xmlns:a16="http://schemas.microsoft.com/office/drawing/2014/main" id="{9FA61C4D-361C-79C8-306E-1E4E23338A67}"/>
              </a:ext>
            </a:extLst>
          </p:cNvPr>
          <p:cNvGrpSpPr/>
          <p:nvPr/>
        </p:nvGrpSpPr>
        <p:grpSpPr>
          <a:xfrm>
            <a:off x="963450" y="3297032"/>
            <a:ext cx="10265100" cy="828000"/>
            <a:chOff x="963450" y="3092649"/>
            <a:chExt cx="10265100" cy="828000"/>
          </a:xfrm>
        </p:grpSpPr>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dirty="0">
                <a:solidFill>
                  <a:schemeClr val="bg1">
                    <a:lumMod val="65000"/>
                  </a:schemeClr>
                </a:solidFill>
                <a:latin typeface="Arial"/>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dirty="0">
                  <a:solidFill>
                    <a:schemeClr val="bg1">
                      <a:lumMod val="65000"/>
                    </a:schemeClr>
                  </a:solidFill>
                  <a:latin typeface="Arial"/>
                </a:rPr>
                <a:t>Séance 3</a:t>
              </a:r>
            </a:p>
          </p:txBody>
        </p:sp>
      </p:grpSp>
      <p:grpSp>
        <p:nvGrpSpPr>
          <p:cNvPr id="35" name="Groupe 34">
            <a:extLst>
              <a:ext uri="{FF2B5EF4-FFF2-40B4-BE49-F238E27FC236}">
                <a16:creationId xmlns:a16="http://schemas.microsoft.com/office/drawing/2014/main" id="{DA799033-29F0-02FD-AD5E-B49541A29363}"/>
              </a:ext>
            </a:extLst>
          </p:cNvPr>
          <p:cNvGrpSpPr/>
          <p:nvPr/>
        </p:nvGrpSpPr>
        <p:grpSpPr>
          <a:xfrm>
            <a:off x="963450" y="1232005"/>
            <a:ext cx="10265100" cy="828000"/>
            <a:chOff x="963450" y="1311520"/>
            <a:chExt cx="10265100" cy="828000"/>
          </a:xfrm>
        </p:grpSpPr>
        <p:sp>
          <p:nvSpPr>
            <p:cNvPr id="11" name="Google Shape;286;p29">
              <a:extLst>
                <a:ext uri="{FF2B5EF4-FFF2-40B4-BE49-F238E27FC236}">
                  <a16:creationId xmlns:a16="http://schemas.microsoft.com/office/drawing/2014/main" id="{FFE2AFA5-7DEF-38D8-BDD1-76AEF8185550}"/>
                </a:ext>
              </a:extLst>
            </p:cNvPr>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dirty="0">
                <a:solidFill>
                  <a:schemeClr val="bg1">
                    <a:lumMod val="65000"/>
                  </a:schemeClr>
                </a:solidFill>
                <a:latin typeface="Arial"/>
              </a:endParaRPr>
            </a:p>
          </p:txBody>
        </p:sp>
        <p:sp>
          <p:nvSpPr>
            <p:cNvPr id="13" name="Google Shape;287;p29">
              <a:extLst>
                <a:ext uri="{FF2B5EF4-FFF2-40B4-BE49-F238E27FC236}">
                  <a16:creationId xmlns:a16="http://schemas.microsoft.com/office/drawing/2014/main" id="{56CD9EBF-2323-60FE-7D1D-9992D468BC8B}"/>
                </a:ext>
              </a:extLst>
            </p:cNvPr>
            <p:cNvSpPr/>
            <p:nvPr/>
          </p:nvSpPr>
          <p:spPr>
            <a:xfrm>
              <a:off x="963450" y="1311520"/>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dirty="0">
                  <a:solidFill>
                    <a:schemeClr val="bg1">
                      <a:lumMod val="65000"/>
                    </a:schemeClr>
                  </a:solidFill>
                  <a:latin typeface="Arial"/>
                </a:rPr>
                <a:t>Séance 1</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914023" y="2175375"/>
            <a:ext cx="10337716"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grpSp>
        <p:nvGrpSpPr>
          <p:cNvPr id="30" name="Groupe 29">
            <a:extLst>
              <a:ext uri="{FF2B5EF4-FFF2-40B4-BE49-F238E27FC236}">
                <a16:creationId xmlns:a16="http://schemas.microsoft.com/office/drawing/2014/main" id="{9FA61C4D-361C-79C8-306E-1E4E23338A67}"/>
              </a:ext>
            </a:extLst>
          </p:cNvPr>
          <p:cNvGrpSpPr/>
          <p:nvPr/>
        </p:nvGrpSpPr>
        <p:grpSpPr>
          <a:xfrm>
            <a:off x="986639" y="4304197"/>
            <a:ext cx="10265100" cy="828000"/>
            <a:chOff x="963450" y="3092649"/>
            <a:chExt cx="10265100" cy="828000"/>
          </a:xfrm>
        </p:grpSpPr>
        <p:sp>
          <p:nvSpPr>
            <p:cNvPr id="33"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dirty="0">
                <a:solidFill>
                  <a:schemeClr val="bg1">
                    <a:lumMod val="65000"/>
                  </a:schemeClr>
                </a:solidFill>
                <a:latin typeface="Arial"/>
              </a:endParaRPr>
            </a:p>
          </p:txBody>
        </p:sp>
        <p:sp>
          <p:nvSpPr>
            <p:cNvPr id="34"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dirty="0" err="1">
                  <a:solidFill>
                    <a:schemeClr val="bg1">
                      <a:lumMod val="65000"/>
                    </a:schemeClr>
                  </a:solidFill>
                  <a:latin typeface="Arial"/>
                </a:rPr>
                <a:t>SéanceTP</a:t>
              </a:r>
              <a:endParaRPr lang="fr-FR" dirty="0">
                <a:solidFill>
                  <a:schemeClr val="bg1">
                    <a:lumMod val="65000"/>
                  </a:schemeClr>
                </a:solidFill>
                <a:latin typeface="Arial"/>
              </a:endParaRPr>
            </a:p>
          </p:txBody>
        </p:sp>
      </p:grpSp>
      <p:sp>
        <p:nvSpPr>
          <p:cNvPr id="37" name="ZoneTexte 36">
            <a:extLst>
              <a:ext uri="{FF2B5EF4-FFF2-40B4-BE49-F238E27FC236}">
                <a16:creationId xmlns:a16="http://schemas.microsoft.com/office/drawing/2014/main" id="{1FD926A3-1486-0A55-A4A1-3E781FBF5608}"/>
              </a:ext>
            </a:extLst>
          </p:cNvPr>
          <p:cNvSpPr txBox="1"/>
          <p:nvPr/>
        </p:nvSpPr>
        <p:spPr>
          <a:xfrm>
            <a:off x="2611120" y="1468809"/>
            <a:ext cx="744728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Distinguer un soluté et un solvant dans une solution</a:t>
            </a:r>
            <a:endParaRPr lang="fr-BE" sz="2000" dirty="0"/>
          </a:p>
        </p:txBody>
      </p:sp>
      <p:sp>
        <p:nvSpPr>
          <p:cNvPr id="38" name="ZoneTexte 37">
            <a:extLst>
              <a:ext uri="{FF2B5EF4-FFF2-40B4-BE49-F238E27FC236}">
                <a16:creationId xmlns:a16="http://schemas.microsoft.com/office/drawing/2014/main" id="{0143FBDE-BD97-8664-42F5-BA6D2D34A4C1}"/>
              </a:ext>
            </a:extLst>
          </p:cNvPr>
          <p:cNvSpPr txBox="1"/>
          <p:nvPr/>
        </p:nvSpPr>
        <p:spPr>
          <a:xfrm>
            <a:off x="2542813" y="2317855"/>
            <a:ext cx="8617430" cy="707886"/>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Comparer la vitesse de dissolution d’un même soluté dans différentes conditions</a:t>
            </a:r>
            <a:endParaRPr lang="fr-BE" sz="2000" dirty="0"/>
          </a:p>
        </p:txBody>
      </p:sp>
      <p:sp>
        <p:nvSpPr>
          <p:cNvPr id="39" name="ZoneTexte 38">
            <a:extLst>
              <a:ext uri="{FF2B5EF4-FFF2-40B4-BE49-F238E27FC236}">
                <a16:creationId xmlns:a16="http://schemas.microsoft.com/office/drawing/2014/main" id="{D31F6BDA-87B3-DE26-6019-1E5777F41C13}"/>
              </a:ext>
            </a:extLst>
          </p:cNvPr>
          <p:cNvSpPr txBox="1"/>
          <p:nvPr/>
        </p:nvSpPr>
        <p:spPr>
          <a:xfrm>
            <a:off x="2461262" y="3508243"/>
            <a:ext cx="861743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Calculer la solubilité d’un soluté dans l’eau</a:t>
            </a:r>
            <a:endParaRPr lang="fr-BE" sz="2000" dirty="0"/>
          </a:p>
        </p:txBody>
      </p:sp>
      <p:sp>
        <p:nvSpPr>
          <p:cNvPr id="40" name="ZoneTexte 39">
            <a:extLst>
              <a:ext uri="{FF2B5EF4-FFF2-40B4-BE49-F238E27FC236}">
                <a16:creationId xmlns:a16="http://schemas.microsoft.com/office/drawing/2014/main" id="{D31F6BDA-87B3-DE26-6019-1E5777F41C13}"/>
              </a:ext>
            </a:extLst>
          </p:cNvPr>
          <p:cNvSpPr txBox="1"/>
          <p:nvPr/>
        </p:nvSpPr>
        <p:spPr>
          <a:xfrm>
            <a:off x="2552757" y="4481513"/>
            <a:ext cx="8617430" cy="400110"/>
          </a:xfrm>
          <a:prstGeom prst="rect">
            <a:avLst/>
          </a:prstGeom>
          <a:noFill/>
        </p:spPr>
        <p:txBody>
          <a:bodyPr wrap="square">
            <a:spAutoFit/>
          </a:bodyPr>
          <a:lstStyle/>
          <a:p>
            <a:pPr marL="285750" indent="-285750" defTabSz="342908">
              <a:spcBef>
                <a:spcPts val="600"/>
              </a:spcBef>
              <a:spcAft>
                <a:spcPts val="600"/>
              </a:spcAft>
              <a:buFont typeface="Arial" panose="020B0604020202020204" pitchFamily="34" charset="0"/>
              <a:buChar char="•"/>
              <a:defRPr/>
            </a:pPr>
            <a:r>
              <a:rPr lang="fr-FR" sz="2000" dirty="0"/>
              <a:t> Déterminer expérimentalement la solubilité d’un soluté dans l’eau</a:t>
            </a:r>
            <a:endParaRPr lang="fr-BE" sz="2000" dirty="0"/>
          </a:p>
        </p:txBody>
      </p:sp>
    </p:spTree>
    <p:extLst>
      <p:ext uri="{BB962C8B-B14F-4D97-AF65-F5344CB8AC3E}">
        <p14:creationId xmlns:p14="http://schemas.microsoft.com/office/powerpoint/2010/main" val="3661476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46" name="ZoneTexte 45">
            <a:extLst>
              <a:ext uri="{FF2B5EF4-FFF2-40B4-BE49-F238E27FC236}">
                <a16:creationId xmlns:a16="http://schemas.microsoft.com/office/drawing/2014/main" id="{2797223D-A99E-5FA0-CA0C-079FC12D9235}"/>
              </a:ext>
            </a:extLst>
          </p:cNvPr>
          <p:cNvSpPr txBox="1"/>
          <p:nvPr/>
        </p:nvSpPr>
        <p:spPr>
          <a:xfrm>
            <a:off x="821874" y="1048882"/>
            <a:ext cx="11094509" cy="954107"/>
          </a:xfrm>
          <a:prstGeom prst="rect">
            <a:avLst/>
          </a:prstGeom>
          <a:noFill/>
        </p:spPr>
        <p:txBody>
          <a:bodyPr wrap="square" rtlCol="0">
            <a:spAutoFit/>
          </a:bodyPr>
          <a:lstStyle/>
          <a:p>
            <a:r>
              <a:rPr lang="fr-FR" sz="2800" dirty="0"/>
              <a:t> On introduit la même quantité de sucre dans deux béchers  A et B mais dans l’un le sucre est en morceau et dans l’autre en poudre. </a:t>
            </a:r>
          </a:p>
        </p:txBody>
      </p:sp>
      <p:sp>
        <p:nvSpPr>
          <p:cNvPr id="49" name="Freeform 9382"/>
          <p:cNvSpPr/>
          <p:nvPr/>
        </p:nvSpPr>
        <p:spPr>
          <a:xfrm>
            <a:off x="2001564" y="2647230"/>
            <a:ext cx="686300" cy="127920"/>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0" name="Freeform 9383"/>
          <p:cNvSpPr/>
          <p:nvPr/>
        </p:nvSpPr>
        <p:spPr>
          <a:xfrm>
            <a:off x="2001567" y="2706777"/>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1" name="Freeform 9384"/>
          <p:cNvSpPr/>
          <p:nvPr/>
        </p:nvSpPr>
        <p:spPr>
          <a:xfrm>
            <a:off x="1986616" y="2921510"/>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2" name="Freeform 9385"/>
          <p:cNvSpPr/>
          <p:nvPr/>
        </p:nvSpPr>
        <p:spPr>
          <a:xfrm>
            <a:off x="1980720" y="2256149"/>
            <a:ext cx="722406" cy="134672"/>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3" name="Freeform 9386"/>
          <p:cNvSpPr/>
          <p:nvPr/>
        </p:nvSpPr>
        <p:spPr>
          <a:xfrm>
            <a:off x="1980720" y="2256153"/>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4" name="Freeform 9387"/>
          <p:cNvSpPr/>
          <p:nvPr/>
        </p:nvSpPr>
        <p:spPr>
          <a:xfrm>
            <a:off x="1980720" y="2256153"/>
            <a:ext cx="722406" cy="80724"/>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5" name="Freeform 9388"/>
          <p:cNvSpPr/>
          <p:nvPr/>
        </p:nvSpPr>
        <p:spPr>
          <a:xfrm>
            <a:off x="2001567" y="2380994"/>
            <a:ext cx="686287" cy="740567"/>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6" name="Freeform 9389"/>
          <p:cNvSpPr/>
          <p:nvPr/>
        </p:nvSpPr>
        <p:spPr>
          <a:xfrm>
            <a:off x="1980726" y="2329121"/>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7" name="Freeform 9390"/>
          <p:cNvSpPr/>
          <p:nvPr/>
        </p:nvSpPr>
        <p:spPr>
          <a:xfrm>
            <a:off x="1980726" y="2329121"/>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8" name="Freeform 9391"/>
          <p:cNvSpPr/>
          <p:nvPr/>
        </p:nvSpPr>
        <p:spPr>
          <a:xfrm>
            <a:off x="7694515" y="2599199"/>
            <a:ext cx="686300" cy="127949"/>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59" name="Freeform 9392"/>
          <p:cNvSpPr/>
          <p:nvPr/>
        </p:nvSpPr>
        <p:spPr>
          <a:xfrm>
            <a:off x="7694518" y="2658746"/>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0" name="Freeform 9393"/>
          <p:cNvSpPr/>
          <p:nvPr/>
        </p:nvSpPr>
        <p:spPr>
          <a:xfrm>
            <a:off x="7679567" y="2873478"/>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1" name="Freeform 9394"/>
          <p:cNvSpPr/>
          <p:nvPr/>
        </p:nvSpPr>
        <p:spPr>
          <a:xfrm>
            <a:off x="7643854" y="2208126"/>
            <a:ext cx="722406" cy="134658"/>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2" name="Freeform 9395"/>
          <p:cNvSpPr/>
          <p:nvPr/>
        </p:nvSpPr>
        <p:spPr>
          <a:xfrm>
            <a:off x="7683618" y="220812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3" name="Freeform 9396"/>
          <p:cNvSpPr/>
          <p:nvPr/>
        </p:nvSpPr>
        <p:spPr>
          <a:xfrm>
            <a:off x="7703495" y="220812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4" name="Freeform 9397"/>
          <p:cNvSpPr/>
          <p:nvPr/>
        </p:nvSpPr>
        <p:spPr>
          <a:xfrm>
            <a:off x="7694518" y="2332971"/>
            <a:ext cx="686287" cy="740538"/>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5" name="Freeform 9398"/>
          <p:cNvSpPr/>
          <p:nvPr/>
        </p:nvSpPr>
        <p:spPr>
          <a:xfrm>
            <a:off x="7673677" y="228108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6" name="Freeform 9399"/>
          <p:cNvSpPr/>
          <p:nvPr/>
        </p:nvSpPr>
        <p:spPr>
          <a:xfrm>
            <a:off x="7673677" y="228108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 name="Rectangle 66"/>
          <p:cNvSpPr/>
          <p:nvPr/>
        </p:nvSpPr>
        <p:spPr>
          <a:xfrm>
            <a:off x="809819" y="3297034"/>
            <a:ext cx="3042343" cy="830997"/>
          </a:xfrm>
          <a:prstGeom prst="rect">
            <a:avLst/>
          </a:prstGeom>
        </p:spPr>
        <p:txBody>
          <a:bodyPr wrap="square">
            <a:spAutoFit/>
          </a:bodyPr>
          <a:lstStyle/>
          <a:p>
            <a:r>
              <a:rPr lang="fr-FR" sz="1600" b="1" dirty="0">
                <a:latin typeface="+mn-lt"/>
                <a:ea typeface="Times New Roman" panose="02020603050405020304" pitchFamily="18" charset="0"/>
                <a:cs typeface="Times New Roman" panose="02020603050405020304" pitchFamily="18" charset="0"/>
              </a:rPr>
              <a:t>Bécher A : Volume V d’eau à </a:t>
            </a:r>
          </a:p>
          <a:p>
            <a:r>
              <a:rPr lang="fr-FR" sz="1600" b="1" dirty="0">
                <a:latin typeface="+mn-lt"/>
                <a:ea typeface="Times New Roman" panose="02020603050405020304" pitchFamily="18" charset="0"/>
                <a:cs typeface="Times New Roman" panose="02020603050405020304" pitchFamily="18" charset="0"/>
              </a:rPr>
              <a:t>                     température 20°C, </a:t>
            </a:r>
          </a:p>
          <a:p>
            <a:r>
              <a:rPr lang="fr-FR" sz="1600" b="1" dirty="0">
                <a:ea typeface="Times New Roman" panose="02020603050405020304" pitchFamily="18" charset="0"/>
                <a:cs typeface="Times New Roman" panose="02020603050405020304" pitchFamily="18" charset="0"/>
              </a:rPr>
              <a:t>                    </a:t>
            </a:r>
            <a:r>
              <a:rPr lang="fr-FR" sz="1600" b="1" dirty="0">
                <a:latin typeface="+mn-lt"/>
                <a:ea typeface="Times New Roman" panose="02020603050405020304" pitchFamily="18" charset="0"/>
                <a:cs typeface="Times New Roman" panose="02020603050405020304" pitchFamily="18" charset="0"/>
              </a:rPr>
              <a:t>sans agitation.</a:t>
            </a:r>
            <a:endParaRPr lang="fr-FR" sz="1600" b="1" dirty="0">
              <a:latin typeface="+mn-lt"/>
            </a:endParaRPr>
          </a:p>
        </p:txBody>
      </p:sp>
      <p:sp>
        <p:nvSpPr>
          <p:cNvPr id="68" name="Rectangle 67"/>
          <p:cNvSpPr/>
          <p:nvPr/>
        </p:nvSpPr>
        <p:spPr>
          <a:xfrm>
            <a:off x="6505707" y="3355583"/>
            <a:ext cx="3105221" cy="830997"/>
          </a:xfrm>
          <a:prstGeom prst="rect">
            <a:avLst/>
          </a:prstGeom>
        </p:spPr>
        <p:txBody>
          <a:bodyPr wrap="square">
            <a:spAutoFit/>
          </a:bodyPr>
          <a:lstStyle/>
          <a:p>
            <a:r>
              <a:rPr lang="fr-FR" sz="1600" b="1" dirty="0">
                <a:latin typeface="+mn-lt"/>
                <a:ea typeface="Times New Roman" panose="02020603050405020304" pitchFamily="18" charset="0"/>
                <a:cs typeface="Times New Roman" panose="02020603050405020304" pitchFamily="18" charset="0"/>
              </a:rPr>
              <a:t>Bécher B : Volume V d’eau à </a:t>
            </a:r>
          </a:p>
          <a:p>
            <a:r>
              <a:rPr lang="fr-FR" sz="1600" b="1" dirty="0">
                <a:latin typeface="+mn-lt"/>
                <a:ea typeface="Times New Roman" panose="02020603050405020304" pitchFamily="18" charset="0"/>
                <a:cs typeface="Times New Roman" panose="02020603050405020304" pitchFamily="18" charset="0"/>
              </a:rPr>
              <a:t>                      température 20°C,</a:t>
            </a:r>
          </a:p>
          <a:p>
            <a:r>
              <a:rPr lang="fr-FR" sz="1600" b="1" dirty="0">
                <a:ea typeface="Times New Roman" panose="02020603050405020304" pitchFamily="18" charset="0"/>
                <a:cs typeface="Times New Roman" panose="02020603050405020304" pitchFamily="18" charset="0"/>
              </a:rPr>
              <a:t>                      </a:t>
            </a:r>
            <a:r>
              <a:rPr lang="fr-FR" sz="1600" b="1" dirty="0">
                <a:latin typeface="+mn-lt"/>
                <a:ea typeface="Times New Roman" panose="02020603050405020304" pitchFamily="18" charset="0"/>
                <a:cs typeface="Times New Roman" panose="02020603050405020304" pitchFamily="18" charset="0"/>
              </a:rPr>
              <a:t> sans agitation.</a:t>
            </a:r>
            <a:endParaRPr lang="fr-FR" sz="1600" b="1" dirty="0">
              <a:latin typeface="+mn-lt"/>
            </a:endParaRPr>
          </a:p>
        </p:txBody>
      </p:sp>
      <p:sp>
        <p:nvSpPr>
          <p:cNvPr id="37" name="Rectangle : coins arrondis 9">
            <a:extLst>
              <a:ext uri="{FF2B5EF4-FFF2-40B4-BE49-F238E27FC236}">
                <a16:creationId xmlns:a16="http://schemas.microsoft.com/office/drawing/2014/main" id="{C96A2C8F-2609-5D7D-A2F1-7646B9D7F425}"/>
              </a:ext>
            </a:extLst>
          </p:cNvPr>
          <p:cNvSpPr/>
          <p:nvPr/>
        </p:nvSpPr>
        <p:spPr>
          <a:xfrm>
            <a:off x="1620750" y="5646867"/>
            <a:ext cx="20523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a:t>
            </a:r>
          </a:p>
          <a:p>
            <a:pPr algn="ctr"/>
            <a:r>
              <a:rPr lang="fr-MA" sz="2400" b="1" dirty="0">
                <a:solidFill>
                  <a:schemeClr val="tx1"/>
                </a:solidFill>
              </a:rPr>
              <a:t>L’agitation</a:t>
            </a:r>
          </a:p>
          <a:p>
            <a:pPr algn="ctr"/>
            <a:endParaRPr lang="fr-FR" sz="2400" dirty="0">
              <a:solidFill>
                <a:schemeClr val="tx1"/>
              </a:solidFill>
            </a:endParaRPr>
          </a:p>
        </p:txBody>
      </p:sp>
      <p:sp>
        <p:nvSpPr>
          <p:cNvPr id="38" name="Rectangle : coins arrondis 10">
            <a:extLst>
              <a:ext uri="{FF2B5EF4-FFF2-40B4-BE49-F238E27FC236}">
                <a16:creationId xmlns:a16="http://schemas.microsoft.com/office/drawing/2014/main" id="{DCDDD6B0-2970-401A-05D5-E8856AC0785C}"/>
              </a:ext>
            </a:extLst>
          </p:cNvPr>
          <p:cNvSpPr/>
          <p:nvPr/>
        </p:nvSpPr>
        <p:spPr>
          <a:xfrm>
            <a:off x="1325382" y="564686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39" name="Rectangle : coins arrondis 11">
            <a:extLst>
              <a:ext uri="{FF2B5EF4-FFF2-40B4-BE49-F238E27FC236}">
                <a16:creationId xmlns:a16="http://schemas.microsoft.com/office/drawing/2014/main" id="{A6A6174D-FBEC-91EC-1074-7AE6D393C5DD}"/>
              </a:ext>
            </a:extLst>
          </p:cNvPr>
          <p:cNvSpPr/>
          <p:nvPr/>
        </p:nvSpPr>
        <p:spPr>
          <a:xfrm>
            <a:off x="5308829" y="5610959"/>
            <a:ext cx="299184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b="1" dirty="0">
              <a:solidFill>
                <a:schemeClr val="tx1"/>
              </a:solidFill>
            </a:endParaRPr>
          </a:p>
          <a:p>
            <a:pPr algn="ctr"/>
            <a:r>
              <a:rPr lang="fr-MA" sz="2400" b="1" dirty="0">
                <a:solidFill>
                  <a:schemeClr val="tx1"/>
                </a:solidFill>
              </a:rPr>
              <a:t>La surface de contact</a:t>
            </a:r>
          </a:p>
          <a:p>
            <a:pPr algn="ctr"/>
            <a:endParaRPr lang="fr-FR" sz="2400" dirty="0">
              <a:solidFill>
                <a:schemeClr val="tx1"/>
              </a:solidFill>
            </a:endParaRPr>
          </a:p>
        </p:txBody>
      </p:sp>
      <p:sp>
        <p:nvSpPr>
          <p:cNvPr id="40" name="Rectangle : coins arrondis 12">
            <a:extLst>
              <a:ext uri="{FF2B5EF4-FFF2-40B4-BE49-F238E27FC236}">
                <a16:creationId xmlns:a16="http://schemas.microsoft.com/office/drawing/2014/main" id="{795CA926-E175-C5F8-B836-D0EFD3DEC069}"/>
              </a:ext>
            </a:extLst>
          </p:cNvPr>
          <p:cNvSpPr/>
          <p:nvPr/>
        </p:nvSpPr>
        <p:spPr>
          <a:xfrm>
            <a:off x="5013462" y="561095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41" name="Rectangle : coins arrondis 13">
            <a:extLst>
              <a:ext uri="{FF2B5EF4-FFF2-40B4-BE49-F238E27FC236}">
                <a16:creationId xmlns:a16="http://schemas.microsoft.com/office/drawing/2014/main" id="{743F5F46-9B72-224C-F994-73FC9D971D6D}"/>
              </a:ext>
            </a:extLst>
          </p:cNvPr>
          <p:cNvSpPr/>
          <p:nvPr/>
        </p:nvSpPr>
        <p:spPr>
          <a:xfrm>
            <a:off x="9118828" y="5609883"/>
            <a:ext cx="2304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 La température</a:t>
            </a:r>
            <a:endParaRPr lang="fr-FR" sz="2400" dirty="0">
              <a:solidFill>
                <a:schemeClr val="tx1"/>
              </a:solidFill>
            </a:endParaRPr>
          </a:p>
        </p:txBody>
      </p:sp>
      <p:sp>
        <p:nvSpPr>
          <p:cNvPr id="42" name="Rectangle : coins arrondis 14">
            <a:extLst>
              <a:ext uri="{FF2B5EF4-FFF2-40B4-BE49-F238E27FC236}">
                <a16:creationId xmlns:a16="http://schemas.microsoft.com/office/drawing/2014/main" id="{45A70CDC-94D9-FB35-0A09-06257379DD5F}"/>
              </a:ext>
            </a:extLst>
          </p:cNvPr>
          <p:cNvSpPr/>
          <p:nvPr/>
        </p:nvSpPr>
        <p:spPr>
          <a:xfrm>
            <a:off x="8823462" y="560988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34" name="Groupe 33"/>
          <p:cNvGrpSpPr/>
          <p:nvPr/>
        </p:nvGrpSpPr>
        <p:grpSpPr>
          <a:xfrm>
            <a:off x="1965448" y="2807188"/>
            <a:ext cx="479706" cy="258369"/>
            <a:chOff x="4427808" y="3728384"/>
            <a:chExt cx="479706" cy="258369"/>
          </a:xfrm>
        </p:grpSpPr>
        <p:pic>
          <p:nvPicPr>
            <p:cNvPr id="35" name="Picture 996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36" name="Picture 99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43" name="Picture 996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44" name="Picture 996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45" name="Picture 997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47" name="Picture 997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69" name="Picture 997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70" name="Picture 997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71" name="Picture 997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72" name="Picture 997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73" name="Picture 997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74" name="Picture 997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75" name="Picture 998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77" name="Picture 998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78" name="Picture 998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79" name="Picture 998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80" name="Picture 998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81" name="Picture 1000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82" name="Picture 1000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83" name="Picture 1000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84" name="Picture 1001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85" name="Picture 1001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86" name="Picture 100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87" name="Picture 1001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88" name="Picture 1001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89" name="Picture 1002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90" name="Picture 1002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91" name="Picture 1002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92" name="Picture 1002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93" name="Picture 1002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94" name="Picture 100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95" name="Picture 1003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96" name="Picture 1003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97" name="Picture 1003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98" name="Picture 1003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99" name="Picture 10039"/>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100"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1"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3"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6"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9"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3"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4"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5"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6"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7"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8"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9"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0"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1"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2"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3"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4"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5"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6"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7"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8"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9"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0"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1"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2"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3"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4"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5"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6"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7"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8"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9"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0"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1"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2"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3"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4"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7"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8"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9"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0"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3"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4"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5"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6"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7"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8"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9"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0"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1"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2"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3"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4"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5"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6"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7"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8"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9"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0"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1"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2"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3"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pic>
        <p:nvPicPr>
          <p:cNvPr id="184" name="Image 183"/>
          <p:cNvPicPr/>
          <p:nvPr/>
        </p:nvPicPr>
        <p:blipFill rotWithShape="1">
          <a:blip r:embed="rId6"/>
          <a:srcRect l="58480" t="50941" r="34916" b="44820"/>
          <a:stretch/>
        </p:blipFill>
        <p:spPr bwMode="auto">
          <a:xfrm>
            <a:off x="7868452" y="2856547"/>
            <a:ext cx="379730" cy="136525"/>
          </a:xfrm>
          <a:prstGeom prst="rect">
            <a:avLst/>
          </a:prstGeom>
          <a:ln>
            <a:noFill/>
          </a:ln>
          <a:extLst>
            <a:ext uri="{53640926-AAD7-44D8-BBD7-CCE9431645EC}">
              <a14:shadowObscured xmlns:a14="http://schemas.microsoft.com/office/drawing/2010/main"/>
            </a:ext>
          </a:extLst>
        </p:spPr>
      </p:pic>
      <p:sp>
        <p:nvSpPr>
          <p:cNvPr id="185" name="Rectangle 184">
            <a:extLst>
              <a:ext uri="{FF2B5EF4-FFF2-40B4-BE49-F238E27FC236}">
                <a16:creationId xmlns:a16="http://schemas.microsoft.com/office/drawing/2014/main" id="{DB17B543-988E-DDE7-EB4C-157081EC0B8B}"/>
              </a:ext>
            </a:extLst>
          </p:cNvPr>
          <p:cNvSpPr/>
          <p:nvPr/>
        </p:nvSpPr>
        <p:spPr>
          <a:xfrm>
            <a:off x="380982" y="4474738"/>
            <a:ext cx="11236080" cy="523220"/>
          </a:xfrm>
          <a:prstGeom prst="rect">
            <a:avLst/>
          </a:prstGeom>
          <a:solidFill>
            <a:srgbClr val="36AFCE">
              <a:lumMod val="20000"/>
              <a:lumOff val="80000"/>
            </a:srgbClr>
          </a:solidFill>
        </p:spPr>
        <p:txBody>
          <a:bodyPr wrap="square">
            <a:spAutoFit/>
          </a:bodyPr>
          <a:lstStyle/>
          <a:p>
            <a:endParaRPr lang="fr-F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186" name="Rectangle 185"/>
          <p:cNvSpPr/>
          <p:nvPr/>
        </p:nvSpPr>
        <p:spPr>
          <a:xfrm>
            <a:off x="2649291" y="4496559"/>
            <a:ext cx="6369372" cy="461665"/>
          </a:xfrm>
          <a:prstGeom prst="rect">
            <a:avLst/>
          </a:prstGeom>
        </p:spPr>
        <p:txBody>
          <a:bodyPr wrap="none">
            <a:spAutoFit/>
          </a:bodyPr>
          <a:lstStyle/>
          <a:p>
            <a:r>
              <a:rPr lang="fr-MA" sz="2400" b="1" dirty="0">
                <a:ea typeface="Times New Roman" panose="02020603050405020304" pitchFamily="18" charset="0"/>
                <a:cs typeface="Times New Roman" panose="02020603050405020304" pitchFamily="18" charset="0"/>
              </a:rPr>
              <a:t>L</a:t>
            </a:r>
            <a:r>
              <a:rPr lang="fr-MA" sz="2400" b="1" dirty="0">
                <a:latin typeface="+mn-lt"/>
                <a:ea typeface="Times New Roman" panose="02020603050405020304" pitchFamily="18" charset="0"/>
                <a:cs typeface="Times New Roman" panose="02020603050405020304" pitchFamily="18" charset="0"/>
              </a:rPr>
              <a:t>e facteur </a:t>
            </a:r>
            <a:r>
              <a:rPr lang="fr-MA" sz="2400" b="1" dirty="0">
                <a:ea typeface="Times New Roman" panose="02020603050405020304" pitchFamily="18" charset="0"/>
                <a:cs typeface="Times New Roman" panose="02020603050405020304" pitchFamily="18" charset="0"/>
              </a:rPr>
              <a:t>qu’on a varié(variable indépendante)</a:t>
            </a:r>
            <a:r>
              <a:rPr lang="fr-MA" sz="2400" b="1" dirty="0">
                <a:latin typeface="+mn-lt"/>
                <a:ea typeface="Times New Roman" panose="02020603050405020304" pitchFamily="18" charset="0"/>
                <a:cs typeface="Times New Roman" panose="02020603050405020304" pitchFamily="18" charset="0"/>
              </a:rPr>
              <a:t>:</a:t>
            </a:r>
            <a:endParaRPr lang="fr-FR" sz="2400" b="1" dirty="0">
              <a:latin typeface="+mn-lt"/>
              <a:ea typeface="Times New Roman" panose="02020603050405020304" pitchFamily="18" charset="0"/>
              <a:cs typeface="Times New Roman" panose="02020603050405020304" pitchFamily="18" charset="0"/>
            </a:endParaRPr>
          </a:p>
        </p:txBody>
      </p:sp>
      <p:sp>
        <p:nvSpPr>
          <p:cNvPr id="2" name="Titre 1">
            <a:extLst>
              <a:ext uri="{FF2B5EF4-FFF2-40B4-BE49-F238E27FC236}">
                <a16:creationId xmlns:a16="http://schemas.microsoft.com/office/drawing/2014/main" id="{CDB3A115-F8A6-F345-952B-C03DCD43DFAB}"/>
              </a:ext>
            </a:extLst>
          </p:cNvPr>
          <p:cNvSpPr>
            <a:spLocks noGrp="1"/>
          </p:cNvSpPr>
          <p:nvPr>
            <p:ph type="title"/>
          </p:nvPr>
        </p:nvSpPr>
        <p:spPr/>
        <p:txBody>
          <a:bodyPr/>
          <a:lstStyle/>
          <a:p>
            <a:r>
              <a:rPr lang="fr-FR" dirty="0"/>
              <a:t>Choisir la bonne réponse.</a:t>
            </a:r>
          </a:p>
        </p:txBody>
      </p:sp>
      <p:sp>
        <p:nvSpPr>
          <p:cNvPr id="4" name="Espace réservé du contenu 3">
            <a:extLst>
              <a:ext uri="{FF2B5EF4-FFF2-40B4-BE49-F238E27FC236}">
                <a16:creationId xmlns:a16="http://schemas.microsoft.com/office/drawing/2014/main" id="{CDFB9602-1503-A3DA-C0DB-224226BE6F8C}"/>
              </a:ext>
            </a:extLst>
          </p:cNvPr>
          <p:cNvSpPr>
            <a:spLocks noGrp="1"/>
          </p:cNvSpPr>
          <p:nvPr>
            <p:ph sz="quarter" idx="11"/>
          </p:nvPr>
        </p:nvSpPr>
        <p:spPr/>
        <p:txBody>
          <a:bodyPr/>
          <a:lstStyle/>
          <a:p>
            <a:r>
              <a:rPr lang="fr-FR"/>
              <a:t>Orienter les élèves à observer les conditions de chaque dissolution.</a:t>
            </a:r>
            <a:endParaRPr lang="fr-FR" dirty="0"/>
          </a:p>
        </p:txBody>
      </p:sp>
      <p:grpSp>
        <p:nvGrpSpPr>
          <p:cNvPr id="5" name="Groupe 4">
            <a:extLst>
              <a:ext uri="{FF2B5EF4-FFF2-40B4-BE49-F238E27FC236}">
                <a16:creationId xmlns:a16="http://schemas.microsoft.com/office/drawing/2014/main" id="{87AD1E11-DE1A-26EC-9065-4686947F436E}"/>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13B4E75F-1BAA-B26E-E2DB-6CA99087DF7D}"/>
                </a:ext>
              </a:extLst>
            </p:cNvPr>
            <p:cNvPicPr preferRelativeResize="0"/>
            <p:nvPr/>
          </p:nvPicPr>
          <p:blipFill rotWithShape="1">
            <a:blip r:embed="rId7">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5AD3B417-C3F7-0A9C-86D9-1281BAF7359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195265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33830" y="5915421"/>
            <a:ext cx="660375" cy="684830"/>
          </a:xfrm>
          <a:prstGeom prst="rect">
            <a:avLst/>
          </a:prstGeom>
        </p:spPr>
      </p:pic>
      <p:sp>
        <p:nvSpPr>
          <p:cNvPr id="36" name="ZoneTexte 35">
            <a:extLst>
              <a:ext uri="{FF2B5EF4-FFF2-40B4-BE49-F238E27FC236}">
                <a16:creationId xmlns:a16="http://schemas.microsoft.com/office/drawing/2014/main" id="{2797223D-A99E-5FA0-CA0C-079FC12D9235}"/>
              </a:ext>
            </a:extLst>
          </p:cNvPr>
          <p:cNvSpPr txBox="1"/>
          <p:nvPr/>
        </p:nvSpPr>
        <p:spPr>
          <a:xfrm>
            <a:off x="821874" y="1048882"/>
            <a:ext cx="11094509" cy="954107"/>
          </a:xfrm>
          <a:prstGeom prst="rect">
            <a:avLst/>
          </a:prstGeom>
          <a:noFill/>
        </p:spPr>
        <p:txBody>
          <a:bodyPr wrap="square" rtlCol="0">
            <a:spAutoFit/>
          </a:bodyPr>
          <a:lstStyle/>
          <a:p>
            <a:r>
              <a:rPr lang="fr-FR" sz="2800" dirty="0"/>
              <a:t> On introduit la même quantité de sucre dans deux béchers  A et B mais dans l’un le sucre est en morceau et dans l’autre en poudre. </a:t>
            </a:r>
          </a:p>
        </p:txBody>
      </p:sp>
      <p:sp>
        <p:nvSpPr>
          <p:cNvPr id="44" name="Freeform 9382"/>
          <p:cNvSpPr/>
          <p:nvPr/>
        </p:nvSpPr>
        <p:spPr>
          <a:xfrm>
            <a:off x="2001564" y="2647230"/>
            <a:ext cx="686300" cy="127920"/>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5" name="Freeform 9383"/>
          <p:cNvSpPr/>
          <p:nvPr/>
        </p:nvSpPr>
        <p:spPr>
          <a:xfrm>
            <a:off x="2001567" y="2706777"/>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47" name="Freeform 9384"/>
          <p:cNvSpPr/>
          <p:nvPr/>
        </p:nvSpPr>
        <p:spPr>
          <a:xfrm>
            <a:off x="1986616" y="2921510"/>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 name="Freeform 9385"/>
          <p:cNvSpPr/>
          <p:nvPr/>
        </p:nvSpPr>
        <p:spPr>
          <a:xfrm>
            <a:off x="1980720" y="2256149"/>
            <a:ext cx="722406" cy="134672"/>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0" name="Freeform 9386"/>
          <p:cNvSpPr/>
          <p:nvPr/>
        </p:nvSpPr>
        <p:spPr>
          <a:xfrm>
            <a:off x="1980720" y="2256153"/>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 name="Freeform 9387"/>
          <p:cNvSpPr/>
          <p:nvPr/>
        </p:nvSpPr>
        <p:spPr>
          <a:xfrm>
            <a:off x="1980720" y="2256153"/>
            <a:ext cx="722406" cy="80724"/>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 name="Freeform 9388"/>
          <p:cNvSpPr/>
          <p:nvPr/>
        </p:nvSpPr>
        <p:spPr>
          <a:xfrm>
            <a:off x="2001567" y="2380994"/>
            <a:ext cx="686287" cy="740567"/>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 name="Freeform 9389"/>
          <p:cNvSpPr/>
          <p:nvPr/>
        </p:nvSpPr>
        <p:spPr>
          <a:xfrm>
            <a:off x="1980726" y="2329121"/>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 name="Freeform 9390"/>
          <p:cNvSpPr/>
          <p:nvPr/>
        </p:nvSpPr>
        <p:spPr>
          <a:xfrm>
            <a:off x="1980726" y="2329121"/>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 name="Freeform 9391"/>
          <p:cNvSpPr/>
          <p:nvPr/>
        </p:nvSpPr>
        <p:spPr>
          <a:xfrm>
            <a:off x="7694515" y="2599199"/>
            <a:ext cx="686300" cy="127949"/>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7" name="Freeform 9392"/>
          <p:cNvSpPr/>
          <p:nvPr/>
        </p:nvSpPr>
        <p:spPr>
          <a:xfrm>
            <a:off x="7694518" y="2658746"/>
            <a:ext cx="686287" cy="365405"/>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8" name="Freeform 9393"/>
          <p:cNvSpPr/>
          <p:nvPr/>
        </p:nvSpPr>
        <p:spPr>
          <a:xfrm>
            <a:off x="7679567" y="2873478"/>
            <a:ext cx="722406" cy="134658"/>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9" name="Freeform 9394"/>
          <p:cNvSpPr/>
          <p:nvPr/>
        </p:nvSpPr>
        <p:spPr>
          <a:xfrm>
            <a:off x="7643854" y="2208126"/>
            <a:ext cx="722406" cy="134658"/>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0" name="Freeform 9395"/>
          <p:cNvSpPr/>
          <p:nvPr/>
        </p:nvSpPr>
        <p:spPr>
          <a:xfrm>
            <a:off x="7683618" y="220812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1" name="Freeform 9396"/>
          <p:cNvSpPr/>
          <p:nvPr/>
        </p:nvSpPr>
        <p:spPr>
          <a:xfrm>
            <a:off x="7703495" y="2208122"/>
            <a:ext cx="722406" cy="80724"/>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2" name="Freeform 9397"/>
          <p:cNvSpPr/>
          <p:nvPr/>
        </p:nvSpPr>
        <p:spPr>
          <a:xfrm>
            <a:off x="7694518" y="2332971"/>
            <a:ext cx="686287" cy="740538"/>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3" name="Freeform 9398"/>
          <p:cNvSpPr/>
          <p:nvPr/>
        </p:nvSpPr>
        <p:spPr>
          <a:xfrm>
            <a:off x="7673677" y="228108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4" name="Freeform 9399"/>
          <p:cNvSpPr/>
          <p:nvPr/>
        </p:nvSpPr>
        <p:spPr>
          <a:xfrm>
            <a:off x="7673677" y="2281089"/>
            <a:ext cx="722420" cy="94127"/>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5" name="Rectangle 84"/>
          <p:cNvSpPr/>
          <p:nvPr/>
        </p:nvSpPr>
        <p:spPr>
          <a:xfrm>
            <a:off x="809819" y="3297034"/>
            <a:ext cx="3042343" cy="830997"/>
          </a:xfrm>
          <a:prstGeom prst="rect">
            <a:avLst/>
          </a:prstGeom>
        </p:spPr>
        <p:txBody>
          <a:bodyPr wrap="square">
            <a:spAutoFit/>
          </a:bodyPr>
          <a:lstStyle/>
          <a:p>
            <a:r>
              <a:rPr lang="fr-FR" sz="1600" b="1" dirty="0">
                <a:latin typeface="+mn-lt"/>
                <a:ea typeface="Times New Roman" panose="02020603050405020304" pitchFamily="18" charset="0"/>
                <a:cs typeface="Times New Roman" panose="02020603050405020304" pitchFamily="18" charset="0"/>
              </a:rPr>
              <a:t>Bécher A : Volume V d’eau à </a:t>
            </a:r>
          </a:p>
          <a:p>
            <a:r>
              <a:rPr lang="fr-FR" sz="1600" b="1" dirty="0">
                <a:latin typeface="+mn-lt"/>
                <a:ea typeface="Times New Roman" panose="02020603050405020304" pitchFamily="18" charset="0"/>
                <a:cs typeface="Times New Roman" panose="02020603050405020304" pitchFamily="18" charset="0"/>
              </a:rPr>
              <a:t>                     température 20°C, </a:t>
            </a:r>
          </a:p>
          <a:p>
            <a:r>
              <a:rPr lang="fr-FR" sz="1600" b="1" dirty="0">
                <a:ea typeface="Times New Roman" panose="02020603050405020304" pitchFamily="18" charset="0"/>
                <a:cs typeface="Times New Roman" panose="02020603050405020304" pitchFamily="18" charset="0"/>
              </a:rPr>
              <a:t>                    </a:t>
            </a:r>
            <a:r>
              <a:rPr lang="fr-FR" sz="1600" b="1" dirty="0">
                <a:latin typeface="+mn-lt"/>
                <a:ea typeface="Times New Roman" panose="02020603050405020304" pitchFamily="18" charset="0"/>
                <a:cs typeface="Times New Roman" panose="02020603050405020304" pitchFamily="18" charset="0"/>
              </a:rPr>
              <a:t>sans agitation.</a:t>
            </a:r>
            <a:endParaRPr lang="fr-FR" sz="1600" b="1" dirty="0">
              <a:latin typeface="+mn-lt"/>
            </a:endParaRPr>
          </a:p>
        </p:txBody>
      </p:sp>
      <p:sp>
        <p:nvSpPr>
          <p:cNvPr id="86" name="Rectangle 85"/>
          <p:cNvSpPr/>
          <p:nvPr/>
        </p:nvSpPr>
        <p:spPr>
          <a:xfrm>
            <a:off x="6505707" y="3355583"/>
            <a:ext cx="3105221" cy="830997"/>
          </a:xfrm>
          <a:prstGeom prst="rect">
            <a:avLst/>
          </a:prstGeom>
        </p:spPr>
        <p:txBody>
          <a:bodyPr wrap="square">
            <a:spAutoFit/>
          </a:bodyPr>
          <a:lstStyle/>
          <a:p>
            <a:r>
              <a:rPr lang="fr-FR" sz="1600" b="1" dirty="0">
                <a:latin typeface="+mn-lt"/>
                <a:ea typeface="Times New Roman" panose="02020603050405020304" pitchFamily="18" charset="0"/>
                <a:cs typeface="Times New Roman" panose="02020603050405020304" pitchFamily="18" charset="0"/>
              </a:rPr>
              <a:t>Bécher B : Volume V d’eau à </a:t>
            </a:r>
          </a:p>
          <a:p>
            <a:r>
              <a:rPr lang="fr-FR" sz="1600" b="1" dirty="0">
                <a:latin typeface="+mn-lt"/>
                <a:ea typeface="Times New Roman" panose="02020603050405020304" pitchFamily="18" charset="0"/>
                <a:cs typeface="Times New Roman" panose="02020603050405020304" pitchFamily="18" charset="0"/>
              </a:rPr>
              <a:t>                      température 20°C,</a:t>
            </a:r>
          </a:p>
          <a:p>
            <a:r>
              <a:rPr lang="fr-FR" sz="1600" b="1" dirty="0">
                <a:ea typeface="Times New Roman" panose="02020603050405020304" pitchFamily="18" charset="0"/>
                <a:cs typeface="Times New Roman" panose="02020603050405020304" pitchFamily="18" charset="0"/>
              </a:rPr>
              <a:t>                      </a:t>
            </a:r>
            <a:r>
              <a:rPr lang="fr-FR" sz="1600" b="1" dirty="0">
                <a:latin typeface="+mn-lt"/>
                <a:ea typeface="Times New Roman" panose="02020603050405020304" pitchFamily="18" charset="0"/>
                <a:cs typeface="Times New Roman" panose="02020603050405020304" pitchFamily="18" charset="0"/>
              </a:rPr>
              <a:t> sans agitation.</a:t>
            </a:r>
            <a:endParaRPr lang="fr-FR" sz="1600" b="1" dirty="0">
              <a:latin typeface="+mn-lt"/>
            </a:endParaRPr>
          </a:p>
        </p:txBody>
      </p:sp>
      <p:sp>
        <p:nvSpPr>
          <p:cNvPr id="87" name="Rectangle : coins arrondis 9">
            <a:extLst>
              <a:ext uri="{FF2B5EF4-FFF2-40B4-BE49-F238E27FC236}">
                <a16:creationId xmlns:a16="http://schemas.microsoft.com/office/drawing/2014/main" id="{C96A2C8F-2609-5D7D-A2F1-7646B9D7F425}"/>
              </a:ext>
            </a:extLst>
          </p:cNvPr>
          <p:cNvSpPr/>
          <p:nvPr/>
        </p:nvSpPr>
        <p:spPr>
          <a:xfrm>
            <a:off x="1620750" y="5646867"/>
            <a:ext cx="205233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 </a:t>
            </a:r>
          </a:p>
          <a:p>
            <a:pPr algn="ctr"/>
            <a:r>
              <a:rPr lang="fr-MA" sz="2400" b="1" dirty="0">
                <a:solidFill>
                  <a:schemeClr val="tx1"/>
                </a:solidFill>
              </a:rPr>
              <a:t>L’agitation</a:t>
            </a:r>
          </a:p>
          <a:p>
            <a:pPr algn="ctr"/>
            <a:endParaRPr lang="fr-FR" sz="2400" dirty="0">
              <a:solidFill>
                <a:schemeClr val="tx1"/>
              </a:solidFill>
            </a:endParaRPr>
          </a:p>
        </p:txBody>
      </p:sp>
      <p:sp>
        <p:nvSpPr>
          <p:cNvPr id="88" name="Rectangle : coins arrondis 10">
            <a:extLst>
              <a:ext uri="{FF2B5EF4-FFF2-40B4-BE49-F238E27FC236}">
                <a16:creationId xmlns:a16="http://schemas.microsoft.com/office/drawing/2014/main" id="{DCDDD6B0-2970-401A-05D5-E8856AC0785C}"/>
              </a:ext>
            </a:extLst>
          </p:cNvPr>
          <p:cNvSpPr/>
          <p:nvPr/>
        </p:nvSpPr>
        <p:spPr>
          <a:xfrm>
            <a:off x="1325382" y="564686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A</a:t>
            </a:r>
          </a:p>
        </p:txBody>
      </p:sp>
      <p:sp>
        <p:nvSpPr>
          <p:cNvPr id="89" name="Rectangle : coins arrondis 11">
            <a:extLst>
              <a:ext uri="{FF2B5EF4-FFF2-40B4-BE49-F238E27FC236}">
                <a16:creationId xmlns:a16="http://schemas.microsoft.com/office/drawing/2014/main" id="{A6A6174D-FBEC-91EC-1074-7AE6D393C5DD}"/>
              </a:ext>
            </a:extLst>
          </p:cNvPr>
          <p:cNvSpPr/>
          <p:nvPr/>
        </p:nvSpPr>
        <p:spPr>
          <a:xfrm>
            <a:off x="5308829" y="5610959"/>
            <a:ext cx="299184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b="1" dirty="0">
              <a:solidFill>
                <a:schemeClr val="tx1"/>
              </a:solidFill>
            </a:endParaRPr>
          </a:p>
          <a:p>
            <a:pPr algn="ctr"/>
            <a:r>
              <a:rPr lang="fr-MA" sz="2400" b="1" dirty="0">
                <a:solidFill>
                  <a:schemeClr val="tx1"/>
                </a:solidFill>
              </a:rPr>
              <a:t>La surface de contact</a:t>
            </a:r>
          </a:p>
          <a:p>
            <a:pPr algn="ctr"/>
            <a:endParaRPr lang="fr-FR" sz="2400" dirty="0">
              <a:solidFill>
                <a:schemeClr val="tx1"/>
              </a:solidFill>
            </a:endParaRPr>
          </a:p>
        </p:txBody>
      </p:sp>
      <p:sp>
        <p:nvSpPr>
          <p:cNvPr id="90" name="Rectangle : coins arrondis 12">
            <a:extLst>
              <a:ext uri="{FF2B5EF4-FFF2-40B4-BE49-F238E27FC236}">
                <a16:creationId xmlns:a16="http://schemas.microsoft.com/office/drawing/2014/main" id="{795CA926-E175-C5F8-B836-D0EFD3DEC069}"/>
              </a:ext>
            </a:extLst>
          </p:cNvPr>
          <p:cNvSpPr/>
          <p:nvPr/>
        </p:nvSpPr>
        <p:spPr>
          <a:xfrm>
            <a:off x="5013462" y="561095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B</a:t>
            </a:r>
          </a:p>
        </p:txBody>
      </p:sp>
      <p:sp>
        <p:nvSpPr>
          <p:cNvPr id="91" name="Rectangle : coins arrondis 13">
            <a:extLst>
              <a:ext uri="{FF2B5EF4-FFF2-40B4-BE49-F238E27FC236}">
                <a16:creationId xmlns:a16="http://schemas.microsoft.com/office/drawing/2014/main" id="{743F5F46-9B72-224C-F994-73FC9D971D6D}"/>
              </a:ext>
            </a:extLst>
          </p:cNvPr>
          <p:cNvSpPr/>
          <p:nvPr/>
        </p:nvSpPr>
        <p:spPr>
          <a:xfrm>
            <a:off x="9118828" y="5609883"/>
            <a:ext cx="2304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 La température</a:t>
            </a:r>
            <a:endParaRPr lang="fr-FR" sz="2400" dirty="0">
              <a:solidFill>
                <a:schemeClr val="tx1"/>
              </a:solidFill>
            </a:endParaRPr>
          </a:p>
        </p:txBody>
      </p:sp>
      <p:sp>
        <p:nvSpPr>
          <p:cNvPr id="92" name="Rectangle : coins arrondis 14">
            <a:extLst>
              <a:ext uri="{FF2B5EF4-FFF2-40B4-BE49-F238E27FC236}">
                <a16:creationId xmlns:a16="http://schemas.microsoft.com/office/drawing/2014/main" id="{45A70CDC-94D9-FB35-0A09-06257379DD5F}"/>
              </a:ext>
            </a:extLst>
          </p:cNvPr>
          <p:cNvSpPr/>
          <p:nvPr/>
        </p:nvSpPr>
        <p:spPr>
          <a:xfrm>
            <a:off x="8823462" y="560988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tx1"/>
                </a:solidFill>
              </a:rPr>
              <a:t>C</a:t>
            </a:r>
          </a:p>
        </p:txBody>
      </p:sp>
      <p:grpSp>
        <p:nvGrpSpPr>
          <p:cNvPr id="93" name="Groupe 92"/>
          <p:cNvGrpSpPr/>
          <p:nvPr/>
        </p:nvGrpSpPr>
        <p:grpSpPr>
          <a:xfrm>
            <a:off x="1965448" y="2807188"/>
            <a:ext cx="479706" cy="258369"/>
            <a:chOff x="4427808" y="3728384"/>
            <a:chExt cx="479706" cy="258369"/>
          </a:xfrm>
        </p:grpSpPr>
        <p:pic>
          <p:nvPicPr>
            <p:cNvPr id="94" name="Picture 996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8185" y="3899687"/>
              <a:ext cx="36785" cy="36656"/>
            </a:xfrm>
            <a:prstGeom prst="rect">
              <a:avLst/>
            </a:prstGeom>
            <a:noFill/>
          </p:spPr>
        </p:pic>
        <p:pic>
          <p:nvPicPr>
            <p:cNvPr id="95" name="Picture 996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232" y="3933910"/>
              <a:ext cx="36785" cy="36656"/>
            </a:xfrm>
            <a:prstGeom prst="rect">
              <a:avLst/>
            </a:prstGeom>
            <a:noFill/>
          </p:spPr>
        </p:pic>
        <p:pic>
          <p:nvPicPr>
            <p:cNvPr id="96" name="Picture 996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13119" y="3864047"/>
              <a:ext cx="36785" cy="36656"/>
            </a:xfrm>
            <a:prstGeom prst="rect">
              <a:avLst/>
            </a:prstGeom>
            <a:noFill/>
          </p:spPr>
        </p:pic>
        <p:pic>
          <p:nvPicPr>
            <p:cNvPr id="97" name="Picture 996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13484" y="3894928"/>
              <a:ext cx="36785" cy="36656"/>
            </a:xfrm>
            <a:prstGeom prst="rect">
              <a:avLst/>
            </a:prstGeom>
            <a:noFill/>
          </p:spPr>
        </p:pic>
        <p:pic>
          <p:nvPicPr>
            <p:cNvPr id="98" name="Picture 997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47599" y="3853101"/>
              <a:ext cx="36785" cy="36656"/>
            </a:xfrm>
            <a:prstGeom prst="rect">
              <a:avLst/>
            </a:prstGeom>
            <a:noFill/>
          </p:spPr>
        </p:pic>
        <p:pic>
          <p:nvPicPr>
            <p:cNvPr id="99" name="Picture 997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4578" y="3875909"/>
              <a:ext cx="36785" cy="36656"/>
            </a:xfrm>
            <a:prstGeom prst="rect">
              <a:avLst/>
            </a:prstGeom>
            <a:noFill/>
          </p:spPr>
        </p:pic>
        <p:pic>
          <p:nvPicPr>
            <p:cNvPr id="100" name="Picture 997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28121" y="3927008"/>
              <a:ext cx="36785" cy="36656"/>
            </a:xfrm>
            <a:prstGeom prst="rect">
              <a:avLst/>
            </a:prstGeom>
            <a:noFill/>
          </p:spPr>
        </p:pic>
        <p:pic>
          <p:nvPicPr>
            <p:cNvPr id="101" name="Picture 997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06677" y="3808590"/>
              <a:ext cx="36785" cy="36656"/>
            </a:xfrm>
            <a:prstGeom prst="rect">
              <a:avLst/>
            </a:prstGeom>
            <a:noFill/>
          </p:spPr>
        </p:pic>
        <p:pic>
          <p:nvPicPr>
            <p:cNvPr id="102" name="Picture 997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40477" y="3822674"/>
              <a:ext cx="36785" cy="36656"/>
            </a:xfrm>
            <a:prstGeom prst="rect">
              <a:avLst/>
            </a:prstGeom>
            <a:noFill/>
          </p:spPr>
        </p:pic>
        <p:pic>
          <p:nvPicPr>
            <p:cNvPr id="103" name="Picture 997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92243" y="3841167"/>
              <a:ext cx="36785" cy="36656"/>
            </a:xfrm>
            <a:prstGeom prst="rect">
              <a:avLst/>
            </a:prstGeom>
            <a:noFill/>
          </p:spPr>
        </p:pic>
        <p:pic>
          <p:nvPicPr>
            <p:cNvPr id="104" name="Picture 997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0443" y="3935639"/>
              <a:ext cx="36785" cy="36656"/>
            </a:xfrm>
            <a:prstGeom prst="rect">
              <a:avLst/>
            </a:prstGeom>
            <a:noFill/>
          </p:spPr>
        </p:pic>
        <p:pic>
          <p:nvPicPr>
            <p:cNvPr id="105" name="Picture 997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2069" y="3902415"/>
              <a:ext cx="36785" cy="36656"/>
            </a:xfrm>
            <a:prstGeom prst="rect">
              <a:avLst/>
            </a:prstGeom>
            <a:noFill/>
          </p:spPr>
        </p:pic>
        <p:pic>
          <p:nvPicPr>
            <p:cNvPr id="106" name="Picture 998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5234" y="3876444"/>
              <a:ext cx="36785" cy="36656"/>
            </a:xfrm>
            <a:prstGeom prst="rect">
              <a:avLst/>
            </a:prstGeom>
            <a:noFill/>
          </p:spPr>
        </p:pic>
        <p:pic>
          <p:nvPicPr>
            <p:cNvPr id="107" name="Picture 998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523984" y="3835116"/>
              <a:ext cx="36785" cy="36656"/>
            </a:xfrm>
            <a:prstGeom prst="rect">
              <a:avLst/>
            </a:prstGeom>
            <a:noFill/>
          </p:spPr>
        </p:pic>
        <p:pic>
          <p:nvPicPr>
            <p:cNvPr id="108" name="Picture 998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43723" y="3945871"/>
              <a:ext cx="36785" cy="36656"/>
            </a:xfrm>
            <a:prstGeom prst="rect">
              <a:avLst/>
            </a:prstGeom>
            <a:noFill/>
          </p:spPr>
        </p:pic>
        <p:pic>
          <p:nvPicPr>
            <p:cNvPr id="109" name="Picture 998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528056" y="3877592"/>
              <a:ext cx="36785" cy="36656"/>
            </a:xfrm>
            <a:prstGeom prst="rect">
              <a:avLst/>
            </a:prstGeom>
            <a:noFill/>
          </p:spPr>
        </p:pic>
        <p:pic>
          <p:nvPicPr>
            <p:cNvPr id="110" name="Picture 998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139" y="3810497"/>
              <a:ext cx="36785" cy="36656"/>
            </a:xfrm>
            <a:prstGeom prst="rect">
              <a:avLst/>
            </a:prstGeom>
            <a:noFill/>
          </p:spPr>
        </p:pic>
        <p:pic>
          <p:nvPicPr>
            <p:cNvPr id="111" name="Picture 1000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3490" y="3829866"/>
              <a:ext cx="36785" cy="36656"/>
            </a:xfrm>
            <a:prstGeom prst="rect">
              <a:avLst/>
            </a:prstGeom>
            <a:noFill/>
          </p:spPr>
        </p:pic>
        <p:pic>
          <p:nvPicPr>
            <p:cNvPr id="112" name="Picture 1000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504763" y="3917715"/>
              <a:ext cx="36785" cy="36656"/>
            </a:xfrm>
            <a:prstGeom prst="rect">
              <a:avLst/>
            </a:prstGeom>
            <a:noFill/>
          </p:spPr>
        </p:pic>
        <p:pic>
          <p:nvPicPr>
            <p:cNvPr id="113" name="Picture 1000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55982" y="3929268"/>
              <a:ext cx="36785" cy="36656"/>
            </a:xfrm>
            <a:prstGeom prst="rect">
              <a:avLst/>
            </a:prstGeom>
            <a:noFill/>
          </p:spPr>
        </p:pic>
        <p:pic>
          <p:nvPicPr>
            <p:cNvPr id="114" name="Picture 100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2693" y="3868082"/>
              <a:ext cx="36785" cy="36656"/>
            </a:xfrm>
            <a:prstGeom prst="rect">
              <a:avLst/>
            </a:prstGeom>
            <a:noFill/>
          </p:spPr>
        </p:pic>
        <p:pic>
          <p:nvPicPr>
            <p:cNvPr id="115" name="Picture 1001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447901" y="3788767"/>
              <a:ext cx="36785" cy="36656"/>
            </a:xfrm>
            <a:prstGeom prst="rect">
              <a:avLst/>
            </a:prstGeom>
            <a:noFill/>
          </p:spPr>
        </p:pic>
        <p:pic>
          <p:nvPicPr>
            <p:cNvPr id="116" name="Picture 1001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3097" y="3740485"/>
              <a:ext cx="36785" cy="36656"/>
            </a:xfrm>
            <a:prstGeom prst="rect">
              <a:avLst/>
            </a:prstGeom>
            <a:noFill/>
          </p:spPr>
        </p:pic>
        <p:pic>
          <p:nvPicPr>
            <p:cNvPr id="117" name="Picture 1001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4452566" y="3763657"/>
              <a:ext cx="36785" cy="36656"/>
            </a:xfrm>
            <a:prstGeom prst="rect">
              <a:avLst/>
            </a:prstGeom>
            <a:noFill/>
          </p:spPr>
        </p:pic>
        <p:pic>
          <p:nvPicPr>
            <p:cNvPr id="118" name="Picture 1001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69510" y="3738927"/>
              <a:ext cx="36785" cy="36656"/>
            </a:xfrm>
            <a:prstGeom prst="rect">
              <a:avLst/>
            </a:prstGeom>
            <a:noFill/>
          </p:spPr>
        </p:pic>
        <p:pic>
          <p:nvPicPr>
            <p:cNvPr id="119" name="Picture 1002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9096" y="3783400"/>
              <a:ext cx="36785" cy="36656"/>
            </a:xfrm>
            <a:prstGeom prst="rect">
              <a:avLst/>
            </a:prstGeom>
            <a:noFill/>
          </p:spPr>
        </p:pic>
        <p:pic>
          <p:nvPicPr>
            <p:cNvPr id="120" name="Picture 1002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73997" y="3786272"/>
              <a:ext cx="36785" cy="36656"/>
            </a:xfrm>
            <a:prstGeom prst="rect">
              <a:avLst/>
            </a:prstGeom>
            <a:noFill/>
          </p:spPr>
        </p:pic>
        <p:pic>
          <p:nvPicPr>
            <p:cNvPr id="121" name="Picture 1002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5330" y="3772650"/>
              <a:ext cx="36785" cy="36656"/>
            </a:xfrm>
            <a:prstGeom prst="rect">
              <a:avLst/>
            </a:prstGeom>
            <a:noFill/>
          </p:spPr>
        </p:pic>
        <p:pic>
          <p:nvPicPr>
            <p:cNvPr id="122" name="Picture 1002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88353" y="3760590"/>
              <a:ext cx="36785" cy="36656"/>
            </a:xfrm>
            <a:prstGeom prst="rect">
              <a:avLst/>
            </a:prstGeom>
            <a:noFill/>
          </p:spPr>
        </p:pic>
        <p:pic>
          <p:nvPicPr>
            <p:cNvPr id="123" name="Picture 100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71518" y="3761003"/>
              <a:ext cx="36785" cy="36656"/>
            </a:xfrm>
            <a:prstGeom prst="rect">
              <a:avLst/>
            </a:prstGeom>
            <a:noFill/>
          </p:spPr>
        </p:pic>
        <p:pic>
          <p:nvPicPr>
            <p:cNvPr id="124" name="Picture 1003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65754" y="3771848"/>
              <a:ext cx="36785" cy="36656"/>
            </a:xfrm>
            <a:prstGeom prst="rect">
              <a:avLst/>
            </a:prstGeom>
            <a:noFill/>
          </p:spPr>
        </p:pic>
        <p:pic>
          <p:nvPicPr>
            <p:cNvPr id="125" name="Picture 1003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38667" y="3750518"/>
              <a:ext cx="36785" cy="36656"/>
            </a:xfrm>
            <a:prstGeom prst="rect">
              <a:avLst/>
            </a:prstGeom>
            <a:noFill/>
          </p:spPr>
        </p:pic>
        <p:pic>
          <p:nvPicPr>
            <p:cNvPr id="126" name="Picture 1003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38112" y="3785455"/>
              <a:ext cx="36785" cy="36656"/>
            </a:xfrm>
            <a:prstGeom prst="rect">
              <a:avLst/>
            </a:prstGeom>
            <a:noFill/>
          </p:spPr>
        </p:pic>
        <p:pic>
          <p:nvPicPr>
            <p:cNvPr id="127" name="Picture 1003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504339" y="3781974"/>
              <a:ext cx="36785" cy="36656"/>
            </a:xfrm>
            <a:prstGeom prst="rect">
              <a:avLst/>
            </a:prstGeom>
            <a:noFill/>
          </p:spPr>
        </p:pic>
        <p:pic>
          <p:nvPicPr>
            <p:cNvPr id="128" name="Picture 1003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427808" y="3766990"/>
              <a:ext cx="36785" cy="36656"/>
            </a:xfrm>
            <a:prstGeom prst="rect">
              <a:avLst/>
            </a:prstGeom>
            <a:noFill/>
          </p:spPr>
        </p:pic>
        <p:pic>
          <p:nvPicPr>
            <p:cNvPr id="129" name="Picture 1003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a:xfrm>
              <a:off x="4482028" y="3728384"/>
              <a:ext cx="36785" cy="36656"/>
            </a:xfrm>
            <a:prstGeom prst="rect">
              <a:avLst/>
            </a:prstGeom>
            <a:noFill/>
          </p:spPr>
        </p:pic>
        <p:sp>
          <p:nvSpPr>
            <p:cNvPr id="130" name="Freeform 10315"/>
            <p:cNvSpPr/>
            <p:nvPr/>
          </p:nvSpPr>
          <p:spPr>
            <a:xfrm>
              <a:off x="4697602" y="3746974"/>
              <a:ext cx="204433" cy="90411"/>
            </a:xfrm>
            <a:custGeom>
              <a:avLst/>
              <a:gdLst/>
              <a:ahLst/>
              <a:cxnLst/>
              <a:rect l="0" t="0" r="0" b="0"/>
              <a:pathLst>
                <a:path w="141160" h="62648">
                  <a:moveTo>
                    <a:pt x="141160" y="49504"/>
                  </a:moveTo>
                  <a:cubicBezTo>
                    <a:pt x="140068" y="48679"/>
                    <a:pt x="135814" y="47155"/>
                    <a:pt x="135560" y="46622"/>
                  </a:cubicBezTo>
                  <a:cubicBezTo>
                    <a:pt x="134976" y="45390"/>
                    <a:pt x="134468" y="41605"/>
                    <a:pt x="134125" y="41173"/>
                  </a:cubicBezTo>
                  <a:cubicBezTo>
                    <a:pt x="133363" y="40246"/>
                    <a:pt x="129184" y="38633"/>
                    <a:pt x="128587" y="37846"/>
                  </a:cubicBezTo>
                  <a:cubicBezTo>
                    <a:pt x="129451" y="35649"/>
                    <a:pt x="125654" y="31013"/>
                    <a:pt x="124498" y="29908"/>
                  </a:cubicBezTo>
                  <a:cubicBezTo>
                    <a:pt x="123723" y="28613"/>
                    <a:pt x="122123" y="24676"/>
                    <a:pt x="121107" y="24181"/>
                  </a:cubicBezTo>
                  <a:cubicBezTo>
                    <a:pt x="120434" y="23863"/>
                    <a:pt x="117424" y="24041"/>
                    <a:pt x="117145" y="23635"/>
                  </a:cubicBezTo>
                  <a:cubicBezTo>
                    <a:pt x="116383" y="22530"/>
                    <a:pt x="114529" y="17539"/>
                    <a:pt x="113868" y="15824"/>
                  </a:cubicBezTo>
                  <a:cubicBezTo>
                    <a:pt x="113627" y="15176"/>
                    <a:pt x="110922" y="14986"/>
                    <a:pt x="110033" y="14084"/>
                  </a:cubicBezTo>
                  <a:cubicBezTo>
                    <a:pt x="110020" y="14059"/>
                    <a:pt x="109449" y="10490"/>
                    <a:pt x="109258" y="9982"/>
                  </a:cubicBezTo>
                  <a:cubicBezTo>
                    <a:pt x="103797" y="9550"/>
                    <a:pt x="103010" y="2045"/>
                    <a:pt x="101206" y="2476"/>
                  </a:cubicBezTo>
                  <a:lnTo>
                    <a:pt x="99085" y="0"/>
                  </a:lnTo>
                  <a:cubicBezTo>
                    <a:pt x="97257" y="292"/>
                    <a:pt x="95199" y="2362"/>
                    <a:pt x="93675" y="2235"/>
                  </a:cubicBezTo>
                  <a:cubicBezTo>
                    <a:pt x="90310" y="1943"/>
                    <a:pt x="87173" y="1219"/>
                    <a:pt x="84569" y="1003"/>
                  </a:cubicBezTo>
                  <a:cubicBezTo>
                    <a:pt x="84061" y="965"/>
                    <a:pt x="82575" y="2514"/>
                    <a:pt x="81509" y="2705"/>
                  </a:cubicBezTo>
                  <a:cubicBezTo>
                    <a:pt x="78562" y="3251"/>
                    <a:pt x="78727" y="838"/>
                    <a:pt x="72644" y="2667"/>
                  </a:cubicBezTo>
                  <a:cubicBezTo>
                    <a:pt x="72326" y="2768"/>
                    <a:pt x="71679" y="3010"/>
                    <a:pt x="71425" y="2540"/>
                  </a:cubicBezTo>
                  <a:cubicBezTo>
                    <a:pt x="69926" y="3569"/>
                    <a:pt x="67628" y="4559"/>
                    <a:pt x="66015" y="5029"/>
                  </a:cubicBezTo>
                  <a:cubicBezTo>
                    <a:pt x="64402" y="2654"/>
                    <a:pt x="55080" y="4762"/>
                    <a:pt x="51486" y="4305"/>
                  </a:cubicBezTo>
                  <a:cubicBezTo>
                    <a:pt x="51295" y="4369"/>
                    <a:pt x="50876" y="5639"/>
                    <a:pt x="50254" y="4496"/>
                  </a:cubicBezTo>
                  <a:cubicBezTo>
                    <a:pt x="49035" y="5385"/>
                    <a:pt x="41592" y="4585"/>
                    <a:pt x="39827" y="4635"/>
                  </a:cubicBezTo>
                  <a:cubicBezTo>
                    <a:pt x="38303" y="4699"/>
                    <a:pt x="35382" y="6426"/>
                    <a:pt x="33071" y="6731"/>
                  </a:cubicBezTo>
                  <a:cubicBezTo>
                    <a:pt x="31598" y="6921"/>
                    <a:pt x="29655" y="5740"/>
                    <a:pt x="28321" y="5791"/>
                  </a:cubicBezTo>
                  <a:cubicBezTo>
                    <a:pt x="26721" y="5829"/>
                    <a:pt x="26619" y="6998"/>
                    <a:pt x="25286" y="6782"/>
                  </a:cubicBezTo>
                  <a:cubicBezTo>
                    <a:pt x="24435" y="7709"/>
                    <a:pt x="20244" y="9258"/>
                    <a:pt x="19050" y="9182"/>
                  </a:cubicBezTo>
                  <a:cubicBezTo>
                    <a:pt x="18987" y="8280"/>
                    <a:pt x="14313" y="7150"/>
                    <a:pt x="13500" y="7239"/>
                  </a:cubicBezTo>
                  <a:cubicBezTo>
                    <a:pt x="11798" y="8560"/>
                    <a:pt x="2870" y="10528"/>
                    <a:pt x="1321" y="8991"/>
                  </a:cubicBezTo>
                  <a:lnTo>
                    <a:pt x="0" y="9118"/>
                  </a:lnTo>
                  <a:lnTo>
                    <a:pt x="5753" y="18377"/>
                  </a:lnTo>
                  <a:cubicBezTo>
                    <a:pt x="4915" y="21666"/>
                    <a:pt x="8344" y="26975"/>
                    <a:pt x="10312" y="29235"/>
                  </a:cubicBezTo>
                  <a:cubicBezTo>
                    <a:pt x="10808" y="29794"/>
                    <a:pt x="12624" y="30048"/>
                    <a:pt x="13233" y="30480"/>
                  </a:cubicBezTo>
                  <a:lnTo>
                    <a:pt x="17132" y="36766"/>
                  </a:lnTo>
                  <a:cubicBezTo>
                    <a:pt x="16269" y="37249"/>
                    <a:pt x="15977" y="38189"/>
                    <a:pt x="16535" y="38976"/>
                  </a:cubicBezTo>
                  <a:cubicBezTo>
                    <a:pt x="17755" y="40665"/>
                    <a:pt x="19571" y="41250"/>
                    <a:pt x="20879" y="43536"/>
                  </a:cubicBezTo>
                  <a:cubicBezTo>
                    <a:pt x="21260" y="44234"/>
                    <a:pt x="20955" y="47282"/>
                    <a:pt x="22060" y="48514"/>
                  </a:cubicBezTo>
                  <a:cubicBezTo>
                    <a:pt x="23558" y="50151"/>
                    <a:pt x="24663" y="50697"/>
                    <a:pt x="26441" y="51764"/>
                  </a:cubicBezTo>
                  <a:lnTo>
                    <a:pt x="32220" y="61124"/>
                  </a:lnTo>
                  <a:cubicBezTo>
                    <a:pt x="33287" y="61632"/>
                    <a:pt x="35230" y="62470"/>
                    <a:pt x="36170" y="62648"/>
                  </a:cubicBezTo>
                  <a:cubicBezTo>
                    <a:pt x="36385" y="62318"/>
                    <a:pt x="37719" y="60375"/>
                    <a:pt x="37897" y="60324"/>
                  </a:cubicBezTo>
                  <a:cubicBezTo>
                    <a:pt x="39459" y="60400"/>
                    <a:pt x="43675" y="60870"/>
                    <a:pt x="45199" y="61162"/>
                  </a:cubicBezTo>
                  <a:cubicBezTo>
                    <a:pt x="45428" y="61213"/>
                    <a:pt x="46101" y="59968"/>
                    <a:pt x="47003" y="60057"/>
                  </a:cubicBezTo>
                  <a:cubicBezTo>
                    <a:pt x="48654" y="60222"/>
                    <a:pt x="49987" y="60718"/>
                    <a:pt x="51371" y="59981"/>
                  </a:cubicBezTo>
                  <a:cubicBezTo>
                    <a:pt x="51371" y="59968"/>
                    <a:pt x="51905" y="58775"/>
                    <a:pt x="51968" y="58660"/>
                  </a:cubicBezTo>
                  <a:cubicBezTo>
                    <a:pt x="52413" y="58736"/>
                    <a:pt x="53022" y="58482"/>
                    <a:pt x="53315" y="58889"/>
                  </a:cubicBezTo>
                  <a:lnTo>
                    <a:pt x="63195" y="57822"/>
                  </a:lnTo>
                  <a:lnTo>
                    <a:pt x="63106" y="58432"/>
                  </a:lnTo>
                  <a:cubicBezTo>
                    <a:pt x="64579" y="59282"/>
                    <a:pt x="64440" y="58838"/>
                    <a:pt x="66154" y="59105"/>
                  </a:cubicBezTo>
                  <a:cubicBezTo>
                    <a:pt x="66599" y="59168"/>
                    <a:pt x="71539" y="58127"/>
                    <a:pt x="72123" y="57936"/>
                  </a:cubicBezTo>
                  <a:cubicBezTo>
                    <a:pt x="74587" y="57212"/>
                    <a:pt x="82791" y="58609"/>
                    <a:pt x="84480" y="57695"/>
                  </a:cubicBezTo>
                  <a:cubicBezTo>
                    <a:pt x="85687" y="57047"/>
                    <a:pt x="86500" y="56184"/>
                    <a:pt x="87414" y="55244"/>
                  </a:cubicBezTo>
                  <a:lnTo>
                    <a:pt x="100317" y="53860"/>
                  </a:lnTo>
                  <a:cubicBezTo>
                    <a:pt x="101206" y="56996"/>
                    <a:pt x="108852" y="54520"/>
                    <a:pt x="110731" y="52742"/>
                  </a:cubicBezTo>
                  <a:close/>
                  <a:moveTo>
                    <a:pt x="141160" y="49504"/>
                  </a:move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1" name="Freeform 10316"/>
            <p:cNvSpPr/>
            <p:nvPr/>
          </p:nvSpPr>
          <p:spPr>
            <a:xfrm>
              <a:off x="4735343" y="3817660"/>
              <a:ext cx="172171" cy="169093"/>
            </a:xfrm>
            <a:custGeom>
              <a:avLst/>
              <a:gdLst/>
              <a:ahLst/>
              <a:cxnLst/>
              <a:rect l="0" t="0" r="0" b="0"/>
              <a:pathLst>
                <a:path w="118884" h="117169">
                  <a:moveTo>
                    <a:pt x="8648" y="116154"/>
                  </a:moveTo>
                  <a:cubicBezTo>
                    <a:pt x="11048" y="116217"/>
                    <a:pt x="14032" y="117169"/>
                    <a:pt x="15442" y="116585"/>
                  </a:cubicBezTo>
                  <a:cubicBezTo>
                    <a:pt x="15480" y="116573"/>
                    <a:pt x="17182" y="114465"/>
                    <a:pt x="17436" y="114224"/>
                  </a:cubicBezTo>
                  <a:cubicBezTo>
                    <a:pt x="17715" y="113945"/>
                    <a:pt x="19239" y="113894"/>
                    <a:pt x="21182" y="114008"/>
                  </a:cubicBezTo>
                  <a:cubicBezTo>
                    <a:pt x="22033" y="116395"/>
                    <a:pt x="25488" y="116053"/>
                    <a:pt x="27685" y="114758"/>
                  </a:cubicBezTo>
                  <a:cubicBezTo>
                    <a:pt x="28294" y="114376"/>
                    <a:pt x="28409" y="115316"/>
                    <a:pt x="29133" y="114999"/>
                  </a:cubicBezTo>
                  <a:cubicBezTo>
                    <a:pt x="29831" y="115151"/>
                    <a:pt x="30301" y="115329"/>
                    <a:pt x="30441" y="115469"/>
                  </a:cubicBezTo>
                  <a:cubicBezTo>
                    <a:pt x="31190" y="115507"/>
                    <a:pt x="35470" y="110300"/>
                    <a:pt x="37591" y="112992"/>
                  </a:cubicBezTo>
                  <a:cubicBezTo>
                    <a:pt x="44614" y="113564"/>
                    <a:pt x="42772" y="112522"/>
                    <a:pt x="49415" y="111608"/>
                  </a:cubicBezTo>
                  <a:cubicBezTo>
                    <a:pt x="50240" y="111481"/>
                    <a:pt x="51104" y="112776"/>
                    <a:pt x="52145" y="112802"/>
                  </a:cubicBezTo>
                  <a:cubicBezTo>
                    <a:pt x="53136" y="112840"/>
                    <a:pt x="54050" y="111341"/>
                    <a:pt x="56120" y="110973"/>
                  </a:cubicBezTo>
                  <a:cubicBezTo>
                    <a:pt x="61060" y="106566"/>
                    <a:pt x="68426" y="113475"/>
                    <a:pt x="74472" y="108357"/>
                  </a:cubicBezTo>
                  <a:cubicBezTo>
                    <a:pt x="75665" y="108433"/>
                    <a:pt x="76961" y="108192"/>
                    <a:pt x="78053" y="108573"/>
                  </a:cubicBezTo>
                  <a:cubicBezTo>
                    <a:pt x="80783" y="107582"/>
                    <a:pt x="86117" y="109093"/>
                    <a:pt x="86308" y="109017"/>
                  </a:cubicBezTo>
                  <a:cubicBezTo>
                    <a:pt x="86892" y="108750"/>
                    <a:pt x="90753" y="106693"/>
                    <a:pt x="90867" y="106668"/>
                  </a:cubicBezTo>
                  <a:cubicBezTo>
                    <a:pt x="92671" y="106579"/>
                    <a:pt x="95909" y="106147"/>
                    <a:pt x="97179" y="106299"/>
                  </a:cubicBezTo>
                  <a:cubicBezTo>
                    <a:pt x="97268" y="106236"/>
                    <a:pt x="97484" y="104979"/>
                    <a:pt x="97573" y="104928"/>
                  </a:cubicBezTo>
                  <a:cubicBezTo>
                    <a:pt x="97662" y="104890"/>
                    <a:pt x="104621" y="106668"/>
                    <a:pt x="105663" y="106731"/>
                  </a:cubicBezTo>
                  <a:cubicBezTo>
                    <a:pt x="107123" y="106820"/>
                    <a:pt x="109943" y="104064"/>
                    <a:pt x="114375" y="104610"/>
                  </a:cubicBezTo>
                  <a:lnTo>
                    <a:pt x="116788" y="104343"/>
                  </a:lnTo>
                  <a:cubicBezTo>
                    <a:pt x="117042" y="102616"/>
                    <a:pt x="118884" y="101956"/>
                    <a:pt x="118312" y="100076"/>
                  </a:cubicBezTo>
                  <a:cubicBezTo>
                    <a:pt x="116585" y="99136"/>
                    <a:pt x="114286" y="92672"/>
                    <a:pt x="114502" y="91771"/>
                  </a:cubicBezTo>
                  <a:cubicBezTo>
                    <a:pt x="115454" y="90335"/>
                    <a:pt x="115569" y="87922"/>
                    <a:pt x="115429" y="85281"/>
                  </a:cubicBezTo>
                  <a:cubicBezTo>
                    <a:pt x="117994" y="83389"/>
                    <a:pt x="115467" y="79261"/>
                    <a:pt x="114819" y="76785"/>
                  </a:cubicBezTo>
                  <a:cubicBezTo>
                    <a:pt x="114845" y="74994"/>
                    <a:pt x="115137" y="73610"/>
                    <a:pt x="115988" y="73013"/>
                  </a:cubicBezTo>
                  <a:cubicBezTo>
                    <a:pt x="113156" y="65215"/>
                    <a:pt x="116432" y="60643"/>
                    <a:pt x="113384" y="56058"/>
                  </a:cubicBezTo>
                  <a:cubicBezTo>
                    <a:pt x="113029" y="55283"/>
                    <a:pt x="113880" y="48336"/>
                    <a:pt x="114413" y="46990"/>
                  </a:cubicBezTo>
                  <a:cubicBezTo>
                    <a:pt x="113930" y="46838"/>
                    <a:pt x="113778" y="46520"/>
                    <a:pt x="113829" y="46000"/>
                  </a:cubicBezTo>
                  <a:cubicBezTo>
                    <a:pt x="114324" y="45682"/>
                    <a:pt x="115150" y="44933"/>
                    <a:pt x="115277" y="44425"/>
                  </a:cubicBezTo>
                  <a:cubicBezTo>
                    <a:pt x="114261" y="42507"/>
                    <a:pt x="111822" y="33770"/>
                    <a:pt x="114286" y="32982"/>
                  </a:cubicBezTo>
                  <a:cubicBezTo>
                    <a:pt x="112775" y="29909"/>
                    <a:pt x="113499" y="30696"/>
                    <a:pt x="114858" y="27636"/>
                  </a:cubicBezTo>
                  <a:cubicBezTo>
                    <a:pt x="114299" y="25159"/>
                    <a:pt x="113524" y="20028"/>
                    <a:pt x="111962" y="19152"/>
                  </a:cubicBezTo>
                  <a:cubicBezTo>
                    <a:pt x="111899" y="18263"/>
                    <a:pt x="113448" y="15570"/>
                    <a:pt x="113969" y="14618"/>
                  </a:cubicBezTo>
                  <a:cubicBezTo>
                    <a:pt x="113969" y="14618"/>
                    <a:pt x="112610" y="5296"/>
                    <a:pt x="114235" y="2388"/>
                  </a:cubicBezTo>
                  <a:lnTo>
                    <a:pt x="114159" y="0"/>
                  </a:lnTo>
                  <a:lnTo>
                    <a:pt x="113130" y="89"/>
                  </a:lnTo>
                  <a:cubicBezTo>
                    <a:pt x="111899" y="64"/>
                    <a:pt x="110209" y="686"/>
                    <a:pt x="109244" y="699"/>
                  </a:cubicBezTo>
                  <a:cubicBezTo>
                    <a:pt x="107517" y="711"/>
                    <a:pt x="104190" y="165"/>
                    <a:pt x="103059" y="267"/>
                  </a:cubicBezTo>
                  <a:cubicBezTo>
                    <a:pt x="102475" y="318"/>
                    <a:pt x="101789" y="1131"/>
                    <a:pt x="101573" y="1562"/>
                  </a:cubicBezTo>
                  <a:cubicBezTo>
                    <a:pt x="98030" y="1347"/>
                    <a:pt x="98081" y="2439"/>
                    <a:pt x="95477" y="1435"/>
                  </a:cubicBezTo>
                  <a:cubicBezTo>
                    <a:pt x="91223" y="4902"/>
                    <a:pt x="90016" y="1880"/>
                    <a:pt x="86117" y="1893"/>
                  </a:cubicBezTo>
                  <a:cubicBezTo>
                    <a:pt x="84733" y="1880"/>
                    <a:pt x="82790" y="3493"/>
                    <a:pt x="81634" y="3391"/>
                  </a:cubicBezTo>
                  <a:lnTo>
                    <a:pt x="81139" y="3429"/>
                  </a:lnTo>
                  <a:cubicBezTo>
                    <a:pt x="79856" y="3645"/>
                    <a:pt x="77278" y="5436"/>
                    <a:pt x="74941" y="4737"/>
                  </a:cubicBezTo>
                  <a:cubicBezTo>
                    <a:pt x="74637" y="4636"/>
                    <a:pt x="72465" y="2553"/>
                    <a:pt x="71576" y="2718"/>
                  </a:cubicBezTo>
                  <a:cubicBezTo>
                    <a:pt x="71055" y="2807"/>
                    <a:pt x="65150" y="4763"/>
                    <a:pt x="64591" y="5080"/>
                  </a:cubicBezTo>
                  <a:cubicBezTo>
                    <a:pt x="63867" y="5474"/>
                    <a:pt x="62140" y="4572"/>
                    <a:pt x="61695" y="4572"/>
                  </a:cubicBezTo>
                  <a:cubicBezTo>
                    <a:pt x="60730" y="4572"/>
                    <a:pt x="59448" y="5626"/>
                    <a:pt x="58546" y="5753"/>
                  </a:cubicBezTo>
                  <a:cubicBezTo>
                    <a:pt x="58470" y="5728"/>
                    <a:pt x="58000" y="5512"/>
                    <a:pt x="58000" y="5499"/>
                  </a:cubicBezTo>
                  <a:cubicBezTo>
                    <a:pt x="54977" y="7722"/>
                    <a:pt x="52590" y="6173"/>
                    <a:pt x="49097" y="5372"/>
                  </a:cubicBezTo>
                  <a:cubicBezTo>
                    <a:pt x="48221" y="5169"/>
                    <a:pt x="46392" y="6668"/>
                    <a:pt x="45541" y="6884"/>
                  </a:cubicBezTo>
                  <a:cubicBezTo>
                    <a:pt x="44779" y="7061"/>
                    <a:pt x="43344" y="5855"/>
                    <a:pt x="42709" y="6045"/>
                  </a:cubicBezTo>
                  <a:cubicBezTo>
                    <a:pt x="41248" y="6541"/>
                    <a:pt x="40461" y="7011"/>
                    <a:pt x="38912" y="7976"/>
                  </a:cubicBezTo>
                  <a:cubicBezTo>
                    <a:pt x="38912" y="8192"/>
                    <a:pt x="38556" y="8166"/>
                    <a:pt x="38353" y="8357"/>
                  </a:cubicBezTo>
                  <a:cubicBezTo>
                    <a:pt x="37642" y="8967"/>
                    <a:pt x="28269" y="7125"/>
                    <a:pt x="25589" y="9411"/>
                  </a:cubicBezTo>
                  <a:cubicBezTo>
                    <a:pt x="25412" y="9563"/>
                    <a:pt x="25145" y="9690"/>
                    <a:pt x="24878" y="9716"/>
                  </a:cubicBezTo>
                  <a:cubicBezTo>
                    <a:pt x="23176" y="9894"/>
                    <a:pt x="22059" y="8954"/>
                    <a:pt x="20751" y="8687"/>
                  </a:cubicBezTo>
                  <a:cubicBezTo>
                    <a:pt x="20433" y="8624"/>
                    <a:pt x="17512" y="9500"/>
                    <a:pt x="16585" y="9475"/>
                  </a:cubicBezTo>
                  <a:cubicBezTo>
                    <a:pt x="16013" y="9462"/>
                    <a:pt x="14540" y="8332"/>
                    <a:pt x="14070" y="8141"/>
                  </a:cubicBezTo>
                  <a:cubicBezTo>
                    <a:pt x="13639" y="8192"/>
                    <a:pt x="11848" y="9665"/>
                    <a:pt x="11124" y="9957"/>
                  </a:cubicBezTo>
                  <a:cubicBezTo>
                    <a:pt x="8001" y="11189"/>
                    <a:pt x="8483" y="8700"/>
                    <a:pt x="5118" y="11354"/>
                  </a:cubicBezTo>
                  <a:cubicBezTo>
                    <a:pt x="0" y="13221"/>
                    <a:pt x="1575" y="22124"/>
                    <a:pt x="5575" y="24753"/>
                  </a:cubicBezTo>
                  <a:lnTo>
                    <a:pt x="6794" y="60846"/>
                  </a:lnTo>
                  <a:cubicBezTo>
                    <a:pt x="5397" y="67247"/>
                    <a:pt x="2375" y="72441"/>
                    <a:pt x="8344" y="78423"/>
                  </a:cubicBezTo>
                  <a:lnTo>
                    <a:pt x="7378" y="78232"/>
                  </a:lnTo>
                  <a:close/>
                  <a:moveTo>
                    <a:pt x="8648" y="116154"/>
                  </a:moveTo>
                </a:path>
              </a:pathLst>
            </a:custGeom>
            <a:solidFill>
              <a:srgbClr val="E0CFC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2" name="Freeform 10317"/>
            <p:cNvSpPr/>
            <p:nvPr/>
          </p:nvSpPr>
          <p:spPr>
            <a:xfrm>
              <a:off x="4697482" y="3757986"/>
              <a:ext cx="54827" cy="226937"/>
            </a:xfrm>
            <a:custGeom>
              <a:avLst/>
              <a:gdLst/>
              <a:ahLst/>
              <a:cxnLst/>
              <a:rect l="0" t="0" r="0" b="0"/>
              <a:pathLst>
                <a:path w="37858" h="157251">
                  <a:moveTo>
                    <a:pt x="0" y="0"/>
                  </a:moveTo>
                  <a:lnTo>
                    <a:pt x="114" y="4457"/>
                  </a:lnTo>
                  <a:cubicBezTo>
                    <a:pt x="495" y="4991"/>
                    <a:pt x="2286" y="8851"/>
                    <a:pt x="2260" y="9296"/>
                  </a:cubicBezTo>
                  <a:cubicBezTo>
                    <a:pt x="1866" y="9601"/>
                    <a:pt x="584" y="10325"/>
                    <a:pt x="380" y="10833"/>
                  </a:cubicBezTo>
                  <a:cubicBezTo>
                    <a:pt x="507" y="12649"/>
                    <a:pt x="2120" y="15798"/>
                    <a:pt x="1587" y="17525"/>
                  </a:cubicBezTo>
                  <a:cubicBezTo>
                    <a:pt x="1435" y="18033"/>
                    <a:pt x="431" y="19570"/>
                    <a:pt x="495" y="19989"/>
                  </a:cubicBezTo>
                  <a:cubicBezTo>
                    <a:pt x="546" y="20358"/>
                    <a:pt x="203" y="20586"/>
                    <a:pt x="330" y="20929"/>
                  </a:cubicBezTo>
                  <a:cubicBezTo>
                    <a:pt x="1714" y="24295"/>
                    <a:pt x="1854" y="24104"/>
                    <a:pt x="761" y="27609"/>
                  </a:cubicBezTo>
                  <a:cubicBezTo>
                    <a:pt x="457" y="28651"/>
                    <a:pt x="2666" y="31140"/>
                    <a:pt x="2755" y="33362"/>
                  </a:cubicBezTo>
                  <a:cubicBezTo>
                    <a:pt x="2793" y="34023"/>
                    <a:pt x="1320" y="34505"/>
                    <a:pt x="1396" y="35382"/>
                  </a:cubicBezTo>
                  <a:cubicBezTo>
                    <a:pt x="1866" y="37071"/>
                    <a:pt x="3352" y="45707"/>
                    <a:pt x="3022" y="47802"/>
                  </a:cubicBezTo>
                  <a:cubicBezTo>
                    <a:pt x="2908" y="48463"/>
                    <a:pt x="2463" y="53682"/>
                    <a:pt x="2514" y="53873"/>
                  </a:cubicBezTo>
                  <a:cubicBezTo>
                    <a:pt x="2286" y="53949"/>
                    <a:pt x="1003" y="54533"/>
                    <a:pt x="965" y="54635"/>
                  </a:cubicBezTo>
                  <a:cubicBezTo>
                    <a:pt x="1028" y="55359"/>
                    <a:pt x="1536" y="56565"/>
                    <a:pt x="2197" y="56857"/>
                  </a:cubicBezTo>
                  <a:cubicBezTo>
                    <a:pt x="1879" y="56743"/>
                    <a:pt x="1562" y="56743"/>
                    <a:pt x="1231" y="56832"/>
                  </a:cubicBezTo>
                  <a:lnTo>
                    <a:pt x="1409" y="64261"/>
                  </a:lnTo>
                  <a:cubicBezTo>
                    <a:pt x="1549" y="64719"/>
                    <a:pt x="1816" y="64922"/>
                    <a:pt x="2159" y="64884"/>
                  </a:cubicBezTo>
                  <a:cubicBezTo>
                    <a:pt x="2565" y="65506"/>
                    <a:pt x="3797" y="68072"/>
                    <a:pt x="3695" y="68935"/>
                  </a:cubicBezTo>
                  <a:cubicBezTo>
                    <a:pt x="2781" y="69164"/>
                    <a:pt x="2184" y="70853"/>
                    <a:pt x="1498" y="71564"/>
                  </a:cubicBezTo>
                  <a:cubicBezTo>
                    <a:pt x="2349" y="73152"/>
                    <a:pt x="3911" y="74510"/>
                    <a:pt x="3822" y="76695"/>
                  </a:cubicBezTo>
                  <a:cubicBezTo>
                    <a:pt x="3759" y="77800"/>
                    <a:pt x="2844" y="80772"/>
                    <a:pt x="2857" y="80873"/>
                  </a:cubicBezTo>
                  <a:cubicBezTo>
                    <a:pt x="2933" y="81483"/>
                    <a:pt x="4495" y="82562"/>
                    <a:pt x="4546" y="84632"/>
                  </a:cubicBezTo>
                  <a:cubicBezTo>
                    <a:pt x="4584" y="86055"/>
                    <a:pt x="2641" y="86537"/>
                    <a:pt x="2057" y="87414"/>
                  </a:cubicBezTo>
                  <a:cubicBezTo>
                    <a:pt x="2286" y="88264"/>
                    <a:pt x="2946" y="89661"/>
                    <a:pt x="1955" y="90373"/>
                  </a:cubicBezTo>
                  <a:lnTo>
                    <a:pt x="2031" y="93472"/>
                  </a:lnTo>
                  <a:cubicBezTo>
                    <a:pt x="3200" y="94386"/>
                    <a:pt x="3771" y="95161"/>
                    <a:pt x="4508" y="96418"/>
                  </a:cubicBezTo>
                  <a:cubicBezTo>
                    <a:pt x="1828" y="98869"/>
                    <a:pt x="5918" y="105765"/>
                    <a:pt x="7162" y="106705"/>
                  </a:cubicBezTo>
                  <a:cubicBezTo>
                    <a:pt x="7277" y="106781"/>
                    <a:pt x="10045" y="107391"/>
                    <a:pt x="10172" y="107429"/>
                  </a:cubicBezTo>
                  <a:cubicBezTo>
                    <a:pt x="10375" y="108724"/>
                    <a:pt x="9817" y="110032"/>
                    <a:pt x="10147" y="111505"/>
                  </a:cubicBezTo>
                  <a:cubicBezTo>
                    <a:pt x="10553" y="113334"/>
                    <a:pt x="12458" y="113207"/>
                    <a:pt x="13322" y="114515"/>
                  </a:cubicBezTo>
                  <a:cubicBezTo>
                    <a:pt x="14922" y="116954"/>
                    <a:pt x="12700" y="118325"/>
                    <a:pt x="14350" y="120370"/>
                  </a:cubicBezTo>
                  <a:cubicBezTo>
                    <a:pt x="16852" y="123456"/>
                    <a:pt x="20650" y="125514"/>
                    <a:pt x="23710" y="129070"/>
                  </a:cubicBezTo>
                  <a:cubicBezTo>
                    <a:pt x="24434" y="129946"/>
                    <a:pt x="23329" y="132321"/>
                    <a:pt x="23139" y="133667"/>
                  </a:cubicBezTo>
                  <a:cubicBezTo>
                    <a:pt x="22898" y="135343"/>
                    <a:pt x="25120" y="135585"/>
                    <a:pt x="25768" y="136677"/>
                  </a:cubicBezTo>
                  <a:cubicBezTo>
                    <a:pt x="25857" y="138480"/>
                    <a:pt x="23291" y="139890"/>
                    <a:pt x="24523" y="142519"/>
                  </a:cubicBezTo>
                  <a:cubicBezTo>
                    <a:pt x="24523" y="142532"/>
                    <a:pt x="24765" y="142786"/>
                    <a:pt x="24866" y="143065"/>
                  </a:cubicBezTo>
                  <a:cubicBezTo>
                    <a:pt x="25069" y="143637"/>
                    <a:pt x="30048" y="146888"/>
                    <a:pt x="30873" y="147497"/>
                  </a:cubicBezTo>
                  <a:cubicBezTo>
                    <a:pt x="31445" y="147942"/>
                    <a:pt x="31610" y="151930"/>
                    <a:pt x="32956" y="153543"/>
                  </a:cubicBezTo>
                  <a:lnTo>
                    <a:pt x="34086" y="153657"/>
                  </a:lnTo>
                  <a:lnTo>
                    <a:pt x="36017" y="157251"/>
                  </a:lnTo>
                  <a:lnTo>
                    <a:pt x="35966" y="155867"/>
                  </a:lnTo>
                  <a:cubicBezTo>
                    <a:pt x="37858" y="152831"/>
                    <a:pt x="36576" y="147205"/>
                    <a:pt x="35394" y="145491"/>
                  </a:cubicBezTo>
                  <a:cubicBezTo>
                    <a:pt x="35877" y="145008"/>
                    <a:pt x="36957" y="145351"/>
                    <a:pt x="37172" y="144487"/>
                  </a:cubicBezTo>
                  <a:cubicBezTo>
                    <a:pt x="36296" y="139369"/>
                    <a:pt x="33972" y="140258"/>
                    <a:pt x="35699" y="134086"/>
                  </a:cubicBezTo>
                  <a:cubicBezTo>
                    <a:pt x="35877" y="133426"/>
                    <a:pt x="34264" y="132232"/>
                    <a:pt x="34467" y="130886"/>
                  </a:cubicBezTo>
                  <a:cubicBezTo>
                    <a:pt x="34823" y="128828"/>
                    <a:pt x="37477" y="127927"/>
                    <a:pt x="36817" y="125603"/>
                  </a:cubicBezTo>
                  <a:cubicBezTo>
                    <a:pt x="36156" y="123329"/>
                    <a:pt x="34404" y="122466"/>
                    <a:pt x="34607" y="119748"/>
                  </a:cubicBezTo>
                  <a:cubicBezTo>
                    <a:pt x="35661" y="117665"/>
                    <a:pt x="33731" y="112966"/>
                    <a:pt x="33146" y="111239"/>
                  </a:cubicBezTo>
                  <a:lnTo>
                    <a:pt x="33146" y="110185"/>
                  </a:lnTo>
                  <a:cubicBezTo>
                    <a:pt x="33350" y="108902"/>
                    <a:pt x="34937" y="108991"/>
                    <a:pt x="34759" y="107530"/>
                  </a:cubicBezTo>
                  <a:cubicBezTo>
                    <a:pt x="34353" y="104292"/>
                    <a:pt x="32765" y="100736"/>
                    <a:pt x="35394" y="98552"/>
                  </a:cubicBezTo>
                  <a:cubicBezTo>
                    <a:pt x="34531" y="96354"/>
                    <a:pt x="34099" y="91782"/>
                    <a:pt x="33464" y="89115"/>
                  </a:cubicBezTo>
                  <a:cubicBezTo>
                    <a:pt x="32270" y="87617"/>
                    <a:pt x="34836" y="86131"/>
                    <a:pt x="35305" y="84886"/>
                  </a:cubicBezTo>
                  <a:cubicBezTo>
                    <a:pt x="35585" y="81102"/>
                    <a:pt x="29883" y="73317"/>
                    <a:pt x="36512" y="71437"/>
                  </a:cubicBezTo>
                  <a:cubicBezTo>
                    <a:pt x="36728" y="69888"/>
                    <a:pt x="33286" y="66179"/>
                    <a:pt x="31876" y="65481"/>
                  </a:cubicBezTo>
                  <a:cubicBezTo>
                    <a:pt x="31407" y="64147"/>
                    <a:pt x="32677" y="63360"/>
                    <a:pt x="32842" y="62230"/>
                  </a:cubicBezTo>
                  <a:cubicBezTo>
                    <a:pt x="33058" y="60731"/>
                    <a:pt x="29946" y="59016"/>
                    <a:pt x="30022" y="58496"/>
                  </a:cubicBezTo>
                  <a:cubicBezTo>
                    <a:pt x="30276" y="56959"/>
                    <a:pt x="31737" y="54825"/>
                    <a:pt x="32080" y="52323"/>
                  </a:cubicBezTo>
                  <a:cubicBezTo>
                    <a:pt x="32080" y="51193"/>
                    <a:pt x="32156" y="49644"/>
                    <a:pt x="31851" y="48526"/>
                  </a:cubicBezTo>
                  <a:cubicBezTo>
                    <a:pt x="31267" y="48602"/>
                    <a:pt x="29273" y="47726"/>
                    <a:pt x="28867" y="47536"/>
                  </a:cubicBezTo>
                  <a:cubicBezTo>
                    <a:pt x="29095" y="44716"/>
                    <a:pt x="27203" y="40601"/>
                    <a:pt x="25057" y="39230"/>
                  </a:cubicBezTo>
                  <a:cubicBezTo>
                    <a:pt x="24447" y="39154"/>
                    <a:pt x="23634" y="39382"/>
                    <a:pt x="23241" y="39014"/>
                  </a:cubicBezTo>
                  <a:cubicBezTo>
                    <a:pt x="23431" y="38760"/>
                    <a:pt x="23660" y="37096"/>
                    <a:pt x="23660" y="36588"/>
                  </a:cubicBezTo>
                  <a:cubicBezTo>
                    <a:pt x="23444" y="36550"/>
                    <a:pt x="23152" y="36677"/>
                    <a:pt x="22986" y="36487"/>
                  </a:cubicBezTo>
                  <a:cubicBezTo>
                    <a:pt x="22542" y="36093"/>
                    <a:pt x="22123" y="35737"/>
                    <a:pt x="21729" y="35521"/>
                  </a:cubicBezTo>
                  <a:cubicBezTo>
                    <a:pt x="21107" y="31432"/>
                    <a:pt x="20307" y="31165"/>
                    <a:pt x="17614" y="29565"/>
                  </a:cubicBezTo>
                  <a:cubicBezTo>
                    <a:pt x="19684" y="24371"/>
                    <a:pt x="15163" y="25996"/>
                    <a:pt x="15328" y="21983"/>
                  </a:cubicBezTo>
                  <a:cubicBezTo>
                    <a:pt x="15024" y="21767"/>
                    <a:pt x="12700" y="21374"/>
                    <a:pt x="12191" y="21361"/>
                  </a:cubicBezTo>
                  <a:cubicBezTo>
                    <a:pt x="12052" y="20688"/>
                    <a:pt x="12534" y="19672"/>
                    <a:pt x="11798" y="19227"/>
                  </a:cubicBezTo>
                  <a:cubicBezTo>
                    <a:pt x="10985" y="18046"/>
                    <a:pt x="9296" y="17399"/>
                    <a:pt x="8864" y="16687"/>
                  </a:cubicBezTo>
                  <a:cubicBezTo>
                    <a:pt x="8610" y="10922"/>
                    <a:pt x="6654" y="12331"/>
                    <a:pt x="6362" y="11010"/>
                  </a:cubicBezTo>
                  <a:cubicBezTo>
                    <a:pt x="6108" y="9867"/>
                    <a:pt x="7645" y="9702"/>
                    <a:pt x="7378" y="8686"/>
                  </a:cubicBezTo>
                  <a:cubicBezTo>
                    <a:pt x="5092" y="8102"/>
                    <a:pt x="1054" y="2374"/>
                    <a:pt x="1092" y="1765"/>
                  </a:cubicBezTo>
                  <a:close/>
                  <a:moveTo>
                    <a:pt x="0" y="0"/>
                  </a:moveTo>
                </a:path>
              </a:pathLst>
            </a:custGeom>
            <a:solidFill>
              <a:srgbClr val="F2E8E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3" name="Freeform 10318"/>
            <p:cNvSpPr/>
            <p:nvPr/>
          </p:nvSpPr>
          <p:spPr>
            <a:xfrm>
              <a:off x="4737087" y="3831961"/>
              <a:ext cx="14932" cy="151058"/>
            </a:xfrm>
            <a:custGeom>
              <a:avLst/>
              <a:gdLst/>
              <a:ahLst/>
              <a:cxnLst/>
              <a:rect l="0" t="0" r="0" b="0"/>
              <a:pathLst>
                <a:path w="10311" h="104672">
                  <a:moveTo>
                    <a:pt x="5270" y="469"/>
                  </a:moveTo>
                  <a:cubicBezTo>
                    <a:pt x="5308" y="964"/>
                    <a:pt x="5156" y="1345"/>
                    <a:pt x="4801" y="1612"/>
                  </a:cubicBezTo>
                  <a:cubicBezTo>
                    <a:pt x="4699" y="3567"/>
                    <a:pt x="3150" y="5612"/>
                    <a:pt x="3188" y="7085"/>
                  </a:cubicBezTo>
                  <a:cubicBezTo>
                    <a:pt x="4191" y="7542"/>
                    <a:pt x="4890" y="8076"/>
                    <a:pt x="5689" y="8927"/>
                  </a:cubicBezTo>
                  <a:cubicBezTo>
                    <a:pt x="5739" y="10451"/>
                    <a:pt x="4623" y="11314"/>
                    <a:pt x="4991" y="12813"/>
                  </a:cubicBezTo>
                  <a:cubicBezTo>
                    <a:pt x="5333" y="14235"/>
                    <a:pt x="7505" y="16204"/>
                    <a:pt x="7708" y="17614"/>
                  </a:cubicBezTo>
                  <a:cubicBezTo>
                    <a:pt x="7848" y="18553"/>
                    <a:pt x="6514" y="22300"/>
                    <a:pt x="6540" y="23113"/>
                  </a:cubicBezTo>
                  <a:cubicBezTo>
                    <a:pt x="6590" y="26834"/>
                    <a:pt x="7365" y="28066"/>
                    <a:pt x="7873" y="31114"/>
                  </a:cubicBezTo>
                  <a:cubicBezTo>
                    <a:pt x="8178" y="32930"/>
                    <a:pt x="6476" y="34162"/>
                    <a:pt x="6489" y="36130"/>
                  </a:cubicBezTo>
                  <a:cubicBezTo>
                    <a:pt x="6476" y="37832"/>
                    <a:pt x="8279" y="45211"/>
                    <a:pt x="8140" y="47116"/>
                  </a:cubicBezTo>
                  <a:cubicBezTo>
                    <a:pt x="6235" y="50227"/>
                    <a:pt x="8584" y="54634"/>
                    <a:pt x="8102" y="56260"/>
                  </a:cubicBezTo>
                  <a:cubicBezTo>
                    <a:pt x="4394" y="59562"/>
                    <a:pt x="8025" y="64197"/>
                    <a:pt x="8381" y="67690"/>
                  </a:cubicBezTo>
                  <a:cubicBezTo>
                    <a:pt x="8470" y="68337"/>
                    <a:pt x="7175" y="68756"/>
                    <a:pt x="7822" y="70191"/>
                  </a:cubicBezTo>
                  <a:cubicBezTo>
                    <a:pt x="9118" y="71449"/>
                    <a:pt x="10311" y="75081"/>
                    <a:pt x="9257" y="77176"/>
                  </a:cubicBezTo>
                  <a:cubicBezTo>
                    <a:pt x="8673" y="77799"/>
                    <a:pt x="8292" y="78307"/>
                    <a:pt x="7886" y="78878"/>
                  </a:cubicBezTo>
                  <a:cubicBezTo>
                    <a:pt x="7886" y="78878"/>
                    <a:pt x="7873" y="79729"/>
                    <a:pt x="7886" y="79805"/>
                  </a:cubicBezTo>
                  <a:cubicBezTo>
                    <a:pt x="8317" y="83184"/>
                    <a:pt x="8610" y="81736"/>
                    <a:pt x="7860" y="85063"/>
                  </a:cubicBezTo>
                  <a:lnTo>
                    <a:pt x="7860" y="85508"/>
                  </a:lnTo>
                  <a:cubicBezTo>
                    <a:pt x="7848" y="85800"/>
                    <a:pt x="9905" y="93153"/>
                    <a:pt x="10108" y="93521"/>
                  </a:cubicBezTo>
                  <a:cubicBezTo>
                    <a:pt x="9245" y="93775"/>
                    <a:pt x="9168" y="94347"/>
                    <a:pt x="8737" y="94436"/>
                  </a:cubicBezTo>
                  <a:lnTo>
                    <a:pt x="8737" y="95350"/>
                  </a:lnTo>
                  <a:cubicBezTo>
                    <a:pt x="10146" y="96150"/>
                    <a:pt x="9575" y="104355"/>
                    <a:pt x="9308" y="104672"/>
                  </a:cubicBezTo>
                  <a:cubicBezTo>
                    <a:pt x="4458" y="101687"/>
                    <a:pt x="7670" y="96722"/>
                    <a:pt x="6908" y="93051"/>
                  </a:cubicBezTo>
                  <a:cubicBezTo>
                    <a:pt x="6298" y="90130"/>
                    <a:pt x="5093" y="85330"/>
                    <a:pt x="4890" y="82980"/>
                  </a:cubicBezTo>
                  <a:cubicBezTo>
                    <a:pt x="4712" y="80783"/>
                    <a:pt x="6311" y="75945"/>
                    <a:pt x="6311" y="74535"/>
                  </a:cubicBezTo>
                  <a:cubicBezTo>
                    <a:pt x="6298" y="73633"/>
                    <a:pt x="4915" y="71830"/>
                    <a:pt x="4496" y="70420"/>
                  </a:cubicBezTo>
                  <a:cubicBezTo>
                    <a:pt x="3962" y="68528"/>
                    <a:pt x="5523" y="67829"/>
                    <a:pt x="5422" y="66305"/>
                  </a:cubicBezTo>
                  <a:cubicBezTo>
                    <a:pt x="5409" y="65810"/>
                    <a:pt x="3950" y="61708"/>
                    <a:pt x="3632" y="60349"/>
                  </a:cubicBezTo>
                  <a:cubicBezTo>
                    <a:pt x="3416" y="59498"/>
                    <a:pt x="3950" y="58126"/>
                    <a:pt x="4102" y="57619"/>
                  </a:cubicBezTo>
                  <a:cubicBezTo>
                    <a:pt x="4572" y="55929"/>
                    <a:pt x="3416" y="47433"/>
                    <a:pt x="3454" y="47319"/>
                  </a:cubicBezTo>
                  <a:cubicBezTo>
                    <a:pt x="3759" y="46735"/>
                    <a:pt x="4801" y="45185"/>
                    <a:pt x="4839" y="44588"/>
                  </a:cubicBezTo>
                  <a:cubicBezTo>
                    <a:pt x="5131" y="40931"/>
                    <a:pt x="4356" y="37921"/>
                    <a:pt x="3747" y="34974"/>
                  </a:cubicBezTo>
                  <a:cubicBezTo>
                    <a:pt x="3480" y="33730"/>
                    <a:pt x="4127" y="32079"/>
                    <a:pt x="4216" y="31330"/>
                  </a:cubicBezTo>
                  <a:cubicBezTo>
                    <a:pt x="4890" y="25894"/>
                    <a:pt x="2273" y="15175"/>
                    <a:pt x="876" y="11187"/>
                  </a:cubicBezTo>
                  <a:cubicBezTo>
                    <a:pt x="0" y="8673"/>
                    <a:pt x="2756" y="1243"/>
                    <a:pt x="3670" y="0"/>
                  </a:cubicBezTo>
                  <a:cubicBezTo>
                    <a:pt x="4216" y="177"/>
                    <a:pt x="4915" y="38"/>
                    <a:pt x="5270" y="469"/>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4" name="Freeform 10319"/>
            <p:cNvSpPr/>
            <p:nvPr/>
          </p:nvSpPr>
          <p:spPr>
            <a:xfrm>
              <a:off x="4742475" y="3813191"/>
              <a:ext cx="156740" cy="20765"/>
            </a:xfrm>
            <a:custGeom>
              <a:avLst/>
              <a:gdLst/>
              <a:ahLst/>
              <a:cxnLst/>
              <a:rect l="0" t="0" r="0" b="0"/>
              <a:pathLst>
                <a:path w="108228" h="14389">
                  <a:moveTo>
                    <a:pt x="177" y="14389"/>
                  </a:moveTo>
                  <a:cubicBezTo>
                    <a:pt x="1713" y="13818"/>
                    <a:pt x="2386" y="12764"/>
                    <a:pt x="3834" y="12129"/>
                  </a:cubicBezTo>
                  <a:cubicBezTo>
                    <a:pt x="4672" y="12789"/>
                    <a:pt x="5257" y="13158"/>
                    <a:pt x="6565" y="13158"/>
                  </a:cubicBezTo>
                  <a:cubicBezTo>
                    <a:pt x="7098" y="13005"/>
                    <a:pt x="7911" y="11240"/>
                    <a:pt x="8419" y="10999"/>
                  </a:cubicBezTo>
                  <a:cubicBezTo>
                    <a:pt x="12368" y="13018"/>
                    <a:pt x="14743" y="11075"/>
                    <a:pt x="15734" y="11367"/>
                  </a:cubicBezTo>
                  <a:cubicBezTo>
                    <a:pt x="16775" y="11900"/>
                    <a:pt x="18198" y="13361"/>
                    <a:pt x="19722" y="12192"/>
                  </a:cubicBezTo>
                  <a:cubicBezTo>
                    <a:pt x="21474" y="10021"/>
                    <a:pt x="32790" y="11240"/>
                    <a:pt x="35381" y="10198"/>
                  </a:cubicBezTo>
                  <a:cubicBezTo>
                    <a:pt x="35457" y="9678"/>
                    <a:pt x="35698" y="9437"/>
                    <a:pt x="36079" y="9525"/>
                  </a:cubicBezTo>
                  <a:cubicBezTo>
                    <a:pt x="36181" y="9259"/>
                    <a:pt x="37045" y="8446"/>
                    <a:pt x="37222" y="8382"/>
                  </a:cubicBezTo>
                  <a:cubicBezTo>
                    <a:pt x="38403" y="8509"/>
                    <a:pt x="39419" y="10021"/>
                    <a:pt x="41109" y="9538"/>
                  </a:cubicBezTo>
                  <a:cubicBezTo>
                    <a:pt x="42315" y="9195"/>
                    <a:pt x="43306" y="8001"/>
                    <a:pt x="44538" y="7951"/>
                  </a:cubicBezTo>
                  <a:cubicBezTo>
                    <a:pt x="44690" y="7951"/>
                    <a:pt x="51421" y="9119"/>
                    <a:pt x="52996" y="9360"/>
                  </a:cubicBezTo>
                  <a:cubicBezTo>
                    <a:pt x="53262" y="9030"/>
                    <a:pt x="54088" y="7303"/>
                    <a:pt x="54825" y="7328"/>
                  </a:cubicBezTo>
                  <a:cubicBezTo>
                    <a:pt x="56793" y="7354"/>
                    <a:pt x="59740" y="7773"/>
                    <a:pt x="61454" y="7798"/>
                  </a:cubicBezTo>
                  <a:cubicBezTo>
                    <a:pt x="61873" y="7798"/>
                    <a:pt x="66115" y="5982"/>
                    <a:pt x="67182" y="5766"/>
                  </a:cubicBezTo>
                  <a:cubicBezTo>
                    <a:pt x="67347" y="5741"/>
                    <a:pt x="70014" y="7417"/>
                    <a:pt x="70611" y="7608"/>
                  </a:cubicBezTo>
                  <a:cubicBezTo>
                    <a:pt x="71373" y="7468"/>
                    <a:pt x="81126" y="4471"/>
                    <a:pt x="81139" y="4471"/>
                  </a:cubicBezTo>
                  <a:cubicBezTo>
                    <a:pt x="82739" y="4687"/>
                    <a:pt x="89458" y="6985"/>
                    <a:pt x="89826" y="4052"/>
                  </a:cubicBezTo>
                  <a:cubicBezTo>
                    <a:pt x="91096" y="4115"/>
                    <a:pt x="92353" y="5144"/>
                    <a:pt x="93941" y="4750"/>
                  </a:cubicBezTo>
                  <a:cubicBezTo>
                    <a:pt x="94106" y="4699"/>
                    <a:pt x="94220" y="4585"/>
                    <a:pt x="94398" y="4522"/>
                  </a:cubicBezTo>
                  <a:cubicBezTo>
                    <a:pt x="94842" y="4369"/>
                    <a:pt x="95642" y="3188"/>
                    <a:pt x="96011" y="3150"/>
                  </a:cubicBezTo>
                  <a:cubicBezTo>
                    <a:pt x="100075" y="2820"/>
                    <a:pt x="104037" y="2744"/>
                    <a:pt x="108228" y="2642"/>
                  </a:cubicBezTo>
                  <a:cubicBezTo>
                    <a:pt x="107606" y="902"/>
                    <a:pt x="105358" y="1651"/>
                    <a:pt x="104469" y="0"/>
                  </a:cubicBezTo>
                  <a:cubicBezTo>
                    <a:pt x="102234" y="483"/>
                    <a:pt x="92175" y="445"/>
                    <a:pt x="91883" y="1994"/>
                  </a:cubicBezTo>
                  <a:cubicBezTo>
                    <a:pt x="87299" y="115"/>
                    <a:pt x="77824" y="2896"/>
                    <a:pt x="74052" y="3976"/>
                  </a:cubicBezTo>
                  <a:cubicBezTo>
                    <a:pt x="72274" y="4471"/>
                    <a:pt x="69963" y="3696"/>
                    <a:pt x="69023" y="3036"/>
                  </a:cubicBezTo>
                  <a:cubicBezTo>
                    <a:pt x="69011" y="3036"/>
                    <a:pt x="67791" y="3036"/>
                    <a:pt x="67652" y="3023"/>
                  </a:cubicBezTo>
                  <a:cubicBezTo>
                    <a:pt x="65937" y="2896"/>
                    <a:pt x="63867" y="4687"/>
                    <a:pt x="62381" y="4826"/>
                  </a:cubicBezTo>
                  <a:cubicBezTo>
                    <a:pt x="56196" y="5461"/>
                    <a:pt x="50875" y="5741"/>
                    <a:pt x="44792" y="5677"/>
                  </a:cubicBezTo>
                  <a:cubicBezTo>
                    <a:pt x="41312" y="5627"/>
                    <a:pt x="35216" y="7951"/>
                    <a:pt x="32650" y="8370"/>
                  </a:cubicBezTo>
                  <a:cubicBezTo>
                    <a:pt x="30568" y="8687"/>
                    <a:pt x="28002" y="7290"/>
                    <a:pt x="25564" y="8103"/>
                  </a:cubicBezTo>
                  <a:cubicBezTo>
                    <a:pt x="19493" y="10097"/>
                    <a:pt x="13943" y="7239"/>
                    <a:pt x="8889" y="8255"/>
                  </a:cubicBezTo>
                  <a:cubicBezTo>
                    <a:pt x="7987" y="8421"/>
                    <a:pt x="6323" y="10275"/>
                    <a:pt x="5434" y="10516"/>
                  </a:cubicBezTo>
                  <a:cubicBezTo>
                    <a:pt x="1993" y="11507"/>
                    <a:pt x="2412" y="9322"/>
                    <a:pt x="0" y="12484"/>
                  </a:cubicBezTo>
                  <a:close/>
                  <a:moveTo>
                    <a:pt x="177" y="14389"/>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5" name="Freeform 10320"/>
            <p:cNvSpPr/>
            <p:nvPr/>
          </p:nvSpPr>
          <p:spPr>
            <a:xfrm>
              <a:off x="4698626" y="3759651"/>
              <a:ext cx="48039" cy="71992"/>
            </a:xfrm>
            <a:custGeom>
              <a:avLst/>
              <a:gdLst/>
              <a:ahLst/>
              <a:cxnLst/>
              <a:rect l="0" t="0" r="0" b="0"/>
              <a:pathLst>
                <a:path w="33171" h="49885">
                  <a:moveTo>
                    <a:pt x="31140" y="48285"/>
                  </a:moveTo>
                  <a:cubicBezTo>
                    <a:pt x="30112" y="47549"/>
                    <a:pt x="28372" y="47905"/>
                    <a:pt x="27788" y="46330"/>
                  </a:cubicBezTo>
                  <a:cubicBezTo>
                    <a:pt x="29261" y="43726"/>
                    <a:pt x="25654" y="39573"/>
                    <a:pt x="24549" y="39573"/>
                  </a:cubicBezTo>
                  <a:cubicBezTo>
                    <a:pt x="24359" y="39256"/>
                    <a:pt x="24143" y="38507"/>
                    <a:pt x="24003" y="38087"/>
                  </a:cubicBezTo>
                  <a:cubicBezTo>
                    <a:pt x="23381" y="37732"/>
                    <a:pt x="22517" y="38595"/>
                    <a:pt x="21819" y="38418"/>
                  </a:cubicBezTo>
                  <a:cubicBezTo>
                    <a:pt x="22073" y="37389"/>
                    <a:pt x="22378" y="36360"/>
                    <a:pt x="22289" y="35230"/>
                  </a:cubicBezTo>
                  <a:cubicBezTo>
                    <a:pt x="21031" y="34963"/>
                    <a:pt x="20422" y="33630"/>
                    <a:pt x="19558" y="32690"/>
                  </a:cubicBezTo>
                  <a:cubicBezTo>
                    <a:pt x="19799" y="31928"/>
                    <a:pt x="19177" y="31191"/>
                    <a:pt x="19342" y="30633"/>
                  </a:cubicBezTo>
                  <a:cubicBezTo>
                    <a:pt x="18834" y="30201"/>
                    <a:pt x="17158" y="29274"/>
                    <a:pt x="16840" y="28791"/>
                  </a:cubicBezTo>
                  <a:cubicBezTo>
                    <a:pt x="19114" y="25667"/>
                    <a:pt x="15672" y="23914"/>
                    <a:pt x="14110" y="22606"/>
                  </a:cubicBezTo>
                  <a:cubicBezTo>
                    <a:pt x="14186" y="21920"/>
                    <a:pt x="13894" y="20930"/>
                    <a:pt x="13665" y="20549"/>
                  </a:cubicBezTo>
                  <a:cubicBezTo>
                    <a:pt x="12992" y="20650"/>
                    <a:pt x="12573" y="20320"/>
                    <a:pt x="11849" y="20193"/>
                  </a:cubicBezTo>
                  <a:cubicBezTo>
                    <a:pt x="11583" y="19495"/>
                    <a:pt x="10947" y="19495"/>
                    <a:pt x="10706" y="19164"/>
                  </a:cubicBezTo>
                  <a:cubicBezTo>
                    <a:pt x="10706" y="18542"/>
                    <a:pt x="10833" y="17831"/>
                    <a:pt x="10566" y="17259"/>
                  </a:cubicBezTo>
                  <a:cubicBezTo>
                    <a:pt x="8598" y="16167"/>
                    <a:pt x="8738" y="15926"/>
                    <a:pt x="7518" y="14110"/>
                  </a:cubicBezTo>
                  <a:cubicBezTo>
                    <a:pt x="8471" y="11024"/>
                    <a:pt x="4801" y="12535"/>
                    <a:pt x="5156" y="9766"/>
                  </a:cubicBezTo>
                  <a:cubicBezTo>
                    <a:pt x="5512" y="9182"/>
                    <a:pt x="6109" y="8598"/>
                    <a:pt x="5956" y="7938"/>
                  </a:cubicBezTo>
                  <a:cubicBezTo>
                    <a:pt x="5423" y="7849"/>
                    <a:pt x="3810" y="6630"/>
                    <a:pt x="3442" y="6325"/>
                  </a:cubicBezTo>
                  <a:cubicBezTo>
                    <a:pt x="2464" y="5537"/>
                    <a:pt x="1042" y="1562"/>
                    <a:pt x="0" y="546"/>
                  </a:cubicBezTo>
                  <a:cubicBezTo>
                    <a:pt x="1727" y="0"/>
                    <a:pt x="2540" y="1981"/>
                    <a:pt x="4394" y="1753"/>
                  </a:cubicBezTo>
                  <a:cubicBezTo>
                    <a:pt x="4432" y="4686"/>
                    <a:pt x="7798" y="7315"/>
                    <a:pt x="9601" y="8636"/>
                  </a:cubicBezTo>
                  <a:cubicBezTo>
                    <a:pt x="9690" y="8712"/>
                    <a:pt x="9805" y="9398"/>
                    <a:pt x="9843" y="9551"/>
                  </a:cubicBezTo>
                  <a:cubicBezTo>
                    <a:pt x="10300" y="11900"/>
                    <a:pt x="12891" y="15227"/>
                    <a:pt x="14834" y="16434"/>
                  </a:cubicBezTo>
                  <a:cubicBezTo>
                    <a:pt x="15050" y="16574"/>
                    <a:pt x="22225" y="28435"/>
                    <a:pt x="23013" y="29502"/>
                  </a:cubicBezTo>
                  <a:cubicBezTo>
                    <a:pt x="23444" y="30099"/>
                    <a:pt x="23775" y="34201"/>
                    <a:pt x="25260" y="35459"/>
                  </a:cubicBezTo>
                  <a:cubicBezTo>
                    <a:pt x="25845" y="35954"/>
                    <a:pt x="27521" y="36474"/>
                    <a:pt x="28347" y="36728"/>
                  </a:cubicBezTo>
                  <a:cubicBezTo>
                    <a:pt x="29147" y="39853"/>
                    <a:pt x="31901" y="43790"/>
                    <a:pt x="31838" y="44856"/>
                  </a:cubicBezTo>
                  <a:cubicBezTo>
                    <a:pt x="32587" y="45568"/>
                    <a:pt x="33171" y="47536"/>
                    <a:pt x="32867" y="48742"/>
                  </a:cubicBezTo>
                  <a:lnTo>
                    <a:pt x="31140" y="49885"/>
                  </a:lnTo>
                  <a:close/>
                  <a:moveTo>
                    <a:pt x="31140" y="48285"/>
                  </a:moveTo>
                </a:path>
              </a:pathLst>
            </a:custGeom>
            <a:solidFill>
              <a:srgbClr val="FFFFFF">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6" name="Freeform 10321"/>
            <p:cNvSpPr/>
            <p:nvPr/>
          </p:nvSpPr>
          <p:spPr>
            <a:xfrm>
              <a:off x="4749113" y="3971099"/>
              <a:ext cx="94960" cy="14440"/>
            </a:xfrm>
            <a:custGeom>
              <a:avLst/>
              <a:gdLst/>
              <a:ahLst/>
              <a:cxnLst/>
              <a:rect l="0" t="0" r="0" b="0"/>
              <a:pathLst>
                <a:path w="65570" h="10006">
                  <a:moveTo>
                    <a:pt x="0" y="8889"/>
                  </a:moveTo>
                  <a:cubicBezTo>
                    <a:pt x="1854" y="9358"/>
                    <a:pt x="5041" y="10006"/>
                    <a:pt x="6870" y="9943"/>
                  </a:cubicBezTo>
                  <a:cubicBezTo>
                    <a:pt x="7277" y="8914"/>
                    <a:pt x="8394" y="8318"/>
                    <a:pt x="8953" y="7391"/>
                  </a:cubicBezTo>
                  <a:cubicBezTo>
                    <a:pt x="10960" y="7746"/>
                    <a:pt x="11557" y="8420"/>
                    <a:pt x="13436" y="8952"/>
                  </a:cubicBezTo>
                  <a:cubicBezTo>
                    <a:pt x="14198" y="9181"/>
                    <a:pt x="15290" y="8559"/>
                    <a:pt x="16014" y="8445"/>
                  </a:cubicBezTo>
                  <a:cubicBezTo>
                    <a:pt x="17868" y="8191"/>
                    <a:pt x="19316" y="9282"/>
                    <a:pt x="21183" y="9320"/>
                  </a:cubicBezTo>
                  <a:cubicBezTo>
                    <a:pt x="21361" y="9346"/>
                    <a:pt x="21526" y="9282"/>
                    <a:pt x="21691" y="9155"/>
                  </a:cubicBezTo>
                  <a:cubicBezTo>
                    <a:pt x="21894" y="9028"/>
                    <a:pt x="22047" y="8826"/>
                    <a:pt x="22212" y="8648"/>
                  </a:cubicBezTo>
                  <a:cubicBezTo>
                    <a:pt x="23025" y="7353"/>
                    <a:pt x="24015" y="6984"/>
                    <a:pt x="24980" y="6248"/>
                  </a:cubicBezTo>
                  <a:cubicBezTo>
                    <a:pt x="25666" y="5727"/>
                    <a:pt x="35420" y="7073"/>
                    <a:pt x="36690" y="7162"/>
                  </a:cubicBezTo>
                  <a:cubicBezTo>
                    <a:pt x="38023" y="7264"/>
                    <a:pt x="38760" y="5880"/>
                    <a:pt x="39446" y="5626"/>
                  </a:cubicBezTo>
                  <a:cubicBezTo>
                    <a:pt x="39903" y="5460"/>
                    <a:pt x="42227" y="6375"/>
                    <a:pt x="42710" y="6489"/>
                  </a:cubicBezTo>
                  <a:cubicBezTo>
                    <a:pt x="43688" y="6769"/>
                    <a:pt x="45415" y="4889"/>
                    <a:pt x="45821" y="4787"/>
                  </a:cubicBezTo>
                  <a:cubicBezTo>
                    <a:pt x="47167" y="4470"/>
                    <a:pt x="49364" y="3009"/>
                    <a:pt x="50647" y="3098"/>
                  </a:cubicBezTo>
                  <a:cubicBezTo>
                    <a:pt x="52311" y="3213"/>
                    <a:pt x="58445" y="2768"/>
                    <a:pt x="58572" y="2781"/>
                  </a:cubicBezTo>
                  <a:cubicBezTo>
                    <a:pt x="59461" y="2959"/>
                    <a:pt x="61810" y="3759"/>
                    <a:pt x="62522" y="3670"/>
                  </a:cubicBezTo>
                  <a:cubicBezTo>
                    <a:pt x="63601" y="3505"/>
                    <a:pt x="64490" y="2730"/>
                    <a:pt x="65570" y="2514"/>
                  </a:cubicBezTo>
                  <a:cubicBezTo>
                    <a:pt x="65201" y="2336"/>
                    <a:pt x="65151" y="1752"/>
                    <a:pt x="65023" y="1346"/>
                  </a:cubicBezTo>
                  <a:cubicBezTo>
                    <a:pt x="64300" y="1231"/>
                    <a:pt x="61810" y="2159"/>
                    <a:pt x="61315" y="1765"/>
                  </a:cubicBezTo>
                  <a:cubicBezTo>
                    <a:pt x="59118" y="0"/>
                    <a:pt x="48958" y="1384"/>
                    <a:pt x="46177" y="2209"/>
                  </a:cubicBezTo>
                  <a:cubicBezTo>
                    <a:pt x="45084" y="2539"/>
                    <a:pt x="43662" y="3683"/>
                    <a:pt x="42900" y="3746"/>
                  </a:cubicBezTo>
                  <a:cubicBezTo>
                    <a:pt x="39636" y="1879"/>
                    <a:pt x="38239" y="4927"/>
                    <a:pt x="35839" y="4749"/>
                  </a:cubicBezTo>
                  <a:cubicBezTo>
                    <a:pt x="33362" y="4571"/>
                    <a:pt x="26403" y="3924"/>
                    <a:pt x="24472" y="4356"/>
                  </a:cubicBezTo>
                  <a:cubicBezTo>
                    <a:pt x="22440" y="4826"/>
                    <a:pt x="21678" y="6489"/>
                    <a:pt x="20675" y="6578"/>
                  </a:cubicBezTo>
                  <a:cubicBezTo>
                    <a:pt x="19939" y="6642"/>
                    <a:pt x="15621" y="6184"/>
                    <a:pt x="14998" y="6032"/>
                  </a:cubicBezTo>
                  <a:lnTo>
                    <a:pt x="14655" y="6032"/>
                  </a:lnTo>
                  <a:cubicBezTo>
                    <a:pt x="14477" y="6045"/>
                    <a:pt x="13068" y="7073"/>
                    <a:pt x="12573" y="6883"/>
                  </a:cubicBezTo>
                  <a:cubicBezTo>
                    <a:pt x="11620" y="6540"/>
                    <a:pt x="10464" y="5613"/>
                    <a:pt x="9131" y="6007"/>
                  </a:cubicBezTo>
                  <a:cubicBezTo>
                    <a:pt x="8813" y="6108"/>
                    <a:pt x="7505" y="7251"/>
                    <a:pt x="7226" y="7543"/>
                  </a:cubicBezTo>
                  <a:cubicBezTo>
                    <a:pt x="5359" y="7746"/>
                    <a:pt x="2997" y="6807"/>
                    <a:pt x="1206" y="7861"/>
                  </a:cubicBezTo>
                  <a:close/>
                  <a:moveTo>
                    <a:pt x="0" y="8889"/>
                  </a:moveTo>
                </a:path>
              </a:pathLst>
            </a:custGeom>
            <a:solidFill>
              <a:srgbClr val="DDCAC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7" name="Freeform 10322"/>
            <p:cNvSpPr/>
            <p:nvPr/>
          </p:nvSpPr>
          <p:spPr>
            <a:xfrm>
              <a:off x="4702570" y="3898238"/>
              <a:ext cx="47212" cy="85445"/>
            </a:xfrm>
            <a:custGeom>
              <a:avLst/>
              <a:gdLst/>
              <a:ahLst/>
              <a:cxnLst/>
              <a:rect l="0" t="0" r="0" b="0"/>
              <a:pathLst>
                <a:path w="32600" h="59207">
                  <a:moveTo>
                    <a:pt x="32524" y="59207"/>
                  </a:moveTo>
                  <a:cubicBezTo>
                    <a:pt x="31813" y="58179"/>
                    <a:pt x="30251" y="56325"/>
                    <a:pt x="29324" y="55778"/>
                  </a:cubicBezTo>
                  <a:cubicBezTo>
                    <a:pt x="28473" y="55334"/>
                    <a:pt x="28473" y="55029"/>
                    <a:pt x="28499" y="54661"/>
                  </a:cubicBezTo>
                  <a:cubicBezTo>
                    <a:pt x="28511" y="54001"/>
                    <a:pt x="28740" y="51943"/>
                    <a:pt x="28511" y="51778"/>
                  </a:cubicBezTo>
                  <a:cubicBezTo>
                    <a:pt x="26454" y="50419"/>
                    <a:pt x="24892" y="49327"/>
                    <a:pt x="23012" y="47689"/>
                  </a:cubicBezTo>
                  <a:cubicBezTo>
                    <a:pt x="22377" y="47130"/>
                    <a:pt x="22555" y="45098"/>
                    <a:pt x="22072" y="44818"/>
                  </a:cubicBezTo>
                  <a:cubicBezTo>
                    <a:pt x="21361" y="44933"/>
                    <a:pt x="21209" y="44526"/>
                    <a:pt x="20866" y="44577"/>
                  </a:cubicBezTo>
                  <a:cubicBezTo>
                    <a:pt x="20663" y="43104"/>
                    <a:pt x="22834" y="42189"/>
                    <a:pt x="22098" y="40513"/>
                  </a:cubicBezTo>
                  <a:cubicBezTo>
                    <a:pt x="21641" y="39510"/>
                    <a:pt x="20218" y="38392"/>
                    <a:pt x="19710" y="38113"/>
                  </a:cubicBezTo>
                  <a:cubicBezTo>
                    <a:pt x="19418" y="37059"/>
                    <a:pt x="20688" y="35763"/>
                    <a:pt x="20447" y="35014"/>
                  </a:cubicBezTo>
                  <a:cubicBezTo>
                    <a:pt x="19558" y="32182"/>
                    <a:pt x="16510" y="30048"/>
                    <a:pt x="14262" y="28512"/>
                  </a:cubicBezTo>
                  <a:cubicBezTo>
                    <a:pt x="14579" y="27457"/>
                    <a:pt x="13614" y="27216"/>
                    <a:pt x="14262" y="26492"/>
                  </a:cubicBezTo>
                  <a:cubicBezTo>
                    <a:pt x="11709" y="25019"/>
                    <a:pt x="11900" y="23609"/>
                    <a:pt x="10465" y="22759"/>
                  </a:cubicBezTo>
                  <a:cubicBezTo>
                    <a:pt x="10579" y="21222"/>
                    <a:pt x="10211" y="19304"/>
                    <a:pt x="10007" y="17742"/>
                  </a:cubicBezTo>
                  <a:cubicBezTo>
                    <a:pt x="8902" y="17602"/>
                    <a:pt x="7023" y="17120"/>
                    <a:pt x="6667" y="15799"/>
                  </a:cubicBezTo>
                  <a:cubicBezTo>
                    <a:pt x="6451" y="15037"/>
                    <a:pt x="6756" y="12852"/>
                    <a:pt x="6566" y="11748"/>
                  </a:cubicBezTo>
                  <a:cubicBezTo>
                    <a:pt x="5448" y="10274"/>
                    <a:pt x="3569" y="9614"/>
                    <a:pt x="3340" y="9335"/>
                  </a:cubicBezTo>
                  <a:cubicBezTo>
                    <a:pt x="2438" y="8255"/>
                    <a:pt x="0" y="1943"/>
                    <a:pt x="38" y="0"/>
                  </a:cubicBezTo>
                  <a:cubicBezTo>
                    <a:pt x="2680" y="4280"/>
                    <a:pt x="4965" y="5994"/>
                    <a:pt x="7645" y="9601"/>
                  </a:cubicBezTo>
                  <a:cubicBezTo>
                    <a:pt x="8902" y="11290"/>
                    <a:pt x="7836" y="12471"/>
                    <a:pt x="8509" y="14237"/>
                  </a:cubicBezTo>
                  <a:cubicBezTo>
                    <a:pt x="9220" y="15265"/>
                    <a:pt x="11303" y="15481"/>
                    <a:pt x="11455" y="16307"/>
                  </a:cubicBezTo>
                  <a:cubicBezTo>
                    <a:pt x="12319" y="21361"/>
                    <a:pt x="11862" y="20587"/>
                    <a:pt x="14757" y="23508"/>
                  </a:cubicBezTo>
                  <a:cubicBezTo>
                    <a:pt x="14478" y="25679"/>
                    <a:pt x="17056" y="26010"/>
                    <a:pt x="17856" y="27343"/>
                  </a:cubicBezTo>
                  <a:cubicBezTo>
                    <a:pt x="17716" y="29172"/>
                    <a:pt x="20320" y="30036"/>
                    <a:pt x="20942" y="30937"/>
                  </a:cubicBezTo>
                  <a:cubicBezTo>
                    <a:pt x="21209" y="31318"/>
                    <a:pt x="24485" y="40754"/>
                    <a:pt x="24485" y="40767"/>
                  </a:cubicBezTo>
                  <a:cubicBezTo>
                    <a:pt x="24536" y="42228"/>
                    <a:pt x="23723" y="43066"/>
                    <a:pt x="24231" y="44361"/>
                  </a:cubicBezTo>
                  <a:cubicBezTo>
                    <a:pt x="24765" y="45771"/>
                    <a:pt x="28816" y="48501"/>
                    <a:pt x="29705" y="49632"/>
                  </a:cubicBezTo>
                  <a:cubicBezTo>
                    <a:pt x="30378" y="50470"/>
                    <a:pt x="32600" y="56528"/>
                    <a:pt x="32499" y="57531"/>
                  </a:cubicBezTo>
                  <a:close/>
                  <a:moveTo>
                    <a:pt x="32524" y="59207"/>
                  </a:moveTo>
                </a:path>
              </a:pathLst>
            </a:custGeom>
            <a:solidFill>
              <a:srgbClr val="EBDFD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8" name="Freeform 10323"/>
            <p:cNvSpPr/>
            <p:nvPr/>
          </p:nvSpPr>
          <p:spPr>
            <a:xfrm>
              <a:off x="4757116" y="3908498"/>
              <a:ext cx="4580" cy="4469"/>
            </a:xfrm>
            <a:custGeom>
              <a:avLst/>
              <a:gdLst/>
              <a:ahLst/>
              <a:cxnLst/>
              <a:rect l="0" t="0" r="0" b="0"/>
              <a:pathLst>
                <a:path w="3162" h="3097">
                  <a:moveTo>
                    <a:pt x="241" y="1104"/>
                  </a:moveTo>
                  <a:cubicBezTo>
                    <a:pt x="482" y="381"/>
                    <a:pt x="1295" y="0"/>
                    <a:pt x="2031" y="228"/>
                  </a:cubicBezTo>
                  <a:cubicBezTo>
                    <a:pt x="2768" y="482"/>
                    <a:pt x="3162" y="1269"/>
                    <a:pt x="2907" y="1993"/>
                  </a:cubicBezTo>
                  <a:cubicBezTo>
                    <a:pt x="2653" y="2716"/>
                    <a:pt x="1853" y="3097"/>
                    <a:pt x="1117" y="2856"/>
                  </a:cubicBezTo>
                  <a:cubicBezTo>
                    <a:pt x="393" y="2602"/>
                    <a:pt x="0" y="1815"/>
                    <a:pt x="241"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9" name="Freeform 10324"/>
            <p:cNvSpPr/>
            <p:nvPr/>
          </p:nvSpPr>
          <p:spPr>
            <a:xfrm>
              <a:off x="4760908" y="3962594"/>
              <a:ext cx="13480" cy="9089"/>
            </a:xfrm>
            <a:custGeom>
              <a:avLst/>
              <a:gdLst/>
              <a:ahLst/>
              <a:cxnLst/>
              <a:rect l="0" t="0" r="0" b="0"/>
              <a:pathLst>
                <a:path w="9308" h="6298">
                  <a:moveTo>
                    <a:pt x="1054" y="1841"/>
                  </a:moveTo>
                  <a:cubicBezTo>
                    <a:pt x="2120" y="508"/>
                    <a:pt x="4597" y="0"/>
                    <a:pt x="6578" y="737"/>
                  </a:cubicBezTo>
                  <a:cubicBezTo>
                    <a:pt x="8559" y="1461"/>
                    <a:pt x="9308" y="3123"/>
                    <a:pt x="8242" y="4469"/>
                  </a:cubicBezTo>
                  <a:cubicBezTo>
                    <a:pt x="7175" y="5790"/>
                    <a:pt x="4698" y="6298"/>
                    <a:pt x="2730" y="5574"/>
                  </a:cubicBezTo>
                  <a:cubicBezTo>
                    <a:pt x="737" y="4838"/>
                    <a:pt x="0" y="3161"/>
                    <a:pt x="1054" y="18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0" name="Freeform 10325"/>
            <p:cNvSpPr/>
            <p:nvPr/>
          </p:nvSpPr>
          <p:spPr>
            <a:xfrm>
              <a:off x="4801345" y="3917451"/>
              <a:ext cx="13480" cy="9070"/>
            </a:xfrm>
            <a:custGeom>
              <a:avLst/>
              <a:gdLst/>
              <a:ahLst/>
              <a:cxnLst/>
              <a:rect l="0" t="0" r="0" b="0"/>
              <a:pathLst>
                <a:path w="9308" h="6285">
                  <a:moveTo>
                    <a:pt x="1054" y="1828"/>
                  </a:moveTo>
                  <a:cubicBezTo>
                    <a:pt x="2120" y="495"/>
                    <a:pt x="4597" y="0"/>
                    <a:pt x="6578" y="724"/>
                  </a:cubicBezTo>
                  <a:cubicBezTo>
                    <a:pt x="8572" y="1448"/>
                    <a:pt x="9308" y="3123"/>
                    <a:pt x="8242" y="4456"/>
                  </a:cubicBezTo>
                  <a:cubicBezTo>
                    <a:pt x="7175" y="5790"/>
                    <a:pt x="4698" y="6285"/>
                    <a:pt x="2730" y="5561"/>
                  </a:cubicBezTo>
                  <a:cubicBezTo>
                    <a:pt x="750"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1" name="Freeform 10326"/>
            <p:cNvSpPr/>
            <p:nvPr/>
          </p:nvSpPr>
          <p:spPr>
            <a:xfrm>
              <a:off x="4835403" y="3951675"/>
              <a:ext cx="13463" cy="9070"/>
            </a:xfrm>
            <a:custGeom>
              <a:avLst/>
              <a:gdLst/>
              <a:ahLst/>
              <a:cxnLst/>
              <a:rect l="0" t="0" r="0" b="0"/>
              <a:pathLst>
                <a:path w="9296" h="6285">
                  <a:moveTo>
                    <a:pt x="1054" y="1828"/>
                  </a:moveTo>
                  <a:cubicBezTo>
                    <a:pt x="2108" y="495"/>
                    <a:pt x="4584" y="0"/>
                    <a:pt x="6565" y="724"/>
                  </a:cubicBezTo>
                  <a:cubicBezTo>
                    <a:pt x="8546" y="1448"/>
                    <a:pt x="9296" y="3123"/>
                    <a:pt x="8242" y="4456"/>
                  </a:cubicBezTo>
                  <a:cubicBezTo>
                    <a:pt x="7162" y="5790"/>
                    <a:pt x="4698" y="6285"/>
                    <a:pt x="2704" y="5561"/>
                  </a:cubicBezTo>
                  <a:cubicBezTo>
                    <a:pt x="724"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2" name="Freeform 10327"/>
            <p:cNvSpPr/>
            <p:nvPr/>
          </p:nvSpPr>
          <p:spPr>
            <a:xfrm>
              <a:off x="4866284" y="3881811"/>
              <a:ext cx="13480" cy="9070"/>
            </a:xfrm>
            <a:custGeom>
              <a:avLst/>
              <a:gdLst/>
              <a:ahLst/>
              <a:cxnLst/>
              <a:rect l="0" t="0" r="0" b="0"/>
              <a:pathLst>
                <a:path w="9308" h="6285">
                  <a:moveTo>
                    <a:pt x="1054" y="1828"/>
                  </a:moveTo>
                  <a:cubicBezTo>
                    <a:pt x="2108" y="495"/>
                    <a:pt x="4584" y="0"/>
                    <a:pt x="6578" y="724"/>
                  </a:cubicBezTo>
                  <a:cubicBezTo>
                    <a:pt x="8559" y="1448"/>
                    <a:pt x="9308" y="3110"/>
                    <a:pt x="8242" y="4456"/>
                  </a:cubicBezTo>
                  <a:cubicBezTo>
                    <a:pt x="7162" y="5790"/>
                    <a:pt x="4698" y="6285"/>
                    <a:pt x="2717"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3" name="Freeform 10328"/>
            <p:cNvSpPr/>
            <p:nvPr/>
          </p:nvSpPr>
          <p:spPr>
            <a:xfrm>
              <a:off x="4866647" y="3912850"/>
              <a:ext cx="13480" cy="6596"/>
            </a:xfrm>
            <a:custGeom>
              <a:avLst/>
              <a:gdLst/>
              <a:ahLst/>
              <a:cxnLst/>
              <a:rect l="0" t="0" r="0" b="0"/>
              <a:pathLst>
                <a:path w="9308" h="4571">
                  <a:moveTo>
                    <a:pt x="1054" y="1320"/>
                  </a:moveTo>
                  <a:cubicBezTo>
                    <a:pt x="2108" y="355"/>
                    <a:pt x="4584" y="0"/>
                    <a:pt x="6578" y="520"/>
                  </a:cubicBezTo>
                  <a:cubicBezTo>
                    <a:pt x="8559" y="1067"/>
                    <a:pt x="9308" y="2272"/>
                    <a:pt x="8242" y="3250"/>
                  </a:cubicBezTo>
                  <a:cubicBezTo>
                    <a:pt x="7175" y="4202"/>
                    <a:pt x="4698" y="4571"/>
                    <a:pt x="2730" y="4050"/>
                  </a:cubicBezTo>
                  <a:cubicBezTo>
                    <a:pt x="737" y="3504"/>
                    <a:pt x="0" y="2285"/>
                    <a:pt x="1054" y="1320"/>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4" name="Freeform 10329"/>
            <p:cNvSpPr/>
            <p:nvPr/>
          </p:nvSpPr>
          <p:spPr>
            <a:xfrm>
              <a:off x="4800376" y="3870999"/>
              <a:ext cx="19623" cy="7018"/>
            </a:xfrm>
            <a:custGeom>
              <a:avLst/>
              <a:gdLst/>
              <a:ahLst/>
              <a:cxnLst/>
              <a:rect l="0" t="0" r="0" b="0"/>
              <a:pathLst>
                <a:path w="13550" h="4863">
                  <a:moveTo>
                    <a:pt x="1549" y="1409"/>
                  </a:moveTo>
                  <a:cubicBezTo>
                    <a:pt x="3085" y="368"/>
                    <a:pt x="6679" y="0"/>
                    <a:pt x="9575" y="559"/>
                  </a:cubicBezTo>
                  <a:cubicBezTo>
                    <a:pt x="12458" y="1130"/>
                    <a:pt x="13550" y="2424"/>
                    <a:pt x="12001" y="3466"/>
                  </a:cubicBezTo>
                  <a:cubicBezTo>
                    <a:pt x="10438" y="4482"/>
                    <a:pt x="6857" y="4863"/>
                    <a:pt x="3974" y="4291"/>
                  </a:cubicBezTo>
                  <a:cubicBezTo>
                    <a:pt x="1080" y="3733"/>
                    <a:pt x="0" y="2437"/>
                    <a:pt x="1549" y="1409"/>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 name="Freeform 10330"/>
            <p:cNvSpPr/>
            <p:nvPr/>
          </p:nvSpPr>
          <p:spPr>
            <a:xfrm>
              <a:off x="4827358" y="3893988"/>
              <a:ext cx="19623" cy="3940"/>
            </a:xfrm>
            <a:custGeom>
              <a:avLst/>
              <a:gdLst/>
              <a:ahLst/>
              <a:cxnLst/>
              <a:rect l="0" t="0" r="0" b="0"/>
              <a:pathLst>
                <a:path w="13550" h="2730">
                  <a:moveTo>
                    <a:pt x="1536" y="787"/>
                  </a:moveTo>
                  <a:cubicBezTo>
                    <a:pt x="3085" y="203"/>
                    <a:pt x="6692" y="0"/>
                    <a:pt x="9575" y="330"/>
                  </a:cubicBezTo>
                  <a:cubicBezTo>
                    <a:pt x="12458" y="648"/>
                    <a:pt x="13550" y="1383"/>
                    <a:pt x="12000" y="1968"/>
                  </a:cubicBezTo>
                  <a:cubicBezTo>
                    <a:pt x="10451" y="2539"/>
                    <a:pt x="6869" y="2730"/>
                    <a:pt x="3974" y="2425"/>
                  </a:cubicBezTo>
                  <a:cubicBezTo>
                    <a:pt x="1092" y="2082"/>
                    <a:pt x="0" y="1358"/>
                    <a:pt x="1536"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 name="Freeform 10331"/>
            <p:cNvSpPr/>
            <p:nvPr/>
          </p:nvSpPr>
          <p:spPr>
            <a:xfrm>
              <a:off x="4780901" y="3945013"/>
              <a:ext cx="19623" cy="5150"/>
            </a:xfrm>
            <a:custGeom>
              <a:avLst/>
              <a:gdLst/>
              <a:ahLst/>
              <a:cxnLst/>
              <a:rect l="0" t="0" r="0" b="0"/>
              <a:pathLst>
                <a:path w="13550" h="3568">
                  <a:moveTo>
                    <a:pt x="1536" y="1028"/>
                  </a:moveTo>
                  <a:cubicBezTo>
                    <a:pt x="3085" y="279"/>
                    <a:pt x="6679" y="0"/>
                    <a:pt x="9575" y="419"/>
                  </a:cubicBezTo>
                  <a:cubicBezTo>
                    <a:pt x="12458" y="825"/>
                    <a:pt x="13550" y="1802"/>
                    <a:pt x="12013" y="2551"/>
                  </a:cubicBezTo>
                  <a:cubicBezTo>
                    <a:pt x="10451" y="3301"/>
                    <a:pt x="6857" y="3568"/>
                    <a:pt x="3974" y="3161"/>
                  </a:cubicBezTo>
                  <a:cubicBezTo>
                    <a:pt x="1079" y="2729"/>
                    <a:pt x="0" y="1777"/>
                    <a:pt x="1536" y="10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 name="Freeform 10332"/>
            <p:cNvSpPr/>
            <p:nvPr/>
          </p:nvSpPr>
          <p:spPr>
            <a:xfrm>
              <a:off x="4766206" y="3869811"/>
              <a:ext cx="19623" cy="3940"/>
            </a:xfrm>
            <a:custGeom>
              <a:avLst/>
              <a:gdLst/>
              <a:ahLst/>
              <a:cxnLst/>
              <a:rect l="0" t="0" r="0" b="0"/>
              <a:pathLst>
                <a:path w="13550" h="2730">
                  <a:moveTo>
                    <a:pt x="1549" y="787"/>
                  </a:moveTo>
                  <a:cubicBezTo>
                    <a:pt x="3098" y="216"/>
                    <a:pt x="6679" y="0"/>
                    <a:pt x="9575" y="330"/>
                  </a:cubicBezTo>
                  <a:cubicBezTo>
                    <a:pt x="12458" y="648"/>
                    <a:pt x="13550" y="1383"/>
                    <a:pt x="12013" y="1955"/>
                  </a:cubicBezTo>
                  <a:cubicBezTo>
                    <a:pt x="10477" y="2514"/>
                    <a:pt x="6870" y="2730"/>
                    <a:pt x="3987" y="2412"/>
                  </a:cubicBezTo>
                  <a:cubicBezTo>
                    <a:pt x="1092" y="2082"/>
                    <a:pt x="0" y="1358"/>
                    <a:pt x="1549" y="787"/>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 name="Freeform 10333"/>
            <p:cNvSpPr/>
            <p:nvPr/>
          </p:nvSpPr>
          <p:spPr>
            <a:xfrm>
              <a:off x="4859451" y="3826097"/>
              <a:ext cx="19643" cy="13193"/>
            </a:xfrm>
            <a:custGeom>
              <a:avLst/>
              <a:gdLst/>
              <a:ahLst/>
              <a:cxnLst/>
              <a:rect l="0" t="0" r="0" b="0"/>
              <a:pathLst>
                <a:path w="13563" h="9142">
                  <a:moveTo>
                    <a:pt x="1549" y="2666"/>
                  </a:moveTo>
                  <a:cubicBezTo>
                    <a:pt x="3111" y="711"/>
                    <a:pt x="6705" y="0"/>
                    <a:pt x="9588" y="1054"/>
                  </a:cubicBezTo>
                  <a:cubicBezTo>
                    <a:pt x="12471" y="2108"/>
                    <a:pt x="13563" y="4532"/>
                    <a:pt x="12013"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 name="Freeform 10334"/>
            <p:cNvSpPr/>
            <p:nvPr/>
          </p:nvSpPr>
          <p:spPr>
            <a:xfrm>
              <a:off x="4793253" y="3840175"/>
              <a:ext cx="19643" cy="13212"/>
            </a:xfrm>
            <a:custGeom>
              <a:avLst/>
              <a:gdLst/>
              <a:ahLst/>
              <a:cxnLst/>
              <a:rect l="0" t="0" r="0" b="0"/>
              <a:pathLst>
                <a:path w="13563" h="9155">
                  <a:moveTo>
                    <a:pt x="1549" y="2666"/>
                  </a:moveTo>
                  <a:cubicBezTo>
                    <a:pt x="3098" y="723"/>
                    <a:pt x="6705" y="0"/>
                    <a:pt x="9588" y="1066"/>
                  </a:cubicBezTo>
                  <a:cubicBezTo>
                    <a:pt x="12471" y="2108"/>
                    <a:pt x="13563" y="4558"/>
                    <a:pt x="12001" y="6488"/>
                  </a:cubicBezTo>
                  <a:cubicBezTo>
                    <a:pt x="10451" y="8431"/>
                    <a:pt x="6857" y="9155"/>
                    <a:pt x="3974"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 name="Freeform 10335"/>
            <p:cNvSpPr/>
            <p:nvPr/>
          </p:nvSpPr>
          <p:spPr>
            <a:xfrm>
              <a:off x="4845406" y="3858931"/>
              <a:ext cx="13480" cy="9070"/>
            </a:xfrm>
            <a:custGeom>
              <a:avLst/>
              <a:gdLst/>
              <a:ahLst/>
              <a:cxnLst/>
              <a:rect l="0" t="0" r="0" b="0"/>
              <a:pathLst>
                <a:path w="9308" h="6285">
                  <a:moveTo>
                    <a:pt x="1054" y="1828"/>
                  </a:moveTo>
                  <a:cubicBezTo>
                    <a:pt x="2108" y="495"/>
                    <a:pt x="4584" y="0"/>
                    <a:pt x="6578" y="724"/>
                  </a:cubicBezTo>
                  <a:cubicBezTo>
                    <a:pt x="8559" y="1448"/>
                    <a:pt x="9308" y="3123"/>
                    <a:pt x="8242" y="4456"/>
                  </a:cubicBezTo>
                  <a:cubicBezTo>
                    <a:pt x="7175" y="5790"/>
                    <a:pt x="4698" y="6285"/>
                    <a:pt x="2717" y="5561"/>
                  </a:cubicBezTo>
                  <a:cubicBezTo>
                    <a:pt x="737" y="4850"/>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 name="Freeform 10336"/>
            <p:cNvSpPr/>
            <p:nvPr/>
          </p:nvSpPr>
          <p:spPr>
            <a:xfrm>
              <a:off x="4761340" y="3843901"/>
              <a:ext cx="13480" cy="9070"/>
            </a:xfrm>
            <a:custGeom>
              <a:avLst/>
              <a:gdLst/>
              <a:ahLst/>
              <a:cxnLst/>
              <a:rect l="0" t="0" r="0" b="0"/>
              <a:pathLst>
                <a:path w="9308" h="6285">
                  <a:moveTo>
                    <a:pt x="1054" y="1828"/>
                  </a:moveTo>
                  <a:cubicBezTo>
                    <a:pt x="2108" y="508"/>
                    <a:pt x="4597" y="0"/>
                    <a:pt x="6578" y="736"/>
                  </a:cubicBezTo>
                  <a:cubicBezTo>
                    <a:pt x="8546" y="1448"/>
                    <a:pt x="9308" y="3136"/>
                    <a:pt x="8254" y="4456"/>
                  </a:cubicBezTo>
                  <a:cubicBezTo>
                    <a:pt x="7162" y="5790"/>
                    <a:pt x="4698" y="6285"/>
                    <a:pt x="2730" y="5561"/>
                  </a:cubicBezTo>
                  <a:cubicBezTo>
                    <a:pt x="737" y="4837"/>
                    <a:pt x="0" y="3161"/>
                    <a:pt x="1054" y="182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 name="Freeform 10337"/>
            <p:cNvSpPr/>
            <p:nvPr/>
          </p:nvSpPr>
          <p:spPr>
            <a:xfrm>
              <a:off x="4873095" y="3953641"/>
              <a:ext cx="21664" cy="5278"/>
            </a:xfrm>
            <a:custGeom>
              <a:avLst/>
              <a:gdLst/>
              <a:ahLst/>
              <a:cxnLst/>
              <a:rect l="0" t="0" r="0" b="0"/>
              <a:pathLst>
                <a:path w="14959" h="3657">
                  <a:moveTo>
                    <a:pt x="1701" y="1041"/>
                  </a:moveTo>
                  <a:cubicBezTo>
                    <a:pt x="3415" y="267"/>
                    <a:pt x="7377" y="0"/>
                    <a:pt x="10565" y="432"/>
                  </a:cubicBezTo>
                  <a:cubicBezTo>
                    <a:pt x="13753" y="864"/>
                    <a:pt x="14959" y="1841"/>
                    <a:pt x="13258" y="2603"/>
                  </a:cubicBezTo>
                  <a:cubicBezTo>
                    <a:pt x="11556" y="3390"/>
                    <a:pt x="7581" y="3657"/>
                    <a:pt x="4393" y="3225"/>
                  </a:cubicBezTo>
                  <a:cubicBezTo>
                    <a:pt x="1194" y="2806"/>
                    <a:pt x="0" y="1828"/>
                    <a:pt x="1701" y="1041"/>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 name="Freeform 10338"/>
            <p:cNvSpPr/>
            <p:nvPr/>
          </p:nvSpPr>
          <p:spPr>
            <a:xfrm>
              <a:off x="4824725" y="3919838"/>
              <a:ext cx="21647" cy="14568"/>
            </a:xfrm>
            <a:custGeom>
              <a:avLst/>
              <a:gdLst/>
              <a:ahLst/>
              <a:cxnLst/>
              <a:rect l="0" t="0" r="0" b="0"/>
              <a:pathLst>
                <a:path w="14947" h="10095">
                  <a:moveTo>
                    <a:pt x="1701" y="2933"/>
                  </a:moveTo>
                  <a:cubicBezTo>
                    <a:pt x="3415" y="787"/>
                    <a:pt x="7377" y="0"/>
                    <a:pt x="10578" y="1168"/>
                  </a:cubicBezTo>
                  <a:cubicBezTo>
                    <a:pt x="13765" y="2324"/>
                    <a:pt x="14947" y="5015"/>
                    <a:pt x="13245" y="7149"/>
                  </a:cubicBezTo>
                  <a:cubicBezTo>
                    <a:pt x="11530" y="9295"/>
                    <a:pt x="7568" y="10095"/>
                    <a:pt x="4380" y="8927"/>
                  </a:cubicBezTo>
                  <a:cubicBezTo>
                    <a:pt x="1181" y="7758"/>
                    <a:pt x="0" y="5079"/>
                    <a:pt x="1701" y="2933"/>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 name="Freeform 10339"/>
            <p:cNvSpPr/>
            <p:nvPr/>
          </p:nvSpPr>
          <p:spPr>
            <a:xfrm>
              <a:off x="4788006" y="3893953"/>
              <a:ext cx="19643" cy="13193"/>
            </a:xfrm>
            <a:custGeom>
              <a:avLst/>
              <a:gdLst/>
              <a:ahLst/>
              <a:cxnLst/>
              <a:rect l="0" t="0" r="0" b="0"/>
              <a:pathLst>
                <a:path w="13563" h="9142">
                  <a:moveTo>
                    <a:pt x="1549" y="2666"/>
                  </a:moveTo>
                  <a:cubicBezTo>
                    <a:pt x="3111" y="711"/>
                    <a:pt x="6705" y="0"/>
                    <a:pt x="9588" y="1054"/>
                  </a:cubicBezTo>
                  <a:cubicBezTo>
                    <a:pt x="12471" y="2108"/>
                    <a:pt x="13563" y="4532"/>
                    <a:pt x="12001" y="6488"/>
                  </a:cubicBezTo>
                  <a:cubicBezTo>
                    <a:pt x="10451" y="8419"/>
                    <a:pt x="6857" y="9142"/>
                    <a:pt x="3974" y="8088"/>
                  </a:cubicBezTo>
                  <a:cubicBezTo>
                    <a:pt x="1092"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 name="Freeform 10340"/>
            <p:cNvSpPr/>
            <p:nvPr/>
          </p:nvSpPr>
          <p:spPr>
            <a:xfrm>
              <a:off x="4748589" y="3917734"/>
              <a:ext cx="19623" cy="13212"/>
            </a:xfrm>
            <a:custGeom>
              <a:avLst/>
              <a:gdLst/>
              <a:ahLst/>
              <a:cxnLst/>
              <a:rect l="0" t="0" r="0" b="0"/>
              <a:pathLst>
                <a:path w="13550" h="9155">
                  <a:moveTo>
                    <a:pt x="1549" y="2666"/>
                  </a:moveTo>
                  <a:cubicBezTo>
                    <a:pt x="3098" y="723"/>
                    <a:pt x="6705" y="0"/>
                    <a:pt x="9588" y="1066"/>
                  </a:cubicBezTo>
                  <a:cubicBezTo>
                    <a:pt x="12471" y="2108"/>
                    <a:pt x="13550" y="4545"/>
                    <a:pt x="12001" y="6488"/>
                  </a:cubicBezTo>
                  <a:cubicBezTo>
                    <a:pt x="10438" y="8431"/>
                    <a:pt x="6857" y="9155"/>
                    <a:pt x="3961" y="8101"/>
                  </a:cubicBezTo>
                  <a:cubicBezTo>
                    <a:pt x="1080" y="7047"/>
                    <a:pt x="0" y="4621"/>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 name="Freeform 10341"/>
            <p:cNvSpPr/>
            <p:nvPr/>
          </p:nvSpPr>
          <p:spPr>
            <a:xfrm>
              <a:off x="4876760" y="3853132"/>
              <a:ext cx="19623" cy="5130"/>
            </a:xfrm>
            <a:custGeom>
              <a:avLst/>
              <a:gdLst/>
              <a:ahLst/>
              <a:cxnLst/>
              <a:rect l="0" t="0" r="0" b="0"/>
              <a:pathLst>
                <a:path w="13550" h="3555">
                  <a:moveTo>
                    <a:pt x="1549" y="1015"/>
                  </a:moveTo>
                  <a:cubicBezTo>
                    <a:pt x="3098" y="266"/>
                    <a:pt x="6679" y="0"/>
                    <a:pt x="9575" y="406"/>
                  </a:cubicBezTo>
                  <a:cubicBezTo>
                    <a:pt x="12458" y="825"/>
                    <a:pt x="13550" y="1789"/>
                    <a:pt x="12001" y="2538"/>
                  </a:cubicBezTo>
                  <a:cubicBezTo>
                    <a:pt x="10451" y="3288"/>
                    <a:pt x="6857" y="3555"/>
                    <a:pt x="3974" y="3135"/>
                  </a:cubicBezTo>
                  <a:cubicBezTo>
                    <a:pt x="1080" y="2729"/>
                    <a:pt x="0" y="1776"/>
                    <a:pt x="1549" y="101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7" name="Freeform 10342"/>
            <p:cNvSpPr/>
            <p:nvPr/>
          </p:nvSpPr>
          <p:spPr>
            <a:xfrm>
              <a:off x="4796500" y="3963377"/>
              <a:ext cx="19605" cy="13193"/>
            </a:xfrm>
            <a:custGeom>
              <a:avLst/>
              <a:gdLst/>
              <a:ahLst/>
              <a:cxnLst/>
              <a:rect l="0" t="0" r="0" b="0"/>
              <a:pathLst>
                <a:path w="13537" h="9142">
                  <a:moveTo>
                    <a:pt x="1549" y="2666"/>
                  </a:moveTo>
                  <a:cubicBezTo>
                    <a:pt x="3098" y="723"/>
                    <a:pt x="6692" y="0"/>
                    <a:pt x="9575" y="1054"/>
                  </a:cubicBezTo>
                  <a:cubicBezTo>
                    <a:pt x="12458" y="2108"/>
                    <a:pt x="13537" y="4532"/>
                    <a:pt x="12001" y="6476"/>
                  </a:cubicBezTo>
                  <a:cubicBezTo>
                    <a:pt x="10438" y="8419"/>
                    <a:pt x="6844" y="9142"/>
                    <a:pt x="3949" y="8088"/>
                  </a:cubicBezTo>
                  <a:cubicBezTo>
                    <a:pt x="1080" y="7034"/>
                    <a:pt x="0" y="4596"/>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8" name="Freeform 10343"/>
            <p:cNvSpPr/>
            <p:nvPr/>
          </p:nvSpPr>
          <p:spPr>
            <a:xfrm>
              <a:off x="4880829" y="3895098"/>
              <a:ext cx="19643" cy="13193"/>
            </a:xfrm>
            <a:custGeom>
              <a:avLst/>
              <a:gdLst/>
              <a:ahLst/>
              <a:cxnLst/>
              <a:rect l="0" t="0" r="0" b="0"/>
              <a:pathLst>
                <a:path w="13563" h="9142">
                  <a:moveTo>
                    <a:pt x="1549" y="2666"/>
                  </a:moveTo>
                  <a:cubicBezTo>
                    <a:pt x="3111" y="723"/>
                    <a:pt x="6705" y="0"/>
                    <a:pt x="9588" y="1054"/>
                  </a:cubicBezTo>
                  <a:cubicBezTo>
                    <a:pt x="12471" y="2108"/>
                    <a:pt x="13563" y="4532"/>
                    <a:pt x="12013" y="6488"/>
                  </a:cubicBezTo>
                  <a:cubicBezTo>
                    <a:pt x="10451" y="8419"/>
                    <a:pt x="6857" y="9142"/>
                    <a:pt x="3974" y="8088"/>
                  </a:cubicBezTo>
                  <a:cubicBezTo>
                    <a:pt x="1080" y="7034"/>
                    <a:pt x="0" y="4609"/>
                    <a:pt x="1549" y="2666"/>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9" name="Freeform 10344"/>
            <p:cNvSpPr/>
            <p:nvPr/>
          </p:nvSpPr>
          <p:spPr>
            <a:xfrm>
              <a:off x="4825911" y="3828468"/>
              <a:ext cx="19605" cy="5771"/>
            </a:xfrm>
            <a:custGeom>
              <a:avLst/>
              <a:gdLst/>
              <a:ahLst/>
              <a:cxnLst/>
              <a:rect l="0" t="0" r="0" b="0"/>
              <a:pathLst>
                <a:path w="13537" h="3999">
                  <a:moveTo>
                    <a:pt x="1549" y="1155"/>
                  </a:moveTo>
                  <a:cubicBezTo>
                    <a:pt x="3085" y="317"/>
                    <a:pt x="6692" y="0"/>
                    <a:pt x="9575" y="457"/>
                  </a:cubicBezTo>
                  <a:cubicBezTo>
                    <a:pt x="12458" y="940"/>
                    <a:pt x="13537" y="2005"/>
                    <a:pt x="12001" y="2844"/>
                  </a:cubicBezTo>
                  <a:cubicBezTo>
                    <a:pt x="10451" y="3682"/>
                    <a:pt x="6857" y="3999"/>
                    <a:pt x="3974" y="3542"/>
                  </a:cubicBezTo>
                  <a:cubicBezTo>
                    <a:pt x="1092" y="3060"/>
                    <a:pt x="0" y="1993"/>
                    <a:pt x="1549" y="1155"/>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0" name="Freeform 10345"/>
            <p:cNvSpPr/>
            <p:nvPr/>
          </p:nvSpPr>
          <p:spPr>
            <a:xfrm>
              <a:off x="4736016" y="3949792"/>
              <a:ext cx="3898" cy="8906"/>
            </a:xfrm>
            <a:custGeom>
              <a:avLst/>
              <a:gdLst/>
              <a:ahLst/>
              <a:cxnLst/>
              <a:rect l="0" t="0" r="0" b="0"/>
              <a:pathLst>
                <a:path w="2691" h="6171">
                  <a:moveTo>
                    <a:pt x="2425" y="2476"/>
                  </a:moveTo>
                  <a:cubicBezTo>
                    <a:pt x="2159" y="953"/>
                    <a:pt x="1448" y="0"/>
                    <a:pt x="863" y="330"/>
                  </a:cubicBezTo>
                  <a:cubicBezTo>
                    <a:pt x="254" y="660"/>
                    <a:pt x="0" y="2172"/>
                    <a:pt x="254" y="3682"/>
                  </a:cubicBezTo>
                  <a:cubicBezTo>
                    <a:pt x="546" y="5206"/>
                    <a:pt x="1244" y="6171"/>
                    <a:pt x="1829"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 name="Freeform 10346"/>
            <p:cNvSpPr/>
            <p:nvPr/>
          </p:nvSpPr>
          <p:spPr>
            <a:xfrm>
              <a:off x="4725546" y="3897630"/>
              <a:ext cx="3898" cy="8887"/>
            </a:xfrm>
            <a:custGeom>
              <a:avLst/>
              <a:gdLst/>
              <a:ahLst/>
              <a:cxnLst/>
              <a:rect l="0" t="0" r="0" b="0"/>
              <a:pathLst>
                <a:path w="2691" h="6158">
                  <a:moveTo>
                    <a:pt x="2438" y="2476"/>
                  </a:moveTo>
                  <a:cubicBezTo>
                    <a:pt x="2159" y="953"/>
                    <a:pt x="1461" y="0"/>
                    <a:pt x="864" y="330"/>
                  </a:cubicBezTo>
                  <a:cubicBezTo>
                    <a:pt x="267" y="660"/>
                    <a:pt x="0" y="2172"/>
                    <a:pt x="267" y="3682"/>
                  </a:cubicBezTo>
                  <a:cubicBezTo>
                    <a:pt x="546" y="5206"/>
                    <a:pt x="1257" y="6158"/>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 name="Freeform 10347"/>
            <p:cNvSpPr/>
            <p:nvPr/>
          </p:nvSpPr>
          <p:spPr>
            <a:xfrm>
              <a:off x="4714719" y="3924853"/>
              <a:ext cx="3898" cy="8906"/>
            </a:xfrm>
            <a:custGeom>
              <a:avLst/>
              <a:gdLst/>
              <a:ahLst/>
              <a:cxnLst/>
              <a:rect l="0" t="0" r="0" b="0"/>
              <a:pathLst>
                <a:path w="2691" h="6171">
                  <a:moveTo>
                    <a:pt x="2425" y="2476"/>
                  </a:moveTo>
                  <a:cubicBezTo>
                    <a:pt x="2172" y="953"/>
                    <a:pt x="1448" y="0"/>
                    <a:pt x="863" y="330"/>
                  </a:cubicBezTo>
                  <a:cubicBezTo>
                    <a:pt x="266" y="660"/>
                    <a:pt x="0" y="2172"/>
                    <a:pt x="266" y="3682"/>
                  </a:cubicBezTo>
                  <a:cubicBezTo>
                    <a:pt x="546" y="5206"/>
                    <a:pt x="1257" y="6171"/>
                    <a:pt x="1841" y="5828"/>
                  </a:cubicBezTo>
                  <a:cubicBezTo>
                    <a:pt x="2437" y="5498"/>
                    <a:pt x="2691" y="3987"/>
                    <a:pt x="2425"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3" name="Freeform 10348"/>
            <p:cNvSpPr/>
            <p:nvPr/>
          </p:nvSpPr>
          <p:spPr>
            <a:xfrm>
              <a:off x="4707717" y="3850174"/>
              <a:ext cx="3898" cy="8906"/>
            </a:xfrm>
            <a:custGeom>
              <a:avLst/>
              <a:gdLst/>
              <a:ahLst/>
              <a:cxnLst/>
              <a:rect l="0" t="0" r="0" b="0"/>
              <a:pathLst>
                <a:path w="2691" h="6171">
                  <a:moveTo>
                    <a:pt x="2438" y="2476"/>
                  </a:moveTo>
                  <a:cubicBezTo>
                    <a:pt x="2159" y="953"/>
                    <a:pt x="1448" y="0"/>
                    <a:pt x="864" y="330"/>
                  </a:cubicBezTo>
                  <a:cubicBezTo>
                    <a:pt x="267" y="660"/>
                    <a:pt x="0" y="2172"/>
                    <a:pt x="279" y="3682"/>
                  </a:cubicBezTo>
                  <a:cubicBezTo>
                    <a:pt x="559" y="5206"/>
                    <a:pt x="1257" y="6171"/>
                    <a:pt x="1829" y="5828"/>
                  </a:cubicBezTo>
                  <a:cubicBezTo>
                    <a:pt x="2450" y="5498"/>
                    <a:pt x="2691" y="3987"/>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4" name="Freeform 10349"/>
            <p:cNvSpPr/>
            <p:nvPr/>
          </p:nvSpPr>
          <p:spPr>
            <a:xfrm>
              <a:off x="4707899" y="3885059"/>
              <a:ext cx="3898" cy="8906"/>
            </a:xfrm>
            <a:custGeom>
              <a:avLst/>
              <a:gdLst/>
              <a:ahLst/>
              <a:cxnLst/>
              <a:rect l="0" t="0" r="0" b="0"/>
              <a:pathLst>
                <a:path w="2691" h="6171">
                  <a:moveTo>
                    <a:pt x="2438" y="2476"/>
                  </a:moveTo>
                  <a:cubicBezTo>
                    <a:pt x="2159" y="965"/>
                    <a:pt x="1461" y="0"/>
                    <a:pt x="864" y="330"/>
                  </a:cubicBezTo>
                  <a:cubicBezTo>
                    <a:pt x="267" y="660"/>
                    <a:pt x="0" y="2172"/>
                    <a:pt x="279" y="3695"/>
                  </a:cubicBezTo>
                  <a:cubicBezTo>
                    <a:pt x="546" y="5206"/>
                    <a:pt x="1257" y="6171"/>
                    <a:pt x="1829" y="5841"/>
                  </a:cubicBezTo>
                  <a:cubicBezTo>
                    <a:pt x="2450" y="5498"/>
                    <a:pt x="2691" y="3999"/>
                    <a:pt x="2438"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5" name="Freeform 10350"/>
            <p:cNvSpPr/>
            <p:nvPr/>
          </p:nvSpPr>
          <p:spPr>
            <a:xfrm>
              <a:off x="4725475" y="3845768"/>
              <a:ext cx="5681" cy="12956"/>
            </a:xfrm>
            <a:custGeom>
              <a:avLst/>
              <a:gdLst/>
              <a:ahLst/>
              <a:cxnLst/>
              <a:rect l="0" t="0" r="0" b="0"/>
              <a:pathLst>
                <a:path w="3923" h="8978">
                  <a:moveTo>
                    <a:pt x="3530" y="3606"/>
                  </a:moveTo>
                  <a:cubicBezTo>
                    <a:pt x="3137" y="1397"/>
                    <a:pt x="2095" y="0"/>
                    <a:pt x="1244" y="495"/>
                  </a:cubicBezTo>
                  <a:cubicBezTo>
                    <a:pt x="381" y="978"/>
                    <a:pt x="0" y="3162"/>
                    <a:pt x="381" y="5371"/>
                  </a:cubicBezTo>
                  <a:cubicBezTo>
                    <a:pt x="775" y="7568"/>
                    <a:pt x="1803" y="8978"/>
                    <a:pt x="2667" y="8495"/>
                  </a:cubicBezTo>
                  <a:cubicBezTo>
                    <a:pt x="3542"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6" name="Freeform 10351"/>
            <p:cNvSpPr/>
            <p:nvPr/>
          </p:nvSpPr>
          <p:spPr>
            <a:xfrm>
              <a:off x="4717082" y="3860445"/>
              <a:ext cx="5663" cy="12956"/>
            </a:xfrm>
            <a:custGeom>
              <a:avLst/>
              <a:gdLst/>
              <a:ahLst/>
              <a:cxnLst/>
              <a:rect l="0" t="0" r="0" b="0"/>
              <a:pathLst>
                <a:path w="3910" h="8978">
                  <a:moveTo>
                    <a:pt x="3517" y="3606"/>
                  </a:moveTo>
                  <a:cubicBezTo>
                    <a:pt x="3124" y="1397"/>
                    <a:pt x="2108" y="0"/>
                    <a:pt x="1244" y="495"/>
                  </a:cubicBezTo>
                  <a:cubicBezTo>
                    <a:pt x="368" y="978"/>
                    <a:pt x="0" y="3162"/>
                    <a:pt x="393" y="5371"/>
                  </a:cubicBezTo>
                  <a:cubicBezTo>
                    <a:pt x="787" y="7568"/>
                    <a:pt x="1790" y="8978"/>
                    <a:pt x="2679" y="8495"/>
                  </a:cubicBezTo>
                  <a:cubicBezTo>
                    <a:pt x="3542"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7" name="Freeform 10352"/>
            <p:cNvSpPr/>
            <p:nvPr/>
          </p:nvSpPr>
          <p:spPr>
            <a:xfrm>
              <a:off x="4735099" y="3909335"/>
              <a:ext cx="5681" cy="12974"/>
            </a:xfrm>
            <a:custGeom>
              <a:avLst/>
              <a:gdLst/>
              <a:ahLst/>
              <a:cxnLst/>
              <a:rect l="0" t="0" r="0" b="0"/>
              <a:pathLst>
                <a:path w="3923" h="8990">
                  <a:moveTo>
                    <a:pt x="3530" y="3606"/>
                  </a:moveTo>
                  <a:cubicBezTo>
                    <a:pt x="3137" y="1397"/>
                    <a:pt x="2108" y="0"/>
                    <a:pt x="1244" y="495"/>
                  </a:cubicBezTo>
                  <a:cubicBezTo>
                    <a:pt x="381" y="978"/>
                    <a:pt x="0" y="3162"/>
                    <a:pt x="394" y="5371"/>
                  </a:cubicBezTo>
                  <a:cubicBezTo>
                    <a:pt x="787" y="7581"/>
                    <a:pt x="1803" y="8990"/>
                    <a:pt x="2667" y="8508"/>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8" name="Freeform 10353"/>
            <p:cNvSpPr/>
            <p:nvPr/>
          </p:nvSpPr>
          <p:spPr>
            <a:xfrm>
              <a:off x="4737241" y="3871972"/>
              <a:ext cx="5681" cy="12938"/>
            </a:xfrm>
            <a:custGeom>
              <a:avLst/>
              <a:gdLst/>
              <a:ahLst/>
              <a:cxnLst/>
              <a:rect l="0" t="0" r="0" b="0"/>
              <a:pathLst>
                <a:path w="3923" h="8965">
                  <a:moveTo>
                    <a:pt x="3530" y="3606"/>
                  </a:moveTo>
                  <a:cubicBezTo>
                    <a:pt x="3137" y="1397"/>
                    <a:pt x="2108" y="0"/>
                    <a:pt x="1257" y="495"/>
                  </a:cubicBezTo>
                  <a:cubicBezTo>
                    <a:pt x="381" y="978"/>
                    <a:pt x="0" y="3162"/>
                    <a:pt x="394" y="5371"/>
                  </a:cubicBezTo>
                  <a:cubicBezTo>
                    <a:pt x="787" y="7581"/>
                    <a:pt x="1803" y="8965"/>
                    <a:pt x="2667"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9" name="Freeform 10354"/>
            <p:cNvSpPr/>
            <p:nvPr/>
          </p:nvSpPr>
          <p:spPr>
            <a:xfrm>
              <a:off x="4709458" y="3796012"/>
              <a:ext cx="5663" cy="12956"/>
            </a:xfrm>
            <a:custGeom>
              <a:avLst/>
              <a:gdLst/>
              <a:ahLst/>
              <a:cxnLst/>
              <a:rect l="0" t="0" r="0" b="0"/>
              <a:pathLst>
                <a:path w="3910" h="8978">
                  <a:moveTo>
                    <a:pt x="3517" y="3606"/>
                  </a:moveTo>
                  <a:cubicBezTo>
                    <a:pt x="3124" y="1397"/>
                    <a:pt x="2082" y="0"/>
                    <a:pt x="1231" y="495"/>
                  </a:cubicBezTo>
                  <a:cubicBezTo>
                    <a:pt x="368" y="978"/>
                    <a:pt x="0" y="3162"/>
                    <a:pt x="368" y="5371"/>
                  </a:cubicBezTo>
                  <a:cubicBezTo>
                    <a:pt x="762" y="7568"/>
                    <a:pt x="1790" y="8978"/>
                    <a:pt x="2654" y="8495"/>
                  </a:cubicBezTo>
                  <a:cubicBezTo>
                    <a:pt x="3529" y="8012"/>
                    <a:pt x="3910" y="5815"/>
                    <a:pt x="3517"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0" name="Freeform 10355"/>
            <p:cNvSpPr/>
            <p:nvPr/>
          </p:nvSpPr>
          <p:spPr>
            <a:xfrm>
              <a:off x="4729582" y="3826213"/>
              <a:ext cx="5700" cy="12938"/>
            </a:xfrm>
            <a:custGeom>
              <a:avLst/>
              <a:gdLst/>
              <a:ahLst/>
              <a:cxnLst/>
              <a:rect l="0" t="0" r="0" b="0"/>
              <a:pathLst>
                <a:path w="3936" h="8965">
                  <a:moveTo>
                    <a:pt x="3543" y="3606"/>
                  </a:moveTo>
                  <a:cubicBezTo>
                    <a:pt x="3150" y="1397"/>
                    <a:pt x="2108" y="0"/>
                    <a:pt x="1257" y="495"/>
                  </a:cubicBezTo>
                  <a:cubicBezTo>
                    <a:pt x="394" y="978"/>
                    <a:pt x="0" y="3162"/>
                    <a:pt x="394" y="5371"/>
                  </a:cubicBezTo>
                  <a:cubicBezTo>
                    <a:pt x="788" y="7568"/>
                    <a:pt x="1816" y="8965"/>
                    <a:pt x="2680" y="8508"/>
                  </a:cubicBezTo>
                  <a:cubicBezTo>
                    <a:pt x="3543" y="8012"/>
                    <a:pt x="3936" y="5815"/>
                    <a:pt x="3543"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1" name="Freeform 10356"/>
            <p:cNvSpPr/>
            <p:nvPr/>
          </p:nvSpPr>
          <p:spPr>
            <a:xfrm>
              <a:off x="4714424" y="3831606"/>
              <a:ext cx="3898" cy="8906"/>
            </a:xfrm>
            <a:custGeom>
              <a:avLst/>
              <a:gdLst/>
              <a:ahLst/>
              <a:cxnLst/>
              <a:rect l="0" t="0" r="0" b="0"/>
              <a:pathLst>
                <a:path w="2691" h="6171">
                  <a:moveTo>
                    <a:pt x="2425" y="2489"/>
                  </a:moveTo>
                  <a:cubicBezTo>
                    <a:pt x="2172" y="966"/>
                    <a:pt x="1448" y="0"/>
                    <a:pt x="863" y="343"/>
                  </a:cubicBezTo>
                  <a:cubicBezTo>
                    <a:pt x="254" y="673"/>
                    <a:pt x="0" y="2185"/>
                    <a:pt x="266" y="3695"/>
                  </a:cubicBezTo>
                  <a:cubicBezTo>
                    <a:pt x="546" y="5206"/>
                    <a:pt x="1244" y="6171"/>
                    <a:pt x="1841" y="5841"/>
                  </a:cubicBezTo>
                  <a:cubicBezTo>
                    <a:pt x="2437" y="5498"/>
                    <a:pt x="2691" y="4000"/>
                    <a:pt x="2425" y="2489"/>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2" name="Freeform 10357"/>
            <p:cNvSpPr/>
            <p:nvPr/>
          </p:nvSpPr>
          <p:spPr>
            <a:xfrm>
              <a:off x="4739239" y="3832816"/>
              <a:ext cx="3898" cy="8906"/>
            </a:xfrm>
            <a:custGeom>
              <a:avLst/>
              <a:gdLst/>
              <a:ahLst/>
              <a:cxnLst/>
              <a:rect l="0" t="0" r="0" b="0"/>
              <a:pathLst>
                <a:path w="2691" h="6171">
                  <a:moveTo>
                    <a:pt x="2412" y="2476"/>
                  </a:moveTo>
                  <a:cubicBezTo>
                    <a:pt x="2159" y="965"/>
                    <a:pt x="1447" y="0"/>
                    <a:pt x="850" y="330"/>
                  </a:cubicBezTo>
                  <a:cubicBezTo>
                    <a:pt x="241" y="660"/>
                    <a:pt x="0" y="2172"/>
                    <a:pt x="253" y="3682"/>
                  </a:cubicBezTo>
                  <a:cubicBezTo>
                    <a:pt x="546" y="5206"/>
                    <a:pt x="1231" y="6171"/>
                    <a:pt x="1828" y="5828"/>
                  </a:cubicBezTo>
                  <a:cubicBezTo>
                    <a:pt x="2424" y="5498"/>
                    <a:pt x="2691" y="3987"/>
                    <a:pt x="2412" y="247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3" name="Freeform 10358"/>
            <p:cNvSpPr/>
            <p:nvPr/>
          </p:nvSpPr>
          <p:spPr>
            <a:xfrm>
              <a:off x="4701505" y="3910256"/>
              <a:ext cx="6289" cy="14295"/>
            </a:xfrm>
            <a:custGeom>
              <a:avLst/>
              <a:gdLst/>
              <a:ahLst/>
              <a:cxnLst/>
              <a:rect l="0" t="0" r="0" b="0"/>
              <a:pathLst>
                <a:path w="4342" h="9905">
                  <a:moveTo>
                    <a:pt x="3898" y="3987"/>
                  </a:moveTo>
                  <a:cubicBezTo>
                    <a:pt x="3467" y="1536"/>
                    <a:pt x="2349" y="0"/>
                    <a:pt x="1384" y="533"/>
                  </a:cubicBezTo>
                  <a:cubicBezTo>
                    <a:pt x="431" y="1066"/>
                    <a:pt x="0" y="3492"/>
                    <a:pt x="431" y="5930"/>
                  </a:cubicBezTo>
                  <a:cubicBezTo>
                    <a:pt x="876" y="8355"/>
                    <a:pt x="2006" y="9905"/>
                    <a:pt x="2971" y="9371"/>
                  </a:cubicBezTo>
                  <a:cubicBezTo>
                    <a:pt x="3923" y="8838"/>
                    <a:pt x="4342" y="6425"/>
                    <a:pt x="3898" y="3987"/>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4" name="Freeform 10359"/>
            <p:cNvSpPr/>
            <p:nvPr/>
          </p:nvSpPr>
          <p:spPr>
            <a:xfrm>
              <a:off x="4716251" y="3894762"/>
              <a:ext cx="6289" cy="14295"/>
            </a:xfrm>
            <a:custGeom>
              <a:avLst/>
              <a:gdLst/>
              <a:ahLst/>
              <a:cxnLst/>
              <a:rect l="0" t="0" r="0" b="0"/>
              <a:pathLst>
                <a:path w="4342" h="9905">
                  <a:moveTo>
                    <a:pt x="3898" y="3975"/>
                  </a:moveTo>
                  <a:cubicBezTo>
                    <a:pt x="3467" y="1537"/>
                    <a:pt x="2336" y="0"/>
                    <a:pt x="1384" y="534"/>
                  </a:cubicBezTo>
                  <a:cubicBezTo>
                    <a:pt x="419" y="1067"/>
                    <a:pt x="0" y="3493"/>
                    <a:pt x="431" y="5918"/>
                  </a:cubicBezTo>
                  <a:cubicBezTo>
                    <a:pt x="876" y="8356"/>
                    <a:pt x="2006" y="9905"/>
                    <a:pt x="2959" y="9372"/>
                  </a:cubicBezTo>
                  <a:cubicBezTo>
                    <a:pt x="3923" y="8839"/>
                    <a:pt x="4342" y="6413"/>
                    <a:pt x="3898" y="3975"/>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5" name="Freeform 10360"/>
            <p:cNvSpPr/>
            <p:nvPr/>
          </p:nvSpPr>
          <p:spPr>
            <a:xfrm>
              <a:off x="4728245" y="3876444"/>
              <a:ext cx="5681" cy="12938"/>
            </a:xfrm>
            <a:custGeom>
              <a:avLst/>
              <a:gdLst/>
              <a:ahLst/>
              <a:cxnLst/>
              <a:rect l="0" t="0" r="0" b="0"/>
              <a:pathLst>
                <a:path w="3923" h="8965">
                  <a:moveTo>
                    <a:pt x="3530" y="3606"/>
                  </a:moveTo>
                  <a:cubicBezTo>
                    <a:pt x="3137" y="1397"/>
                    <a:pt x="2108" y="0"/>
                    <a:pt x="1257" y="495"/>
                  </a:cubicBezTo>
                  <a:cubicBezTo>
                    <a:pt x="394" y="978"/>
                    <a:pt x="0" y="3162"/>
                    <a:pt x="394" y="5371"/>
                  </a:cubicBezTo>
                  <a:cubicBezTo>
                    <a:pt x="787" y="7568"/>
                    <a:pt x="1803" y="8965"/>
                    <a:pt x="2680" y="8482"/>
                  </a:cubicBezTo>
                  <a:cubicBezTo>
                    <a:pt x="3542"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6" name="Freeform 10361"/>
            <p:cNvSpPr/>
            <p:nvPr/>
          </p:nvSpPr>
          <p:spPr>
            <a:xfrm>
              <a:off x="4702530" y="3814310"/>
              <a:ext cx="5663" cy="12956"/>
            </a:xfrm>
            <a:custGeom>
              <a:avLst/>
              <a:gdLst/>
              <a:ahLst/>
              <a:cxnLst/>
              <a:rect l="0" t="0" r="0" b="0"/>
              <a:pathLst>
                <a:path w="3910" h="8978">
                  <a:moveTo>
                    <a:pt x="3517" y="3594"/>
                  </a:moveTo>
                  <a:cubicBezTo>
                    <a:pt x="3124" y="1385"/>
                    <a:pt x="2095" y="0"/>
                    <a:pt x="1231" y="483"/>
                  </a:cubicBezTo>
                  <a:cubicBezTo>
                    <a:pt x="368" y="966"/>
                    <a:pt x="0" y="3163"/>
                    <a:pt x="393" y="5359"/>
                  </a:cubicBezTo>
                  <a:cubicBezTo>
                    <a:pt x="787" y="7581"/>
                    <a:pt x="1790" y="8978"/>
                    <a:pt x="2667" y="8496"/>
                  </a:cubicBezTo>
                  <a:cubicBezTo>
                    <a:pt x="3542" y="8000"/>
                    <a:pt x="3910" y="5803"/>
                    <a:pt x="3517" y="3594"/>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7" name="Freeform 10362"/>
            <p:cNvSpPr/>
            <p:nvPr/>
          </p:nvSpPr>
          <p:spPr>
            <a:xfrm>
              <a:off x="4723837" y="3943195"/>
              <a:ext cx="5681" cy="12938"/>
            </a:xfrm>
            <a:custGeom>
              <a:avLst/>
              <a:gdLst/>
              <a:ahLst/>
              <a:cxnLst/>
              <a:rect l="0" t="0" r="0" b="0"/>
              <a:pathLst>
                <a:path w="3923" h="8965">
                  <a:moveTo>
                    <a:pt x="3530" y="3606"/>
                  </a:moveTo>
                  <a:cubicBezTo>
                    <a:pt x="3137" y="1397"/>
                    <a:pt x="2108" y="0"/>
                    <a:pt x="1244" y="495"/>
                  </a:cubicBezTo>
                  <a:cubicBezTo>
                    <a:pt x="381" y="978"/>
                    <a:pt x="0" y="3162"/>
                    <a:pt x="394" y="5371"/>
                  </a:cubicBezTo>
                  <a:cubicBezTo>
                    <a:pt x="787" y="7568"/>
                    <a:pt x="1803" y="8965"/>
                    <a:pt x="2667" y="8482"/>
                  </a:cubicBezTo>
                  <a:cubicBezTo>
                    <a:pt x="3530" y="8000"/>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8" name="Freeform 10363"/>
            <p:cNvSpPr/>
            <p:nvPr/>
          </p:nvSpPr>
          <p:spPr>
            <a:xfrm>
              <a:off x="4701296" y="3859894"/>
              <a:ext cx="5681" cy="12956"/>
            </a:xfrm>
            <a:custGeom>
              <a:avLst/>
              <a:gdLst/>
              <a:ahLst/>
              <a:cxnLst/>
              <a:rect l="0" t="0" r="0" b="0"/>
              <a:pathLst>
                <a:path w="3923" h="8978">
                  <a:moveTo>
                    <a:pt x="3530" y="3606"/>
                  </a:moveTo>
                  <a:cubicBezTo>
                    <a:pt x="3137" y="1397"/>
                    <a:pt x="2108" y="0"/>
                    <a:pt x="1244" y="495"/>
                  </a:cubicBezTo>
                  <a:cubicBezTo>
                    <a:pt x="381" y="990"/>
                    <a:pt x="0" y="3175"/>
                    <a:pt x="381" y="5371"/>
                  </a:cubicBezTo>
                  <a:cubicBezTo>
                    <a:pt x="775" y="7593"/>
                    <a:pt x="1803" y="8978"/>
                    <a:pt x="2667" y="8495"/>
                  </a:cubicBezTo>
                  <a:cubicBezTo>
                    <a:pt x="3530" y="8012"/>
                    <a:pt x="3923" y="5815"/>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9" name="Freeform 10364"/>
            <p:cNvSpPr/>
            <p:nvPr/>
          </p:nvSpPr>
          <p:spPr>
            <a:xfrm>
              <a:off x="4718282" y="3799407"/>
              <a:ext cx="5681" cy="12956"/>
            </a:xfrm>
            <a:custGeom>
              <a:avLst/>
              <a:gdLst/>
              <a:ahLst/>
              <a:cxnLst/>
              <a:rect l="0" t="0" r="0" b="0"/>
              <a:pathLst>
                <a:path w="3923" h="8978">
                  <a:moveTo>
                    <a:pt x="3530" y="3606"/>
                  </a:moveTo>
                  <a:cubicBezTo>
                    <a:pt x="3137" y="1397"/>
                    <a:pt x="2108" y="0"/>
                    <a:pt x="1257" y="495"/>
                  </a:cubicBezTo>
                  <a:cubicBezTo>
                    <a:pt x="381" y="978"/>
                    <a:pt x="0" y="3175"/>
                    <a:pt x="394" y="5371"/>
                  </a:cubicBezTo>
                  <a:cubicBezTo>
                    <a:pt x="787" y="7581"/>
                    <a:pt x="1803" y="8978"/>
                    <a:pt x="2667" y="8495"/>
                  </a:cubicBezTo>
                  <a:cubicBezTo>
                    <a:pt x="3542" y="8012"/>
                    <a:pt x="3923" y="5828"/>
                    <a:pt x="3530" y="3606"/>
                  </a:cubicBezTo>
                </a:path>
              </a:pathLst>
            </a:custGeom>
            <a:solidFill>
              <a:srgbClr val="FFF5E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0" name="Freeform 10365"/>
            <p:cNvSpPr/>
            <p:nvPr/>
          </p:nvSpPr>
          <p:spPr>
            <a:xfrm>
              <a:off x="4759181" y="3893098"/>
              <a:ext cx="19623" cy="3902"/>
            </a:xfrm>
            <a:custGeom>
              <a:avLst/>
              <a:gdLst/>
              <a:ahLst/>
              <a:cxnLst/>
              <a:rect l="0" t="0" r="0" b="0"/>
              <a:pathLst>
                <a:path w="13550" h="2704">
                  <a:moveTo>
                    <a:pt x="1549" y="1104"/>
                  </a:moveTo>
                  <a:cubicBezTo>
                    <a:pt x="3085" y="444"/>
                    <a:pt x="6692" y="0"/>
                    <a:pt x="9575" y="139"/>
                  </a:cubicBezTo>
                  <a:cubicBezTo>
                    <a:pt x="12458" y="279"/>
                    <a:pt x="13550" y="927"/>
                    <a:pt x="12001" y="1611"/>
                  </a:cubicBezTo>
                  <a:cubicBezTo>
                    <a:pt x="10464" y="2285"/>
                    <a:pt x="6857" y="2704"/>
                    <a:pt x="3974" y="2564"/>
                  </a:cubicBezTo>
                  <a:cubicBezTo>
                    <a:pt x="1092" y="2424"/>
                    <a:pt x="0" y="1777"/>
                    <a:pt x="1549" y="1104"/>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1" name="Freeform 10366"/>
            <p:cNvSpPr/>
            <p:nvPr/>
          </p:nvSpPr>
          <p:spPr>
            <a:xfrm>
              <a:off x="4826261" y="3847989"/>
              <a:ext cx="19623" cy="3902"/>
            </a:xfrm>
            <a:custGeom>
              <a:avLst/>
              <a:gdLst/>
              <a:ahLst/>
              <a:cxnLst/>
              <a:rect l="0" t="0" r="0" b="0"/>
              <a:pathLst>
                <a:path w="13550" h="2704">
                  <a:moveTo>
                    <a:pt x="1549" y="1028"/>
                  </a:moveTo>
                  <a:cubicBezTo>
                    <a:pt x="3098" y="381"/>
                    <a:pt x="6679" y="0"/>
                    <a:pt x="9575" y="190"/>
                  </a:cubicBezTo>
                  <a:cubicBezTo>
                    <a:pt x="12458" y="355"/>
                    <a:pt x="13550" y="1028"/>
                    <a:pt x="12013" y="1675"/>
                  </a:cubicBezTo>
                  <a:cubicBezTo>
                    <a:pt x="10477" y="2336"/>
                    <a:pt x="6870" y="2704"/>
                    <a:pt x="3987" y="2526"/>
                  </a:cubicBezTo>
                  <a:cubicBezTo>
                    <a:pt x="1092" y="2348"/>
                    <a:pt x="0" y="1675"/>
                    <a:pt x="1549" y="1028"/>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2" name="Freeform 10367"/>
            <p:cNvSpPr/>
            <p:nvPr/>
          </p:nvSpPr>
          <p:spPr>
            <a:xfrm>
              <a:off x="4857533" y="3935929"/>
              <a:ext cx="19623" cy="3884"/>
            </a:xfrm>
            <a:custGeom>
              <a:avLst/>
              <a:gdLst/>
              <a:ahLst/>
              <a:cxnLst/>
              <a:rect l="0" t="0" r="0" b="0"/>
              <a:pathLst>
                <a:path w="13550" h="2691">
                  <a:moveTo>
                    <a:pt x="1549" y="1193"/>
                  </a:moveTo>
                  <a:cubicBezTo>
                    <a:pt x="3085" y="482"/>
                    <a:pt x="6692" y="0"/>
                    <a:pt x="9575" y="89"/>
                  </a:cubicBezTo>
                  <a:cubicBezTo>
                    <a:pt x="12458" y="165"/>
                    <a:pt x="13550" y="800"/>
                    <a:pt x="12013" y="1510"/>
                  </a:cubicBezTo>
                  <a:cubicBezTo>
                    <a:pt x="10464" y="2196"/>
                    <a:pt x="6857" y="2691"/>
                    <a:pt x="3974" y="2615"/>
                  </a:cubicBezTo>
                  <a:cubicBezTo>
                    <a:pt x="1092" y="2526"/>
                    <a:pt x="0" y="1891"/>
                    <a:pt x="1549" y="119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3" name="Freeform 10368"/>
            <p:cNvSpPr/>
            <p:nvPr/>
          </p:nvSpPr>
          <p:spPr>
            <a:xfrm>
              <a:off x="4808757" y="3947455"/>
              <a:ext cx="19623" cy="3904"/>
            </a:xfrm>
            <a:custGeom>
              <a:avLst/>
              <a:gdLst/>
              <a:ahLst/>
              <a:cxnLst/>
              <a:rect l="0" t="0" r="0" b="0"/>
              <a:pathLst>
                <a:path w="13550" h="2705">
                  <a:moveTo>
                    <a:pt x="1549" y="1143"/>
                  </a:moveTo>
                  <a:cubicBezTo>
                    <a:pt x="3085" y="458"/>
                    <a:pt x="6679" y="0"/>
                    <a:pt x="9575" y="115"/>
                  </a:cubicBezTo>
                  <a:cubicBezTo>
                    <a:pt x="12458" y="229"/>
                    <a:pt x="13550" y="864"/>
                    <a:pt x="12013" y="1562"/>
                  </a:cubicBezTo>
                  <a:cubicBezTo>
                    <a:pt x="10464" y="2235"/>
                    <a:pt x="6857" y="2705"/>
                    <a:pt x="3974" y="2590"/>
                  </a:cubicBezTo>
                  <a:cubicBezTo>
                    <a:pt x="1080" y="2476"/>
                    <a:pt x="0" y="1841"/>
                    <a:pt x="1549" y="1143"/>
                  </a:cubicBezTo>
                </a:path>
              </a:pathLst>
            </a:custGeom>
            <a:solidFill>
              <a:srgbClr val="D9C4C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4" name="Freeform 10369"/>
            <p:cNvSpPr/>
            <p:nvPr/>
          </p:nvSpPr>
          <p:spPr>
            <a:xfrm>
              <a:off x="4835699" y="3886343"/>
              <a:ext cx="15890" cy="3133"/>
            </a:xfrm>
            <a:custGeom>
              <a:avLst/>
              <a:gdLst/>
              <a:ahLst/>
              <a:cxnLst/>
              <a:rect l="0" t="0" r="0" b="0"/>
              <a:pathLst>
                <a:path w="10972" h="2171">
                  <a:moveTo>
                    <a:pt x="1282" y="1003"/>
                  </a:moveTo>
                  <a:cubicBezTo>
                    <a:pt x="2577" y="432"/>
                    <a:pt x="5511" y="0"/>
                    <a:pt x="7809" y="51"/>
                  </a:cubicBezTo>
                  <a:cubicBezTo>
                    <a:pt x="10146" y="102"/>
                    <a:pt x="10972" y="610"/>
                    <a:pt x="9702" y="1180"/>
                  </a:cubicBezTo>
                  <a:cubicBezTo>
                    <a:pt x="8406" y="1752"/>
                    <a:pt x="5473" y="2171"/>
                    <a:pt x="3136" y="2120"/>
                  </a:cubicBezTo>
                  <a:cubicBezTo>
                    <a:pt x="838" y="2069"/>
                    <a:pt x="0" y="1561"/>
                    <a:pt x="1282" y="1003"/>
                  </a:cubicBezTo>
                </a:path>
              </a:pathLst>
            </a:custGeom>
            <a:solidFill>
              <a:srgbClr val="D7C2C0">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5" name="Freeform 10370"/>
            <p:cNvSpPr/>
            <p:nvPr/>
          </p:nvSpPr>
          <p:spPr>
            <a:xfrm>
              <a:off x="4775807" y="3828470"/>
              <a:ext cx="12026" cy="8081"/>
            </a:xfrm>
            <a:custGeom>
              <a:avLst/>
              <a:gdLst/>
              <a:ahLst/>
              <a:cxnLst/>
              <a:rect l="0" t="0" r="0" b="0"/>
              <a:pathLst>
                <a:path w="8304" h="5600">
                  <a:moveTo>
                    <a:pt x="939" y="1638"/>
                  </a:moveTo>
                  <a:cubicBezTo>
                    <a:pt x="1891" y="445"/>
                    <a:pt x="4088" y="0"/>
                    <a:pt x="5853" y="648"/>
                  </a:cubicBezTo>
                  <a:cubicBezTo>
                    <a:pt x="7631" y="1283"/>
                    <a:pt x="8304" y="2781"/>
                    <a:pt x="7339" y="3974"/>
                  </a:cubicBezTo>
                  <a:cubicBezTo>
                    <a:pt x="6400" y="5155"/>
                    <a:pt x="4190" y="5600"/>
                    <a:pt x="2424" y="4952"/>
                  </a:cubicBezTo>
                  <a:cubicBezTo>
                    <a:pt x="660" y="4317"/>
                    <a:pt x="0" y="2831"/>
                    <a:pt x="939" y="1638"/>
                  </a:cubicBezTo>
                </a:path>
              </a:pathLst>
            </a:custGeom>
            <a:solidFill>
              <a:srgbClr val="EAD7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6" name="Freeform 10371"/>
            <p:cNvSpPr/>
            <p:nvPr/>
          </p:nvSpPr>
          <p:spPr>
            <a:xfrm>
              <a:off x="4745684" y="3942148"/>
              <a:ext cx="10150" cy="15156"/>
            </a:xfrm>
            <a:custGeom>
              <a:avLst/>
              <a:gdLst/>
              <a:ahLst/>
              <a:cxnLst/>
              <a:rect l="0" t="0" r="0" b="0"/>
              <a:pathLst>
                <a:path w="7009" h="10502">
                  <a:moveTo>
                    <a:pt x="812" y="3073"/>
                  </a:moveTo>
                  <a:cubicBezTo>
                    <a:pt x="1599" y="838"/>
                    <a:pt x="3478" y="0"/>
                    <a:pt x="4952" y="1207"/>
                  </a:cubicBezTo>
                  <a:cubicBezTo>
                    <a:pt x="6450" y="2400"/>
                    <a:pt x="7009" y="5193"/>
                    <a:pt x="6196" y="7429"/>
                  </a:cubicBezTo>
                  <a:cubicBezTo>
                    <a:pt x="5396" y="9664"/>
                    <a:pt x="3517" y="10502"/>
                    <a:pt x="2043" y="9296"/>
                  </a:cubicBezTo>
                  <a:cubicBezTo>
                    <a:pt x="559" y="8089"/>
                    <a:pt x="0" y="5308"/>
                    <a:pt x="812"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7" name="Freeform 10372"/>
            <p:cNvSpPr/>
            <p:nvPr/>
          </p:nvSpPr>
          <p:spPr>
            <a:xfrm>
              <a:off x="4744293" y="3876969"/>
              <a:ext cx="10133" cy="15137"/>
            </a:xfrm>
            <a:custGeom>
              <a:avLst/>
              <a:gdLst/>
              <a:ahLst/>
              <a:cxnLst/>
              <a:rect l="0" t="0" r="0" b="0"/>
              <a:pathLst>
                <a:path w="6997" h="10489">
                  <a:moveTo>
                    <a:pt x="787" y="3073"/>
                  </a:moveTo>
                  <a:cubicBezTo>
                    <a:pt x="1599" y="838"/>
                    <a:pt x="3466" y="0"/>
                    <a:pt x="4952" y="1219"/>
                  </a:cubicBezTo>
                  <a:cubicBezTo>
                    <a:pt x="6451" y="2413"/>
                    <a:pt x="6997" y="5193"/>
                    <a:pt x="6197" y="7441"/>
                  </a:cubicBezTo>
                  <a:cubicBezTo>
                    <a:pt x="5384" y="9664"/>
                    <a:pt x="3517" y="10489"/>
                    <a:pt x="2031" y="9296"/>
                  </a:cubicBezTo>
                  <a:cubicBezTo>
                    <a:pt x="546" y="8102"/>
                    <a:pt x="0" y="5308"/>
                    <a:pt x="787" y="3073"/>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8" name="Freeform 10373"/>
            <p:cNvSpPr/>
            <p:nvPr/>
          </p:nvSpPr>
          <p:spPr>
            <a:xfrm>
              <a:off x="4748863" y="3809650"/>
              <a:ext cx="9911" cy="5387"/>
            </a:xfrm>
            <a:custGeom>
              <a:avLst/>
              <a:gdLst/>
              <a:ahLst/>
              <a:cxnLst/>
              <a:rect l="0" t="0" r="0" b="0"/>
              <a:pathLst>
                <a:path w="6844" h="3733">
                  <a:moveTo>
                    <a:pt x="520" y="914"/>
                  </a:moveTo>
                  <a:cubicBezTo>
                    <a:pt x="1040" y="178"/>
                    <a:pt x="2767" y="0"/>
                    <a:pt x="4355" y="534"/>
                  </a:cubicBezTo>
                  <a:cubicBezTo>
                    <a:pt x="5955" y="1053"/>
                    <a:pt x="6844" y="2095"/>
                    <a:pt x="6311" y="2819"/>
                  </a:cubicBezTo>
                  <a:cubicBezTo>
                    <a:pt x="5790" y="3568"/>
                    <a:pt x="4076" y="3733"/>
                    <a:pt x="2475"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9" name="Freeform 10374"/>
            <p:cNvSpPr/>
            <p:nvPr/>
          </p:nvSpPr>
          <p:spPr>
            <a:xfrm>
              <a:off x="4769586" y="3784784"/>
              <a:ext cx="9893" cy="5406"/>
            </a:xfrm>
            <a:custGeom>
              <a:avLst/>
              <a:gdLst/>
              <a:ahLst/>
              <a:cxnLst/>
              <a:rect l="0" t="0" r="0" b="0"/>
              <a:pathLst>
                <a:path w="6831" h="3746">
                  <a:moveTo>
                    <a:pt x="520" y="914"/>
                  </a:moveTo>
                  <a:cubicBezTo>
                    <a:pt x="1027" y="178"/>
                    <a:pt x="2767" y="0"/>
                    <a:pt x="4355" y="521"/>
                  </a:cubicBezTo>
                  <a:cubicBezTo>
                    <a:pt x="5955" y="1066"/>
                    <a:pt x="6831" y="2082"/>
                    <a:pt x="6311" y="2819"/>
                  </a:cubicBezTo>
                  <a:cubicBezTo>
                    <a:pt x="5790" y="3568"/>
                    <a:pt x="4063" y="3746"/>
                    <a:pt x="2463" y="3212"/>
                  </a:cubicBezTo>
                  <a:cubicBezTo>
                    <a:pt x="875" y="2679"/>
                    <a:pt x="0" y="1650"/>
                    <a:pt x="520"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0" name="Freeform 10375"/>
            <p:cNvSpPr/>
            <p:nvPr/>
          </p:nvSpPr>
          <p:spPr>
            <a:xfrm>
              <a:off x="4801360" y="3806770"/>
              <a:ext cx="9876" cy="5425"/>
            </a:xfrm>
            <a:custGeom>
              <a:avLst/>
              <a:gdLst/>
              <a:ahLst/>
              <a:cxnLst/>
              <a:rect l="0" t="0" r="0" b="0"/>
              <a:pathLst>
                <a:path w="6819" h="3759">
                  <a:moveTo>
                    <a:pt x="520" y="927"/>
                  </a:moveTo>
                  <a:cubicBezTo>
                    <a:pt x="1027" y="178"/>
                    <a:pt x="2742" y="0"/>
                    <a:pt x="4342" y="534"/>
                  </a:cubicBezTo>
                  <a:cubicBezTo>
                    <a:pt x="5942" y="1066"/>
                    <a:pt x="6819" y="2095"/>
                    <a:pt x="6298" y="2832"/>
                  </a:cubicBezTo>
                  <a:cubicBezTo>
                    <a:pt x="5777" y="3581"/>
                    <a:pt x="4063" y="3759"/>
                    <a:pt x="2463" y="3225"/>
                  </a:cubicBezTo>
                  <a:cubicBezTo>
                    <a:pt x="862" y="2692"/>
                    <a:pt x="0" y="1663"/>
                    <a:pt x="520"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1" name="Freeform 10376"/>
            <p:cNvSpPr/>
            <p:nvPr/>
          </p:nvSpPr>
          <p:spPr>
            <a:xfrm>
              <a:off x="4826565" y="3758480"/>
              <a:ext cx="9709" cy="5369"/>
            </a:xfrm>
            <a:custGeom>
              <a:avLst/>
              <a:gdLst/>
              <a:ahLst/>
              <a:cxnLst/>
              <a:rect l="0" t="0" r="0" b="0"/>
              <a:pathLst>
                <a:path w="6704" h="3720">
                  <a:moveTo>
                    <a:pt x="507" y="1054"/>
                  </a:moveTo>
                  <a:cubicBezTo>
                    <a:pt x="1014" y="267"/>
                    <a:pt x="2691" y="0"/>
                    <a:pt x="4266" y="445"/>
                  </a:cubicBezTo>
                  <a:cubicBezTo>
                    <a:pt x="5840" y="902"/>
                    <a:pt x="6704" y="1892"/>
                    <a:pt x="6196" y="2679"/>
                  </a:cubicBezTo>
                  <a:cubicBezTo>
                    <a:pt x="5701" y="3466"/>
                    <a:pt x="4012" y="3720"/>
                    <a:pt x="2450" y="3289"/>
                  </a:cubicBezTo>
                  <a:cubicBezTo>
                    <a:pt x="875" y="2844"/>
                    <a:pt x="0" y="1841"/>
                    <a:pt x="507" y="105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2" name="Freeform 10377"/>
            <p:cNvSpPr/>
            <p:nvPr/>
          </p:nvSpPr>
          <p:spPr>
            <a:xfrm>
              <a:off x="4806038" y="3781664"/>
              <a:ext cx="9874" cy="5406"/>
            </a:xfrm>
            <a:custGeom>
              <a:avLst/>
              <a:gdLst/>
              <a:ahLst/>
              <a:cxnLst/>
              <a:rect l="0" t="0" r="0" b="0"/>
              <a:pathLst>
                <a:path w="6818" h="3746">
                  <a:moveTo>
                    <a:pt x="507" y="927"/>
                  </a:moveTo>
                  <a:cubicBezTo>
                    <a:pt x="1027" y="178"/>
                    <a:pt x="2742" y="0"/>
                    <a:pt x="4329" y="521"/>
                  </a:cubicBezTo>
                  <a:cubicBezTo>
                    <a:pt x="5942" y="1053"/>
                    <a:pt x="6818" y="2082"/>
                    <a:pt x="6298" y="2832"/>
                  </a:cubicBezTo>
                  <a:cubicBezTo>
                    <a:pt x="5764" y="3568"/>
                    <a:pt x="4063" y="3746"/>
                    <a:pt x="2462" y="3225"/>
                  </a:cubicBezTo>
                  <a:cubicBezTo>
                    <a:pt x="849" y="2692"/>
                    <a:pt x="0" y="1663"/>
                    <a:pt x="507" y="927"/>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3" name="Freeform 10378"/>
            <p:cNvSpPr/>
            <p:nvPr/>
          </p:nvSpPr>
          <p:spPr>
            <a:xfrm>
              <a:off x="4823129" y="3757059"/>
              <a:ext cx="13666" cy="7128"/>
            </a:xfrm>
            <a:custGeom>
              <a:avLst/>
              <a:gdLst/>
              <a:ahLst/>
              <a:cxnLst/>
              <a:rect l="0" t="0" r="0" b="0"/>
              <a:pathLst>
                <a:path w="9436" h="4939">
                  <a:moveTo>
                    <a:pt x="292" y="2730"/>
                  </a:moveTo>
                  <a:cubicBezTo>
                    <a:pt x="584" y="1460"/>
                    <a:pt x="2806" y="292"/>
                    <a:pt x="5257" y="152"/>
                  </a:cubicBezTo>
                  <a:cubicBezTo>
                    <a:pt x="7696" y="0"/>
                    <a:pt x="9436" y="914"/>
                    <a:pt x="9131" y="2210"/>
                  </a:cubicBezTo>
                  <a:cubicBezTo>
                    <a:pt x="8826" y="3479"/>
                    <a:pt x="6616" y="4635"/>
                    <a:pt x="4165" y="4787"/>
                  </a:cubicBezTo>
                  <a:cubicBezTo>
                    <a:pt x="1739" y="4939"/>
                    <a:pt x="0" y="4012"/>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4" name="Freeform 10379"/>
            <p:cNvSpPr/>
            <p:nvPr/>
          </p:nvSpPr>
          <p:spPr>
            <a:xfrm>
              <a:off x="4768388" y="3800228"/>
              <a:ext cx="13664" cy="3536"/>
            </a:xfrm>
            <a:custGeom>
              <a:avLst/>
              <a:gdLst/>
              <a:ahLst/>
              <a:cxnLst/>
              <a:rect l="0" t="0" r="0" b="0"/>
              <a:pathLst>
                <a:path w="9435" h="2450">
                  <a:moveTo>
                    <a:pt x="901" y="1028"/>
                  </a:moveTo>
                  <a:cubicBezTo>
                    <a:pt x="1802" y="406"/>
                    <a:pt x="4241" y="0"/>
                    <a:pt x="6362" y="114"/>
                  </a:cubicBezTo>
                  <a:cubicBezTo>
                    <a:pt x="8470" y="203"/>
                    <a:pt x="9435" y="800"/>
                    <a:pt x="8533" y="1421"/>
                  </a:cubicBezTo>
                  <a:cubicBezTo>
                    <a:pt x="7644" y="2031"/>
                    <a:pt x="5206" y="2450"/>
                    <a:pt x="3085" y="2348"/>
                  </a:cubicBezTo>
                  <a:cubicBezTo>
                    <a:pt x="977" y="2234"/>
                    <a:pt x="0" y="1637"/>
                    <a:pt x="901" y="102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5" name="Freeform 10380"/>
            <p:cNvSpPr/>
            <p:nvPr/>
          </p:nvSpPr>
          <p:spPr>
            <a:xfrm>
              <a:off x="4735127" y="3762090"/>
              <a:ext cx="12763" cy="3024"/>
            </a:xfrm>
            <a:custGeom>
              <a:avLst/>
              <a:gdLst/>
              <a:ahLst/>
              <a:cxnLst/>
              <a:rect l="0" t="0" r="0" b="0"/>
              <a:pathLst>
                <a:path w="8813" h="2095">
                  <a:moveTo>
                    <a:pt x="863" y="1041"/>
                  </a:moveTo>
                  <a:cubicBezTo>
                    <a:pt x="1739" y="470"/>
                    <a:pt x="4025" y="0"/>
                    <a:pt x="5968" y="13"/>
                  </a:cubicBezTo>
                  <a:cubicBezTo>
                    <a:pt x="7911" y="0"/>
                    <a:pt x="8813" y="470"/>
                    <a:pt x="7936" y="1041"/>
                  </a:cubicBezTo>
                  <a:cubicBezTo>
                    <a:pt x="7073" y="1625"/>
                    <a:pt x="4774" y="2095"/>
                    <a:pt x="2831" y="2095"/>
                  </a:cubicBezTo>
                  <a:cubicBezTo>
                    <a:pt x="888" y="2082"/>
                    <a:pt x="0" y="1625"/>
                    <a:pt x="863" y="1041"/>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6" name="Freeform 10381"/>
            <p:cNvSpPr/>
            <p:nvPr/>
          </p:nvSpPr>
          <p:spPr>
            <a:xfrm>
              <a:off x="4862315" y="3801269"/>
              <a:ext cx="14383" cy="7861"/>
            </a:xfrm>
            <a:custGeom>
              <a:avLst/>
              <a:gdLst/>
              <a:ahLst/>
              <a:cxnLst/>
              <a:rect l="0" t="0" r="0" b="0"/>
              <a:pathLst>
                <a:path w="9931" h="5447">
                  <a:moveTo>
                    <a:pt x="749" y="1320"/>
                  </a:moveTo>
                  <a:cubicBezTo>
                    <a:pt x="1498" y="241"/>
                    <a:pt x="4000" y="0"/>
                    <a:pt x="6324" y="762"/>
                  </a:cubicBezTo>
                  <a:cubicBezTo>
                    <a:pt x="8648" y="1523"/>
                    <a:pt x="9931" y="3021"/>
                    <a:pt x="9181" y="4101"/>
                  </a:cubicBezTo>
                  <a:cubicBezTo>
                    <a:pt x="8419" y="5180"/>
                    <a:pt x="5917" y="5447"/>
                    <a:pt x="3593" y="4660"/>
                  </a:cubicBezTo>
                  <a:cubicBezTo>
                    <a:pt x="1269"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7" name="Freeform 10382"/>
            <p:cNvSpPr/>
            <p:nvPr/>
          </p:nvSpPr>
          <p:spPr>
            <a:xfrm>
              <a:off x="4827097" y="3804361"/>
              <a:ext cx="15136" cy="5093"/>
            </a:xfrm>
            <a:custGeom>
              <a:avLst/>
              <a:gdLst/>
              <a:ahLst/>
              <a:cxnLst/>
              <a:rect l="0" t="0" r="0" b="0"/>
              <a:pathLst>
                <a:path w="10451" h="3529">
                  <a:moveTo>
                    <a:pt x="952" y="1358"/>
                  </a:moveTo>
                  <a:cubicBezTo>
                    <a:pt x="1891" y="508"/>
                    <a:pt x="4558" y="0"/>
                    <a:pt x="6933" y="215"/>
                  </a:cubicBezTo>
                  <a:cubicBezTo>
                    <a:pt x="9295" y="444"/>
                    <a:pt x="10451" y="1320"/>
                    <a:pt x="9499" y="2183"/>
                  </a:cubicBezTo>
                  <a:cubicBezTo>
                    <a:pt x="8572" y="3008"/>
                    <a:pt x="5879" y="3529"/>
                    <a:pt x="3530" y="3301"/>
                  </a:cubicBezTo>
                  <a:cubicBezTo>
                    <a:pt x="1155" y="3085"/>
                    <a:pt x="0" y="2196"/>
                    <a:pt x="952" y="1358"/>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8" name="Freeform 10383"/>
            <p:cNvSpPr/>
            <p:nvPr/>
          </p:nvSpPr>
          <p:spPr>
            <a:xfrm>
              <a:off x="4788404" y="3790754"/>
              <a:ext cx="15264" cy="4325"/>
            </a:xfrm>
            <a:custGeom>
              <a:avLst/>
              <a:gdLst/>
              <a:ahLst/>
              <a:cxnLst/>
              <a:rect l="0" t="0" r="0" b="0"/>
              <a:pathLst>
                <a:path w="10540" h="2997">
                  <a:moveTo>
                    <a:pt x="1003" y="1092"/>
                  </a:moveTo>
                  <a:cubicBezTo>
                    <a:pt x="1993" y="381"/>
                    <a:pt x="4698" y="0"/>
                    <a:pt x="7073" y="216"/>
                  </a:cubicBezTo>
                  <a:cubicBezTo>
                    <a:pt x="9435" y="432"/>
                    <a:pt x="10540" y="1180"/>
                    <a:pt x="9550" y="1892"/>
                  </a:cubicBezTo>
                  <a:cubicBezTo>
                    <a:pt x="8559" y="2590"/>
                    <a:pt x="5828" y="2997"/>
                    <a:pt x="3479" y="2768"/>
                  </a:cubicBezTo>
                  <a:cubicBezTo>
                    <a:pt x="1117" y="2552"/>
                    <a:pt x="0" y="1790"/>
                    <a:pt x="1003" y="1092"/>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9" name="Freeform 10384"/>
            <p:cNvSpPr/>
            <p:nvPr/>
          </p:nvSpPr>
          <p:spPr>
            <a:xfrm>
              <a:off x="4755583" y="3770330"/>
              <a:ext cx="14383" cy="7842"/>
            </a:xfrm>
            <a:custGeom>
              <a:avLst/>
              <a:gdLst/>
              <a:ahLst/>
              <a:cxnLst/>
              <a:rect l="0" t="0" r="0" b="0"/>
              <a:pathLst>
                <a:path w="9931" h="5434">
                  <a:moveTo>
                    <a:pt x="749" y="1320"/>
                  </a:moveTo>
                  <a:cubicBezTo>
                    <a:pt x="1498" y="254"/>
                    <a:pt x="4000" y="0"/>
                    <a:pt x="6324" y="762"/>
                  </a:cubicBezTo>
                  <a:cubicBezTo>
                    <a:pt x="8648" y="1523"/>
                    <a:pt x="9931" y="3034"/>
                    <a:pt x="9181" y="4101"/>
                  </a:cubicBezTo>
                  <a:cubicBezTo>
                    <a:pt x="8407" y="5180"/>
                    <a:pt x="5917" y="5434"/>
                    <a:pt x="3593" y="4660"/>
                  </a:cubicBezTo>
                  <a:cubicBezTo>
                    <a:pt x="1256" y="3898"/>
                    <a:pt x="0" y="2399"/>
                    <a:pt x="749" y="1320"/>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0" name="Freeform 10385"/>
            <p:cNvSpPr/>
            <p:nvPr/>
          </p:nvSpPr>
          <p:spPr>
            <a:xfrm>
              <a:off x="4841549" y="3778648"/>
              <a:ext cx="13776" cy="4893"/>
            </a:xfrm>
            <a:custGeom>
              <a:avLst/>
              <a:gdLst/>
              <a:ahLst/>
              <a:cxnLst/>
              <a:rect l="0" t="0" r="0" b="0"/>
              <a:pathLst>
                <a:path w="9512" h="3390">
                  <a:moveTo>
                    <a:pt x="838" y="1219"/>
                  </a:moveTo>
                  <a:cubicBezTo>
                    <a:pt x="1688" y="419"/>
                    <a:pt x="4139" y="0"/>
                    <a:pt x="6286" y="267"/>
                  </a:cubicBezTo>
                  <a:cubicBezTo>
                    <a:pt x="8458" y="546"/>
                    <a:pt x="9512" y="1396"/>
                    <a:pt x="8661" y="2184"/>
                  </a:cubicBezTo>
                  <a:cubicBezTo>
                    <a:pt x="7823" y="2971"/>
                    <a:pt x="5384" y="3390"/>
                    <a:pt x="3212" y="3124"/>
                  </a:cubicBezTo>
                  <a:cubicBezTo>
                    <a:pt x="1053" y="2857"/>
                    <a:pt x="0" y="2006"/>
                    <a:pt x="838" y="1219"/>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1" name="Freeform 10386"/>
            <p:cNvSpPr/>
            <p:nvPr/>
          </p:nvSpPr>
          <p:spPr>
            <a:xfrm>
              <a:off x="4775146" y="3812911"/>
              <a:ext cx="13499" cy="4709"/>
            </a:xfrm>
            <a:custGeom>
              <a:avLst/>
              <a:gdLst/>
              <a:ahLst/>
              <a:cxnLst/>
              <a:rect l="0" t="0" r="0" b="0"/>
              <a:pathLst>
                <a:path w="9321" h="3263">
                  <a:moveTo>
                    <a:pt x="825" y="1409"/>
                  </a:moveTo>
                  <a:cubicBezTo>
                    <a:pt x="1663" y="584"/>
                    <a:pt x="4050" y="0"/>
                    <a:pt x="6171" y="139"/>
                  </a:cubicBezTo>
                  <a:cubicBezTo>
                    <a:pt x="8279" y="254"/>
                    <a:pt x="9321" y="1029"/>
                    <a:pt x="8483" y="1866"/>
                  </a:cubicBezTo>
                  <a:cubicBezTo>
                    <a:pt x="7657" y="2691"/>
                    <a:pt x="5269" y="3263"/>
                    <a:pt x="3149" y="3136"/>
                  </a:cubicBezTo>
                  <a:cubicBezTo>
                    <a:pt x="1040" y="3021"/>
                    <a:pt x="0" y="2234"/>
                    <a:pt x="825" y="1409"/>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2" name="Freeform 10387"/>
            <p:cNvSpPr/>
            <p:nvPr/>
          </p:nvSpPr>
          <p:spPr>
            <a:xfrm>
              <a:off x="4824675" y="3779332"/>
              <a:ext cx="13609" cy="2638"/>
            </a:xfrm>
            <a:custGeom>
              <a:avLst/>
              <a:gdLst/>
              <a:ahLst/>
              <a:cxnLst/>
              <a:rect l="0" t="0" r="0" b="0"/>
              <a:pathLst>
                <a:path w="9397" h="1828">
                  <a:moveTo>
                    <a:pt x="952" y="914"/>
                  </a:moveTo>
                  <a:cubicBezTo>
                    <a:pt x="1891" y="419"/>
                    <a:pt x="4342" y="0"/>
                    <a:pt x="6425" y="0"/>
                  </a:cubicBezTo>
                  <a:cubicBezTo>
                    <a:pt x="8483" y="13"/>
                    <a:pt x="9397" y="432"/>
                    <a:pt x="8470" y="926"/>
                  </a:cubicBezTo>
                  <a:cubicBezTo>
                    <a:pt x="7530" y="1434"/>
                    <a:pt x="5079" y="1828"/>
                    <a:pt x="2996" y="1828"/>
                  </a:cubicBezTo>
                  <a:cubicBezTo>
                    <a:pt x="927" y="1828"/>
                    <a:pt x="0" y="1421"/>
                    <a:pt x="952" y="914"/>
                  </a:cubicBezTo>
                </a:path>
              </a:pathLst>
            </a:custGeom>
            <a:solidFill>
              <a:srgbClr val="FFF9F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3" name="Freeform 10388"/>
            <p:cNvSpPr/>
            <p:nvPr/>
          </p:nvSpPr>
          <p:spPr>
            <a:xfrm>
              <a:off x="4765710" y="3763211"/>
              <a:ext cx="13738" cy="2326"/>
            </a:xfrm>
            <a:custGeom>
              <a:avLst/>
              <a:gdLst/>
              <a:ahLst/>
              <a:cxnLst/>
              <a:rect l="0" t="0" r="0" b="0"/>
              <a:pathLst>
                <a:path w="9486" h="1612">
                  <a:moveTo>
                    <a:pt x="965" y="736"/>
                  </a:moveTo>
                  <a:cubicBezTo>
                    <a:pt x="1930" y="317"/>
                    <a:pt x="4406" y="0"/>
                    <a:pt x="6489" y="25"/>
                  </a:cubicBezTo>
                  <a:cubicBezTo>
                    <a:pt x="8585" y="63"/>
                    <a:pt x="9486" y="432"/>
                    <a:pt x="8521" y="850"/>
                  </a:cubicBezTo>
                  <a:cubicBezTo>
                    <a:pt x="7543" y="1282"/>
                    <a:pt x="5079" y="1612"/>
                    <a:pt x="2984" y="1561"/>
                  </a:cubicBezTo>
                  <a:cubicBezTo>
                    <a:pt x="902" y="1536"/>
                    <a:pt x="0" y="1167"/>
                    <a:pt x="965" y="736"/>
                  </a:cubicBezTo>
                </a:path>
              </a:pathLst>
            </a:custGeom>
            <a:solidFill>
              <a:srgbClr val="F9ECE4">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4" name="Freeform 10389"/>
            <p:cNvSpPr/>
            <p:nvPr/>
          </p:nvSpPr>
          <p:spPr>
            <a:xfrm>
              <a:off x="4818907" y="3790126"/>
              <a:ext cx="13757" cy="2308"/>
            </a:xfrm>
            <a:custGeom>
              <a:avLst/>
              <a:gdLst/>
              <a:ahLst/>
              <a:cxnLst/>
              <a:rect l="0" t="0" r="0" b="0"/>
              <a:pathLst>
                <a:path w="9499" h="1599">
                  <a:moveTo>
                    <a:pt x="965" y="749"/>
                  </a:moveTo>
                  <a:cubicBezTo>
                    <a:pt x="1930" y="318"/>
                    <a:pt x="4419" y="0"/>
                    <a:pt x="6489" y="38"/>
                  </a:cubicBezTo>
                  <a:cubicBezTo>
                    <a:pt x="8597" y="64"/>
                    <a:pt x="9499" y="445"/>
                    <a:pt x="8521" y="863"/>
                  </a:cubicBezTo>
                  <a:cubicBezTo>
                    <a:pt x="7556" y="1295"/>
                    <a:pt x="5079" y="1599"/>
                    <a:pt x="2996" y="1574"/>
                  </a:cubicBezTo>
                  <a:cubicBezTo>
                    <a:pt x="915"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5" name="Freeform 10390"/>
            <p:cNvSpPr/>
            <p:nvPr/>
          </p:nvSpPr>
          <p:spPr>
            <a:xfrm>
              <a:off x="4752177" y="3779710"/>
              <a:ext cx="13721" cy="2326"/>
            </a:xfrm>
            <a:custGeom>
              <a:avLst/>
              <a:gdLst/>
              <a:ahLst/>
              <a:cxnLst/>
              <a:rect l="0" t="0" r="0" b="0"/>
              <a:pathLst>
                <a:path w="9474" h="1612">
                  <a:moveTo>
                    <a:pt x="965" y="749"/>
                  </a:moveTo>
                  <a:cubicBezTo>
                    <a:pt x="1930" y="318"/>
                    <a:pt x="4406" y="0"/>
                    <a:pt x="6489" y="38"/>
                  </a:cubicBezTo>
                  <a:cubicBezTo>
                    <a:pt x="8572" y="64"/>
                    <a:pt x="9474" y="445"/>
                    <a:pt x="8521" y="863"/>
                  </a:cubicBezTo>
                  <a:cubicBezTo>
                    <a:pt x="7543" y="1295"/>
                    <a:pt x="5067" y="1612"/>
                    <a:pt x="2996" y="1574"/>
                  </a:cubicBezTo>
                  <a:cubicBezTo>
                    <a:pt x="902" y="1549"/>
                    <a:pt x="0" y="1180"/>
                    <a:pt x="965" y="749"/>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6" name="Freeform 10391"/>
            <p:cNvSpPr/>
            <p:nvPr/>
          </p:nvSpPr>
          <p:spPr>
            <a:xfrm>
              <a:off x="4730562" y="3769593"/>
              <a:ext cx="9453" cy="6101"/>
            </a:xfrm>
            <a:custGeom>
              <a:avLst/>
              <a:gdLst/>
              <a:ahLst/>
              <a:cxnLst/>
              <a:rect l="0" t="0" r="0" b="0"/>
              <a:pathLst>
                <a:path w="6527" h="4228">
                  <a:moveTo>
                    <a:pt x="1041" y="3378"/>
                  </a:moveTo>
                  <a:cubicBezTo>
                    <a:pt x="0" y="2591"/>
                    <a:pt x="127" y="1385"/>
                    <a:pt x="1358" y="699"/>
                  </a:cubicBezTo>
                  <a:cubicBezTo>
                    <a:pt x="2577" y="0"/>
                    <a:pt x="4419" y="77"/>
                    <a:pt x="5473" y="838"/>
                  </a:cubicBezTo>
                  <a:cubicBezTo>
                    <a:pt x="6527" y="1613"/>
                    <a:pt x="6374" y="2820"/>
                    <a:pt x="5155" y="3517"/>
                  </a:cubicBezTo>
                  <a:cubicBezTo>
                    <a:pt x="3936" y="4228"/>
                    <a:pt x="2095" y="4165"/>
                    <a:pt x="1041" y="3378"/>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7" name="Freeform 10392"/>
            <p:cNvSpPr/>
            <p:nvPr/>
          </p:nvSpPr>
          <p:spPr>
            <a:xfrm>
              <a:off x="4749452" y="3810399"/>
              <a:ext cx="9269" cy="6414"/>
            </a:xfrm>
            <a:custGeom>
              <a:avLst/>
              <a:gdLst/>
              <a:ahLst/>
              <a:cxnLst/>
              <a:rect l="0" t="0" r="0" b="0"/>
              <a:pathLst>
                <a:path w="6400" h="4444">
                  <a:moveTo>
                    <a:pt x="5156" y="571"/>
                  </a:moveTo>
                  <a:cubicBezTo>
                    <a:pt x="6311" y="1142"/>
                    <a:pt x="6400" y="2336"/>
                    <a:pt x="5333" y="3263"/>
                  </a:cubicBezTo>
                  <a:cubicBezTo>
                    <a:pt x="4255" y="4177"/>
                    <a:pt x="2439" y="4444"/>
                    <a:pt x="1258" y="3860"/>
                  </a:cubicBezTo>
                  <a:cubicBezTo>
                    <a:pt x="76" y="3301"/>
                    <a:pt x="0" y="2094"/>
                    <a:pt x="1080" y="1180"/>
                  </a:cubicBezTo>
                  <a:cubicBezTo>
                    <a:pt x="2147" y="279"/>
                    <a:pt x="3975" y="0"/>
                    <a:pt x="5156" y="571"/>
                  </a:cubicBezTo>
                </a:path>
              </a:pathLst>
            </a:custGeom>
            <a:solidFill>
              <a:srgbClr val="F3EDE9">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8" name="Freeform 10393"/>
            <p:cNvSpPr/>
            <p:nvPr/>
          </p:nvSpPr>
          <p:spPr>
            <a:xfrm>
              <a:off x="4792272" y="3768666"/>
              <a:ext cx="13683" cy="7110"/>
            </a:xfrm>
            <a:custGeom>
              <a:avLst/>
              <a:gdLst/>
              <a:ahLst/>
              <a:cxnLst/>
              <a:rect l="0" t="0" r="0" b="0"/>
              <a:pathLst>
                <a:path w="9448" h="4927">
                  <a:moveTo>
                    <a:pt x="304" y="2730"/>
                  </a:moveTo>
                  <a:cubicBezTo>
                    <a:pt x="583" y="1448"/>
                    <a:pt x="2818" y="279"/>
                    <a:pt x="5269" y="140"/>
                  </a:cubicBezTo>
                  <a:cubicBezTo>
                    <a:pt x="7708" y="0"/>
                    <a:pt x="9448" y="914"/>
                    <a:pt x="9143" y="2197"/>
                  </a:cubicBezTo>
                  <a:cubicBezTo>
                    <a:pt x="8838" y="3479"/>
                    <a:pt x="6615" y="4635"/>
                    <a:pt x="4177" y="4787"/>
                  </a:cubicBezTo>
                  <a:cubicBezTo>
                    <a:pt x="1726" y="4927"/>
                    <a:pt x="0" y="4000"/>
                    <a:pt x="304"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9" name="Freeform 10394"/>
            <p:cNvSpPr/>
            <p:nvPr/>
          </p:nvSpPr>
          <p:spPr>
            <a:xfrm>
              <a:off x="4791728" y="3803587"/>
              <a:ext cx="13683" cy="7128"/>
            </a:xfrm>
            <a:custGeom>
              <a:avLst/>
              <a:gdLst/>
              <a:ahLst/>
              <a:cxnLst/>
              <a:rect l="0" t="0" r="0" b="0"/>
              <a:pathLst>
                <a:path w="9448" h="4939">
                  <a:moveTo>
                    <a:pt x="292" y="2730"/>
                  </a:moveTo>
                  <a:cubicBezTo>
                    <a:pt x="584" y="1448"/>
                    <a:pt x="2819" y="279"/>
                    <a:pt x="5283" y="152"/>
                  </a:cubicBezTo>
                  <a:cubicBezTo>
                    <a:pt x="7708" y="0"/>
                    <a:pt x="9448" y="914"/>
                    <a:pt x="9156" y="2197"/>
                  </a:cubicBezTo>
                  <a:cubicBezTo>
                    <a:pt x="8851" y="3479"/>
                    <a:pt x="6629" y="4635"/>
                    <a:pt x="4190" y="4787"/>
                  </a:cubicBezTo>
                  <a:cubicBezTo>
                    <a:pt x="1739" y="4939"/>
                    <a:pt x="0" y="4000"/>
                    <a:pt x="292" y="2730"/>
                  </a:cubicBezTo>
                </a:path>
              </a:pathLst>
            </a:custGeom>
            <a:solidFill>
              <a:srgbClr val="F8F1EC">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0" name="Freeform 10395"/>
            <p:cNvSpPr/>
            <p:nvPr/>
          </p:nvSpPr>
          <p:spPr>
            <a:xfrm>
              <a:off x="4857497" y="3800267"/>
              <a:ext cx="13738" cy="2326"/>
            </a:xfrm>
            <a:custGeom>
              <a:avLst/>
              <a:gdLst/>
              <a:ahLst/>
              <a:cxnLst/>
              <a:rect l="0" t="0" r="0" b="0"/>
              <a:pathLst>
                <a:path w="9486" h="1612">
                  <a:moveTo>
                    <a:pt x="965" y="736"/>
                  </a:moveTo>
                  <a:cubicBezTo>
                    <a:pt x="1930" y="317"/>
                    <a:pt x="4406" y="0"/>
                    <a:pt x="6489" y="25"/>
                  </a:cubicBezTo>
                  <a:cubicBezTo>
                    <a:pt x="8585" y="63"/>
                    <a:pt x="9486" y="432"/>
                    <a:pt x="8508" y="850"/>
                  </a:cubicBezTo>
                  <a:cubicBezTo>
                    <a:pt x="7543" y="1282"/>
                    <a:pt x="5079" y="1612"/>
                    <a:pt x="2984" y="1561"/>
                  </a:cubicBezTo>
                  <a:cubicBezTo>
                    <a:pt x="902" y="1536"/>
                    <a:pt x="0" y="1167"/>
                    <a:pt x="965"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1" name="Freeform 10396"/>
            <p:cNvSpPr/>
            <p:nvPr/>
          </p:nvSpPr>
          <p:spPr>
            <a:xfrm>
              <a:off x="4780956" y="3785284"/>
              <a:ext cx="13738" cy="2326"/>
            </a:xfrm>
            <a:custGeom>
              <a:avLst/>
              <a:gdLst/>
              <a:ahLst/>
              <a:cxnLst/>
              <a:rect l="0" t="0" r="0" b="0"/>
              <a:pathLst>
                <a:path w="9486" h="1612">
                  <a:moveTo>
                    <a:pt x="977" y="736"/>
                  </a:moveTo>
                  <a:cubicBezTo>
                    <a:pt x="1942" y="305"/>
                    <a:pt x="4406" y="0"/>
                    <a:pt x="6501" y="25"/>
                  </a:cubicBezTo>
                  <a:cubicBezTo>
                    <a:pt x="8584" y="63"/>
                    <a:pt x="9486" y="432"/>
                    <a:pt x="8520" y="850"/>
                  </a:cubicBezTo>
                  <a:cubicBezTo>
                    <a:pt x="7568" y="1282"/>
                    <a:pt x="5066" y="1612"/>
                    <a:pt x="2996" y="1561"/>
                  </a:cubicBezTo>
                  <a:cubicBezTo>
                    <a:pt x="914" y="1536"/>
                    <a:pt x="0" y="1167"/>
                    <a:pt x="977" y="736"/>
                  </a:cubicBezTo>
                </a:path>
              </a:pathLst>
            </a:custGeom>
            <a:solidFill>
              <a:srgbClr val="F4E5DD">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2" name="Freeform 10397"/>
            <p:cNvSpPr/>
            <p:nvPr/>
          </p:nvSpPr>
          <p:spPr>
            <a:xfrm>
              <a:off x="4701103" y="3747427"/>
              <a:ext cx="140352" cy="16916"/>
            </a:xfrm>
            <a:custGeom>
              <a:avLst/>
              <a:gdLst/>
              <a:ahLst/>
              <a:cxnLst/>
              <a:rect l="0" t="0" r="0" b="0"/>
              <a:pathLst>
                <a:path w="96913" h="11722">
                  <a:moveTo>
                    <a:pt x="571" y="7404"/>
                  </a:moveTo>
                  <a:cubicBezTo>
                    <a:pt x="1206" y="6973"/>
                    <a:pt x="4647" y="5626"/>
                    <a:pt x="5523" y="5449"/>
                  </a:cubicBezTo>
                  <a:lnTo>
                    <a:pt x="7517" y="6566"/>
                  </a:lnTo>
                  <a:cubicBezTo>
                    <a:pt x="7568" y="6566"/>
                    <a:pt x="9041" y="5093"/>
                    <a:pt x="9257" y="5055"/>
                  </a:cubicBezTo>
                  <a:cubicBezTo>
                    <a:pt x="11061" y="4725"/>
                    <a:pt x="13283" y="5982"/>
                    <a:pt x="14655" y="5830"/>
                  </a:cubicBezTo>
                  <a:cubicBezTo>
                    <a:pt x="16814" y="5576"/>
                    <a:pt x="19176" y="4788"/>
                    <a:pt x="21348" y="4585"/>
                  </a:cubicBezTo>
                  <a:cubicBezTo>
                    <a:pt x="22249" y="4839"/>
                    <a:pt x="24878" y="6084"/>
                    <a:pt x="25488" y="5893"/>
                  </a:cubicBezTo>
                  <a:cubicBezTo>
                    <a:pt x="26745" y="5499"/>
                    <a:pt x="27634" y="4229"/>
                    <a:pt x="29222" y="4026"/>
                  </a:cubicBezTo>
                  <a:cubicBezTo>
                    <a:pt x="29679" y="4280"/>
                    <a:pt x="30136" y="4522"/>
                    <a:pt x="30606" y="4788"/>
                  </a:cubicBezTo>
                  <a:cubicBezTo>
                    <a:pt x="31317" y="4611"/>
                    <a:pt x="32574" y="3175"/>
                    <a:pt x="33552" y="3201"/>
                  </a:cubicBezTo>
                  <a:cubicBezTo>
                    <a:pt x="35178" y="3264"/>
                    <a:pt x="39788" y="4598"/>
                    <a:pt x="41299" y="4293"/>
                  </a:cubicBezTo>
                  <a:cubicBezTo>
                    <a:pt x="42430" y="4064"/>
                    <a:pt x="43725" y="3722"/>
                    <a:pt x="44779" y="3493"/>
                  </a:cubicBezTo>
                  <a:cubicBezTo>
                    <a:pt x="46443" y="3963"/>
                    <a:pt x="49250" y="5449"/>
                    <a:pt x="50837" y="4890"/>
                  </a:cubicBezTo>
                  <a:cubicBezTo>
                    <a:pt x="53364" y="2617"/>
                    <a:pt x="52793" y="2452"/>
                    <a:pt x="56108" y="3607"/>
                  </a:cubicBezTo>
                  <a:cubicBezTo>
                    <a:pt x="59778" y="1220"/>
                    <a:pt x="58800" y="3480"/>
                    <a:pt x="62267" y="3061"/>
                  </a:cubicBezTo>
                  <a:cubicBezTo>
                    <a:pt x="63410" y="2909"/>
                    <a:pt x="65810" y="1588"/>
                    <a:pt x="66268" y="1575"/>
                  </a:cubicBezTo>
                  <a:cubicBezTo>
                    <a:pt x="67563" y="1524"/>
                    <a:pt x="71017" y="2934"/>
                    <a:pt x="72211" y="2401"/>
                  </a:cubicBezTo>
                  <a:cubicBezTo>
                    <a:pt x="73786" y="1690"/>
                    <a:pt x="74967" y="801"/>
                    <a:pt x="76682" y="1423"/>
                  </a:cubicBezTo>
                  <a:cubicBezTo>
                    <a:pt x="79196" y="2312"/>
                    <a:pt x="79768" y="712"/>
                    <a:pt x="80352" y="724"/>
                  </a:cubicBezTo>
                  <a:cubicBezTo>
                    <a:pt x="82435" y="801"/>
                    <a:pt x="84835" y="1651"/>
                    <a:pt x="86956" y="1423"/>
                  </a:cubicBezTo>
                  <a:cubicBezTo>
                    <a:pt x="87997" y="1334"/>
                    <a:pt x="89242" y="407"/>
                    <a:pt x="90512" y="178"/>
                  </a:cubicBezTo>
                  <a:cubicBezTo>
                    <a:pt x="93535" y="1029"/>
                    <a:pt x="92773" y="1651"/>
                    <a:pt x="95516" y="0"/>
                  </a:cubicBezTo>
                  <a:cubicBezTo>
                    <a:pt x="96278" y="305"/>
                    <a:pt x="96913" y="1359"/>
                    <a:pt x="96913" y="1880"/>
                  </a:cubicBezTo>
                  <a:cubicBezTo>
                    <a:pt x="92150" y="1512"/>
                    <a:pt x="84962" y="4738"/>
                    <a:pt x="79488" y="2972"/>
                  </a:cubicBezTo>
                  <a:cubicBezTo>
                    <a:pt x="78739" y="4039"/>
                    <a:pt x="78688" y="4153"/>
                    <a:pt x="77748" y="4483"/>
                  </a:cubicBezTo>
                  <a:cubicBezTo>
                    <a:pt x="75894" y="5106"/>
                    <a:pt x="74015" y="4420"/>
                    <a:pt x="72478" y="4280"/>
                  </a:cubicBezTo>
                  <a:cubicBezTo>
                    <a:pt x="70738" y="4128"/>
                    <a:pt x="59219" y="5906"/>
                    <a:pt x="58711" y="5792"/>
                  </a:cubicBezTo>
                  <a:cubicBezTo>
                    <a:pt x="53885" y="4864"/>
                    <a:pt x="53542" y="6973"/>
                    <a:pt x="51701" y="7112"/>
                  </a:cubicBezTo>
                  <a:cubicBezTo>
                    <a:pt x="49745" y="7239"/>
                    <a:pt x="44576" y="6071"/>
                    <a:pt x="44170" y="6122"/>
                  </a:cubicBezTo>
                  <a:cubicBezTo>
                    <a:pt x="41274" y="6592"/>
                    <a:pt x="37337" y="6312"/>
                    <a:pt x="36423" y="6528"/>
                  </a:cubicBezTo>
                  <a:cubicBezTo>
                    <a:pt x="35876" y="6655"/>
                    <a:pt x="33451" y="7835"/>
                    <a:pt x="33413" y="7835"/>
                  </a:cubicBezTo>
                  <a:cubicBezTo>
                    <a:pt x="32689" y="7797"/>
                    <a:pt x="30187" y="6846"/>
                    <a:pt x="29869" y="6858"/>
                  </a:cubicBezTo>
                  <a:cubicBezTo>
                    <a:pt x="29603" y="6858"/>
                    <a:pt x="28015" y="7835"/>
                    <a:pt x="27545" y="8026"/>
                  </a:cubicBezTo>
                  <a:cubicBezTo>
                    <a:pt x="27202" y="8178"/>
                    <a:pt x="27279" y="8051"/>
                    <a:pt x="27075" y="8280"/>
                  </a:cubicBezTo>
                  <a:cubicBezTo>
                    <a:pt x="26771" y="8585"/>
                    <a:pt x="22935" y="7049"/>
                    <a:pt x="22402" y="6909"/>
                  </a:cubicBezTo>
                  <a:cubicBezTo>
                    <a:pt x="21208" y="6592"/>
                    <a:pt x="19532" y="7505"/>
                    <a:pt x="18465" y="7937"/>
                  </a:cubicBezTo>
                  <a:cubicBezTo>
                    <a:pt x="15328" y="9245"/>
                    <a:pt x="10235" y="6757"/>
                    <a:pt x="8914" y="9575"/>
                  </a:cubicBezTo>
                  <a:cubicBezTo>
                    <a:pt x="7187" y="9728"/>
                    <a:pt x="4584" y="8864"/>
                    <a:pt x="3911" y="9016"/>
                  </a:cubicBezTo>
                  <a:cubicBezTo>
                    <a:pt x="2476" y="9309"/>
                    <a:pt x="1663" y="11722"/>
                    <a:pt x="0" y="9804"/>
                  </a:cubicBezTo>
                  <a:close/>
                  <a:moveTo>
                    <a:pt x="571" y="7404"/>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3" name="Freeform 10398"/>
            <p:cNvSpPr/>
            <p:nvPr/>
          </p:nvSpPr>
          <p:spPr>
            <a:xfrm>
              <a:off x="4835372" y="3746712"/>
              <a:ext cx="62460" cy="70911"/>
            </a:xfrm>
            <a:custGeom>
              <a:avLst/>
              <a:gdLst/>
              <a:ahLst/>
              <a:cxnLst/>
              <a:rect l="0" t="0" r="0" b="0"/>
              <a:pathLst>
                <a:path w="43128" h="49136">
                  <a:moveTo>
                    <a:pt x="2793" y="0"/>
                  </a:moveTo>
                  <a:cubicBezTo>
                    <a:pt x="3529" y="253"/>
                    <a:pt x="6666" y="2209"/>
                    <a:pt x="7326" y="2793"/>
                  </a:cubicBezTo>
                  <a:cubicBezTo>
                    <a:pt x="7415" y="3556"/>
                    <a:pt x="7530" y="4318"/>
                    <a:pt x="7606" y="5067"/>
                  </a:cubicBezTo>
                  <a:cubicBezTo>
                    <a:pt x="7644" y="5105"/>
                    <a:pt x="9714" y="5410"/>
                    <a:pt x="9879" y="5562"/>
                  </a:cubicBezTo>
                  <a:cubicBezTo>
                    <a:pt x="11200" y="6807"/>
                    <a:pt x="11517" y="9347"/>
                    <a:pt x="12483" y="10363"/>
                  </a:cubicBezTo>
                  <a:cubicBezTo>
                    <a:pt x="13968" y="11937"/>
                    <a:pt x="15988" y="13360"/>
                    <a:pt x="17448" y="14973"/>
                  </a:cubicBezTo>
                  <a:cubicBezTo>
                    <a:pt x="17791" y="15875"/>
                    <a:pt x="18375" y="18707"/>
                    <a:pt x="18883" y="19062"/>
                  </a:cubicBezTo>
                  <a:cubicBezTo>
                    <a:pt x="19938" y="19850"/>
                    <a:pt x="21512" y="19811"/>
                    <a:pt x="22643" y="20954"/>
                  </a:cubicBezTo>
                  <a:cubicBezTo>
                    <a:pt x="22693" y="21475"/>
                    <a:pt x="22770" y="22009"/>
                    <a:pt x="22820" y="22542"/>
                  </a:cubicBezTo>
                  <a:cubicBezTo>
                    <a:pt x="23405" y="22999"/>
                    <a:pt x="25297" y="23139"/>
                    <a:pt x="25868" y="23952"/>
                  </a:cubicBezTo>
                  <a:cubicBezTo>
                    <a:pt x="26795" y="25273"/>
                    <a:pt x="28472" y="29768"/>
                    <a:pt x="29628" y="30810"/>
                  </a:cubicBezTo>
                  <a:cubicBezTo>
                    <a:pt x="30479" y="31584"/>
                    <a:pt x="31507" y="32423"/>
                    <a:pt x="32320" y="33121"/>
                  </a:cubicBezTo>
                  <a:cubicBezTo>
                    <a:pt x="32942" y="34734"/>
                    <a:pt x="33438" y="37884"/>
                    <a:pt x="34835" y="38823"/>
                  </a:cubicBezTo>
                  <a:cubicBezTo>
                    <a:pt x="38149" y="39484"/>
                    <a:pt x="37959" y="38938"/>
                    <a:pt x="39013" y="42290"/>
                  </a:cubicBezTo>
                  <a:cubicBezTo>
                    <a:pt x="43128" y="43802"/>
                    <a:pt x="40715" y="44361"/>
                    <a:pt x="43115" y="46901"/>
                  </a:cubicBezTo>
                  <a:cubicBezTo>
                    <a:pt x="43013" y="47396"/>
                    <a:pt x="42569" y="48018"/>
                    <a:pt x="42429" y="48628"/>
                  </a:cubicBezTo>
                  <a:cubicBezTo>
                    <a:pt x="42162" y="48577"/>
                    <a:pt x="42048" y="48742"/>
                    <a:pt x="42086" y="49136"/>
                  </a:cubicBezTo>
                  <a:cubicBezTo>
                    <a:pt x="40346" y="47345"/>
                    <a:pt x="38899" y="45872"/>
                    <a:pt x="38810" y="45681"/>
                  </a:cubicBezTo>
                  <a:cubicBezTo>
                    <a:pt x="36689" y="41262"/>
                    <a:pt x="34771" y="42227"/>
                    <a:pt x="33577" y="40830"/>
                  </a:cubicBezTo>
                  <a:cubicBezTo>
                    <a:pt x="32295" y="39344"/>
                    <a:pt x="30174" y="34493"/>
                    <a:pt x="29856" y="34213"/>
                  </a:cubicBezTo>
                  <a:cubicBezTo>
                    <a:pt x="27748" y="32169"/>
                    <a:pt x="25627" y="28841"/>
                    <a:pt x="24903" y="28232"/>
                  </a:cubicBezTo>
                  <a:cubicBezTo>
                    <a:pt x="24484" y="27876"/>
                    <a:pt x="22084" y="26631"/>
                    <a:pt x="22071" y="26593"/>
                  </a:cubicBezTo>
                  <a:cubicBezTo>
                    <a:pt x="21665" y="25996"/>
                    <a:pt x="20941" y="23444"/>
                    <a:pt x="20738" y="23177"/>
                  </a:cubicBezTo>
                  <a:cubicBezTo>
                    <a:pt x="20572" y="22948"/>
                    <a:pt x="18845" y="22275"/>
                    <a:pt x="18401" y="22009"/>
                  </a:cubicBezTo>
                  <a:cubicBezTo>
                    <a:pt x="18083" y="21831"/>
                    <a:pt x="18236" y="21805"/>
                    <a:pt x="17931" y="21767"/>
                  </a:cubicBezTo>
                  <a:cubicBezTo>
                    <a:pt x="17499" y="21717"/>
                    <a:pt x="16432" y="17716"/>
                    <a:pt x="16229" y="17221"/>
                  </a:cubicBezTo>
                  <a:cubicBezTo>
                    <a:pt x="15772" y="16065"/>
                    <a:pt x="14045" y="15252"/>
                    <a:pt x="13041" y="14668"/>
                  </a:cubicBezTo>
                  <a:cubicBezTo>
                    <a:pt x="10133" y="12928"/>
                    <a:pt x="9079" y="7365"/>
                    <a:pt x="6031" y="7988"/>
                  </a:cubicBezTo>
                  <a:cubicBezTo>
                    <a:pt x="4888" y="6692"/>
                    <a:pt x="4012" y="4089"/>
                    <a:pt x="3491" y="3632"/>
                  </a:cubicBezTo>
                  <a:cubicBezTo>
                    <a:pt x="2413" y="2654"/>
                    <a:pt x="0" y="3454"/>
                    <a:pt x="520" y="990"/>
                  </a:cubicBezTo>
                  <a:close/>
                  <a:moveTo>
                    <a:pt x="2793" y="0"/>
                  </a:moveTo>
                </a:path>
              </a:pathLst>
            </a:custGeom>
            <a:solidFill>
              <a:srgbClr val="F8F1EA">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grpSp>
      <p:pic>
        <p:nvPicPr>
          <p:cNvPr id="214" name="Image 213"/>
          <p:cNvPicPr/>
          <p:nvPr/>
        </p:nvPicPr>
        <p:blipFill rotWithShape="1">
          <a:blip r:embed="rId8"/>
          <a:srcRect l="58480" t="50941" r="34916" b="44820"/>
          <a:stretch/>
        </p:blipFill>
        <p:spPr bwMode="auto">
          <a:xfrm>
            <a:off x="7868452" y="2865874"/>
            <a:ext cx="379730" cy="136525"/>
          </a:xfrm>
          <a:prstGeom prst="rect">
            <a:avLst/>
          </a:prstGeom>
          <a:ln>
            <a:noFill/>
          </a:ln>
          <a:extLst>
            <a:ext uri="{53640926-AAD7-44D8-BBD7-CCE9431645EC}">
              <a14:shadowObscured xmlns:a14="http://schemas.microsoft.com/office/drawing/2010/main"/>
            </a:ext>
          </a:extLst>
        </p:spPr>
      </p:pic>
      <p:sp>
        <p:nvSpPr>
          <p:cNvPr id="215" name="Rectangle 214">
            <a:extLst>
              <a:ext uri="{FF2B5EF4-FFF2-40B4-BE49-F238E27FC236}">
                <a16:creationId xmlns:a16="http://schemas.microsoft.com/office/drawing/2014/main" id="{DB17B543-988E-DDE7-EB4C-157081EC0B8B}"/>
              </a:ext>
            </a:extLst>
          </p:cNvPr>
          <p:cNvSpPr/>
          <p:nvPr/>
        </p:nvSpPr>
        <p:spPr>
          <a:xfrm>
            <a:off x="380982" y="4474738"/>
            <a:ext cx="11236080" cy="523220"/>
          </a:xfrm>
          <a:prstGeom prst="rect">
            <a:avLst/>
          </a:prstGeom>
          <a:solidFill>
            <a:srgbClr val="36AFCE">
              <a:lumMod val="20000"/>
              <a:lumOff val="80000"/>
            </a:srgbClr>
          </a:solidFill>
        </p:spPr>
        <p:txBody>
          <a:bodyPr wrap="square">
            <a:spAutoFit/>
          </a:bodyPr>
          <a:lstStyle/>
          <a:p>
            <a:endParaRPr lang="fr-F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216" name="Rectangle 215"/>
          <p:cNvSpPr/>
          <p:nvPr/>
        </p:nvSpPr>
        <p:spPr>
          <a:xfrm>
            <a:off x="2649291" y="4496559"/>
            <a:ext cx="6369372" cy="461665"/>
          </a:xfrm>
          <a:prstGeom prst="rect">
            <a:avLst/>
          </a:prstGeom>
        </p:spPr>
        <p:txBody>
          <a:bodyPr wrap="none">
            <a:spAutoFit/>
          </a:bodyPr>
          <a:lstStyle/>
          <a:p>
            <a:r>
              <a:rPr lang="fr-MA" sz="2400" b="1" dirty="0">
                <a:ea typeface="Times New Roman" panose="02020603050405020304" pitchFamily="18" charset="0"/>
                <a:cs typeface="Times New Roman" panose="02020603050405020304" pitchFamily="18" charset="0"/>
              </a:rPr>
              <a:t>L</a:t>
            </a:r>
            <a:r>
              <a:rPr lang="fr-MA" sz="2400" b="1" dirty="0">
                <a:latin typeface="+mn-lt"/>
                <a:ea typeface="Times New Roman" panose="02020603050405020304" pitchFamily="18" charset="0"/>
                <a:cs typeface="Times New Roman" panose="02020603050405020304" pitchFamily="18" charset="0"/>
              </a:rPr>
              <a:t>e facteur </a:t>
            </a:r>
            <a:r>
              <a:rPr lang="fr-MA" sz="2400" b="1" dirty="0">
                <a:ea typeface="Times New Roman" panose="02020603050405020304" pitchFamily="18" charset="0"/>
                <a:cs typeface="Times New Roman" panose="02020603050405020304" pitchFamily="18" charset="0"/>
              </a:rPr>
              <a:t>qu’on a varié(variable indépendante)</a:t>
            </a:r>
            <a:r>
              <a:rPr lang="fr-MA" sz="2400" b="1" dirty="0">
                <a:latin typeface="+mn-lt"/>
                <a:ea typeface="Times New Roman" panose="02020603050405020304" pitchFamily="18" charset="0"/>
                <a:cs typeface="Times New Roman" panose="02020603050405020304" pitchFamily="18" charset="0"/>
              </a:rPr>
              <a:t>:</a:t>
            </a:r>
            <a:endParaRPr lang="fr-FR" sz="2400" b="1" dirty="0">
              <a:latin typeface="+mn-lt"/>
              <a:ea typeface="Times New Roman" panose="02020603050405020304" pitchFamily="18" charset="0"/>
              <a:cs typeface="Times New Roman" panose="02020603050405020304" pitchFamily="18" charset="0"/>
            </a:endParaRPr>
          </a:p>
        </p:txBody>
      </p:sp>
      <p:sp>
        <p:nvSpPr>
          <p:cNvPr id="2" name="Titre 1">
            <a:extLst>
              <a:ext uri="{FF2B5EF4-FFF2-40B4-BE49-F238E27FC236}">
                <a16:creationId xmlns:a16="http://schemas.microsoft.com/office/drawing/2014/main" id="{7E1B0FDE-C685-D3EC-7CB6-DBDA74E84404}"/>
              </a:ext>
            </a:extLst>
          </p:cNvPr>
          <p:cNvSpPr>
            <a:spLocks noGrp="1"/>
          </p:cNvSpPr>
          <p:nvPr>
            <p:ph type="title"/>
          </p:nvPr>
        </p:nvSpPr>
        <p:spPr/>
        <p:txBody>
          <a:bodyPr/>
          <a:lstStyle/>
          <a:p>
            <a:r>
              <a:rPr lang="fr-FR" dirty="0"/>
              <a:t>Effectivement le facteur mis en évidence est la surface de contact.</a:t>
            </a:r>
          </a:p>
        </p:txBody>
      </p:sp>
      <p:sp>
        <p:nvSpPr>
          <p:cNvPr id="4" name="Espace réservé du contenu 3">
            <a:extLst>
              <a:ext uri="{FF2B5EF4-FFF2-40B4-BE49-F238E27FC236}">
                <a16:creationId xmlns:a16="http://schemas.microsoft.com/office/drawing/2014/main" id="{9E692D9C-BC38-D197-1B34-DA1962ECFFA0}"/>
              </a:ext>
            </a:extLst>
          </p:cNvPr>
          <p:cNvSpPr>
            <a:spLocks noGrp="1"/>
          </p:cNvSpPr>
          <p:nvPr>
            <p:ph sz="quarter" idx="11"/>
          </p:nvPr>
        </p:nvSpPr>
        <p:spPr/>
        <p:txBody>
          <a:bodyPr/>
          <a:lstStyle/>
          <a:p>
            <a:r>
              <a:rPr lang="fr-FR" dirty="0"/>
              <a:t>Orienter les élèves à observer les conditions de chaque dissolution.</a:t>
            </a:r>
          </a:p>
          <a:p>
            <a:endParaRPr lang="fr-FR" dirty="0"/>
          </a:p>
        </p:txBody>
      </p:sp>
      <p:pic>
        <p:nvPicPr>
          <p:cNvPr id="5" name="Google Shape;1084;p29">
            <a:extLst>
              <a:ext uri="{FF2B5EF4-FFF2-40B4-BE49-F238E27FC236}">
                <a16:creationId xmlns:a16="http://schemas.microsoft.com/office/drawing/2014/main" id="{6AF217CA-8DDA-B006-8492-B2F9C5C08C6C}"/>
              </a:ext>
            </a:extLst>
          </p:cNvPr>
          <p:cNvPicPr preferRelativeResize="0"/>
          <p:nvPr/>
        </p:nvPicPr>
        <p:blipFill rotWithShape="1">
          <a:blip r:embed="rId9">
            <a:alphaModFix/>
          </a:blip>
          <a:srcRect/>
          <a:stretch/>
        </p:blipFill>
        <p:spPr>
          <a:xfrm>
            <a:off x="11600270" y="456097"/>
            <a:ext cx="424481" cy="424481"/>
          </a:xfrm>
          <a:prstGeom prst="rect">
            <a:avLst/>
          </a:prstGeom>
          <a:noFill/>
          <a:ln>
            <a:noFill/>
          </a:ln>
        </p:spPr>
      </p:pic>
    </p:spTree>
    <p:extLst>
      <p:ext uri="{BB962C8B-B14F-4D97-AF65-F5344CB8AC3E}">
        <p14:creationId xmlns:p14="http://schemas.microsoft.com/office/powerpoint/2010/main" val="16715836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Freeform 15583"/>
          <p:cNvSpPr/>
          <p:nvPr/>
        </p:nvSpPr>
        <p:spPr>
          <a:xfrm>
            <a:off x="544709" y="1292057"/>
            <a:ext cx="10941073" cy="4954653"/>
          </a:xfrm>
          <a:custGeom>
            <a:avLst/>
            <a:gdLst/>
            <a:ahLst/>
            <a:cxnLst/>
            <a:rect l="0" t="0" r="0" b="0"/>
            <a:pathLst>
              <a:path w="6282435" h="2789999">
                <a:moveTo>
                  <a:pt x="91071" y="0"/>
                </a:moveTo>
                <a:cubicBezTo>
                  <a:pt x="40779" y="0"/>
                  <a:pt x="0" y="40767"/>
                  <a:pt x="0" y="91059"/>
                </a:cubicBezTo>
                <a:lnTo>
                  <a:pt x="0" y="2698927"/>
                </a:lnTo>
                <a:cubicBezTo>
                  <a:pt x="0" y="2749232"/>
                  <a:pt x="40779" y="2789999"/>
                  <a:pt x="91071" y="2789999"/>
                </a:cubicBezTo>
                <a:lnTo>
                  <a:pt x="6191363" y="2789999"/>
                </a:lnTo>
                <a:cubicBezTo>
                  <a:pt x="6241655" y="2789999"/>
                  <a:pt x="6282435" y="2749232"/>
                  <a:pt x="6282435" y="2698927"/>
                </a:cubicBezTo>
                <a:lnTo>
                  <a:pt x="6282435" y="91059"/>
                </a:lnTo>
                <a:cubicBezTo>
                  <a:pt x="6282435" y="40767"/>
                  <a:pt x="6241655" y="0"/>
                  <a:pt x="6191363" y="0"/>
                </a:cubicBezTo>
                <a:close/>
                <a:moveTo>
                  <a:pt x="91071"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dirty="0"/>
          </a:p>
        </p:txBody>
      </p:sp>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51" name="Rectangle 11158"/>
          <p:cNvSpPr/>
          <p:nvPr/>
        </p:nvSpPr>
        <p:spPr>
          <a:xfrm>
            <a:off x="1131501" y="1717756"/>
            <a:ext cx="10689941" cy="1110432"/>
          </a:xfrm>
          <a:prstGeom prst="rect">
            <a:avLst/>
          </a:prstGeom>
        </p:spPr>
        <p:txBody>
          <a:bodyPr wrap="square" lIns="0" tIns="0" rIns="0" bIns="0">
            <a:spAutoFit/>
          </a:bodyPr>
          <a:lstStyle/>
          <a:p>
            <a:pPr lvl="0"/>
            <a:r>
              <a:rPr lang="fr-FR" sz="2800" dirty="0"/>
              <a:t>Á deux béchers qui contiennent le même volume d’eau, mais l’une chaude et l’autre froide, on ajoute une même masse de sel.</a:t>
            </a:r>
            <a:endParaRPr lang="en-US" sz="2800" b="1" i="0" spc="0" baseline="0" dirty="0">
              <a:solidFill>
                <a:schemeClr val="tx1"/>
              </a:solidFill>
              <a:latin typeface="Calibri"/>
            </a:endParaRPr>
          </a:p>
          <a:p>
            <a:pPr marL="135940">
              <a:lnSpc>
                <a:spcPts val="1557"/>
              </a:lnSpc>
            </a:pPr>
            <a:endParaRPr lang="en-US" sz="2800" b="1" i="0" spc="0" baseline="0" dirty="0">
              <a:solidFill>
                <a:schemeClr val="tx1"/>
              </a:solidFill>
              <a:latin typeface="Calibri"/>
            </a:endParaRPr>
          </a:p>
        </p:txBody>
      </p:sp>
      <p:grpSp>
        <p:nvGrpSpPr>
          <p:cNvPr id="52" name="Groupe 51"/>
          <p:cNvGrpSpPr/>
          <p:nvPr/>
        </p:nvGrpSpPr>
        <p:grpSpPr>
          <a:xfrm>
            <a:off x="2775608" y="3042507"/>
            <a:ext cx="5941008" cy="2754767"/>
            <a:chOff x="2775608" y="2711755"/>
            <a:chExt cx="5941008" cy="2754767"/>
          </a:xfrm>
        </p:grpSpPr>
        <p:pic>
          <p:nvPicPr>
            <p:cNvPr id="53" name="Picture 937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469554" y="5310169"/>
              <a:ext cx="77359" cy="66850"/>
            </a:xfrm>
            <a:prstGeom prst="rect">
              <a:avLst/>
            </a:prstGeom>
            <a:noFill/>
          </p:spPr>
        </p:pic>
        <p:pic>
          <p:nvPicPr>
            <p:cNvPr id="54" name="Picture 9375"/>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469272" y="5309837"/>
              <a:ext cx="77642" cy="67182"/>
            </a:xfrm>
            <a:prstGeom prst="rect">
              <a:avLst/>
            </a:prstGeom>
            <a:noFill/>
          </p:spPr>
        </p:pic>
        <p:pic>
          <p:nvPicPr>
            <p:cNvPr id="55" name="Picture 937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08532" y="4908063"/>
              <a:ext cx="33338" cy="26144"/>
            </a:xfrm>
            <a:prstGeom prst="rect">
              <a:avLst/>
            </a:prstGeom>
            <a:noFill/>
          </p:spPr>
        </p:pic>
        <p:pic>
          <p:nvPicPr>
            <p:cNvPr id="56" name="Picture 937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08250" y="4907731"/>
              <a:ext cx="33338" cy="26144"/>
            </a:xfrm>
            <a:prstGeom prst="rect">
              <a:avLst/>
            </a:prstGeom>
            <a:noFill/>
          </p:spPr>
        </p:pic>
        <p:pic>
          <p:nvPicPr>
            <p:cNvPr id="57" name="Picture 937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484322" y="5427307"/>
              <a:ext cx="22226" cy="39215"/>
            </a:xfrm>
            <a:prstGeom prst="rect">
              <a:avLst/>
            </a:prstGeom>
            <a:noFill/>
          </p:spPr>
        </p:pic>
        <p:pic>
          <p:nvPicPr>
            <p:cNvPr id="58" name="Picture 937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482152" y="5424756"/>
              <a:ext cx="22226" cy="39215"/>
            </a:xfrm>
            <a:prstGeom prst="rect">
              <a:avLst/>
            </a:prstGeom>
            <a:noFill/>
          </p:spPr>
        </p:pic>
        <p:pic>
          <p:nvPicPr>
            <p:cNvPr id="59" name="Picture 938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5068510" y="3448088"/>
              <a:ext cx="2765794" cy="180269"/>
            </a:xfrm>
            <a:prstGeom prst="rect">
              <a:avLst/>
            </a:prstGeom>
            <a:noFill/>
          </p:spPr>
        </p:pic>
        <p:pic>
          <p:nvPicPr>
            <p:cNvPr id="60" name="Picture 938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a:xfrm>
              <a:off x="5074002" y="4929367"/>
              <a:ext cx="2760318" cy="180269"/>
            </a:xfrm>
            <a:prstGeom prst="rect">
              <a:avLst/>
            </a:prstGeom>
            <a:noFill/>
          </p:spPr>
        </p:pic>
        <p:sp>
          <p:nvSpPr>
            <p:cNvPr id="61" name="Freeform 9382"/>
            <p:cNvSpPr/>
            <p:nvPr/>
          </p:nvSpPr>
          <p:spPr>
            <a:xfrm>
              <a:off x="7959015" y="3246449"/>
              <a:ext cx="736241" cy="151637"/>
            </a:xfrm>
            <a:custGeom>
              <a:avLst/>
              <a:gdLst/>
              <a:ahLst/>
              <a:cxnLst/>
              <a:rect l="0" t="0" r="0" b="0"/>
              <a:pathLst>
                <a:path w="633424" h="110909">
                  <a:moveTo>
                    <a:pt x="316699" y="0"/>
                  </a:moveTo>
                  <a:cubicBezTo>
                    <a:pt x="491603" y="0"/>
                    <a:pt x="633424" y="24841"/>
                    <a:pt x="633424" y="55460"/>
                  </a:cubicBezTo>
                  <a:cubicBezTo>
                    <a:pt x="633424"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2" name="Freeform 9383"/>
            <p:cNvSpPr/>
            <p:nvPr/>
          </p:nvSpPr>
          <p:spPr>
            <a:xfrm>
              <a:off x="7959020" y="3327863"/>
              <a:ext cx="736227" cy="433153"/>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3" name="Freeform 9384"/>
            <p:cNvSpPr/>
            <p:nvPr/>
          </p:nvSpPr>
          <p:spPr>
            <a:xfrm>
              <a:off x="7941641" y="3621450"/>
              <a:ext cx="774975" cy="159624"/>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4" name="Freeform 9385"/>
            <p:cNvSpPr/>
            <p:nvPr/>
          </p:nvSpPr>
          <p:spPr>
            <a:xfrm>
              <a:off x="7934788" y="2711755"/>
              <a:ext cx="774975" cy="159641"/>
            </a:xfrm>
            <a:custGeom>
              <a:avLst/>
              <a:gdLst/>
              <a:ahLst/>
              <a:cxnLst/>
              <a:rect l="0" t="0" r="0" b="0"/>
              <a:pathLst>
                <a:path w="666749" h="116763">
                  <a:moveTo>
                    <a:pt x="333387" y="0"/>
                  </a:moveTo>
                  <a:cubicBezTo>
                    <a:pt x="517498" y="0"/>
                    <a:pt x="666749" y="26136"/>
                    <a:pt x="666749" y="58381"/>
                  </a:cubicBezTo>
                  <a:cubicBezTo>
                    <a:pt x="666749"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5" name="Freeform 9386"/>
            <p:cNvSpPr/>
            <p:nvPr/>
          </p:nvSpPr>
          <p:spPr>
            <a:xfrm>
              <a:off x="7934788" y="2711760"/>
              <a:ext cx="774975" cy="95690"/>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6" name="Freeform 9387"/>
            <p:cNvSpPr/>
            <p:nvPr/>
          </p:nvSpPr>
          <p:spPr>
            <a:xfrm>
              <a:off x="7934788" y="2711760"/>
              <a:ext cx="774975" cy="95690"/>
            </a:xfrm>
            <a:custGeom>
              <a:avLst/>
              <a:gdLst/>
              <a:ahLst/>
              <a:cxnLst/>
              <a:rect l="0" t="0" r="0" b="0"/>
              <a:pathLst>
                <a:path w="666749" h="69989">
                  <a:moveTo>
                    <a:pt x="333387" y="23228"/>
                  </a:moveTo>
                  <a:cubicBezTo>
                    <a:pt x="494804" y="23228"/>
                    <a:pt x="629423" y="43306"/>
                    <a:pt x="660170" y="69989"/>
                  </a:cubicBezTo>
                  <a:cubicBezTo>
                    <a:pt x="664475" y="66230"/>
                    <a:pt x="666749" y="62343"/>
                    <a:pt x="666749" y="58368"/>
                  </a:cubicBezTo>
                  <a:cubicBezTo>
                    <a:pt x="666749" y="26136"/>
                    <a:pt x="517498" y="0"/>
                    <a:pt x="333387" y="0"/>
                  </a:cubicBezTo>
                  <a:cubicBezTo>
                    <a:pt x="149276" y="0"/>
                    <a:pt x="0" y="26136"/>
                    <a:pt x="0" y="58368"/>
                  </a:cubicBezTo>
                  <a:cubicBezTo>
                    <a:pt x="0" y="62343"/>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7" name="Freeform 9388"/>
            <p:cNvSpPr/>
            <p:nvPr/>
          </p:nvSpPr>
          <p:spPr>
            <a:xfrm>
              <a:off x="7959020" y="2882446"/>
              <a:ext cx="736227" cy="877872"/>
            </a:xfrm>
            <a:custGeom>
              <a:avLst/>
              <a:gdLst/>
              <a:ahLst/>
              <a:cxnLst/>
              <a:rect l="0" t="0" r="0" b="0"/>
              <a:pathLst>
                <a:path w="633412" h="642085">
                  <a:moveTo>
                    <a:pt x="633412" y="586625"/>
                  </a:moveTo>
                  <a:lnTo>
                    <a:pt x="633412" y="0"/>
                  </a:lnTo>
                  <a:cubicBezTo>
                    <a:pt x="589610" y="23292"/>
                    <a:pt x="464401" y="40106"/>
                    <a:pt x="316713" y="40106"/>
                  </a:cubicBezTo>
                  <a:cubicBezTo>
                    <a:pt x="169012" y="40106"/>
                    <a:pt x="43790" y="23292"/>
                    <a:pt x="0" y="0"/>
                  </a:cubicBezTo>
                  <a:lnTo>
                    <a:pt x="0" y="586625"/>
                  </a:lnTo>
                  <a:cubicBezTo>
                    <a:pt x="0" y="617257"/>
                    <a:pt x="141783"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8" name="Freeform 9389"/>
            <p:cNvSpPr/>
            <p:nvPr/>
          </p:nvSpPr>
          <p:spPr>
            <a:xfrm>
              <a:off x="7934795" y="2811525"/>
              <a:ext cx="774990" cy="111579"/>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69" name="Freeform 9390"/>
            <p:cNvSpPr/>
            <p:nvPr/>
          </p:nvSpPr>
          <p:spPr>
            <a:xfrm>
              <a:off x="7934795" y="2811525"/>
              <a:ext cx="774990" cy="111579"/>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0" name="Freeform 9391"/>
            <p:cNvSpPr/>
            <p:nvPr/>
          </p:nvSpPr>
          <p:spPr>
            <a:xfrm>
              <a:off x="7959015" y="4693683"/>
              <a:ext cx="736241" cy="151671"/>
            </a:xfrm>
            <a:custGeom>
              <a:avLst/>
              <a:gdLst/>
              <a:ahLst/>
              <a:cxnLst/>
              <a:rect l="0" t="0" r="0" b="0"/>
              <a:pathLst>
                <a:path w="633424" h="110934">
                  <a:moveTo>
                    <a:pt x="316699" y="0"/>
                  </a:moveTo>
                  <a:cubicBezTo>
                    <a:pt x="491603" y="0"/>
                    <a:pt x="633424" y="24841"/>
                    <a:pt x="633424" y="55473"/>
                  </a:cubicBezTo>
                  <a:cubicBezTo>
                    <a:pt x="633424"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1" name="Freeform 9392"/>
            <p:cNvSpPr/>
            <p:nvPr/>
          </p:nvSpPr>
          <p:spPr>
            <a:xfrm>
              <a:off x="7959020" y="4775095"/>
              <a:ext cx="736227" cy="433153"/>
            </a:xfrm>
            <a:custGeom>
              <a:avLst/>
              <a:gdLst/>
              <a:ahLst/>
              <a:cxnLst/>
              <a:rect l="0" t="0" r="0" b="0"/>
              <a:pathLst>
                <a:path w="633412" h="316813">
                  <a:moveTo>
                    <a:pt x="633412" y="261353"/>
                  </a:moveTo>
                  <a:lnTo>
                    <a:pt x="633412" y="0"/>
                  </a:lnTo>
                  <a:cubicBezTo>
                    <a:pt x="633412" y="30620"/>
                    <a:pt x="491617" y="55461"/>
                    <a:pt x="316713" y="55461"/>
                  </a:cubicBezTo>
                  <a:cubicBezTo>
                    <a:pt x="141783" y="55461"/>
                    <a:pt x="0" y="30620"/>
                    <a:pt x="0" y="0"/>
                  </a:cubicBezTo>
                  <a:lnTo>
                    <a:pt x="0" y="261353"/>
                  </a:lnTo>
                  <a:cubicBezTo>
                    <a:pt x="0" y="291985"/>
                    <a:pt x="141783"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2" name="Freeform 9393"/>
            <p:cNvSpPr/>
            <p:nvPr/>
          </p:nvSpPr>
          <p:spPr>
            <a:xfrm>
              <a:off x="7941641" y="5068681"/>
              <a:ext cx="774975" cy="159624"/>
            </a:xfrm>
            <a:custGeom>
              <a:avLst/>
              <a:gdLst/>
              <a:ahLst/>
              <a:cxnLst/>
              <a:rect l="0" t="0" r="0" b="0"/>
              <a:pathLst>
                <a:path w="666749" h="116751">
                  <a:moveTo>
                    <a:pt x="333362" y="0"/>
                  </a:moveTo>
                  <a:cubicBezTo>
                    <a:pt x="517486" y="0"/>
                    <a:pt x="666749" y="26149"/>
                    <a:pt x="666749" y="58381"/>
                  </a:cubicBezTo>
                  <a:cubicBezTo>
                    <a:pt x="666749" y="90614"/>
                    <a:pt x="517486" y="116751"/>
                    <a:pt x="333362" y="116751"/>
                  </a:cubicBezTo>
                  <a:cubicBezTo>
                    <a:pt x="149251" y="116751"/>
                    <a:pt x="0" y="90614"/>
                    <a:pt x="0" y="58381"/>
                  </a:cubicBezTo>
                  <a:cubicBezTo>
                    <a:pt x="0" y="26149"/>
                    <a:pt x="149251" y="0"/>
                    <a:pt x="333362" y="0"/>
                  </a:cubicBezTo>
                  <a:close/>
                  <a:moveTo>
                    <a:pt x="333362"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3" name="Freeform 9394"/>
            <p:cNvSpPr/>
            <p:nvPr/>
          </p:nvSpPr>
          <p:spPr>
            <a:xfrm>
              <a:off x="7934788" y="4158999"/>
              <a:ext cx="774975" cy="159624"/>
            </a:xfrm>
            <a:custGeom>
              <a:avLst/>
              <a:gdLst/>
              <a:ahLst/>
              <a:cxnLst/>
              <a:rect l="0" t="0" r="0" b="0"/>
              <a:pathLst>
                <a:path w="666749" h="116751">
                  <a:moveTo>
                    <a:pt x="333387" y="0"/>
                  </a:moveTo>
                  <a:cubicBezTo>
                    <a:pt x="517498" y="0"/>
                    <a:pt x="666749" y="26136"/>
                    <a:pt x="666749" y="58369"/>
                  </a:cubicBezTo>
                  <a:cubicBezTo>
                    <a:pt x="666749"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4" name="Freeform 9395"/>
            <p:cNvSpPr/>
            <p:nvPr/>
          </p:nvSpPr>
          <p:spPr>
            <a:xfrm>
              <a:off x="7934788" y="4158993"/>
              <a:ext cx="774975" cy="95690"/>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5" name="Freeform 9396"/>
            <p:cNvSpPr/>
            <p:nvPr/>
          </p:nvSpPr>
          <p:spPr>
            <a:xfrm>
              <a:off x="7934788" y="4158993"/>
              <a:ext cx="774975" cy="95690"/>
            </a:xfrm>
            <a:custGeom>
              <a:avLst/>
              <a:gdLst/>
              <a:ahLst/>
              <a:cxnLst/>
              <a:rect l="0" t="0" r="0" b="0"/>
              <a:pathLst>
                <a:path w="666749" h="69989">
                  <a:moveTo>
                    <a:pt x="333387" y="23228"/>
                  </a:moveTo>
                  <a:cubicBezTo>
                    <a:pt x="494804" y="23228"/>
                    <a:pt x="629423" y="43306"/>
                    <a:pt x="660170" y="69989"/>
                  </a:cubicBezTo>
                  <a:cubicBezTo>
                    <a:pt x="664475" y="66230"/>
                    <a:pt x="666749" y="62369"/>
                    <a:pt x="666749" y="58368"/>
                  </a:cubicBezTo>
                  <a:cubicBezTo>
                    <a:pt x="666749" y="26136"/>
                    <a:pt x="517498" y="0"/>
                    <a:pt x="333387" y="0"/>
                  </a:cubicBezTo>
                  <a:cubicBezTo>
                    <a:pt x="149276" y="0"/>
                    <a:pt x="0" y="26136"/>
                    <a:pt x="0" y="58368"/>
                  </a:cubicBezTo>
                  <a:cubicBezTo>
                    <a:pt x="0" y="62369"/>
                    <a:pt x="2273" y="66230"/>
                    <a:pt x="6604" y="69989"/>
                  </a:cubicBezTo>
                  <a:cubicBezTo>
                    <a:pt x="37351" y="43306"/>
                    <a:pt x="171970"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6" name="Freeform 9397"/>
            <p:cNvSpPr/>
            <p:nvPr/>
          </p:nvSpPr>
          <p:spPr>
            <a:xfrm>
              <a:off x="7959020" y="4329689"/>
              <a:ext cx="736227" cy="877837"/>
            </a:xfrm>
            <a:custGeom>
              <a:avLst/>
              <a:gdLst/>
              <a:ahLst/>
              <a:cxnLst/>
              <a:rect l="0" t="0" r="0" b="0"/>
              <a:pathLst>
                <a:path w="633412" h="642060">
                  <a:moveTo>
                    <a:pt x="633412" y="586625"/>
                  </a:moveTo>
                  <a:lnTo>
                    <a:pt x="633412" y="0"/>
                  </a:lnTo>
                  <a:cubicBezTo>
                    <a:pt x="589610" y="23292"/>
                    <a:pt x="464401" y="40094"/>
                    <a:pt x="316713" y="40094"/>
                  </a:cubicBezTo>
                  <a:cubicBezTo>
                    <a:pt x="169012" y="40094"/>
                    <a:pt x="43790" y="23292"/>
                    <a:pt x="0" y="0"/>
                  </a:cubicBezTo>
                  <a:lnTo>
                    <a:pt x="0" y="586625"/>
                  </a:lnTo>
                  <a:cubicBezTo>
                    <a:pt x="0" y="617257"/>
                    <a:pt x="141783"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7" name="Freeform 9398"/>
            <p:cNvSpPr/>
            <p:nvPr/>
          </p:nvSpPr>
          <p:spPr>
            <a:xfrm>
              <a:off x="7934795" y="4258757"/>
              <a:ext cx="774990" cy="111579"/>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8" name="Freeform 9399"/>
            <p:cNvSpPr/>
            <p:nvPr/>
          </p:nvSpPr>
          <p:spPr>
            <a:xfrm>
              <a:off x="7934795" y="4258757"/>
              <a:ext cx="774990" cy="111579"/>
            </a:xfrm>
            <a:custGeom>
              <a:avLst/>
              <a:gdLst/>
              <a:ahLst/>
              <a:cxnLst/>
              <a:rect l="0" t="0" r="0" b="0"/>
              <a:pathLst>
                <a:path w="666762" h="81610">
                  <a:moveTo>
                    <a:pt x="666762" y="0"/>
                  </a:moveTo>
                  <a:lnTo>
                    <a:pt x="666762" y="23228"/>
                  </a:lnTo>
                  <a:cubicBezTo>
                    <a:pt x="666762" y="55460"/>
                    <a:pt x="517512" y="81610"/>
                    <a:pt x="333375" y="81610"/>
                  </a:cubicBezTo>
                  <a:cubicBezTo>
                    <a:pt x="149250" y="81610"/>
                    <a:pt x="0" y="55460"/>
                    <a:pt x="0" y="23228"/>
                  </a:cubicBezTo>
                  <a:lnTo>
                    <a:pt x="0" y="0"/>
                  </a:lnTo>
                  <a:cubicBezTo>
                    <a:pt x="0" y="32232"/>
                    <a:pt x="149250" y="58381"/>
                    <a:pt x="333375" y="58381"/>
                  </a:cubicBezTo>
                  <a:cubicBezTo>
                    <a:pt x="517512" y="58381"/>
                    <a:pt x="666762" y="32232"/>
                    <a:pt x="666762" y="0"/>
                  </a:cubicBezTo>
                  <a:close/>
                  <a:moveTo>
                    <a:pt x="666762"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79" name="Freeform 9400"/>
            <p:cNvSpPr/>
            <p:nvPr/>
          </p:nvSpPr>
          <p:spPr>
            <a:xfrm>
              <a:off x="4158017" y="3246449"/>
              <a:ext cx="736211" cy="151637"/>
            </a:xfrm>
            <a:custGeom>
              <a:avLst/>
              <a:gdLst/>
              <a:ahLst/>
              <a:cxnLst/>
              <a:rect l="0" t="0" r="0" b="0"/>
              <a:pathLst>
                <a:path w="633398" h="110909">
                  <a:moveTo>
                    <a:pt x="316699" y="0"/>
                  </a:moveTo>
                  <a:cubicBezTo>
                    <a:pt x="491603" y="0"/>
                    <a:pt x="633398" y="24841"/>
                    <a:pt x="633398" y="55460"/>
                  </a:cubicBezTo>
                  <a:cubicBezTo>
                    <a:pt x="633398" y="86093"/>
                    <a:pt x="491603" y="110909"/>
                    <a:pt x="316699" y="110909"/>
                  </a:cubicBezTo>
                  <a:cubicBezTo>
                    <a:pt x="141795" y="110909"/>
                    <a:pt x="0" y="86093"/>
                    <a:pt x="0" y="55460"/>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0" name="Freeform 9401"/>
            <p:cNvSpPr/>
            <p:nvPr/>
          </p:nvSpPr>
          <p:spPr>
            <a:xfrm>
              <a:off x="4158012" y="3327863"/>
              <a:ext cx="736227" cy="433153"/>
            </a:xfrm>
            <a:custGeom>
              <a:avLst/>
              <a:gdLst/>
              <a:ahLst/>
              <a:cxnLst/>
              <a:rect l="0" t="0" r="0" b="0"/>
              <a:pathLst>
                <a:path w="633412" h="316813">
                  <a:moveTo>
                    <a:pt x="633412" y="261353"/>
                  </a:moveTo>
                  <a:lnTo>
                    <a:pt x="633412" y="0"/>
                  </a:lnTo>
                  <a:cubicBezTo>
                    <a:pt x="633412" y="30620"/>
                    <a:pt x="491617" y="55461"/>
                    <a:pt x="316713" y="55461"/>
                  </a:cubicBezTo>
                  <a:cubicBezTo>
                    <a:pt x="141808" y="55461"/>
                    <a:pt x="0" y="30620"/>
                    <a:pt x="0" y="0"/>
                  </a:cubicBezTo>
                  <a:lnTo>
                    <a:pt x="0" y="261353"/>
                  </a:lnTo>
                  <a:cubicBezTo>
                    <a:pt x="0" y="291985"/>
                    <a:pt x="141808"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1" name="Freeform 9402"/>
            <p:cNvSpPr/>
            <p:nvPr/>
          </p:nvSpPr>
          <p:spPr>
            <a:xfrm>
              <a:off x="4140615" y="3621450"/>
              <a:ext cx="775004" cy="159624"/>
            </a:xfrm>
            <a:custGeom>
              <a:avLst/>
              <a:gdLst/>
              <a:ahLst/>
              <a:cxnLst/>
              <a:rect l="0" t="0" r="0" b="0"/>
              <a:pathLst>
                <a:path w="666774" h="116751">
                  <a:moveTo>
                    <a:pt x="333387" y="0"/>
                  </a:moveTo>
                  <a:cubicBezTo>
                    <a:pt x="517498" y="0"/>
                    <a:pt x="666774" y="26149"/>
                    <a:pt x="666774" y="58381"/>
                  </a:cubicBezTo>
                  <a:cubicBezTo>
                    <a:pt x="666774" y="90614"/>
                    <a:pt x="517498" y="116751"/>
                    <a:pt x="333387" y="116751"/>
                  </a:cubicBezTo>
                  <a:cubicBezTo>
                    <a:pt x="149276" y="116751"/>
                    <a:pt x="0" y="90614"/>
                    <a:pt x="0" y="58381"/>
                  </a:cubicBezTo>
                  <a:cubicBezTo>
                    <a:pt x="0" y="26149"/>
                    <a:pt x="149276" y="0"/>
                    <a:pt x="333387" y="0"/>
                  </a:cubicBezTo>
                  <a:close/>
                  <a:moveTo>
                    <a:pt x="333387"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2" name="Freeform 9403"/>
            <p:cNvSpPr/>
            <p:nvPr/>
          </p:nvSpPr>
          <p:spPr>
            <a:xfrm>
              <a:off x="4133779" y="2711755"/>
              <a:ext cx="775004" cy="159641"/>
            </a:xfrm>
            <a:custGeom>
              <a:avLst/>
              <a:gdLst/>
              <a:ahLst/>
              <a:cxnLst/>
              <a:rect l="0" t="0" r="0" b="0"/>
              <a:pathLst>
                <a:path w="666774" h="116763">
                  <a:moveTo>
                    <a:pt x="333387" y="0"/>
                  </a:moveTo>
                  <a:cubicBezTo>
                    <a:pt x="517498" y="0"/>
                    <a:pt x="666774" y="26136"/>
                    <a:pt x="666774" y="58381"/>
                  </a:cubicBezTo>
                  <a:cubicBezTo>
                    <a:pt x="666774" y="90614"/>
                    <a:pt x="517498" y="116763"/>
                    <a:pt x="333387" y="116763"/>
                  </a:cubicBezTo>
                  <a:cubicBezTo>
                    <a:pt x="149276" y="116763"/>
                    <a:pt x="0" y="90614"/>
                    <a:pt x="0" y="58381"/>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3" name="Freeform 9404"/>
            <p:cNvSpPr/>
            <p:nvPr/>
          </p:nvSpPr>
          <p:spPr>
            <a:xfrm>
              <a:off x="4133779" y="2711760"/>
              <a:ext cx="775004" cy="95690"/>
            </a:xfrm>
            <a:custGeom>
              <a:avLst/>
              <a:gdLst/>
              <a:ahLst/>
              <a:cxnLst/>
              <a:rect l="0" t="0" r="0" b="0"/>
              <a:pathLst>
                <a:path w="666774" h="69989">
                  <a:moveTo>
                    <a:pt x="333387" y="23228"/>
                  </a:moveTo>
                  <a:cubicBezTo>
                    <a:pt x="494804" y="23228"/>
                    <a:pt x="629423" y="43306"/>
                    <a:pt x="660170" y="69989"/>
                  </a:cubicBezTo>
                  <a:cubicBezTo>
                    <a:pt x="664501" y="66230"/>
                    <a:pt x="666774" y="62369"/>
                    <a:pt x="666774" y="58368"/>
                  </a:cubicBezTo>
                  <a:cubicBezTo>
                    <a:pt x="666774" y="26136"/>
                    <a:pt x="517498" y="0"/>
                    <a:pt x="333387" y="0"/>
                  </a:cubicBezTo>
                  <a:cubicBezTo>
                    <a:pt x="149276" y="0"/>
                    <a:pt x="0" y="26136"/>
                    <a:pt x="0" y="58368"/>
                  </a:cubicBezTo>
                  <a:cubicBezTo>
                    <a:pt x="0" y="62369"/>
                    <a:pt x="2273" y="66230"/>
                    <a:pt x="6604" y="69989"/>
                  </a:cubicBezTo>
                  <a:cubicBezTo>
                    <a:pt x="37351" y="43306"/>
                    <a:pt x="171983"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4" name="Freeform 9405"/>
            <p:cNvSpPr/>
            <p:nvPr/>
          </p:nvSpPr>
          <p:spPr>
            <a:xfrm>
              <a:off x="4133779" y="2711760"/>
              <a:ext cx="775004" cy="95690"/>
            </a:xfrm>
            <a:custGeom>
              <a:avLst/>
              <a:gdLst/>
              <a:ahLst/>
              <a:cxnLst/>
              <a:rect l="0" t="0" r="0" b="0"/>
              <a:pathLst>
                <a:path w="666774" h="69989">
                  <a:moveTo>
                    <a:pt x="333387" y="23228"/>
                  </a:moveTo>
                  <a:cubicBezTo>
                    <a:pt x="494804" y="23228"/>
                    <a:pt x="629423" y="43306"/>
                    <a:pt x="660170" y="69989"/>
                  </a:cubicBezTo>
                  <a:cubicBezTo>
                    <a:pt x="664501" y="66230"/>
                    <a:pt x="666774" y="62343"/>
                    <a:pt x="666774" y="58368"/>
                  </a:cubicBezTo>
                  <a:cubicBezTo>
                    <a:pt x="666774" y="26136"/>
                    <a:pt x="517498" y="0"/>
                    <a:pt x="333387" y="0"/>
                  </a:cubicBezTo>
                  <a:cubicBezTo>
                    <a:pt x="149276" y="0"/>
                    <a:pt x="0" y="26136"/>
                    <a:pt x="0" y="58368"/>
                  </a:cubicBezTo>
                  <a:cubicBezTo>
                    <a:pt x="0" y="62343"/>
                    <a:pt x="2273" y="66230"/>
                    <a:pt x="6604" y="69989"/>
                  </a:cubicBezTo>
                  <a:cubicBezTo>
                    <a:pt x="37351" y="43306"/>
                    <a:pt x="171983"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5" name="Freeform 9406"/>
            <p:cNvSpPr/>
            <p:nvPr/>
          </p:nvSpPr>
          <p:spPr>
            <a:xfrm>
              <a:off x="4158012" y="2882446"/>
              <a:ext cx="736227" cy="877872"/>
            </a:xfrm>
            <a:custGeom>
              <a:avLst/>
              <a:gdLst/>
              <a:ahLst/>
              <a:cxnLst/>
              <a:rect l="0" t="0" r="0" b="0"/>
              <a:pathLst>
                <a:path w="633412" h="642085">
                  <a:moveTo>
                    <a:pt x="633412" y="586625"/>
                  </a:moveTo>
                  <a:lnTo>
                    <a:pt x="633412" y="0"/>
                  </a:lnTo>
                  <a:cubicBezTo>
                    <a:pt x="589623" y="23292"/>
                    <a:pt x="464401" y="40106"/>
                    <a:pt x="316713" y="40106"/>
                  </a:cubicBezTo>
                  <a:cubicBezTo>
                    <a:pt x="169012" y="40106"/>
                    <a:pt x="43790" y="23292"/>
                    <a:pt x="0" y="0"/>
                  </a:cubicBezTo>
                  <a:lnTo>
                    <a:pt x="0" y="586625"/>
                  </a:lnTo>
                  <a:cubicBezTo>
                    <a:pt x="0" y="617257"/>
                    <a:pt x="141808" y="642085"/>
                    <a:pt x="316713" y="642085"/>
                  </a:cubicBezTo>
                  <a:cubicBezTo>
                    <a:pt x="491617" y="642085"/>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6" name="Freeform 9407"/>
            <p:cNvSpPr/>
            <p:nvPr/>
          </p:nvSpPr>
          <p:spPr>
            <a:xfrm>
              <a:off x="4133792" y="2811525"/>
              <a:ext cx="774976" cy="111579"/>
            </a:xfrm>
            <a:custGeom>
              <a:avLst/>
              <a:gdLst/>
              <a:ahLst/>
              <a:cxnLst/>
              <a:rect l="0" t="0" r="0" b="0"/>
              <a:pathLst>
                <a:path w="666750" h="81610">
                  <a:moveTo>
                    <a:pt x="666750" y="0"/>
                  </a:moveTo>
                  <a:lnTo>
                    <a:pt x="666750" y="23228"/>
                  </a:lnTo>
                  <a:cubicBezTo>
                    <a:pt x="666750" y="55460"/>
                    <a:pt x="517500" y="81610"/>
                    <a:pt x="333388" y="81610"/>
                  </a:cubicBezTo>
                  <a:cubicBezTo>
                    <a:pt x="149251" y="81610"/>
                    <a:pt x="0" y="55460"/>
                    <a:pt x="0" y="23228"/>
                  </a:cubicBezTo>
                  <a:lnTo>
                    <a:pt x="0" y="0"/>
                  </a:lnTo>
                  <a:cubicBezTo>
                    <a:pt x="0" y="32232"/>
                    <a:pt x="149251" y="58381"/>
                    <a:pt x="333388" y="58381"/>
                  </a:cubicBezTo>
                  <a:cubicBezTo>
                    <a:pt x="517500" y="58381"/>
                    <a:pt x="666750" y="32232"/>
                    <a:pt x="666750"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7" name="Freeform 9408"/>
            <p:cNvSpPr/>
            <p:nvPr/>
          </p:nvSpPr>
          <p:spPr>
            <a:xfrm>
              <a:off x="4133802" y="2811525"/>
              <a:ext cx="774976" cy="111579"/>
            </a:xfrm>
            <a:custGeom>
              <a:avLst/>
              <a:gdLst/>
              <a:ahLst/>
              <a:cxnLst/>
              <a:rect l="0" t="0" r="0" b="0"/>
              <a:pathLst>
                <a:path w="666750" h="81610">
                  <a:moveTo>
                    <a:pt x="666750" y="0"/>
                  </a:moveTo>
                  <a:lnTo>
                    <a:pt x="666750" y="23228"/>
                  </a:lnTo>
                  <a:cubicBezTo>
                    <a:pt x="666750" y="55460"/>
                    <a:pt x="517500" y="81610"/>
                    <a:pt x="333363" y="81610"/>
                  </a:cubicBezTo>
                  <a:cubicBezTo>
                    <a:pt x="149251" y="81610"/>
                    <a:pt x="0" y="55460"/>
                    <a:pt x="0" y="23228"/>
                  </a:cubicBezTo>
                  <a:lnTo>
                    <a:pt x="0" y="0"/>
                  </a:lnTo>
                  <a:cubicBezTo>
                    <a:pt x="0" y="32232"/>
                    <a:pt x="149251" y="58381"/>
                    <a:pt x="333363" y="58381"/>
                  </a:cubicBezTo>
                  <a:cubicBezTo>
                    <a:pt x="517500" y="58381"/>
                    <a:pt x="666750" y="32232"/>
                    <a:pt x="666750" y="0"/>
                  </a:cubicBezTo>
                  <a:close/>
                  <a:moveTo>
                    <a:pt x="666750"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8" name="Freeform 9409"/>
            <p:cNvSpPr/>
            <p:nvPr/>
          </p:nvSpPr>
          <p:spPr>
            <a:xfrm>
              <a:off x="4158017" y="4693683"/>
              <a:ext cx="736211" cy="151671"/>
            </a:xfrm>
            <a:custGeom>
              <a:avLst/>
              <a:gdLst/>
              <a:ahLst/>
              <a:cxnLst/>
              <a:rect l="0" t="0" r="0" b="0"/>
              <a:pathLst>
                <a:path w="633398" h="110934">
                  <a:moveTo>
                    <a:pt x="316699" y="0"/>
                  </a:moveTo>
                  <a:cubicBezTo>
                    <a:pt x="491603" y="0"/>
                    <a:pt x="633398" y="24841"/>
                    <a:pt x="633398" y="55473"/>
                  </a:cubicBezTo>
                  <a:cubicBezTo>
                    <a:pt x="633398" y="86093"/>
                    <a:pt x="491603" y="110934"/>
                    <a:pt x="316699" y="110934"/>
                  </a:cubicBezTo>
                  <a:cubicBezTo>
                    <a:pt x="141795" y="110934"/>
                    <a:pt x="0" y="86093"/>
                    <a:pt x="0" y="55473"/>
                  </a:cubicBezTo>
                  <a:cubicBezTo>
                    <a:pt x="0" y="24841"/>
                    <a:pt x="141795" y="0"/>
                    <a:pt x="316699" y="0"/>
                  </a:cubicBezTo>
                </a:path>
              </a:pathLst>
            </a:custGeom>
            <a:solidFill>
              <a:srgbClr val="A8DFF6">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89" name="Freeform 9410"/>
            <p:cNvSpPr/>
            <p:nvPr/>
          </p:nvSpPr>
          <p:spPr>
            <a:xfrm>
              <a:off x="4158012" y="4775095"/>
              <a:ext cx="736227" cy="433153"/>
            </a:xfrm>
            <a:custGeom>
              <a:avLst/>
              <a:gdLst/>
              <a:ahLst/>
              <a:cxnLst/>
              <a:rect l="0" t="0" r="0" b="0"/>
              <a:pathLst>
                <a:path w="633412" h="316813">
                  <a:moveTo>
                    <a:pt x="633412" y="261353"/>
                  </a:moveTo>
                  <a:lnTo>
                    <a:pt x="633412" y="0"/>
                  </a:lnTo>
                  <a:cubicBezTo>
                    <a:pt x="633412" y="30620"/>
                    <a:pt x="491617" y="55461"/>
                    <a:pt x="316713" y="55461"/>
                  </a:cubicBezTo>
                  <a:cubicBezTo>
                    <a:pt x="141808" y="55461"/>
                    <a:pt x="0" y="30620"/>
                    <a:pt x="0" y="0"/>
                  </a:cubicBezTo>
                  <a:lnTo>
                    <a:pt x="0" y="261353"/>
                  </a:lnTo>
                  <a:cubicBezTo>
                    <a:pt x="0" y="291985"/>
                    <a:pt x="141808" y="316813"/>
                    <a:pt x="316713" y="316813"/>
                  </a:cubicBezTo>
                  <a:cubicBezTo>
                    <a:pt x="491617" y="316813"/>
                    <a:pt x="633412" y="291985"/>
                    <a:pt x="633412" y="261353"/>
                  </a:cubicBezTo>
                </a:path>
              </a:pathLst>
            </a:custGeom>
            <a:solidFill>
              <a:srgbClr val="C2E8F8">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0" name="Freeform 9411"/>
            <p:cNvSpPr/>
            <p:nvPr/>
          </p:nvSpPr>
          <p:spPr>
            <a:xfrm>
              <a:off x="4140615" y="5041508"/>
              <a:ext cx="775004" cy="159624"/>
            </a:xfrm>
            <a:custGeom>
              <a:avLst/>
              <a:gdLst/>
              <a:ahLst/>
              <a:cxnLst/>
              <a:rect l="0" t="0" r="0" b="0"/>
              <a:pathLst>
                <a:path w="666774" h="116751">
                  <a:moveTo>
                    <a:pt x="333387" y="0"/>
                  </a:moveTo>
                  <a:cubicBezTo>
                    <a:pt x="517498" y="0"/>
                    <a:pt x="666774" y="26149"/>
                    <a:pt x="666774" y="58381"/>
                  </a:cubicBezTo>
                  <a:cubicBezTo>
                    <a:pt x="666774" y="90614"/>
                    <a:pt x="517498" y="116751"/>
                    <a:pt x="333387" y="116751"/>
                  </a:cubicBezTo>
                  <a:cubicBezTo>
                    <a:pt x="149276" y="116751"/>
                    <a:pt x="0" y="90614"/>
                    <a:pt x="0" y="58381"/>
                  </a:cubicBezTo>
                  <a:cubicBezTo>
                    <a:pt x="0" y="26149"/>
                    <a:pt x="149276" y="0"/>
                    <a:pt x="333387" y="0"/>
                  </a:cubicBezTo>
                  <a:close/>
                  <a:moveTo>
                    <a:pt x="333387" y="0"/>
                  </a:moveTo>
                </a:path>
              </a:pathLst>
            </a:custGeom>
            <a:noFill/>
            <a:ln w="673"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1" name="Freeform 9412"/>
            <p:cNvSpPr/>
            <p:nvPr/>
          </p:nvSpPr>
          <p:spPr>
            <a:xfrm>
              <a:off x="4133779" y="4158999"/>
              <a:ext cx="775004" cy="159624"/>
            </a:xfrm>
            <a:custGeom>
              <a:avLst/>
              <a:gdLst/>
              <a:ahLst/>
              <a:cxnLst/>
              <a:rect l="0" t="0" r="0" b="0"/>
              <a:pathLst>
                <a:path w="666774" h="116751">
                  <a:moveTo>
                    <a:pt x="333387" y="0"/>
                  </a:moveTo>
                  <a:cubicBezTo>
                    <a:pt x="517498" y="0"/>
                    <a:pt x="666774" y="26136"/>
                    <a:pt x="666774" y="58369"/>
                  </a:cubicBezTo>
                  <a:cubicBezTo>
                    <a:pt x="666774" y="90601"/>
                    <a:pt x="517498" y="116751"/>
                    <a:pt x="333387" y="116751"/>
                  </a:cubicBezTo>
                  <a:cubicBezTo>
                    <a:pt x="149276" y="116751"/>
                    <a:pt x="0" y="90601"/>
                    <a:pt x="0" y="58369"/>
                  </a:cubicBezTo>
                  <a:cubicBezTo>
                    <a:pt x="0" y="26136"/>
                    <a:pt x="149276" y="0"/>
                    <a:pt x="333387" y="0"/>
                  </a:cubicBezTo>
                  <a:close/>
                  <a:moveTo>
                    <a:pt x="333387"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2" name="Freeform 9413"/>
            <p:cNvSpPr/>
            <p:nvPr/>
          </p:nvSpPr>
          <p:spPr>
            <a:xfrm>
              <a:off x="4133779" y="4158993"/>
              <a:ext cx="775004" cy="95690"/>
            </a:xfrm>
            <a:custGeom>
              <a:avLst/>
              <a:gdLst/>
              <a:ahLst/>
              <a:cxnLst/>
              <a:rect l="0" t="0" r="0" b="0"/>
              <a:pathLst>
                <a:path w="666774" h="69989">
                  <a:moveTo>
                    <a:pt x="333387" y="23228"/>
                  </a:moveTo>
                  <a:cubicBezTo>
                    <a:pt x="494804" y="23228"/>
                    <a:pt x="629423" y="43306"/>
                    <a:pt x="660170" y="69989"/>
                  </a:cubicBezTo>
                  <a:cubicBezTo>
                    <a:pt x="664501" y="66230"/>
                    <a:pt x="666774" y="62369"/>
                    <a:pt x="666774" y="58368"/>
                  </a:cubicBezTo>
                  <a:cubicBezTo>
                    <a:pt x="666774" y="26136"/>
                    <a:pt x="517498" y="0"/>
                    <a:pt x="333387" y="0"/>
                  </a:cubicBezTo>
                  <a:cubicBezTo>
                    <a:pt x="149276" y="0"/>
                    <a:pt x="0" y="26136"/>
                    <a:pt x="0" y="58368"/>
                  </a:cubicBezTo>
                  <a:cubicBezTo>
                    <a:pt x="0" y="62369"/>
                    <a:pt x="2273" y="66230"/>
                    <a:pt x="6604" y="69989"/>
                  </a:cubicBezTo>
                  <a:cubicBezTo>
                    <a:pt x="37351" y="43306"/>
                    <a:pt x="171983" y="23228"/>
                    <a:pt x="333387" y="23228"/>
                  </a:cubicBezTo>
                </a:path>
              </a:pathLst>
            </a:custGeom>
            <a:solidFill>
              <a:srgbClr val="ECF2F2">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3" name="Freeform 9414"/>
            <p:cNvSpPr/>
            <p:nvPr/>
          </p:nvSpPr>
          <p:spPr>
            <a:xfrm>
              <a:off x="4133779" y="4158993"/>
              <a:ext cx="775004" cy="95690"/>
            </a:xfrm>
            <a:custGeom>
              <a:avLst/>
              <a:gdLst/>
              <a:ahLst/>
              <a:cxnLst/>
              <a:rect l="0" t="0" r="0" b="0"/>
              <a:pathLst>
                <a:path w="666774" h="69989">
                  <a:moveTo>
                    <a:pt x="333387" y="23228"/>
                  </a:moveTo>
                  <a:cubicBezTo>
                    <a:pt x="494804" y="23228"/>
                    <a:pt x="629423" y="43306"/>
                    <a:pt x="660170" y="69989"/>
                  </a:cubicBezTo>
                  <a:cubicBezTo>
                    <a:pt x="664501" y="66230"/>
                    <a:pt x="666774" y="62369"/>
                    <a:pt x="666774" y="58368"/>
                  </a:cubicBezTo>
                  <a:cubicBezTo>
                    <a:pt x="666774" y="26136"/>
                    <a:pt x="517498" y="0"/>
                    <a:pt x="333387" y="0"/>
                  </a:cubicBezTo>
                  <a:cubicBezTo>
                    <a:pt x="149276" y="0"/>
                    <a:pt x="0" y="26136"/>
                    <a:pt x="0" y="58368"/>
                  </a:cubicBezTo>
                  <a:cubicBezTo>
                    <a:pt x="0" y="62369"/>
                    <a:pt x="2273" y="66230"/>
                    <a:pt x="6604" y="69989"/>
                  </a:cubicBezTo>
                  <a:cubicBezTo>
                    <a:pt x="37351" y="43306"/>
                    <a:pt x="171983" y="23228"/>
                    <a:pt x="333387" y="23228"/>
                  </a:cubicBezTo>
                  <a:close/>
                  <a:moveTo>
                    <a:pt x="333387" y="23228"/>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4" name="Freeform 9415"/>
            <p:cNvSpPr/>
            <p:nvPr/>
          </p:nvSpPr>
          <p:spPr>
            <a:xfrm>
              <a:off x="4158012" y="4329689"/>
              <a:ext cx="736227" cy="877837"/>
            </a:xfrm>
            <a:custGeom>
              <a:avLst/>
              <a:gdLst/>
              <a:ahLst/>
              <a:cxnLst/>
              <a:rect l="0" t="0" r="0" b="0"/>
              <a:pathLst>
                <a:path w="633412" h="642060">
                  <a:moveTo>
                    <a:pt x="633412" y="586625"/>
                  </a:moveTo>
                  <a:lnTo>
                    <a:pt x="633412" y="0"/>
                  </a:lnTo>
                  <a:cubicBezTo>
                    <a:pt x="589623" y="23292"/>
                    <a:pt x="464401" y="40094"/>
                    <a:pt x="316713" y="40094"/>
                  </a:cubicBezTo>
                  <a:cubicBezTo>
                    <a:pt x="169012" y="40094"/>
                    <a:pt x="43790" y="23292"/>
                    <a:pt x="0" y="0"/>
                  </a:cubicBezTo>
                  <a:lnTo>
                    <a:pt x="0" y="586625"/>
                  </a:lnTo>
                  <a:cubicBezTo>
                    <a:pt x="0" y="617257"/>
                    <a:pt x="141808" y="642060"/>
                    <a:pt x="316713" y="642060"/>
                  </a:cubicBezTo>
                  <a:cubicBezTo>
                    <a:pt x="491617" y="642060"/>
                    <a:pt x="633412" y="617257"/>
                    <a:pt x="633412" y="586625"/>
                  </a:cubicBezTo>
                  <a:close/>
                  <a:moveTo>
                    <a:pt x="633412" y="586625"/>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5" name="Freeform 9416"/>
            <p:cNvSpPr/>
            <p:nvPr/>
          </p:nvSpPr>
          <p:spPr>
            <a:xfrm>
              <a:off x="4133792" y="4258757"/>
              <a:ext cx="774976" cy="111579"/>
            </a:xfrm>
            <a:custGeom>
              <a:avLst/>
              <a:gdLst/>
              <a:ahLst/>
              <a:cxnLst/>
              <a:rect l="0" t="0" r="0" b="0"/>
              <a:pathLst>
                <a:path w="666750" h="81610">
                  <a:moveTo>
                    <a:pt x="666750" y="0"/>
                  </a:moveTo>
                  <a:lnTo>
                    <a:pt x="666750" y="23228"/>
                  </a:lnTo>
                  <a:cubicBezTo>
                    <a:pt x="666750" y="55460"/>
                    <a:pt x="517500" y="81610"/>
                    <a:pt x="333388" y="81610"/>
                  </a:cubicBezTo>
                  <a:cubicBezTo>
                    <a:pt x="149251" y="81610"/>
                    <a:pt x="0" y="55460"/>
                    <a:pt x="0" y="23228"/>
                  </a:cubicBezTo>
                  <a:lnTo>
                    <a:pt x="0" y="0"/>
                  </a:lnTo>
                  <a:cubicBezTo>
                    <a:pt x="0" y="32232"/>
                    <a:pt x="149251" y="58381"/>
                    <a:pt x="333388" y="58381"/>
                  </a:cubicBezTo>
                  <a:cubicBezTo>
                    <a:pt x="517500" y="58381"/>
                    <a:pt x="666750" y="32232"/>
                    <a:pt x="666750" y="0"/>
                  </a:cubicBezTo>
                </a:path>
              </a:pathLst>
            </a:custGeom>
            <a:solidFill>
              <a:srgbClr val="D3DADC">
                <a:alpha val="100000"/>
              </a:srgbClr>
            </a:solidFill>
            <a:ln w="519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6" name="Freeform 9417"/>
            <p:cNvSpPr/>
            <p:nvPr/>
          </p:nvSpPr>
          <p:spPr>
            <a:xfrm>
              <a:off x="4133802" y="4258757"/>
              <a:ext cx="774976" cy="111579"/>
            </a:xfrm>
            <a:custGeom>
              <a:avLst/>
              <a:gdLst/>
              <a:ahLst/>
              <a:cxnLst/>
              <a:rect l="0" t="0" r="0" b="0"/>
              <a:pathLst>
                <a:path w="666750" h="81610">
                  <a:moveTo>
                    <a:pt x="666750" y="0"/>
                  </a:moveTo>
                  <a:lnTo>
                    <a:pt x="666750" y="23228"/>
                  </a:lnTo>
                  <a:cubicBezTo>
                    <a:pt x="666750" y="55460"/>
                    <a:pt x="517500" y="81610"/>
                    <a:pt x="333363" y="81610"/>
                  </a:cubicBezTo>
                  <a:cubicBezTo>
                    <a:pt x="149251" y="81610"/>
                    <a:pt x="0" y="55460"/>
                    <a:pt x="0" y="23228"/>
                  </a:cubicBezTo>
                  <a:lnTo>
                    <a:pt x="0" y="0"/>
                  </a:lnTo>
                  <a:cubicBezTo>
                    <a:pt x="0" y="32232"/>
                    <a:pt x="149251" y="58381"/>
                    <a:pt x="333363" y="58381"/>
                  </a:cubicBezTo>
                  <a:cubicBezTo>
                    <a:pt x="517500" y="58381"/>
                    <a:pt x="666750" y="32232"/>
                    <a:pt x="666750" y="0"/>
                  </a:cubicBezTo>
                  <a:close/>
                  <a:moveTo>
                    <a:pt x="666750" y="0"/>
                  </a:moveTo>
                </a:path>
              </a:pathLst>
            </a:custGeom>
            <a:noFill/>
            <a:ln w="5194" cap="rnd" cmpd="sng">
              <a:solidFill>
                <a:srgbClr val="434546">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7" name="Freeform 9481"/>
            <p:cNvSpPr/>
            <p:nvPr/>
          </p:nvSpPr>
          <p:spPr>
            <a:xfrm>
              <a:off x="4440331" y="4983680"/>
              <a:ext cx="36166" cy="173358"/>
            </a:xfrm>
            <a:custGeom>
              <a:avLst/>
              <a:gdLst/>
              <a:ahLst/>
              <a:cxnLst/>
              <a:rect l="0" t="0" r="0" b="0"/>
              <a:pathLst>
                <a:path w="31115" h="126796">
                  <a:moveTo>
                    <a:pt x="0" y="0"/>
                  </a:moveTo>
                  <a:lnTo>
                    <a:pt x="88" y="3606"/>
                  </a:lnTo>
                  <a:cubicBezTo>
                    <a:pt x="406" y="4025"/>
                    <a:pt x="1866" y="7137"/>
                    <a:pt x="1841" y="7492"/>
                  </a:cubicBezTo>
                  <a:cubicBezTo>
                    <a:pt x="1549" y="7747"/>
                    <a:pt x="495" y="8343"/>
                    <a:pt x="355" y="8750"/>
                  </a:cubicBezTo>
                  <a:cubicBezTo>
                    <a:pt x="444" y="10223"/>
                    <a:pt x="1778" y="12738"/>
                    <a:pt x="1346" y="14135"/>
                  </a:cubicBezTo>
                  <a:cubicBezTo>
                    <a:pt x="1219" y="14541"/>
                    <a:pt x="406" y="15786"/>
                    <a:pt x="457" y="16141"/>
                  </a:cubicBezTo>
                  <a:cubicBezTo>
                    <a:pt x="495" y="16433"/>
                    <a:pt x="228" y="16624"/>
                    <a:pt x="355" y="16891"/>
                  </a:cubicBezTo>
                  <a:cubicBezTo>
                    <a:pt x="1473" y="19608"/>
                    <a:pt x="1574" y="19443"/>
                    <a:pt x="711" y="22288"/>
                  </a:cubicBezTo>
                  <a:cubicBezTo>
                    <a:pt x="457" y="23139"/>
                    <a:pt x="2247" y="25133"/>
                    <a:pt x="2336" y="26911"/>
                  </a:cubicBezTo>
                  <a:cubicBezTo>
                    <a:pt x="2374" y="27444"/>
                    <a:pt x="1193" y="27851"/>
                    <a:pt x="1244" y="28549"/>
                  </a:cubicBezTo>
                  <a:cubicBezTo>
                    <a:pt x="1650" y="29908"/>
                    <a:pt x="2870" y="36880"/>
                    <a:pt x="2590" y="38582"/>
                  </a:cubicBezTo>
                  <a:cubicBezTo>
                    <a:pt x="2514" y="39115"/>
                    <a:pt x="2184" y="43319"/>
                    <a:pt x="2222" y="43459"/>
                  </a:cubicBezTo>
                  <a:cubicBezTo>
                    <a:pt x="2044" y="43535"/>
                    <a:pt x="1015" y="44018"/>
                    <a:pt x="977" y="44107"/>
                  </a:cubicBezTo>
                  <a:cubicBezTo>
                    <a:pt x="1028" y="44691"/>
                    <a:pt x="1435" y="45643"/>
                    <a:pt x="1968" y="45872"/>
                  </a:cubicBezTo>
                  <a:cubicBezTo>
                    <a:pt x="1714" y="45808"/>
                    <a:pt x="1473" y="45808"/>
                    <a:pt x="1193" y="45859"/>
                  </a:cubicBezTo>
                  <a:lnTo>
                    <a:pt x="1371" y="51879"/>
                  </a:lnTo>
                  <a:cubicBezTo>
                    <a:pt x="1473" y="52222"/>
                    <a:pt x="1689" y="52387"/>
                    <a:pt x="1968" y="52374"/>
                  </a:cubicBezTo>
                  <a:cubicBezTo>
                    <a:pt x="2311" y="52844"/>
                    <a:pt x="3301" y="54940"/>
                    <a:pt x="3225" y="55638"/>
                  </a:cubicBezTo>
                  <a:cubicBezTo>
                    <a:pt x="2489" y="55816"/>
                    <a:pt x="2006" y="57175"/>
                    <a:pt x="1473" y="57759"/>
                  </a:cubicBezTo>
                  <a:cubicBezTo>
                    <a:pt x="2159" y="59042"/>
                    <a:pt x="3429" y="60121"/>
                    <a:pt x="3352" y="61899"/>
                  </a:cubicBezTo>
                  <a:cubicBezTo>
                    <a:pt x="3314" y="62788"/>
                    <a:pt x="2590" y="65176"/>
                    <a:pt x="2590" y="65290"/>
                  </a:cubicBezTo>
                  <a:cubicBezTo>
                    <a:pt x="2666" y="65760"/>
                    <a:pt x="3937" y="66611"/>
                    <a:pt x="3975" y="68300"/>
                  </a:cubicBezTo>
                  <a:cubicBezTo>
                    <a:pt x="4013" y="69456"/>
                    <a:pt x="2451" y="69850"/>
                    <a:pt x="1968" y="70548"/>
                  </a:cubicBezTo>
                  <a:cubicBezTo>
                    <a:pt x="2159" y="71247"/>
                    <a:pt x="2692" y="72364"/>
                    <a:pt x="1892" y="72936"/>
                  </a:cubicBezTo>
                  <a:lnTo>
                    <a:pt x="1968" y="75438"/>
                  </a:lnTo>
                  <a:cubicBezTo>
                    <a:pt x="2921" y="76174"/>
                    <a:pt x="3365" y="76796"/>
                    <a:pt x="3987" y="77812"/>
                  </a:cubicBezTo>
                  <a:cubicBezTo>
                    <a:pt x="1828" y="79794"/>
                    <a:pt x="5143" y="85369"/>
                    <a:pt x="6159" y="86093"/>
                  </a:cubicBezTo>
                  <a:cubicBezTo>
                    <a:pt x="6261" y="86169"/>
                    <a:pt x="8496" y="86664"/>
                    <a:pt x="8585" y="86677"/>
                  </a:cubicBezTo>
                  <a:cubicBezTo>
                    <a:pt x="8762" y="87706"/>
                    <a:pt x="8318" y="88772"/>
                    <a:pt x="8585" y="89966"/>
                  </a:cubicBezTo>
                  <a:cubicBezTo>
                    <a:pt x="8928" y="91452"/>
                    <a:pt x="10452" y="91325"/>
                    <a:pt x="11163" y="92392"/>
                  </a:cubicBezTo>
                  <a:cubicBezTo>
                    <a:pt x="12471" y="94348"/>
                    <a:pt x="10680" y="95465"/>
                    <a:pt x="12014" y="97116"/>
                  </a:cubicBezTo>
                  <a:cubicBezTo>
                    <a:pt x="14046" y="99593"/>
                    <a:pt x="17119" y="101244"/>
                    <a:pt x="19583" y="104101"/>
                  </a:cubicBezTo>
                  <a:cubicBezTo>
                    <a:pt x="20193" y="104787"/>
                    <a:pt x="19303" y="106705"/>
                    <a:pt x="19164" y="107810"/>
                  </a:cubicBezTo>
                  <a:cubicBezTo>
                    <a:pt x="18961" y="109156"/>
                    <a:pt x="20751" y="109359"/>
                    <a:pt x="21310" y="110236"/>
                  </a:cubicBezTo>
                  <a:cubicBezTo>
                    <a:pt x="21374" y="111671"/>
                    <a:pt x="19303" y="112826"/>
                    <a:pt x="20307" y="114947"/>
                  </a:cubicBezTo>
                  <a:cubicBezTo>
                    <a:pt x="20307" y="114960"/>
                    <a:pt x="20510" y="115150"/>
                    <a:pt x="20574" y="115379"/>
                  </a:cubicBezTo>
                  <a:cubicBezTo>
                    <a:pt x="20751" y="115849"/>
                    <a:pt x="24777" y="118452"/>
                    <a:pt x="25463" y="118948"/>
                  </a:cubicBezTo>
                  <a:cubicBezTo>
                    <a:pt x="25895" y="119303"/>
                    <a:pt x="26060" y="122516"/>
                    <a:pt x="27165" y="123812"/>
                  </a:cubicBezTo>
                  <a:lnTo>
                    <a:pt x="28067" y="123901"/>
                  </a:lnTo>
                  <a:lnTo>
                    <a:pt x="29629" y="126796"/>
                  </a:lnTo>
                  <a:lnTo>
                    <a:pt x="29578" y="125691"/>
                  </a:lnTo>
                  <a:cubicBezTo>
                    <a:pt x="31115" y="123228"/>
                    <a:pt x="30048" y="118681"/>
                    <a:pt x="29095" y="117322"/>
                  </a:cubicBezTo>
                  <a:cubicBezTo>
                    <a:pt x="29489" y="116916"/>
                    <a:pt x="30353" y="117195"/>
                    <a:pt x="30518" y="116484"/>
                  </a:cubicBezTo>
                  <a:cubicBezTo>
                    <a:pt x="29806" y="112369"/>
                    <a:pt x="27927" y="113093"/>
                    <a:pt x="29286" y="108115"/>
                  </a:cubicBezTo>
                  <a:cubicBezTo>
                    <a:pt x="29451" y="107556"/>
                    <a:pt x="28117" y="106616"/>
                    <a:pt x="28295" y="105537"/>
                  </a:cubicBezTo>
                  <a:cubicBezTo>
                    <a:pt x="28562" y="103847"/>
                    <a:pt x="30708" y="103123"/>
                    <a:pt x="30162" y="101244"/>
                  </a:cubicBezTo>
                  <a:cubicBezTo>
                    <a:pt x="29629" y="99415"/>
                    <a:pt x="28206" y="98729"/>
                    <a:pt x="28371" y="96532"/>
                  </a:cubicBezTo>
                  <a:cubicBezTo>
                    <a:pt x="29197" y="94843"/>
                    <a:pt x="27635" y="91059"/>
                    <a:pt x="27165" y="89674"/>
                  </a:cubicBezTo>
                  <a:lnTo>
                    <a:pt x="27165" y="88811"/>
                  </a:lnTo>
                  <a:cubicBezTo>
                    <a:pt x="27317" y="87782"/>
                    <a:pt x="28600" y="87845"/>
                    <a:pt x="28460" y="86677"/>
                  </a:cubicBezTo>
                  <a:cubicBezTo>
                    <a:pt x="28079" y="84061"/>
                    <a:pt x="26809" y="81203"/>
                    <a:pt x="28930" y="79425"/>
                  </a:cubicBezTo>
                  <a:cubicBezTo>
                    <a:pt x="28206" y="77647"/>
                    <a:pt x="27851" y="73964"/>
                    <a:pt x="27343" y="71818"/>
                  </a:cubicBezTo>
                  <a:cubicBezTo>
                    <a:pt x="26365" y="70611"/>
                    <a:pt x="28422" y="69405"/>
                    <a:pt x="28816" y="68389"/>
                  </a:cubicBezTo>
                  <a:cubicBezTo>
                    <a:pt x="29006" y="65341"/>
                    <a:pt x="24371" y="59080"/>
                    <a:pt x="29717" y="57531"/>
                  </a:cubicBezTo>
                  <a:cubicBezTo>
                    <a:pt x="29895" y="56286"/>
                    <a:pt x="27101" y="53289"/>
                    <a:pt x="25958" y="52730"/>
                  </a:cubicBezTo>
                  <a:cubicBezTo>
                    <a:pt x="25577" y="51676"/>
                    <a:pt x="26593" y="51015"/>
                    <a:pt x="26720" y="50114"/>
                  </a:cubicBezTo>
                  <a:cubicBezTo>
                    <a:pt x="26911" y="48894"/>
                    <a:pt x="24396" y="47523"/>
                    <a:pt x="24447" y="47117"/>
                  </a:cubicBezTo>
                  <a:cubicBezTo>
                    <a:pt x="24638" y="45859"/>
                    <a:pt x="25819" y="44132"/>
                    <a:pt x="26073" y="42138"/>
                  </a:cubicBezTo>
                  <a:cubicBezTo>
                    <a:pt x="26073" y="41211"/>
                    <a:pt x="26136" y="39954"/>
                    <a:pt x="25882" y="39065"/>
                  </a:cubicBezTo>
                  <a:cubicBezTo>
                    <a:pt x="25400" y="39115"/>
                    <a:pt x="23787" y="38430"/>
                    <a:pt x="23469" y="38265"/>
                  </a:cubicBezTo>
                  <a:cubicBezTo>
                    <a:pt x="23647" y="35979"/>
                    <a:pt x="22110" y="32677"/>
                    <a:pt x="20370" y="31572"/>
                  </a:cubicBezTo>
                  <a:cubicBezTo>
                    <a:pt x="19875" y="31521"/>
                    <a:pt x="19215" y="31724"/>
                    <a:pt x="18897" y="31419"/>
                  </a:cubicBezTo>
                  <a:cubicBezTo>
                    <a:pt x="19050" y="31203"/>
                    <a:pt x="19227" y="29857"/>
                    <a:pt x="19215" y="29451"/>
                  </a:cubicBezTo>
                  <a:cubicBezTo>
                    <a:pt x="19050" y="29413"/>
                    <a:pt x="18821" y="29514"/>
                    <a:pt x="18681" y="29362"/>
                  </a:cubicBezTo>
                  <a:cubicBezTo>
                    <a:pt x="18326" y="29057"/>
                    <a:pt x="17983" y="28752"/>
                    <a:pt x="17665" y="28600"/>
                  </a:cubicBezTo>
                  <a:cubicBezTo>
                    <a:pt x="17132" y="25298"/>
                    <a:pt x="16497" y="25082"/>
                    <a:pt x="14312" y="23812"/>
                  </a:cubicBezTo>
                  <a:cubicBezTo>
                    <a:pt x="15963" y="19608"/>
                    <a:pt x="12331" y="20916"/>
                    <a:pt x="12458" y="17691"/>
                  </a:cubicBezTo>
                  <a:cubicBezTo>
                    <a:pt x="12191" y="17513"/>
                    <a:pt x="10337" y="17208"/>
                    <a:pt x="9918" y="17208"/>
                  </a:cubicBezTo>
                  <a:cubicBezTo>
                    <a:pt x="9791" y="16662"/>
                    <a:pt x="10185" y="15824"/>
                    <a:pt x="9601" y="15481"/>
                  </a:cubicBezTo>
                  <a:cubicBezTo>
                    <a:pt x="8928" y="14528"/>
                    <a:pt x="7569" y="14020"/>
                    <a:pt x="7226" y="13423"/>
                  </a:cubicBezTo>
                  <a:cubicBezTo>
                    <a:pt x="7010" y="8775"/>
                    <a:pt x="5410" y="9931"/>
                    <a:pt x="5181" y="8864"/>
                  </a:cubicBezTo>
                  <a:cubicBezTo>
                    <a:pt x="4965" y="7950"/>
                    <a:pt x="6210" y="7810"/>
                    <a:pt x="5981" y="6985"/>
                  </a:cubicBezTo>
                  <a:cubicBezTo>
                    <a:pt x="4127" y="6527"/>
                    <a:pt x="850" y="1917"/>
                    <a:pt x="889" y="1422"/>
                  </a:cubicBezTo>
                  <a:close/>
                  <a:moveTo>
                    <a:pt x="0" y="0"/>
                  </a:moveTo>
                </a:path>
              </a:pathLst>
            </a:custGeom>
            <a:solidFill>
              <a:srgbClr val="F2E8E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8" name="Freeform 9482"/>
            <p:cNvSpPr/>
            <p:nvPr/>
          </p:nvSpPr>
          <p:spPr>
            <a:xfrm>
              <a:off x="4466240" y="5040098"/>
              <a:ext cx="9948" cy="115467"/>
            </a:xfrm>
            <a:custGeom>
              <a:avLst/>
              <a:gdLst/>
              <a:ahLst/>
              <a:cxnLst/>
              <a:rect l="0" t="0" r="0" b="0"/>
              <a:pathLst>
                <a:path w="8559" h="84454">
                  <a:moveTo>
                    <a:pt x="4216" y="368"/>
                  </a:moveTo>
                  <a:cubicBezTo>
                    <a:pt x="4254" y="761"/>
                    <a:pt x="4128" y="1079"/>
                    <a:pt x="3848" y="1295"/>
                  </a:cubicBezTo>
                  <a:cubicBezTo>
                    <a:pt x="3772" y="2869"/>
                    <a:pt x="2527" y="4533"/>
                    <a:pt x="2566" y="5727"/>
                  </a:cubicBezTo>
                  <a:cubicBezTo>
                    <a:pt x="3378" y="6082"/>
                    <a:pt x="3937" y="6527"/>
                    <a:pt x="4584" y="7200"/>
                  </a:cubicBezTo>
                  <a:cubicBezTo>
                    <a:pt x="4622" y="8445"/>
                    <a:pt x="3734" y="9130"/>
                    <a:pt x="4039" y="10337"/>
                  </a:cubicBezTo>
                  <a:cubicBezTo>
                    <a:pt x="4317" y="11493"/>
                    <a:pt x="6082" y="13068"/>
                    <a:pt x="6260" y="14211"/>
                  </a:cubicBezTo>
                  <a:cubicBezTo>
                    <a:pt x="6362" y="14972"/>
                    <a:pt x="5320" y="17982"/>
                    <a:pt x="5320" y="18643"/>
                  </a:cubicBezTo>
                  <a:cubicBezTo>
                    <a:pt x="5384" y="21653"/>
                    <a:pt x="6019" y="22656"/>
                    <a:pt x="6438" y="25094"/>
                  </a:cubicBezTo>
                  <a:cubicBezTo>
                    <a:pt x="6679" y="26568"/>
                    <a:pt x="5320" y="27558"/>
                    <a:pt x="5320" y="29158"/>
                  </a:cubicBezTo>
                  <a:cubicBezTo>
                    <a:pt x="5320" y="30530"/>
                    <a:pt x="6806" y="36486"/>
                    <a:pt x="6717" y="38010"/>
                  </a:cubicBezTo>
                  <a:cubicBezTo>
                    <a:pt x="5168" y="40538"/>
                    <a:pt x="7086" y="44081"/>
                    <a:pt x="6717" y="45389"/>
                  </a:cubicBezTo>
                  <a:cubicBezTo>
                    <a:pt x="3734" y="48069"/>
                    <a:pt x="6679" y="51803"/>
                    <a:pt x="6984" y="54622"/>
                  </a:cubicBezTo>
                  <a:cubicBezTo>
                    <a:pt x="7060" y="55155"/>
                    <a:pt x="6006" y="55486"/>
                    <a:pt x="6527" y="56641"/>
                  </a:cubicBezTo>
                  <a:cubicBezTo>
                    <a:pt x="7581" y="57657"/>
                    <a:pt x="8559" y="60591"/>
                    <a:pt x="7733" y="62280"/>
                  </a:cubicBezTo>
                  <a:cubicBezTo>
                    <a:pt x="7251" y="62775"/>
                    <a:pt x="6933" y="63207"/>
                    <a:pt x="6616" y="63664"/>
                  </a:cubicBezTo>
                  <a:lnTo>
                    <a:pt x="6616" y="64388"/>
                  </a:lnTo>
                  <a:cubicBezTo>
                    <a:pt x="6984" y="67131"/>
                    <a:pt x="7200" y="65950"/>
                    <a:pt x="6616" y="68655"/>
                  </a:cubicBezTo>
                  <a:lnTo>
                    <a:pt x="6616" y="69024"/>
                  </a:lnTo>
                  <a:cubicBezTo>
                    <a:pt x="6616" y="69240"/>
                    <a:pt x="8292" y="75158"/>
                    <a:pt x="8470" y="75463"/>
                  </a:cubicBezTo>
                  <a:cubicBezTo>
                    <a:pt x="7759" y="75678"/>
                    <a:pt x="7695" y="76136"/>
                    <a:pt x="7352" y="76212"/>
                  </a:cubicBezTo>
                  <a:lnTo>
                    <a:pt x="7352" y="76936"/>
                  </a:lnTo>
                  <a:cubicBezTo>
                    <a:pt x="8508" y="77596"/>
                    <a:pt x="8064" y="84213"/>
                    <a:pt x="7873" y="84454"/>
                  </a:cubicBezTo>
                  <a:cubicBezTo>
                    <a:pt x="3937" y="82079"/>
                    <a:pt x="6502" y="78053"/>
                    <a:pt x="5879" y="75094"/>
                  </a:cubicBezTo>
                  <a:cubicBezTo>
                    <a:pt x="5371" y="72745"/>
                    <a:pt x="4393" y="68859"/>
                    <a:pt x="4216" y="66979"/>
                  </a:cubicBezTo>
                  <a:cubicBezTo>
                    <a:pt x="4051" y="65214"/>
                    <a:pt x="5333" y="61289"/>
                    <a:pt x="5320" y="60159"/>
                  </a:cubicBezTo>
                  <a:cubicBezTo>
                    <a:pt x="5320" y="59423"/>
                    <a:pt x="4204" y="57975"/>
                    <a:pt x="3848" y="56832"/>
                  </a:cubicBezTo>
                  <a:cubicBezTo>
                    <a:pt x="3416" y="55308"/>
                    <a:pt x="4673" y="54736"/>
                    <a:pt x="4584" y="53517"/>
                  </a:cubicBezTo>
                  <a:cubicBezTo>
                    <a:pt x="4571" y="53123"/>
                    <a:pt x="3378" y="49809"/>
                    <a:pt x="3112" y="48716"/>
                  </a:cubicBezTo>
                  <a:cubicBezTo>
                    <a:pt x="2934" y="48031"/>
                    <a:pt x="3366" y="46913"/>
                    <a:pt x="3467" y="46507"/>
                  </a:cubicBezTo>
                  <a:cubicBezTo>
                    <a:pt x="3861" y="45148"/>
                    <a:pt x="2883" y="38277"/>
                    <a:pt x="2921" y="38188"/>
                  </a:cubicBezTo>
                  <a:cubicBezTo>
                    <a:pt x="3175" y="37706"/>
                    <a:pt x="4001" y="36474"/>
                    <a:pt x="4039" y="35978"/>
                  </a:cubicBezTo>
                  <a:cubicBezTo>
                    <a:pt x="4254" y="33032"/>
                    <a:pt x="3620" y="30619"/>
                    <a:pt x="3112" y="28244"/>
                  </a:cubicBezTo>
                  <a:cubicBezTo>
                    <a:pt x="2908" y="27228"/>
                    <a:pt x="3404" y="25882"/>
                    <a:pt x="3467" y="25272"/>
                  </a:cubicBezTo>
                  <a:cubicBezTo>
                    <a:pt x="4001" y="20891"/>
                    <a:pt x="1854" y="12255"/>
                    <a:pt x="724" y="9042"/>
                  </a:cubicBezTo>
                  <a:cubicBezTo>
                    <a:pt x="0" y="7022"/>
                    <a:pt x="2197" y="1003"/>
                    <a:pt x="2921" y="0"/>
                  </a:cubicBezTo>
                  <a:cubicBezTo>
                    <a:pt x="3366" y="140"/>
                    <a:pt x="3937" y="13"/>
                    <a:pt x="4216" y="368"/>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99" name="Freeform 9483"/>
            <p:cNvSpPr/>
            <p:nvPr/>
          </p:nvSpPr>
          <p:spPr>
            <a:xfrm>
              <a:off x="4469698" y="5025227"/>
              <a:ext cx="101483" cy="16390"/>
            </a:xfrm>
            <a:custGeom>
              <a:avLst/>
              <a:gdLst/>
              <a:ahLst/>
              <a:cxnLst/>
              <a:rect l="0" t="0" r="0" b="0"/>
              <a:pathLst>
                <a:path w="87311" h="11988">
                  <a:moveTo>
                    <a:pt x="139" y="11988"/>
                  </a:moveTo>
                  <a:cubicBezTo>
                    <a:pt x="1383" y="11531"/>
                    <a:pt x="1917" y="10680"/>
                    <a:pt x="3085" y="10147"/>
                  </a:cubicBezTo>
                  <a:cubicBezTo>
                    <a:pt x="3771" y="10680"/>
                    <a:pt x="4215" y="10973"/>
                    <a:pt x="5307" y="10960"/>
                  </a:cubicBezTo>
                  <a:cubicBezTo>
                    <a:pt x="5726" y="10858"/>
                    <a:pt x="6362" y="9410"/>
                    <a:pt x="6768" y="9220"/>
                  </a:cubicBezTo>
                  <a:cubicBezTo>
                    <a:pt x="9968" y="10833"/>
                    <a:pt x="11899" y="9258"/>
                    <a:pt x="12686" y="9499"/>
                  </a:cubicBezTo>
                  <a:cubicBezTo>
                    <a:pt x="13537" y="9931"/>
                    <a:pt x="14667" y="11099"/>
                    <a:pt x="15912" y="10147"/>
                  </a:cubicBezTo>
                  <a:cubicBezTo>
                    <a:pt x="17309" y="8382"/>
                    <a:pt x="26453" y="9322"/>
                    <a:pt x="28536" y="8471"/>
                  </a:cubicBezTo>
                  <a:cubicBezTo>
                    <a:pt x="28599" y="8064"/>
                    <a:pt x="28790" y="7874"/>
                    <a:pt x="29094" y="7925"/>
                  </a:cubicBezTo>
                  <a:cubicBezTo>
                    <a:pt x="29183" y="7709"/>
                    <a:pt x="29869" y="7061"/>
                    <a:pt x="30034" y="6997"/>
                  </a:cubicBezTo>
                  <a:cubicBezTo>
                    <a:pt x="30974" y="7112"/>
                    <a:pt x="31800" y="8318"/>
                    <a:pt x="33158" y="7925"/>
                  </a:cubicBezTo>
                  <a:cubicBezTo>
                    <a:pt x="34124" y="7645"/>
                    <a:pt x="34924" y="6667"/>
                    <a:pt x="35940" y="6629"/>
                  </a:cubicBezTo>
                  <a:cubicBezTo>
                    <a:pt x="36041" y="6629"/>
                    <a:pt x="41490" y="7556"/>
                    <a:pt x="42747" y="7747"/>
                  </a:cubicBezTo>
                  <a:cubicBezTo>
                    <a:pt x="42988" y="7480"/>
                    <a:pt x="43636" y="6083"/>
                    <a:pt x="44246" y="6083"/>
                  </a:cubicBezTo>
                  <a:cubicBezTo>
                    <a:pt x="45820" y="6096"/>
                    <a:pt x="48195" y="6439"/>
                    <a:pt x="49580" y="6451"/>
                  </a:cubicBezTo>
                  <a:cubicBezTo>
                    <a:pt x="49923" y="6451"/>
                    <a:pt x="53339" y="4965"/>
                    <a:pt x="54190" y="4800"/>
                  </a:cubicBezTo>
                  <a:cubicBezTo>
                    <a:pt x="54342" y="4762"/>
                    <a:pt x="56488" y="6096"/>
                    <a:pt x="56984" y="6261"/>
                  </a:cubicBezTo>
                  <a:cubicBezTo>
                    <a:pt x="57581" y="6146"/>
                    <a:pt x="65442" y="3683"/>
                    <a:pt x="65455" y="3683"/>
                  </a:cubicBezTo>
                  <a:cubicBezTo>
                    <a:pt x="66737" y="3861"/>
                    <a:pt x="72186" y="5702"/>
                    <a:pt x="72465" y="3314"/>
                  </a:cubicBezTo>
                  <a:cubicBezTo>
                    <a:pt x="73494" y="3365"/>
                    <a:pt x="74510" y="4203"/>
                    <a:pt x="75780" y="3861"/>
                  </a:cubicBezTo>
                  <a:cubicBezTo>
                    <a:pt x="75932" y="3848"/>
                    <a:pt x="76021" y="3734"/>
                    <a:pt x="76161" y="3683"/>
                  </a:cubicBezTo>
                  <a:cubicBezTo>
                    <a:pt x="76529" y="3543"/>
                    <a:pt x="77164" y="2603"/>
                    <a:pt x="77431" y="2565"/>
                  </a:cubicBezTo>
                  <a:cubicBezTo>
                    <a:pt x="80733" y="2298"/>
                    <a:pt x="83946" y="2210"/>
                    <a:pt x="87311" y="2108"/>
                  </a:cubicBezTo>
                  <a:cubicBezTo>
                    <a:pt x="86816" y="724"/>
                    <a:pt x="84987" y="1321"/>
                    <a:pt x="84289" y="0"/>
                  </a:cubicBezTo>
                  <a:cubicBezTo>
                    <a:pt x="82473" y="381"/>
                    <a:pt x="74345" y="406"/>
                    <a:pt x="74116" y="1651"/>
                  </a:cubicBezTo>
                  <a:cubicBezTo>
                    <a:pt x="70408" y="152"/>
                    <a:pt x="62762" y="2425"/>
                    <a:pt x="59727" y="3314"/>
                  </a:cubicBezTo>
                  <a:cubicBezTo>
                    <a:pt x="58292" y="3721"/>
                    <a:pt x="56425" y="3124"/>
                    <a:pt x="55663" y="2565"/>
                  </a:cubicBezTo>
                  <a:cubicBezTo>
                    <a:pt x="55650" y="2565"/>
                    <a:pt x="54672" y="2590"/>
                    <a:pt x="54571" y="2565"/>
                  </a:cubicBezTo>
                  <a:cubicBezTo>
                    <a:pt x="53186" y="2476"/>
                    <a:pt x="51510" y="3911"/>
                    <a:pt x="50329" y="4064"/>
                  </a:cubicBezTo>
                  <a:cubicBezTo>
                    <a:pt x="45325" y="4584"/>
                    <a:pt x="41033" y="4826"/>
                    <a:pt x="36118" y="4800"/>
                  </a:cubicBezTo>
                  <a:cubicBezTo>
                    <a:pt x="33311" y="4762"/>
                    <a:pt x="28396" y="6667"/>
                    <a:pt x="26339" y="6997"/>
                  </a:cubicBezTo>
                  <a:cubicBezTo>
                    <a:pt x="24662" y="7264"/>
                    <a:pt x="22567" y="6172"/>
                    <a:pt x="20611" y="6807"/>
                  </a:cubicBezTo>
                  <a:cubicBezTo>
                    <a:pt x="15709" y="8458"/>
                    <a:pt x="11226" y="6172"/>
                    <a:pt x="7149" y="6997"/>
                  </a:cubicBezTo>
                  <a:cubicBezTo>
                    <a:pt x="6425" y="7150"/>
                    <a:pt x="5091" y="8648"/>
                    <a:pt x="4380" y="8852"/>
                  </a:cubicBezTo>
                  <a:cubicBezTo>
                    <a:pt x="1599" y="9664"/>
                    <a:pt x="1929" y="7886"/>
                    <a:pt x="0" y="10465"/>
                  </a:cubicBezTo>
                  <a:close/>
                  <a:moveTo>
                    <a:pt x="139" y="11988"/>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0" name="Freeform 9485"/>
            <p:cNvSpPr/>
            <p:nvPr/>
          </p:nvSpPr>
          <p:spPr>
            <a:xfrm>
              <a:off x="4474433" y="5146199"/>
              <a:ext cx="61496" cy="11303"/>
            </a:xfrm>
            <a:custGeom>
              <a:avLst/>
              <a:gdLst/>
              <a:ahLst/>
              <a:cxnLst/>
              <a:rect l="0" t="0" r="0" b="0"/>
              <a:pathLst>
                <a:path w="52908" h="8267">
                  <a:moveTo>
                    <a:pt x="0" y="7378"/>
                  </a:moveTo>
                  <a:cubicBezTo>
                    <a:pt x="1511" y="7746"/>
                    <a:pt x="4076" y="8267"/>
                    <a:pt x="5549" y="8216"/>
                  </a:cubicBezTo>
                  <a:cubicBezTo>
                    <a:pt x="5892" y="7378"/>
                    <a:pt x="6781" y="6883"/>
                    <a:pt x="7226" y="6134"/>
                  </a:cubicBezTo>
                  <a:cubicBezTo>
                    <a:pt x="8851" y="6426"/>
                    <a:pt x="9334" y="6972"/>
                    <a:pt x="10845" y="7378"/>
                  </a:cubicBezTo>
                  <a:cubicBezTo>
                    <a:pt x="11455" y="7555"/>
                    <a:pt x="12331" y="7036"/>
                    <a:pt x="12928" y="6972"/>
                  </a:cubicBezTo>
                  <a:cubicBezTo>
                    <a:pt x="14401" y="6756"/>
                    <a:pt x="15595" y="7631"/>
                    <a:pt x="17106" y="7657"/>
                  </a:cubicBezTo>
                  <a:cubicBezTo>
                    <a:pt x="17246" y="7657"/>
                    <a:pt x="17373" y="7631"/>
                    <a:pt x="17513" y="7517"/>
                  </a:cubicBezTo>
                  <a:cubicBezTo>
                    <a:pt x="17665" y="7390"/>
                    <a:pt x="17792" y="7239"/>
                    <a:pt x="17932" y="7099"/>
                  </a:cubicBezTo>
                  <a:cubicBezTo>
                    <a:pt x="18580" y="6070"/>
                    <a:pt x="19367" y="5766"/>
                    <a:pt x="20154" y="5156"/>
                  </a:cubicBezTo>
                  <a:cubicBezTo>
                    <a:pt x="20700" y="4737"/>
                    <a:pt x="28575" y="5778"/>
                    <a:pt x="29590" y="5855"/>
                  </a:cubicBezTo>
                  <a:cubicBezTo>
                    <a:pt x="30670" y="5918"/>
                    <a:pt x="31280" y="4800"/>
                    <a:pt x="31826" y="4597"/>
                  </a:cubicBezTo>
                  <a:cubicBezTo>
                    <a:pt x="32194" y="4470"/>
                    <a:pt x="34061" y="5194"/>
                    <a:pt x="34467" y="5283"/>
                  </a:cubicBezTo>
                  <a:cubicBezTo>
                    <a:pt x="35267" y="5512"/>
                    <a:pt x="36639" y="3988"/>
                    <a:pt x="36969" y="3899"/>
                  </a:cubicBezTo>
                  <a:cubicBezTo>
                    <a:pt x="38074" y="3632"/>
                    <a:pt x="39827" y="2464"/>
                    <a:pt x="40855" y="2514"/>
                  </a:cubicBezTo>
                  <a:cubicBezTo>
                    <a:pt x="42202" y="2603"/>
                    <a:pt x="47155" y="2222"/>
                    <a:pt x="47256" y="2235"/>
                  </a:cubicBezTo>
                  <a:cubicBezTo>
                    <a:pt x="47967" y="2375"/>
                    <a:pt x="49885" y="3010"/>
                    <a:pt x="50457" y="2946"/>
                  </a:cubicBezTo>
                  <a:cubicBezTo>
                    <a:pt x="51320" y="2806"/>
                    <a:pt x="52031" y="2184"/>
                    <a:pt x="52908" y="1981"/>
                  </a:cubicBezTo>
                  <a:cubicBezTo>
                    <a:pt x="52603" y="1841"/>
                    <a:pt x="52565" y="1384"/>
                    <a:pt x="52463" y="1067"/>
                  </a:cubicBezTo>
                  <a:cubicBezTo>
                    <a:pt x="51879" y="978"/>
                    <a:pt x="49872" y="1714"/>
                    <a:pt x="49479" y="1397"/>
                  </a:cubicBezTo>
                  <a:cubicBezTo>
                    <a:pt x="47688" y="0"/>
                    <a:pt x="39484" y="1155"/>
                    <a:pt x="37249" y="1829"/>
                  </a:cubicBezTo>
                  <a:cubicBezTo>
                    <a:pt x="36372" y="2095"/>
                    <a:pt x="35217" y="3010"/>
                    <a:pt x="34607" y="3073"/>
                  </a:cubicBezTo>
                  <a:cubicBezTo>
                    <a:pt x="31965" y="1575"/>
                    <a:pt x="30848" y="4038"/>
                    <a:pt x="28905" y="3899"/>
                  </a:cubicBezTo>
                  <a:cubicBezTo>
                    <a:pt x="26911" y="3759"/>
                    <a:pt x="21285" y="3276"/>
                    <a:pt x="19748" y="3632"/>
                  </a:cubicBezTo>
                  <a:cubicBezTo>
                    <a:pt x="18097" y="4026"/>
                    <a:pt x="17487" y="5359"/>
                    <a:pt x="16675" y="5423"/>
                  </a:cubicBezTo>
                  <a:cubicBezTo>
                    <a:pt x="16090" y="5499"/>
                    <a:pt x="12598" y="5143"/>
                    <a:pt x="12103" y="5016"/>
                  </a:cubicBezTo>
                  <a:lnTo>
                    <a:pt x="11811" y="5016"/>
                  </a:lnTo>
                  <a:cubicBezTo>
                    <a:pt x="11671" y="5042"/>
                    <a:pt x="10553" y="5867"/>
                    <a:pt x="10147" y="5715"/>
                  </a:cubicBezTo>
                  <a:cubicBezTo>
                    <a:pt x="9372" y="5423"/>
                    <a:pt x="8445" y="4699"/>
                    <a:pt x="7365" y="5016"/>
                  </a:cubicBezTo>
                  <a:cubicBezTo>
                    <a:pt x="7099" y="5105"/>
                    <a:pt x="6045" y="6032"/>
                    <a:pt x="5842" y="6274"/>
                  </a:cubicBezTo>
                  <a:cubicBezTo>
                    <a:pt x="4330" y="6439"/>
                    <a:pt x="2412" y="5677"/>
                    <a:pt x="977" y="6540"/>
                  </a:cubicBezTo>
                  <a:close/>
                  <a:moveTo>
                    <a:pt x="0" y="7378"/>
                  </a:moveTo>
                </a:path>
              </a:pathLst>
            </a:custGeom>
            <a:solidFill>
              <a:srgbClr val="DDCACA">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1" name="Freeform 9486"/>
            <p:cNvSpPr/>
            <p:nvPr/>
          </p:nvSpPr>
          <p:spPr>
            <a:xfrm>
              <a:off x="4444048" y="5090933"/>
              <a:ext cx="30806" cy="65166"/>
            </a:xfrm>
            <a:custGeom>
              <a:avLst/>
              <a:gdLst/>
              <a:ahLst/>
              <a:cxnLst/>
              <a:rect l="0" t="0" r="0" b="0"/>
              <a:pathLst>
                <a:path w="26504" h="47663">
                  <a:moveTo>
                    <a:pt x="26454" y="47663"/>
                  </a:moveTo>
                  <a:cubicBezTo>
                    <a:pt x="25870" y="46851"/>
                    <a:pt x="24613" y="45339"/>
                    <a:pt x="23864" y="44908"/>
                  </a:cubicBezTo>
                  <a:cubicBezTo>
                    <a:pt x="23153" y="44539"/>
                    <a:pt x="23178" y="44311"/>
                    <a:pt x="23178" y="43993"/>
                  </a:cubicBezTo>
                  <a:cubicBezTo>
                    <a:pt x="23191" y="43472"/>
                    <a:pt x="23381" y="41809"/>
                    <a:pt x="23178" y="41682"/>
                  </a:cubicBezTo>
                  <a:cubicBezTo>
                    <a:pt x="21527" y="40602"/>
                    <a:pt x="20244" y="39713"/>
                    <a:pt x="18733" y="38405"/>
                  </a:cubicBezTo>
                  <a:cubicBezTo>
                    <a:pt x="18225" y="37948"/>
                    <a:pt x="18352" y="36310"/>
                    <a:pt x="17971" y="36081"/>
                  </a:cubicBezTo>
                  <a:cubicBezTo>
                    <a:pt x="17387" y="36183"/>
                    <a:pt x="17260" y="35852"/>
                    <a:pt x="16993" y="35878"/>
                  </a:cubicBezTo>
                  <a:cubicBezTo>
                    <a:pt x="16815" y="34710"/>
                    <a:pt x="18580" y="33973"/>
                    <a:pt x="17971" y="32601"/>
                  </a:cubicBezTo>
                  <a:cubicBezTo>
                    <a:pt x="17603" y="31801"/>
                    <a:pt x="16447" y="30912"/>
                    <a:pt x="16041" y="30684"/>
                  </a:cubicBezTo>
                  <a:cubicBezTo>
                    <a:pt x="15787" y="29833"/>
                    <a:pt x="16815" y="28791"/>
                    <a:pt x="16625" y="28169"/>
                  </a:cubicBezTo>
                  <a:cubicBezTo>
                    <a:pt x="15875" y="25896"/>
                    <a:pt x="13412" y="24194"/>
                    <a:pt x="11608" y="22949"/>
                  </a:cubicBezTo>
                  <a:cubicBezTo>
                    <a:pt x="11850" y="22098"/>
                    <a:pt x="11075" y="21908"/>
                    <a:pt x="11608" y="21324"/>
                  </a:cubicBezTo>
                  <a:cubicBezTo>
                    <a:pt x="9525" y="20143"/>
                    <a:pt x="9678" y="19012"/>
                    <a:pt x="8522" y="18327"/>
                  </a:cubicBezTo>
                  <a:cubicBezTo>
                    <a:pt x="8611" y="17082"/>
                    <a:pt x="8306" y="15533"/>
                    <a:pt x="8128" y="14275"/>
                  </a:cubicBezTo>
                  <a:cubicBezTo>
                    <a:pt x="7239" y="14174"/>
                    <a:pt x="5715" y="13780"/>
                    <a:pt x="5411" y="12738"/>
                  </a:cubicBezTo>
                  <a:cubicBezTo>
                    <a:pt x="5258" y="12116"/>
                    <a:pt x="5487" y="10338"/>
                    <a:pt x="5322" y="9449"/>
                  </a:cubicBezTo>
                  <a:cubicBezTo>
                    <a:pt x="4420" y="8255"/>
                    <a:pt x="2896" y="7747"/>
                    <a:pt x="2718" y="7519"/>
                  </a:cubicBezTo>
                  <a:cubicBezTo>
                    <a:pt x="1994" y="6642"/>
                    <a:pt x="0" y="1550"/>
                    <a:pt x="26" y="0"/>
                  </a:cubicBezTo>
                  <a:cubicBezTo>
                    <a:pt x="2172" y="3442"/>
                    <a:pt x="4014" y="4814"/>
                    <a:pt x="6198" y="7709"/>
                  </a:cubicBezTo>
                  <a:cubicBezTo>
                    <a:pt x="7227" y="9081"/>
                    <a:pt x="6350" y="10021"/>
                    <a:pt x="6909" y="11443"/>
                  </a:cubicBezTo>
                  <a:cubicBezTo>
                    <a:pt x="7493" y="12269"/>
                    <a:pt x="9157" y="12446"/>
                    <a:pt x="9284" y="13119"/>
                  </a:cubicBezTo>
                  <a:cubicBezTo>
                    <a:pt x="10008" y="17209"/>
                    <a:pt x="9640" y="16561"/>
                    <a:pt x="12002" y="18911"/>
                  </a:cubicBezTo>
                  <a:cubicBezTo>
                    <a:pt x="11761" y="20676"/>
                    <a:pt x="13843" y="20905"/>
                    <a:pt x="14491" y="21997"/>
                  </a:cubicBezTo>
                  <a:cubicBezTo>
                    <a:pt x="14390" y="23483"/>
                    <a:pt x="16498" y="24156"/>
                    <a:pt x="16993" y="24880"/>
                  </a:cubicBezTo>
                  <a:cubicBezTo>
                    <a:pt x="17209" y="25185"/>
                    <a:pt x="19889" y="32792"/>
                    <a:pt x="19889" y="32817"/>
                  </a:cubicBezTo>
                  <a:cubicBezTo>
                    <a:pt x="19939" y="33986"/>
                    <a:pt x="19304" y="34671"/>
                    <a:pt x="19711" y="35713"/>
                  </a:cubicBezTo>
                  <a:cubicBezTo>
                    <a:pt x="20155" y="36843"/>
                    <a:pt x="23419" y="39040"/>
                    <a:pt x="24143" y="39942"/>
                  </a:cubicBezTo>
                  <a:cubicBezTo>
                    <a:pt x="24676" y="40615"/>
                    <a:pt x="26504" y="45504"/>
                    <a:pt x="26442" y="46317"/>
                  </a:cubicBezTo>
                  <a:close/>
                  <a:moveTo>
                    <a:pt x="26454" y="47663"/>
                  </a:moveTo>
                </a:path>
              </a:pathLst>
            </a:custGeom>
            <a:solidFill>
              <a:srgbClr val="EBDFD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2" name="Freeform 9487"/>
            <p:cNvSpPr/>
            <p:nvPr/>
          </p:nvSpPr>
          <p:spPr>
            <a:xfrm>
              <a:off x="4479408" y="5098561"/>
              <a:ext cx="2966" cy="3436"/>
            </a:xfrm>
            <a:custGeom>
              <a:avLst/>
              <a:gdLst/>
              <a:ahLst/>
              <a:cxnLst/>
              <a:rect l="0" t="0" r="0" b="0"/>
              <a:pathLst>
                <a:path w="2552" h="2513">
                  <a:moveTo>
                    <a:pt x="190" y="901"/>
                  </a:moveTo>
                  <a:cubicBezTo>
                    <a:pt x="380" y="317"/>
                    <a:pt x="1040" y="0"/>
                    <a:pt x="1650" y="190"/>
                  </a:cubicBezTo>
                  <a:cubicBezTo>
                    <a:pt x="2234" y="394"/>
                    <a:pt x="2552" y="1027"/>
                    <a:pt x="2349" y="1612"/>
                  </a:cubicBezTo>
                  <a:cubicBezTo>
                    <a:pt x="2145" y="2196"/>
                    <a:pt x="1498" y="2513"/>
                    <a:pt x="913" y="2323"/>
                  </a:cubicBezTo>
                  <a:cubicBezTo>
                    <a:pt x="316" y="2107"/>
                    <a:pt x="0" y="1485"/>
                    <a:pt x="190" y="901"/>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3" name="Freeform 9488"/>
            <p:cNvSpPr/>
            <p:nvPr/>
          </p:nvSpPr>
          <p:spPr>
            <a:xfrm>
              <a:off x="4482023" y="5139926"/>
              <a:ext cx="8737" cy="6926"/>
            </a:xfrm>
            <a:custGeom>
              <a:avLst/>
              <a:gdLst/>
              <a:ahLst/>
              <a:cxnLst/>
              <a:rect l="0" t="0" r="0" b="0"/>
              <a:pathLst>
                <a:path w="7517" h="5066">
                  <a:moveTo>
                    <a:pt x="850" y="1485"/>
                  </a:moveTo>
                  <a:cubicBezTo>
                    <a:pt x="1700" y="406"/>
                    <a:pt x="3707" y="0"/>
                    <a:pt x="5307" y="584"/>
                  </a:cubicBezTo>
                  <a:cubicBezTo>
                    <a:pt x="6895" y="1143"/>
                    <a:pt x="7517" y="2500"/>
                    <a:pt x="6653" y="3580"/>
                  </a:cubicBezTo>
                  <a:cubicBezTo>
                    <a:pt x="5802" y="4660"/>
                    <a:pt x="3809" y="5066"/>
                    <a:pt x="2221"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4" name="Freeform 9489"/>
            <p:cNvSpPr/>
            <p:nvPr/>
          </p:nvSpPr>
          <p:spPr>
            <a:xfrm>
              <a:off x="4508080" y="5105260"/>
              <a:ext cx="8737" cy="6926"/>
            </a:xfrm>
            <a:custGeom>
              <a:avLst/>
              <a:gdLst/>
              <a:ahLst/>
              <a:cxnLst/>
              <a:rect l="0" t="0" r="0" b="0"/>
              <a:pathLst>
                <a:path w="7517" h="5066">
                  <a:moveTo>
                    <a:pt x="850" y="1485"/>
                  </a:moveTo>
                  <a:cubicBezTo>
                    <a:pt x="1713" y="406"/>
                    <a:pt x="3707" y="0"/>
                    <a:pt x="5307" y="558"/>
                  </a:cubicBezTo>
                  <a:cubicBezTo>
                    <a:pt x="6920" y="1143"/>
                    <a:pt x="7517" y="2500"/>
                    <a:pt x="6666" y="3580"/>
                  </a:cubicBezTo>
                  <a:cubicBezTo>
                    <a:pt x="5815" y="4660"/>
                    <a:pt x="3809" y="5066"/>
                    <a:pt x="2221" y="4482"/>
                  </a:cubicBezTo>
                  <a:cubicBezTo>
                    <a:pt x="622"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5" name="Freeform 9490"/>
            <p:cNvSpPr/>
            <p:nvPr/>
          </p:nvSpPr>
          <p:spPr>
            <a:xfrm>
              <a:off x="4530241" y="5131315"/>
              <a:ext cx="8722" cy="6926"/>
            </a:xfrm>
            <a:custGeom>
              <a:avLst/>
              <a:gdLst/>
              <a:ahLst/>
              <a:cxnLst/>
              <a:rect l="0" t="0" r="0" b="0"/>
              <a:pathLst>
                <a:path w="7504" h="5066">
                  <a:moveTo>
                    <a:pt x="850" y="1485"/>
                  </a:moveTo>
                  <a:cubicBezTo>
                    <a:pt x="1700" y="406"/>
                    <a:pt x="3707" y="0"/>
                    <a:pt x="5307" y="558"/>
                  </a:cubicBezTo>
                  <a:cubicBezTo>
                    <a:pt x="6895" y="1143"/>
                    <a:pt x="7504" y="2500"/>
                    <a:pt x="6666" y="3580"/>
                  </a:cubicBezTo>
                  <a:cubicBezTo>
                    <a:pt x="5802" y="4660"/>
                    <a:pt x="3809" y="5066"/>
                    <a:pt x="2196"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6" name="Freeform 9491"/>
            <p:cNvSpPr/>
            <p:nvPr/>
          </p:nvSpPr>
          <p:spPr>
            <a:xfrm>
              <a:off x="4550055" y="5077783"/>
              <a:ext cx="8722" cy="6926"/>
            </a:xfrm>
            <a:custGeom>
              <a:avLst/>
              <a:gdLst/>
              <a:ahLst/>
              <a:cxnLst/>
              <a:rect l="0" t="0" r="0" b="0"/>
              <a:pathLst>
                <a:path w="7504" h="5066">
                  <a:moveTo>
                    <a:pt x="850" y="1485"/>
                  </a:moveTo>
                  <a:cubicBezTo>
                    <a:pt x="1700" y="406"/>
                    <a:pt x="3707" y="0"/>
                    <a:pt x="5282" y="558"/>
                  </a:cubicBezTo>
                  <a:cubicBezTo>
                    <a:pt x="6895" y="1143"/>
                    <a:pt x="7504" y="2500"/>
                    <a:pt x="6653" y="3580"/>
                  </a:cubicBezTo>
                  <a:cubicBezTo>
                    <a:pt x="5802" y="4660"/>
                    <a:pt x="3809" y="5066"/>
                    <a:pt x="2196"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7" name="Freeform 9492"/>
            <p:cNvSpPr/>
            <p:nvPr/>
          </p:nvSpPr>
          <p:spPr>
            <a:xfrm>
              <a:off x="4550378" y="5101515"/>
              <a:ext cx="8737" cy="5034"/>
            </a:xfrm>
            <a:custGeom>
              <a:avLst/>
              <a:gdLst/>
              <a:ahLst/>
              <a:cxnLst/>
              <a:rect l="0" t="0" r="0" b="0"/>
              <a:pathLst>
                <a:path w="7517" h="3682">
                  <a:moveTo>
                    <a:pt x="850" y="1079"/>
                  </a:moveTo>
                  <a:cubicBezTo>
                    <a:pt x="1700" y="305"/>
                    <a:pt x="3707" y="0"/>
                    <a:pt x="5307" y="406"/>
                  </a:cubicBezTo>
                  <a:cubicBezTo>
                    <a:pt x="6895" y="826"/>
                    <a:pt x="7517" y="1802"/>
                    <a:pt x="6653" y="2602"/>
                  </a:cubicBezTo>
                  <a:cubicBezTo>
                    <a:pt x="5802" y="3390"/>
                    <a:pt x="3809" y="3682"/>
                    <a:pt x="2221" y="3276"/>
                  </a:cubicBezTo>
                  <a:cubicBezTo>
                    <a:pt x="597" y="2831"/>
                    <a:pt x="0" y="1853"/>
                    <a:pt x="850" y="1079"/>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8" name="Freeform 9493"/>
            <p:cNvSpPr/>
            <p:nvPr/>
          </p:nvSpPr>
          <p:spPr>
            <a:xfrm>
              <a:off x="4507315" y="5069719"/>
              <a:ext cx="12724" cy="5364"/>
            </a:xfrm>
            <a:custGeom>
              <a:avLst/>
              <a:gdLst/>
              <a:ahLst/>
              <a:cxnLst/>
              <a:rect l="0" t="0" r="0" b="0"/>
              <a:pathLst>
                <a:path w="10947" h="3923">
                  <a:moveTo>
                    <a:pt x="1257" y="1155"/>
                  </a:moveTo>
                  <a:cubicBezTo>
                    <a:pt x="2501" y="317"/>
                    <a:pt x="5384" y="0"/>
                    <a:pt x="7733" y="444"/>
                  </a:cubicBezTo>
                  <a:cubicBezTo>
                    <a:pt x="10058" y="889"/>
                    <a:pt x="10947" y="1929"/>
                    <a:pt x="9702" y="2767"/>
                  </a:cubicBezTo>
                  <a:cubicBezTo>
                    <a:pt x="8445" y="3606"/>
                    <a:pt x="5549" y="3923"/>
                    <a:pt x="3212" y="3479"/>
                  </a:cubicBezTo>
                  <a:cubicBezTo>
                    <a:pt x="889" y="3034"/>
                    <a:pt x="0" y="1993"/>
                    <a:pt x="1257" y="115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09" name="Freeform 9494"/>
            <p:cNvSpPr/>
            <p:nvPr/>
          </p:nvSpPr>
          <p:spPr>
            <a:xfrm>
              <a:off x="4524859" y="5087199"/>
              <a:ext cx="12723" cy="3020"/>
            </a:xfrm>
            <a:custGeom>
              <a:avLst/>
              <a:gdLst/>
              <a:ahLst/>
              <a:cxnLst/>
              <a:rect l="0" t="0" r="0" b="0"/>
              <a:pathLst>
                <a:path w="10946" h="2209">
                  <a:moveTo>
                    <a:pt x="1244" y="660"/>
                  </a:moveTo>
                  <a:cubicBezTo>
                    <a:pt x="2488" y="178"/>
                    <a:pt x="5396" y="0"/>
                    <a:pt x="7720" y="267"/>
                  </a:cubicBezTo>
                  <a:cubicBezTo>
                    <a:pt x="10057" y="495"/>
                    <a:pt x="10946" y="1091"/>
                    <a:pt x="9689" y="1561"/>
                  </a:cubicBezTo>
                  <a:cubicBezTo>
                    <a:pt x="8444" y="2044"/>
                    <a:pt x="5549" y="2209"/>
                    <a:pt x="3212" y="1968"/>
                  </a:cubicBezTo>
                  <a:cubicBezTo>
                    <a:pt x="889" y="1701"/>
                    <a:pt x="0" y="1117"/>
                    <a:pt x="1244" y="66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0" name="Freeform 9495"/>
            <p:cNvSpPr/>
            <p:nvPr/>
          </p:nvSpPr>
          <p:spPr>
            <a:xfrm>
              <a:off x="4494917" y="5126379"/>
              <a:ext cx="12709" cy="3957"/>
            </a:xfrm>
            <a:custGeom>
              <a:avLst/>
              <a:gdLst/>
              <a:ahLst/>
              <a:cxnLst/>
              <a:rect l="0" t="0" r="0" b="0"/>
              <a:pathLst>
                <a:path w="10934" h="2894">
                  <a:moveTo>
                    <a:pt x="1244" y="850"/>
                  </a:moveTo>
                  <a:cubicBezTo>
                    <a:pt x="2488" y="228"/>
                    <a:pt x="5396" y="0"/>
                    <a:pt x="7720" y="343"/>
                  </a:cubicBezTo>
                  <a:cubicBezTo>
                    <a:pt x="10057" y="660"/>
                    <a:pt x="10934" y="1434"/>
                    <a:pt x="9702" y="2043"/>
                  </a:cubicBezTo>
                  <a:cubicBezTo>
                    <a:pt x="8444" y="2653"/>
                    <a:pt x="5549" y="2894"/>
                    <a:pt x="3212" y="2551"/>
                  </a:cubicBezTo>
                  <a:cubicBezTo>
                    <a:pt x="889" y="2234"/>
                    <a:pt x="0" y="1472"/>
                    <a:pt x="1244" y="85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1" name="Freeform 9496"/>
            <p:cNvSpPr/>
            <p:nvPr/>
          </p:nvSpPr>
          <p:spPr>
            <a:xfrm>
              <a:off x="4485189" y="5068948"/>
              <a:ext cx="12709" cy="2986"/>
            </a:xfrm>
            <a:custGeom>
              <a:avLst/>
              <a:gdLst/>
              <a:ahLst/>
              <a:cxnLst/>
              <a:rect l="0" t="0" r="0" b="0"/>
              <a:pathLst>
                <a:path w="10934" h="2184">
                  <a:moveTo>
                    <a:pt x="1244" y="635"/>
                  </a:moveTo>
                  <a:cubicBezTo>
                    <a:pt x="2488" y="178"/>
                    <a:pt x="5371" y="0"/>
                    <a:pt x="7720" y="242"/>
                  </a:cubicBezTo>
                  <a:cubicBezTo>
                    <a:pt x="10045" y="496"/>
                    <a:pt x="10934" y="1079"/>
                    <a:pt x="9689" y="1536"/>
                  </a:cubicBezTo>
                  <a:cubicBezTo>
                    <a:pt x="8444" y="2006"/>
                    <a:pt x="5536" y="2184"/>
                    <a:pt x="3212" y="1930"/>
                  </a:cubicBezTo>
                  <a:cubicBezTo>
                    <a:pt x="876" y="1701"/>
                    <a:pt x="0" y="1092"/>
                    <a:pt x="1244" y="63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2" name="Freeform 9497"/>
            <p:cNvSpPr/>
            <p:nvPr/>
          </p:nvSpPr>
          <p:spPr>
            <a:xfrm>
              <a:off x="4545479" y="5035161"/>
              <a:ext cx="12709" cy="10122"/>
            </a:xfrm>
            <a:custGeom>
              <a:avLst/>
              <a:gdLst/>
              <a:ahLst/>
              <a:cxnLst/>
              <a:rect l="0" t="0" r="0" b="0"/>
              <a:pathLst>
                <a:path w="10934" h="7403">
                  <a:moveTo>
                    <a:pt x="1244" y="2184"/>
                  </a:moveTo>
                  <a:cubicBezTo>
                    <a:pt x="2488" y="610"/>
                    <a:pt x="5396" y="0"/>
                    <a:pt x="7720" y="851"/>
                  </a:cubicBezTo>
                  <a:cubicBezTo>
                    <a:pt x="10057" y="1702"/>
                    <a:pt x="10934" y="3657"/>
                    <a:pt x="9702" y="5231"/>
                  </a:cubicBezTo>
                  <a:cubicBezTo>
                    <a:pt x="8444" y="6794"/>
                    <a:pt x="5549" y="7403"/>
                    <a:pt x="3212" y="6552"/>
                  </a:cubicBezTo>
                  <a:cubicBezTo>
                    <a:pt x="876"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3" name="Freeform 9498"/>
            <p:cNvSpPr/>
            <p:nvPr/>
          </p:nvSpPr>
          <p:spPr>
            <a:xfrm>
              <a:off x="4502628" y="5046188"/>
              <a:ext cx="12723" cy="10087"/>
            </a:xfrm>
            <a:custGeom>
              <a:avLst/>
              <a:gdLst/>
              <a:ahLst/>
              <a:cxnLst/>
              <a:rect l="0" t="0" r="0" b="0"/>
              <a:pathLst>
                <a:path w="10946" h="7378">
                  <a:moveTo>
                    <a:pt x="1244" y="2159"/>
                  </a:moveTo>
                  <a:cubicBezTo>
                    <a:pt x="2488" y="597"/>
                    <a:pt x="5396" y="0"/>
                    <a:pt x="7720" y="851"/>
                  </a:cubicBezTo>
                  <a:cubicBezTo>
                    <a:pt x="10057" y="1677"/>
                    <a:pt x="10946" y="3632"/>
                    <a:pt x="9689" y="5206"/>
                  </a:cubicBezTo>
                  <a:cubicBezTo>
                    <a:pt x="8444" y="6794"/>
                    <a:pt x="5549" y="7378"/>
                    <a:pt x="3212" y="6540"/>
                  </a:cubicBezTo>
                  <a:cubicBezTo>
                    <a:pt x="889" y="5702"/>
                    <a:pt x="0" y="3733"/>
                    <a:pt x="1244" y="2159"/>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4" name="Freeform 9499"/>
            <p:cNvSpPr/>
            <p:nvPr/>
          </p:nvSpPr>
          <p:spPr>
            <a:xfrm>
              <a:off x="4536464" y="5060366"/>
              <a:ext cx="8722" cy="6910"/>
            </a:xfrm>
            <a:custGeom>
              <a:avLst/>
              <a:gdLst/>
              <a:ahLst/>
              <a:cxnLst/>
              <a:rect l="0" t="0" r="0" b="0"/>
              <a:pathLst>
                <a:path w="7504" h="5054">
                  <a:moveTo>
                    <a:pt x="850" y="1473"/>
                  </a:moveTo>
                  <a:cubicBezTo>
                    <a:pt x="1700" y="394"/>
                    <a:pt x="3707" y="0"/>
                    <a:pt x="5282" y="572"/>
                  </a:cubicBezTo>
                  <a:cubicBezTo>
                    <a:pt x="6895" y="1156"/>
                    <a:pt x="7504" y="2488"/>
                    <a:pt x="6653" y="3568"/>
                  </a:cubicBezTo>
                  <a:cubicBezTo>
                    <a:pt x="5802" y="4648"/>
                    <a:pt x="3809" y="5054"/>
                    <a:pt x="2196" y="4482"/>
                  </a:cubicBezTo>
                  <a:cubicBezTo>
                    <a:pt x="597" y="3898"/>
                    <a:pt x="0" y="2552"/>
                    <a:pt x="850" y="1473"/>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5" name="Freeform 9500"/>
            <p:cNvSpPr/>
            <p:nvPr/>
          </p:nvSpPr>
          <p:spPr>
            <a:xfrm>
              <a:off x="4481951" y="5049145"/>
              <a:ext cx="8737" cy="6926"/>
            </a:xfrm>
            <a:custGeom>
              <a:avLst/>
              <a:gdLst/>
              <a:ahLst/>
              <a:cxnLst/>
              <a:rect l="0" t="0" r="0" b="0"/>
              <a:pathLst>
                <a:path w="7517" h="5066">
                  <a:moveTo>
                    <a:pt x="850" y="1485"/>
                  </a:moveTo>
                  <a:cubicBezTo>
                    <a:pt x="1700" y="406"/>
                    <a:pt x="3707" y="0"/>
                    <a:pt x="5307" y="584"/>
                  </a:cubicBezTo>
                  <a:cubicBezTo>
                    <a:pt x="6895" y="1143"/>
                    <a:pt x="7517" y="2513"/>
                    <a:pt x="6666" y="3580"/>
                  </a:cubicBezTo>
                  <a:cubicBezTo>
                    <a:pt x="5802" y="4660"/>
                    <a:pt x="3809" y="5066"/>
                    <a:pt x="2221"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6" name="Freeform 9501"/>
            <p:cNvSpPr/>
            <p:nvPr/>
          </p:nvSpPr>
          <p:spPr>
            <a:xfrm>
              <a:off x="4554677" y="5132663"/>
              <a:ext cx="14022" cy="4044"/>
            </a:xfrm>
            <a:custGeom>
              <a:avLst/>
              <a:gdLst/>
              <a:ahLst/>
              <a:cxnLst/>
              <a:rect l="0" t="0" r="0" b="0"/>
              <a:pathLst>
                <a:path w="12064" h="2958">
                  <a:moveTo>
                    <a:pt x="1371" y="863"/>
                  </a:moveTo>
                  <a:cubicBezTo>
                    <a:pt x="2755" y="241"/>
                    <a:pt x="5943" y="0"/>
                    <a:pt x="8521" y="330"/>
                  </a:cubicBezTo>
                  <a:cubicBezTo>
                    <a:pt x="11099" y="673"/>
                    <a:pt x="12064" y="1459"/>
                    <a:pt x="10705" y="2082"/>
                  </a:cubicBezTo>
                  <a:cubicBezTo>
                    <a:pt x="9333" y="2704"/>
                    <a:pt x="6120" y="2958"/>
                    <a:pt x="3555" y="2615"/>
                  </a:cubicBezTo>
                  <a:cubicBezTo>
                    <a:pt x="978" y="2285"/>
                    <a:pt x="0" y="1498"/>
                    <a:pt x="1371" y="863"/>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7" name="Freeform 9502"/>
            <p:cNvSpPr/>
            <p:nvPr/>
          </p:nvSpPr>
          <p:spPr>
            <a:xfrm>
              <a:off x="4523252" y="5106958"/>
              <a:ext cx="14022" cy="11163"/>
            </a:xfrm>
            <a:custGeom>
              <a:avLst/>
              <a:gdLst/>
              <a:ahLst/>
              <a:cxnLst/>
              <a:rect l="0" t="0" r="0" b="0"/>
              <a:pathLst>
                <a:path w="12064" h="8165">
                  <a:moveTo>
                    <a:pt x="1371" y="2400"/>
                  </a:moveTo>
                  <a:cubicBezTo>
                    <a:pt x="2742" y="661"/>
                    <a:pt x="5943" y="0"/>
                    <a:pt x="8521" y="940"/>
                  </a:cubicBezTo>
                  <a:cubicBezTo>
                    <a:pt x="11099" y="1867"/>
                    <a:pt x="12064" y="4038"/>
                    <a:pt x="10705" y="5765"/>
                  </a:cubicBezTo>
                  <a:cubicBezTo>
                    <a:pt x="9333" y="7505"/>
                    <a:pt x="6120" y="8165"/>
                    <a:pt x="3555" y="7225"/>
                  </a:cubicBezTo>
                  <a:cubicBezTo>
                    <a:pt x="978" y="6298"/>
                    <a:pt x="0" y="4139"/>
                    <a:pt x="1371" y="240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8" name="Freeform 9503"/>
            <p:cNvSpPr/>
            <p:nvPr/>
          </p:nvSpPr>
          <p:spPr>
            <a:xfrm>
              <a:off x="4499386" y="5087296"/>
              <a:ext cx="12723" cy="10122"/>
            </a:xfrm>
            <a:custGeom>
              <a:avLst/>
              <a:gdLst/>
              <a:ahLst/>
              <a:cxnLst/>
              <a:rect l="0" t="0" r="0" b="0"/>
              <a:pathLst>
                <a:path w="10946" h="7403">
                  <a:moveTo>
                    <a:pt x="1244" y="2184"/>
                  </a:moveTo>
                  <a:cubicBezTo>
                    <a:pt x="2501" y="610"/>
                    <a:pt x="5396" y="0"/>
                    <a:pt x="7720" y="851"/>
                  </a:cubicBezTo>
                  <a:cubicBezTo>
                    <a:pt x="10057" y="1689"/>
                    <a:pt x="10946" y="3657"/>
                    <a:pt x="9689" y="5231"/>
                  </a:cubicBezTo>
                  <a:cubicBezTo>
                    <a:pt x="8444" y="6794"/>
                    <a:pt x="5549" y="7403"/>
                    <a:pt x="3212" y="6552"/>
                  </a:cubicBezTo>
                  <a:cubicBezTo>
                    <a:pt x="889"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19" name="Freeform 9504"/>
            <p:cNvSpPr/>
            <p:nvPr/>
          </p:nvSpPr>
          <p:spPr>
            <a:xfrm>
              <a:off x="4473912" y="5105655"/>
              <a:ext cx="12723" cy="10087"/>
            </a:xfrm>
            <a:custGeom>
              <a:avLst/>
              <a:gdLst/>
              <a:ahLst/>
              <a:cxnLst/>
              <a:rect l="0" t="0" r="0" b="0"/>
              <a:pathLst>
                <a:path w="10946" h="7378">
                  <a:moveTo>
                    <a:pt x="1244" y="2159"/>
                  </a:moveTo>
                  <a:cubicBezTo>
                    <a:pt x="2501" y="597"/>
                    <a:pt x="5396" y="0"/>
                    <a:pt x="7733" y="826"/>
                  </a:cubicBezTo>
                  <a:cubicBezTo>
                    <a:pt x="10057" y="1677"/>
                    <a:pt x="10946" y="3632"/>
                    <a:pt x="9702" y="5206"/>
                  </a:cubicBezTo>
                  <a:cubicBezTo>
                    <a:pt x="8444" y="6794"/>
                    <a:pt x="5549" y="7378"/>
                    <a:pt x="3212" y="6540"/>
                  </a:cubicBezTo>
                  <a:cubicBezTo>
                    <a:pt x="889" y="5702"/>
                    <a:pt x="0" y="3733"/>
                    <a:pt x="1244" y="2159"/>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0" name="Freeform 9505"/>
            <p:cNvSpPr/>
            <p:nvPr/>
          </p:nvSpPr>
          <p:spPr>
            <a:xfrm>
              <a:off x="4556757" y="5055799"/>
              <a:ext cx="12709" cy="3940"/>
            </a:xfrm>
            <a:custGeom>
              <a:avLst/>
              <a:gdLst/>
              <a:ahLst/>
              <a:cxnLst/>
              <a:rect l="0" t="0" r="0" b="0"/>
              <a:pathLst>
                <a:path w="10934" h="2882">
                  <a:moveTo>
                    <a:pt x="1244" y="838"/>
                  </a:moveTo>
                  <a:cubicBezTo>
                    <a:pt x="2488" y="216"/>
                    <a:pt x="5371" y="0"/>
                    <a:pt x="7720" y="331"/>
                  </a:cubicBezTo>
                  <a:cubicBezTo>
                    <a:pt x="10045" y="648"/>
                    <a:pt x="10934" y="1409"/>
                    <a:pt x="9689" y="2031"/>
                  </a:cubicBezTo>
                  <a:cubicBezTo>
                    <a:pt x="8444" y="2641"/>
                    <a:pt x="5536" y="2882"/>
                    <a:pt x="3212" y="2539"/>
                  </a:cubicBezTo>
                  <a:cubicBezTo>
                    <a:pt x="876" y="2222"/>
                    <a:pt x="0" y="1460"/>
                    <a:pt x="1244" y="838"/>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1" name="Freeform 9506"/>
            <p:cNvSpPr/>
            <p:nvPr/>
          </p:nvSpPr>
          <p:spPr>
            <a:xfrm>
              <a:off x="4505085" y="5140355"/>
              <a:ext cx="12709" cy="10122"/>
            </a:xfrm>
            <a:custGeom>
              <a:avLst/>
              <a:gdLst/>
              <a:ahLst/>
              <a:cxnLst/>
              <a:rect l="0" t="0" r="0" b="0"/>
              <a:pathLst>
                <a:path w="10934" h="7403">
                  <a:moveTo>
                    <a:pt x="1244" y="2184"/>
                  </a:moveTo>
                  <a:cubicBezTo>
                    <a:pt x="2488" y="610"/>
                    <a:pt x="5371" y="0"/>
                    <a:pt x="7720" y="851"/>
                  </a:cubicBezTo>
                  <a:cubicBezTo>
                    <a:pt x="10057" y="1689"/>
                    <a:pt x="10934" y="3657"/>
                    <a:pt x="9689" y="5219"/>
                  </a:cubicBezTo>
                  <a:cubicBezTo>
                    <a:pt x="8444" y="6794"/>
                    <a:pt x="5536" y="7403"/>
                    <a:pt x="3212" y="6552"/>
                  </a:cubicBezTo>
                  <a:cubicBezTo>
                    <a:pt x="889"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2" name="Freeform 9507"/>
            <p:cNvSpPr/>
            <p:nvPr/>
          </p:nvSpPr>
          <p:spPr>
            <a:xfrm>
              <a:off x="4559527" y="5087853"/>
              <a:ext cx="12723" cy="10122"/>
            </a:xfrm>
            <a:custGeom>
              <a:avLst/>
              <a:gdLst/>
              <a:ahLst/>
              <a:cxnLst/>
              <a:rect l="0" t="0" r="0" b="0"/>
              <a:pathLst>
                <a:path w="10946" h="7403">
                  <a:moveTo>
                    <a:pt x="1244" y="2184"/>
                  </a:moveTo>
                  <a:cubicBezTo>
                    <a:pt x="2501" y="610"/>
                    <a:pt x="5396" y="0"/>
                    <a:pt x="7720" y="851"/>
                  </a:cubicBezTo>
                  <a:cubicBezTo>
                    <a:pt x="10057" y="1702"/>
                    <a:pt x="10946" y="3657"/>
                    <a:pt x="9702" y="5231"/>
                  </a:cubicBezTo>
                  <a:cubicBezTo>
                    <a:pt x="8444" y="6794"/>
                    <a:pt x="5549" y="7403"/>
                    <a:pt x="3212" y="6552"/>
                  </a:cubicBezTo>
                  <a:cubicBezTo>
                    <a:pt x="889"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3" name="Freeform 9508"/>
            <p:cNvSpPr/>
            <p:nvPr/>
          </p:nvSpPr>
          <p:spPr>
            <a:xfrm>
              <a:off x="4523741" y="5037107"/>
              <a:ext cx="12709" cy="4409"/>
            </a:xfrm>
            <a:custGeom>
              <a:avLst/>
              <a:gdLst/>
              <a:ahLst/>
              <a:cxnLst/>
              <a:rect l="0" t="0" r="0" b="0"/>
              <a:pathLst>
                <a:path w="10934" h="3225">
                  <a:moveTo>
                    <a:pt x="1244" y="952"/>
                  </a:moveTo>
                  <a:cubicBezTo>
                    <a:pt x="2488" y="267"/>
                    <a:pt x="5396" y="0"/>
                    <a:pt x="7720" y="368"/>
                  </a:cubicBezTo>
                  <a:cubicBezTo>
                    <a:pt x="10045" y="737"/>
                    <a:pt x="10934" y="1587"/>
                    <a:pt x="9689" y="2285"/>
                  </a:cubicBezTo>
                  <a:cubicBezTo>
                    <a:pt x="8444" y="2958"/>
                    <a:pt x="5536" y="3225"/>
                    <a:pt x="3212" y="2869"/>
                  </a:cubicBezTo>
                  <a:cubicBezTo>
                    <a:pt x="889" y="2501"/>
                    <a:pt x="0" y="1637"/>
                    <a:pt x="1244" y="952"/>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4" name="Freeform 9509"/>
            <p:cNvSpPr/>
            <p:nvPr/>
          </p:nvSpPr>
          <p:spPr>
            <a:xfrm>
              <a:off x="4465855" y="5130235"/>
              <a:ext cx="2537" cy="6788"/>
            </a:xfrm>
            <a:custGeom>
              <a:avLst/>
              <a:gdLst/>
              <a:ahLst/>
              <a:cxnLst/>
              <a:rect l="0" t="0" r="0" b="0"/>
              <a:pathLst>
                <a:path w="2183" h="4965">
                  <a:moveTo>
                    <a:pt x="1955" y="1981"/>
                  </a:moveTo>
                  <a:cubicBezTo>
                    <a:pt x="1740" y="762"/>
                    <a:pt x="1155" y="0"/>
                    <a:pt x="673" y="267"/>
                  </a:cubicBezTo>
                  <a:cubicBezTo>
                    <a:pt x="203" y="521"/>
                    <a:pt x="0" y="1753"/>
                    <a:pt x="216" y="2971"/>
                  </a:cubicBezTo>
                  <a:cubicBezTo>
                    <a:pt x="444" y="4203"/>
                    <a:pt x="1016" y="4965"/>
                    <a:pt x="1498" y="4698"/>
                  </a:cubicBezTo>
                  <a:cubicBezTo>
                    <a:pt x="1967" y="4432"/>
                    <a:pt x="2183" y="3200"/>
                    <a:pt x="1955" y="1981"/>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5" name="Freeform 9510"/>
            <p:cNvSpPr/>
            <p:nvPr/>
          </p:nvSpPr>
          <p:spPr>
            <a:xfrm>
              <a:off x="4458926" y="5090346"/>
              <a:ext cx="2537" cy="6822"/>
            </a:xfrm>
            <a:custGeom>
              <a:avLst/>
              <a:gdLst/>
              <a:ahLst/>
              <a:cxnLst/>
              <a:rect l="0" t="0" r="0" b="0"/>
              <a:pathLst>
                <a:path w="2183" h="4990">
                  <a:moveTo>
                    <a:pt x="1968" y="2006"/>
                  </a:moveTo>
                  <a:cubicBezTo>
                    <a:pt x="1740" y="787"/>
                    <a:pt x="1168" y="0"/>
                    <a:pt x="686" y="292"/>
                  </a:cubicBezTo>
                  <a:cubicBezTo>
                    <a:pt x="216" y="546"/>
                    <a:pt x="0" y="1778"/>
                    <a:pt x="229" y="2996"/>
                  </a:cubicBezTo>
                  <a:cubicBezTo>
                    <a:pt x="445" y="4228"/>
                    <a:pt x="1029" y="4990"/>
                    <a:pt x="1511" y="4723"/>
                  </a:cubicBezTo>
                  <a:cubicBezTo>
                    <a:pt x="1980" y="4457"/>
                    <a:pt x="2183" y="3225"/>
                    <a:pt x="1968"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6" name="Freeform 9511"/>
            <p:cNvSpPr/>
            <p:nvPr/>
          </p:nvSpPr>
          <p:spPr>
            <a:xfrm>
              <a:off x="4451993" y="5111203"/>
              <a:ext cx="2537" cy="6822"/>
            </a:xfrm>
            <a:custGeom>
              <a:avLst/>
              <a:gdLst/>
              <a:ahLst/>
              <a:cxnLst/>
              <a:rect l="0" t="0" r="0" b="0"/>
              <a:pathLst>
                <a:path w="2183" h="4990">
                  <a:moveTo>
                    <a:pt x="1955" y="2006"/>
                  </a:moveTo>
                  <a:cubicBezTo>
                    <a:pt x="1740" y="787"/>
                    <a:pt x="1155" y="0"/>
                    <a:pt x="673" y="292"/>
                  </a:cubicBezTo>
                  <a:cubicBezTo>
                    <a:pt x="203" y="546"/>
                    <a:pt x="0" y="1778"/>
                    <a:pt x="216" y="2996"/>
                  </a:cubicBezTo>
                  <a:cubicBezTo>
                    <a:pt x="444" y="4228"/>
                    <a:pt x="1016" y="4990"/>
                    <a:pt x="1498" y="4723"/>
                  </a:cubicBezTo>
                  <a:cubicBezTo>
                    <a:pt x="1967" y="4457"/>
                    <a:pt x="2183" y="3225"/>
                    <a:pt x="1955"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7" name="Freeform 9512"/>
            <p:cNvSpPr/>
            <p:nvPr/>
          </p:nvSpPr>
          <p:spPr>
            <a:xfrm>
              <a:off x="4447236" y="5054153"/>
              <a:ext cx="2537" cy="6788"/>
            </a:xfrm>
            <a:custGeom>
              <a:avLst/>
              <a:gdLst/>
              <a:ahLst/>
              <a:cxnLst/>
              <a:rect l="0" t="0" r="0" b="0"/>
              <a:pathLst>
                <a:path w="2183" h="4965">
                  <a:moveTo>
                    <a:pt x="1968" y="1981"/>
                  </a:moveTo>
                  <a:cubicBezTo>
                    <a:pt x="1740" y="762"/>
                    <a:pt x="1168" y="0"/>
                    <a:pt x="686" y="267"/>
                  </a:cubicBezTo>
                  <a:cubicBezTo>
                    <a:pt x="216" y="521"/>
                    <a:pt x="0" y="1753"/>
                    <a:pt x="229" y="2958"/>
                  </a:cubicBezTo>
                  <a:cubicBezTo>
                    <a:pt x="457" y="4203"/>
                    <a:pt x="1029" y="4965"/>
                    <a:pt x="1511" y="4698"/>
                  </a:cubicBezTo>
                  <a:cubicBezTo>
                    <a:pt x="1980" y="4432"/>
                    <a:pt x="2183" y="3200"/>
                    <a:pt x="1968" y="1981"/>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8" name="Freeform 9513"/>
            <p:cNvSpPr/>
            <p:nvPr/>
          </p:nvSpPr>
          <p:spPr>
            <a:xfrm>
              <a:off x="4447456" y="5080802"/>
              <a:ext cx="2537" cy="6822"/>
            </a:xfrm>
            <a:custGeom>
              <a:avLst/>
              <a:gdLst/>
              <a:ahLst/>
              <a:cxnLst/>
              <a:rect l="0" t="0" r="0" b="0"/>
              <a:pathLst>
                <a:path w="2183" h="4990">
                  <a:moveTo>
                    <a:pt x="1968" y="2006"/>
                  </a:moveTo>
                  <a:cubicBezTo>
                    <a:pt x="1740" y="787"/>
                    <a:pt x="1168" y="0"/>
                    <a:pt x="686" y="267"/>
                  </a:cubicBezTo>
                  <a:cubicBezTo>
                    <a:pt x="216" y="546"/>
                    <a:pt x="0" y="1753"/>
                    <a:pt x="229" y="2996"/>
                  </a:cubicBezTo>
                  <a:cubicBezTo>
                    <a:pt x="445" y="4228"/>
                    <a:pt x="1029" y="4990"/>
                    <a:pt x="1511" y="4723"/>
                  </a:cubicBezTo>
                  <a:cubicBezTo>
                    <a:pt x="1980" y="4431"/>
                    <a:pt x="2183" y="3225"/>
                    <a:pt x="1968"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29" name="Freeform 9514"/>
            <p:cNvSpPr/>
            <p:nvPr/>
          </p:nvSpPr>
          <p:spPr>
            <a:xfrm>
              <a:off x="4458717" y="5050707"/>
              <a:ext cx="3718" cy="9914"/>
            </a:xfrm>
            <a:custGeom>
              <a:avLst/>
              <a:gdLst/>
              <a:ahLst/>
              <a:cxnLst/>
              <a:rect l="0" t="0" r="0" b="0"/>
              <a:pathLst>
                <a:path w="3199" h="7251">
                  <a:moveTo>
                    <a:pt x="2857" y="2908"/>
                  </a:moveTo>
                  <a:cubicBezTo>
                    <a:pt x="2515" y="1118"/>
                    <a:pt x="1702" y="0"/>
                    <a:pt x="1016" y="394"/>
                  </a:cubicBezTo>
                  <a:cubicBezTo>
                    <a:pt x="305" y="800"/>
                    <a:pt x="0" y="2553"/>
                    <a:pt x="317" y="4343"/>
                  </a:cubicBezTo>
                  <a:cubicBezTo>
                    <a:pt x="660" y="6121"/>
                    <a:pt x="1486" y="7251"/>
                    <a:pt x="2184" y="6857"/>
                  </a:cubicBezTo>
                  <a:cubicBezTo>
                    <a:pt x="2895"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0" name="Freeform 9515"/>
            <p:cNvSpPr/>
            <p:nvPr/>
          </p:nvSpPr>
          <p:spPr>
            <a:xfrm>
              <a:off x="4453321" y="5061945"/>
              <a:ext cx="3718" cy="9914"/>
            </a:xfrm>
            <a:custGeom>
              <a:avLst/>
              <a:gdLst/>
              <a:ahLst/>
              <a:cxnLst/>
              <a:rect l="0" t="0" r="0" b="0"/>
              <a:pathLst>
                <a:path w="3199" h="7251">
                  <a:moveTo>
                    <a:pt x="2857" y="2908"/>
                  </a:moveTo>
                  <a:cubicBezTo>
                    <a:pt x="2515" y="1130"/>
                    <a:pt x="1702" y="0"/>
                    <a:pt x="1016" y="407"/>
                  </a:cubicBezTo>
                  <a:cubicBezTo>
                    <a:pt x="305" y="800"/>
                    <a:pt x="0" y="2553"/>
                    <a:pt x="343" y="4368"/>
                  </a:cubicBezTo>
                  <a:cubicBezTo>
                    <a:pt x="660" y="6133"/>
                    <a:pt x="1486" y="7251"/>
                    <a:pt x="2184" y="6870"/>
                  </a:cubicBezTo>
                  <a:cubicBezTo>
                    <a:pt x="2869" y="6476"/>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1" name="Freeform 9516"/>
            <p:cNvSpPr/>
            <p:nvPr/>
          </p:nvSpPr>
          <p:spPr>
            <a:xfrm>
              <a:off x="4465142" y="5099276"/>
              <a:ext cx="3718" cy="9914"/>
            </a:xfrm>
            <a:custGeom>
              <a:avLst/>
              <a:gdLst/>
              <a:ahLst/>
              <a:cxnLst/>
              <a:rect l="0" t="0" r="0" b="0"/>
              <a:pathLst>
                <a:path w="3199" h="7251">
                  <a:moveTo>
                    <a:pt x="2857" y="2908"/>
                  </a:moveTo>
                  <a:cubicBezTo>
                    <a:pt x="2515" y="1130"/>
                    <a:pt x="1702" y="0"/>
                    <a:pt x="1016" y="407"/>
                  </a:cubicBezTo>
                  <a:cubicBezTo>
                    <a:pt x="305" y="800"/>
                    <a:pt x="0" y="2553"/>
                    <a:pt x="317" y="4368"/>
                  </a:cubicBezTo>
                  <a:cubicBezTo>
                    <a:pt x="660" y="6133"/>
                    <a:pt x="1486" y="7251"/>
                    <a:pt x="2184" y="6870"/>
                  </a:cubicBezTo>
                  <a:cubicBezTo>
                    <a:pt x="2869" y="6476"/>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2" name="Freeform 9517"/>
            <p:cNvSpPr/>
            <p:nvPr/>
          </p:nvSpPr>
          <p:spPr>
            <a:xfrm>
              <a:off x="4466420" y="5070697"/>
              <a:ext cx="3718" cy="9914"/>
            </a:xfrm>
            <a:custGeom>
              <a:avLst/>
              <a:gdLst/>
              <a:ahLst/>
              <a:cxnLst/>
              <a:rect l="0" t="0" r="0" b="0"/>
              <a:pathLst>
                <a:path w="3199" h="7251">
                  <a:moveTo>
                    <a:pt x="2857" y="2908"/>
                  </a:moveTo>
                  <a:cubicBezTo>
                    <a:pt x="2540" y="1118"/>
                    <a:pt x="1702" y="0"/>
                    <a:pt x="1016" y="407"/>
                  </a:cubicBezTo>
                  <a:cubicBezTo>
                    <a:pt x="305" y="800"/>
                    <a:pt x="0" y="2553"/>
                    <a:pt x="317" y="4343"/>
                  </a:cubicBezTo>
                  <a:cubicBezTo>
                    <a:pt x="660" y="6133"/>
                    <a:pt x="1486" y="7251"/>
                    <a:pt x="2184" y="6845"/>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3" name="Freeform 9518"/>
            <p:cNvSpPr/>
            <p:nvPr/>
          </p:nvSpPr>
          <p:spPr>
            <a:xfrm>
              <a:off x="4448187" y="5012718"/>
              <a:ext cx="3718" cy="9896"/>
            </a:xfrm>
            <a:custGeom>
              <a:avLst/>
              <a:gdLst/>
              <a:ahLst/>
              <a:cxnLst/>
              <a:rect l="0" t="0" r="0" b="0"/>
              <a:pathLst>
                <a:path w="3199" h="7238">
                  <a:moveTo>
                    <a:pt x="2857" y="2895"/>
                  </a:moveTo>
                  <a:cubicBezTo>
                    <a:pt x="2515" y="1117"/>
                    <a:pt x="1702" y="0"/>
                    <a:pt x="1016" y="394"/>
                  </a:cubicBezTo>
                  <a:cubicBezTo>
                    <a:pt x="305" y="787"/>
                    <a:pt x="0" y="2540"/>
                    <a:pt x="317" y="4355"/>
                  </a:cubicBezTo>
                  <a:cubicBezTo>
                    <a:pt x="660" y="6120"/>
                    <a:pt x="1486" y="7238"/>
                    <a:pt x="2184" y="6857"/>
                  </a:cubicBezTo>
                  <a:cubicBezTo>
                    <a:pt x="2869" y="6463"/>
                    <a:pt x="3199" y="4685"/>
                    <a:pt x="2857" y="2895"/>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4" name="Freeform 9519"/>
            <p:cNvSpPr/>
            <p:nvPr/>
          </p:nvSpPr>
          <p:spPr>
            <a:xfrm>
              <a:off x="4461336" y="5035736"/>
              <a:ext cx="3718" cy="9914"/>
            </a:xfrm>
            <a:custGeom>
              <a:avLst/>
              <a:gdLst/>
              <a:ahLst/>
              <a:cxnLst/>
              <a:rect l="0" t="0" r="0" b="0"/>
              <a:pathLst>
                <a:path w="3199" h="7251">
                  <a:moveTo>
                    <a:pt x="2857" y="2908"/>
                  </a:moveTo>
                  <a:cubicBezTo>
                    <a:pt x="2515" y="1118"/>
                    <a:pt x="1702" y="0"/>
                    <a:pt x="1016" y="394"/>
                  </a:cubicBezTo>
                  <a:cubicBezTo>
                    <a:pt x="305" y="800"/>
                    <a:pt x="0" y="2553"/>
                    <a:pt x="317" y="4343"/>
                  </a:cubicBezTo>
                  <a:cubicBezTo>
                    <a:pt x="660" y="6121"/>
                    <a:pt x="1486" y="7251"/>
                    <a:pt x="2184" y="6870"/>
                  </a:cubicBezTo>
                  <a:cubicBezTo>
                    <a:pt x="2869"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5" name="Freeform 9520"/>
            <p:cNvSpPr/>
            <p:nvPr/>
          </p:nvSpPr>
          <p:spPr>
            <a:xfrm>
              <a:off x="4451529" y="5039904"/>
              <a:ext cx="2537" cy="6822"/>
            </a:xfrm>
            <a:custGeom>
              <a:avLst/>
              <a:gdLst/>
              <a:ahLst/>
              <a:cxnLst/>
              <a:rect l="0" t="0" r="0" b="0"/>
              <a:pathLst>
                <a:path w="2183" h="4990">
                  <a:moveTo>
                    <a:pt x="1955" y="2006"/>
                  </a:moveTo>
                  <a:cubicBezTo>
                    <a:pt x="1740" y="787"/>
                    <a:pt x="1155" y="0"/>
                    <a:pt x="673" y="292"/>
                  </a:cubicBezTo>
                  <a:cubicBezTo>
                    <a:pt x="203" y="546"/>
                    <a:pt x="0" y="1778"/>
                    <a:pt x="216" y="2996"/>
                  </a:cubicBezTo>
                  <a:cubicBezTo>
                    <a:pt x="444" y="4228"/>
                    <a:pt x="1016" y="4990"/>
                    <a:pt x="1498" y="4723"/>
                  </a:cubicBezTo>
                  <a:cubicBezTo>
                    <a:pt x="1967" y="4431"/>
                    <a:pt x="2183" y="3225"/>
                    <a:pt x="1955"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6" name="Freeform 9521"/>
            <p:cNvSpPr/>
            <p:nvPr/>
          </p:nvSpPr>
          <p:spPr>
            <a:xfrm>
              <a:off x="4467598" y="5040768"/>
              <a:ext cx="2537" cy="6788"/>
            </a:xfrm>
            <a:custGeom>
              <a:avLst/>
              <a:gdLst/>
              <a:ahLst/>
              <a:cxnLst/>
              <a:rect l="0" t="0" r="0" b="0"/>
              <a:pathLst>
                <a:path w="2183" h="4965">
                  <a:moveTo>
                    <a:pt x="1955" y="1981"/>
                  </a:moveTo>
                  <a:cubicBezTo>
                    <a:pt x="1740" y="762"/>
                    <a:pt x="1155" y="0"/>
                    <a:pt x="673" y="267"/>
                  </a:cubicBezTo>
                  <a:cubicBezTo>
                    <a:pt x="203" y="521"/>
                    <a:pt x="0" y="1753"/>
                    <a:pt x="216" y="2971"/>
                  </a:cubicBezTo>
                  <a:cubicBezTo>
                    <a:pt x="444" y="4203"/>
                    <a:pt x="1016" y="4965"/>
                    <a:pt x="1498" y="4698"/>
                  </a:cubicBezTo>
                  <a:cubicBezTo>
                    <a:pt x="1967" y="4432"/>
                    <a:pt x="2183" y="3200"/>
                    <a:pt x="1955" y="1981"/>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7" name="Freeform 9522"/>
            <p:cNvSpPr/>
            <p:nvPr/>
          </p:nvSpPr>
          <p:spPr>
            <a:xfrm>
              <a:off x="4443411" y="5100085"/>
              <a:ext cx="4073" cy="10954"/>
            </a:xfrm>
            <a:custGeom>
              <a:avLst/>
              <a:gdLst/>
              <a:ahLst/>
              <a:cxnLst/>
              <a:rect l="0" t="0" r="0" b="0"/>
              <a:pathLst>
                <a:path w="3504" h="8012">
                  <a:moveTo>
                    <a:pt x="3136" y="3225"/>
                  </a:moveTo>
                  <a:cubicBezTo>
                    <a:pt x="2781" y="1257"/>
                    <a:pt x="1854" y="0"/>
                    <a:pt x="1092" y="444"/>
                  </a:cubicBezTo>
                  <a:cubicBezTo>
                    <a:pt x="330" y="889"/>
                    <a:pt x="0" y="2832"/>
                    <a:pt x="355" y="4799"/>
                  </a:cubicBezTo>
                  <a:cubicBezTo>
                    <a:pt x="711" y="6768"/>
                    <a:pt x="1625" y="8012"/>
                    <a:pt x="2387" y="7568"/>
                  </a:cubicBezTo>
                  <a:cubicBezTo>
                    <a:pt x="3148" y="7123"/>
                    <a:pt x="3504" y="5193"/>
                    <a:pt x="3136" y="3225"/>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8" name="Freeform 9523"/>
            <p:cNvSpPr/>
            <p:nvPr/>
          </p:nvSpPr>
          <p:spPr>
            <a:xfrm>
              <a:off x="4452914" y="5088188"/>
              <a:ext cx="4073" cy="10938"/>
            </a:xfrm>
            <a:custGeom>
              <a:avLst/>
              <a:gdLst/>
              <a:ahLst/>
              <a:cxnLst/>
              <a:rect l="0" t="0" r="0" b="0"/>
              <a:pathLst>
                <a:path w="3504" h="8000">
                  <a:moveTo>
                    <a:pt x="3136" y="3213"/>
                  </a:moveTo>
                  <a:cubicBezTo>
                    <a:pt x="2781" y="1245"/>
                    <a:pt x="1854" y="0"/>
                    <a:pt x="1092" y="445"/>
                  </a:cubicBezTo>
                  <a:cubicBezTo>
                    <a:pt x="317" y="877"/>
                    <a:pt x="0" y="2845"/>
                    <a:pt x="355" y="4787"/>
                  </a:cubicBezTo>
                  <a:cubicBezTo>
                    <a:pt x="711" y="6756"/>
                    <a:pt x="1625" y="8000"/>
                    <a:pt x="2387" y="7581"/>
                  </a:cubicBezTo>
                  <a:cubicBezTo>
                    <a:pt x="3148" y="7137"/>
                    <a:pt x="3504" y="5181"/>
                    <a:pt x="3136" y="3213"/>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9" name="Freeform 9524"/>
            <p:cNvSpPr/>
            <p:nvPr/>
          </p:nvSpPr>
          <p:spPr>
            <a:xfrm>
              <a:off x="4460610" y="5074143"/>
              <a:ext cx="3718" cy="9914"/>
            </a:xfrm>
            <a:custGeom>
              <a:avLst/>
              <a:gdLst/>
              <a:ahLst/>
              <a:cxnLst/>
              <a:rect l="0" t="0" r="0" b="0"/>
              <a:pathLst>
                <a:path w="3199" h="7251">
                  <a:moveTo>
                    <a:pt x="2857" y="2908"/>
                  </a:moveTo>
                  <a:cubicBezTo>
                    <a:pt x="2515" y="1118"/>
                    <a:pt x="1702" y="0"/>
                    <a:pt x="1016" y="407"/>
                  </a:cubicBezTo>
                  <a:cubicBezTo>
                    <a:pt x="305" y="800"/>
                    <a:pt x="0" y="2553"/>
                    <a:pt x="317" y="4368"/>
                  </a:cubicBezTo>
                  <a:cubicBezTo>
                    <a:pt x="660" y="6133"/>
                    <a:pt x="1486" y="7251"/>
                    <a:pt x="2184" y="6845"/>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0" name="Freeform 9525"/>
            <p:cNvSpPr/>
            <p:nvPr/>
          </p:nvSpPr>
          <p:spPr>
            <a:xfrm>
              <a:off x="4443755" y="5026712"/>
              <a:ext cx="3718" cy="9914"/>
            </a:xfrm>
            <a:custGeom>
              <a:avLst/>
              <a:gdLst/>
              <a:ahLst/>
              <a:cxnLst/>
              <a:rect l="0" t="0" r="0" b="0"/>
              <a:pathLst>
                <a:path w="3199" h="7251">
                  <a:moveTo>
                    <a:pt x="2857" y="2908"/>
                  </a:moveTo>
                  <a:cubicBezTo>
                    <a:pt x="2515" y="1130"/>
                    <a:pt x="1702" y="0"/>
                    <a:pt x="1016" y="394"/>
                  </a:cubicBezTo>
                  <a:cubicBezTo>
                    <a:pt x="305" y="800"/>
                    <a:pt x="0" y="2566"/>
                    <a:pt x="343" y="4343"/>
                  </a:cubicBezTo>
                  <a:cubicBezTo>
                    <a:pt x="660" y="6133"/>
                    <a:pt x="1486" y="7251"/>
                    <a:pt x="2184" y="6870"/>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1" name="Freeform 9526"/>
            <p:cNvSpPr/>
            <p:nvPr/>
          </p:nvSpPr>
          <p:spPr>
            <a:xfrm>
              <a:off x="4457941" y="5125215"/>
              <a:ext cx="3718" cy="9914"/>
            </a:xfrm>
            <a:custGeom>
              <a:avLst/>
              <a:gdLst/>
              <a:ahLst/>
              <a:cxnLst/>
              <a:rect l="0" t="0" r="0" b="0"/>
              <a:pathLst>
                <a:path w="3199" h="7251">
                  <a:moveTo>
                    <a:pt x="2857" y="2908"/>
                  </a:moveTo>
                  <a:cubicBezTo>
                    <a:pt x="2540" y="1118"/>
                    <a:pt x="1702" y="0"/>
                    <a:pt x="1016" y="394"/>
                  </a:cubicBezTo>
                  <a:cubicBezTo>
                    <a:pt x="305" y="800"/>
                    <a:pt x="0" y="2553"/>
                    <a:pt x="317" y="4343"/>
                  </a:cubicBezTo>
                  <a:cubicBezTo>
                    <a:pt x="660" y="6121"/>
                    <a:pt x="1486" y="7251"/>
                    <a:pt x="2184" y="6845"/>
                  </a:cubicBezTo>
                  <a:cubicBezTo>
                    <a:pt x="2869"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2" name="Freeform 9527"/>
            <p:cNvSpPr/>
            <p:nvPr/>
          </p:nvSpPr>
          <p:spPr>
            <a:xfrm>
              <a:off x="4443101" y="5061596"/>
              <a:ext cx="3718" cy="9896"/>
            </a:xfrm>
            <a:custGeom>
              <a:avLst/>
              <a:gdLst/>
              <a:ahLst/>
              <a:cxnLst/>
              <a:rect l="0" t="0" r="0" b="0"/>
              <a:pathLst>
                <a:path w="3199" h="7238">
                  <a:moveTo>
                    <a:pt x="2857" y="2895"/>
                  </a:moveTo>
                  <a:cubicBezTo>
                    <a:pt x="2515" y="1117"/>
                    <a:pt x="1702" y="0"/>
                    <a:pt x="991" y="394"/>
                  </a:cubicBezTo>
                  <a:cubicBezTo>
                    <a:pt x="305" y="800"/>
                    <a:pt x="0" y="2553"/>
                    <a:pt x="317" y="4355"/>
                  </a:cubicBezTo>
                  <a:cubicBezTo>
                    <a:pt x="635" y="6120"/>
                    <a:pt x="1486" y="7238"/>
                    <a:pt x="2184" y="6857"/>
                  </a:cubicBezTo>
                  <a:cubicBezTo>
                    <a:pt x="2869" y="6463"/>
                    <a:pt x="3199" y="4685"/>
                    <a:pt x="2857" y="2895"/>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3" name="Freeform 9528"/>
            <p:cNvSpPr/>
            <p:nvPr/>
          </p:nvSpPr>
          <p:spPr>
            <a:xfrm>
              <a:off x="4453935" y="5015270"/>
              <a:ext cx="3689" cy="9914"/>
            </a:xfrm>
            <a:custGeom>
              <a:avLst/>
              <a:gdLst/>
              <a:ahLst/>
              <a:cxnLst/>
              <a:rect l="0" t="0" r="0" b="0"/>
              <a:pathLst>
                <a:path w="3174" h="7251">
                  <a:moveTo>
                    <a:pt x="2857" y="2908"/>
                  </a:moveTo>
                  <a:cubicBezTo>
                    <a:pt x="2515" y="1130"/>
                    <a:pt x="1702" y="0"/>
                    <a:pt x="991" y="394"/>
                  </a:cubicBezTo>
                  <a:cubicBezTo>
                    <a:pt x="305" y="800"/>
                    <a:pt x="0" y="2566"/>
                    <a:pt x="317" y="4343"/>
                  </a:cubicBezTo>
                  <a:cubicBezTo>
                    <a:pt x="635" y="6133"/>
                    <a:pt x="1486" y="7251"/>
                    <a:pt x="2184" y="6870"/>
                  </a:cubicBezTo>
                  <a:cubicBezTo>
                    <a:pt x="2869" y="6451"/>
                    <a:pt x="3174"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4" name="Freeform 9529"/>
            <p:cNvSpPr/>
            <p:nvPr/>
          </p:nvSpPr>
          <p:spPr>
            <a:xfrm>
              <a:off x="4480698" y="5086741"/>
              <a:ext cx="12709" cy="2986"/>
            </a:xfrm>
            <a:custGeom>
              <a:avLst/>
              <a:gdLst/>
              <a:ahLst/>
              <a:cxnLst/>
              <a:rect l="0" t="0" r="0" b="0"/>
              <a:pathLst>
                <a:path w="10934" h="2184">
                  <a:moveTo>
                    <a:pt x="1244" y="927"/>
                  </a:moveTo>
                  <a:cubicBezTo>
                    <a:pt x="2488" y="381"/>
                    <a:pt x="5396" y="0"/>
                    <a:pt x="7720" y="115"/>
                  </a:cubicBezTo>
                  <a:cubicBezTo>
                    <a:pt x="10045" y="204"/>
                    <a:pt x="10934" y="737"/>
                    <a:pt x="9689" y="1295"/>
                  </a:cubicBezTo>
                  <a:cubicBezTo>
                    <a:pt x="8444" y="1828"/>
                    <a:pt x="5536" y="2184"/>
                    <a:pt x="3212" y="2095"/>
                  </a:cubicBezTo>
                  <a:cubicBezTo>
                    <a:pt x="889" y="1993"/>
                    <a:pt x="0" y="1473"/>
                    <a:pt x="1244" y="927"/>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5" name="Freeform 9530"/>
            <p:cNvSpPr/>
            <p:nvPr/>
          </p:nvSpPr>
          <p:spPr>
            <a:xfrm>
              <a:off x="4524019" y="5052038"/>
              <a:ext cx="12724" cy="2985"/>
            </a:xfrm>
            <a:custGeom>
              <a:avLst/>
              <a:gdLst/>
              <a:ahLst/>
              <a:cxnLst/>
              <a:rect l="0" t="0" r="0" b="0"/>
              <a:pathLst>
                <a:path w="10947" h="2183">
                  <a:moveTo>
                    <a:pt x="1257" y="850"/>
                  </a:moveTo>
                  <a:cubicBezTo>
                    <a:pt x="2501" y="317"/>
                    <a:pt x="5384" y="0"/>
                    <a:pt x="7733" y="127"/>
                  </a:cubicBezTo>
                  <a:cubicBezTo>
                    <a:pt x="10058" y="266"/>
                    <a:pt x="10947" y="812"/>
                    <a:pt x="9702" y="1332"/>
                  </a:cubicBezTo>
                  <a:cubicBezTo>
                    <a:pt x="8457" y="1878"/>
                    <a:pt x="5549" y="2183"/>
                    <a:pt x="3225" y="2043"/>
                  </a:cubicBezTo>
                  <a:cubicBezTo>
                    <a:pt x="889" y="1916"/>
                    <a:pt x="0" y="1370"/>
                    <a:pt x="1257" y="850"/>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6" name="Freeform 9531"/>
            <p:cNvSpPr/>
            <p:nvPr/>
          </p:nvSpPr>
          <p:spPr>
            <a:xfrm>
              <a:off x="4544543" y="5119166"/>
              <a:ext cx="12709" cy="2985"/>
            </a:xfrm>
            <a:custGeom>
              <a:avLst/>
              <a:gdLst/>
              <a:ahLst/>
              <a:cxnLst/>
              <a:rect l="0" t="0" r="0" b="0"/>
              <a:pathLst>
                <a:path w="10934" h="2183">
                  <a:moveTo>
                    <a:pt x="1244" y="990"/>
                  </a:moveTo>
                  <a:cubicBezTo>
                    <a:pt x="2488" y="406"/>
                    <a:pt x="5396" y="0"/>
                    <a:pt x="7720" y="63"/>
                  </a:cubicBezTo>
                  <a:cubicBezTo>
                    <a:pt x="10045" y="127"/>
                    <a:pt x="10934" y="635"/>
                    <a:pt x="9689" y="1205"/>
                  </a:cubicBezTo>
                  <a:cubicBezTo>
                    <a:pt x="8444" y="1764"/>
                    <a:pt x="5536" y="2183"/>
                    <a:pt x="3212" y="2120"/>
                  </a:cubicBezTo>
                  <a:cubicBezTo>
                    <a:pt x="889" y="2069"/>
                    <a:pt x="0" y="1561"/>
                    <a:pt x="1244" y="990"/>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7" name="Freeform 9532"/>
            <p:cNvSpPr/>
            <p:nvPr/>
          </p:nvSpPr>
          <p:spPr>
            <a:xfrm>
              <a:off x="4512979" y="5128164"/>
              <a:ext cx="12709" cy="2985"/>
            </a:xfrm>
            <a:custGeom>
              <a:avLst/>
              <a:gdLst/>
              <a:ahLst/>
              <a:cxnLst/>
              <a:rect l="0" t="0" r="0" b="0"/>
              <a:pathLst>
                <a:path w="10934" h="2183">
                  <a:moveTo>
                    <a:pt x="1244" y="939"/>
                  </a:moveTo>
                  <a:cubicBezTo>
                    <a:pt x="2488" y="393"/>
                    <a:pt x="5371" y="0"/>
                    <a:pt x="7720" y="76"/>
                  </a:cubicBezTo>
                  <a:cubicBezTo>
                    <a:pt x="10045" y="165"/>
                    <a:pt x="10934" y="673"/>
                    <a:pt x="9689" y="1243"/>
                  </a:cubicBezTo>
                  <a:cubicBezTo>
                    <a:pt x="8444" y="1789"/>
                    <a:pt x="5536" y="2183"/>
                    <a:pt x="3212" y="2094"/>
                  </a:cubicBezTo>
                  <a:cubicBezTo>
                    <a:pt x="876" y="2018"/>
                    <a:pt x="0" y="1510"/>
                    <a:pt x="1244" y="939"/>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8" name="Freeform 9533"/>
            <p:cNvSpPr/>
            <p:nvPr/>
          </p:nvSpPr>
          <p:spPr>
            <a:xfrm>
              <a:off x="4530255" y="5081354"/>
              <a:ext cx="10288" cy="2378"/>
            </a:xfrm>
            <a:custGeom>
              <a:avLst/>
              <a:gdLst/>
              <a:ahLst/>
              <a:cxnLst/>
              <a:rect l="0" t="0" r="0" b="0"/>
              <a:pathLst>
                <a:path w="8851" h="1739">
                  <a:moveTo>
                    <a:pt x="1028" y="812"/>
                  </a:moveTo>
                  <a:cubicBezTo>
                    <a:pt x="2069" y="355"/>
                    <a:pt x="4431" y="0"/>
                    <a:pt x="6298" y="12"/>
                  </a:cubicBezTo>
                  <a:cubicBezTo>
                    <a:pt x="8178" y="51"/>
                    <a:pt x="8851" y="457"/>
                    <a:pt x="7822" y="913"/>
                  </a:cubicBezTo>
                  <a:cubicBezTo>
                    <a:pt x="6781" y="1396"/>
                    <a:pt x="4418" y="1739"/>
                    <a:pt x="2539" y="1701"/>
                  </a:cubicBezTo>
                  <a:cubicBezTo>
                    <a:pt x="673" y="1675"/>
                    <a:pt x="0" y="1269"/>
                    <a:pt x="1028" y="812"/>
                  </a:cubicBezTo>
                </a:path>
              </a:pathLst>
            </a:custGeom>
            <a:solidFill>
              <a:srgbClr val="D7C2C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9" name="Freeform 9534"/>
            <p:cNvSpPr/>
            <p:nvPr/>
          </p:nvSpPr>
          <p:spPr>
            <a:xfrm>
              <a:off x="4491293" y="5037283"/>
              <a:ext cx="7778" cy="6180"/>
            </a:xfrm>
            <a:custGeom>
              <a:avLst/>
              <a:gdLst/>
              <a:ahLst/>
              <a:cxnLst/>
              <a:rect l="0" t="0" r="0" b="0"/>
              <a:pathLst>
                <a:path w="6692" h="4520">
                  <a:moveTo>
                    <a:pt x="749" y="1333"/>
                  </a:moveTo>
                  <a:cubicBezTo>
                    <a:pt x="1510" y="381"/>
                    <a:pt x="3289" y="0"/>
                    <a:pt x="4724" y="521"/>
                  </a:cubicBezTo>
                  <a:cubicBezTo>
                    <a:pt x="6146" y="1029"/>
                    <a:pt x="6692" y="2234"/>
                    <a:pt x="5930" y="3199"/>
                  </a:cubicBezTo>
                  <a:cubicBezTo>
                    <a:pt x="5168" y="4177"/>
                    <a:pt x="3377" y="4520"/>
                    <a:pt x="1955" y="4012"/>
                  </a:cubicBezTo>
                  <a:cubicBezTo>
                    <a:pt x="521" y="3492"/>
                    <a:pt x="0" y="2310"/>
                    <a:pt x="749" y="1333"/>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0" name="Freeform 9535"/>
            <p:cNvSpPr/>
            <p:nvPr/>
          </p:nvSpPr>
          <p:spPr>
            <a:xfrm>
              <a:off x="4472093" y="5124329"/>
              <a:ext cx="6582" cy="11580"/>
            </a:xfrm>
            <a:custGeom>
              <a:avLst/>
              <a:gdLst/>
              <a:ahLst/>
              <a:cxnLst/>
              <a:rect l="0" t="0" r="0" b="0"/>
              <a:pathLst>
                <a:path w="5663" h="8470">
                  <a:moveTo>
                    <a:pt x="660" y="2489"/>
                  </a:moveTo>
                  <a:cubicBezTo>
                    <a:pt x="1295" y="686"/>
                    <a:pt x="2806" y="0"/>
                    <a:pt x="4000" y="966"/>
                  </a:cubicBezTo>
                  <a:cubicBezTo>
                    <a:pt x="5219" y="1918"/>
                    <a:pt x="5663" y="4178"/>
                    <a:pt x="5028" y="5981"/>
                  </a:cubicBezTo>
                  <a:cubicBezTo>
                    <a:pt x="4368" y="7797"/>
                    <a:pt x="2882" y="8470"/>
                    <a:pt x="1688" y="7505"/>
                  </a:cubicBezTo>
                  <a:cubicBezTo>
                    <a:pt x="470" y="6552"/>
                    <a:pt x="0" y="4292"/>
                    <a:pt x="660" y="2489"/>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1" name="Freeform 9536"/>
            <p:cNvSpPr/>
            <p:nvPr/>
          </p:nvSpPr>
          <p:spPr>
            <a:xfrm>
              <a:off x="4471016" y="5074473"/>
              <a:ext cx="6568" cy="11597"/>
            </a:xfrm>
            <a:custGeom>
              <a:avLst/>
              <a:gdLst/>
              <a:ahLst/>
              <a:cxnLst/>
              <a:rect l="0" t="0" r="0" b="0"/>
              <a:pathLst>
                <a:path w="5651" h="8482">
                  <a:moveTo>
                    <a:pt x="635" y="2501"/>
                  </a:moveTo>
                  <a:cubicBezTo>
                    <a:pt x="1270" y="698"/>
                    <a:pt x="2781" y="0"/>
                    <a:pt x="3987" y="990"/>
                  </a:cubicBezTo>
                  <a:cubicBezTo>
                    <a:pt x="5194" y="1955"/>
                    <a:pt x="5651" y="4202"/>
                    <a:pt x="5016" y="5993"/>
                  </a:cubicBezTo>
                  <a:cubicBezTo>
                    <a:pt x="4356" y="7809"/>
                    <a:pt x="2870" y="8482"/>
                    <a:pt x="1663" y="7517"/>
                  </a:cubicBezTo>
                  <a:cubicBezTo>
                    <a:pt x="458" y="6564"/>
                    <a:pt x="0" y="4304"/>
                    <a:pt x="635" y="2501"/>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2" name="Freeform 9537"/>
            <p:cNvSpPr/>
            <p:nvPr/>
          </p:nvSpPr>
          <p:spPr>
            <a:xfrm>
              <a:off x="4473780" y="5022996"/>
              <a:ext cx="6406" cy="4132"/>
            </a:xfrm>
            <a:custGeom>
              <a:avLst/>
              <a:gdLst/>
              <a:ahLst/>
              <a:cxnLst/>
              <a:rect l="0" t="0" r="0" b="0"/>
              <a:pathLst>
                <a:path w="5511" h="3022">
                  <a:moveTo>
                    <a:pt x="406" y="749"/>
                  </a:moveTo>
                  <a:cubicBezTo>
                    <a:pt x="837" y="153"/>
                    <a:pt x="2209" y="0"/>
                    <a:pt x="3504" y="432"/>
                  </a:cubicBezTo>
                  <a:cubicBezTo>
                    <a:pt x="4800" y="837"/>
                    <a:pt x="5511" y="1676"/>
                    <a:pt x="5092" y="2272"/>
                  </a:cubicBezTo>
                  <a:cubicBezTo>
                    <a:pt x="4685" y="2857"/>
                    <a:pt x="3301" y="3022"/>
                    <a:pt x="2006" y="2590"/>
                  </a:cubicBezTo>
                  <a:cubicBezTo>
                    <a:pt x="710" y="2184"/>
                    <a:pt x="0" y="1358"/>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3" name="Freeform 9538"/>
            <p:cNvSpPr/>
            <p:nvPr/>
          </p:nvSpPr>
          <p:spPr>
            <a:xfrm>
              <a:off x="4487130" y="5003903"/>
              <a:ext cx="6406" cy="4132"/>
            </a:xfrm>
            <a:custGeom>
              <a:avLst/>
              <a:gdLst/>
              <a:ahLst/>
              <a:cxnLst/>
              <a:rect l="0" t="0" r="0" b="0"/>
              <a:pathLst>
                <a:path w="5511" h="3022">
                  <a:moveTo>
                    <a:pt x="406" y="749"/>
                  </a:moveTo>
                  <a:cubicBezTo>
                    <a:pt x="812" y="153"/>
                    <a:pt x="2209" y="0"/>
                    <a:pt x="3504" y="407"/>
                  </a:cubicBezTo>
                  <a:cubicBezTo>
                    <a:pt x="4800" y="850"/>
                    <a:pt x="5511" y="1676"/>
                    <a:pt x="5092" y="2272"/>
                  </a:cubicBezTo>
                  <a:cubicBezTo>
                    <a:pt x="4685" y="2882"/>
                    <a:pt x="3276" y="3022"/>
                    <a:pt x="1980" y="2590"/>
                  </a:cubicBezTo>
                  <a:cubicBezTo>
                    <a:pt x="710" y="2184"/>
                    <a:pt x="0" y="1358"/>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4" name="Freeform 9539"/>
            <p:cNvSpPr/>
            <p:nvPr/>
          </p:nvSpPr>
          <p:spPr>
            <a:xfrm>
              <a:off x="4507780" y="5020628"/>
              <a:ext cx="6390" cy="4132"/>
            </a:xfrm>
            <a:custGeom>
              <a:avLst/>
              <a:gdLst/>
              <a:ahLst/>
              <a:cxnLst/>
              <a:rect l="0" t="0" r="0" b="0"/>
              <a:pathLst>
                <a:path w="5498" h="3022">
                  <a:moveTo>
                    <a:pt x="406" y="749"/>
                  </a:moveTo>
                  <a:cubicBezTo>
                    <a:pt x="812" y="153"/>
                    <a:pt x="2196" y="0"/>
                    <a:pt x="3492" y="407"/>
                  </a:cubicBezTo>
                  <a:cubicBezTo>
                    <a:pt x="4787" y="837"/>
                    <a:pt x="5498" y="1676"/>
                    <a:pt x="5092" y="2260"/>
                  </a:cubicBezTo>
                  <a:cubicBezTo>
                    <a:pt x="4660" y="2882"/>
                    <a:pt x="3276" y="3022"/>
                    <a:pt x="1980" y="2590"/>
                  </a:cubicBezTo>
                  <a:cubicBezTo>
                    <a:pt x="685" y="2184"/>
                    <a:pt x="0" y="1345"/>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5" name="Freeform 9540"/>
            <p:cNvSpPr/>
            <p:nvPr/>
          </p:nvSpPr>
          <p:spPr>
            <a:xfrm>
              <a:off x="4523970" y="4983602"/>
              <a:ext cx="6287" cy="4114"/>
            </a:xfrm>
            <a:custGeom>
              <a:avLst/>
              <a:gdLst/>
              <a:ahLst/>
              <a:cxnLst/>
              <a:rect l="0" t="0" r="0" b="0"/>
              <a:pathLst>
                <a:path w="5409" h="3009">
                  <a:moveTo>
                    <a:pt x="406" y="863"/>
                  </a:moveTo>
                  <a:cubicBezTo>
                    <a:pt x="799" y="228"/>
                    <a:pt x="2158" y="0"/>
                    <a:pt x="3415" y="356"/>
                  </a:cubicBezTo>
                  <a:cubicBezTo>
                    <a:pt x="4698" y="724"/>
                    <a:pt x="5409" y="1523"/>
                    <a:pt x="5003" y="2158"/>
                  </a:cubicBezTo>
                  <a:cubicBezTo>
                    <a:pt x="4597" y="2780"/>
                    <a:pt x="3238" y="3009"/>
                    <a:pt x="1968" y="2653"/>
                  </a:cubicBezTo>
                  <a:cubicBezTo>
                    <a:pt x="710" y="2298"/>
                    <a:pt x="0" y="1498"/>
                    <a:pt x="406" y="863"/>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6" name="Freeform 9541"/>
            <p:cNvSpPr/>
            <p:nvPr/>
          </p:nvSpPr>
          <p:spPr>
            <a:xfrm>
              <a:off x="4510731" y="5001403"/>
              <a:ext cx="6390" cy="4132"/>
            </a:xfrm>
            <a:custGeom>
              <a:avLst/>
              <a:gdLst/>
              <a:ahLst/>
              <a:cxnLst/>
              <a:rect l="0" t="0" r="0" b="0"/>
              <a:pathLst>
                <a:path w="5498" h="3022">
                  <a:moveTo>
                    <a:pt x="406" y="749"/>
                  </a:moveTo>
                  <a:cubicBezTo>
                    <a:pt x="812" y="140"/>
                    <a:pt x="2209" y="0"/>
                    <a:pt x="3492" y="407"/>
                  </a:cubicBezTo>
                  <a:cubicBezTo>
                    <a:pt x="4787" y="837"/>
                    <a:pt x="5498" y="1676"/>
                    <a:pt x="5092" y="2272"/>
                  </a:cubicBezTo>
                  <a:cubicBezTo>
                    <a:pt x="4660" y="2857"/>
                    <a:pt x="3301" y="3022"/>
                    <a:pt x="2006" y="2590"/>
                  </a:cubicBezTo>
                  <a:cubicBezTo>
                    <a:pt x="710" y="2184"/>
                    <a:pt x="0" y="1345"/>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7" name="Freeform 9542"/>
            <p:cNvSpPr/>
            <p:nvPr/>
          </p:nvSpPr>
          <p:spPr>
            <a:xfrm>
              <a:off x="4521711" y="4982495"/>
              <a:ext cx="8870" cy="5487"/>
            </a:xfrm>
            <a:custGeom>
              <a:avLst/>
              <a:gdLst/>
              <a:ahLst/>
              <a:cxnLst/>
              <a:rect l="0" t="0" r="0" b="0"/>
              <a:pathLst>
                <a:path w="7631" h="4013">
                  <a:moveTo>
                    <a:pt x="253" y="2235"/>
                  </a:moveTo>
                  <a:cubicBezTo>
                    <a:pt x="481" y="1207"/>
                    <a:pt x="2272" y="267"/>
                    <a:pt x="4266" y="127"/>
                  </a:cubicBezTo>
                  <a:cubicBezTo>
                    <a:pt x="6234" y="0"/>
                    <a:pt x="7631" y="750"/>
                    <a:pt x="7390" y="1778"/>
                  </a:cubicBezTo>
                  <a:cubicBezTo>
                    <a:pt x="7149" y="2819"/>
                    <a:pt x="5358" y="3746"/>
                    <a:pt x="3389" y="3885"/>
                  </a:cubicBezTo>
                  <a:cubicBezTo>
                    <a:pt x="1421" y="4013"/>
                    <a:pt x="0" y="3263"/>
                    <a:pt x="253" y="2235"/>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8" name="Freeform 9543"/>
            <p:cNvSpPr/>
            <p:nvPr/>
          </p:nvSpPr>
          <p:spPr>
            <a:xfrm>
              <a:off x="4486389" y="5015718"/>
              <a:ext cx="8856" cy="2691"/>
            </a:xfrm>
            <a:custGeom>
              <a:avLst/>
              <a:gdLst/>
              <a:ahLst/>
              <a:cxnLst/>
              <a:rect l="0" t="0" r="0" b="0"/>
              <a:pathLst>
                <a:path w="7619" h="1968">
                  <a:moveTo>
                    <a:pt x="723" y="838"/>
                  </a:moveTo>
                  <a:cubicBezTo>
                    <a:pt x="1446" y="343"/>
                    <a:pt x="3415" y="0"/>
                    <a:pt x="5142" y="77"/>
                  </a:cubicBezTo>
                  <a:cubicBezTo>
                    <a:pt x="6831" y="153"/>
                    <a:pt x="7619" y="623"/>
                    <a:pt x="6895" y="1142"/>
                  </a:cubicBezTo>
                  <a:cubicBezTo>
                    <a:pt x="6171" y="1612"/>
                    <a:pt x="4202" y="1968"/>
                    <a:pt x="2501" y="1904"/>
                  </a:cubicBezTo>
                  <a:cubicBezTo>
                    <a:pt x="799" y="1815"/>
                    <a:pt x="0" y="1333"/>
                    <a:pt x="723" y="838"/>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9" name="Freeform 9544"/>
            <p:cNvSpPr/>
            <p:nvPr/>
          </p:nvSpPr>
          <p:spPr>
            <a:xfrm>
              <a:off x="4464746" y="4986658"/>
              <a:ext cx="8235" cy="2326"/>
            </a:xfrm>
            <a:custGeom>
              <a:avLst/>
              <a:gdLst/>
              <a:ahLst/>
              <a:cxnLst/>
              <a:rect l="0" t="0" r="0" b="0"/>
              <a:pathLst>
                <a:path w="7085" h="1701">
                  <a:moveTo>
                    <a:pt x="685" y="863"/>
                  </a:moveTo>
                  <a:cubicBezTo>
                    <a:pt x="1396" y="406"/>
                    <a:pt x="3237" y="13"/>
                    <a:pt x="4799" y="13"/>
                  </a:cubicBezTo>
                  <a:cubicBezTo>
                    <a:pt x="6374" y="0"/>
                    <a:pt x="7085" y="368"/>
                    <a:pt x="6399" y="851"/>
                  </a:cubicBezTo>
                  <a:cubicBezTo>
                    <a:pt x="5701" y="1307"/>
                    <a:pt x="3860" y="1701"/>
                    <a:pt x="2285" y="1701"/>
                  </a:cubicBezTo>
                  <a:cubicBezTo>
                    <a:pt x="697" y="1701"/>
                    <a:pt x="0" y="1345"/>
                    <a:pt x="685" y="863"/>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0" name="Freeform 9545"/>
            <p:cNvSpPr/>
            <p:nvPr/>
          </p:nvSpPr>
          <p:spPr>
            <a:xfrm>
              <a:off x="4547244" y="5016194"/>
              <a:ext cx="9314" cy="6006"/>
            </a:xfrm>
            <a:custGeom>
              <a:avLst/>
              <a:gdLst/>
              <a:ahLst/>
              <a:cxnLst/>
              <a:rect l="0" t="0" r="0" b="0"/>
              <a:pathLst>
                <a:path w="8013" h="4393">
                  <a:moveTo>
                    <a:pt x="609" y="1079"/>
                  </a:moveTo>
                  <a:cubicBezTo>
                    <a:pt x="1205" y="216"/>
                    <a:pt x="3212" y="0"/>
                    <a:pt x="5092" y="597"/>
                  </a:cubicBezTo>
                  <a:cubicBezTo>
                    <a:pt x="6971" y="1218"/>
                    <a:pt x="8013" y="2425"/>
                    <a:pt x="7416" y="3301"/>
                  </a:cubicBezTo>
                  <a:cubicBezTo>
                    <a:pt x="6819" y="4165"/>
                    <a:pt x="4800" y="4393"/>
                    <a:pt x="2920" y="3771"/>
                  </a:cubicBezTo>
                  <a:cubicBezTo>
                    <a:pt x="1040" y="3174"/>
                    <a:pt x="0" y="1942"/>
                    <a:pt x="609" y="107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1" name="Freeform 9546"/>
            <p:cNvSpPr/>
            <p:nvPr/>
          </p:nvSpPr>
          <p:spPr>
            <a:xfrm>
              <a:off x="4524458" y="5018682"/>
              <a:ext cx="9772" cy="3887"/>
            </a:xfrm>
            <a:custGeom>
              <a:avLst/>
              <a:gdLst/>
              <a:ahLst/>
              <a:cxnLst/>
              <a:rect l="0" t="0" r="0" b="0"/>
              <a:pathLst>
                <a:path w="8407" h="2843">
                  <a:moveTo>
                    <a:pt x="749" y="1104"/>
                  </a:moveTo>
                  <a:cubicBezTo>
                    <a:pt x="1498" y="419"/>
                    <a:pt x="3670" y="0"/>
                    <a:pt x="5574" y="165"/>
                  </a:cubicBezTo>
                  <a:cubicBezTo>
                    <a:pt x="7492" y="343"/>
                    <a:pt x="8407" y="1028"/>
                    <a:pt x="7645" y="1726"/>
                  </a:cubicBezTo>
                  <a:cubicBezTo>
                    <a:pt x="6908" y="2412"/>
                    <a:pt x="4736" y="2843"/>
                    <a:pt x="2819" y="2666"/>
                  </a:cubicBezTo>
                  <a:cubicBezTo>
                    <a:pt x="926" y="2500"/>
                    <a:pt x="0" y="1789"/>
                    <a:pt x="749" y="1104"/>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2" name="Freeform 9547"/>
            <p:cNvSpPr/>
            <p:nvPr/>
          </p:nvSpPr>
          <p:spPr>
            <a:xfrm>
              <a:off x="4499338" y="5008398"/>
              <a:ext cx="9875" cy="3298"/>
            </a:xfrm>
            <a:custGeom>
              <a:avLst/>
              <a:gdLst/>
              <a:ahLst/>
              <a:cxnLst/>
              <a:rect l="0" t="0" r="0" b="0"/>
              <a:pathLst>
                <a:path w="8496" h="2412">
                  <a:moveTo>
                    <a:pt x="800" y="901"/>
                  </a:moveTo>
                  <a:cubicBezTo>
                    <a:pt x="1600" y="317"/>
                    <a:pt x="3784" y="0"/>
                    <a:pt x="5702" y="152"/>
                  </a:cubicBezTo>
                  <a:cubicBezTo>
                    <a:pt x="7594" y="330"/>
                    <a:pt x="8496" y="939"/>
                    <a:pt x="7721" y="1523"/>
                  </a:cubicBezTo>
                  <a:cubicBezTo>
                    <a:pt x="6908" y="2094"/>
                    <a:pt x="4724" y="2412"/>
                    <a:pt x="2806" y="2247"/>
                  </a:cubicBezTo>
                  <a:cubicBezTo>
                    <a:pt x="901" y="2069"/>
                    <a:pt x="0" y="1472"/>
                    <a:pt x="800" y="901"/>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3" name="Freeform 9548"/>
            <p:cNvSpPr/>
            <p:nvPr/>
          </p:nvSpPr>
          <p:spPr>
            <a:xfrm>
              <a:off x="4478018" y="4992900"/>
              <a:ext cx="9313" cy="5988"/>
            </a:xfrm>
            <a:custGeom>
              <a:avLst/>
              <a:gdLst/>
              <a:ahLst/>
              <a:cxnLst/>
              <a:rect l="0" t="0" r="0" b="0"/>
              <a:pathLst>
                <a:path w="8012" h="4380">
                  <a:moveTo>
                    <a:pt x="596" y="1079"/>
                  </a:moveTo>
                  <a:cubicBezTo>
                    <a:pt x="1205" y="216"/>
                    <a:pt x="3199" y="0"/>
                    <a:pt x="5079" y="622"/>
                  </a:cubicBezTo>
                  <a:cubicBezTo>
                    <a:pt x="6958" y="1218"/>
                    <a:pt x="8012" y="2425"/>
                    <a:pt x="7403" y="3301"/>
                  </a:cubicBezTo>
                  <a:cubicBezTo>
                    <a:pt x="6806" y="4165"/>
                    <a:pt x="4787" y="4380"/>
                    <a:pt x="2907" y="3758"/>
                  </a:cubicBezTo>
                  <a:cubicBezTo>
                    <a:pt x="1027" y="3149"/>
                    <a:pt x="0" y="1942"/>
                    <a:pt x="596" y="107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4" name="Freeform 9549"/>
            <p:cNvSpPr/>
            <p:nvPr/>
          </p:nvSpPr>
          <p:spPr>
            <a:xfrm>
              <a:off x="4533729" y="4998978"/>
              <a:ext cx="8930" cy="3731"/>
            </a:xfrm>
            <a:custGeom>
              <a:avLst/>
              <a:gdLst/>
              <a:ahLst/>
              <a:cxnLst/>
              <a:rect l="0" t="0" r="0" b="0"/>
              <a:pathLst>
                <a:path w="7683" h="2729">
                  <a:moveTo>
                    <a:pt x="673" y="990"/>
                  </a:moveTo>
                  <a:cubicBezTo>
                    <a:pt x="1358" y="330"/>
                    <a:pt x="3339" y="0"/>
                    <a:pt x="5067" y="216"/>
                  </a:cubicBezTo>
                  <a:cubicBezTo>
                    <a:pt x="6807" y="406"/>
                    <a:pt x="7683" y="1091"/>
                    <a:pt x="6984" y="1739"/>
                  </a:cubicBezTo>
                  <a:cubicBezTo>
                    <a:pt x="6311" y="2374"/>
                    <a:pt x="4343" y="2729"/>
                    <a:pt x="2590" y="2513"/>
                  </a:cubicBezTo>
                  <a:cubicBezTo>
                    <a:pt x="863" y="2298"/>
                    <a:pt x="0" y="1625"/>
                    <a:pt x="673" y="990"/>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5" name="Freeform 9550"/>
            <p:cNvSpPr/>
            <p:nvPr/>
          </p:nvSpPr>
          <p:spPr>
            <a:xfrm>
              <a:off x="4490811" y="5025423"/>
              <a:ext cx="8752" cy="3575"/>
            </a:xfrm>
            <a:custGeom>
              <a:avLst/>
              <a:gdLst/>
              <a:ahLst/>
              <a:cxnLst/>
              <a:rect l="0" t="0" r="0" b="0"/>
              <a:pathLst>
                <a:path w="7530" h="2615">
                  <a:moveTo>
                    <a:pt x="660" y="1130"/>
                  </a:moveTo>
                  <a:cubicBezTo>
                    <a:pt x="1333" y="457"/>
                    <a:pt x="3263" y="0"/>
                    <a:pt x="4965" y="64"/>
                  </a:cubicBezTo>
                  <a:cubicBezTo>
                    <a:pt x="6679" y="178"/>
                    <a:pt x="7530" y="788"/>
                    <a:pt x="6857" y="1472"/>
                  </a:cubicBezTo>
                  <a:cubicBezTo>
                    <a:pt x="6171" y="2145"/>
                    <a:pt x="4266" y="2615"/>
                    <a:pt x="2539" y="2514"/>
                  </a:cubicBezTo>
                  <a:cubicBezTo>
                    <a:pt x="837" y="2425"/>
                    <a:pt x="0" y="1803"/>
                    <a:pt x="660" y="1130"/>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6" name="Freeform 9551"/>
            <p:cNvSpPr/>
            <p:nvPr/>
          </p:nvSpPr>
          <p:spPr>
            <a:xfrm>
              <a:off x="4522803" y="4999545"/>
              <a:ext cx="8796" cy="2048"/>
            </a:xfrm>
            <a:custGeom>
              <a:avLst/>
              <a:gdLst/>
              <a:ahLst/>
              <a:cxnLst/>
              <a:rect l="0" t="0" r="0" b="0"/>
              <a:pathLst>
                <a:path w="7568" h="1498">
                  <a:moveTo>
                    <a:pt x="761" y="749"/>
                  </a:moveTo>
                  <a:cubicBezTo>
                    <a:pt x="1510" y="343"/>
                    <a:pt x="3491" y="0"/>
                    <a:pt x="5180" y="0"/>
                  </a:cubicBezTo>
                  <a:cubicBezTo>
                    <a:pt x="6831" y="0"/>
                    <a:pt x="7568" y="318"/>
                    <a:pt x="6831" y="737"/>
                  </a:cubicBezTo>
                  <a:cubicBezTo>
                    <a:pt x="6069" y="1142"/>
                    <a:pt x="4101" y="1472"/>
                    <a:pt x="2411" y="1498"/>
                  </a:cubicBezTo>
                  <a:cubicBezTo>
                    <a:pt x="749" y="1498"/>
                    <a:pt x="0" y="1155"/>
                    <a:pt x="761"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7" name="Freeform 9552"/>
            <p:cNvSpPr/>
            <p:nvPr/>
          </p:nvSpPr>
          <p:spPr>
            <a:xfrm>
              <a:off x="4484548" y="4987434"/>
              <a:ext cx="8900" cy="1751"/>
            </a:xfrm>
            <a:custGeom>
              <a:avLst/>
              <a:gdLst/>
              <a:ahLst/>
              <a:cxnLst/>
              <a:rect l="0" t="0" r="0" b="0"/>
              <a:pathLst>
                <a:path w="7657" h="1281">
                  <a:moveTo>
                    <a:pt x="774" y="596"/>
                  </a:moveTo>
                  <a:cubicBezTo>
                    <a:pt x="1548" y="241"/>
                    <a:pt x="3555" y="0"/>
                    <a:pt x="5231" y="0"/>
                  </a:cubicBezTo>
                  <a:cubicBezTo>
                    <a:pt x="6908" y="25"/>
                    <a:pt x="7657" y="317"/>
                    <a:pt x="6882" y="672"/>
                  </a:cubicBezTo>
                  <a:cubicBezTo>
                    <a:pt x="6095" y="1002"/>
                    <a:pt x="4088" y="1281"/>
                    <a:pt x="2412" y="1269"/>
                  </a:cubicBezTo>
                  <a:cubicBezTo>
                    <a:pt x="736" y="1256"/>
                    <a:pt x="0" y="951"/>
                    <a:pt x="774" y="596"/>
                  </a:cubicBezTo>
                </a:path>
              </a:pathLst>
            </a:custGeom>
            <a:solidFill>
              <a:srgbClr val="F9ECE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8" name="Freeform 9553"/>
            <p:cNvSpPr/>
            <p:nvPr/>
          </p:nvSpPr>
          <p:spPr>
            <a:xfrm>
              <a:off x="4519108" y="5007809"/>
              <a:ext cx="8885" cy="1771"/>
            </a:xfrm>
            <a:custGeom>
              <a:avLst/>
              <a:gdLst/>
              <a:ahLst/>
              <a:cxnLst/>
              <a:rect l="0" t="0" r="0" b="0"/>
              <a:pathLst>
                <a:path w="7644" h="1295">
                  <a:moveTo>
                    <a:pt x="761" y="622"/>
                  </a:moveTo>
                  <a:cubicBezTo>
                    <a:pt x="1535" y="267"/>
                    <a:pt x="3542" y="0"/>
                    <a:pt x="5218" y="38"/>
                  </a:cubicBezTo>
                  <a:cubicBezTo>
                    <a:pt x="6920" y="51"/>
                    <a:pt x="7644" y="343"/>
                    <a:pt x="6869" y="698"/>
                  </a:cubicBezTo>
                  <a:cubicBezTo>
                    <a:pt x="6082" y="1028"/>
                    <a:pt x="4075" y="1295"/>
                    <a:pt x="2399" y="1295"/>
                  </a:cubicBezTo>
                  <a:cubicBezTo>
                    <a:pt x="723" y="1282"/>
                    <a:pt x="0" y="977"/>
                    <a:pt x="761" y="622"/>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9" name="Freeform 9554"/>
            <p:cNvSpPr/>
            <p:nvPr/>
          </p:nvSpPr>
          <p:spPr>
            <a:xfrm>
              <a:off x="4475837" y="5000073"/>
              <a:ext cx="8885" cy="1787"/>
            </a:xfrm>
            <a:custGeom>
              <a:avLst/>
              <a:gdLst/>
              <a:ahLst/>
              <a:cxnLst/>
              <a:rect l="0" t="0" r="0" b="0"/>
              <a:pathLst>
                <a:path w="7644" h="1307">
                  <a:moveTo>
                    <a:pt x="774" y="622"/>
                  </a:moveTo>
                  <a:cubicBezTo>
                    <a:pt x="1535" y="267"/>
                    <a:pt x="3542" y="0"/>
                    <a:pt x="5231" y="13"/>
                  </a:cubicBezTo>
                  <a:cubicBezTo>
                    <a:pt x="6908" y="51"/>
                    <a:pt x="7644" y="343"/>
                    <a:pt x="6857" y="698"/>
                  </a:cubicBezTo>
                  <a:cubicBezTo>
                    <a:pt x="6082" y="1028"/>
                    <a:pt x="4088" y="1307"/>
                    <a:pt x="2412" y="1295"/>
                  </a:cubicBezTo>
                  <a:cubicBezTo>
                    <a:pt x="724" y="1282"/>
                    <a:pt x="0" y="977"/>
                    <a:pt x="774" y="622"/>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0" name="Freeform 9555"/>
            <p:cNvSpPr/>
            <p:nvPr/>
          </p:nvSpPr>
          <p:spPr>
            <a:xfrm>
              <a:off x="4461799" y="4992430"/>
              <a:ext cx="6110" cy="4653"/>
            </a:xfrm>
            <a:custGeom>
              <a:avLst/>
              <a:gdLst/>
              <a:ahLst/>
              <a:cxnLst/>
              <a:rect l="0" t="0" r="0" b="0"/>
              <a:pathLst>
                <a:path w="5257" h="3403">
                  <a:moveTo>
                    <a:pt x="838" y="2730"/>
                  </a:moveTo>
                  <a:cubicBezTo>
                    <a:pt x="0" y="2108"/>
                    <a:pt x="115" y="1130"/>
                    <a:pt x="1091" y="571"/>
                  </a:cubicBezTo>
                  <a:cubicBezTo>
                    <a:pt x="2082" y="0"/>
                    <a:pt x="3555" y="51"/>
                    <a:pt x="4419" y="673"/>
                  </a:cubicBezTo>
                  <a:cubicBezTo>
                    <a:pt x="5257" y="1295"/>
                    <a:pt x="5143" y="2273"/>
                    <a:pt x="4152" y="2831"/>
                  </a:cubicBezTo>
                  <a:cubicBezTo>
                    <a:pt x="3174" y="3403"/>
                    <a:pt x="1688" y="3352"/>
                    <a:pt x="838" y="2730"/>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1" name="Freeform 9556"/>
            <p:cNvSpPr/>
            <p:nvPr/>
          </p:nvSpPr>
          <p:spPr>
            <a:xfrm>
              <a:off x="4474157" y="5023559"/>
              <a:ext cx="6006" cy="4912"/>
            </a:xfrm>
            <a:custGeom>
              <a:avLst/>
              <a:gdLst/>
              <a:ahLst/>
              <a:cxnLst/>
              <a:rect l="0" t="0" r="0" b="0"/>
              <a:pathLst>
                <a:path w="5167" h="3593">
                  <a:moveTo>
                    <a:pt x="4152" y="457"/>
                  </a:moveTo>
                  <a:cubicBezTo>
                    <a:pt x="5091" y="914"/>
                    <a:pt x="5167" y="1892"/>
                    <a:pt x="4291" y="2641"/>
                  </a:cubicBezTo>
                  <a:cubicBezTo>
                    <a:pt x="3441" y="3365"/>
                    <a:pt x="1968" y="3593"/>
                    <a:pt x="1028" y="3136"/>
                  </a:cubicBezTo>
                  <a:cubicBezTo>
                    <a:pt x="76" y="2679"/>
                    <a:pt x="0" y="1701"/>
                    <a:pt x="876" y="952"/>
                  </a:cubicBezTo>
                  <a:cubicBezTo>
                    <a:pt x="1740" y="229"/>
                    <a:pt x="3200" y="0"/>
                    <a:pt x="4152" y="457"/>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2" name="Freeform 9557"/>
            <p:cNvSpPr/>
            <p:nvPr/>
          </p:nvSpPr>
          <p:spPr>
            <a:xfrm>
              <a:off x="4501765" y="4991484"/>
              <a:ext cx="8870" cy="5487"/>
            </a:xfrm>
            <a:custGeom>
              <a:avLst/>
              <a:gdLst/>
              <a:ahLst/>
              <a:cxnLst/>
              <a:rect l="0" t="0" r="0" b="0"/>
              <a:pathLst>
                <a:path w="7631" h="4013">
                  <a:moveTo>
                    <a:pt x="253" y="2235"/>
                  </a:moveTo>
                  <a:cubicBezTo>
                    <a:pt x="481" y="1194"/>
                    <a:pt x="2272" y="254"/>
                    <a:pt x="4266" y="127"/>
                  </a:cubicBezTo>
                  <a:cubicBezTo>
                    <a:pt x="6209" y="0"/>
                    <a:pt x="7631" y="750"/>
                    <a:pt x="7390" y="1778"/>
                  </a:cubicBezTo>
                  <a:cubicBezTo>
                    <a:pt x="7149" y="2806"/>
                    <a:pt x="5358" y="3746"/>
                    <a:pt x="3389" y="3885"/>
                  </a:cubicBezTo>
                  <a:cubicBezTo>
                    <a:pt x="1408" y="4013"/>
                    <a:pt x="0" y="3263"/>
                    <a:pt x="253" y="2235"/>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3" name="Freeform 9558"/>
            <p:cNvSpPr/>
            <p:nvPr/>
          </p:nvSpPr>
          <p:spPr>
            <a:xfrm>
              <a:off x="4501513" y="5018198"/>
              <a:ext cx="8870" cy="5485"/>
            </a:xfrm>
            <a:custGeom>
              <a:avLst/>
              <a:gdLst/>
              <a:ahLst/>
              <a:cxnLst/>
              <a:rect l="0" t="0" r="0" b="0"/>
              <a:pathLst>
                <a:path w="7631" h="4012">
                  <a:moveTo>
                    <a:pt x="253" y="2222"/>
                  </a:moveTo>
                  <a:cubicBezTo>
                    <a:pt x="481" y="1194"/>
                    <a:pt x="2272" y="241"/>
                    <a:pt x="4266" y="127"/>
                  </a:cubicBezTo>
                  <a:cubicBezTo>
                    <a:pt x="6209" y="0"/>
                    <a:pt x="7631" y="737"/>
                    <a:pt x="7403" y="1765"/>
                  </a:cubicBezTo>
                  <a:cubicBezTo>
                    <a:pt x="7149" y="2806"/>
                    <a:pt x="5358" y="3745"/>
                    <a:pt x="3389" y="3872"/>
                  </a:cubicBezTo>
                  <a:cubicBezTo>
                    <a:pt x="1421" y="4012"/>
                    <a:pt x="0" y="3263"/>
                    <a:pt x="253" y="2222"/>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4" name="Freeform 9559"/>
            <p:cNvSpPr/>
            <p:nvPr/>
          </p:nvSpPr>
          <p:spPr>
            <a:xfrm>
              <a:off x="4544122" y="5015458"/>
              <a:ext cx="8900" cy="1769"/>
            </a:xfrm>
            <a:custGeom>
              <a:avLst/>
              <a:gdLst/>
              <a:ahLst/>
              <a:cxnLst/>
              <a:rect l="0" t="0" r="0" b="0"/>
              <a:pathLst>
                <a:path w="7657" h="1294">
                  <a:moveTo>
                    <a:pt x="774" y="596"/>
                  </a:moveTo>
                  <a:cubicBezTo>
                    <a:pt x="1548" y="254"/>
                    <a:pt x="3542" y="0"/>
                    <a:pt x="5231" y="0"/>
                  </a:cubicBezTo>
                  <a:cubicBezTo>
                    <a:pt x="6908" y="25"/>
                    <a:pt x="7657" y="317"/>
                    <a:pt x="6857" y="672"/>
                  </a:cubicBezTo>
                  <a:cubicBezTo>
                    <a:pt x="6095" y="1002"/>
                    <a:pt x="4088" y="1294"/>
                    <a:pt x="2412" y="1269"/>
                  </a:cubicBezTo>
                  <a:cubicBezTo>
                    <a:pt x="736" y="1256"/>
                    <a:pt x="0" y="951"/>
                    <a:pt x="774" y="596"/>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5" name="Freeform 9560"/>
            <p:cNvSpPr/>
            <p:nvPr/>
          </p:nvSpPr>
          <p:spPr>
            <a:xfrm>
              <a:off x="4494505" y="5004265"/>
              <a:ext cx="8885" cy="1769"/>
            </a:xfrm>
            <a:custGeom>
              <a:avLst/>
              <a:gdLst/>
              <a:ahLst/>
              <a:cxnLst/>
              <a:rect l="0" t="0" r="0" b="0"/>
              <a:pathLst>
                <a:path w="7644" h="1294">
                  <a:moveTo>
                    <a:pt x="774" y="596"/>
                  </a:moveTo>
                  <a:cubicBezTo>
                    <a:pt x="1535" y="241"/>
                    <a:pt x="3542" y="0"/>
                    <a:pt x="5231" y="0"/>
                  </a:cubicBezTo>
                  <a:cubicBezTo>
                    <a:pt x="6908" y="12"/>
                    <a:pt x="7644" y="317"/>
                    <a:pt x="6857" y="672"/>
                  </a:cubicBezTo>
                  <a:cubicBezTo>
                    <a:pt x="6095" y="1002"/>
                    <a:pt x="4088" y="1294"/>
                    <a:pt x="2412" y="1269"/>
                  </a:cubicBezTo>
                  <a:cubicBezTo>
                    <a:pt x="724" y="1231"/>
                    <a:pt x="0" y="951"/>
                    <a:pt x="774" y="596"/>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6" name="Freeform 9562"/>
            <p:cNvSpPr/>
            <p:nvPr/>
          </p:nvSpPr>
          <p:spPr>
            <a:xfrm>
              <a:off x="4529633" y="4974573"/>
              <a:ext cx="40651" cy="54035"/>
            </a:xfrm>
            <a:custGeom>
              <a:avLst/>
              <a:gdLst/>
              <a:ahLst/>
              <a:cxnLst/>
              <a:rect l="0" t="0" r="0" b="0"/>
              <a:pathLst>
                <a:path w="34974" h="39522">
                  <a:moveTo>
                    <a:pt x="2247" y="0"/>
                  </a:moveTo>
                  <a:cubicBezTo>
                    <a:pt x="2856" y="190"/>
                    <a:pt x="5371" y="1778"/>
                    <a:pt x="5917" y="2235"/>
                  </a:cubicBezTo>
                  <a:cubicBezTo>
                    <a:pt x="5993" y="2857"/>
                    <a:pt x="6082" y="3454"/>
                    <a:pt x="6171" y="4063"/>
                  </a:cubicBezTo>
                  <a:cubicBezTo>
                    <a:pt x="6184" y="4102"/>
                    <a:pt x="7847" y="4343"/>
                    <a:pt x="7974" y="4470"/>
                  </a:cubicBezTo>
                  <a:cubicBezTo>
                    <a:pt x="9054" y="5461"/>
                    <a:pt x="9320" y="7505"/>
                    <a:pt x="10108" y="8318"/>
                  </a:cubicBezTo>
                  <a:cubicBezTo>
                    <a:pt x="11314" y="9601"/>
                    <a:pt x="12940" y="10731"/>
                    <a:pt x="14134" y="12026"/>
                  </a:cubicBezTo>
                  <a:cubicBezTo>
                    <a:pt x="14413" y="12750"/>
                    <a:pt x="14896" y="15049"/>
                    <a:pt x="15302" y="15328"/>
                  </a:cubicBezTo>
                  <a:cubicBezTo>
                    <a:pt x="16178" y="15963"/>
                    <a:pt x="17410" y="15925"/>
                    <a:pt x="18337" y="16852"/>
                  </a:cubicBezTo>
                  <a:cubicBezTo>
                    <a:pt x="18388" y="17284"/>
                    <a:pt x="18439" y="17703"/>
                    <a:pt x="18515" y="18110"/>
                  </a:cubicBezTo>
                  <a:cubicBezTo>
                    <a:pt x="18972" y="18491"/>
                    <a:pt x="20496" y="18592"/>
                    <a:pt x="20966" y="19253"/>
                  </a:cubicBezTo>
                  <a:cubicBezTo>
                    <a:pt x="21703" y="20332"/>
                    <a:pt x="23074" y="23952"/>
                    <a:pt x="24014" y="24765"/>
                  </a:cubicBezTo>
                  <a:cubicBezTo>
                    <a:pt x="24700" y="25400"/>
                    <a:pt x="25538" y="26060"/>
                    <a:pt x="26211" y="26631"/>
                  </a:cubicBezTo>
                  <a:cubicBezTo>
                    <a:pt x="26707" y="27927"/>
                    <a:pt x="27100" y="30480"/>
                    <a:pt x="28256" y="31229"/>
                  </a:cubicBezTo>
                  <a:cubicBezTo>
                    <a:pt x="30936" y="31737"/>
                    <a:pt x="30758" y="31318"/>
                    <a:pt x="31647" y="34010"/>
                  </a:cubicBezTo>
                  <a:cubicBezTo>
                    <a:pt x="34962" y="35191"/>
                    <a:pt x="33006" y="35674"/>
                    <a:pt x="34974" y="37693"/>
                  </a:cubicBezTo>
                  <a:cubicBezTo>
                    <a:pt x="34873" y="38112"/>
                    <a:pt x="34530" y="38607"/>
                    <a:pt x="34416" y="39103"/>
                  </a:cubicBezTo>
                  <a:cubicBezTo>
                    <a:pt x="34200" y="39065"/>
                    <a:pt x="34111" y="39204"/>
                    <a:pt x="34149" y="39522"/>
                  </a:cubicBezTo>
                  <a:cubicBezTo>
                    <a:pt x="32727" y="38074"/>
                    <a:pt x="31558" y="36906"/>
                    <a:pt x="31482" y="36741"/>
                  </a:cubicBezTo>
                  <a:cubicBezTo>
                    <a:pt x="29742" y="33172"/>
                    <a:pt x="28218" y="33972"/>
                    <a:pt x="27240" y="32854"/>
                  </a:cubicBezTo>
                  <a:cubicBezTo>
                    <a:pt x="26211" y="31648"/>
                    <a:pt x="24459" y="27749"/>
                    <a:pt x="24205" y="27520"/>
                  </a:cubicBezTo>
                  <a:cubicBezTo>
                    <a:pt x="22528" y="25869"/>
                    <a:pt x="20763" y="23202"/>
                    <a:pt x="20204" y="22707"/>
                  </a:cubicBezTo>
                  <a:cubicBezTo>
                    <a:pt x="19861" y="22428"/>
                    <a:pt x="17906" y="21424"/>
                    <a:pt x="17893" y="21399"/>
                  </a:cubicBezTo>
                  <a:cubicBezTo>
                    <a:pt x="17575" y="20916"/>
                    <a:pt x="16991" y="18859"/>
                    <a:pt x="16813" y="18643"/>
                  </a:cubicBezTo>
                  <a:cubicBezTo>
                    <a:pt x="16674" y="18465"/>
                    <a:pt x="15289" y="17919"/>
                    <a:pt x="14908" y="17703"/>
                  </a:cubicBezTo>
                  <a:cubicBezTo>
                    <a:pt x="14667" y="17564"/>
                    <a:pt x="14794" y="17551"/>
                    <a:pt x="14540" y="17513"/>
                  </a:cubicBezTo>
                  <a:cubicBezTo>
                    <a:pt x="14210" y="17475"/>
                    <a:pt x="13334" y="14249"/>
                    <a:pt x="13156" y="13843"/>
                  </a:cubicBezTo>
                  <a:cubicBezTo>
                    <a:pt x="12787" y="12928"/>
                    <a:pt x="11378" y="12280"/>
                    <a:pt x="10590" y="11798"/>
                  </a:cubicBezTo>
                  <a:cubicBezTo>
                    <a:pt x="8228" y="10413"/>
                    <a:pt x="7352" y="5930"/>
                    <a:pt x="4888" y="6438"/>
                  </a:cubicBezTo>
                  <a:cubicBezTo>
                    <a:pt x="3961" y="5397"/>
                    <a:pt x="3237" y="3301"/>
                    <a:pt x="2831" y="2921"/>
                  </a:cubicBezTo>
                  <a:cubicBezTo>
                    <a:pt x="1943" y="2146"/>
                    <a:pt x="0" y="2806"/>
                    <a:pt x="406" y="800"/>
                  </a:cubicBezTo>
                  <a:close/>
                  <a:moveTo>
                    <a:pt x="2247" y="0"/>
                  </a:moveTo>
                </a:path>
              </a:pathLst>
            </a:custGeom>
            <a:solidFill>
              <a:srgbClr val="F8F1EA">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7" name="Freeform 9566"/>
            <p:cNvSpPr/>
            <p:nvPr/>
          </p:nvSpPr>
          <p:spPr>
            <a:xfrm>
              <a:off x="4466240" y="3609953"/>
              <a:ext cx="9948" cy="115467"/>
            </a:xfrm>
            <a:custGeom>
              <a:avLst/>
              <a:gdLst/>
              <a:ahLst/>
              <a:cxnLst/>
              <a:rect l="0" t="0" r="0" b="0"/>
              <a:pathLst>
                <a:path w="8559" h="84454">
                  <a:moveTo>
                    <a:pt x="4216" y="368"/>
                  </a:moveTo>
                  <a:cubicBezTo>
                    <a:pt x="4254" y="761"/>
                    <a:pt x="4128" y="1079"/>
                    <a:pt x="3848" y="1295"/>
                  </a:cubicBezTo>
                  <a:cubicBezTo>
                    <a:pt x="3772" y="2869"/>
                    <a:pt x="2527" y="4520"/>
                    <a:pt x="2566" y="5727"/>
                  </a:cubicBezTo>
                  <a:cubicBezTo>
                    <a:pt x="3378" y="6082"/>
                    <a:pt x="3937" y="6502"/>
                    <a:pt x="4584" y="7200"/>
                  </a:cubicBezTo>
                  <a:cubicBezTo>
                    <a:pt x="4622" y="8419"/>
                    <a:pt x="3734" y="9130"/>
                    <a:pt x="4039" y="10337"/>
                  </a:cubicBezTo>
                  <a:cubicBezTo>
                    <a:pt x="4317" y="11467"/>
                    <a:pt x="6082" y="13055"/>
                    <a:pt x="6260" y="14211"/>
                  </a:cubicBezTo>
                  <a:cubicBezTo>
                    <a:pt x="6362" y="14947"/>
                    <a:pt x="5320" y="17982"/>
                    <a:pt x="5320" y="18643"/>
                  </a:cubicBezTo>
                  <a:cubicBezTo>
                    <a:pt x="5384" y="21640"/>
                    <a:pt x="6019" y="22631"/>
                    <a:pt x="6438" y="25094"/>
                  </a:cubicBezTo>
                  <a:cubicBezTo>
                    <a:pt x="6679" y="26568"/>
                    <a:pt x="5320" y="27558"/>
                    <a:pt x="5320" y="29158"/>
                  </a:cubicBezTo>
                  <a:cubicBezTo>
                    <a:pt x="5320" y="30530"/>
                    <a:pt x="6806" y="36474"/>
                    <a:pt x="6717" y="38010"/>
                  </a:cubicBezTo>
                  <a:cubicBezTo>
                    <a:pt x="5168" y="40538"/>
                    <a:pt x="7086" y="44081"/>
                    <a:pt x="6717" y="45389"/>
                  </a:cubicBezTo>
                  <a:cubicBezTo>
                    <a:pt x="3734" y="48069"/>
                    <a:pt x="6679" y="51803"/>
                    <a:pt x="6984" y="54622"/>
                  </a:cubicBezTo>
                  <a:cubicBezTo>
                    <a:pt x="7060" y="55130"/>
                    <a:pt x="6006" y="55473"/>
                    <a:pt x="6527" y="56641"/>
                  </a:cubicBezTo>
                  <a:cubicBezTo>
                    <a:pt x="7581" y="57657"/>
                    <a:pt x="8559" y="60578"/>
                    <a:pt x="7733" y="62267"/>
                  </a:cubicBezTo>
                  <a:cubicBezTo>
                    <a:pt x="7251" y="62775"/>
                    <a:pt x="6933" y="63207"/>
                    <a:pt x="6616" y="63652"/>
                  </a:cubicBezTo>
                  <a:lnTo>
                    <a:pt x="6616" y="64388"/>
                  </a:lnTo>
                  <a:cubicBezTo>
                    <a:pt x="6984" y="67131"/>
                    <a:pt x="7200" y="65950"/>
                    <a:pt x="6616" y="68655"/>
                  </a:cubicBezTo>
                  <a:lnTo>
                    <a:pt x="6616" y="69011"/>
                  </a:lnTo>
                  <a:cubicBezTo>
                    <a:pt x="6616" y="69240"/>
                    <a:pt x="8292" y="75158"/>
                    <a:pt x="8470" y="75463"/>
                  </a:cubicBezTo>
                  <a:cubicBezTo>
                    <a:pt x="7759" y="75678"/>
                    <a:pt x="7695" y="76136"/>
                    <a:pt x="7352" y="76212"/>
                  </a:cubicBezTo>
                  <a:lnTo>
                    <a:pt x="7352" y="76936"/>
                  </a:lnTo>
                  <a:cubicBezTo>
                    <a:pt x="8508" y="77596"/>
                    <a:pt x="8064" y="84213"/>
                    <a:pt x="7873" y="84454"/>
                  </a:cubicBezTo>
                  <a:cubicBezTo>
                    <a:pt x="3937" y="82079"/>
                    <a:pt x="6502" y="78053"/>
                    <a:pt x="5879" y="75094"/>
                  </a:cubicBezTo>
                  <a:cubicBezTo>
                    <a:pt x="5371" y="72745"/>
                    <a:pt x="4393" y="68859"/>
                    <a:pt x="4216" y="66966"/>
                  </a:cubicBezTo>
                  <a:cubicBezTo>
                    <a:pt x="4051" y="65188"/>
                    <a:pt x="5333" y="61289"/>
                    <a:pt x="5320" y="60159"/>
                  </a:cubicBezTo>
                  <a:cubicBezTo>
                    <a:pt x="5320" y="59423"/>
                    <a:pt x="4204" y="57975"/>
                    <a:pt x="3848" y="56832"/>
                  </a:cubicBezTo>
                  <a:cubicBezTo>
                    <a:pt x="3416" y="55308"/>
                    <a:pt x="4673" y="54724"/>
                    <a:pt x="4584" y="53504"/>
                  </a:cubicBezTo>
                  <a:cubicBezTo>
                    <a:pt x="4571" y="53123"/>
                    <a:pt x="3378" y="49809"/>
                    <a:pt x="3112" y="48716"/>
                  </a:cubicBezTo>
                  <a:cubicBezTo>
                    <a:pt x="2934" y="48031"/>
                    <a:pt x="3366" y="46913"/>
                    <a:pt x="3467" y="46494"/>
                  </a:cubicBezTo>
                  <a:cubicBezTo>
                    <a:pt x="3861" y="45148"/>
                    <a:pt x="2883" y="38277"/>
                    <a:pt x="2921" y="38188"/>
                  </a:cubicBezTo>
                  <a:cubicBezTo>
                    <a:pt x="3175" y="37706"/>
                    <a:pt x="4001" y="36474"/>
                    <a:pt x="4039" y="35978"/>
                  </a:cubicBezTo>
                  <a:cubicBezTo>
                    <a:pt x="4254" y="33032"/>
                    <a:pt x="3620" y="30619"/>
                    <a:pt x="3112" y="28219"/>
                  </a:cubicBezTo>
                  <a:cubicBezTo>
                    <a:pt x="2908" y="27228"/>
                    <a:pt x="3404" y="25882"/>
                    <a:pt x="3467" y="25272"/>
                  </a:cubicBezTo>
                  <a:cubicBezTo>
                    <a:pt x="4001" y="20891"/>
                    <a:pt x="1854" y="12255"/>
                    <a:pt x="724" y="9042"/>
                  </a:cubicBezTo>
                  <a:cubicBezTo>
                    <a:pt x="0" y="6997"/>
                    <a:pt x="2197" y="1003"/>
                    <a:pt x="2921" y="0"/>
                  </a:cubicBezTo>
                  <a:cubicBezTo>
                    <a:pt x="3366" y="115"/>
                    <a:pt x="3937" y="13"/>
                    <a:pt x="4216" y="368"/>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8" name="Freeform 9567"/>
            <p:cNvSpPr/>
            <p:nvPr/>
          </p:nvSpPr>
          <p:spPr>
            <a:xfrm>
              <a:off x="4469698" y="3595085"/>
              <a:ext cx="101483" cy="16390"/>
            </a:xfrm>
            <a:custGeom>
              <a:avLst/>
              <a:gdLst/>
              <a:ahLst/>
              <a:cxnLst/>
              <a:rect l="0" t="0" r="0" b="0"/>
              <a:pathLst>
                <a:path w="87311" h="11988">
                  <a:moveTo>
                    <a:pt x="139" y="11988"/>
                  </a:moveTo>
                  <a:cubicBezTo>
                    <a:pt x="1383" y="11531"/>
                    <a:pt x="1917" y="10680"/>
                    <a:pt x="3085" y="10147"/>
                  </a:cubicBezTo>
                  <a:cubicBezTo>
                    <a:pt x="3771" y="10680"/>
                    <a:pt x="4215" y="10973"/>
                    <a:pt x="5307" y="10960"/>
                  </a:cubicBezTo>
                  <a:cubicBezTo>
                    <a:pt x="5726" y="10858"/>
                    <a:pt x="6362" y="9410"/>
                    <a:pt x="6768" y="9220"/>
                  </a:cubicBezTo>
                  <a:cubicBezTo>
                    <a:pt x="9968" y="10833"/>
                    <a:pt x="11899" y="9258"/>
                    <a:pt x="12686" y="9487"/>
                  </a:cubicBezTo>
                  <a:cubicBezTo>
                    <a:pt x="13537" y="9931"/>
                    <a:pt x="14667" y="11099"/>
                    <a:pt x="15912" y="10147"/>
                  </a:cubicBezTo>
                  <a:cubicBezTo>
                    <a:pt x="17309" y="8382"/>
                    <a:pt x="26453" y="9322"/>
                    <a:pt x="28536" y="8471"/>
                  </a:cubicBezTo>
                  <a:cubicBezTo>
                    <a:pt x="28599" y="8051"/>
                    <a:pt x="28790" y="7874"/>
                    <a:pt x="29094" y="7925"/>
                  </a:cubicBezTo>
                  <a:cubicBezTo>
                    <a:pt x="29183" y="7709"/>
                    <a:pt x="29869" y="7061"/>
                    <a:pt x="30034" y="6997"/>
                  </a:cubicBezTo>
                  <a:cubicBezTo>
                    <a:pt x="30974" y="7112"/>
                    <a:pt x="31800" y="8318"/>
                    <a:pt x="33158" y="7925"/>
                  </a:cubicBezTo>
                  <a:cubicBezTo>
                    <a:pt x="34124" y="7645"/>
                    <a:pt x="34924" y="6667"/>
                    <a:pt x="35940" y="6629"/>
                  </a:cubicBezTo>
                  <a:cubicBezTo>
                    <a:pt x="36041" y="6629"/>
                    <a:pt x="41490" y="7556"/>
                    <a:pt x="42747" y="7747"/>
                  </a:cubicBezTo>
                  <a:cubicBezTo>
                    <a:pt x="42988" y="7480"/>
                    <a:pt x="43636" y="6083"/>
                    <a:pt x="44246" y="6083"/>
                  </a:cubicBezTo>
                  <a:cubicBezTo>
                    <a:pt x="45820" y="6096"/>
                    <a:pt x="48195" y="6439"/>
                    <a:pt x="49580" y="6451"/>
                  </a:cubicBezTo>
                  <a:cubicBezTo>
                    <a:pt x="49923" y="6451"/>
                    <a:pt x="53339" y="4965"/>
                    <a:pt x="54190" y="4788"/>
                  </a:cubicBezTo>
                  <a:cubicBezTo>
                    <a:pt x="54342" y="4762"/>
                    <a:pt x="56488" y="6096"/>
                    <a:pt x="56984" y="6261"/>
                  </a:cubicBezTo>
                  <a:cubicBezTo>
                    <a:pt x="57581" y="6134"/>
                    <a:pt x="65442" y="3683"/>
                    <a:pt x="65455" y="3683"/>
                  </a:cubicBezTo>
                  <a:cubicBezTo>
                    <a:pt x="66737" y="3848"/>
                    <a:pt x="72186" y="5689"/>
                    <a:pt x="72465" y="3314"/>
                  </a:cubicBezTo>
                  <a:cubicBezTo>
                    <a:pt x="73494" y="3365"/>
                    <a:pt x="74510" y="4203"/>
                    <a:pt x="75780" y="3861"/>
                  </a:cubicBezTo>
                  <a:cubicBezTo>
                    <a:pt x="75932" y="3822"/>
                    <a:pt x="76021" y="3734"/>
                    <a:pt x="76161" y="3683"/>
                  </a:cubicBezTo>
                  <a:cubicBezTo>
                    <a:pt x="76529" y="3543"/>
                    <a:pt x="77164" y="2603"/>
                    <a:pt x="77431" y="2565"/>
                  </a:cubicBezTo>
                  <a:cubicBezTo>
                    <a:pt x="80733" y="2286"/>
                    <a:pt x="83946" y="2210"/>
                    <a:pt x="87311" y="2108"/>
                  </a:cubicBezTo>
                  <a:cubicBezTo>
                    <a:pt x="86816" y="711"/>
                    <a:pt x="84987" y="1321"/>
                    <a:pt x="84289" y="0"/>
                  </a:cubicBezTo>
                  <a:cubicBezTo>
                    <a:pt x="82473" y="381"/>
                    <a:pt x="74345" y="406"/>
                    <a:pt x="74116" y="1651"/>
                  </a:cubicBezTo>
                  <a:cubicBezTo>
                    <a:pt x="70408" y="152"/>
                    <a:pt x="62762" y="2425"/>
                    <a:pt x="59727" y="3314"/>
                  </a:cubicBezTo>
                  <a:cubicBezTo>
                    <a:pt x="58292" y="3721"/>
                    <a:pt x="56425" y="3099"/>
                    <a:pt x="55663" y="2565"/>
                  </a:cubicBezTo>
                  <a:cubicBezTo>
                    <a:pt x="55650" y="2565"/>
                    <a:pt x="54672" y="2590"/>
                    <a:pt x="54571" y="2565"/>
                  </a:cubicBezTo>
                  <a:cubicBezTo>
                    <a:pt x="53186" y="2463"/>
                    <a:pt x="51510" y="3911"/>
                    <a:pt x="50329" y="4038"/>
                  </a:cubicBezTo>
                  <a:cubicBezTo>
                    <a:pt x="45325" y="4597"/>
                    <a:pt x="41033" y="4826"/>
                    <a:pt x="36118" y="4788"/>
                  </a:cubicBezTo>
                  <a:cubicBezTo>
                    <a:pt x="33311" y="4762"/>
                    <a:pt x="28396" y="6667"/>
                    <a:pt x="26339" y="6997"/>
                  </a:cubicBezTo>
                  <a:cubicBezTo>
                    <a:pt x="24662" y="7264"/>
                    <a:pt x="22567" y="6146"/>
                    <a:pt x="20611" y="6807"/>
                  </a:cubicBezTo>
                  <a:cubicBezTo>
                    <a:pt x="15709" y="8458"/>
                    <a:pt x="11226" y="6146"/>
                    <a:pt x="7149" y="6997"/>
                  </a:cubicBezTo>
                  <a:cubicBezTo>
                    <a:pt x="6425" y="7150"/>
                    <a:pt x="5091" y="8648"/>
                    <a:pt x="4380" y="8852"/>
                  </a:cubicBezTo>
                  <a:cubicBezTo>
                    <a:pt x="1599" y="9664"/>
                    <a:pt x="1929" y="7886"/>
                    <a:pt x="0" y="10439"/>
                  </a:cubicBezTo>
                  <a:close/>
                  <a:moveTo>
                    <a:pt x="139" y="11988"/>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9" name="Freeform 9568"/>
            <p:cNvSpPr/>
            <p:nvPr/>
          </p:nvSpPr>
          <p:spPr>
            <a:xfrm>
              <a:off x="4441077" y="3554784"/>
              <a:ext cx="31323" cy="54920"/>
            </a:xfrm>
            <a:custGeom>
              <a:avLst/>
              <a:gdLst/>
              <a:ahLst/>
              <a:cxnLst/>
              <a:rect l="0" t="0" r="0" b="0"/>
              <a:pathLst>
                <a:path w="26949" h="40169">
                  <a:moveTo>
                    <a:pt x="25311" y="38874"/>
                  </a:moveTo>
                  <a:cubicBezTo>
                    <a:pt x="24473" y="38290"/>
                    <a:pt x="23076" y="38595"/>
                    <a:pt x="22594" y="37312"/>
                  </a:cubicBezTo>
                  <a:cubicBezTo>
                    <a:pt x="23762" y="35204"/>
                    <a:pt x="20854" y="31851"/>
                    <a:pt x="19952" y="31864"/>
                  </a:cubicBezTo>
                  <a:cubicBezTo>
                    <a:pt x="19800" y="31597"/>
                    <a:pt x="19622" y="31000"/>
                    <a:pt x="19508" y="30658"/>
                  </a:cubicBezTo>
                  <a:cubicBezTo>
                    <a:pt x="19012" y="30378"/>
                    <a:pt x="18301" y="31089"/>
                    <a:pt x="17755" y="30950"/>
                  </a:cubicBezTo>
                  <a:cubicBezTo>
                    <a:pt x="17946" y="30112"/>
                    <a:pt x="18199" y="29273"/>
                    <a:pt x="18111" y="28359"/>
                  </a:cubicBezTo>
                  <a:cubicBezTo>
                    <a:pt x="17095" y="28156"/>
                    <a:pt x="16599" y="27076"/>
                    <a:pt x="15913" y="26327"/>
                  </a:cubicBezTo>
                  <a:cubicBezTo>
                    <a:pt x="16091" y="25692"/>
                    <a:pt x="15583" y="25120"/>
                    <a:pt x="15710" y="24663"/>
                  </a:cubicBezTo>
                  <a:cubicBezTo>
                    <a:pt x="15304" y="24333"/>
                    <a:pt x="13958" y="23584"/>
                    <a:pt x="13691" y="23190"/>
                  </a:cubicBezTo>
                  <a:cubicBezTo>
                    <a:pt x="15520" y="20650"/>
                    <a:pt x="12738" y="19253"/>
                    <a:pt x="11468" y="18212"/>
                  </a:cubicBezTo>
                  <a:cubicBezTo>
                    <a:pt x="11532" y="17653"/>
                    <a:pt x="11278" y="16853"/>
                    <a:pt x="11100" y="16561"/>
                  </a:cubicBezTo>
                  <a:cubicBezTo>
                    <a:pt x="10554" y="16624"/>
                    <a:pt x="10211" y="16357"/>
                    <a:pt x="9627" y="16269"/>
                  </a:cubicBezTo>
                  <a:cubicBezTo>
                    <a:pt x="9411" y="15710"/>
                    <a:pt x="8903" y="15710"/>
                    <a:pt x="8713" y="15443"/>
                  </a:cubicBezTo>
                  <a:cubicBezTo>
                    <a:pt x="8687" y="14922"/>
                    <a:pt x="8814" y="14376"/>
                    <a:pt x="8586" y="13894"/>
                  </a:cubicBezTo>
                  <a:cubicBezTo>
                    <a:pt x="6998" y="13030"/>
                    <a:pt x="7112" y="12827"/>
                    <a:pt x="6122" y="11379"/>
                  </a:cubicBezTo>
                  <a:cubicBezTo>
                    <a:pt x="6884" y="8877"/>
                    <a:pt x="3912" y="10096"/>
                    <a:pt x="4204" y="7886"/>
                  </a:cubicBezTo>
                  <a:cubicBezTo>
                    <a:pt x="4484" y="7404"/>
                    <a:pt x="4966" y="6921"/>
                    <a:pt x="4839" y="6388"/>
                  </a:cubicBezTo>
                  <a:cubicBezTo>
                    <a:pt x="4395" y="6337"/>
                    <a:pt x="3099" y="5346"/>
                    <a:pt x="2794" y="5118"/>
                  </a:cubicBezTo>
                  <a:cubicBezTo>
                    <a:pt x="2020" y="4470"/>
                    <a:pt x="851" y="1270"/>
                    <a:pt x="0" y="444"/>
                  </a:cubicBezTo>
                  <a:cubicBezTo>
                    <a:pt x="1397" y="0"/>
                    <a:pt x="2058" y="1600"/>
                    <a:pt x="3544" y="1422"/>
                  </a:cubicBezTo>
                  <a:cubicBezTo>
                    <a:pt x="3582" y="3772"/>
                    <a:pt x="6312" y="5893"/>
                    <a:pt x="7786" y="6959"/>
                  </a:cubicBezTo>
                  <a:cubicBezTo>
                    <a:pt x="7849" y="7010"/>
                    <a:pt x="7938" y="7556"/>
                    <a:pt x="7963" y="7683"/>
                  </a:cubicBezTo>
                  <a:cubicBezTo>
                    <a:pt x="8357" y="9588"/>
                    <a:pt x="10465" y="12268"/>
                    <a:pt x="12027" y="13221"/>
                  </a:cubicBezTo>
                  <a:cubicBezTo>
                    <a:pt x="12218" y="13348"/>
                    <a:pt x="18034" y="22885"/>
                    <a:pt x="18657" y="23736"/>
                  </a:cubicBezTo>
                  <a:cubicBezTo>
                    <a:pt x="19025" y="24219"/>
                    <a:pt x="19317" y="27533"/>
                    <a:pt x="20524" y="28537"/>
                  </a:cubicBezTo>
                  <a:cubicBezTo>
                    <a:pt x="21006" y="28943"/>
                    <a:pt x="22352" y="29349"/>
                    <a:pt x="23000" y="29565"/>
                  </a:cubicBezTo>
                  <a:cubicBezTo>
                    <a:pt x="23661" y="32080"/>
                    <a:pt x="25920" y="35242"/>
                    <a:pt x="25857" y="36106"/>
                  </a:cubicBezTo>
                  <a:cubicBezTo>
                    <a:pt x="26466" y="36652"/>
                    <a:pt x="26949" y="38252"/>
                    <a:pt x="26695" y="39242"/>
                  </a:cubicBezTo>
                  <a:lnTo>
                    <a:pt x="25311" y="40169"/>
                  </a:lnTo>
                  <a:close/>
                  <a:moveTo>
                    <a:pt x="25311" y="38874"/>
                  </a:moveTo>
                </a:path>
              </a:pathLst>
            </a:custGeom>
            <a:solidFill>
              <a:srgbClr val="FFFFFF">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0" name="Freeform 9569"/>
            <p:cNvSpPr/>
            <p:nvPr/>
          </p:nvSpPr>
          <p:spPr>
            <a:xfrm>
              <a:off x="4474433" y="3716023"/>
              <a:ext cx="61496" cy="11338"/>
            </a:xfrm>
            <a:custGeom>
              <a:avLst/>
              <a:gdLst/>
              <a:ahLst/>
              <a:cxnLst/>
              <a:rect l="0" t="0" r="0" b="0"/>
              <a:pathLst>
                <a:path w="52908" h="8293">
                  <a:moveTo>
                    <a:pt x="0" y="7404"/>
                  </a:moveTo>
                  <a:cubicBezTo>
                    <a:pt x="1511" y="7772"/>
                    <a:pt x="4076" y="8293"/>
                    <a:pt x="5549" y="8242"/>
                  </a:cubicBezTo>
                  <a:cubicBezTo>
                    <a:pt x="5892" y="7404"/>
                    <a:pt x="6781" y="6909"/>
                    <a:pt x="7226" y="6147"/>
                  </a:cubicBezTo>
                  <a:cubicBezTo>
                    <a:pt x="8851" y="6427"/>
                    <a:pt x="9334" y="6973"/>
                    <a:pt x="10845" y="7404"/>
                  </a:cubicBezTo>
                  <a:cubicBezTo>
                    <a:pt x="11455" y="7581"/>
                    <a:pt x="12331" y="7062"/>
                    <a:pt x="12928" y="6973"/>
                  </a:cubicBezTo>
                  <a:cubicBezTo>
                    <a:pt x="14401" y="6769"/>
                    <a:pt x="15595" y="7657"/>
                    <a:pt x="17106" y="7683"/>
                  </a:cubicBezTo>
                  <a:cubicBezTo>
                    <a:pt x="17246" y="7683"/>
                    <a:pt x="17373" y="7632"/>
                    <a:pt x="17513" y="7543"/>
                  </a:cubicBezTo>
                  <a:cubicBezTo>
                    <a:pt x="17665" y="7416"/>
                    <a:pt x="17792" y="7265"/>
                    <a:pt x="17932" y="7125"/>
                  </a:cubicBezTo>
                  <a:cubicBezTo>
                    <a:pt x="18580" y="6071"/>
                    <a:pt x="19367" y="5792"/>
                    <a:pt x="20154" y="5182"/>
                  </a:cubicBezTo>
                  <a:cubicBezTo>
                    <a:pt x="20700" y="4763"/>
                    <a:pt x="28575" y="5804"/>
                    <a:pt x="29590" y="5881"/>
                  </a:cubicBezTo>
                  <a:cubicBezTo>
                    <a:pt x="30670" y="5944"/>
                    <a:pt x="31280" y="4826"/>
                    <a:pt x="31826" y="4623"/>
                  </a:cubicBezTo>
                  <a:cubicBezTo>
                    <a:pt x="32194" y="4496"/>
                    <a:pt x="34061" y="5220"/>
                    <a:pt x="34467" y="5309"/>
                  </a:cubicBezTo>
                  <a:cubicBezTo>
                    <a:pt x="35267" y="5525"/>
                    <a:pt x="36639" y="4014"/>
                    <a:pt x="36969" y="3925"/>
                  </a:cubicBezTo>
                  <a:cubicBezTo>
                    <a:pt x="38074" y="3658"/>
                    <a:pt x="39827" y="2477"/>
                    <a:pt x="40855" y="2540"/>
                  </a:cubicBezTo>
                  <a:cubicBezTo>
                    <a:pt x="42202" y="2617"/>
                    <a:pt x="47155" y="2248"/>
                    <a:pt x="47256" y="2261"/>
                  </a:cubicBezTo>
                  <a:cubicBezTo>
                    <a:pt x="47967" y="2401"/>
                    <a:pt x="49885" y="3036"/>
                    <a:pt x="50457" y="2947"/>
                  </a:cubicBezTo>
                  <a:cubicBezTo>
                    <a:pt x="51320" y="2832"/>
                    <a:pt x="52031" y="2185"/>
                    <a:pt x="52908" y="2007"/>
                  </a:cubicBezTo>
                  <a:cubicBezTo>
                    <a:pt x="52603" y="1867"/>
                    <a:pt x="52565" y="1410"/>
                    <a:pt x="52463" y="1093"/>
                  </a:cubicBezTo>
                  <a:cubicBezTo>
                    <a:pt x="51879" y="978"/>
                    <a:pt x="49872" y="1740"/>
                    <a:pt x="49479" y="1423"/>
                  </a:cubicBezTo>
                  <a:cubicBezTo>
                    <a:pt x="47688" y="0"/>
                    <a:pt x="39484" y="1156"/>
                    <a:pt x="37249" y="1855"/>
                  </a:cubicBezTo>
                  <a:cubicBezTo>
                    <a:pt x="36372" y="2121"/>
                    <a:pt x="35217" y="3036"/>
                    <a:pt x="34607" y="3099"/>
                  </a:cubicBezTo>
                  <a:cubicBezTo>
                    <a:pt x="31965" y="1588"/>
                    <a:pt x="30848" y="4064"/>
                    <a:pt x="28905" y="3925"/>
                  </a:cubicBezTo>
                  <a:cubicBezTo>
                    <a:pt x="26911" y="3785"/>
                    <a:pt x="21285" y="3290"/>
                    <a:pt x="19748" y="3645"/>
                  </a:cubicBezTo>
                  <a:cubicBezTo>
                    <a:pt x="18097" y="4039"/>
                    <a:pt x="17487" y="5385"/>
                    <a:pt x="16675" y="5449"/>
                  </a:cubicBezTo>
                  <a:cubicBezTo>
                    <a:pt x="16090" y="5525"/>
                    <a:pt x="12598" y="5169"/>
                    <a:pt x="12103" y="5042"/>
                  </a:cubicBezTo>
                  <a:lnTo>
                    <a:pt x="11811" y="5042"/>
                  </a:lnTo>
                  <a:cubicBezTo>
                    <a:pt x="11671" y="5068"/>
                    <a:pt x="10553" y="5881"/>
                    <a:pt x="10147" y="5741"/>
                  </a:cubicBezTo>
                  <a:cubicBezTo>
                    <a:pt x="9372" y="5449"/>
                    <a:pt x="8445" y="4725"/>
                    <a:pt x="7365" y="5042"/>
                  </a:cubicBezTo>
                  <a:cubicBezTo>
                    <a:pt x="7099" y="5131"/>
                    <a:pt x="6045" y="6058"/>
                    <a:pt x="5842" y="6287"/>
                  </a:cubicBezTo>
                  <a:cubicBezTo>
                    <a:pt x="4330" y="6465"/>
                    <a:pt x="2412" y="5703"/>
                    <a:pt x="977" y="6566"/>
                  </a:cubicBezTo>
                  <a:close/>
                  <a:moveTo>
                    <a:pt x="0" y="7404"/>
                  </a:moveTo>
                </a:path>
              </a:pathLst>
            </a:custGeom>
            <a:solidFill>
              <a:srgbClr val="DDCACA">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1" name="Freeform 9570"/>
            <p:cNvSpPr/>
            <p:nvPr/>
          </p:nvSpPr>
          <p:spPr>
            <a:xfrm>
              <a:off x="4444048" y="3660756"/>
              <a:ext cx="30806" cy="65200"/>
            </a:xfrm>
            <a:custGeom>
              <a:avLst/>
              <a:gdLst/>
              <a:ahLst/>
              <a:cxnLst/>
              <a:rect l="0" t="0" r="0" b="0"/>
              <a:pathLst>
                <a:path w="26504" h="47688">
                  <a:moveTo>
                    <a:pt x="26454" y="47688"/>
                  </a:moveTo>
                  <a:cubicBezTo>
                    <a:pt x="25870" y="46850"/>
                    <a:pt x="24613" y="45364"/>
                    <a:pt x="23864" y="44933"/>
                  </a:cubicBezTo>
                  <a:cubicBezTo>
                    <a:pt x="23153" y="44564"/>
                    <a:pt x="23178" y="44336"/>
                    <a:pt x="23178" y="44018"/>
                  </a:cubicBezTo>
                  <a:cubicBezTo>
                    <a:pt x="23191" y="43497"/>
                    <a:pt x="23381" y="41834"/>
                    <a:pt x="23178" y="41707"/>
                  </a:cubicBezTo>
                  <a:cubicBezTo>
                    <a:pt x="21527" y="40627"/>
                    <a:pt x="20244" y="39738"/>
                    <a:pt x="18733" y="38430"/>
                  </a:cubicBezTo>
                  <a:cubicBezTo>
                    <a:pt x="18225" y="37960"/>
                    <a:pt x="18352" y="36335"/>
                    <a:pt x="17971" y="36106"/>
                  </a:cubicBezTo>
                  <a:cubicBezTo>
                    <a:pt x="17387" y="36208"/>
                    <a:pt x="17260" y="35877"/>
                    <a:pt x="16993" y="35903"/>
                  </a:cubicBezTo>
                  <a:cubicBezTo>
                    <a:pt x="16815" y="34722"/>
                    <a:pt x="18580" y="33998"/>
                    <a:pt x="17971" y="32626"/>
                  </a:cubicBezTo>
                  <a:cubicBezTo>
                    <a:pt x="17603" y="31826"/>
                    <a:pt x="16447" y="30937"/>
                    <a:pt x="16041" y="30696"/>
                  </a:cubicBezTo>
                  <a:cubicBezTo>
                    <a:pt x="15787" y="29858"/>
                    <a:pt x="16815" y="28816"/>
                    <a:pt x="16625" y="28194"/>
                  </a:cubicBezTo>
                  <a:cubicBezTo>
                    <a:pt x="15875" y="25921"/>
                    <a:pt x="13412" y="24219"/>
                    <a:pt x="11608" y="22974"/>
                  </a:cubicBezTo>
                  <a:cubicBezTo>
                    <a:pt x="11850" y="22123"/>
                    <a:pt x="11075" y="21933"/>
                    <a:pt x="11608" y="21349"/>
                  </a:cubicBezTo>
                  <a:cubicBezTo>
                    <a:pt x="9525" y="20168"/>
                    <a:pt x="9678" y="19037"/>
                    <a:pt x="8522" y="18352"/>
                  </a:cubicBezTo>
                  <a:cubicBezTo>
                    <a:pt x="8611" y="17107"/>
                    <a:pt x="8306" y="15558"/>
                    <a:pt x="8128" y="14300"/>
                  </a:cubicBezTo>
                  <a:cubicBezTo>
                    <a:pt x="7239" y="14199"/>
                    <a:pt x="5715" y="13805"/>
                    <a:pt x="5411" y="12738"/>
                  </a:cubicBezTo>
                  <a:cubicBezTo>
                    <a:pt x="5258" y="12141"/>
                    <a:pt x="5487" y="10363"/>
                    <a:pt x="5322" y="9474"/>
                  </a:cubicBezTo>
                  <a:cubicBezTo>
                    <a:pt x="4420" y="8280"/>
                    <a:pt x="2896" y="7760"/>
                    <a:pt x="2718" y="7544"/>
                  </a:cubicBezTo>
                  <a:cubicBezTo>
                    <a:pt x="1994" y="6655"/>
                    <a:pt x="0" y="1575"/>
                    <a:pt x="26" y="0"/>
                  </a:cubicBezTo>
                  <a:cubicBezTo>
                    <a:pt x="2172" y="3467"/>
                    <a:pt x="4014" y="4826"/>
                    <a:pt x="6198" y="7734"/>
                  </a:cubicBezTo>
                  <a:cubicBezTo>
                    <a:pt x="7227" y="9106"/>
                    <a:pt x="6350" y="10046"/>
                    <a:pt x="6909" y="11468"/>
                  </a:cubicBezTo>
                  <a:cubicBezTo>
                    <a:pt x="7493" y="12294"/>
                    <a:pt x="9157" y="12471"/>
                    <a:pt x="9284" y="13132"/>
                  </a:cubicBezTo>
                  <a:cubicBezTo>
                    <a:pt x="10008" y="17208"/>
                    <a:pt x="9640" y="16586"/>
                    <a:pt x="12002" y="18936"/>
                  </a:cubicBezTo>
                  <a:cubicBezTo>
                    <a:pt x="11761" y="20688"/>
                    <a:pt x="13843" y="20930"/>
                    <a:pt x="14491" y="22022"/>
                  </a:cubicBezTo>
                  <a:cubicBezTo>
                    <a:pt x="14390" y="23495"/>
                    <a:pt x="16498" y="24181"/>
                    <a:pt x="16993" y="24905"/>
                  </a:cubicBezTo>
                  <a:cubicBezTo>
                    <a:pt x="17209" y="25210"/>
                    <a:pt x="19889" y="32817"/>
                    <a:pt x="19889" y="32817"/>
                  </a:cubicBezTo>
                  <a:cubicBezTo>
                    <a:pt x="19939" y="34011"/>
                    <a:pt x="19304" y="34696"/>
                    <a:pt x="19711" y="35725"/>
                  </a:cubicBezTo>
                  <a:cubicBezTo>
                    <a:pt x="20155" y="36868"/>
                    <a:pt x="23419" y="39065"/>
                    <a:pt x="24143" y="39954"/>
                  </a:cubicBezTo>
                  <a:cubicBezTo>
                    <a:pt x="24676" y="40640"/>
                    <a:pt x="26504" y="45529"/>
                    <a:pt x="26442" y="46342"/>
                  </a:cubicBezTo>
                  <a:close/>
                  <a:moveTo>
                    <a:pt x="26454" y="47688"/>
                  </a:moveTo>
                </a:path>
              </a:pathLst>
            </a:custGeom>
            <a:solidFill>
              <a:srgbClr val="EBDFD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2" name="Freeform 9571"/>
            <p:cNvSpPr/>
            <p:nvPr/>
          </p:nvSpPr>
          <p:spPr>
            <a:xfrm>
              <a:off x="4479408" y="3668420"/>
              <a:ext cx="2966" cy="3419"/>
            </a:xfrm>
            <a:custGeom>
              <a:avLst/>
              <a:gdLst/>
              <a:ahLst/>
              <a:cxnLst/>
              <a:rect l="0" t="0" r="0" b="0"/>
              <a:pathLst>
                <a:path w="2552" h="2501">
                  <a:moveTo>
                    <a:pt x="190" y="901"/>
                  </a:moveTo>
                  <a:cubicBezTo>
                    <a:pt x="380" y="317"/>
                    <a:pt x="1040" y="0"/>
                    <a:pt x="1650" y="178"/>
                  </a:cubicBezTo>
                  <a:cubicBezTo>
                    <a:pt x="2234" y="394"/>
                    <a:pt x="2552" y="1027"/>
                    <a:pt x="2349" y="1612"/>
                  </a:cubicBezTo>
                  <a:cubicBezTo>
                    <a:pt x="2145" y="2196"/>
                    <a:pt x="1498" y="2501"/>
                    <a:pt x="913" y="2297"/>
                  </a:cubicBezTo>
                  <a:cubicBezTo>
                    <a:pt x="316" y="2107"/>
                    <a:pt x="0" y="1472"/>
                    <a:pt x="190" y="901"/>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3" name="Freeform 9572"/>
            <p:cNvSpPr/>
            <p:nvPr/>
          </p:nvSpPr>
          <p:spPr>
            <a:xfrm>
              <a:off x="4482023" y="3709782"/>
              <a:ext cx="8737" cy="6926"/>
            </a:xfrm>
            <a:custGeom>
              <a:avLst/>
              <a:gdLst/>
              <a:ahLst/>
              <a:cxnLst/>
              <a:rect l="0" t="0" r="0" b="0"/>
              <a:pathLst>
                <a:path w="7517" h="5066">
                  <a:moveTo>
                    <a:pt x="850" y="1485"/>
                  </a:moveTo>
                  <a:cubicBezTo>
                    <a:pt x="1700" y="406"/>
                    <a:pt x="3707" y="0"/>
                    <a:pt x="5307" y="558"/>
                  </a:cubicBezTo>
                  <a:cubicBezTo>
                    <a:pt x="6895" y="1143"/>
                    <a:pt x="7517" y="2500"/>
                    <a:pt x="6653" y="3580"/>
                  </a:cubicBezTo>
                  <a:cubicBezTo>
                    <a:pt x="5802" y="4647"/>
                    <a:pt x="3809" y="5066"/>
                    <a:pt x="2221" y="4482"/>
                  </a:cubicBezTo>
                  <a:cubicBezTo>
                    <a:pt x="597" y="3897"/>
                    <a:pt x="0" y="2551"/>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4" name="Freeform 9573"/>
            <p:cNvSpPr/>
            <p:nvPr/>
          </p:nvSpPr>
          <p:spPr>
            <a:xfrm>
              <a:off x="4508080" y="3675105"/>
              <a:ext cx="8737" cy="6926"/>
            </a:xfrm>
            <a:custGeom>
              <a:avLst/>
              <a:gdLst/>
              <a:ahLst/>
              <a:cxnLst/>
              <a:rect l="0" t="0" r="0" b="0"/>
              <a:pathLst>
                <a:path w="7517" h="5066">
                  <a:moveTo>
                    <a:pt x="850" y="1485"/>
                  </a:moveTo>
                  <a:cubicBezTo>
                    <a:pt x="1713" y="406"/>
                    <a:pt x="3707" y="0"/>
                    <a:pt x="5307" y="584"/>
                  </a:cubicBezTo>
                  <a:cubicBezTo>
                    <a:pt x="6920" y="1143"/>
                    <a:pt x="7517" y="2500"/>
                    <a:pt x="6666" y="3580"/>
                  </a:cubicBezTo>
                  <a:cubicBezTo>
                    <a:pt x="5815" y="4660"/>
                    <a:pt x="3809" y="5066"/>
                    <a:pt x="2221" y="4482"/>
                  </a:cubicBezTo>
                  <a:cubicBezTo>
                    <a:pt x="622"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5" name="Freeform 9574"/>
            <p:cNvSpPr/>
            <p:nvPr/>
          </p:nvSpPr>
          <p:spPr>
            <a:xfrm>
              <a:off x="4530241" y="3701162"/>
              <a:ext cx="8722" cy="6926"/>
            </a:xfrm>
            <a:custGeom>
              <a:avLst/>
              <a:gdLst/>
              <a:ahLst/>
              <a:cxnLst/>
              <a:rect l="0" t="0" r="0" b="0"/>
              <a:pathLst>
                <a:path w="7504" h="5066">
                  <a:moveTo>
                    <a:pt x="850" y="1485"/>
                  </a:moveTo>
                  <a:cubicBezTo>
                    <a:pt x="1700" y="406"/>
                    <a:pt x="3707" y="0"/>
                    <a:pt x="5307" y="584"/>
                  </a:cubicBezTo>
                  <a:cubicBezTo>
                    <a:pt x="6895" y="1143"/>
                    <a:pt x="7504" y="2500"/>
                    <a:pt x="6666" y="3580"/>
                  </a:cubicBezTo>
                  <a:cubicBezTo>
                    <a:pt x="5802" y="4660"/>
                    <a:pt x="3809" y="5066"/>
                    <a:pt x="2196"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6" name="Freeform 9575"/>
            <p:cNvSpPr/>
            <p:nvPr/>
          </p:nvSpPr>
          <p:spPr>
            <a:xfrm>
              <a:off x="4550055" y="3647627"/>
              <a:ext cx="8722" cy="6926"/>
            </a:xfrm>
            <a:custGeom>
              <a:avLst/>
              <a:gdLst/>
              <a:ahLst/>
              <a:cxnLst/>
              <a:rect l="0" t="0" r="0" b="0"/>
              <a:pathLst>
                <a:path w="7504" h="5066">
                  <a:moveTo>
                    <a:pt x="850" y="1485"/>
                  </a:moveTo>
                  <a:cubicBezTo>
                    <a:pt x="1700" y="406"/>
                    <a:pt x="3707" y="0"/>
                    <a:pt x="5282" y="584"/>
                  </a:cubicBezTo>
                  <a:cubicBezTo>
                    <a:pt x="6895" y="1143"/>
                    <a:pt x="7504" y="2500"/>
                    <a:pt x="6653" y="3580"/>
                  </a:cubicBezTo>
                  <a:cubicBezTo>
                    <a:pt x="5802" y="4660"/>
                    <a:pt x="3809" y="5066"/>
                    <a:pt x="2196"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7" name="Freeform 9576"/>
            <p:cNvSpPr/>
            <p:nvPr/>
          </p:nvSpPr>
          <p:spPr>
            <a:xfrm>
              <a:off x="4550378" y="3671362"/>
              <a:ext cx="8737" cy="5034"/>
            </a:xfrm>
            <a:custGeom>
              <a:avLst/>
              <a:gdLst/>
              <a:ahLst/>
              <a:cxnLst/>
              <a:rect l="0" t="0" r="0" b="0"/>
              <a:pathLst>
                <a:path w="7517" h="3682">
                  <a:moveTo>
                    <a:pt x="850" y="1079"/>
                  </a:moveTo>
                  <a:cubicBezTo>
                    <a:pt x="1700" y="305"/>
                    <a:pt x="3707" y="0"/>
                    <a:pt x="5307" y="406"/>
                  </a:cubicBezTo>
                  <a:cubicBezTo>
                    <a:pt x="6895" y="851"/>
                    <a:pt x="7517" y="1828"/>
                    <a:pt x="6653" y="2602"/>
                  </a:cubicBezTo>
                  <a:cubicBezTo>
                    <a:pt x="5802" y="3390"/>
                    <a:pt x="3809" y="3682"/>
                    <a:pt x="2221" y="3276"/>
                  </a:cubicBezTo>
                  <a:cubicBezTo>
                    <a:pt x="597" y="2857"/>
                    <a:pt x="0" y="1853"/>
                    <a:pt x="850" y="1079"/>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8" name="Freeform 9577"/>
            <p:cNvSpPr/>
            <p:nvPr/>
          </p:nvSpPr>
          <p:spPr>
            <a:xfrm>
              <a:off x="4507315" y="3639578"/>
              <a:ext cx="12724" cy="5364"/>
            </a:xfrm>
            <a:custGeom>
              <a:avLst/>
              <a:gdLst/>
              <a:ahLst/>
              <a:cxnLst/>
              <a:rect l="0" t="0" r="0" b="0"/>
              <a:pathLst>
                <a:path w="10947" h="3923">
                  <a:moveTo>
                    <a:pt x="1257" y="1155"/>
                  </a:moveTo>
                  <a:cubicBezTo>
                    <a:pt x="2501" y="305"/>
                    <a:pt x="5384" y="0"/>
                    <a:pt x="7733" y="432"/>
                  </a:cubicBezTo>
                  <a:cubicBezTo>
                    <a:pt x="10058" y="889"/>
                    <a:pt x="10947" y="1916"/>
                    <a:pt x="9702" y="2767"/>
                  </a:cubicBezTo>
                  <a:cubicBezTo>
                    <a:pt x="8445" y="3606"/>
                    <a:pt x="5549" y="3923"/>
                    <a:pt x="3212" y="3479"/>
                  </a:cubicBezTo>
                  <a:cubicBezTo>
                    <a:pt x="889" y="3021"/>
                    <a:pt x="0" y="1993"/>
                    <a:pt x="1257" y="115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9" name="Freeform 9578"/>
            <p:cNvSpPr/>
            <p:nvPr/>
          </p:nvSpPr>
          <p:spPr>
            <a:xfrm>
              <a:off x="4524859" y="3657047"/>
              <a:ext cx="12723" cy="3038"/>
            </a:xfrm>
            <a:custGeom>
              <a:avLst/>
              <a:gdLst/>
              <a:ahLst/>
              <a:cxnLst/>
              <a:rect l="0" t="0" r="0" b="0"/>
              <a:pathLst>
                <a:path w="10946" h="2222">
                  <a:moveTo>
                    <a:pt x="1244" y="660"/>
                  </a:moveTo>
                  <a:cubicBezTo>
                    <a:pt x="2488" y="178"/>
                    <a:pt x="5396" y="0"/>
                    <a:pt x="7720" y="267"/>
                  </a:cubicBezTo>
                  <a:cubicBezTo>
                    <a:pt x="10057" y="521"/>
                    <a:pt x="10946" y="1104"/>
                    <a:pt x="9689" y="1587"/>
                  </a:cubicBezTo>
                  <a:cubicBezTo>
                    <a:pt x="8444" y="2044"/>
                    <a:pt x="5549" y="2222"/>
                    <a:pt x="3212" y="1968"/>
                  </a:cubicBezTo>
                  <a:cubicBezTo>
                    <a:pt x="889" y="1726"/>
                    <a:pt x="0" y="1117"/>
                    <a:pt x="1244" y="66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0" name="Freeform 9579"/>
            <p:cNvSpPr/>
            <p:nvPr/>
          </p:nvSpPr>
          <p:spPr>
            <a:xfrm>
              <a:off x="4494917" y="3696237"/>
              <a:ext cx="12709" cy="3957"/>
            </a:xfrm>
            <a:custGeom>
              <a:avLst/>
              <a:gdLst/>
              <a:ahLst/>
              <a:cxnLst/>
              <a:rect l="0" t="0" r="0" b="0"/>
              <a:pathLst>
                <a:path w="10934" h="2894">
                  <a:moveTo>
                    <a:pt x="1244" y="850"/>
                  </a:moveTo>
                  <a:cubicBezTo>
                    <a:pt x="2488" y="228"/>
                    <a:pt x="5396" y="0"/>
                    <a:pt x="7720" y="317"/>
                  </a:cubicBezTo>
                  <a:cubicBezTo>
                    <a:pt x="10057" y="660"/>
                    <a:pt x="10934" y="1421"/>
                    <a:pt x="9702" y="2043"/>
                  </a:cubicBezTo>
                  <a:cubicBezTo>
                    <a:pt x="8444" y="2666"/>
                    <a:pt x="5549" y="2894"/>
                    <a:pt x="3212" y="2551"/>
                  </a:cubicBezTo>
                  <a:cubicBezTo>
                    <a:pt x="889" y="2234"/>
                    <a:pt x="0" y="1472"/>
                    <a:pt x="1244" y="85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1" name="Freeform 9580"/>
            <p:cNvSpPr/>
            <p:nvPr/>
          </p:nvSpPr>
          <p:spPr>
            <a:xfrm>
              <a:off x="4485189" y="3638771"/>
              <a:ext cx="12709" cy="3020"/>
            </a:xfrm>
            <a:custGeom>
              <a:avLst/>
              <a:gdLst/>
              <a:ahLst/>
              <a:cxnLst/>
              <a:rect l="0" t="0" r="0" b="0"/>
              <a:pathLst>
                <a:path w="10934" h="2209">
                  <a:moveTo>
                    <a:pt x="1244" y="660"/>
                  </a:moveTo>
                  <a:cubicBezTo>
                    <a:pt x="2488" y="203"/>
                    <a:pt x="5371" y="0"/>
                    <a:pt x="7720" y="267"/>
                  </a:cubicBezTo>
                  <a:cubicBezTo>
                    <a:pt x="10045" y="521"/>
                    <a:pt x="10934" y="1091"/>
                    <a:pt x="9689" y="1561"/>
                  </a:cubicBezTo>
                  <a:cubicBezTo>
                    <a:pt x="8444" y="2031"/>
                    <a:pt x="5536" y="2209"/>
                    <a:pt x="3212" y="1955"/>
                  </a:cubicBezTo>
                  <a:cubicBezTo>
                    <a:pt x="876" y="1701"/>
                    <a:pt x="0" y="1117"/>
                    <a:pt x="1244" y="66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2" name="Freeform 9581"/>
            <p:cNvSpPr/>
            <p:nvPr/>
          </p:nvSpPr>
          <p:spPr>
            <a:xfrm>
              <a:off x="4545479" y="3605022"/>
              <a:ext cx="12709" cy="10087"/>
            </a:xfrm>
            <a:custGeom>
              <a:avLst/>
              <a:gdLst/>
              <a:ahLst/>
              <a:cxnLst/>
              <a:rect l="0" t="0" r="0" b="0"/>
              <a:pathLst>
                <a:path w="10934" h="7378">
                  <a:moveTo>
                    <a:pt x="1244" y="2184"/>
                  </a:moveTo>
                  <a:cubicBezTo>
                    <a:pt x="2488" y="610"/>
                    <a:pt x="5396" y="0"/>
                    <a:pt x="7720" y="851"/>
                  </a:cubicBezTo>
                  <a:cubicBezTo>
                    <a:pt x="10057" y="1689"/>
                    <a:pt x="10934" y="3657"/>
                    <a:pt x="9702" y="5219"/>
                  </a:cubicBezTo>
                  <a:cubicBezTo>
                    <a:pt x="8444" y="6794"/>
                    <a:pt x="5549" y="7378"/>
                    <a:pt x="3212" y="6552"/>
                  </a:cubicBezTo>
                  <a:cubicBezTo>
                    <a:pt x="876"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3" name="Freeform 9582"/>
            <p:cNvSpPr/>
            <p:nvPr/>
          </p:nvSpPr>
          <p:spPr>
            <a:xfrm>
              <a:off x="4502628" y="3616045"/>
              <a:ext cx="12723" cy="10087"/>
            </a:xfrm>
            <a:custGeom>
              <a:avLst/>
              <a:gdLst/>
              <a:ahLst/>
              <a:cxnLst/>
              <a:rect l="0" t="0" r="0" b="0"/>
              <a:pathLst>
                <a:path w="10946" h="7378">
                  <a:moveTo>
                    <a:pt x="1244" y="2159"/>
                  </a:moveTo>
                  <a:cubicBezTo>
                    <a:pt x="2488" y="597"/>
                    <a:pt x="5396" y="0"/>
                    <a:pt x="7720" y="826"/>
                  </a:cubicBezTo>
                  <a:cubicBezTo>
                    <a:pt x="10057" y="1677"/>
                    <a:pt x="10946" y="3632"/>
                    <a:pt x="9689" y="5194"/>
                  </a:cubicBezTo>
                  <a:cubicBezTo>
                    <a:pt x="8444" y="6794"/>
                    <a:pt x="5549" y="7378"/>
                    <a:pt x="3212" y="6540"/>
                  </a:cubicBezTo>
                  <a:cubicBezTo>
                    <a:pt x="889" y="5702"/>
                    <a:pt x="0" y="3733"/>
                    <a:pt x="1244" y="2159"/>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4" name="Freeform 9583"/>
            <p:cNvSpPr/>
            <p:nvPr/>
          </p:nvSpPr>
          <p:spPr>
            <a:xfrm>
              <a:off x="4536464" y="3630208"/>
              <a:ext cx="8722" cy="6926"/>
            </a:xfrm>
            <a:custGeom>
              <a:avLst/>
              <a:gdLst/>
              <a:ahLst/>
              <a:cxnLst/>
              <a:rect l="0" t="0" r="0" b="0"/>
              <a:pathLst>
                <a:path w="7504" h="5066">
                  <a:moveTo>
                    <a:pt x="850" y="1485"/>
                  </a:moveTo>
                  <a:cubicBezTo>
                    <a:pt x="1700" y="406"/>
                    <a:pt x="3707" y="0"/>
                    <a:pt x="5282" y="584"/>
                  </a:cubicBezTo>
                  <a:cubicBezTo>
                    <a:pt x="6895" y="1143"/>
                    <a:pt x="7504" y="2500"/>
                    <a:pt x="6653" y="3580"/>
                  </a:cubicBezTo>
                  <a:cubicBezTo>
                    <a:pt x="5802" y="4660"/>
                    <a:pt x="3809" y="5066"/>
                    <a:pt x="2196"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5" name="Freeform 9584"/>
            <p:cNvSpPr/>
            <p:nvPr/>
          </p:nvSpPr>
          <p:spPr>
            <a:xfrm>
              <a:off x="4481951" y="3619003"/>
              <a:ext cx="8737" cy="6926"/>
            </a:xfrm>
            <a:custGeom>
              <a:avLst/>
              <a:gdLst/>
              <a:ahLst/>
              <a:cxnLst/>
              <a:rect l="0" t="0" r="0" b="0"/>
              <a:pathLst>
                <a:path w="7517" h="5066">
                  <a:moveTo>
                    <a:pt x="850" y="1485"/>
                  </a:moveTo>
                  <a:cubicBezTo>
                    <a:pt x="1700" y="406"/>
                    <a:pt x="3707" y="0"/>
                    <a:pt x="5307" y="584"/>
                  </a:cubicBezTo>
                  <a:cubicBezTo>
                    <a:pt x="6895" y="1143"/>
                    <a:pt x="7517" y="2513"/>
                    <a:pt x="6666" y="3580"/>
                  </a:cubicBezTo>
                  <a:cubicBezTo>
                    <a:pt x="5802" y="4660"/>
                    <a:pt x="3809" y="5066"/>
                    <a:pt x="2221" y="4482"/>
                  </a:cubicBezTo>
                  <a:cubicBezTo>
                    <a:pt x="597" y="3910"/>
                    <a:pt x="0" y="2564"/>
                    <a:pt x="850" y="1485"/>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6" name="Freeform 9585"/>
            <p:cNvSpPr/>
            <p:nvPr/>
          </p:nvSpPr>
          <p:spPr>
            <a:xfrm>
              <a:off x="4554677" y="3702528"/>
              <a:ext cx="14022" cy="4026"/>
            </a:xfrm>
            <a:custGeom>
              <a:avLst/>
              <a:gdLst/>
              <a:ahLst/>
              <a:cxnLst/>
              <a:rect l="0" t="0" r="0" b="0"/>
              <a:pathLst>
                <a:path w="12064" h="2945">
                  <a:moveTo>
                    <a:pt x="1371" y="850"/>
                  </a:moveTo>
                  <a:cubicBezTo>
                    <a:pt x="2755" y="228"/>
                    <a:pt x="5943" y="0"/>
                    <a:pt x="8521" y="330"/>
                  </a:cubicBezTo>
                  <a:cubicBezTo>
                    <a:pt x="11099" y="673"/>
                    <a:pt x="12064" y="1446"/>
                    <a:pt x="10705" y="2069"/>
                  </a:cubicBezTo>
                  <a:cubicBezTo>
                    <a:pt x="9333" y="2716"/>
                    <a:pt x="6120" y="2945"/>
                    <a:pt x="3555" y="2602"/>
                  </a:cubicBezTo>
                  <a:cubicBezTo>
                    <a:pt x="978" y="2272"/>
                    <a:pt x="0" y="1485"/>
                    <a:pt x="1371" y="85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7" name="Freeform 9586"/>
            <p:cNvSpPr/>
            <p:nvPr/>
          </p:nvSpPr>
          <p:spPr>
            <a:xfrm>
              <a:off x="4523252" y="3676816"/>
              <a:ext cx="14022" cy="11163"/>
            </a:xfrm>
            <a:custGeom>
              <a:avLst/>
              <a:gdLst/>
              <a:ahLst/>
              <a:cxnLst/>
              <a:rect l="0" t="0" r="0" b="0"/>
              <a:pathLst>
                <a:path w="12064" h="8165">
                  <a:moveTo>
                    <a:pt x="1371" y="2400"/>
                  </a:moveTo>
                  <a:cubicBezTo>
                    <a:pt x="2742" y="661"/>
                    <a:pt x="5943" y="0"/>
                    <a:pt x="8521" y="940"/>
                  </a:cubicBezTo>
                  <a:cubicBezTo>
                    <a:pt x="11099" y="1867"/>
                    <a:pt x="12064" y="4038"/>
                    <a:pt x="10705" y="5752"/>
                  </a:cubicBezTo>
                  <a:cubicBezTo>
                    <a:pt x="9333" y="7505"/>
                    <a:pt x="6120" y="8165"/>
                    <a:pt x="3555" y="7225"/>
                  </a:cubicBezTo>
                  <a:cubicBezTo>
                    <a:pt x="978" y="6298"/>
                    <a:pt x="0" y="4139"/>
                    <a:pt x="1371" y="2400"/>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8" name="Freeform 9587"/>
            <p:cNvSpPr/>
            <p:nvPr/>
          </p:nvSpPr>
          <p:spPr>
            <a:xfrm>
              <a:off x="4499386" y="3657156"/>
              <a:ext cx="12723" cy="10087"/>
            </a:xfrm>
            <a:custGeom>
              <a:avLst/>
              <a:gdLst/>
              <a:ahLst/>
              <a:cxnLst/>
              <a:rect l="0" t="0" r="0" b="0"/>
              <a:pathLst>
                <a:path w="10946" h="7378">
                  <a:moveTo>
                    <a:pt x="1244" y="2184"/>
                  </a:moveTo>
                  <a:cubicBezTo>
                    <a:pt x="2501" y="610"/>
                    <a:pt x="5396" y="0"/>
                    <a:pt x="7720" y="851"/>
                  </a:cubicBezTo>
                  <a:cubicBezTo>
                    <a:pt x="10057" y="1689"/>
                    <a:pt x="10946" y="3657"/>
                    <a:pt x="9689" y="5219"/>
                  </a:cubicBezTo>
                  <a:cubicBezTo>
                    <a:pt x="8444" y="6794"/>
                    <a:pt x="5549" y="7378"/>
                    <a:pt x="3212" y="6552"/>
                  </a:cubicBezTo>
                  <a:cubicBezTo>
                    <a:pt x="889"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9" name="Freeform 9588"/>
            <p:cNvSpPr/>
            <p:nvPr/>
          </p:nvSpPr>
          <p:spPr>
            <a:xfrm>
              <a:off x="4473912" y="3675502"/>
              <a:ext cx="12723" cy="10087"/>
            </a:xfrm>
            <a:custGeom>
              <a:avLst/>
              <a:gdLst/>
              <a:ahLst/>
              <a:cxnLst/>
              <a:rect l="0" t="0" r="0" b="0"/>
              <a:pathLst>
                <a:path w="10946" h="7378">
                  <a:moveTo>
                    <a:pt x="1244" y="2159"/>
                  </a:moveTo>
                  <a:cubicBezTo>
                    <a:pt x="2501" y="597"/>
                    <a:pt x="5396" y="0"/>
                    <a:pt x="7733" y="851"/>
                  </a:cubicBezTo>
                  <a:cubicBezTo>
                    <a:pt x="10057" y="1677"/>
                    <a:pt x="10946" y="3632"/>
                    <a:pt x="9702" y="5206"/>
                  </a:cubicBezTo>
                  <a:cubicBezTo>
                    <a:pt x="8444" y="6794"/>
                    <a:pt x="5549" y="7378"/>
                    <a:pt x="3212" y="6540"/>
                  </a:cubicBezTo>
                  <a:cubicBezTo>
                    <a:pt x="889" y="5702"/>
                    <a:pt x="0" y="3733"/>
                    <a:pt x="1244" y="2159"/>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0" name="Freeform 9589"/>
            <p:cNvSpPr/>
            <p:nvPr/>
          </p:nvSpPr>
          <p:spPr>
            <a:xfrm>
              <a:off x="4556757" y="3625645"/>
              <a:ext cx="12709" cy="3940"/>
            </a:xfrm>
            <a:custGeom>
              <a:avLst/>
              <a:gdLst/>
              <a:ahLst/>
              <a:cxnLst/>
              <a:rect l="0" t="0" r="0" b="0"/>
              <a:pathLst>
                <a:path w="10934" h="2882">
                  <a:moveTo>
                    <a:pt x="1244" y="838"/>
                  </a:moveTo>
                  <a:cubicBezTo>
                    <a:pt x="2488" y="216"/>
                    <a:pt x="5371" y="0"/>
                    <a:pt x="7720" y="331"/>
                  </a:cubicBezTo>
                  <a:cubicBezTo>
                    <a:pt x="10045" y="661"/>
                    <a:pt x="10934" y="1422"/>
                    <a:pt x="9689" y="2031"/>
                  </a:cubicBezTo>
                  <a:cubicBezTo>
                    <a:pt x="8444" y="2641"/>
                    <a:pt x="5536" y="2882"/>
                    <a:pt x="3212" y="2552"/>
                  </a:cubicBezTo>
                  <a:cubicBezTo>
                    <a:pt x="876" y="2222"/>
                    <a:pt x="0" y="1460"/>
                    <a:pt x="1244" y="838"/>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1" name="Freeform 9590"/>
            <p:cNvSpPr/>
            <p:nvPr/>
          </p:nvSpPr>
          <p:spPr>
            <a:xfrm>
              <a:off x="4505085" y="3710215"/>
              <a:ext cx="12709" cy="10087"/>
            </a:xfrm>
            <a:custGeom>
              <a:avLst/>
              <a:gdLst/>
              <a:ahLst/>
              <a:cxnLst/>
              <a:rect l="0" t="0" r="0" b="0"/>
              <a:pathLst>
                <a:path w="10934" h="7378">
                  <a:moveTo>
                    <a:pt x="1244" y="2184"/>
                  </a:moveTo>
                  <a:cubicBezTo>
                    <a:pt x="2488" y="610"/>
                    <a:pt x="5371" y="0"/>
                    <a:pt x="7720" y="851"/>
                  </a:cubicBezTo>
                  <a:cubicBezTo>
                    <a:pt x="10057" y="1689"/>
                    <a:pt x="10934" y="3657"/>
                    <a:pt x="9689" y="5219"/>
                  </a:cubicBezTo>
                  <a:cubicBezTo>
                    <a:pt x="8444" y="6794"/>
                    <a:pt x="5536" y="7378"/>
                    <a:pt x="3212" y="6552"/>
                  </a:cubicBezTo>
                  <a:cubicBezTo>
                    <a:pt x="889"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2" name="Freeform 9591"/>
            <p:cNvSpPr/>
            <p:nvPr/>
          </p:nvSpPr>
          <p:spPr>
            <a:xfrm>
              <a:off x="4559527" y="3657710"/>
              <a:ext cx="12723" cy="10087"/>
            </a:xfrm>
            <a:custGeom>
              <a:avLst/>
              <a:gdLst/>
              <a:ahLst/>
              <a:cxnLst/>
              <a:rect l="0" t="0" r="0" b="0"/>
              <a:pathLst>
                <a:path w="10946" h="7378">
                  <a:moveTo>
                    <a:pt x="1244" y="2184"/>
                  </a:moveTo>
                  <a:cubicBezTo>
                    <a:pt x="2501" y="610"/>
                    <a:pt x="5396" y="0"/>
                    <a:pt x="7720" y="851"/>
                  </a:cubicBezTo>
                  <a:cubicBezTo>
                    <a:pt x="10057" y="1689"/>
                    <a:pt x="10946" y="3657"/>
                    <a:pt x="9702" y="5219"/>
                  </a:cubicBezTo>
                  <a:cubicBezTo>
                    <a:pt x="8444" y="6794"/>
                    <a:pt x="5549" y="7378"/>
                    <a:pt x="3212" y="6552"/>
                  </a:cubicBezTo>
                  <a:cubicBezTo>
                    <a:pt x="889" y="5714"/>
                    <a:pt x="0" y="3746"/>
                    <a:pt x="1244" y="2184"/>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3" name="Freeform 9592"/>
            <p:cNvSpPr/>
            <p:nvPr/>
          </p:nvSpPr>
          <p:spPr>
            <a:xfrm>
              <a:off x="4523741" y="3606953"/>
              <a:ext cx="12709" cy="4427"/>
            </a:xfrm>
            <a:custGeom>
              <a:avLst/>
              <a:gdLst/>
              <a:ahLst/>
              <a:cxnLst/>
              <a:rect l="0" t="0" r="0" b="0"/>
              <a:pathLst>
                <a:path w="10934" h="3238">
                  <a:moveTo>
                    <a:pt x="1244" y="952"/>
                  </a:moveTo>
                  <a:cubicBezTo>
                    <a:pt x="2488" y="267"/>
                    <a:pt x="5396" y="0"/>
                    <a:pt x="7720" y="368"/>
                  </a:cubicBezTo>
                  <a:cubicBezTo>
                    <a:pt x="10045" y="737"/>
                    <a:pt x="10934" y="1612"/>
                    <a:pt x="9689" y="2285"/>
                  </a:cubicBezTo>
                  <a:cubicBezTo>
                    <a:pt x="8444" y="2971"/>
                    <a:pt x="5536" y="3238"/>
                    <a:pt x="3212" y="2869"/>
                  </a:cubicBezTo>
                  <a:cubicBezTo>
                    <a:pt x="889" y="2501"/>
                    <a:pt x="0" y="1637"/>
                    <a:pt x="1244" y="952"/>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4" name="Freeform 9593"/>
            <p:cNvSpPr/>
            <p:nvPr/>
          </p:nvSpPr>
          <p:spPr>
            <a:xfrm>
              <a:off x="4465855" y="3700094"/>
              <a:ext cx="2537" cy="6788"/>
            </a:xfrm>
            <a:custGeom>
              <a:avLst/>
              <a:gdLst/>
              <a:ahLst/>
              <a:cxnLst/>
              <a:rect l="0" t="0" r="0" b="0"/>
              <a:pathLst>
                <a:path w="2183" h="4965">
                  <a:moveTo>
                    <a:pt x="1955" y="1981"/>
                  </a:moveTo>
                  <a:cubicBezTo>
                    <a:pt x="1740" y="762"/>
                    <a:pt x="1155" y="0"/>
                    <a:pt x="673" y="267"/>
                  </a:cubicBezTo>
                  <a:cubicBezTo>
                    <a:pt x="203" y="508"/>
                    <a:pt x="0" y="1728"/>
                    <a:pt x="216" y="2958"/>
                  </a:cubicBezTo>
                  <a:cubicBezTo>
                    <a:pt x="444" y="4203"/>
                    <a:pt x="1016" y="4965"/>
                    <a:pt x="1498" y="4698"/>
                  </a:cubicBezTo>
                  <a:cubicBezTo>
                    <a:pt x="1967" y="4432"/>
                    <a:pt x="2183" y="3200"/>
                    <a:pt x="1955" y="1981"/>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5" name="Freeform 9594"/>
            <p:cNvSpPr/>
            <p:nvPr/>
          </p:nvSpPr>
          <p:spPr>
            <a:xfrm>
              <a:off x="4458926" y="3660205"/>
              <a:ext cx="2537" cy="6822"/>
            </a:xfrm>
            <a:custGeom>
              <a:avLst/>
              <a:gdLst/>
              <a:ahLst/>
              <a:cxnLst/>
              <a:rect l="0" t="0" r="0" b="0"/>
              <a:pathLst>
                <a:path w="2183" h="4990">
                  <a:moveTo>
                    <a:pt x="1968" y="2006"/>
                  </a:moveTo>
                  <a:cubicBezTo>
                    <a:pt x="1740" y="787"/>
                    <a:pt x="1168" y="0"/>
                    <a:pt x="686" y="267"/>
                  </a:cubicBezTo>
                  <a:cubicBezTo>
                    <a:pt x="216" y="533"/>
                    <a:pt x="0" y="1753"/>
                    <a:pt x="229" y="2983"/>
                  </a:cubicBezTo>
                  <a:cubicBezTo>
                    <a:pt x="445" y="4228"/>
                    <a:pt x="1029" y="4990"/>
                    <a:pt x="1511" y="4723"/>
                  </a:cubicBezTo>
                  <a:cubicBezTo>
                    <a:pt x="1980" y="4457"/>
                    <a:pt x="2183" y="3225"/>
                    <a:pt x="1968"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6" name="Freeform 9595"/>
            <p:cNvSpPr/>
            <p:nvPr/>
          </p:nvSpPr>
          <p:spPr>
            <a:xfrm>
              <a:off x="4451993" y="3681064"/>
              <a:ext cx="2537" cy="6822"/>
            </a:xfrm>
            <a:custGeom>
              <a:avLst/>
              <a:gdLst/>
              <a:ahLst/>
              <a:cxnLst/>
              <a:rect l="0" t="0" r="0" b="0"/>
              <a:pathLst>
                <a:path w="2183" h="4990">
                  <a:moveTo>
                    <a:pt x="1955" y="2006"/>
                  </a:moveTo>
                  <a:cubicBezTo>
                    <a:pt x="1740" y="787"/>
                    <a:pt x="1155" y="0"/>
                    <a:pt x="673" y="267"/>
                  </a:cubicBezTo>
                  <a:cubicBezTo>
                    <a:pt x="203" y="533"/>
                    <a:pt x="0" y="1753"/>
                    <a:pt x="216" y="2983"/>
                  </a:cubicBezTo>
                  <a:cubicBezTo>
                    <a:pt x="444" y="4228"/>
                    <a:pt x="1016" y="4990"/>
                    <a:pt x="1498" y="4723"/>
                  </a:cubicBezTo>
                  <a:cubicBezTo>
                    <a:pt x="1967" y="4457"/>
                    <a:pt x="2183" y="3225"/>
                    <a:pt x="1955"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7" name="Freeform 9596"/>
            <p:cNvSpPr/>
            <p:nvPr/>
          </p:nvSpPr>
          <p:spPr>
            <a:xfrm>
              <a:off x="4447236" y="3623974"/>
              <a:ext cx="2537" cy="6822"/>
            </a:xfrm>
            <a:custGeom>
              <a:avLst/>
              <a:gdLst/>
              <a:ahLst/>
              <a:cxnLst/>
              <a:rect l="0" t="0" r="0" b="0"/>
              <a:pathLst>
                <a:path w="2183" h="4990">
                  <a:moveTo>
                    <a:pt x="1968" y="2006"/>
                  </a:moveTo>
                  <a:cubicBezTo>
                    <a:pt x="1740" y="787"/>
                    <a:pt x="1168" y="0"/>
                    <a:pt x="686" y="267"/>
                  </a:cubicBezTo>
                  <a:cubicBezTo>
                    <a:pt x="216" y="533"/>
                    <a:pt x="0" y="1753"/>
                    <a:pt x="229" y="2983"/>
                  </a:cubicBezTo>
                  <a:cubicBezTo>
                    <a:pt x="457" y="4228"/>
                    <a:pt x="1029" y="4990"/>
                    <a:pt x="1511" y="4698"/>
                  </a:cubicBezTo>
                  <a:cubicBezTo>
                    <a:pt x="1980" y="4431"/>
                    <a:pt x="2183" y="3225"/>
                    <a:pt x="1968"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8" name="Freeform 9597"/>
            <p:cNvSpPr/>
            <p:nvPr/>
          </p:nvSpPr>
          <p:spPr>
            <a:xfrm>
              <a:off x="4447456" y="3650683"/>
              <a:ext cx="2537" cy="6788"/>
            </a:xfrm>
            <a:custGeom>
              <a:avLst/>
              <a:gdLst/>
              <a:ahLst/>
              <a:cxnLst/>
              <a:rect l="0" t="0" r="0" b="0"/>
              <a:pathLst>
                <a:path w="2183" h="4965">
                  <a:moveTo>
                    <a:pt x="1968" y="1981"/>
                  </a:moveTo>
                  <a:cubicBezTo>
                    <a:pt x="1740" y="762"/>
                    <a:pt x="1168" y="0"/>
                    <a:pt x="686" y="267"/>
                  </a:cubicBezTo>
                  <a:cubicBezTo>
                    <a:pt x="216" y="521"/>
                    <a:pt x="0" y="1753"/>
                    <a:pt x="229" y="2971"/>
                  </a:cubicBezTo>
                  <a:cubicBezTo>
                    <a:pt x="445" y="4203"/>
                    <a:pt x="1029" y="4965"/>
                    <a:pt x="1511" y="4698"/>
                  </a:cubicBezTo>
                  <a:cubicBezTo>
                    <a:pt x="1980" y="4432"/>
                    <a:pt x="2183" y="3200"/>
                    <a:pt x="1968" y="1981"/>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9" name="Freeform 9598"/>
            <p:cNvSpPr/>
            <p:nvPr/>
          </p:nvSpPr>
          <p:spPr>
            <a:xfrm>
              <a:off x="4458717" y="3620552"/>
              <a:ext cx="3718" cy="9914"/>
            </a:xfrm>
            <a:custGeom>
              <a:avLst/>
              <a:gdLst/>
              <a:ahLst/>
              <a:cxnLst/>
              <a:rect l="0" t="0" r="0" b="0"/>
              <a:pathLst>
                <a:path w="3199" h="7251">
                  <a:moveTo>
                    <a:pt x="2857" y="2908"/>
                  </a:moveTo>
                  <a:cubicBezTo>
                    <a:pt x="2515" y="1118"/>
                    <a:pt x="1702" y="0"/>
                    <a:pt x="1016" y="394"/>
                  </a:cubicBezTo>
                  <a:cubicBezTo>
                    <a:pt x="305" y="800"/>
                    <a:pt x="0" y="2553"/>
                    <a:pt x="317" y="4343"/>
                  </a:cubicBezTo>
                  <a:cubicBezTo>
                    <a:pt x="660" y="6121"/>
                    <a:pt x="1486" y="7251"/>
                    <a:pt x="2184" y="6870"/>
                  </a:cubicBezTo>
                  <a:cubicBezTo>
                    <a:pt x="2895"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0" name="Freeform 9599"/>
            <p:cNvSpPr/>
            <p:nvPr/>
          </p:nvSpPr>
          <p:spPr>
            <a:xfrm>
              <a:off x="4453321" y="3631804"/>
              <a:ext cx="3718" cy="9914"/>
            </a:xfrm>
            <a:custGeom>
              <a:avLst/>
              <a:gdLst/>
              <a:ahLst/>
              <a:cxnLst/>
              <a:rect l="0" t="0" r="0" b="0"/>
              <a:pathLst>
                <a:path w="3199" h="7251">
                  <a:moveTo>
                    <a:pt x="2857" y="2908"/>
                  </a:moveTo>
                  <a:cubicBezTo>
                    <a:pt x="2515" y="1130"/>
                    <a:pt x="1702" y="0"/>
                    <a:pt x="1016" y="394"/>
                  </a:cubicBezTo>
                  <a:cubicBezTo>
                    <a:pt x="305" y="800"/>
                    <a:pt x="0" y="2553"/>
                    <a:pt x="343" y="4343"/>
                  </a:cubicBezTo>
                  <a:cubicBezTo>
                    <a:pt x="660" y="6121"/>
                    <a:pt x="1486" y="7251"/>
                    <a:pt x="2184" y="6870"/>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1" name="Freeform 9600"/>
            <p:cNvSpPr/>
            <p:nvPr/>
          </p:nvSpPr>
          <p:spPr>
            <a:xfrm>
              <a:off x="4465142" y="3669132"/>
              <a:ext cx="3718" cy="9914"/>
            </a:xfrm>
            <a:custGeom>
              <a:avLst/>
              <a:gdLst/>
              <a:ahLst/>
              <a:cxnLst/>
              <a:rect l="0" t="0" r="0" b="0"/>
              <a:pathLst>
                <a:path w="3199" h="7251">
                  <a:moveTo>
                    <a:pt x="2857" y="2908"/>
                  </a:moveTo>
                  <a:cubicBezTo>
                    <a:pt x="2515" y="1130"/>
                    <a:pt x="1702" y="0"/>
                    <a:pt x="1016" y="394"/>
                  </a:cubicBezTo>
                  <a:cubicBezTo>
                    <a:pt x="305" y="800"/>
                    <a:pt x="0" y="2553"/>
                    <a:pt x="317" y="4343"/>
                  </a:cubicBezTo>
                  <a:cubicBezTo>
                    <a:pt x="660" y="6121"/>
                    <a:pt x="1486" y="7251"/>
                    <a:pt x="2184" y="6870"/>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2" name="Freeform 9601"/>
            <p:cNvSpPr/>
            <p:nvPr/>
          </p:nvSpPr>
          <p:spPr>
            <a:xfrm>
              <a:off x="4466420" y="3640556"/>
              <a:ext cx="3718" cy="9914"/>
            </a:xfrm>
            <a:custGeom>
              <a:avLst/>
              <a:gdLst/>
              <a:ahLst/>
              <a:cxnLst/>
              <a:rect l="0" t="0" r="0" b="0"/>
              <a:pathLst>
                <a:path w="3199" h="7251">
                  <a:moveTo>
                    <a:pt x="2857" y="2908"/>
                  </a:moveTo>
                  <a:cubicBezTo>
                    <a:pt x="2540" y="1118"/>
                    <a:pt x="1702" y="0"/>
                    <a:pt x="1016" y="394"/>
                  </a:cubicBezTo>
                  <a:cubicBezTo>
                    <a:pt x="305" y="800"/>
                    <a:pt x="0" y="2553"/>
                    <a:pt x="317" y="4343"/>
                  </a:cubicBezTo>
                  <a:cubicBezTo>
                    <a:pt x="660" y="6121"/>
                    <a:pt x="1486" y="7251"/>
                    <a:pt x="2184" y="6845"/>
                  </a:cubicBezTo>
                  <a:cubicBezTo>
                    <a:pt x="2869"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3" name="Freeform 9602"/>
            <p:cNvSpPr/>
            <p:nvPr/>
          </p:nvSpPr>
          <p:spPr>
            <a:xfrm>
              <a:off x="4448187" y="3582558"/>
              <a:ext cx="3718" cy="9914"/>
            </a:xfrm>
            <a:custGeom>
              <a:avLst/>
              <a:gdLst/>
              <a:ahLst/>
              <a:cxnLst/>
              <a:rect l="0" t="0" r="0" b="0"/>
              <a:pathLst>
                <a:path w="3199" h="7251">
                  <a:moveTo>
                    <a:pt x="2857" y="2908"/>
                  </a:moveTo>
                  <a:cubicBezTo>
                    <a:pt x="2515" y="1130"/>
                    <a:pt x="1702" y="0"/>
                    <a:pt x="1016" y="394"/>
                  </a:cubicBezTo>
                  <a:cubicBezTo>
                    <a:pt x="305" y="800"/>
                    <a:pt x="0" y="2553"/>
                    <a:pt x="317" y="4343"/>
                  </a:cubicBezTo>
                  <a:cubicBezTo>
                    <a:pt x="660" y="6121"/>
                    <a:pt x="1486" y="7251"/>
                    <a:pt x="2184" y="6870"/>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4" name="Freeform 9603"/>
            <p:cNvSpPr/>
            <p:nvPr/>
          </p:nvSpPr>
          <p:spPr>
            <a:xfrm>
              <a:off x="4461336" y="3605581"/>
              <a:ext cx="3718" cy="9914"/>
            </a:xfrm>
            <a:custGeom>
              <a:avLst/>
              <a:gdLst/>
              <a:ahLst/>
              <a:cxnLst/>
              <a:rect l="0" t="0" r="0" b="0"/>
              <a:pathLst>
                <a:path w="3199" h="7251">
                  <a:moveTo>
                    <a:pt x="2857" y="2908"/>
                  </a:moveTo>
                  <a:cubicBezTo>
                    <a:pt x="2515" y="1118"/>
                    <a:pt x="1702" y="0"/>
                    <a:pt x="1016" y="394"/>
                  </a:cubicBezTo>
                  <a:cubicBezTo>
                    <a:pt x="305" y="800"/>
                    <a:pt x="0" y="2553"/>
                    <a:pt x="317" y="4343"/>
                  </a:cubicBezTo>
                  <a:cubicBezTo>
                    <a:pt x="660" y="6133"/>
                    <a:pt x="1486" y="7251"/>
                    <a:pt x="2184" y="6870"/>
                  </a:cubicBezTo>
                  <a:cubicBezTo>
                    <a:pt x="2869" y="6476"/>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5" name="Freeform 9604"/>
            <p:cNvSpPr/>
            <p:nvPr/>
          </p:nvSpPr>
          <p:spPr>
            <a:xfrm>
              <a:off x="4451529" y="3609764"/>
              <a:ext cx="2537" cy="6822"/>
            </a:xfrm>
            <a:custGeom>
              <a:avLst/>
              <a:gdLst/>
              <a:ahLst/>
              <a:cxnLst/>
              <a:rect l="0" t="0" r="0" b="0"/>
              <a:pathLst>
                <a:path w="2183" h="4990">
                  <a:moveTo>
                    <a:pt x="1955" y="2006"/>
                  </a:moveTo>
                  <a:cubicBezTo>
                    <a:pt x="1740" y="787"/>
                    <a:pt x="1155" y="0"/>
                    <a:pt x="673" y="292"/>
                  </a:cubicBezTo>
                  <a:cubicBezTo>
                    <a:pt x="203" y="546"/>
                    <a:pt x="0" y="1753"/>
                    <a:pt x="216" y="2983"/>
                  </a:cubicBezTo>
                  <a:cubicBezTo>
                    <a:pt x="444" y="4203"/>
                    <a:pt x="1016" y="4990"/>
                    <a:pt x="1498" y="4723"/>
                  </a:cubicBezTo>
                  <a:cubicBezTo>
                    <a:pt x="1967" y="4431"/>
                    <a:pt x="2183" y="3225"/>
                    <a:pt x="1955" y="2006"/>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6" name="Freeform 9605"/>
            <p:cNvSpPr/>
            <p:nvPr/>
          </p:nvSpPr>
          <p:spPr>
            <a:xfrm>
              <a:off x="4467598" y="3610627"/>
              <a:ext cx="2537" cy="6788"/>
            </a:xfrm>
            <a:custGeom>
              <a:avLst/>
              <a:gdLst/>
              <a:ahLst/>
              <a:cxnLst/>
              <a:rect l="0" t="0" r="0" b="0"/>
              <a:pathLst>
                <a:path w="2183" h="4965">
                  <a:moveTo>
                    <a:pt x="1955" y="1981"/>
                  </a:moveTo>
                  <a:cubicBezTo>
                    <a:pt x="1740" y="762"/>
                    <a:pt x="1155" y="0"/>
                    <a:pt x="673" y="267"/>
                  </a:cubicBezTo>
                  <a:cubicBezTo>
                    <a:pt x="203" y="508"/>
                    <a:pt x="0" y="1728"/>
                    <a:pt x="216" y="2958"/>
                  </a:cubicBezTo>
                  <a:cubicBezTo>
                    <a:pt x="444" y="4203"/>
                    <a:pt x="1016" y="4965"/>
                    <a:pt x="1498" y="4698"/>
                  </a:cubicBezTo>
                  <a:cubicBezTo>
                    <a:pt x="1967" y="4432"/>
                    <a:pt x="2183" y="3200"/>
                    <a:pt x="1955" y="1981"/>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7" name="Freeform 9606"/>
            <p:cNvSpPr/>
            <p:nvPr/>
          </p:nvSpPr>
          <p:spPr>
            <a:xfrm>
              <a:off x="4443411" y="3669948"/>
              <a:ext cx="4073" cy="10938"/>
            </a:xfrm>
            <a:custGeom>
              <a:avLst/>
              <a:gdLst/>
              <a:ahLst/>
              <a:cxnLst/>
              <a:rect l="0" t="0" r="0" b="0"/>
              <a:pathLst>
                <a:path w="3504" h="8000">
                  <a:moveTo>
                    <a:pt x="3136" y="3213"/>
                  </a:moveTo>
                  <a:cubicBezTo>
                    <a:pt x="2781" y="1245"/>
                    <a:pt x="1854" y="0"/>
                    <a:pt x="1092" y="432"/>
                  </a:cubicBezTo>
                  <a:cubicBezTo>
                    <a:pt x="330" y="877"/>
                    <a:pt x="0" y="2845"/>
                    <a:pt x="355" y="4787"/>
                  </a:cubicBezTo>
                  <a:cubicBezTo>
                    <a:pt x="711" y="6756"/>
                    <a:pt x="1625" y="8000"/>
                    <a:pt x="2387" y="7556"/>
                  </a:cubicBezTo>
                  <a:cubicBezTo>
                    <a:pt x="3148" y="7137"/>
                    <a:pt x="3504" y="5181"/>
                    <a:pt x="3136" y="3213"/>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8" name="Freeform 9607"/>
            <p:cNvSpPr/>
            <p:nvPr/>
          </p:nvSpPr>
          <p:spPr>
            <a:xfrm>
              <a:off x="4452914" y="3658035"/>
              <a:ext cx="4073" cy="10973"/>
            </a:xfrm>
            <a:custGeom>
              <a:avLst/>
              <a:gdLst/>
              <a:ahLst/>
              <a:cxnLst/>
              <a:rect l="0" t="0" r="0" b="0"/>
              <a:pathLst>
                <a:path w="3504" h="8026">
                  <a:moveTo>
                    <a:pt x="3136" y="3213"/>
                  </a:moveTo>
                  <a:cubicBezTo>
                    <a:pt x="2781" y="1245"/>
                    <a:pt x="1854" y="0"/>
                    <a:pt x="1092" y="445"/>
                  </a:cubicBezTo>
                  <a:cubicBezTo>
                    <a:pt x="317" y="889"/>
                    <a:pt x="0" y="2845"/>
                    <a:pt x="355" y="4813"/>
                  </a:cubicBezTo>
                  <a:cubicBezTo>
                    <a:pt x="711" y="6756"/>
                    <a:pt x="1625" y="8026"/>
                    <a:pt x="2387" y="7581"/>
                  </a:cubicBezTo>
                  <a:cubicBezTo>
                    <a:pt x="3148" y="7137"/>
                    <a:pt x="3504" y="5181"/>
                    <a:pt x="3136" y="3213"/>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9" name="Freeform 9608"/>
            <p:cNvSpPr/>
            <p:nvPr/>
          </p:nvSpPr>
          <p:spPr>
            <a:xfrm>
              <a:off x="4460610" y="3644002"/>
              <a:ext cx="3718" cy="9914"/>
            </a:xfrm>
            <a:custGeom>
              <a:avLst/>
              <a:gdLst/>
              <a:ahLst/>
              <a:cxnLst/>
              <a:rect l="0" t="0" r="0" b="0"/>
              <a:pathLst>
                <a:path w="3199" h="7251">
                  <a:moveTo>
                    <a:pt x="2857" y="2908"/>
                  </a:moveTo>
                  <a:cubicBezTo>
                    <a:pt x="2515" y="1118"/>
                    <a:pt x="1702" y="0"/>
                    <a:pt x="1016" y="394"/>
                  </a:cubicBezTo>
                  <a:cubicBezTo>
                    <a:pt x="305" y="800"/>
                    <a:pt x="0" y="2553"/>
                    <a:pt x="317" y="4343"/>
                  </a:cubicBezTo>
                  <a:cubicBezTo>
                    <a:pt x="660" y="6121"/>
                    <a:pt x="1486" y="7251"/>
                    <a:pt x="2184" y="6845"/>
                  </a:cubicBezTo>
                  <a:cubicBezTo>
                    <a:pt x="2869"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0" name="Freeform 9609"/>
            <p:cNvSpPr/>
            <p:nvPr/>
          </p:nvSpPr>
          <p:spPr>
            <a:xfrm>
              <a:off x="4443755" y="3596576"/>
              <a:ext cx="3718" cy="9896"/>
            </a:xfrm>
            <a:custGeom>
              <a:avLst/>
              <a:gdLst/>
              <a:ahLst/>
              <a:cxnLst/>
              <a:rect l="0" t="0" r="0" b="0"/>
              <a:pathLst>
                <a:path w="3199" h="7238">
                  <a:moveTo>
                    <a:pt x="2857" y="2895"/>
                  </a:moveTo>
                  <a:cubicBezTo>
                    <a:pt x="2515" y="1117"/>
                    <a:pt x="1702" y="0"/>
                    <a:pt x="1016" y="394"/>
                  </a:cubicBezTo>
                  <a:cubicBezTo>
                    <a:pt x="305" y="787"/>
                    <a:pt x="0" y="2553"/>
                    <a:pt x="343" y="4355"/>
                  </a:cubicBezTo>
                  <a:cubicBezTo>
                    <a:pt x="660" y="6120"/>
                    <a:pt x="1486" y="7238"/>
                    <a:pt x="2184" y="6857"/>
                  </a:cubicBezTo>
                  <a:cubicBezTo>
                    <a:pt x="2869" y="6463"/>
                    <a:pt x="3199" y="4685"/>
                    <a:pt x="2857" y="2895"/>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1" name="Freeform 9610"/>
            <p:cNvSpPr/>
            <p:nvPr/>
          </p:nvSpPr>
          <p:spPr>
            <a:xfrm>
              <a:off x="4457941" y="3695072"/>
              <a:ext cx="3718" cy="9896"/>
            </a:xfrm>
            <a:custGeom>
              <a:avLst/>
              <a:gdLst/>
              <a:ahLst/>
              <a:cxnLst/>
              <a:rect l="0" t="0" r="0" b="0"/>
              <a:pathLst>
                <a:path w="3199" h="7238">
                  <a:moveTo>
                    <a:pt x="2857" y="2908"/>
                  </a:moveTo>
                  <a:cubicBezTo>
                    <a:pt x="2540" y="1118"/>
                    <a:pt x="1702" y="0"/>
                    <a:pt x="1016" y="394"/>
                  </a:cubicBezTo>
                  <a:cubicBezTo>
                    <a:pt x="305" y="775"/>
                    <a:pt x="0" y="2553"/>
                    <a:pt x="317" y="4330"/>
                  </a:cubicBezTo>
                  <a:cubicBezTo>
                    <a:pt x="660" y="6121"/>
                    <a:pt x="1486" y="7238"/>
                    <a:pt x="2184" y="6845"/>
                  </a:cubicBezTo>
                  <a:cubicBezTo>
                    <a:pt x="2869" y="6451"/>
                    <a:pt x="3199" y="4686"/>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2" name="Freeform 9611"/>
            <p:cNvSpPr/>
            <p:nvPr/>
          </p:nvSpPr>
          <p:spPr>
            <a:xfrm>
              <a:off x="4443101" y="3631436"/>
              <a:ext cx="3718" cy="9914"/>
            </a:xfrm>
            <a:custGeom>
              <a:avLst/>
              <a:gdLst/>
              <a:ahLst/>
              <a:cxnLst/>
              <a:rect l="0" t="0" r="0" b="0"/>
              <a:pathLst>
                <a:path w="3199" h="7251">
                  <a:moveTo>
                    <a:pt x="2857" y="2908"/>
                  </a:moveTo>
                  <a:cubicBezTo>
                    <a:pt x="2515" y="1130"/>
                    <a:pt x="1702" y="0"/>
                    <a:pt x="991" y="407"/>
                  </a:cubicBezTo>
                  <a:cubicBezTo>
                    <a:pt x="305" y="800"/>
                    <a:pt x="0" y="2566"/>
                    <a:pt x="317" y="4343"/>
                  </a:cubicBezTo>
                  <a:cubicBezTo>
                    <a:pt x="635" y="6133"/>
                    <a:pt x="1486" y="7251"/>
                    <a:pt x="2184" y="6857"/>
                  </a:cubicBezTo>
                  <a:cubicBezTo>
                    <a:pt x="2869" y="6451"/>
                    <a:pt x="3199"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3" name="Freeform 9612"/>
            <p:cNvSpPr/>
            <p:nvPr/>
          </p:nvSpPr>
          <p:spPr>
            <a:xfrm>
              <a:off x="4453935" y="3585128"/>
              <a:ext cx="3689" cy="9914"/>
            </a:xfrm>
            <a:custGeom>
              <a:avLst/>
              <a:gdLst/>
              <a:ahLst/>
              <a:cxnLst/>
              <a:rect l="0" t="0" r="0" b="0"/>
              <a:pathLst>
                <a:path w="3174" h="7251">
                  <a:moveTo>
                    <a:pt x="2857" y="2908"/>
                  </a:moveTo>
                  <a:cubicBezTo>
                    <a:pt x="2515" y="1118"/>
                    <a:pt x="1702" y="0"/>
                    <a:pt x="991" y="394"/>
                  </a:cubicBezTo>
                  <a:cubicBezTo>
                    <a:pt x="305" y="775"/>
                    <a:pt x="0" y="2566"/>
                    <a:pt x="317" y="4343"/>
                  </a:cubicBezTo>
                  <a:cubicBezTo>
                    <a:pt x="635" y="6133"/>
                    <a:pt x="1486" y="7251"/>
                    <a:pt x="2184" y="6870"/>
                  </a:cubicBezTo>
                  <a:cubicBezTo>
                    <a:pt x="2869" y="6451"/>
                    <a:pt x="3174" y="4698"/>
                    <a:pt x="2857" y="2908"/>
                  </a:cubicBezTo>
                </a:path>
              </a:pathLst>
            </a:custGeom>
            <a:solidFill>
              <a:srgbClr val="FFF5E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4" name="Freeform 9613"/>
            <p:cNvSpPr/>
            <p:nvPr/>
          </p:nvSpPr>
          <p:spPr>
            <a:xfrm>
              <a:off x="4480698" y="3656622"/>
              <a:ext cx="12709" cy="2985"/>
            </a:xfrm>
            <a:custGeom>
              <a:avLst/>
              <a:gdLst/>
              <a:ahLst/>
              <a:cxnLst/>
              <a:rect l="0" t="0" r="0" b="0"/>
              <a:pathLst>
                <a:path w="10934" h="2183">
                  <a:moveTo>
                    <a:pt x="1244" y="901"/>
                  </a:moveTo>
                  <a:cubicBezTo>
                    <a:pt x="2488" y="355"/>
                    <a:pt x="5396" y="0"/>
                    <a:pt x="7720" y="89"/>
                  </a:cubicBezTo>
                  <a:cubicBezTo>
                    <a:pt x="10045" y="190"/>
                    <a:pt x="10934" y="711"/>
                    <a:pt x="9689" y="1269"/>
                  </a:cubicBezTo>
                  <a:cubicBezTo>
                    <a:pt x="8444" y="1828"/>
                    <a:pt x="5536" y="2183"/>
                    <a:pt x="3212" y="2069"/>
                  </a:cubicBezTo>
                  <a:cubicBezTo>
                    <a:pt x="889" y="1980"/>
                    <a:pt x="0" y="1447"/>
                    <a:pt x="1244" y="901"/>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5" name="Freeform 9614"/>
            <p:cNvSpPr/>
            <p:nvPr/>
          </p:nvSpPr>
          <p:spPr>
            <a:xfrm>
              <a:off x="4524019" y="3621886"/>
              <a:ext cx="12724" cy="3002"/>
            </a:xfrm>
            <a:custGeom>
              <a:avLst/>
              <a:gdLst/>
              <a:ahLst/>
              <a:cxnLst/>
              <a:rect l="0" t="0" r="0" b="0"/>
              <a:pathLst>
                <a:path w="10947" h="2196">
                  <a:moveTo>
                    <a:pt x="1257" y="850"/>
                  </a:moveTo>
                  <a:cubicBezTo>
                    <a:pt x="2501" y="343"/>
                    <a:pt x="5384" y="0"/>
                    <a:pt x="7733" y="139"/>
                  </a:cubicBezTo>
                  <a:cubicBezTo>
                    <a:pt x="10058" y="266"/>
                    <a:pt x="10947" y="812"/>
                    <a:pt x="9702" y="1332"/>
                  </a:cubicBezTo>
                  <a:cubicBezTo>
                    <a:pt x="8457" y="1878"/>
                    <a:pt x="5549" y="2196"/>
                    <a:pt x="3225" y="2056"/>
                  </a:cubicBezTo>
                  <a:cubicBezTo>
                    <a:pt x="889" y="1929"/>
                    <a:pt x="0" y="1383"/>
                    <a:pt x="1257" y="850"/>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6" name="Freeform 9615"/>
            <p:cNvSpPr/>
            <p:nvPr/>
          </p:nvSpPr>
          <p:spPr>
            <a:xfrm>
              <a:off x="4544543" y="3689029"/>
              <a:ext cx="12709" cy="2985"/>
            </a:xfrm>
            <a:custGeom>
              <a:avLst/>
              <a:gdLst/>
              <a:ahLst/>
              <a:cxnLst/>
              <a:rect l="0" t="0" r="0" b="0"/>
              <a:pathLst>
                <a:path w="10934" h="2183">
                  <a:moveTo>
                    <a:pt x="1244" y="977"/>
                  </a:moveTo>
                  <a:cubicBezTo>
                    <a:pt x="2488" y="406"/>
                    <a:pt x="5396" y="0"/>
                    <a:pt x="7720" y="50"/>
                  </a:cubicBezTo>
                  <a:cubicBezTo>
                    <a:pt x="10045" y="127"/>
                    <a:pt x="10934" y="622"/>
                    <a:pt x="9689" y="1205"/>
                  </a:cubicBezTo>
                  <a:cubicBezTo>
                    <a:pt x="8444" y="1751"/>
                    <a:pt x="5536" y="2183"/>
                    <a:pt x="3212" y="2107"/>
                  </a:cubicBezTo>
                  <a:cubicBezTo>
                    <a:pt x="889" y="2056"/>
                    <a:pt x="0" y="1548"/>
                    <a:pt x="1244" y="977"/>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7" name="Freeform 9616"/>
            <p:cNvSpPr/>
            <p:nvPr/>
          </p:nvSpPr>
          <p:spPr>
            <a:xfrm>
              <a:off x="4512979" y="3698010"/>
              <a:ext cx="12709" cy="2985"/>
            </a:xfrm>
            <a:custGeom>
              <a:avLst/>
              <a:gdLst/>
              <a:ahLst/>
              <a:cxnLst/>
              <a:rect l="0" t="0" r="0" b="0"/>
              <a:pathLst>
                <a:path w="10934" h="2183">
                  <a:moveTo>
                    <a:pt x="1244" y="939"/>
                  </a:moveTo>
                  <a:cubicBezTo>
                    <a:pt x="2488" y="393"/>
                    <a:pt x="5371" y="0"/>
                    <a:pt x="7720" y="89"/>
                  </a:cubicBezTo>
                  <a:cubicBezTo>
                    <a:pt x="10045" y="165"/>
                    <a:pt x="10934" y="673"/>
                    <a:pt x="9689" y="1243"/>
                  </a:cubicBezTo>
                  <a:cubicBezTo>
                    <a:pt x="8444" y="1789"/>
                    <a:pt x="5536" y="2183"/>
                    <a:pt x="3212" y="2094"/>
                  </a:cubicBezTo>
                  <a:cubicBezTo>
                    <a:pt x="876" y="2018"/>
                    <a:pt x="0" y="1510"/>
                    <a:pt x="1244" y="939"/>
                  </a:cubicBezTo>
                </a:path>
              </a:pathLst>
            </a:custGeom>
            <a:solidFill>
              <a:srgbClr val="D9C4C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8" name="Freeform 9617"/>
            <p:cNvSpPr/>
            <p:nvPr/>
          </p:nvSpPr>
          <p:spPr>
            <a:xfrm>
              <a:off x="4530255" y="3651213"/>
              <a:ext cx="10288" cy="2378"/>
            </a:xfrm>
            <a:custGeom>
              <a:avLst/>
              <a:gdLst/>
              <a:ahLst/>
              <a:cxnLst/>
              <a:rect l="0" t="0" r="0" b="0"/>
              <a:pathLst>
                <a:path w="8851" h="1739">
                  <a:moveTo>
                    <a:pt x="1028" y="812"/>
                  </a:moveTo>
                  <a:cubicBezTo>
                    <a:pt x="2069" y="355"/>
                    <a:pt x="4431" y="0"/>
                    <a:pt x="6298" y="12"/>
                  </a:cubicBezTo>
                  <a:cubicBezTo>
                    <a:pt x="8178" y="51"/>
                    <a:pt x="8851" y="444"/>
                    <a:pt x="7822" y="913"/>
                  </a:cubicBezTo>
                  <a:cubicBezTo>
                    <a:pt x="6781" y="1383"/>
                    <a:pt x="4418" y="1739"/>
                    <a:pt x="2539" y="1701"/>
                  </a:cubicBezTo>
                  <a:cubicBezTo>
                    <a:pt x="673" y="1662"/>
                    <a:pt x="0" y="1256"/>
                    <a:pt x="1028" y="812"/>
                  </a:cubicBezTo>
                </a:path>
              </a:pathLst>
            </a:custGeom>
            <a:solidFill>
              <a:srgbClr val="D7C2C0">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29" name="Freeform 9618"/>
            <p:cNvSpPr/>
            <p:nvPr/>
          </p:nvSpPr>
          <p:spPr>
            <a:xfrm>
              <a:off x="4491293" y="3607142"/>
              <a:ext cx="7778" cy="6180"/>
            </a:xfrm>
            <a:custGeom>
              <a:avLst/>
              <a:gdLst/>
              <a:ahLst/>
              <a:cxnLst/>
              <a:rect l="0" t="0" r="0" b="0"/>
              <a:pathLst>
                <a:path w="6692" h="4520">
                  <a:moveTo>
                    <a:pt x="749" y="1333"/>
                  </a:moveTo>
                  <a:cubicBezTo>
                    <a:pt x="1510" y="381"/>
                    <a:pt x="3289" y="0"/>
                    <a:pt x="4724" y="521"/>
                  </a:cubicBezTo>
                  <a:cubicBezTo>
                    <a:pt x="6146" y="1016"/>
                    <a:pt x="6692" y="2222"/>
                    <a:pt x="5930" y="3199"/>
                  </a:cubicBezTo>
                  <a:cubicBezTo>
                    <a:pt x="5168" y="4152"/>
                    <a:pt x="3377" y="4520"/>
                    <a:pt x="1955" y="3999"/>
                  </a:cubicBezTo>
                  <a:cubicBezTo>
                    <a:pt x="521" y="3492"/>
                    <a:pt x="0" y="2285"/>
                    <a:pt x="749" y="1333"/>
                  </a:cubicBezTo>
                </a:path>
              </a:pathLst>
            </a:custGeom>
            <a:solidFill>
              <a:srgbClr val="EAD7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0" name="Freeform 9619"/>
            <p:cNvSpPr/>
            <p:nvPr/>
          </p:nvSpPr>
          <p:spPr>
            <a:xfrm>
              <a:off x="4472093" y="3694170"/>
              <a:ext cx="6582" cy="11597"/>
            </a:xfrm>
            <a:custGeom>
              <a:avLst/>
              <a:gdLst/>
              <a:ahLst/>
              <a:cxnLst/>
              <a:rect l="0" t="0" r="0" b="0"/>
              <a:pathLst>
                <a:path w="5663" h="8482">
                  <a:moveTo>
                    <a:pt x="660" y="2501"/>
                  </a:moveTo>
                  <a:cubicBezTo>
                    <a:pt x="1295" y="698"/>
                    <a:pt x="2806" y="0"/>
                    <a:pt x="4000" y="978"/>
                  </a:cubicBezTo>
                  <a:cubicBezTo>
                    <a:pt x="5219" y="1930"/>
                    <a:pt x="5663" y="4190"/>
                    <a:pt x="5028" y="5993"/>
                  </a:cubicBezTo>
                  <a:cubicBezTo>
                    <a:pt x="4368" y="7809"/>
                    <a:pt x="2882" y="8482"/>
                    <a:pt x="1688" y="7517"/>
                  </a:cubicBezTo>
                  <a:cubicBezTo>
                    <a:pt x="470" y="6539"/>
                    <a:pt x="0" y="4304"/>
                    <a:pt x="660" y="2501"/>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1" name="Freeform 9620"/>
            <p:cNvSpPr/>
            <p:nvPr/>
          </p:nvSpPr>
          <p:spPr>
            <a:xfrm>
              <a:off x="4471016" y="3644332"/>
              <a:ext cx="6568" cy="11597"/>
            </a:xfrm>
            <a:custGeom>
              <a:avLst/>
              <a:gdLst/>
              <a:ahLst/>
              <a:cxnLst/>
              <a:rect l="0" t="0" r="0" b="0"/>
              <a:pathLst>
                <a:path w="5651" h="8482">
                  <a:moveTo>
                    <a:pt x="635" y="2501"/>
                  </a:moveTo>
                  <a:cubicBezTo>
                    <a:pt x="1270" y="698"/>
                    <a:pt x="2781" y="0"/>
                    <a:pt x="3987" y="978"/>
                  </a:cubicBezTo>
                  <a:cubicBezTo>
                    <a:pt x="5194" y="1930"/>
                    <a:pt x="5651" y="4190"/>
                    <a:pt x="5016" y="5993"/>
                  </a:cubicBezTo>
                  <a:cubicBezTo>
                    <a:pt x="4356" y="7784"/>
                    <a:pt x="2870" y="8482"/>
                    <a:pt x="1663" y="7517"/>
                  </a:cubicBezTo>
                  <a:cubicBezTo>
                    <a:pt x="458" y="6564"/>
                    <a:pt x="0" y="4317"/>
                    <a:pt x="635" y="2501"/>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2" name="Freeform 9621"/>
            <p:cNvSpPr/>
            <p:nvPr/>
          </p:nvSpPr>
          <p:spPr>
            <a:xfrm>
              <a:off x="4473780" y="3592852"/>
              <a:ext cx="6406" cy="4096"/>
            </a:xfrm>
            <a:custGeom>
              <a:avLst/>
              <a:gdLst/>
              <a:ahLst/>
              <a:cxnLst/>
              <a:rect l="0" t="0" r="0" b="0"/>
              <a:pathLst>
                <a:path w="5511" h="2996">
                  <a:moveTo>
                    <a:pt x="406" y="749"/>
                  </a:moveTo>
                  <a:cubicBezTo>
                    <a:pt x="837" y="153"/>
                    <a:pt x="2209" y="0"/>
                    <a:pt x="3504" y="407"/>
                  </a:cubicBezTo>
                  <a:cubicBezTo>
                    <a:pt x="4800" y="837"/>
                    <a:pt x="5511" y="1676"/>
                    <a:pt x="5092" y="2260"/>
                  </a:cubicBezTo>
                  <a:cubicBezTo>
                    <a:pt x="4685" y="2857"/>
                    <a:pt x="3301" y="2996"/>
                    <a:pt x="2006" y="2590"/>
                  </a:cubicBezTo>
                  <a:cubicBezTo>
                    <a:pt x="710" y="2184"/>
                    <a:pt x="0" y="1345"/>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3" name="Freeform 9622"/>
            <p:cNvSpPr/>
            <p:nvPr/>
          </p:nvSpPr>
          <p:spPr>
            <a:xfrm>
              <a:off x="4487130" y="3573760"/>
              <a:ext cx="6406" cy="4132"/>
            </a:xfrm>
            <a:custGeom>
              <a:avLst/>
              <a:gdLst/>
              <a:ahLst/>
              <a:cxnLst/>
              <a:rect l="0" t="0" r="0" b="0"/>
              <a:pathLst>
                <a:path w="5511" h="3022">
                  <a:moveTo>
                    <a:pt x="406" y="749"/>
                  </a:moveTo>
                  <a:cubicBezTo>
                    <a:pt x="812" y="140"/>
                    <a:pt x="2209" y="0"/>
                    <a:pt x="3504" y="407"/>
                  </a:cubicBezTo>
                  <a:cubicBezTo>
                    <a:pt x="4800" y="837"/>
                    <a:pt x="5511" y="1676"/>
                    <a:pt x="5092" y="2260"/>
                  </a:cubicBezTo>
                  <a:cubicBezTo>
                    <a:pt x="4685" y="2882"/>
                    <a:pt x="3276" y="3022"/>
                    <a:pt x="1980" y="2590"/>
                  </a:cubicBezTo>
                  <a:cubicBezTo>
                    <a:pt x="710" y="2184"/>
                    <a:pt x="0" y="1345"/>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4" name="Freeform 9623"/>
            <p:cNvSpPr/>
            <p:nvPr/>
          </p:nvSpPr>
          <p:spPr>
            <a:xfrm>
              <a:off x="4507780" y="3590473"/>
              <a:ext cx="6390" cy="4132"/>
            </a:xfrm>
            <a:custGeom>
              <a:avLst/>
              <a:gdLst/>
              <a:ahLst/>
              <a:cxnLst/>
              <a:rect l="0" t="0" r="0" b="0"/>
              <a:pathLst>
                <a:path w="5498" h="3022">
                  <a:moveTo>
                    <a:pt x="406" y="749"/>
                  </a:moveTo>
                  <a:cubicBezTo>
                    <a:pt x="812" y="153"/>
                    <a:pt x="2196" y="0"/>
                    <a:pt x="3492" y="432"/>
                  </a:cubicBezTo>
                  <a:cubicBezTo>
                    <a:pt x="4787" y="837"/>
                    <a:pt x="5498" y="1676"/>
                    <a:pt x="5092" y="2272"/>
                  </a:cubicBezTo>
                  <a:cubicBezTo>
                    <a:pt x="4660" y="2882"/>
                    <a:pt x="3276" y="3022"/>
                    <a:pt x="1980" y="2590"/>
                  </a:cubicBezTo>
                  <a:cubicBezTo>
                    <a:pt x="685" y="2184"/>
                    <a:pt x="0" y="1345"/>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5" name="Freeform 9624"/>
            <p:cNvSpPr/>
            <p:nvPr/>
          </p:nvSpPr>
          <p:spPr>
            <a:xfrm>
              <a:off x="4523970" y="3553466"/>
              <a:ext cx="6287" cy="4096"/>
            </a:xfrm>
            <a:custGeom>
              <a:avLst/>
              <a:gdLst/>
              <a:ahLst/>
              <a:cxnLst/>
              <a:rect l="0" t="0" r="0" b="0"/>
              <a:pathLst>
                <a:path w="5409" h="2996">
                  <a:moveTo>
                    <a:pt x="406" y="850"/>
                  </a:moveTo>
                  <a:cubicBezTo>
                    <a:pt x="799" y="215"/>
                    <a:pt x="2158" y="0"/>
                    <a:pt x="3415" y="355"/>
                  </a:cubicBezTo>
                  <a:cubicBezTo>
                    <a:pt x="4698" y="711"/>
                    <a:pt x="5409" y="1510"/>
                    <a:pt x="5003" y="2145"/>
                  </a:cubicBezTo>
                  <a:cubicBezTo>
                    <a:pt x="4597" y="2780"/>
                    <a:pt x="3238" y="2996"/>
                    <a:pt x="1968" y="2653"/>
                  </a:cubicBezTo>
                  <a:cubicBezTo>
                    <a:pt x="710" y="2285"/>
                    <a:pt x="0" y="1485"/>
                    <a:pt x="406" y="850"/>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6" name="Freeform 9625"/>
            <p:cNvSpPr/>
            <p:nvPr/>
          </p:nvSpPr>
          <p:spPr>
            <a:xfrm>
              <a:off x="4510731" y="3571262"/>
              <a:ext cx="6390" cy="4096"/>
            </a:xfrm>
            <a:custGeom>
              <a:avLst/>
              <a:gdLst/>
              <a:ahLst/>
              <a:cxnLst/>
              <a:rect l="0" t="0" r="0" b="0"/>
              <a:pathLst>
                <a:path w="5498" h="2996">
                  <a:moveTo>
                    <a:pt x="406" y="749"/>
                  </a:moveTo>
                  <a:cubicBezTo>
                    <a:pt x="812" y="153"/>
                    <a:pt x="2209" y="0"/>
                    <a:pt x="3492" y="407"/>
                  </a:cubicBezTo>
                  <a:cubicBezTo>
                    <a:pt x="4787" y="837"/>
                    <a:pt x="5498" y="1650"/>
                    <a:pt x="5092" y="2260"/>
                  </a:cubicBezTo>
                  <a:cubicBezTo>
                    <a:pt x="4660" y="2857"/>
                    <a:pt x="3301" y="2996"/>
                    <a:pt x="2006" y="2590"/>
                  </a:cubicBezTo>
                  <a:cubicBezTo>
                    <a:pt x="710" y="2184"/>
                    <a:pt x="0" y="1358"/>
                    <a:pt x="406"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7" name="Freeform 9626"/>
            <p:cNvSpPr/>
            <p:nvPr/>
          </p:nvSpPr>
          <p:spPr>
            <a:xfrm>
              <a:off x="4521711" y="3552355"/>
              <a:ext cx="8870" cy="5487"/>
            </a:xfrm>
            <a:custGeom>
              <a:avLst/>
              <a:gdLst/>
              <a:ahLst/>
              <a:cxnLst/>
              <a:rect l="0" t="0" r="0" b="0"/>
              <a:pathLst>
                <a:path w="7631" h="4013">
                  <a:moveTo>
                    <a:pt x="253" y="2235"/>
                  </a:moveTo>
                  <a:cubicBezTo>
                    <a:pt x="481" y="1194"/>
                    <a:pt x="2272" y="267"/>
                    <a:pt x="4266" y="127"/>
                  </a:cubicBezTo>
                  <a:cubicBezTo>
                    <a:pt x="6234" y="0"/>
                    <a:pt x="7631" y="750"/>
                    <a:pt x="7390" y="1778"/>
                  </a:cubicBezTo>
                  <a:cubicBezTo>
                    <a:pt x="7149" y="2806"/>
                    <a:pt x="5358" y="3746"/>
                    <a:pt x="3389" y="3885"/>
                  </a:cubicBezTo>
                  <a:cubicBezTo>
                    <a:pt x="1421" y="4013"/>
                    <a:pt x="0" y="3263"/>
                    <a:pt x="253" y="2235"/>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8" name="Freeform 9627"/>
            <p:cNvSpPr/>
            <p:nvPr/>
          </p:nvSpPr>
          <p:spPr>
            <a:xfrm>
              <a:off x="4486389" y="3585578"/>
              <a:ext cx="8856" cy="2691"/>
            </a:xfrm>
            <a:custGeom>
              <a:avLst/>
              <a:gdLst/>
              <a:ahLst/>
              <a:cxnLst/>
              <a:rect l="0" t="0" r="0" b="0"/>
              <a:pathLst>
                <a:path w="7619" h="1968">
                  <a:moveTo>
                    <a:pt x="723" y="838"/>
                  </a:moveTo>
                  <a:cubicBezTo>
                    <a:pt x="1446" y="343"/>
                    <a:pt x="3415" y="0"/>
                    <a:pt x="5142" y="77"/>
                  </a:cubicBezTo>
                  <a:cubicBezTo>
                    <a:pt x="6831" y="153"/>
                    <a:pt x="7619" y="623"/>
                    <a:pt x="6895" y="1117"/>
                  </a:cubicBezTo>
                  <a:cubicBezTo>
                    <a:pt x="6171" y="1612"/>
                    <a:pt x="4202" y="1968"/>
                    <a:pt x="2501" y="1879"/>
                  </a:cubicBezTo>
                  <a:cubicBezTo>
                    <a:pt x="799" y="1815"/>
                    <a:pt x="0" y="1333"/>
                    <a:pt x="723" y="838"/>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39" name="Freeform 9628"/>
            <p:cNvSpPr/>
            <p:nvPr/>
          </p:nvSpPr>
          <p:spPr>
            <a:xfrm>
              <a:off x="4464746" y="3556504"/>
              <a:ext cx="8235" cy="2326"/>
            </a:xfrm>
            <a:custGeom>
              <a:avLst/>
              <a:gdLst/>
              <a:ahLst/>
              <a:cxnLst/>
              <a:rect l="0" t="0" r="0" b="0"/>
              <a:pathLst>
                <a:path w="7085" h="1701">
                  <a:moveTo>
                    <a:pt x="685" y="863"/>
                  </a:moveTo>
                  <a:cubicBezTo>
                    <a:pt x="1396" y="406"/>
                    <a:pt x="3237" y="13"/>
                    <a:pt x="4799" y="13"/>
                  </a:cubicBezTo>
                  <a:cubicBezTo>
                    <a:pt x="6374" y="0"/>
                    <a:pt x="7085" y="381"/>
                    <a:pt x="6399" y="851"/>
                  </a:cubicBezTo>
                  <a:cubicBezTo>
                    <a:pt x="5701" y="1307"/>
                    <a:pt x="3860" y="1701"/>
                    <a:pt x="2285" y="1701"/>
                  </a:cubicBezTo>
                  <a:cubicBezTo>
                    <a:pt x="697" y="1701"/>
                    <a:pt x="0" y="1345"/>
                    <a:pt x="685" y="863"/>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0" name="Freeform 9629"/>
            <p:cNvSpPr/>
            <p:nvPr/>
          </p:nvSpPr>
          <p:spPr>
            <a:xfrm>
              <a:off x="4547244" y="3586053"/>
              <a:ext cx="9314" cy="5988"/>
            </a:xfrm>
            <a:custGeom>
              <a:avLst/>
              <a:gdLst/>
              <a:ahLst/>
              <a:cxnLst/>
              <a:rect l="0" t="0" r="0" b="0"/>
              <a:pathLst>
                <a:path w="8013" h="4380">
                  <a:moveTo>
                    <a:pt x="609" y="1079"/>
                  </a:moveTo>
                  <a:cubicBezTo>
                    <a:pt x="1205" y="216"/>
                    <a:pt x="3212" y="0"/>
                    <a:pt x="5092" y="597"/>
                  </a:cubicBezTo>
                  <a:cubicBezTo>
                    <a:pt x="6971" y="1218"/>
                    <a:pt x="8013" y="2412"/>
                    <a:pt x="7416" y="3301"/>
                  </a:cubicBezTo>
                  <a:cubicBezTo>
                    <a:pt x="6819" y="4165"/>
                    <a:pt x="4800" y="4380"/>
                    <a:pt x="2920" y="3758"/>
                  </a:cubicBezTo>
                  <a:cubicBezTo>
                    <a:pt x="1040" y="3149"/>
                    <a:pt x="0" y="1942"/>
                    <a:pt x="609" y="107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1" name="Freeform 9630"/>
            <p:cNvSpPr/>
            <p:nvPr/>
          </p:nvSpPr>
          <p:spPr>
            <a:xfrm>
              <a:off x="4524458" y="3588523"/>
              <a:ext cx="9772" cy="3871"/>
            </a:xfrm>
            <a:custGeom>
              <a:avLst/>
              <a:gdLst/>
              <a:ahLst/>
              <a:cxnLst/>
              <a:rect l="0" t="0" r="0" b="0"/>
              <a:pathLst>
                <a:path w="8407" h="2831">
                  <a:moveTo>
                    <a:pt x="749" y="1117"/>
                  </a:moveTo>
                  <a:cubicBezTo>
                    <a:pt x="1498" y="419"/>
                    <a:pt x="3670" y="0"/>
                    <a:pt x="5574" y="178"/>
                  </a:cubicBezTo>
                  <a:cubicBezTo>
                    <a:pt x="7492" y="356"/>
                    <a:pt x="8407" y="1041"/>
                    <a:pt x="7645" y="1739"/>
                  </a:cubicBezTo>
                  <a:cubicBezTo>
                    <a:pt x="6908" y="2425"/>
                    <a:pt x="4736" y="2831"/>
                    <a:pt x="2819" y="2679"/>
                  </a:cubicBezTo>
                  <a:cubicBezTo>
                    <a:pt x="926" y="2501"/>
                    <a:pt x="0" y="1802"/>
                    <a:pt x="749" y="1117"/>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2" name="Freeform 9631"/>
            <p:cNvSpPr/>
            <p:nvPr/>
          </p:nvSpPr>
          <p:spPr>
            <a:xfrm>
              <a:off x="4499338" y="3578243"/>
              <a:ext cx="9875" cy="3298"/>
            </a:xfrm>
            <a:custGeom>
              <a:avLst/>
              <a:gdLst/>
              <a:ahLst/>
              <a:cxnLst/>
              <a:rect l="0" t="0" r="0" b="0"/>
              <a:pathLst>
                <a:path w="8496" h="2412">
                  <a:moveTo>
                    <a:pt x="800" y="901"/>
                  </a:moveTo>
                  <a:cubicBezTo>
                    <a:pt x="1600" y="330"/>
                    <a:pt x="3784" y="0"/>
                    <a:pt x="5702" y="152"/>
                  </a:cubicBezTo>
                  <a:cubicBezTo>
                    <a:pt x="7594" y="330"/>
                    <a:pt x="8496" y="939"/>
                    <a:pt x="7721" y="1523"/>
                  </a:cubicBezTo>
                  <a:cubicBezTo>
                    <a:pt x="6908" y="2094"/>
                    <a:pt x="4724" y="2412"/>
                    <a:pt x="2806" y="2247"/>
                  </a:cubicBezTo>
                  <a:cubicBezTo>
                    <a:pt x="901" y="2094"/>
                    <a:pt x="0" y="1485"/>
                    <a:pt x="800" y="901"/>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3" name="Freeform 9632"/>
            <p:cNvSpPr/>
            <p:nvPr/>
          </p:nvSpPr>
          <p:spPr>
            <a:xfrm>
              <a:off x="4478018" y="3562747"/>
              <a:ext cx="9313" cy="6006"/>
            </a:xfrm>
            <a:custGeom>
              <a:avLst/>
              <a:gdLst/>
              <a:ahLst/>
              <a:cxnLst/>
              <a:rect l="0" t="0" r="0" b="0"/>
              <a:pathLst>
                <a:path w="8012" h="4393">
                  <a:moveTo>
                    <a:pt x="596" y="1079"/>
                  </a:moveTo>
                  <a:cubicBezTo>
                    <a:pt x="1205" y="229"/>
                    <a:pt x="3199" y="0"/>
                    <a:pt x="5079" y="622"/>
                  </a:cubicBezTo>
                  <a:cubicBezTo>
                    <a:pt x="6958" y="1218"/>
                    <a:pt x="8012" y="2425"/>
                    <a:pt x="7403" y="3301"/>
                  </a:cubicBezTo>
                  <a:cubicBezTo>
                    <a:pt x="6806" y="4165"/>
                    <a:pt x="4787" y="4393"/>
                    <a:pt x="2907" y="3771"/>
                  </a:cubicBezTo>
                  <a:cubicBezTo>
                    <a:pt x="1027" y="3174"/>
                    <a:pt x="0" y="1942"/>
                    <a:pt x="596" y="107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4" name="Freeform 9633"/>
            <p:cNvSpPr/>
            <p:nvPr/>
          </p:nvSpPr>
          <p:spPr>
            <a:xfrm>
              <a:off x="4533729" y="3568824"/>
              <a:ext cx="8930" cy="3731"/>
            </a:xfrm>
            <a:custGeom>
              <a:avLst/>
              <a:gdLst/>
              <a:ahLst/>
              <a:cxnLst/>
              <a:rect l="0" t="0" r="0" b="0"/>
              <a:pathLst>
                <a:path w="7683" h="2729">
                  <a:moveTo>
                    <a:pt x="673" y="990"/>
                  </a:moveTo>
                  <a:cubicBezTo>
                    <a:pt x="1358" y="355"/>
                    <a:pt x="3339" y="0"/>
                    <a:pt x="5067" y="216"/>
                  </a:cubicBezTo>
                  <a:cubicBezTo>
                    <a:pt x="6807" y="419"/>
                    <a:pt x="7683" y="1091"/>
                    <a:pt x="6984" y="1739"/>
                  </a:cubicBezTo>
                  <a:cubicBezTo>
                    <a:pt x="6311" y="2386"/>
                    <a:pt x="4343" y="2729"/>
                    <a:pt x="2590" y="2513"/>
                  </a:cubicBezTo>
                  <a:cubicBezTo>
                    <a:pt x="863" y="2323"/>
                    <a:pt x="0" y="1625"/>
                    <a:pt x="673" y="990"/>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5" name="Freeform 9634"/>
            <p:cNvSpPr/>
            <p:nvPr/>
          </p:nvSpPr>
          <p:spPr>
            <a:xfrm>
              <a:off x="4490811" y="3595269"/>
              <a:ext cx="8752" cy="3575"/>
            </a:xfrm>
            <a:custGeom>
              <a:avLst/>
              <a:gdLst/>
              <a:ahLst/>
              <a:cxnLst/>
              <a:rect l="0" t="0" r="0" b="0"/>
              <a:pathLst>
                <a:path w="7530" h="2615">
                  <a:moveTo>
                    <a:pt x="660" y="1130"/>
                  </a:moveTo>
                  <a:cubicBezTo>
                    <a:pt x="1333" y="457"/>
                    <a:pt x="3263" y="0"/>
                    <a:pt x="4965" y="89"/>
                  </a:cubicBezTo>
                  <a:cubicBezTo>
                    <a:pt x="6679" y="178"/>
                    <a:pt x="7530" y="788"/>
                    <a:pt x="6857" y="1472"/>
                  </a:cubicBezTo>
                  <a:cubicBezTo>
                    <a:pt x="6171" y="2145"/>
                    <a:pt x="4266" y="2615"/>
                    <a:pt x="2539" y="2526"/>
                  </a:cubicBezTo>
                  <a:cubicBezTo>
                    <a:pt x="837" y="2438"/>
                    <a:pt x="0" y="1803"/>
                    <a:pt x="660" y="1130"/>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6" name="Freeform 9635"/>
            <p:cNvSpPr/>
            <p:nvPr/>
          </p:nvSpPr>
          <p:spPr>
            <a:xfrm>
              <a:off x="4522803" y="3569401"/>
              <a:ext cx="8796" cy="2048"/>
            </a:xfrm>
            <a:custGeom>
              <a:avLst/>
              <a:gdLst/>
              <a:ahLst/>
              <a:cxnLst/>
              <a:rect l="0" t="0" r="0" b="0"/>
              <a:pathLst>
                <a:path w="7568" h="1498">
                  <a:moveTo>
                    <a:pt x="761" y="749"/>
                  </a:moveTo>
                  <a:cubicBezTo>
                    <a:pt x="1510" y="343"/>
                    <a:pt x="3491" y="0"/>
                    <a:pt x="5180" y="0"/>
                  </a:cubicBezTo>
                  <a:cubicBezTo>
                    <a:pt x="6831" y="0"/>
                    <a:pt x="7568" y="318"/>
                    <a:pt x="6831" y="737"/>
                  </a:cubicBezTo>
                  <a:cubicBezTo>
                    <a:pt x="6069" y="1142"/>
                    <a:pt x="4101" y="1472"/>
                    <a:pt x="2411" y="1498"/>
                  </a:cubicBezTo>
                  <a:cubicBezTo>
                    <a:pt x="749" y="1498"/>
                    <a:pt x="0" y="1155"/>
                    <a:pt x="761" y="749"/>
                  </a:cubicBezTo>
                </a:path>
              </a:pathLst>
            </a:custGeom>
            <a:solidFill>
              <a:srgbClr val="FFF9F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7" name="Freeform 9636"/>
            <p:cNvSpPr/>
            <p:nvPr/>
          </p:nvSpPr>
          <p:spPr>
            <a:xfrm>
              <a:off x="4484548" y="3557293"/>
              <a:ext cx="8900" cy="1751"/>
            </a:xfrm>
            <a:custGeom>
              <a:avLst/>
              <a:gdLst/>
              <a:ahLst/>
              <a:cxnLst/>
              <a:rect l="0" t="0" r="0" b="0"/>
              <a:pathLst>
                <a:path w="7657" h="1281">
                  <a:moveTo>
                    <a:pt x="774" y="596"/>
                  </a:moveTo>
                  <a:cubicBezTo>
                    <a:pt x="1548" y="241"/>
                    <a:pt x="3555" y="0"/>
                    <a:pt x="5231" y="0"/>
                  </a:cubicBezTo>
                  <a:cubicBezTo>
                    <a:pt x="6908" y="12"/>
                    <a:pt x="7657" y="317"/>
                    <a:pt x="6882" y="672"/>
                  </a:cubicBezTo>
                  <a:cubicBezTo>
                    <a:pt x="6095" y="1002"/>
                    <a:pt x="4088" y="1281"/>
                    <a:pt x="2412" y="1256"/>
                  </a:cubicBezTo>
                  <a:cubicBezTo>
                    <a:pt x="736" y="1231"/>
                    <a:pt x="0" y="951"/>
                    <a:pt x="774" y="596"/>
                  </a:cubicBezTo>
                </a:path>
              </a:pathLst>
            </a:custGeom>
            <a:solidFill>
              <a:srgbClr val="F9ECE4">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8" name="Freeform 9637"/>
            <p:cNvSpPr/>
            <p:nvPr/>
          </p:nvSpPr>
          <p:spPr>
            <a:xfrm>
              <a:off x="4519108" y="3577666"/>
              <a:ext cx="8885" cy="1771"/>
            </a:xfrm>
            <a:custGeom>
              <a:avLst/>
              <a:gdLst/>
              <a:ahLst/>
              <a:cxnLst/>
              <a:rect l="0" t="0" r="0" b="0"/>
              <a:pathLst>
                <a:path w="7644" h="1295">
                  <a:moveTo>
                    <a:pt x="761" y="622"/>
                  </a:moveTo>
                  <a:cubicBezTo>
                    <a:pt x="1535" y="267"/>
                    <a:pt x="3542" y="0"/>
                    <a:pt x="5218" y="13"/>
                  </a:cubicBezTo>
                  <a:cubicBezTo>
                    <a:pt x="6920" y="38"/>
                    <a:pt x="7644" y="343"/>
                    <a:pt x="6869" y="698"/>
                  </a:cubicBezTo>
                  <a:cubicBezTo>
                    <a:pt x="6082" y="1028"/>
                    <a:pt x="4075" y="1295"/>
                    <a:pt x="2399" y="1295"/>
                  </a:cubicBezTo>
                  <a:cubicBezTo>
                    <a:pt x="723" y="1257"/>
                    <a:pt x="0" y="977"/>
                    <a:pt x="761" y="622"/>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49" name="Freeform 9638"/>
            <p:cNvSpPr/>
            <p:nvPr/>
          </p:nvSpPr>
          <p:spPr>
            <a:xfrm>
              <a:off x="4475837" y="3569932"/>
              <a:ext cx="8885" cy="1787"/>
            </a:xfrm>
            <a:custGeom>
              <a:avLst/>
              <a:gdLst/>
              <a:ahLst/>
              <a:cxnLst/>
              <a:rect l="0" t="0" r="0" b="0"/>
              <a:pathLst>
                <a:path w="7644" h="1307">
                  <a:moveTo>
                    <a:pt x="774" y="622"/>
                  </a:moveTo>
                  <a:cubicBezTo>
                    <a:pt x="1535" y="267"/>
                    <a:pt x="3542" y="0"/>
                    <a:pt x="5231" y="26"/>
                  </a:cubicBezTo>
                  <a:cubicBezTo>
                    <a:pt x="6908" y="38"/>
                    <a:pt x="7644" y="343"/>
                    <a:pt x="6857" y="698"/>
                  </a:cubicBezTo>
                  <a:cubicBezTo>
                    <a:pt x="6082" y="1028"/>
                    <a:pt x="4088" y="1307"/>
                    <a:pt x="2412" y="1295"/>
                  </a:cubicBezTo>
                  <a:cubicBezTo>
                    <a:pt x="724" y="1257"/>
                    <a:pt x="0" y="977"/>
                    <a:pt x="774" y="622"/>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0" name="Freeform 9639"/>
            <p:cNvSpPr/>
            <p:nvPr/>
          </p:nvSpPr>
          <p:spPr>
            <a:xfrm>
              <a:off x="4461799" y="3562288"/>
              <a:ext cx="6110" cy="4653"/>
            </a:xfrm>
            <a:custGeom>
              <a:avLst/>
              <a:gdLst/>
              <a:ahLst/>
              <a:cxnLst/>
              <a:rect l="0" t="0" r="0" b="0"/>
              <a:pathLst>
                <a:path w="5257" h="3403">
                  <a:moveTo>
                    <a:pt x="838" y="2730"/>
                  </a:moveTo>
                  <a:cubicBezTo>
                    <a:pt x="0" y="2095"/>
                    <a:pt x="115" y="1130"/>
                    <a:pt x="1091" y="571"/>
                  </a:cubicBezTo>
                  <a:cubicBezTo>
                    <a:pt x="2082" y="0"/>
                    <a:pt x="3555" y="51"/>
                    <a:pt x="4419" y="660"/>
                  </a:cubicBezTo>
                  <a:cubicBezTo>
                    <a:pt x="5257" y="1270"/>
                    <a:pt x="5143" y="2273"/>
                    <a:pt x="4152" y="2818"/>
                  </a:cubicBezTo>
                  <a:cubicBezTo>
                    <a:pt x="3174" y="3403"/>
                    <a:pt x="1688" y="3352"/>
                    <a:pt x="838" y="2730"/>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1" name="Freeform 9640"/>
            <p:cNvSpPr/>
            <p:nvPr/>
          </p:nvSpPr>
          <p:spPr>
            <a:xfrm>
              <a:off x="4474157" y="3593419"/>
              <a:ext cx="6006" cy="4912"/>
            </a:xfrm>
            <a:custGeom>
              <a:avLst/>
              <a:gdLst/>
              <a:ahLst/>
              <a:cxnLst/>
              <a:rect l="0" t="0" r="0" b="0"/>
              <a:pathLst>
                <a:path w="5167" h="3593">
                  <a:moveTo>
                    <a:pt x="4152" y="457"/>
                  </a:moveTo>
                  <a:cubicBezTo>
                    <a:pt x="5091" y="901"/>
                    <a:pt x="5167" y="1892"/>
                    <a:pt x="4291" y="2641"/>
                  </a:cubicBezTo>
                  <a:cubicBezTo>
                    <a:pt x="3441" y="3365"/>
                    <a:pt x="1968" y="3593"/>
                    <a:pt x="1028" y="3136"/>
                  </a:cubicBezTo>
                  <a:cubicBezTo>
                    <a:pt x="76" y="2679"/>
                    <a:pt x="0" y="1701"/>
                    <a:pt x="876" y="952"/>
                  </a:cubicBezTo>
                  <a:cubicBezTo>
                    <a:pt x="1740" y="229"/>
                    <a:pt x="3200" y="0"/>
                    <a:pt x="4152" y="457"/>
                  </a:cubicBezTo>
                </a:path>
              </a:pathLst>
            </a:custGeom>
            <a:solidFill>
              <a:srgbClr val="F3EDE9">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2" name="Freeform 9641"/>
            <p:cNvSpPr/>
            <p:nvPr/>
          </p:nvSpPr>
          <p:spPr>
            <a:xfrm>
              <a:off x="4501765" y="3561329"/>
              <a:ext cx="8870" cy="5487"/>
            </a:xfrm>
            <a:custGeom>
              <a:avLst/>
              <a:gdLst/>
              <a:ahLst/>
              <a:cxnLst/>
              <a:rect l="0" t="0" r="0" b="0"/>
              <a:pathLst>
                <a:path w="7631" h="4013">
                  <a:moveTo>
                    <a:pt x="253" y="2235"/>
                  </a:moveTo>
                  <a:cubicBezTo>
                    <a:pt x="481" y="1207"/>
                    <a:pt x="2272" y="254"/>
                    <a:pt x="4266" y="127"/>
                  </a:cubicBezTo>
                  <a:cubicBezTo>
                    <a:pt x="6209" y="0"/>
                    <a:pt x="7631" y="750"/>
                    <a:pt x="7390" y="1778"/>
                  </a:cubicBezTo>
                  <a:cubicBezTo>
                    <a:pt x="7149" y="2819"/>
                    <a:pt x="5358" y="3746"/>
                    <a:pt x="3389" y="3885"/>
                  </a:cubicBezTo>
                  <a:cubicBezTo>
                    <a:pt x="1408" y="4013"/>
                    <a:pt x="0" y="3263"/>
                    <a:pt x="253" y="2235"/>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3" name="Freeform 9642"/>
            <p:cNvSpPr/>
            <p:nvPr/>
          </p:nvSpPr>
          <p:spPr>
            <a:xfrm>
              <a:off x="4501513" y="3588038"/>
              <a:ext cx="8870" cy="5487"/>
            </a:xfrm>
            <a:custGeom>
              <a:avLst/>
              <a:gdLst/>
              <a:ahLst/>
              <a:cxnLst/>
              <a:rect l="0" t="0" r="0" b="0"/>
              <a:pathLst>
                <a:path w="7631" h="4013">
                  <a:moveTo>
                    <a:pt x="253" y="2235"/>
                  </a:moveTo>
                  <a:cubicBezTo>
                    <a:pt x="481" y="1207"/>
                    <a:pt x="2272" y="254"/>
                    <a:pt x="4266" y="127"/>
                  </a:cubicBezTo>
                  <a:cubicBezTo>
                    <a:pt x="6209" y="0"/>
                    <a:pt x="7631" y="750"/>
                    <a:pt x="7403" y="1778"/>
                  </a:cubicBezTo>
                  <a:cubicBezTo>
                    <a:pt x="7149" y="2806"/>
                    <a:pt x="5358" y="3746"/>
                    <a:pt x="3389" y="3885"/>
                  </a:cubicBezTo>
                  <a:cubicBezTo>
                    <a:pt x="1421" y="4013"/>
                    <a:pt x="0" y="3263"/>
                    <a:pt x="253" y="2235"/>
                  </a:cubicBezTo>
                </a:path>
              </a:pathLst>
            </a:custGeom>
            <a:solidFill>
              <a:srgbClr val="F8F1EC">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4" name="Freeform 9643"/>
            <p:cNvSpPr/>
            <p:nvPr/>
          </p:nvSpPr>
          <p:spPr>
            <a:xfrm>
              <a:off x="4544122" y="3585316"/>
              <a:ext cx="8900" cy="1769"/>
            </a:xfrm>
            <a:custGeom>
              <a:avLst/>
              <a:gdLst/>
              <a:ahLst/>
              <a:cxnLst/>
              <a:rect l="0" t="0" r="0" b="0"/>
              <a:pathLst>
                <a:path w="7657" h="1294">
                  <a:moveTo>
                    <a:pt x="774" y="596"/>
                  </a:moveTo>
                  <a:cubicBezTo>
                    <a:pt x="1548" y="254"/>
                    <a:pt x="3542" y="0"/>
                    <a:pt x="5231" y="0"/>
                  </a:cubicBezTo>
                  <a:cubicBezTo>
                    <a:pt x="6908" y="12"/>
                    <a:pt x="7657" y="317"/>
                    <a:pt x="6857" y="672"/>
                  </a:cubicBezTo>
                  <a:cubicBezTo>
                    <a:pt x="6095" y="1002"/>
                    <a:pt x="4088" y="1294"/>
                    <a:pt x="2412" y="1256"/>
                  </a:cubicBezTo>
                  <a:cubicBezTo>
                    <a:pt x="736" y="1231"/>
                    <a:pt x="0" y="951"/>
                    <a:pt x="774" y="596"/>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5" name="Freeform 9644"/>
            <p:cNvSpPr/>
            <p:nvPr/>
          </p:nvSpPr>
          <p:spPr>
            <a:xfrm>
              <a:off x="4494505" y="3574113"/>
              <a:ext cx="8885" cy="1751"/>
            </a:xfrm>
            <a:custGeom>
              <a:avLst/>
              <a:gdLst/>
              <a:ahLst/>
              <a:cxnLst/>
              <a:rect l="0" t="0" r="0" b="0"/>
              <a:pathLst>
                <a:path w="7644" h="1281">
                  <a:moveTo>
                    <a:pt x="774" y="596"/>
                  </a:moveTo>
                  <a:cubicBezTo>
                    <a:pt x="1535" y="241"/>
                    <a:pt x="3542" y="0"/>
                    <a:pt x="5231" y="12"/>
                  </a:cubicBezTo>
                  <a:cubicBezTo>
                    <a:pt x="6908" y="25"/>
                    <a:pt x="7644" y="317"/>
                    <a:pt x="6857" y="672"/>
                  </a:cubicBezTo>
                  <a:cubicBezTo>
                    <a:pt x="6095" y="1002"/>
                    <a:pt x="4088" y="1281"/>
                    <a:pt x="2412" y="1269"/>
                  </a:cubicBezTo>
                  <a:cubicBezTo>
                    <a:pt x="724" y="1256"/>
                    <a:pt x="0" y="951"/>
                    <a:pt x="774" y="596"/>
                  </a:cubicBezTo>
                </a:path>
              </a:pathLst>
            </a:custGeom>
            <a:solidFill>
              <a:srgbClr val="F4E5DD">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6" name="Freeform 9645"/>
            <p:cNvSpPr/>
            <p:nvPr/>
          </p:nvSpPr>
          <p:spPr>
            <a:xfrm>
              <a:off x="4442694" y="3544980"/>
              <a:ext cx="90870" cy="13403"/>
            </a:xfrm>
            <a:custGeom>
              <a:avLst/>
              <a:gdLst/>
              <a:ahLst/>
              <a:cxnLst/>
              <a:rect l="0" t="0" r="0" b="0"/>
              <a:pathLst>
                <a:path w="78180" h="9803">
                  <a:moveTo>
                    <a:pt x="444" y="6311"/>
                  </a:moveTo>
                  <a:cubicBezTo>
                    <a:pt x="951" y="5956"/>
                    <a:pt x="3720" y="4851"/>
                    <a:pt x="4431" y="4711"/>
                  </a:cubicBezTo>
                  <a:cubicBezTo>
                    <a:pt x="4965" y="5016"/>
                    <a:pt x="5524" y="5321"/>
                    <a:pt x="6031" y="5600"/>
                  </a:cubicBezTo>
                  <a:cubicBezTo>
                    <a:pt x="6082" y="5600"/>
                    <a:pt x="7276" y="4432"/>
                    <a:pt x="7454" y="4394"/>
                  </a:cubicBezTo>
                  <a:cubicBezTo>
                    <a:pt x="8889" y="4114"/>
                    <a:pt x="10692" y="5118"/>
                    <a:pt x="11810" y="5003"/>
                  </a:cubicBezTo>
                  <a:cubicBezTo>
                    <a:pt x="13550" y="4788"/>
                    <a:pt x="15429" y="4127"/>
                    <a:pt x="17195" y="3975"/>
                  </a:cubicBezTo>
                  <a:cubicBezTo>
                    <a:pt x="17931" y="4165"/>
                    <a:pt x="20052" y="5156"/>
                    <a:pt x="20548" y="5003"/>
                  </a:cubicBezTo>
                  <a:cubicBezTo>
                    <a:pt x="21551" y="4673"/>
                    <a:pt x="22288" y="3645"/>
                    <a:pt x="23558" y="3479"/>
                  </a:cubicBezTo>
                  <a:cubicBezTo>
                    <a:pt x="23926" y="3683"/>
                    <a:pt x="24307" y="3886"/>
                    <a:pt x="24675" y="4089"/>
                  </a:cubicBezTo>
                  <a:cubicBezTo>
                    <a:pt x="25259" y="3949"/>
                    <a:pt x="26250" y="2781"/>
                    <a:pt x="27050" y="2794"/>
                  </a:cubicBezTo>
                  <a:cubicBezTo>
                    <a:pt x="28371" y="2832"/>
                    <a:pt x="32092" y="3899"/>
                    <a:pt x="33311" y="3645"/>
                  </a:cubicBezTo>
                  <a:cubicBezTo>
                    <a:pt x="34226" y="3479"/>
                    <a:pt x="35267" y="3187"/>
                    <a:pt x="36105" y="2997"/>
                  </a:cubicBezTo>
                  <a:cubicBezTo>
                    <a:pt x="37451" y="3365"/>
                    <a:pt x="39725" y="4572"/>
                    <a:pt x="41020" y="4089"/>
                  </a:cubicBezTo>
                  <a:cubicBezTo>
                    <a:pt x="43039" y="2248"/>
                    <a:pt x="42582" y="2146"/>
                    <a:pt x="45262" y="3048"/>
                  </a:cubicBezTo>
                  <a:cubicBezTo>
                    <a:pt x="48221" y="1117"/>
                    <a:pt x="47421" y="2946"/>
                    <a:pt x="50228" y="2590"/>
                  </a:cubicBezTo>
                  <a:cubicBezTo>
                    <a:pt x="51142" y="2463"/>
                    <a:pt x="53085" y="1384"/>
                    <a:pt x="53453" y="1384"/>
                  </a:cubicBezTo>
                  <a:cubicBezTo>
                    <a:pt x="54495" y="1320"/>
                    <a:pt x="57301" y="2463"/>
                    <a:pt x="58241" y="2019"/>
                  </a:cubicBezTo>
                  <a:cubicBezTo>
                    <a:pt x="59524" y="1435"/>
                    <a:pt x="60476" y="724"/>
                    <a:pt x="61861" y="1206"/>
                  </a:cubicBezTo>
                  <a:cubicBezTo>
                    <a:pt x="63880" y="1917"/>
                    <a:pt x="64350" y="635"/>
                    <a:pt x="64820" y="635"/>
                  </a:cubicBezTo>
                  <a:cubicBezTo>
                    <a:pt x="66509" y="711"/>
                    <a:pt x="68439" y="1359"/>
                    <a:pt x="70166" y="1181"/>
                  </a:cubicBezTo>
                  <a:cubicBezTo>
                    <a:pt x="70992" y="1092"/>
                    <a:pt x="71995" y="355"/>
                    <a:pt x="73024" y="152"/>
                  </a:cubicBezTo>
                  <a:cubicBezTo>
                    <a:pt x="75450" y="825"/>
                    <a:pt x="74853" y="1320"/>
                    <a:pt x="77050" y="0"/>
                  </a:cubicBezTo>
                  <a:cubicBezTo>
                    <a:pt x="77672" y="241"/>
                    <a:pt x="78180" y="1092"/>
                    <a:pt x="78180" y="1498"/>
                  </a:cubicBezTo>
                  <a:cubicBezTo>
                    <a:pt x="74332" y="1219"/>
                    <a:pt x="68554" y="3848"/>
                    <a:pt x="64109" y="2463"/>
                  </a:cubicBezTo>
                  <a:cubicBezTo>
                    <a:pt x="63524" y="3314"/>
                    <a:pt x="63499" y="3416"/>
                    <a:pt x="62737" y="3683"/>
                  </a:cubicBezTo>
                  <a:cubicBezTo>
                    <a:pt x="61238" y="4178"/>
                    <a:pt x="59714" y="3632"/>
                    <a:pt x="58470" y="3530"/>
                  </a:cubicBezTo>
                  <a:cubicBezTo>
                    <a:pt x="57073" y="3416"/>
                    <a:pt x="47776" y="4876"/>
                    <a:pt x="47370" y="4800"/>
                  </a:cubicBezTo>
                  <a:cubicBezTo>
                    <a:pt x="43458" y="4076"/>
                    <a:pt x="43204" y="5765"/>
                    <a:pt x="41706" y="5880"/>
                  </a:cubicBezTo>
                  <a:cubicBezTo>
                    <a:pt x="40131" y="6007"/>
                    <a:pt x="35965" y="5067"/>
                    <a:pt x="35622" y="5118"/>
                  </a:cubicBezTo>
                  <a:cubicBezTo>
                    <a:pt x="33298" y="5511"/>
                    <a:pt x="30111" y="5296"/>
                    <a:pt x="29374" y="5473"/>
                  </a:cubicBezTo>
                  <a:cubicBezTo>
                    <a:pt x="28930" y="5588"/>
                    <a:pt x="26986" y="6539"/>
                    <a:pt x="26961" y="6539"/>
                  </a:cubicBezTo>
                  <a:cubicBezTo>
                    <a:pt x="26364" y="6501"/>
                    <a:pt x="24358" y="5765"/>
                    <a:pt x="24091" y="5765"/>
                  </a:cubicBezTo>
                  <a:cubicBezTo>
                    <a:pt x="23862" y="5765"/>
                    <a:pt x="22605" y="6564"/>
                    <a:pt x="22211" y="6717"/>
                  </a:cubicBezTo>
                  <a:cubicBezTo>
                    <a:pt x="21945" y="6844"/>
                    <a:pt x="21995" y="6742"/>
                    <a:pt x="21843" y="6920"/>
                  </a:cubicBezTo>
                  <a:cubicBezTo>
                    <a:pt x="21589" y="7161"/>
                    <a:pt x="18490" y="5943"/>
                    <a:pt x="18058" y="5829"/>
                  </a:cubicBezTo>
                  <a:cubicBezTo>
                    <a:pt x="17106" y="5588"/>
                    <a:pt x="15734" y="6323"/>
                    <a:pt x="14883" y="6679"/>
                  </a:cubicBezTo>
                  <a:cubicBezTo>
                    <a:pt x="12343" y="7746"/>
                    <a:pt x="8229" y="5765"/>
                    <a:pt x="7187" y="8038"/>
                  </a:cubicBezTo>
                  <a:cubicBezTo>
                    <a:pt x="5803" y="8177"/>
                    <a:pt x="3695" y="7479"/>
                    <a:pt x="3136" y="7606"/>
                  </a:cubicBezTo>
                  <a:cubicBezTo>
                    <a:pt x="1993" y="7834"/>
                    <a:pt x="1333" y="9803"/>
                    <a:pt x="0" y="8266"/>
                  </a:cubicBezTo>
                  <a:close/>
                  <a:moveTo>
                    <a:pt x="444" y="6311"/>
                  </a:moveTo>
                </a:path>
              </a:pathLst>
            </a:custGeom>
            <a:solidFill>
              <a:srgbClr val="F8F1EA">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7" name="Freeform 9646"/>
            <p:cNvSpPr/>
            <p:nvPr/>
          </p:nvSpPr>
          <p:spPr>
            <a:xfrm>
              <a:off x="4529633" y="3544432"/>
              <a:ext cx="40651" cy="54035"/>
            </a:xfrm>
            <a:custGeom>
              <a:avLst/>
              <a:gdLst/>
              <a:ahLst/>
              <a:cxnLst/>
              <a:rect l="0" t="0" r="0" b="0"/>
              <a:pathLst>
                <a:path w="34974" h="39522">
                  <a:moveTo>
                    <a:pt x="2247" y="0"/>
                  </a:moveTo>
                  <a:cubicBezTo>
                    <a:pt x="2856" y="190"/>
                    <a:pt x="5371" y="1778"/>
                    <a:pt x="5917" y="2235"/>
                  </a:cubicBezTo>
                  <a:cubicBezTo>
                    <a:pt x="5993" y="2857"/>
                    <a:pt x="6082" y="3454"/>
                    <a:pt x="6171" y="4063"/>
                  </a:cubicBezTo>
                  <a:cubicBezTo>
                    <a:pt x="6184" y="4102"/>
                    <a:pt x="7847" y="4343"/>
                    <a:pt x="7974" y="4457"/>
                  </a:cubicBezTo>
                  <a:cubicBezTo>
                    <a:pt x="9054" y="5461"/>
                    <a:pt x="9320" y="7505"/>
                    <a:pt x="10108" y="8318"/>
                  </a:cubicBezTo>
                  <a:cubicBezTo>
                    <a:pt x="11314" y="9601"/>
                    <a:pt x="12940" y="10731"/>
                    <a:pt x="14134" y="12026"/>
                  </a:cubicBezTo>
                  <a:cubicBezTo>
                    <a:pt x="14413" y="12750"/>
                    <a:pt x="14896" y="15049"/>
                    <a:pt x="15302" y="15328"/>
                  </a:cubicBezTo>
                  <a:cubicBezTo>
                    <a:pt x="16178" y="15963"/>
                    <a:pt x="17410" y="15925"/>
                    <a:pt x="18337" y="16840"/>
                  </a:cubicBezTo>
                  <a:cubicBezTo>
                    <a:pt x="18388" y="17259"/>
                    <a:pt x="18439" y="17703"/>
                    <a:pt x="18515" y="18110"/>
                  </a:cubicBezTo>
                  <a:cubicBezTo>
                    <a:pt x="18972" y="18491"/>
                    <a:pt x="20496" y="18592"/>
                    <a:pt x="20966" y="19253"/>
                  </a:cubicBezTo>
                  <a:cubicBezTo>
                    <a:pt x="21703" y="20307"/>
                    <a:pt x="23074" y="23926"/>
                    <a:pt x="24014" y="24765"/>
                  </a:cubicBezTo>
                  <a:cubicBezTo>
                    <a:pt x="24700" y="25400"/>
                    <a:pt x="25538" y="26060"/>
                    <a:pt x="26211" y="26631"/>
                  </a:cubicBezTo>
                  <a:cubicBezTo>
                    <a:pt x="26707" y="27927"/>
                    <a:pt x="27100" y="30454"/>
                    <a:pt x="28256" y="31229"/>
                  </a:cubicBezTo>
                  <a:cubicBezTo>
                    <a:pt x="30936" y="31737"/>
                    <a:pt x="30758" y="31292"/>
                    <a:pt x="31647" y="34010"/>
                  </a:cubicBezTo>
                  <a:cubicBezTo>
                    <a:pt x="34962" y="35191"/>
                    <a:pt x="33006" y="35674"/>
                    <a:pt x="34974" y="37693"/>
                  </a:cubicBezTo>
                  <a:cubicBezTo>
                    <a:pt x="34873" y="38112"/>
                    <a:pt x="34530" y="38607"/>
                    <a:pt x="34416" y="39103"/>
                  </a:cubicBezTo>
                  <a:cubicBezTo>
                    <a:pt x="34200" y="39065"/>
                    <a:pt x="34111" y="39192"/>
                    <a:pt x="34149" y="39522"/>
                  </a:cubicBezTo>
                  <a:cubicBezTo>
                    <a:pt x="32727" y="38074"/>
                    <a:pt x="31558" y="36880"/>
                    <a:pt x="31482" y="36741"/>
                  </a:cubicBezTo>
                  <a:cubicBezTo>
                    <a:pt x="29742" y="33172"/>
                    <a:pt x="28218" y="33959"/>
                    <a:pt x="27240" y="32854"/>
                  </a:cubicBezTo>
                  <a:cubicBezTo>
                    <a:pt x="26211" y="31648"/>
                    <a:pt x="24459" y="27749"/>
                    <a:pt x="24205" y="27520"/>
                  </a:cubicBezTo>
                  <a:cubicBezTo>
                    <a:pt x="22528" y="25869"/>
                    <a:pt x="20763" y="23190"/>
                    <a:pt x="20204" y="22707"/>
                  </a:cubicBezTo>
                  <a:cubicBezTo>
                    <a:pt x="19861" y="22428"/>
                    <a:pt x="17906" y="21424"/>
                    <a:pt x="17893" y="21399"/>
                  </a:cubicBezTo>
                  <a:cubicBezTo>
                    <a:pt x="17575" y="20916"/>
                    <a:pt x="16991" y="18859"/>
                    <a:pt x="16813" y="18643"/>
                  </a:cubicBezTo>
                  <a:cubicBezTo>
                    <a:pt x="16674" y="18465"/>
                    <a:pt x="15289" y="17919"/>
                    <a:pt x="14908" y="17703"/>
                  </a:cubicBezTo>
                  <a:cubicBezTo>
                    <a:pt x="14667" y="17564"/>
                    <a:pt x="14794" y="17551"/>
                    <a:pt x="14540" y="17513"/>
                  </a:cubicBezTo>
                  <a:cubicBezTo>
                    <a:pt x="14210" y="17475"/>
                    <a:pt x="13334" y="14249"/>
                    <a:pt x="13156" y="13843"/>
                  </a:cubicBezTo>
                  <a:cubicBezTo>
                    <a:pt x="12787" y="12915"/>
                    <a:pt x="11378" y="12280"/>
                    <a:pt x="10590" y="11798"/>
                  </a:cubicBezTo>
                  <a:cubicBezTo>
                    <a:pt x="8228" y="10413"/>
                    <a:pt x="7352" y="5930"/>
                    <a:pt x="4888" y="6426"/>
                  </a:cubicBezTo>
                  <a:cubicBezTo>
                    <a:pt x="3961" y="5397"/>
                    <a:pt x="3237" y="3301"/>
                    <a:pt x="2831" y="2921"/>
                  </a:cubicBezTo>
                  <a:cubicBezTo>
                    <a:pt x="1943" y="2146"/>
                    <a:pt x="0" y="2806"/>
                    <a:pt x="406" y="800"/>
                  </a:cubicBezTo>
                  <a:close/>
                  <a:moveTo>
                    <a:pt x="2247" y="0"/>
                  </a:moveTo>
                </a:path>
              </a:pathLst>
            </a:custGeom>
            <a:solidFill>
              <a:srgbClr val="F8F1EA">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58" name="Rectangle 11159"/>
            <p:cNvSpPr/>
            <p:nvPr/>
          </p:nvSpPr>
          <p:spPr>
            <a:xfrm>
              <a:off x="2775608" y="4550725"/>
              <a:ext cx="1249894" cy="454227"/>
            </a:xfrm>
            <a:prstGeom prst="rect">
              <a:avLst/>
            </a:prstGeom>
          </p:spPr>
          <p:txBody>
            <a:bodyPr wrap="none" lIns="0" tIns="0" rIns="0" bIns="0">
              <a:spAutoFit/>
            </a:bodyPr>
            <a:lstStyle/>
            <a:p>
              <a:pPr marL="270509" algn="ctr"/>
              <a:r>
                <a:rPr lang="en-US" sz="1600" b="1" dirty="0">
                  <a:solidFill>
                    <a:srgbClr val="FF0000"/>
                  </a:solidFill>
                  <a:latin typeface="Calibri"/>
                </a:rPr>
                <a:t>Eau </a:t>
              </a:r>
              <a:r>
                <a:rPr lang="en-US" sz="1600" b="1" dirty="0" err="1">
                  <a:solidFill>
                    <a:srgbClr val="FF0000"/>
                  </a:solidFill>
                  <a:latin typeface="Calibri"/>
                </a:rPr>
                <a:t>chaude</a:t>
              </a:r>
              <a:endParaRPr lang="en-US" sz="1600" b="1" i="0" spc="0" baseline="0" dirty="0">
                <a:solidFill>
                  <a:srgbClr val="FF0000"/>
                </a:solidFill>
                <a:latin typeface="Calibri"/>
              </a:endParaRPr>
            </a:p>
            <a:p>
              <a:pPr marL="0" algn="ctr">
                <a:lnSpc>
                  <a:spcPts val="1557"/>
                </a:lnSpc>
              </a:pPr>
              <a:r>
                <a:rPr lang="en-US" sz="1600" b="1" i="0" spc="0" baseline="0" dirty="0">
                  <a:latin typeface="Calibri"/>
                </a:rPr>
                <a:t>sans agitation</a:t>
              </a:r>
            </a:p>
          </p:txBody>
        </p:sp>
        <p:sp>
          <p:nvSpPr>
            <p:cNvPr id="259" name="Rectangle 11160"/>
            <p:cNvSpPr/>
            <p:nvPr/>
          </p:nvSpPr>
          <p:spPr>
            <a:xfrm>
              <a:off x="5910415" y="4668868"/>
              <a:ext cx="857415" cy="278790"/>
            </a:xfrm>
            <a:prstGeom prst="rect">
              <a:avLst/>
            </a:prstGeom>
          </p:spPr>
          <p:txBody>
            <a:bodyPr wrap="none" lIns="0" tIns="0" rIns="0" bIns="0">
              <a:spAutoFit/>
            </a:bodyPr>
            <a:lstStyle/>
            <a:p>
              <a:pPr marL="0"/>
              <a:r>
                <a:rPr lang="en-US" sz="1200" b="0" i="0" spc="0" baseline="0" dirty="0">
                  <a:solidFill>
                    <a:srgbClr val="231F20"/>
                  </a:solidFill>
                  <a:latin typeface="Calibri"/>
                </a:rPr>
                <a:t>Après 2 min</a:t>
              </a:r>
            </a:p>
          </p:txBody>
        </p:sp>
        <p:sp>
          <p:nvSpPr>
            <p:cNvPr id="260" name="Rectangle 11161"/>
            <p:cNvSpPr/>
            <p:nvPr/>
          </p:nvSpPr>
          <p:spPr>
            <a:xfrm>
              <a:off x="5865510" y="3181986"/>
              <a:ext cx="870116" cy="252479"/>
            </a:xfrm>
            <a:prstGeom prst="rect">
              <a:avLst/>
            </a:prstGeom>
          </p:spPr>
          <p:txBody>
            <a:bodyPr wrap="none" lIns="0" tIns="0" rIns="0" bIns="0">
              <a:spAutoFit/>
            </a:bodyPr>
            <a:lstStyle/>
            <a:p>
              <a:pPr marL="0"/>
              <a:r>
                <a:rPr lang="en-US" sz="1200" b="0" i="0" spc="0" baseline="0" dirty="0">
                  <a:solidFill>
                    <a:srgbClr val="231F20"/>
                  </a:solidFill>
                  <a:latin typeface="Calibri"/>
                </a:rPr>
                <a:t>Après </a:t>
              </a:r>
              <a:r>
                <a:rPr lang="en-US" sz="1200" dirty="0">
                  <a:solidFill>
                    <a:srgbClr val="231F20"/>
                  </a:solidFill>
                  <a:latin typeface="Calibri"/>
                </a:rPr>
                <a:t>6</a:t>
              </a:r>
              <a:r>
                <a:rPr lang="en-US" sz="1200" b="0" i="0" spc="0" baseline="0" dirty="0">
                  <a:solidFill>
                    <a:srgbClr val="231F20"/>
                  </a:solidFill>
                  <a:latin typeface="Calibri"/>
                </a:rPr>
                <a:t> min</a:t>
              </a:r>
            </a:p>
          </p:txBody>
        </p:sp>
        <p:grpSp>
          <p:nvGrpSpPr>
            <p:cNvPr id="261" name="Group 58"/>
            <p:cNvGrpSpPr>
              <a:grpSpLocks/>
            </p:cNvGrpSpPr>
            <p:nvPr/>
          </p:nvGrpSpPr>
          <p:grpSpPr bwMode="auto">
            <a:xfrm>
              <a:off x="4390580" y="3521227"/>
              <a:ext cx="250922" cy="245256"/>
              <a:chOff x="1074" y="1308"/>
              <a:chExt cx="648" cy="522"/>
            </a:xfrm>
          </p:grpSpPr>
          <p:sp>
            <p:nvSpPr>
              <p:cNvPr id="291" name="Line 59"/>
              <p:cNvSpPr>
                <a:spLocks noChangeShapeType="1"/>
              </p:cNvSpPr>
              <p:nvPr/>
            </p:nvSpPr>
            <p:spPr bwMode="auto">
              <a:xfrm>
                <a:off x="1104" y="1323"/>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2" name="Line 60"/>
              <p:cNvSpPr>
                <a:spLocks noChangeShapeType="1"/>
              </p:cNvSpPr>
              <p:nvPr/>
            </p:nvSpPr>
            <p:spPr bwMode="auto">
              <a:xfrm>
                <a:off x="1275" y="1347"/>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3" name="Line 61"/>
              <p:cNvSpPr>
                <a:spLocks noChangeShapeType="1"/>
              </p:cNvSpPr>
              <p:nvPr/>
            </p:nvSpPr>
            <p:spPr bwMode="auto">
              <a:xfrm>
                <a:off x="1188" y="142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4" name="Line 62"/>
              <p:cNvSpPr>
                <a:spLocks noChangeShapeType="1"/>
              </p:cNvSpPr>
              <p:nvPr/>
            </p:nvSpPr>
            <p:spPr bwMode="auto">
              <a:xfrm>
                <a:off x="1074" y="1545"/>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5" name="Line 63"/>
              <p:cNvSpPr>
                <a:spLocks noChangeShapeType="1"/>
              </p:cNvSpPr>
              <p:nvPr/>
            </p:nvSpPr>
            <p:spPr bwMode="auto">
              <a:xfrm>
                <a:off x="1260" y="163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6" name="Line 64"/>
              <p:cNvSpPr>
                <a:spLocks noChangeShapeType="1"/>
              </p:cNvSpPr>
              <p:nvPr/>
            </p:nvSpPr>
            <p:spPr bwMode="auto">
              <a:xfrm>
                <a:off x="1245" y="1554"/>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7" name="Line 65"/>
              <p:cNvSpPr>
                <a:spLocks noChangeShapeType="1"/>
              </p:cNvSpPr>
              <p:nvPr/>
            </p:nvSpPr>
            <p:spPr bwMode="auto">
              <a:xfrm>
                <a:off x="1134" y="1695"/>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8" name="Line 66"/>
              <p:cNvSpPr>
                <a:spLocks noChangeShapeType="1"/>
              </p:cNvSpPr>
              <p:nvPr/>
            </p:nvSpPr>
            <p:spPr bwMode="auto">
              <a:xfrm>
                <a:off x="1311" y="172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9" name="Line 67"/>
              <p:cNvSpPr>
                <a:spLocks noChangeShapeType="1"/>
              </p:cNvSpPr>
              <p:nvPr/>
            </p:nvSpPr>
            <p:spPr bwMode="auto">
              <a:xfrm>
                <a:off x="1341" y="1461"/>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0" name="Line 68"/>
              <p:cNvSpPr>
                <a:spLocks noChangeShapeType="1"/>
              </p:cNvSpPr>
              <p:nvPr/>
            </p:nvSpPr>
            <p:spPr bwMode="auto">
              <a:xfrm>
                <a:off x="1431" y="1353"/>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1" name="Line 69"/>
              <p:cNvSpPr>
                <a:spLocks noChangeShapeType="1"/>
              </p:cNvSpPr>
              <p:nvPr/>
            </p:nvSpPr>
            <p:spPr bwMode="auto">
              <a:xfrm>
                <a:off x="1458" y="145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2" name="Line 70"/>
              <p:cNvSpPr>
                <a:spLocks noChangeShapeType="1"/>
              </p:cNvSpPr>
              <p:nvPr/>
            </p:nvSpPr>
            <p:spPr bwMode="auto">
              <a:xfrm>
                <a:off x="1515" y="1587"/>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3" name="Line 71"/>
              <p:cNvSpPr>
                <a:spLocks noChangeShapeType="1"/>
              </p:cNvSpPr>
              <p:nvPr/>
            </p:nvSpPr>
            <p:spPr bwMode="auto">
              <a:xfrm>
                <a:off x="1377" y="160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4" name="Line 72"/>
              <p:cNvSpPr>
                <a:spLocks noChangeShapeType="1"/>
              </p:cNvSpPr>
              <p:nvPr/>
            </p:nvSpPr>
            <p:spPr bwMode="auto">
              <a:xfrm>
                <a:off x="1518" y="1704"/>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5" name="Line 73"/>
              <p:cNvSpPr>
                <a:spLocks noChangeShapeType="1"/>
              </p:cNvSpPr>
              <p:nvPr/>
            </p:nvSpPr>
            <p:spPr bwMode="auto">
              <a:xfrm>
                <a:off x="1596" y="175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6" name="Line 74"/>
              <p:cNvSpPr>
                <a:spLocks noChangeShapeType="1"/>
              </p:cNvSpPr>
              <p:nvPr/>
            </p:nvSpPr>
            <p:spPr bwMode="auto">
              <a:xfrm>
                <a:off x="1638" y="162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7" name="Line 75"/>
              <p:cNvSpPr>
                <a:spLocks noChangeShapeType="1"/>
              </p:cNvSpPr>
              <p:nvPr/>
            </p:nvSpPr>
            <p:spPr bwMode="auto">
              <a:xfrm>
                <a:off x="1560" y="150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8" name="Line 76"/>
              <p:cNvSpPr>
                <a:spLocks noChangeShapeType="1"/>
              </p:cNvSpPr>
              <p:nvPr/>
            </p:nvSpPr>
            <p:spPr bwMode="auto">
              <a:xfrm>
                <a:off x="1713" y="1395"/>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9" name="Line 77"/>
              <p:cNvSpPr>
                <a:spLocks noChangeShapeType="1"/>
              </p:cNvSpPr>
              <p:nvPr/>
            </p:nvSpPr>
            <p:spPr bwMode="auto">
              <a:xfrm>
                <a:off x="1527" y="1323"/>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0" name="Line 78"/>
              <p:cNvSpPr>
                <a:spLocks noChangeShapeType="1"/>
              </p:cNvSpPr>
              <p:nvPr/>
            </p:nvSpPr>
            <p:spPr bwMode="auto">
              <a:xfrm>
                <a:off x="1404" y="153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1" name="Line 79"/>
              <p:cNvSpPr>
                <a:spLocks noChangeShapeType="1"/>
              </p:cNvSpPr>
              <p:nvPr/>
            </p:nvSpPr>
            <p:spPr bwMode="auto">
              <a:xfrm>
                <a:off x="1437" y="1680"/>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2" name="Line 80"/>
              <p:cNvSpPr>
                <a:spLocks noChangeShapeType="1"/>
              </p:cNvSpPr>
              <p:nvPr/>
            </p:nvSpPr>
            <p:spPr bwMode="auto">
              <a:xfrm>
                <a:off x="1458" y="1800"/>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3" name="Line 81"/>
              <p:cNvSpPr>
                <a:spLocks noChangeShapeType="1"/>
              </p:cNvSpPr>
              <p:nvPr/>
            </p:nvSpPr>
            <p:spPr bwMode="auto">
              <a:xfrm>
                <a:off x="1263" y="181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4" name="Line 82"/>
              <p:cNvSpPr>
                <a:spLocks noChangeShapeType="1"/>
              </p:cNvSpPr>
              <p:nvPr/>
            </p:nvSpPr>
            <p:spPr bwMode="auto">
              <a:xfrm>
                <a:off x="1227" y="1749"/>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5" name="Line 83"/>
              <p:cNvSpPr>
                <a:spLocks noChangeShapeType="1"/>
              </p:cNvSpPr>
              <p:nvPr/>
            </p:nvSpPr>
            <p:spPr bwMode="auto">
              <a:xfrm>
                <a:off x="1167" y="156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6" name="Line 84"/>
              <p:cNvSpPr>
                <a:spLocks noChangeShapeType="1"/>
              </p:cNvSpPr>
              <p:nvPr/>
            </p:nvSpPr>
            <p:spPr bwMode="auto">
              <a:xfrm>
                <a:off x="1074" y="1434"/>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7" name="Line 85"/>
              <p:cNvSpPr>
                <a:spLocks noChangeShapeType="1"/>
              </p:cNvSpPr>
              <p:nvPr/>
            </p:nvSpPr>
            <p:spPr bwMode="auto">
              <a:xfrm>
                <a:off x="1335" y="130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262" name="Group 86"/>
            <p:cNvGrpSpPr>
              <a:grpSpLocks/>
            </p:cNvGrpSpPr>
            <p:nvPr/>
          </p:nvGrpSpPr>
          <p:grpSpPr bwMode="auto">
            <a:xfrm>
              <a:off x="4355312" y="4837435"/>
              <a:ext cx="250922" cy="245256"/>
              <a:chOff x="1074" y="1308"/>
              <a:chExt cx="648" cy="522"/>
            </a:xfrm>
          </p:grpSpPr>
          <p:sp>
            <p:nvSpPr>
              <p:cNvPr id="264" name="Line 87"/>
              <p:cNvSpPr>
                <a:spLocks noChangeShapeType="1"/>
              </p:cNvSpPr>
              <p:nvPr/>
            </p:nvSpPr>
            <p:spPr bwMode="auto">
              <a:xfrm>
                <a:off x="1104" y="1323"/>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5" name="Line 88"/>
              <p:cNvSpPr>
                <a:spLocks noChangeShapeType="1"/>
              </p:cNvSpPr>
              <p:nvPr/>
            </p:nvSpPr>
            <p:spPr bwMode="auto">
              <a:xfrm>
                <a:off x="1275" y="1347"/>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6" name="Line 89"/>
              <p:cNvSpPr>
                <a:spLocks noChangeShapeType="1"/>
              </p:cNvSpPr>
              <p:nvPr/>
            </p:nvSpPr>
            <p:spPr bwMode="auto">
              <a:xfrm>
                <a:off x="1188" y="142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7" name="Line 90"/>
              <p:cNvSpPr>
                <a:spLocks noChangeShapeType="1"/>
              </p:cNvSpPr>
              <p:nvPr/>
            </p:nvSpPr>
            <p:spPr bwMode="auto">
              <a:xfrm>
                <a:off x="1074" y="1545"/>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8" name="Line 91"/>
              <p:cNvSpPr>
                <a:spLocks noChangeShapeType="1"/>
              </p:cNvSpPr>
              <p:nvPr/>
            </p:nvSpPr>
            <p:spPr bwMode="auto">
              <a:xfrm>
                <a:off x="1260" y="163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9" name="Line 92"/>
              <p:cNvSpPr>
                <a:spLocks noChangeShapeType="1"/>
              </p:cNvSpPr>
              <p:nvPr/>
            </p:nvSpPr>
            <p:spPr bwMode="auto">
              <a:xfrm>
                <a:off x="1245" y="1554"/>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0" name="Line 93"/>
              <p:cNvSpPr>
                <a:spLocks noChangeShapeType="1"/>
              </p:cNvSpPr>
              <p:nvPr/>
            </p:nvSpPr>
            <p:spPr bwMode="auto">
              <a:xfrm>
                <a:off x="1134" y="1695"/>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1" name="Line 94"/>
              <p:cNvSpPr>
                <a:spLocks noChangeShapeType="1"/>
              </p:cNvSpPr>
              <p:nvPr/>
            </p:nvSpPr>
            <p:spPr bwMode="auto">
              <a:xfrm>
                <a:off x="1311" y="172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2" name="Line 95"/>
              <p:cNvSpPr>
                <a:spLocks noChangeShapeType="1"/>
              </p:cNvSpPr>
              <p:nvPr/>
            </p:nvSpPr>
            <p:spPr bwMode="auto">
              <a:xfrm>
                <a:off x="1341" y="1461"/>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3" name="Line 96"/>
              <p:cNvSpPr>
                <a:spLocks noChangeShapeType="1"/>
              </p:cNvSpPr>
              <p:nvPr/>
            </p:nvSpPr>
            <p:spPr bwMode="auto">
              <a:xfrm>
                <a:off x="1431" y="1353"/>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4" name="Line 97"/>
              <p:cNvSpPr>
                <a:spLocks noChangeShapeType="1"/>
              </p:cNvSpPr>
              <p:nvPr/>
            </p:nvSpPr>
            <p:spPr bwMode="auto">
              <a:xfrm>
                <a:off x="1458" y="145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5" name="Line 98"/>
              <p:cNvSpPr>
                <a:spLocks noChangeShapeType="1"/>
              </p:cNvSpPr>
              <p:nvPr/>
            </p:nvSpPr>
            <p:spPr bwMode="auto">
              <a:xfrm>
                <a:off x="1515" y="1587"/>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6" name="Line 99"/>
              <p:cNvSpPr>
                <a:spLocks noChangeShapeType="1"/>
              </p:cNvSpPr>
              <p:nvPr/>
            </p:nvSpPr>
            <p:spPr bwMode="auto">
              <a:xfrm>
                <a:off x="1377" y="160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7" name="Line 100"/>
              <p:cNvSpPr>
                <a:spLocks noChangeShapeType="1"/>
              </p:cNvSpPr>
              <p:nvPr/>
            </p:nvSpPr>
            <p:spPr bwMode="auto">
              <a:xfrm>
                <a:off x="1518" y="1704"/>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8" name="Line 101"/>
              <p:cNvSpPr>
                <a:spLocks noChangeShapeType="1"/>
              </p:cNvSpPr>
              <p:nvPr/>
            </p:nvSpPr>
            <p:spPr bwMode="auto">
              <a:xfrm>
                <a:off x="1596" y="1752"/>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9" name="Line 102"/>
              <p:cNvSpPr>
                <a:spLocks noChangeShapeType="1"/>
              </p:cNvSpPr>
              <p:nvPr/>
            </p:nvSpPr>
            <p:spPr bwMode="auto">
              <a:xfrm>
                <a:off x="1638" y="162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0" name="Line 103"/>
              <p:cNvSpPr>
                <a:spLocks noChangeShapeType="1"/>
              </p:cNvSpPr>
              <p:nvPr/>
            </p:nvSpPr>
            <p:spPr bwMode="auto">
              <a:xfrm>
                <a:off x="1560" y="150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1" name="Line 104"/>
              <p:cNvSpPr>
                <a:spLocks noChangeShapeType="1"/>
              </p:cNvSpPr>
              <p:nvPr/>
            </p:nvSpPr>
            <p:spPr bwMode="auto">
              <a:xfrm>
                <a:off x="1713" y="1395"/>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2" name="Line 105"/>
              <p:cNvSpPr>
                <a:spLocks noChangeShapeType="1"/>
              </p:cNvSpPr>
              <p:nvPr/>
            </p:nvSpPr>
            <p:spPr bwMode="auto">
              <a:xfrm>
                <a:off x="1527" y="1323"/>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3" name="Line 106"/>
              <p:cNvSpPr>
                <a:spLocks noChangeShapeType="1"/>
              </p:cNvSpPr>
              <p:nvPr/>
            </p:nvSpPr>
            <p:spPr bwMode="auto">
              <a:xfrm>
                <a:off x="1404" y="153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4" name="Line 107"/>
              <p:cNvSpPr>
                <a:spLocks noChangeShapeType="1"/>
              </p:cNvSpPr>
              <p:nvPr/>
            </p:nvSpPr>
            <p:spPr bwMode="auto">
              <a:xfrm>
                <a:off x="1437" y="1680"/>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5" name="Line 108"/>
              <p:cNvSpPr>
                <a:spLocks noChangeShapeType="1"/>
              </p:cNvSpPr>
              <p:nvPr/>
            </p:nvSpPr>
            <p:spPr bwMode="auto">
              <a:xfrm>
                <a:off x="1458" y="1800"/>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6" name="Line 109"/>
              <p:cNvSpPr>
                <a:spLocks noChangeShapeType="1"/>
              </p:cNvSpPr>
              <p:nvPr/>
            </p:nvSpPr>
            <p:spPr bwMode="auto">
              <a:xfrm>
                <a:off x="1263" y="181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7" name="Line 110"/>
              <p:cNvSpPr>
                <a:spLocks noChangeShapeType="1"/>
              </p:cNvSpPr>
              <p:nvPr/>
            </p:nvSpPr>
            <p:spPr bwMode="auto">
              <a:xfrm>
                <a:off x="1227" y="1749"/>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8" name="Line 111"/>
              <p:cNvSpPr>
                <a:spLocks noChangeShapeType="1"/>
              </p:cNvSpPr>
              <p:nvPr/>
            </p:nvSpPr>
            <p:spPr bwMode="auto">
              <a:xfrm>
                <a:off x="1167" y="1566"/>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9" name="Line 112"/>
              <p:cNvSpPr>
                <a:spLocks noChangeShapeType="1"/>
              </p:cNvSpPr>
              <p:nvPr/>
            </p:nvSpPr>
            <p:spPr bwMode="auto">
              <a:xfrm>
                <a:off x="1074" y="1434"/>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0" name="Line 113"/>
              <p:cNvSpPr>
                <a:spLocks noChangeShapeType="1"/>
              </p:cNvSpPr>
              <p:nvPr/>
            </p:nvSpPr>
            <p:spPr bwMode="auto">
              <a:xfrm>
                <a:off x="1335" y="1308"/>
                <a:ext cx="9" cy="12"/>
              </a:xfrm>
              <a:prstGeom prst="line">
                <a:avLst/>
              </a:prstGeom>
              <a:noFill/>
              <a:ln w="38100">
                <a:solidFill>
                  <a:srgbClr val="7F7F7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grpSp>
        <p:sp>
          <p:nvSpPr>
            <p:cNvPr id="263" name="Rectangle 11159"/>
            <p:cNvSpPr/>
            <p:nvPr/>
          </p:nvSpPr>
          <p:spPr>
            <a:xfrm>
              <a:off x="2789305" y="3222395"/>
              <a:ext cx="1195135" cy="454227"/>
            </a:xfrm>
            <a:prstGeom prst="rect">
              <a:avLst/>
            </a:prstGeom>
          </p:spPr>
          <p:txBody>
            <a:bodyPr wrap="none" lIns="0" tIns="0" rIns="0" bIns="0">
              <a:spAutoFit/>
            </a:bodyPr>
            <a:lstStyle/>
            <a:p>
              <a:pPr marL="270509"/>
              <a:r>
                <a:rPr lang="en-US" sz="1600" b="1" dirty="0">
                  <a:solidFill>
                    <a:srgbClr val="FF0000"/>
                  </a:solidFill>
                  <a:latin typeface="Calibri"/>
                </a:rPr>
                <a:t>Eau </a:t>
              </a:r>
              <a:r>
                <a:rPr lang="en-US" sz="1600" b="1" dirty="0" err="1">
                  <a:solidFill>
                    <a:srgbClr val="FF0000"/>
                  </a:solidFill>
                  <a:latin typeface="Calibri"/>
                </a:rPr>
                <a:t>froide</a:t>
              </a:r>
              <a:endParaRPr lang="en-US" sz="1600" b="1" i="0" spc="0" baseline="0" dirty="0">
                <a:solidFill>
                  <a:srgbClr val="FF0000"/>
                </a:solidFill>
                <a:latin typeface="Calibri"/>
              </a:endParaRPr>
            </a:p>
            <a:p>
              <a:pPr marL="0">
                <a:lnSpc>
                  <a:spcPts val="1557"/>
                </a:lnSpc>
              </a:pPr>
              <a:r>
                <a:rPr lang="en-US" sz="1600" b="1" i="0" spc="0" baseline="0" dirty="0">
                  <a:latin typeface="Calibri"/>
                </a:rPr>
                <a:t>Sans agitation</a:t>
              </a:r>
            </a:p>
          </p:txBody>
        </p:sp>
      </p:grpSp>
      <p:sp>
        <p:nvSpPr>
          <p:cNvPr id="318" name="ZoneTexte 317"/>
          <p:cNvSpPr txBox="1"/>
          <p:nvPr/>
        </p:nvSpPr>
        <p:spPr>
          <a:xfrm>
            <a:off x="1388466" y="3851994"/>
            <a:ext cx="1289050" cy="369332"/>
          </a:xfrm>
          <a:prstGeom prst="rect">
            <a:avLst/>
          </a:prstGeom>
          <a:noFill/>
        </p:spPr>
        <p:txBody>
          <a:bodyPr wrap="square" rtlCol="0">
            <a:spAutoFit/>
          </a:bodyPr>
          <a:lstStyle/>
          <a:p>
            <a:r>
              <a:rPr lang="fr-MA" b="1" dirty="0"/>
              <a:t>Becher 1</a:t>
            </a:r>
            <a:endParaRPr lang="fr-FR" b="1" dirty="0"/>
          </a:p>
        </p:txBody>
      </p:sp>
      <p:sp>
        <p:nvSpPr>
          <p:cNvPr id="319" name="ZoneTexte 318"/>
          <p:cNvSpPr txBox="1"/>
          <p:nvPr/>
        </p:nvSpPr>
        <p:spPr>
          <a:xfrm>
            <a:off x="1459503" y="5196611"/>
            <a:ext cx="1289050" cy="369332"/>
          </a:xfrm>
          <a:prstGeom prst="rect">
            <a:avLst/>
          </a:prstGeom>
          <a:noFill/>
        </p:spPr>
        <p:txBody>
          <a:bodyPr wrap="square" rtlCol="0">
            <a:spAutoFit/>
          </a:bodyPr>
          <a:lstStyle/>
          <a:p>
            <a:r>
              <a:rPr lang="fr-MA" b="1" dirty="0"/>
              <a:t>Becher 2</a:t>
            </a:r>
            <a:endParaRPr lang="fr-FR" b="1" dirty="0"/>
          </a:p>
        </p:txBody>
      </p:sp>
      <p:sp>
        <p:nvSpPr>
          <p:cNvPr id="2" name="Titre 1">
            <a:extLst>
              <a:ext uri="{FF2B5EF4-FFF2-40B4-BE49-F238E27FC236}">
                <a16:creationId xmlns:a16="http://schemas.microsoft.com/office/drawing/2014/main" id="{2B9CFF03-3B16-FFCB-9190-17BDAF180D55}"/>
              </a:ext>
            </a:extLst>
          </p:cNvPr>
          <p:cNvSpPr>
            <a:spLocks noGrp="1"/>
          </p:cNvSpPr>
          <p:nvPr>
            <p:ph type="title"/>
          </p:nvPr>
        </p:nvSpPr>
        <p:spPr/>
        <p:txBody>
          <a:bodyPr/>
          <a:lstStyle/>
          <a:p>
            <a:r>
              <a:rPr lang="fr-FR" dirty="0"/>
              <a:t>Dans l’expérience suivante on veut comparer la vitesse de dissolution du sel dans de l’eau à des températures différentes. </a:t>
            </a:r>
          </a:p>
        </p:txBody>
      </p:sp>
      <p:sp>
        <p:nvSpPr>
          <p:cNvPr id="4" name="Espace réservé du contenu 3">
            <a:extLst>
              <a:ext uri="{FF2B5EF4-FFF2-40B4-BE49-F238E27FC236}">
                <a16:creationId xmlns:a16="http://schemas.microsoft.com/office/drawing/2014/main" id="{50041921-607B-5CEC-FE06-E6143D860F7F}"/>
              </a:ext>
            </a:extLst>
          </p:cNvPr>
          <p:cNvSpPr>
            <a:spLocks noGrp="1"/>
          </p:cNvSpPr>
          <p:nvPr>
            <p:ph sz="quarter" idx="11"/>
          </p:nvPr>
        </p:nvSpPr>
        <p:spPr/>
        <p:txBody>
          <a:bodyPr/>
          <a:lstStyle/>
          <a:p>
            <a:r>
              <a:rPr lang="fr-FR" dirty="0"/>
              <a:t>Présenter l’expérience </a:t>
            </a:r>
          </a:p>
        </p:txBody>
      </p:sp>
    </p:spTree>
    <p:extLst>
      <p:ext uri="{BB962C8B-B14F-4D97-AF65-F5344CB8AC3E}">
        <p14:creationId xmlns:p14="http://schemas.microsoft.com/office/powerpoint/2010/main" val="2110209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15" name="Rectangle : coins arrondis 5">
            <a:extLst>
              <a:ext uri="{FF2B5EF4-FFF2-40B4-BE49-F238E27FC236}">
                <a16:creationId xmlns:a16="http://schemas.microsoft.com/office/drawing/2014/main" id="{AE3F399B-3A7C-298E-3D63-DCACBCAEEE1A}"/>
              </a:ext>
            </a:extLst>
          </p:cNvPr>
          <p:cNvSpPr/>
          <p:nvPr/>
        </p:nvSpPr>
        <p:spPr>
          <a:xfrm>
            <a:off x="1831027" y="2369738"/>
            <a:ext cx="54095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La température</a:t>
            </a:r>
            <a:r>
              <a:rPr lang="fr-FR" sz="2800" dirty="0">
                <a:solidFill>
                  <a:schemeClr val="tx1"/>
                </a:solidFill>
                <a:ea typeface="Calibri" panose="020F0502020204030204" pitchFamily="34" charset="0"/>
                <a:cs typeface="Calibri" panose="020F0502020204030204" pitchFamily="34" charset="0"/>
              </a:rPr>
              <a:t>.</a:t>
            </a:r>
            <a:r>
              <a:rPr lang="fr-FR" sz="2800" b="1" dirty="0">
                <a:solidFill>
                  <a:schemeClr val="tx1"/>
                </a:solidFill>
              </a:rPr>
              <a:t>  </a:t>
            </a:r>
          </a:p>
        </p:txBody>
      </p:sp>
      <p:sp>
        <p:nvSpPr>
          <p:cNvPr id="16" name="Rectangle : coins arrondis 6">
            <a:extLst>
              <a:ext uri="{FF2B5EF4-FFF2-40B4-BE49-F238E27FC236}">
                <a16:creationId xmlns:a16="http://schemas.microsoft.com/office/drawing/2014/main" id="{7CA02B5D-F82B-555B-EE7E-167F1CC6598D}"/>
              </a:ext>
            </a:extLst>
          </p:cNvPr>
          <p:cNvSpPr/>
          <p:nvPr/>
        </p:nvSpPr>
        <p:spPr>
          <a:xfrm>
            <a:off x="1479675" y="23697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17" name="Rectangle : coins arrondis 7">
            <a:extLst>
              <a:ext uri="{FF2B5EF4-FFF2-40B4-BE49-F238E27FC236}">
                <a16:creationId xmlns:a16="http://schemas.microsoft.com/office/drawing/2014/main" id="{63C8D49E-9826-114D-0F8E-C525881C99FF}"/>
              </a:ext>
            </a:extLst>
          </p:cNvPr>
          <p:cNvSpPr/>
          <p:nvPr/>
        </p:nvSpPr>
        <p:spPr>
          <a:xfrm>
            <a:off x="1877680" y="3222397"/>
            <a:ext cx="53628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 surface de contact</a:t>
            </a:r>
          </a:p>
        </p:txBody>
      </p:sp>
      <p:sp>
        <p:nvSpPr>
          <p:cNvPr id="18" name="Rectangle : coins arrondis 8">
            <a:extLst>
              <a:ext uri="{FF2B5EF4-FFF2-40B4-BE49-F238E27FC236}">
                <a16:creationId xmlns:a16="http://schemas.microsoft.com/office/drawing/2014/main" id="{B5EBBEB2-0259-F193-CB83-5A011EE85A0B}"/>
              </a:ext>
            </a:extLst>
          </p:cNvPr>
          <p:cNvSpPr/>
          <p:nvPr/>
        </p:nvSpPr>
        <p:spPr>
          <a:xfrm>
            <a:off x="1479675" y="322239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19" name="Rectangle : coins arrondis 2">
            <a:extLst>
              <a:ext uri="{FF2B5EF4-FFF2-40B4-BE49-F238E27FC236}">
                <a16:creationId xmlns:a16="http://schemas.microsoft.com/office/drawing/2014/main" id="{C086D06B-1D1B-EC17-BB68-9624888383BA}"/>
              </a:ext>
            </a:extLst>
          </p:cNvPr>
          <p:cNvSpPr/>
          <p:nvPr/>
        </p:nvSpPr>
        <p:spPr>
          <a:xfrm>
            <a:off x="1911675" y="4132195"/>
            <a:ext cx="5400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L’agitation</a:t>
            </a:r>
          </a:p>
        </p:txBody>
      </p:sp>
      <p:sp>
        <p:nvSpPr>
          <p:cNvPr id="20" name="Rectangle : coins arrondis 9">
            <a:extLst>
              <a:ext uri="{FF2B5EF4-FFF2-40B4-BE49-F238E27FC236}">
                <a16:creationId xmlns:a16="http://schemas.microsoft.com/office/drawing/2014/main" id="{2D013CFA-73B7-619D-87C0-43407F536D7B}"/>
              </a:ext>
            </a:extLst>
          </p:cNvPr>
          <p:cNvSpPr/>
          <p:nvPr/>
        </p:nvSpPr>
        <p:spPr>
          <a:xfrm>
            <a:off x="1483371" y="413742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C</a:t>
            </a:r>
            <a:endParaRPr lang="fr-FR" sz="2800" b="1" dirty="0">
              <a:solidFill>
                <a:schemeClr val="tx1"/>
              </a:solidFill>
            </a:endParaRPr>
          </a:p>
        </p:txBody>
      </p:sp>
      <p:sp>
        <p:nvSpPr>
          <p:cNvPr id="22" name="Rectangle : coins arrondis 7">
            <a:extLst>
              <a:ext uri="{FF2B5EF4-FFF2-40B4-BE49-F238E27FC236}">
                <a16:creationId xmlns:a16="http://schemas.microsoft.com/office/drawing/2014/main" id="{63C8D49E-9826-114D-0F8E-C525881C99FF}"/>
              </a:ext>
            </a:extLst>
          </p:cNvPr>
          <p:cNvSpPr/>
          <p:nvPr/>
        </p:nvSpPr>
        <p:spPr>
          <a:xfrm>
            <a:off x="1877681" y="5063218"/>
            <a:ext cx="5362876"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Le volume d’eau et la masse de sel</a:t>
            </a:r>
          </a:p>
        </p:txBody>
      </p:sp>
      <p:sp>
        <p:nvSpPr>
          <p:cNvPr id="23" name="Rectangle : coins arrondis 8">
            <a:extLst>
              <a:ext uri="{FF2B5EF4-FFF2-40B4-BE49-F238E27FC236}">
                <a16:creationId xmlns:a16="http://schemas.microsoft.com/office/drawing/2014/main" id="{B5EBBEB2-0259-F193-CB83-5A011EE85A0B}"/>
              </a:ext>
            </a:extLst>
          </p:cNvPr>
          <p:cNvSpPr/>
          <p:nvPr/>
        </p:nvSpPr>
        <p:spPr>
          <a:xfrm>
            <a:off x="1445680" y="5063218"/>
            <a:ext cx="379945"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D</a:t>
            </a:r>
            <a:endParaRPr lang="fr-FR" sz="2800" b="1" dirty="0">
              <a:solidFill>
                <a:schemeClr val="tx1"/>
              </a:solidFill>
            </a:endParaRPr>
          </a:p>
        </p:txBody>
      </p:sp>
      <p:pic>
        <p:nvPicPr>
          <p:cNvPr id="24" name="Image 23"/>
          <p:cNvPicPr/>
          <p:nvPr/>
        </p:nvPicPr>
        <p:blipFill>
          <a:blip r:embed="rId2"/>
          <a:srcRect l="17507" t="48068" r="17503" b="46902"/>
          <a:stretch>
            <a:fillRect/>
          </a:stretch>
        </p:blipFill>
        <p:spPr bwMode="auto">
          <a:xfrm>
            <a:off x="405932" y="1242864"/>
            <a:ext cx="10517700" cy="432000"/>
          </a:xfrm>
          <a:prstGeom prst="rect">
            <a:avLst/>
          </a:prstGeom>
          <a:noFill/>
          <a:ln w="9525">
            <a:noFill/>
            <a:miter lim="800000"/>
            <a:headEnd/>
            <a:tailEnd/>
          </a:ln>
        </p:spPr>
      </p:pic>
      <p:sp>
        <p:nvSpPr>
          <p:cNvPr id="2" name="Titre 1">
            <a:extLst>
              <a:ext uri="{FF2B5EF4-FFF2-40B4-BE49-F238E27FC236}">
                <a16:creationId xmlns:a16="http://schemas.microsoft.com/office/drawing/2014/main" id="{C39E12B1-C37D-683F-DAA5-5F153065DBFC}"/>
              </a:ext>
            </a:extLst>
          </p:cNvPr>
          <p:cNvSpPr>
            <a:spLocks noGrp="1"/>
          </p:cNvSpPr>
          <p:nvPr>
            <p:ph type="title"/>
          </p:nvPr>
        </p:nvSpPr>
        <p:spPr/>
        <p:txBody>
          <a:bodyPr/>
          <a:lstStyle/>
          <a:p>
            <a:r>
              <a:rPr lang="fr-FR" dirty="0"/>
              <a:t>Choisir la ou les bonne(s) réponse(s).</a:t>
            </a:r>
          </a:p>
        </p:txBody>
      </p:sp>
      <p:sp>
        <p:nvSpPr>
          <p:cNvPr id="4" name="Espace réservé du contenu 3">
            <a:extLst>
              <a:ext uri="{FF2B5EF4-FFF2-40B4-BE49-F238E27FC236}">
                <a16:creationId xmlns:a16="http://schemas.microsoft.com/office/drawing/2014/main" id="{E7F28A2A-809C-0347-45AE-40364AD837E0}"/>
              </a:ext>
            </a:extLst>
          </p:cNvPr>
          <p:cNvSpPr>
            <a:spLocks noGrp="1"/>
          </p:cNvSpPr>
          <p:nvPr>
            <p:ph sz="quarter" idx="11"/>
          </p:nvPr>
        </p:nvSpPr>
        <p:spPr/>
        <p:txBody>
          <a:bodyPr/>
          <a:lstStyle/>
          <a:p>
            <a:r>
              <a:rPr lang="fr-FR" dirty="0"/>
              <a:t>Orienter les élèves à observer les conditions de chaque dissolution.</a:t>
            </a:r>
          </a:p>
        </p:txBody>
      </p:sp>
      <p:grpSp>
        <p:nvGrpSpPr>
          <p:cNvPr id="5" name="Groupe 4">
            <a:extLst>
              <a:ext uri="{FF2B5EF4-FFF2-40B4-BE49-F238E27FC236}">
                <a16:creationId xmlns:a16="http://schemas.microsoft.com/office/drawing/2014/main" id="{2A8BD7D9-51BB-7BC7-AEBC-D50F6F145C96}"/>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B332C853-19A2-D004-D94B-059E40C77952}"/>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94CB0A00-C03F-6715-7CBE-56BA4642DD1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3" name="Image 2">
            <a:extLst>
              <a:ext uri="{FF2B5EF4-FFF2-40B4-BE49-F238E27FC236}">
                <a16:creationId xmlns:a16="http://schemas.microsoft.com/office/drawing/2014/main" id="{4D2D5046-5E22-719A-39D0-95FC735901E5}"/>
              </a:ext>
            </a:extLst>
          </p:cNvPr>
          <p:cNvPicPr>
            <a:picLocks noChangeAspect="1"/>
          </p:cNvPicPr>
          <p:nvPr/>
        </p:nvPicPr>
        <p:blipFill>
          <a:blip r:embed="rId4"/>
          <a:stretch>
            <a:fillRect/>
          </a:stretch>
        </p:blipFill>
        <p:spPr>
          <a:xfrm>
            <a:off x="7543168" y="2369738"/>
            <a:ext cx="4284851" cy="2051321"/>
          </a:xfrm>
          <a:prstGeom prst="rect">
            <a:avLst/>
          </a:prstGeom>
        </p:spPr>
      </p:pic>
    </p:spTree>
    <p:extLst>
      <p:ext uri="{BB962C8B-B14F-4D97-AF65-F5344CB8AC3E}">
        <p14:creationId xmlns:p14="http://schemas.microsoft.com/office/powerpoint/2010/main" val="1999206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pic>
        <p:nvPicPr>
          <p:cNvPr id="25"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3085" y="3964290"/>
            <a:ext cx="660375" cy="684830"/>
          </a:xfrm>
          <a:prstGeom prst="rect">
            <a:avLst/>
          </a:prstGeom>
        </p:spPr>
      </p:pic>
      <p:pic>
        <p:nvPicPr>
          <p:cNvPr id="26"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3085" y="3043570"/>
            <a:ext cx="660375" cy="684830"/>
          </a:xfrm>
          <a:prstGeom prst="rect">
            <a:avLst/>
          </a:prstGeom>
        </p:spPr>
      </p:pic>
      <p:pic>
        <p:nvPicPr>
          <p:cNvPr id="27"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3085" y="5011344"/>
            <a:ext cx="660375" cy="684830"/>
          </a:xfrm>
          <a:prstGeom prst="rect">
            <a:avLst/>
          </a:prstGeom>
        </p:spPr>
      </p:pic>
      <p:pic>
        <p:nvPicPr>
          <p:cNvPr id="36" name="Image 35"/>
          <p:cNvPicPr/>
          <p:nvPr/>
        </p:nvPicPr>
        <p:blipFill>
          <a:blip r:embed="rId4"/>
          <a:srcRect l="17507" t="48068" r="17503" b="46902"/>
          <a:stretch>
            <a:fillRect/>
          </a:stretch>
        </p:blipFill>
        <p:spPr bwMode="auto">
          <a:xfrm>
            <a:off x="405932" y="1242864"/>
            <a:ext cx="10517700" cy="432000"/>
          </a:xfrm>
          <a:prstGeom prst="rect">
            <a:avLst/>
          </a:prstGeom>
          <a:noFill/>
          <a:ln w="9525">
            <a:noFill/>
            <a:miter lim="800000"/>
            <a:headEnd/>
            <a:tailEnd/>
          </a:ln>
        </p:spPr>
      </p:pic>
      <p:sp>
        <p:nvSpPr>
          <p:cNvPr id="5" name="Titre 4">
            <a:extLst>
              <a:ext uri="{FF2B5EF4-FFF2-40B4-BE49-F238E27FC236}">
                <a16:creationId xmlns:a16="http://schemas.microsoft.com/office/drawing/2014/main" id="{8C976AD4-C1B0-B3F6-BBA1-5F76E907E429}"/>
              </a:ext>
            </a:extLst>
          </p:cNvPr>
          <p:cNvSpPr>
            <a:spLocks noGrp="1"/>
          </p:cNvSpPr>
          <p:nvPr>
            <p:ph type="title"/>
          </p:nvPr>
        </p:nvSpPr>
        <p:spPr/>
        <p:txBody>
          <a:bodyPr/>
          <a:lstStyle/>
          <a:p>
            <a:r>
              <a:rPr lang="fr-FR" dirty="0"/>
              <a:t>Effectivement c’est l’agitation, la surface de contact, le volume d’eau et la masse du sel. </a:t>
            </a:r>
          </a:p>
        </p:txBody>
      </p:sp>
      <p:sp>
        <p:nvSpPr>
          <p:cNvPr id="7" name="Espace réservé du contenu 6">
            <a:extLst>
              <a:ext uri="{FF2B5EF4-FFF2-40B4-BE49-F238E27FC236}">
                <a16:creationId xmlns:a16="http://schemas.microsoft.com/office/drawing/2014/main" id="{E323B2A3-FDD4-E4E3-3A8F-09383D1B6887}"/>
              </a:ext>
            </a:extLst>
          </p:cNvPr>
          <p:cNvSpPr>
            <a:spLocks noGrp="1"/>
          </p:cNvSpPr>
          <p:nvPr>
            <p:ph sz="quarter" idx="11"/>
          </p:nvPr>
        </p:nvSpPr>
        <p:spPr/>
        <p:txBody>
          <a:bodyPr/>
          <a:lstStyle/>
          <a:p>
            <a:r>
              <a:rPr lang="fr-FR" dirty="0"/>
              <a:t>Orienter les élèves à observer les conditions de chaque dissolution.</a:t>
            </a:r>
          </a:p>
        </p:txBody>
      </p:sp>
      <p:pic>
        <p:nvPicPr>
          <p:cNvPr id="8" name="Google Shape;1084;p29">
            <a:extLst>
              <a:ext uri="{FF2B5EF4-FFF2-40B4-BE49-F238E27FC236}">
                <a16:creationId xmlns:a16="http://schemas.microsoft.com/office/drawing/2014/main" id="{BEACF0BC-1561-86AC-DE76-ECC051C61E4D}"/>
              </a:ext>
            </a:extLst>
          </p:cNvPr>
          <p:cNvPicPr preferRelativeResize="0"/>
          <p:nvPr/>
        </p:nvPicPr>
        <p:blipFill rotWithShape="1">
          <a:blip r:embed="rId5">
            <a:alphaModFix/>
          </a:blip>
          <a:srcRect/>
          <a:stretch/>
        </p:blipFill>
        <p:spPr>
          <a:xfrm>
            <a:off x="11600270" y="456097"/>
            <a:ext cx="424481" cy="424481"/>
          </a:xfrm>
          <a:prstGeom prst="rect">
            <a:avLst/>
          </a:prstGeom>
          <a:noFill/>
          <a:ln>
            <a:noFill/>
          </a:ln>
        </p:spPr>
      </p:pic>
      <p:sp>
        <p:nvSpPr>
          <p:cNvPr id="3" name="Rectangle : coins arrondis 5">
            <a:extLst>
              <a:ext uri="{FF2B5EF4-FFF2-40B4-BE49-F238E27FC236}">
                <a16:creationId xmlns:a16="http://schemas.microsoft.com/office/drawing/2014/main" id="{486FA338-06DD-82E9-F8AD-AAD426FDA5AA}"/>
              </a:ext>
            </a:extLst>
          </p:cNvPr>
          <p:cNvSpPr/>
          <p:nvPr/>
        </p:nvSpPr>
        <p:spPr>
          <a:xfrm>
            <a:off x="1831027" y="2369738"/>
            <a:ext cx="54095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La température</a:t>
            </a:r>
            <a:r>
              <a:rPr lang="fr-FR" sz="2800" dirty="0">
                <a:solidFill>
                  <a:schemeClr val="tx1"/>
                </a:solidFill>
                <a:ea typeface="Calibri" panose="020F0502020204030204" pitchFamily="34" charset="0"/>
                <a:cs typeface="Calibri" panose="020F0502020204030204" pitchFamily="34" charset="0"/>
              </a:rPr>
              <a:t>.</a:t>
            </a:r>
            <a:r>
              <a:rPr lang="fr-FR" sz="2800" b="1" dirty="0">
                <a:solidFill>
                  <a:schemeClr val="tx1"/>
                </a:solidFill>
              </a:rPr>
              <a:t>  </a:t>
            </a:r>
          </a:p>
        </p:txBody>
      </p:sp>
      <p:sp>
        <p:nvSpPr>
          <p:cNvPr id="4" name="Rectangle : coins arrondis 6">
            <a:extLst>
              <a:ext uri="{FF2B5EF4-FFF2-40B4-BE49-F238E27FC236}">
                <a16:creationId xmlns:a16="http://schemas.microsoft.com/office/drawing/2014/main" id="{D7ABAAA0-21C9-9018-25F8-5ECB3319F0C2}"/>
              </a:ext>
            </a:extLst>
          </p:cNvPr>
          <p:cNvSpPr/>
          <p:nvPr/>
        </p:nvSpPr>
        <p:spPr>
          <a:xfrm>
            <a:off x="1479675" y="23697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6" name="Rectangle : coins arrondis 7">
            <a:extLst>
              <a:ext uri="{FF2B5EF4-FFF2-40B4-BE49-F238E27FC236}">
                <a16:creationId xmlns:a16="http://schemas.microsoft.com/office/drawing/2014/main" id="{C142DDAE-3877-7A1F-5053-AC58254EC14F}"/>
              </a:ext>
            </a:extLst>
          </p:cNvPr>
          <p:cNvSpPr/>
          <p:nvPr/>
        </p:nvSpPr>
        <p:spPr>
          <a:xfrm>
            <a:off x="1877680" y="3222397"/>
            <a:ext cx="53628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 surface de contact</a:t>
            </a:r>
          </a:p>
        </p:txBody>
      </p:sp>
      <p:sp>
        <p:nvSpPr>
          <p:cNvPr id="9" name="Rectangle : coins arrondis 8">
            <a:extLst>
              <a:ext uri="{FF2B5EF4-FFF2-40B4-BE49-F238E27FC236}">
                <a16:creationId xmlns:a16="http://schemas.microsoft.com/office/drawing/2014/main" id="{E16BF111-5D11-2BFD-5E2C-416BBAD82C30}"/>
              </a:ext>
            </a:extLst>
          </p:cNvPr>
          <p:cNvSpPr/>
          <p:nvPr/>
        </p:nvSpPr>
        <p:spPr>
          <a:xfrm>
            <a:off x="1479675" y="322239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10" name="Rectangle : coins arrondis 2">
            <a:extLst>
              <a:ext uri="{FF2B5EF4-FFF2-40B4-BE49-F238E27FC236}">
                <a16:creationId xmlns:a16="http://schemas.microsoft.com/office/drawing/2014/main" id="{B6C47310-BA6E-F8D3-A0A8-8B4B1E22C453}"/>
              </a:ext>
            </a:extLst>
          </p:cNvPr>
          <p:cNvSpPr/>
          <p:nvPr/>
        </p:nvSpPr>
        <p:spPr>
          <a:xfrm>
            <a:off x="1911675" y="4132195"/>
            <a:ext cx="5400000"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L’agitation</a:t>
            </a:r>
          </a:p>
        </p:txBody>
      </p:sp>
      <p:sp>
        <p:nvSpPr>
          <p:cNvPr id="11" name="Rectangle : coins arrondis 9">
            <a:extLst>
              <a:ext uri="{FF2B5EF4-FFF2-40B4-BE49-F238E27FC236}">
                <a16:creationId xmlns:a16="http://schemas.microsoft.com/office/drawing/2014/main" id="{B4B9EB8D-CFD4-1785-710B-D0A0D14B5C08}"/>
              </a:ext>
            </a:extLst>
          </p:cNvPr>
          <p:cNvSpPr/>
          <p:nvPr/>
        </p:nvSpPr>
        <p:spPr>
          <a:xfrm>
            <a:off x="1483371" y="413742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C</a:t>
            </a:r>
            <a:endParaRPr lang="fr-FR" sz="2800" b="1" dirty="0">
              <a:solidFill>
                <a:schemeClr val="tx1"/>
              </a:solidFill>
            </a:endParaRPr>
          </a:p>
        </p:txBody>
      </p:sp>
      <p:sp>
        <p:nvSpPr>
          <p:cNvPr id="13" name="Rectangle : coins arrondis 7">
            <a:extLst>
              <a:ext uri="{FF2B5EF4-FFF2-40B4-BE49-F238E27FC236}">
                <a16:creationId xmlns:a16="http://schemas.microsoft.com/office/drawing/2014/main" id="{D655FB15-96D6-E2AD-AC8F-1052FD660345}"/>
              </a:ext>
            </a:extLst>
          </p:cNvPr>
          <p:cNvSpPr/>
          <p:nvPr/>
        </p:nvSpPr>
        <p:spPr>
          <a:xfrm>
            <a:off x="1877681" y="5063218"/>
            <a:ext cx="5362876"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Le volume d’eau et la masse de sel</a:t>
            </a:r>
          </a:p>
        </p:txBody>
      </p:sp>
      <p:sp>
        <p:nvSpPr>
          <p:cNvPr id="14" name="Rectangle : coins arrondis 8">
            <a:extLst>
              <a:ext uri="{FF2B5EF4-FFF2-40B4-BE49-F238E27FC236}">
                <a16:creationId xmlns:a16="http://schemas.microsoft.com/office/drawing/2014/main" id="{5707984E-F939-0D5C-31DA-997B764D2A0D}"/>
              </a:ext>
            </a:extLst>
          </p:cNvPr>
          <p:cNvSpPr/>
          <p:nvPr/>
        </p:nvSpPr>
        <p:spPr>
          <a:xfrm>
            <a:off x="1445680" y="5063218"/>
            <a:ext cx="379945"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D</a:t>
            </a:r>
            <a:endParaRPr lang="fr-FR" sz="2800" b="1" dirty="0">
              <a:solidFill>
                <a:schemeClr val="tx1"/>
              </a:solidFill>
            </a:endParaRPr>
          </a:p>
        </p:txBody>
      </p:sp>
      <p:pic>
        <p:nvPicPr>
          <p:cNvPr id="15" name="Image 14">
            <a:extLst>
              <a:ext uri="{FF2B5EF4-FFF2-40B4-BE49-F238E27FC236}">
                <a16:creationId xmlns:a16="http://schemas.microsoft.com/office/drawing/2014/main" id="{70D0A49A-30CC-5FD6-6A4E-2AD46C1C0449}"/>
              </a:ext>
            </a:extLst>
          </p:cNvPr>
          <p:cNvPicPr>
            <a:picLocks noChangeAspect="1"/>
          </p:cNvPicPr>
          <p:nvPr/>
        </p:nvPicPr>
        <p:blipFill>
          <a:blip r:embed="rId6"/>
          <a:stretch>
            <a:fillRect/>
          </a:stretch>
        </p:blipFill>
        <p:spPr>
          <a:xfrm>
            <a:off x="7543168" y="2369738"/>
            <a:ext cx="4284851" cy="2051321"/>
          </a:xfrm>
          <a:prstGeom prst="rect">
            <a:avLst/>
          </a:prstGeom>
        </p:spPr>
      </p:pic>
    </p:spTree>
    <p:extLst>
      <p:ext uri="{BB962C8B-B14F-4D97-AF65-F5344CB8AC3E}">
        <p14:creationId xmlns:p14="http://schemas.microsoft.com/office/powerpoint/2010/main" val="4001241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16" name="Rectangle : coins arrondis 5">
            <a:extLst>
              <a:ext uri="{FF2B5EF4-FFF2-40B4-BE49-F238E27FC236}">
                <a16:creationId xmlns:a16="http://schemas.microsoft.com/office/drawing/2014/main" id="{AE3F399B-3A7C-298E-3D63-DCACBCAEEE1A}"/>
              </a:ext>
            </a:extLst>
          </p:cNvPr>
          <p:cNvSpPr/>
          <p:nvPr/>
        </p:nvSpPr>
        <p:spPr>
          <a:xfrm>
            <a:off x="1831027" y="2369738"/>
            <a:ext cx="54095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La température</a:t>
            </a:r>
            <a:r>
              <a:rPr lang="fr-FR" sz="2800" dirty="0">
                <a:solidFill>
                  <a:schemeClr val="tx1"/>
                </a:solidFill>
                <a:ea typeface="Calibri" panose="020F0502020204030204" pitchFamily="34" charset="0"/>
                <a:cs typeface="Calibri" panose="020F0502020204030204" pitchFamily="34" charset="0"/>
              </a:rPr>
              <a:t>.</a:t>
            </a:r>
            <a:r>
              <a:rPr lang="fr-FR" sz="2800" b="1" dirty="0">
                <a:solidFill>
                  <a:schemeClr val="tx1"/>
                </a:solidFill>
              </a:rPr>
              <a:t>  </a:t>
            </a:r>
          </a:p>
        </p:txBody>
      </p:sp>
      <p:sp>
        <p:nvSpPr>
          <p:cNvPr id="17" name="Rectangle : coins arrondis 6">
            <a:extLst>
              <a:ext uri="{FF2B5EF4-FFF2-40B4-BE49-F238E27FC236}">
                <a16:creationId xmlns:a16="http://schemas.microsoft.com/office/drawing/2014/main" id="{7CA02B5D-F82B-555B-EE7E-167F1CC6598D}"/>
              </a:ext>
            </a:extLst>
          </p:cNvPr>
          <p:cNvSpPr/>
          <p:nvPr/>
        </p:nvSpPr>
        <p:spPr>
          <a:xfrm>
            <a:off x="1479675" y="23697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18" name="Rectangle : coins arrondis 7">
            <a:extLst>
              <a:ext uri="{FF2B5EF4-FFF2-40B4-BE49-F238E27FC236}">
                <a16:creationId xmlns:a16="http://schemas.microsoft.com/office/drawing/2014/main" id="{63C8D49E-9826-114D-0F8E-C525881C99FF}"/>
              </a:ext>
            </a:extLst>
          </p:cNvPr>
          <p:cNvSpPr/>
          <p:nvPr/>
        </p:nvSpPr>
        <p:spPr>
          <a:xfrm>
            <a:off x="1877680" y="3222397"/>
            <a:ext cx="53628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 surface de contact</a:t>
            </a:r>
          </a:p>
        </p:txBody>
      </p:sp>
      <p:sp>
        <p:nvSpPr>
          <p:cNvPr id="19" name="Rectangle : coins arrondis 8">
            <a:extLst>
              <a:ext uri="{FF2B5EF4-FFF2-40B4-BE49-F238E27FC236}">
                <a16:creationId xmlns:a16="http://schemas.microsoft.com/office/drawing/2014/main" id="{B5EBBEB2-0259-F193-CB83-5A011EE85A0B}"/>
              </a:ext>
            </a:extLst>
          </p:cNvPr>
          <p:cNvSpPr/>
          <p:nvPr/>
        </p:nvSpPr>
        <p:spPr>
          <a:xfrm>
            <a:off x="1479675" y="322239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20" name="Rectangle : coins arrondis 2">
            <a:extLst>
              <a:ext uri="{FF2B5EF4-FFF2-40B4-BE49-F238E27FC236}">
                <a16:creationId xmlns:a16="http://schemas.microsoft.com/office/drawing/2014/main" id="{C086D06B-1D1B-EC17-BB68-9624888383BA}"/>
              </a:ext>
            </a:extLst>
          </p:cNvPr>
          <p:cNvSpPr/>
          <p:nvPr/>
        </p:nvSpPr>
        <p:spPr>
          <a:xfrm>
            <a:off x="1367703" y="4136344"/>
            <a:ext cx="576088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       L’ agitation</a:t>
            </a:r>
          </a:p>
        </p:txBody>
      </p:sp>
      <p:sp>
        <p:nvSpPr>
          <p:cNvPr id="21" name="Rectangle : coins arrondis 9">
            <a:extLst>
              <a:ext uri="{FF2B5EF4-FFF2-40B4-BE49-F238E27FC236}">
                <a16:creationId xmlns:a16="http://schemas.microsoft.com/office/drawing/2014/main" id="{2D013CFA-73B7-619D-87C0-43407F536D7B}"/>
              </a:ext>
            </a:extLst>
          </p:cNvPr>
          <p:cNvSpPr/>
          <p:nvPr/>
        </p:nvSpPr>
        <p:spPr>
          <a:xfrm>
            <a:off x="1483371" y="413742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C</a:t>
            </a:r>
            <a:endParaRPr lang="fr-FR" sz="2800" b="1" dirty="0">
              <a:solidFill>
                <a:schemeClr val="tx1"/>
              </a:solidFill>
            </a:endParaRPr>
          </a:p>
        </p:txBody>
      </p:sp>
      <p:sp>
        <p:nvSpPr>
          <p:cNvPr id="22" name="Rectangle : coins arrondis 7">
            <a:extLst>
              <a:ext uri="{FF2B5EF4-FFF2-40B4-BE49-F238E27FC236}">
                <a16:creationId xmlns:a16="http://schemas.microsoft.com/office/drawing/2014/main" id="{63C8D49E-9826-114D-0F8E-C525881C99FF}"/>
              </a:ext>
            </a:extLst>
          </p:cNvPr>
          <p:cNvSpPr/>
          <p:nvPr/>
        </p:nvSpPr>
        <p:spPr>
          <a:xfrm>
            <a:off x="1877681" y="5063218"/>
            <a:ext cx="5362876"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Le volume d’eau et la masse de sel</a:t>
            </a:r>
          </a:p>
        </p:txBody>
      </p:sp>
      <p:sp>
        <p:nvSpPr>
          <p:cNvPr id="23" name="Rectangle : coins arrondis 8">
            <a:extLst>
              <a:ext uri="{FF2B5EF4-FFF2-40B4-BE49-F238E27FC236}">
                <a16:creationId xmlns:a16="http://schemas.microsoft.com/office/drawing/2014/main" id="{B5EBBEB2-0259-F193-CB83-5A011EE85A0B}"/>
              </a:ext>
            </a:extLst>
          </p:cNvPr>
          <p:cNvSpPr/>
          <p:nvPr/>
        </p:nvSpPr>
        <p:spPr>
          <a:xfrm>
            <a:off x="1445680" y="5063218"/>
            <a:ext cx="379945"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D</a:t>
            </a:r>
            <a:endParaRPr lang="fr-FR" sz="2800" b="1" dirty="0">
              <a:solidFill>
                <a:schemeClr val="tx1"/>
              </a:solidFill>
            </a:endParaRPr>
          </a:p>
        </p:txBody>
      </p:sp>
      <p:pic>
        <p:nvPicPr>
          <p:cNvPr id="24" name="Image 23"/>
          <p:cNvPicPr/>
          <p:nvPr/>
        </p:nvPicPr>
        <p:blipFill>
          <a:blip r:embed="rId2"/>
          <a:srcRect l="18446" t="47486" r="19389" b="48045"/>
          <a:stretch>
            <a:fillRect/>
          </a:stretch>
        </p:blipFill>
        <p:spPr bwMode="auto">
          <a:xfrm>
            <a:off x="297624" y="1169080"/>
            <a:ext cx="8768303" cy="468978"/>
          </a:xfrm>
          <a:prstGeom prst="rect">
            <a:avLst/>
          </a:prstGeom>
          <a:noFill/>
          <a:ln w="9525">
            <a:noFill/>
            <a:miter lim="800000"/>
            <a:headEnd/>
            <a:tailEnd/>
          </a:ln>
        </p:spPr>
      </p:pic>
      <p:sp>
        <p:nvSpPr>
          <p:cNvPr id="2" name="Titre 1">
            <a:extLst>
              <a:ext uri="{FF2B5EF4-FFF2-40B4-BE49-F238E27FC236}">
                <a16:creationId xmlns:a16="http://schemas.microsoft.com/office/drawing/2014/main" id="{37A27C07-B96F-3931-AA19-749639950A6D}"/>
              </a:ext>
            </a:extLst>
          </p:cNvPr>
          <p:cNvSpPr>
            <a:spLocks noGrp="1"/>
          </p:cNvSpPr>
          <p:nvPr>
            <p:ph type="title"/>
          </p:nvPr>
        </p:nvSpPr>
        <p:spPr/>
        <p:txBody>
          <a:bodyPr/>
          <a:lstStyle/>
          <a:p>
            <a:r>
              <a:rPr lang="fr-FR" dirty="0"/>
              <a:t>Choisir la ou les bonne(s) réponse(s).</a:t>
            </a:r>
          </a:p>
        </p:txBody>
      </p:sp>
      <p:sp>
        <p:nvSpPr>
          <p:cNvPr id="4" name="Espace réservé du contenu 3">
            <a:extLst>
              <a:ext uri="{FF2B5EF4-FFF2-40B4-BE49-F238E27FC236}">
                <a16:creationId xmlns:a16="http://schemas.microsoft.com/office/drawing/2014/main" id="{A26C8318-3C9D-D17E-2E45-D4D042FAAF6A}"/>
              </a:ext>
            </a:extLst>
          </p:cNvPr>
          <p:cNvSpPr>
            <a:spLocks noGrp="1"/>
          </p:cNvSpPr>
          <p:nvPr>
            <p:ph sz="quarter" idx="11"/>
          </p:nvPr>
        </p:nvSpPr>
        <p:spPr/>
        <p:txBody>
          <a:bodyPr/>
          <a:lstStyle/>
          <a:p>
            <a:r>
              <a:rPr lang="fr-MA" dirty="0">
                <a:solidFill>
                  <a:schemeClr val="bg1">
                    <a:lumMod val="65000"/>
                  </a:schemeClr>
                </a:solidFill>
                <a:ea typeface="Calibri" panose="020F0502020204030204" pitchFamily="34" charset="0"/>
                <a:sym typeface="Hammersmith One"/>
              </a:rPr>
              <a:t>Orienter les élèves à observer les conditions de chaque dissolution.</a:t>
            </a:r>
            <a:endParaRPr lang="fr-FR" sz="500" dirty="0">
              <a:solidFill>
                <a:schemeClr val="bg1">
                  <a:lumMod val="65000"/>
                </a:schemeClr>
              </a:solidFill>
              <a:ea typeface="Calibri" panose="020F0502020204030204" pitchFamily="34" charset="0"/>
            </a:endParaRPr>
          </a:p>
          <a:p>
            <a:endParaRPr lang="fr-FR" dirty="0"/>
          </a:p>
        </p:txBody>
      </p:sp>
      <p:grpSp>
        <p:nvGrpSpPr>
          <p:cNvPr id="5" name="Groupe 4">
            <a:extLst>
              <a:ext uri="{FF2B5EF4-FFF2-40B4-BE49-F238E27FC236}">
                <a16:creationId xmlns:a16="http://schemas.microsoft.com/office/drawing/2014/main" id="{FD1A4F68-155E-4127-87CD-2CACBD994DD7}"/>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0FE6C5EB-7B11-0B96-BE51-0909726B3324}"/>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966156F9-6FCB-EEDC-F9E4-580DA3ED7E3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8" name="Image 7">
            <a:extLst>
              <a:ext uri="{FF2B5EF4-FFF2-40B4-BE49-F238E27FC236}">
                <a16:creationId xmlns:a16="http://schemas.microsoft.com/office/drawing/2014/main" id="{790B596E-0334-3EAF-C527-6D55936B813E}"/>
              </a:ext>
            </a:extLst>
          </p:cNvPr>
          <p:cNvPicPr>
            <a:picLocks noChangeAspect="1"/>
          </p:cNvPicPr>
          <p:nvPr/>
        </p:nvPicPr>
        <p:blipFill>
          <a:blip r:embed="rId4"/>
          <a:stretch>
            <a:fillRect/>
          </a:stretch>
        </p:blipFill>
        <p:spPr>
          <a:xfrm>
            <a:off x="7543168" y="2369738"/>
            <a:ext cx="4284851" cy="2051321"/>
          </a:xfrm>
          <a:prstGeom prst="rect">
            <a:avLst/>
          </a:prstGeom>
        </p:spPr>
      </p:pic>
    </p:spTree>
    <p:extLst>
      <p:ext uri="{BB962C8B-B14F-4D97-AF65-F5344CB8AC3E}">
        <p14:creationId xmlns:p14="http://schemas.microsoft.com/office/powerpoint/2010/main" val="1067472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 coins arrondis 5">
            <a:extLst>
              <a:ext uri="{FF2B5EF4-FFF2-40B4-BE49-F238E27FC236}">
                <a16:creationId xmlns:a16="http://schemas.microsoft.com/office/drawing/2014/main" id="{AE3F399B-3A7C-298E-3D63-DCACBCAEEE1A}"/>
              </a:ext>
            </a:extLst>
          </p:cNvPr>
          <p:cNvSpPr/>
          <p:nvPr/>
        </p:nvSpPr>
        <p:spPr>
          <a:xfrm>
            <a:off x="1831027" y="2369738"/>
            <a:ext cx="54095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La température</a:t>
            </a:r>
            <a:r>
              <a:rPr lang="fr-FR" sz="2800" dirty="0">
                <a:solidFill>
                  <a:schemeClr val="tx1"/>
                </a:solidFill>
                <a:ea typeface="Calibri" panose="020F0502020204030204" pitchFamily="34" charset="0"/>
                <a:cs typeface="Calibri" panose="020F0502020204030204" pitchFamily="34" charset="0"/>
              </a:rPr>
              <a:t>.</a:t>
            </a:r>
            <a:r>
              <a:rPr lang="fr-FR" sz="2800" b="1" dirty="0">
                <a:solidFill>
                  <a:schemeClr val="tx1"/>
                </a:solidFill>
              </a:rPr>
              <a:t>  </a:t>
            </a:r>
          </a:p>
        </p:txBody>
      </p:sp>
      <p:sp>
        <p:nvSpPr>
          <p:cNvPr id="26" name="Rectangle : coins arrondis 6">
            <a:extLst>
              <a:ext uri="{FF2B5EF4-FFF2-40B4-BE49-F238E27FC236}">
                <a16:creationId xmlns:a16="http://schemas.microsoft.com/office/drawing/2014/main" id="{7CA02B5D-F82B-555B-EE7E-167F1CC6598D}"/>
              </a:ext>
            </a:extLst>
          </p:cNvPr>
          <p:cNvSpPr/>
          <p:nvPr/>
        </p:nvSpPr>
        <p:spPr>
          <a:xfrm>
            <a:off x="1479675" y="23697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27" name="Rectangle : coins arrondis 7">
            <a:extLst>
              <a:ext uri="{FF2B5EF4-FFF2-40B4-BE49-F238E27FC236}">
                <a16:creationId xmlns:a16="http://schemas.microsoft.com/office/drawing/2014/main" id="{63C8D49E-9826-114D-0F8E-C525881C99FF}"/>
              </a:ext>
            </a:extLst>
          </p:cNvPr>
          <p:cNvSpPr/>
          <p:nvPr/>
        </p:nvSpPr>
        <p:spPr>
          <a:xfrm>
            <a:off x="1877680" y="3222397"/>
            <a:ext cx="53628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 surface de contact</a:t>
            </a:r>
          </a:p>
        </p:txBody>
      </p:sp>
      <p:sp>
        <p:nvSpPr>
          <p:cNvPr id="28" name="Rectangle : coins arrondis 8">
            <a:extLst>
              <a:ext uri="{FF2B5EF4-FFF2-40B4-BE49-F238E27FC236}">
                <a16:creationId xmlns:a16="http://schemas.microsoft.com/office/drawing/2014/main" id="{B5EBBEB2-0259-F193-CB83-5A011EE85A0B}"/>
              </a:ext>
            </a:extLst>
          </p:cNvPr>
          <p:cNvSpPr/>
          <p:nvPr/>
        </p:nvSpPr>
        <p:spPr>
          <a:xfrm>
            <a:off x="1479675" y="322239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29" name="Rectangle : coins arrondis 2">
            <a:extLst>
              <a:ext uri="{FF2B5EF4-FFF2-40B4-BE49-F238E27FC236}">
                <a16:creationId xmlns:a16="http://schemas.microsoft.com/office/drawing/2014/main" id="{C086D06B-1D1B-EC17-BB68-9624888383BA}"/>
              </a:ext>
            </a:extLst>
          </p:cNvPr>
          <p:cNvSpPr/>
          <p:nvPr/>
        </p:nvSpPr>
        <p:spPr>
          <a:xfrm>
            <a:off x="1367703" y="4136344"/>
            <a:ext cx="576088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       L’ agitation</a:t>
            </a:r>
          </a:p>
        </p:txBody>
      </p:sp>
      <p:sp>
        <p:nvSpPr>
          <p:cNvPr id="30" name="Rectangle : coins arrondis 9">
            <a:extLst>
              <a:ext uri="{FF2B5EF4-FFF2-40B4-BE49-F238E27FC236}">
                <a16:creationId xmlns:a16="http://schemas.microsoft.com/office/drawing/2014/main" id="{2D013CFA-73B7-619D-87C0-43407F536D7B}"/>
              </a:ext>
            </a:extLst>
          </p:cNvPr>
          <p:cNvSpPr/>
          <p:nvPr/>
        </p:nvSpPr>
        <p:spPr>
          <a:xfrm>
            <a:off x="1483371" y="413742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C</a:t>
            </a:r>
            <a:endParaRPr lang="fr-FR" sz="2800" b="1" dirty="0">
              <a:solidFill>
                <a:schemeClr val="tx1"/>
              </a:solidFill>
            </a:endParaRPr>
          </a:p>
        </p:txBody>
      </p:sp>
      <p:sp>
        <p:nvSpPr>
          <p:cNvPr id="31" name="Rectangle : coins arrondis 7">
            <a:extLst>
              <a:ext uri="{FF2B5EF4-FFF2-40B4-BE49-F238E27FC236}">
                <a16:creationId xmlns:a16="http://schemas.microsoft.com/office/drawing/2014/main" id="{63C8D49E-9826-114D-0F8E-C525881C99FF}"/>
              </a:ext>
            </a:extLst>
          </p:cNvPr>
          <p:cNvSpPr/>
          <p:nvPr/>
        </p:nvSpPr>
        <p:spPr>
          <a:xfrm>
            <a:off x="1877681" y="5063218"/>
            <a:ext cx="5362876"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Le volume d’eau et la masse de sel</a:t>
            </a:r>
          </a:p>
        </p:txBody>
      </p:sp>
      <p:sp>
        <p:nvSpPr>
          <p:cNvPr id="32" name="Rectangle : coins arrondis 8">
            <a:extLst>
              <a:ext uri="{FF2B5EF4-FFF2-40B4-BE49-F238E27FC236}">
                <a16:creationId xmlns:a16="http://schemas.microsoft.com/office/drawing/2014/main" id="{B5EBBEB2-0259-F193-CB83-5A011EE85A0B}"/>
              </a:ext>
            </a:extLst>
          </p:cNvPr>
          <p:cNvSpPr/>
          <p:nvPr/>
        </p:nvSpPr>
        <p:spPr>
          <a:xfrm>
            <a:off x="1445680" y="5063218"/>
            <a:ext cx="379945"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D</a:t>
            </a:r>
            <a:endParaRPr lang="fr-FR" sz="2800" b="1" dirty="0">
              <a:solidFill>
                <a:schemeClr val="tx1"/>
              </a:solidFill>
            </a:endParaRPr>
          </a:p>
        </p:txBody>
      </p:sp>
      <p:pic>
        <p:nvPicPr>
          <p:cNvPr id="34"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9300" y="2242785"/>
            <a:ext cx="660375" cy="684830"/>
          </a:xfrm>
          <a:prstGeom prst="rect">
            <a:avLst/>
          </a:prstGeom>
        </p:spPr>
      </p:pic>
      <p:sp>
        <p:nvSpPr>
          <p:cNvPr id="2" name="Titre 1">
            <a:extLst>
              <a:ext uri="{FF2B5EF4-FFF2-40B4-BE49-F238E27FC236}">
                <a16:creationId xmlns:a16="http://schemas.microsoft.com/office/drawing/2014/main" id="{860A54CD-6E1D-1E55-BCE3-3182694E3AD9}"/>
              </a:ext>
            </a:extLst>
          </p:cNvPr>
          <p:cNvSpPr>
            <a:spLocks noGrp="1"/>
          </p:cNvSpPr>
          <p:nvPr>
            <p:ph type="title"/>
          </p:nvPr>
        </p:nvSpPr>
        <p:spPr/>
        <p:txBody>
          <a:bodyPr/>
          <a:lstStyle/>
          <a:p>
            <a:r>
              <a:rPr lang="fr-FR" dirty="0"/>
              <a:t>Effectivement c’est la température. C’est le seul facteur qui a varié.</a:t>
            </a:r>
          </a:p>
        </p:txBody>
      </p:sp>
      <p:sp>
        <p:nvSpPr>
          <p:cNvPr id="4" name="Espace réservé du contenu 3">
            <a:extLst>
              <a:ext uri="{FF2B5EF4-FFF2-40B4-BE49-F238E27FC236}">
                <a16:creationId xmlns:a16="http://schemas.microsoft.com/office/drawing/2014/main" id="{05FC0E6D-B4D6-B099-CE11-8A0E34620DBE}"/>
              </a:ext>
            </a:extLst>
          </p:cNvPr>
          <p:cNvSpPr>
            <a:spLocks noGrp="1"/>
          </p:cNvSpPr>
          <p:nvPr>
            <p:ph sz="quarter" idx="11"/>
          </p:nvPr>
        </p:nvSpPr>
        <p:spPr/>
        <p:txBody>
          <a:bodyPr/>
          <a:lstStyle/>
          <a:p>
            <a:r>
              <a:rPr lang="fr-MA" dirty="0">
                <a:solidFill>
                  <a:schemeClr val="bg1">
                    <a:lumMod val="65000"/>
                  </a:schemeClr>
                </a:solidFill>
                <a:ea typeface="Calibri" panose="020F0502020204030204" pitchFamily="34" charset="0"/>
                <a:sym typeface="Hammersmith One"/>
              </a:rPr>
              <a:t>Orienter les élèves à observer les conditions de chaque dissolution.</a:t>
            </a:r>
            <a:endParaRPr lang="fr-FR" sz="500" dirty="0">
              <a:solidFill>
                <a:schemeClr val="bg1">
                  <a:lumMod val="65000"/>
                </a:schemeClr>
              </a:solidFill>
              <a:ea typeface="Calibri" panose="020F0502020204030204" pitchFamily="34" charset="0"/>
            </a:endParaRPr>
          </a:p>
        </p:txBody>
      </p:sp>
      <p:pic>
        <p:nvPicPr>
          <p:cNvPr id="5" name="Google Shape;1084;p29">
            <a:extLst>
              <a:ext uri="{FF2B5EF4-FFF2-40B4-BE49-F238E27FC236}">
                <a16:creationId xmlns:a16="http://schemas.microsoft.com/office/drawing/2014/main" id="{5DCD64DE-81B8-4C59-B524-D895F6A2A486}"/>
              </a:ext>
            </a:extLst>
          </p:cNvPr>
          <p:cNvPicPr preferRelativeResize="0"/>
          <p:nvPr/>
        </p:nvPicPr>
        <p:blipFill rotWithShape="1">
          <a:blip r:embed="rId4">
            <a:alphaModFix/>
          </a:blip>
          <a:srcRect/>
          <a:stretch/>
        </p:blipFill>
        <p:spPr>
          <a:xfrm>
            <a:off x="11600270" y="456097"/>
            <a:ext cx="424481" cy="424481"/>
          </a:xfrm>
          <a:prstGeom prst="rect">
            <a:avLst/>
          </a:prstGeom>
          <a:noFill/>
          <a:ln>
            <a:noFill/>
          </a:ln>
        </p:spPr>
      </p:pic>
      <p:pic>
        <p:nvPicPr>
          <p:cNvPr id="3" name="Image 2">
            <a:extLst>
              <a:ext uri="{FF2B5EF4-FFF2-40B4-BE49-F238E27FC236}">
                <a16:creationId xmlns:a16="http://schemas.microsoft.com/office/drawing/2014/main" id="{58751DE6-0B6B-4092-481E-93EC6004F7F5}"/>
              </a:ext>
            </a:extLst>
          </p:cNvPr>
          <p:cNvPicPr>
            <a:picLocks noChangeAspect="1"/>
          </p:cNvPicPr>
          <p:nvPr/>
        </p:nvPicPr>
        <p:blipFill>
          <a:blip r:embed="rId5"/>
          <a:stretch>
            <a:fillRect/>
          </a:stretch>
        </p:blipFill>
        <p:spPr>
          <a:xfrm>
            <a:off x="7543168" y="2369738"/>
            <a:ext cx="4284851" cy="2051321"/>
          </a:xfrm>
          <a:prstGeom prst="rect">
            <a:avLst/>
          </a:prstGeom>
        </p:spPr>
      </p:pic>
      <p:pic>
        <p:nvPicPr>
          <p:cNvPr id="6" name="Image 5">
            <a:extLst>
              <a:ext uri="{FF2B5EF4-FFF2-40B4-BE49-F238E27FC236}">
                <a16:creationId xmlns:a16="http://schemas.microsoft.com/office/drawing/2014/main" id="{7902E175-BD71-0921-60F9-2B055BDDF895}"/>
              </a:ext>
            </a:extLst>
          </p:cNvPr>
          <p:cNvPicPr/>
          <p:nvPr/>
        </p:nvPicPr>
        <p:blipFill>
          <a:blip r:embed="rId6"/>
          <a:srcRect l="18446" t="47486" r="19389" b="48045"/>
          <a:stretch>
            <a:fillRect/>
          </a:stretch>
        </p:blipFill>
        <p:spPr bwMode="auto">
          <a:xfrm>
            <a:off x="297624" y="1169080"/>
            <a:ext cx="8768303" cy="468978"/>
          </a:xfrm>
          <a:prstGeom prst="rect">
            <a:avLst/>
          </a:prstGeom>
          <a:noFill/>
          <a:ln w="9525">
            <a:noFill/>
            <a:miter lim="800000"/>
            <a:headEnd/>
            <a:tailEnd/>
          </a:ln>
        </p:spPr>
      </p:pic>
    </p:spTree>
    <p:extLst>
      <p:ext uri="{BB962C8B-B14F-4D97-AF65-F5344CB8AC3E}">
        <p14:creationId xmlns:p14="http://schemas.microsoft.com/office/powerpoint/2010/main" val="3338555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 coins arrondis 5">
            <a:extLst>
              <a:ext uri="{FF2B5EF4-FFF2-40B4-BE49-F238E27FC236}">
                <a16:creationId xmlns:a16="http://schemas.microsoft.com/office/drawing/2014/main" id="{AE3F399B-3A7C-298E-3D63-DCACBCAEEE1A}"/>
              </a:ext>
            </a:extLst>
          </p:cNvPr>
          <p:cNvSpPr/>
          <p:nvPr/>
        </p:nvSpPr>
        <p:spPr>
          <a:xfrm>
            <a:off x="1831027" y="2369738"/>
            <a:ext cx="54095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La température</a:t>
            </a:r>
            <a:r>
              <a:rPr lang="fr-FR" sz="2800" dirty="0">
                <a:solidFill>
                  <a:schemeClr val="tx1"/>
                </a:solidFill>
                <a:ea typeface="Calibri" panose="020F0502020204030204" pitchFamily="34" charset="0"/>
                <a:cs typeface="Calibri" panose="020F0502020204030204" pitchFamily="34" charset="0"/>
              </a:rPr>
              <a:t>.</a:t>
            </a:r>
            <a:r>
              <a:rPr lang="fr-FR" sz="2800" b="1" dirty="0">
                <a:solidFill>
                  <a:schemeClr val="tx1"/>
                </a:solidFill>
              </a:rPr>
              <a:t>  </a:t>
            </a:r>
          </a:p>
        </p:txBody>
      </p:sp>
      <p:sp>
        <p:nvSpPr>
          <p:cNvPr id="16" name="Rectangle : coins arrondis 6">
            <a:extLst>
              <a:ext uri="{FF2B5EF4-FFF2-40B4-BE49-F238E27FC236}">
                <a16:creationId xmlns:a16="http://schemas.microsoft.com/office/drawing/2014/main" id="{7CA02B5D-F82B-555B-EE7E-167F1CC6598D}"/>
              </a:ext>
            </a:extLst>
          </p:cNvPr>
          <p:cNvSpPr/>
          <p:nvPr/>
        </p:nvSpPr>
        <p:spPr>
          <a:xfrm>
            <a:off x="1479675" y="23697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17" name="Rectangle : coins arrondis 7">
            <a:extLst>
              <a:ext uri="{FF2B5EF4-FFF2-40B4-BE49-F238E27FC236}">
                <a16:creationId xmlns:a16="http://schemas.microsoft.com/office/drawing/2014/main" id="{63C8D49E-9826-114D-0F8E-C525881C99FF}"/>
              </a:ext>
            </a:extLst>
          </p:cNvPr>
          <p:cNvSpPr/>
          <p:nvPr/>
        </p:nvSpPr>
        <p:spPr>
          <a:xfrm>
            <a:off x="1877680" y="3222397"/>
            <a:ext cx="53628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 surface de contact</a:t>
            </a:r>
          </a:p>
        </p:txBody>
      </p:sp>
      <p:sp>
        <p:nvSpPr>
          <p:cNvPr id="24" name="Rectangle : coins arrondis 8">
            <a:extLst>
              <a:ext uri="{FF2B5EF4-FFF2-40B4-BE49-F238E27FC236}">
                <a16:creationId xmlns:a16="http://schemas.microsoft.com/office/drawing/2014/main" id="{B5EBBEB2-0259-F193-CB83-5A011EE85A0B}"/>
              </a:ext>
            </a:extLst>
          </p:cNvPr>
          <p:cNvSpPr/>
          <p:nvPr/>
        </p:nvSpPr>
        <p:spPr>
          <a:xfrm>
            <a:off x="1479675" y="322239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26" name="Rectangle : coins arrondis 2">
            <a:extLst>
              <a:ext uri="{FF2B5EF4-FFF2-40B4-BE49-F238E27FC236}">
                <a16:creationId xmlns:a16="http://schemas.microsoft.com/office/drawing/2014/main" id="{C086D06B-1D1B-EC17-BB68-9624888383BA}"/>
              </a:ext>
            </a:extLst>
          </p:cNvPr>
          <p:cNvSpPr/>
          <p:nvPr/>
        </p:nvSpPr>
        <p:spPr>
          <a:xfrm>
            <a:off x="1367703" y="4136344"/>
            <a:ext cx="576088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       L’ agitation</a:t>
            </a:r>
          </a:p>
        </p:txBody>
      </p:sp>
      <p:sp>
        <p:nvSpPr>
          <p:cNvPr id="27" name="Rectangle : coins arrondis 9">
            <a:extLst>
              <a:ext uri="{FF2B5EF4-FFF2-40B4-BE49-F238E27FC236}">
                <a16:creationId xmlns:a16="http://schemas.microsoft.com/office/drawing/2014/main" id="{2D013CFA-73B7-619D-87C0-43407F536D7B}"/>
              </a:ext>
            </a:extLst>
          </p:cNvPr>
          <p:cNvSpPr/>
          <p:nvPr/>
        </p:nvSpPr>
        <p:spPr>
          <a:xfrm>
            <a:off x="1483371" y="413742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C</a:t>
            </a:r>
            <a:endParaRPr lang="fr-FR" sz="2800" b="1" dirty="0">
              <a:solidFill>
                <a:schemeClr val="tx1"/>
              </a:solidFill>
            </a:endParaRPr>
          </a:p>
        </p:txBody>
      </p:sp>
      <p:sp>
        <p:nvSpPr>
          <p:cNvPr id="28" name="Rectangle : coins arrondis 7">
            <a:extLst>
              <a:ext uri="{FF2B5EF4-FFF2-40B4-BE49-F238E27FC236}">
                <a16:creationId xmlns:a16="http://schemas.microsoft.com/office/drawing/2014/main" id="{63C8D49E-9826-114D-0F8E-C525881C99FF}"/>
              </a:ext>
            </a:extLst>
          </p:cNvPr>
          <p:cNvSpPr/>
          <p:nvPr/>
        </p:nvSpPr>
        <p:spPr>
          <a:xfrm>
            <a:off x="1877681" y="5063218"/>
            <a:ext cx="5362876"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a:solidFill>
                  <a:schemeClr val="tx1"/>
                </a:solidFill>
              </a:rPr>
              <a:t>Le temps de dissolution</a:t>
            </a:r>
            <a:endParaRPr lang="fr-MA" sz="2800" dirty="0">
              <a:solidFill>
                <a:schemeClr val="tx1"/>
              </a:solidFill>
            </a:endParaRPr>
          </a:p>
        </p:txBody>
      </p:sp>
      <p:sp>
        <p:nvSpPr>
          <p:cNvPr id="29" name="Rectangle : coins arrondis 8">
            <a:extLst>
              <a:ext uri="{FF2B5EF4-FFF2-40B4-BE49-F238E27FC236}">
                <a16:creationId xmlns:a16="http://schemas.microsoft.com/office/drawing/2014/main" id="{B5EBBEB2-0259-F193-CB83-5A011EE85A0B}"/>
              </a:ext>
            </a:extLst>
          </p:cNvPr>
          <p:cNvSpPr/>
          <p:nvPr/>
        </p:nvSpPr>
        <p:spPr>
          <a:xfrm>
            <a:off x="1445680" y="5063218"/>
            <a:ext cx="379945"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D</a:t>
            </a:r>
            <a:endParaRPr lang="fr-FR" sz="2800" b="1" dirty="0">
              <a:solidFill>
                <a:schemeClr val="tx1"/>
              </a:solidFill>
            </a:endParaRPr>
          </a:p>
        </p:txBody>
      </p:sp>
      <p:pic>
        <p:nvPicPr>
          <p:cNvPr id="18" name="Image 17"/>
          <p:cNvPicPr/>
          <p:nvPr/>
        </p:nvPicPr>
        <p:blipFill>
          <a:blip r:embed="rId2"/>
          <a:srcRect l="18372" t="56565" r="19232" b="38128"/>
          <a:stretch>
            <a:fillRect/>
          </a:stretch>
        </p:blipFill>
        <p:spPr bwMode="auto">
          <a:xfrm>
            <a:off x="340469" y="1009313"/>
            <a:ext cx="9335287" cy="753147"/>
          </a:xfrm>
          <a:prstGeom prst="rect">
            <a:avLst/>
          </a:prstGeom>
          <a:noFill/>
          <a:ln w="9525">
            <a:noFill/>
            <a:miter lim="800000"/>
            <a:headEnd/>
            <a:tailEnd/>
          </a:ln>
        </p:spPr>
      </p:pic>
      <p:sp>
        <p:nvSpPr>
          <p:cNvPr id="2" name="Titre 1">
            <a:extLst>
              <a:ext uri="{FF2B5EF4-FFF2-40B4-BE49-F238E27FC236}">
                <a16:creationId xmlns:a16="http://schemas.microsoft.com/office/drawing/2014/main" id="{9627D620-C269-C690-8958-F7FF48C8135D}"/>
              </a:ext>
            </a:extLst>
          </p:cNvPr>
          <p:cNvSpPr>
            <a:spLocks noGrp="1"/>
          </p:cNvSpPr>
          <p:nvPr>
            <p:ph type="title"/>
          </p:nvPr>
        </p:nvSpPr>
        <p:spPr/>
        <p:txBody>
          <a:bodyPr/>
          <a:lstStyle/>
          <a:p>
            <a:r>
              <a:rPr lang="fr-FR" dirty="0"/>
              <a:t> Choisir la bonne réponse. </a:t>
            </a:r>
          </a:p>
        </p:txBody>
      </p:sp>
      <p:sp>
        <p:nvSpPr>
          <p:cNvPr id="4" name="Espace réservé du contenu 3">
            <a:extLst>
              <a:ext uri="{FF2B5EF4-FFF2-40B4-BE49-F238E27FC236}">
                <a16:creationId xmlns:a16="http://schemas.microsoft.com/office/drawing/2014/main" id="{C442DF37-0399-899D-4859-398B1486BDC5}"/>
              </a:ext>
            </a:extLst>
          </p:cNvPr>
          <p:cNvSpPr>
            <a:spLocks noGrp="1"/>
          </p:cNvSpPr>
          <p:nvPr>
            <p:ph sz="quarter" idx="11"/>
          </p:nvPr>
        </p:nvSpPr>
        <p:spPr/>
        <p:txBody>
          <a:bodyPr/>
          <a:lstStyle/>
          <a:p>
            <a:r>
              <a:rPr lang="fr-FR" dirty="0"/>
              <a:t>Revenir au schéma de l'expérience..</a:t>
            </a:r>
          </a:p>
        </p:txBody>
      </p:sp>
      <p:grpSp>
        <p:nvGrpSpPr>
          <p:cNvPr id="5" name="Groupe 4">
            <a:extLst>
              <a:ext uri="{FF2B5EF4-FFF2-40B4-BE49-F238E27FC236}">
                <a16:creationId xmlns:a16="http://schemas.microsoft.com/office/drawing/2014/main" id="{63CE2B85-27A5-25F7-3C82-AC9E3D605163}"/>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6BA121D9-6D88-58F3-237E-57BADFA2623B}"/>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6311CF17-A52C-161B-C9D2-91BCE779315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3" name="Image 2">
            <a:extLst>
              <a:ext uri="{FF2B5EF4-FFF2-40B4-BE49-F238E27FC236}">
                <a16:creationId xmlns:a16="http://schemas.microsoft.com/office/drawing/2014/main" id="{13E5A2B1-19A2-6F4D-4C5D-C9A68F52D691}"/>
              </a:ext>
            </a:extLst>
          </p:cNvPr>
          <p:cNvPicPr>
            <a:picLocks noChangeAspect="1"/>
          </p:cNvPicPr>
          <p:nvPr/>
        </p:nvPicPr>
        <p:blipFill>
          <a:blip r:embed="rId4"/>
          <a:stretch>
            <a:fillRect/>
          </a:stretch>
        </p:blipFill>
        <p:spPr>
          <a:xfrm>
            <a:off x="7543168" y="2369738"/>
            <a:ext cx="4284851" cy="2051321"/>
          </a:xfrm>
          <a:prstGeom prst="rect">
            <a:avLst/>
          </a:prstGeom>
        </p:spPr>
      </p:pic>
    </p:spTree>
    <p:extLst>
      <p:ext uri="{BB962C8B-B14F-4D97-AF65-F5344CB8AC3E}">
        <p14:creationId xmlns:p14="http://schemas.microsoft.com/office/powerpoint/2010/main" val="7272124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6761" y="4936265"/>
            <a:ext cx="660375" cy="684830"/>
          </a:xfrm>
          <a:prstGeom prst="rect">
            <a:avLst/>
          </a:prstGeom>
        </p:spPr>
      </p:pic>
      <p:sp>
        <p:nvSpPr>
          <p:cNvPr id="18" name="Rectangle : coins arrondis 5">
            <a:extLst>
              <a:ext uri="{FF2B5EF4-FFF2-40B4-BE49-F238E27FC236}">
                <a16:creationId xmlns:a16="http://schemas.microsoft.com/office/drawing/2014/main" id="{AE3F399B-3A7C-298E-3D63-DCACBCAEEE1A}"/>
              </a:ext>
            </a:extLst>
          </p:cNvPr>
          <p:cNvSpPr/>
          <p:nvPr/>
        </p:nvSpPr>
        <p:spPr>
          <a:xfrm>
            <a:off x="1831027" y="2369738"/>
            <a:ext cx="540952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La température</a:t>
            </a:r>
            <a:r>
              <a:rPr lang="fr-FR" sz="2800" dirty="0">
                <a:solidFill>
                  <a:schemeClr val="tx1"/>
                </a:solidFill>
                <a:ea typeface="Calibri" panose="020F0502020204030204" pitchFamily="34" charset="0"/>
                <a:cs typeface="Calibri" panose="020F0502020204030204" pitchFamily="34" charset="0"/>
              </a:rPr>
              <a:t>.</a:t>
            </a:r>
            <a:r>
              <a:rPr lang="fr-FR" sz="2800" b="1" dirty="0">
                <a:solidFill>
                  <a:schemeClr val="tx1"/>
                </a:solidFill>
              </a:rPr>
              <a:t>  </a:t>
            </a:r>
          </a:p>
        </p:txBody>
      </p:sp>
      <p:sp>
        <p:nvSpPr>
          <p:cNvPr id="19" name="Rectangle : coins arrondis 6">
            <a:extLst>
              <a:ext uri="{FF2B5EF4-FFF2-40B4-BE49-F238E27FC236}">
                <a16:creationId xmlns:a16="http://schemas.microsoft.com/office/drawing/2014/main" id="{7CA02B5D-F82B-555B-EE7E-167F1CC6598D}"/>
              </a:ext>
            </a:extLst>
          </p:cNvPr>
          <p:cNvSpPr/>
          <p:nvPr/>
        </p:nvSpPr>
        <p:spPr>
          <a:xfrm>
            <a:off x="1479675" y="236973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20" name="Rectangle : coins arrondis 7">
            <a:extLst>
              <a:ext uri="{FF2B5EF4-FFF2-40B4-BE49-F238E27FC236}">
                <a16:creationId xmlns:a16="http://schemas.microsoft.com/office/drawing/2014/main" id="{63C8D49E-9826-114D-0F8E-C525881C99FF}"/>
              </a:ext>
            </a:extLst>
          </p:cNvPr>
          <p:cNvSpPr/>
          <p:nvPr/>
        </p:nvSpPr>
        <p:spPr>
          <a:xfrm>
            <a:off x="1877680" y="3222397"/>
            <a:ext cx="536287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La surface de contact</a:t>
            </a:r>
          </a:p>
        </p:txBody>
      </p:sp>
      <p:sp>
        <p:nvSpPr>
          <p:cNvPr id="21" name="Rectangle : coins arrondis 8">
            <a:extLst>
              <a:ext uri="{FF2B5EF4-FFF2-40B4-BE49-F238E27FC236}">
                <a16:creationId xmlns:a16="http://schemas.microsoft.com/office/drawing/2014/main" id="{B5EBBEB2-0259-F193-CB83-5A011EE85A0B}"/>
              </a:ext>
            </a:extLst>
          </p:cNvPr>
          <p:cNvSpPr/>
          <p:nvPr/>
        </p:nvSpPr>
        <p:spPr>
          <a:xfrm>
            <a:off x="1479675" y="322239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22" name="Rectangle : coins arrondis 2">
            <a:extLst>
              <a:ext uri="{FF2B5EF4-FFF2-40B4-BE49-F238E27FC236}">
                <a16:creationId xmlns:a16="http://schemas.microsoft.com/office/drawing/2014/main" id="{C086D06B-1D1B-EC17-BB68-9624888383BA}"/>
              </a:ext>
            </a:extLst>
          </p:cNvPr>
          <p:cNvSpPr/>
          <p:nvPr/>
        </p:nvSpPr>
        <p:spPr>
          <a:xfrm>
            <a:off x="1367703" y="4136344"/>
            <a:ext cx="576088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       L’ agitation</a:t>
            </a:r>
          </a:p>
        </p:txBody>
      </p:sp>
      <p:sp>
        <p:nvSpPr>
          <p:cNvPr id="23" name="Rectangle : coins arrondis 9">
            <a:extLst>
              <a:ext uri="{FF2B5EF4-FFF2-40B4-BE49-F238E27FC236}">
                <a16:creationId xmlns:a16="http://schemas.microsoft.com/office/drawing/2014/main" id="{2D013CFA-73B7-619D-87C0-43407F536D7B}"/>
              </a:ext>
            </a:extLst>
          </p:cNvPr>
          <p:cNvSpPr/>
          <p:nvPr/>
        </p:nvSpPr>
        <p:spPr>
          <a:xfrm>
            <a:off x="1483371" y="4137420"/>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C</a:t>
            </a:r>
            <a:endParaRPr lang="fr-FR" sz="2800" b="1" dirty="0">
              <a:solidFill>
                <a:schemeClr val="tx1"/>
              </a:solidFill>
            </a:endParaRPr>
          </a:p>
        </p:txBody>
      </p:sp>
      <p:sp>
        <p:nvSpPr>
          <p:cNvPr id="31" name="Rectangle : coins arrondis 7">
            <a:extLst>
              <a:ext uri="{FF2B5EF4-FFF2-40B4-BE49-F238E27FC236}">
                <a16:creationId xmlns:a16="http://schemas.microsoft.com/office/drawing/2014/main" id="{63C8D49E-9826-114D-0F8E-C525881C99FF}"/>
              </a:ext>
            </a:extLst>
          </p:cNvPr>
          <p:cNvSpPr/>
          <p:nvPr/>
        </p:nvSpPr>
        <p:spPr>
          <a:xfrm>
            <a:off x="1877681" y="5063218"/>
            <a:ext cx="5362876"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a:solidFill>
                  <a:schemeClr val="tx1"/>
                </a:solidFill>
              </a:rPr>
              <a:t>Le temps de dissolution</a:t>
            </a:r>
            <a:endParaRPr lang="fr-MA" sz="2800" dirty="0">
              <a:solidFill>
                <a:schemeClr val="tx1"/>
              </a:solidFill>
            </a:endParaRPr>
          </a:p>
        </p:txBody>
      </p:sp>
      <p:sp>
        <p:nvSpPr>
          <p:cNvPr id="32" name="Rectangle : coins arrondis 8">
            <a:extLst>
              <a:ext uri="{FF2B5EF4-FFF2-40B4-BE49-F238E27FC236}">
                <a16:creationId xmlns:a16="http://schemas.microsoft.com/office/drawing/2014/main" id="{B5EBBEB2-0259-F193-CB83-5A011EE85A0B}"/>
              </a:ext>
            </a:extLst>
          </p:cNvPr>
          <p:cNvSpPr/>
          <p:nvPr/>
        </p:nvSpPr>
        <p:spPr>
          <a:xfrm>
            <a:off x="1445680" y="5063218"/>
            <a:ext cx="379945"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D</a:t>
            </a:r>
            <a:endParaRPr lang="fr-FR" sz="2800" b="1" dirty="0">
              <a:solidFill>
                <a:schemeClr val="tx1"/>
              </a:solidFill>
            </a:endParaRPr>
          </a:p>
        </p:txBody>
      </p:sp>
      <p:pic>
        <p:nvPicPr>
          <p:cNvPr id="33" name="Image 32"/>
          <p:cNvPicPr/>
          <p:nvPr/>
        </p:nvPicPr>
        <p:blipFill>
          <a:blip r:embed="rId4"/>
          <a:srcRect l="18372" t="56565" r="19232" b="38128"/>
          <a:stretch>
            <a:fillRect/>
          </a:stretch>
        </p:blipFill>
        <p:spPr bwMode="auto">
          <a:xfrm>
            <a:off x="340469" y="1009313"/>
            <a:ext cx="9335287" cy="753147"/>
          </a:xfrm>
          <a:prstGeom prst="rect">
            <a:avLst/>
          </a:prstGeom>
          <a:noFill/>
          <a:ln w="9525">
            <a:noFill/>
            <a:miter lim="800000"/>
            <a:headEnd/>
            <a:tailEnd/>
          </a:ln>
        </p:spPr>
      </p:pic>
      <p:sp>
        <p:nvSpPr>
          <p:cNvPr id="2" name="Titre 1">
            <a:extLst>
              <a:ext uri="{FF2B5EF4-FFF2-40B4-BE49-F238E27FC236}">
                <a16:creationId xmlns:a16="http://schemas.microsoft.com/office/drawing/2014/main" id="{B4493D54-D247-D284-BF48-3717712463C0}"/>
              </a:ext>
            </a:extLst>
          </p:cNvPr>
          <p:cNvSpPr>
            <a:spLocks noGrp="1"/>
          </p:cNvSpPr>
          <p:nvPr>
            <p:ph type="title"/>
          </p:nvPr>
        </p:nvSpPr>
        <p:spPr/>
        <p:txBody>
          <a:bodyPr/>
          <a:lstStyle/>
          <a:p>
            <a:r>
              <a:rPr lang="fr-FR" dirty="0"/>
              <a:t> C’est le temps de dissolution. </a:t>
            </a:r>
          </a:p>
        </p:txBody>
      </p:sp>
      <p:sp>
        <p:nvSpPr>
          <p:cNvPr id="4" name="Espace réservé du contenu 3">
            <a:extLst>
              <a:ext uri="{FF2B5EF4-FFF2-40B4-BE49-F238E27FC236}">
                <a16:creationId xmlns:a16="http://schemas.microsoft.com/office/drawing/2014/main" id="{722F3398-42C8-68C0-9083-DD20B5059508}"/>
              </a:ext>
            </a:extLst>
          </p:cNvPr>
          <p:cNvSpPr>
            <a:spLocks noGrp="1"/>
          </p:cNvSpPr>
          <p:nvPr>
            <p:ph sz="quarter" idx="11"/>
          </p:nvPr>
        </p:nvSpPr>
        <p:spPr/>
        <p:txBody>
          <a:bodyPr/>
          <a:lstStyle/>
          <a:p>
            <a:r>
              <a:rPr lang="fr-FR"/>
              <a:t>Revenir au schéma de l'expérience..</a:t>
            </a:r>
          </a:p>
        </p:txBody>
      </p:sp>
      <p:pic>
        <p:nvPicPr>
          <p:cNvPr id="5" name="Google Shape;1084;p29">
            <a:extLst>
              <a:ext uri="{FF2B5EF4-FFF2-40B4-BE49-F238E27FC236}">
                <a16:creationId xmlns:a16="http://schemas.microsoft.com/office/drawing/2014/main" id="{475A893A-88F1-5210-52A5-820FA570B4CB}"/>
              </a:ext>
            </a:extLst>
          </p:cNvPr>
          <p:cNvPicPr preferRelativeResize="0"/>
          <p:nvPr/>
        </p:nvPicPr>
        <p:blipFill rotWithShape="1">
          <a:blip r:embed="rId5">
            <a:alphaModFix/>
          </a:blip>
          <a:srcRect/>
          <a:stretch/>
        </p:blipFill>
        <p:spPr>
          <a:xfrm>
            <a:off x="11600270" y="456097"/>
            <a:ext cx="424481" cy="424481"/>
          </a:xfrm>
          <a:prstGeom prst="rect">
            <a:avLst/>
          </a:prstGeom>
          <a:noFill/>
          <a:ln>
            <a:noFill/>
          </a:ln>
        </p:spPr>
      </p:pic>
      <p:pic>
        <p:nvPicPr>
          <p:cNvPr id="3" name="Image 2">
            <a:extLst>
              <a:ext uri="{FF2B5EF4-FFF2-40B4-BE49-F238E27FC236}">
                <a16:creationId xmlns:a16="http://schemas.microsoft.com/office/drawing/2014/main" id="{461D49F0-6877-40AA-403D-F03FFBBC4ACB}"/>
              </a:ext>
            </a:extLst>
          </p:cNvPr>
          <p:cNvPicPr>
            <a:picLocks noChangeAspect="1"/>
          </p:cNvPicPr>
          <p:nvPr/>
        </p:nvPicPr>
        <p:blipFill>
          <a:blip r:embed="rId6"/>
          <a:stretch>
            <a:fillRect/>
          </a:stretch>
        </p:blipFill>
        <p:spPr>
          <a:xfrm>
            <a:off x="7543168" y="2369738"/>
            <a:ext cx="4284851" cy="2051321"/>
          </a:xfrm>
          <a:prstGeom prst="rect">
            <a:avLst/>
          </a:prstGeom>
        </p:spPr>
      </p:pic>
    </p:spTree>
    <p:extLst>
      <p:ext uri="{BB962C8B-B14F-4D97-AF65-F5344CB8AC3E}">
        <p14:creationId xmlns:p14="http://schemas.microsoft.com/office/powerpoint/2010/main" val="4204297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72417" y="1253255"/>
            <a:ext cx="8205438" cy="553996"/>
          </a:xfrm>
          <a:prstGeom prst="rect">
            <a:avLst/>
          </a:prstGeom>
          <a:ln>
            <a:noFill/>
          </a:ln>
        </p:spPr>
        <p:style>
          <a:lnRef idx="2">
            <a:schemeClr val="dk1"/>
          </a:lnRef>
          <a:fillRef idx="1">
            <a:schemeClr val="lt1"/>
          </a:fillRef>
          <a:effectRef idx="0">
            <a:schemeClr val="dk1"/>
          </a:effectRef>
          <a:fontRef idx="minor">
            <a:schemeClr val="dk1"/>
          </a:fontRef>
        </p:style>
        <p:txBody>
          <a:bodyPr wrap="square" lIns="121917" tIns="60959" rIns="121917" bIns="60959">
            <a:spAutoFit/>
          </a:bodyPr>
          <a:lstStyle/>
          <a:p>
            <a:pPr lvl="0"/>
            <a:r>
              <a:rPr lang="fr-FR" sz="2800" b="1" dirty="0"/>
              <a:t>Dans quel bécher la dissolution est-elle plus rapide ?</a:t>
            </a:r>
            <a:r>
              <a:rPr lang="fr-FR" sz="2800" b="1" baseline="-25000" dirty="0">
                <a:latin typeface="Calibri" panose="020F0502020204030204" pitchFamily="34" charset="0"/>
                <a:ea typeface="Calibri" panose="020F0502020204030204" pitchFamily="34" charset="0"/>
                <a:cs typeface="Calibri" panose="020F0502020204030204" pitchFamily="34" charset="0"/>
              </a:rPr>
              <a:t> </a:t>
            </a:r>
          </a:p>
        </p:txBody>
      </p:sp>
      <p:sp>
        <p:nvSpPr>
          <p:cNvPr id="12" name="Rectangle : coins arrondis 5">
            <a:extLst>
              <a:ext uri="{FF2B5EF4-FFF2-40B4-BE49-F238E27FC236}">
                <a16:creationId xmlns:a16="http://schemas.microsoft.com/office/drawing/2014/main" id="{AE3F399B-3A7C-298E-3D63-DCACBCAEEE1A}"/>
              </a:ext>
            </a:extLst>
          </p:cNvPr>
          <p:cNvSpPr/>
          <p:nvPr/>
        </p:nvSpPr>
        <p:spPr>
          <a:xfrm>
            <a:off x="3090502" y="5172745"/>
            <a:ext cx="182250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Becher 1</a:t>
            </a:r>
            <a:r>
              <a:rPr lang="fr-FR" sz="2800" b="1" dirty="0">
                <a:solidFill>
                  <a:schemeClr val="tx1"/>
                </a:solidFill>
              </a:rPr>
              <a:t>  </a:t>
            </a:r>
          </a:p>
        </p:txBody>
      </p:sp>
      <p:sp>
        <p:nvSpPr>
          <p:cNvPr id="13" name="Rectangle : coins arrondis 6">
            <a:extLst>
              <a:ext uri="{FF2B5EF4-FFF2-40B4-BE49-F238E27FC236}">
                <a16:creationId xmlns:a16="http://schemas.microsoft.com/office/drawing/2014/main" id="{7CA02B5D-F82B-555B-EE7E-167F1CC6598D}"/>
              </a:ext>
            </a:extLst>
          </p:cNvPr>
          <p:cNvSpPr/>
          <p:nvPr/>
        </p:nvSpPr>
        <p:spPr>
          <a:xfrm>
            <a:off x="2739150" y="517895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15" name="Rectangle : coins arrondis 7">
            <a:extLst>
              <a:ext uri="{FF2B5EF4-FFF2-40B4-BE49-F238E27FC236}">
                <a16:creationId xmlns:a16="http://schemas.microsoft.com/office/drawing/2014/main" id="{63C8D49E-9826-114D-0F8E-C525881C99FF}"/>
              </a:ext>
            </a:extLst>
          </p:cNvPr>
          <p:cNvSpPr/>
          <p:nvPr/>
        </p:nvSpPr>
        <p:spPr>
          <a:xfrm>
            <a:off x="7709157" y="5172745"/>
            <a:ext cx="177585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Becher 2</a:t>
            </a:r>
          </a:p>
        </p:txBody>
      </p:sp>
      <p:sp>
        <p:nvSpPr>
          <p:cNvPr id="16" name="Rectangle : coins arrondis 8">
            <a:extLst>
              <a:ext uri="{FF2B5EF4-FFF2-40B4-BE49-F238E27FC236}">
                <a16:creationId xmlns:a16="http://schemas.microsoft.com/office/drawing/2014/main" id="{B5EBBEB2-0259-F193-CB83-5A011EE85A0B}"/>
              </a:ext>
            </a:extLst>
          </p:cNvPr>
          <p:cNvSpPr/>
          <p:nvPr/>
        </p:nvSpPr>
        <p:spPr>
          <a:xfrm>
            <a:off x="7311151" y="5172745"/>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sp>
        <p:nvSpPr>
          <p:cNvPr id="2" name="Titre 1">
            <a:extLst>
              <a:ext uri="{FF2B5EF4-FFF2-40B4-BE49-F238E27FC236}">
                <a16:creationId xmlns:a16="http://schemas.microsoft.com/office/drawing/2014/main" id="{538E53CD-D0D3-5F0C-D4CA-FA1229F5FCE4}"/>
              </a:ext>
            </a:extLst>
          </p:cNvPr>
          <p:cNvSpPr>
            <a:spLocks noGrp="1"/>
          </p:cNvSpPr>
          <p:nvPr>
            <p:ph type="title"/>
          </p:nvPr>
        </p:nvSpPr>
        <p:spPr/>
        <p:txBody>
          <a:bodyPr/>
          <a:lstStyle/>
          <a:p>
            <a:r>
              <a:rPr lang="fr-FR" dirty="0"/>
              <a:t>Choisir la bonne réponse. </a:t>
            </a:r>
          </a:p>
        </p:txBody>
      </p:sp>
      <p:sp>
        <p:nvSpPr>
          <p:cNvPr id="4" name="Espace réservé du contenu 3">
            <a:extLst>
              <a:ext uri="{FF2B5EF4-FFF2-40B4-BE49-F238E27FC236}">
                <a16:creationId xmlns:a16="http://schemas.microsoft.com/office/drawing/2014/main" id="{00FE7471-87CA-329E-FCA5-52E01A9B384B}"/>
              </a:ext>
            </a:extLst>
          </p:cNvPr>
          <p:cNvSpPr>
            <a:spLocks noGrp="1"/>
          </p:cNvSpPr>
          <p:nvPr>
            <p:ph sz="quarter" idx="11"/>
          </p:nvPr>
        </p:nvSpPr>
        <p:spPr/>
        <p:txBody>
          <a:bodyPr/>
          <a:lstStyle/>
          <a:p>
            <a:r>
              <a:rPr lang="fr-FR" dirty="0"/>
              <a:t>Revenir au schéma de l'expérience..</a:t>
            </a:r>
          </a:p>
        </p:txBody>
      </p:sp>
      <p:grpSp>
        <p:nvGrpSpPr>
          <p:cNvPr id="5" name="Groupe 4">
            <a:extLst>
              <a:ext uri="{FF2B5EF4-FFF2-40B4-BE49-F238E27FC236}">
                <a16:creationId xmlns:a16="http://schemas.microsoft.com/office/drawing/2014/main" id="{71A239B4-881E-5D4D-24FB-3873F600A7D2}"/>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5DBDED32-4CC4-0048-0D56-D83D214569F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4F2C1154-09D7-6AC0-ECB9-87A95F7AE3A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8" name="Image 7" descr="Une image contenant texte, capture d’écran, Équipement de laboratoire, pot&#10;&#10;Le contenu généré par l’IA peut être incorrect.">
            <a:extLst>
              <a:ext uri="{FF2B5EF4-FFF2-40B4-BE49-F238E27FC236}">
                <a16:creationId xmlns:a16="http://schemas.microsoft.com/office/drawing/2014/main" id="{8A050F29-EF26-AB54-E130-1C0D815D27BC}"/>
              </a:ext>
            </a:extLst>
          </p:cNvPr>
          <p:cNvPicPr>
            <a:picLocks noChangeAspect="1"/>
          </p:cNvPicPr>
          <p:nvPr/>
        </p:nvPicPr>
        <p:blipFill>
          <a:blip r:embed="rId3"/>
          <a:stretch>
            <a:fillRect/>
          </a:stretch>
        </p:blipFill>
        <p:spPr>
          <a:xfrm>
            <a:off x="1872417" y="1919077"/>
            <a:ext cx="8106906" cy="3019846"/>
          </a:xfrm>
          <a:prstGeom prst="rect">
            <a:avLst/>
          </a:prstGeom>
        </p:spPr>
      </p:pic>
    </p:spTree>
    <p:extLst>
      <p:ext uri="{BB962C8B-B14F-4D97-AF65-F5344CB8AC3E}">
        <p14:creationId xmlns:p14="http://schemas.microsoft.com/office/powerpoint/2010/main" val="3859932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3B26B4E-F7A5-DF0C-DD8B-85EAFC002D7D}"/>
              </a:ext>
            </a:extLst>
          </p:cNvPr>
          <p:cNvSpPr/>
          <p:nvPr/>
        </p:nvSpPr>
        <p:spPr>
          <a:xfrm>
            <a:off x="584166" y="5102205"/>
            <a:ext cx="2011680" cy="1619937"/>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a:solidFill>
                  <a:schemeClr val="bg1"/>
                </a:solidFill>
              </a:rPr>
              <a:t>Conceptions erronées</a:t>
            </a:r>
          </a:p>
          <a:p>
            <a:pPr algn="ctr"/>
            <a:r>
              <a:rPr lang="fr-FR">
                <a:solidFill>
                  <a:schemeClr val="bg1"/>
                </a:solidFill>
              </a:rPr>
              <a:t> des élèves</a:t>
            </a:r>
            <a:endParaRPr lang="fr-FR" dirty="0">
              <a:solidFill>
                <a:schemeClr val="bg1"/>
              </a:solidFill>
            </a:endParaRPr>
          </a:p>
        </p:txBody>
      </p:sp>
      <p:sp>
        <p:nvSpPr>
          <p:cNvPr id="20" name="Rectangle : coins arrondis 19">
            <a:extLst>
              <a:ext uri="{FF2B5EF4-FFF2-40B4-BE49-F238E27FC236}">
                <a16:creationId xmlns:a16="http://schemas.microsoft.com/office/drawing/2014/main" id="{F3CBCBCE-C8D9-61FD-9E74-A6DDA744DE15}"/>
              </a:ext>
            </a:extLst>
          </p:cNvPr>
          <p:cNvSpPr/>
          <p:nvPr/>
        </p:nvSpPr>
        <p:spPr>
          <a:xfrm>
            <a:off x="584166" y="901060"/>
            <a:ext cx="2011680" cy="2875411"/>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a:solidFill>
                  <a:schemeClr val="bg1"/>
                </a:solidFill>
              </a:rPr>
              <a:t>Aperçu de la séance</a:t>
            </a:r>
            <a:endParaRPr lang="fr-FR" dirty="0">
              <a:solidFill>
                <a:schemeClr val="bg1"/>
              </a:solidFill>
            </a:endParaRPr>
          </a:p>
        </p:txBody>
      </p:sp>
      <p:sp>
        <p:nvSpPr>
          <p:cNvPr id="12" name="Google Shape;589;p4"/>
          <p:cNvSpPr/>
          <p:nvPr/>
        </p:nvSpPr>
        <p:spPr>
          <a:xfrm>
            <a:off x="2732204" y="5102206"/>
            <a:ext cx="9239535" cy="1619938"/>
          </a:xfrm>
          <a:prstGeom prst="roundRect">
            <a:avLst>
              <a:gd name="adj" fmla="val 16667"/>
            </a:avLst>
          </a:prstGeom>
          <a:solidFill>
            <a:schemeClr val="bg1"/>
          </a:solidFill>
          <a:ln w="12700" cap="flat" cmpd="sng">
            <a:solidFill>
              <a:srgbClr val="0C4132"/>
            </a:solidFill>
            <a:prstDash val="solid"/>
            <a:miter lim="800000"/>
            <a:headEnd type="none" w="sm" len="sm"/>
            <a:tailEnd type="none" w="sm" len="sm"/>
          </a:ln>
        </p:spPr>
        <p:txBody>
          <a:bodyPr spcFirstLastPara="1" wrap="square" lIns="91425" tIns="45700" rIns="91425" bIns="45700" anchor="ctr" anchorCtr="0">
            <a:noAutofit/>
          </a:bodyPr>
          <a:lstStyle/>
          <a:p>
            <a:pPr marL="285750" lvl="0" indent="-285750">
              <a:spcAft>
                <a:spcPts val="1000"/>
              </a:spcAft>
              <a:buFont typeface="Wingdings" panose="05000000000000000000" pitchFamily="2" charset="2"/>
              <a:buChar char="§"/>
            </a:pPr>
            <a:r>
              <a:rPr lang="fr-FR" sz="1400" dirty="0">
                <a:latin typeface="Calibri" panose="020F0502020204030204" pitchFamily="34" charset="0"/>
                <a:cs typeface="Calibri" panose="020F0502020204030204" pitchFamily="34" charset="0"/>
              </a:rPr>
              <a:t>Les élèves pensent qu’on peut dissoudre plus vite un solide sans limite</a:t>
            </a:r>
            <a:r>
              <a:rPr lang="fr-MA" sz="1400" dirty="0">
                <a:latin typeface="Calibri" panose="020F0502020204030204" pitchFamily="34" charset="0"/>
                <a:cs typeface="Calibri" panose="020F0502020204030204" pitchFamily="34" charset="0"/>
              </a:rPr>
              <a:t> dans l’eau chaude.</a:t>
            </a:r>
            <a:endParaRPr lang="fr-MA" sz="1400" dirty="0">
              <a:latin typeface="Calibri" panose="020F0502020204030204" pitchFamily="34" charset="0"/>
              <a:ea typeface="Calibri" panose="020F0502020204030204" pitchFamily="34" charset="0"/>
              <a:cs typeface="Calibri" panose="020F0502020204030204" pitchFamily="34" charset="0"/>
            </a:endParaRPr>
          </a:p>
          <a:p>
            <a:pPr marL="285750" lvl="0" indent="-285750">
              <a:spcAft>
                <a:spcPts val="1000"/>
              </a:spcAft>
              <a:buFont typeface="Wingdings" panose="05000000000000000000" pitchFamily="2" charset="2"/>
              <a:buChar char="§"/>
            </a:pPr>
            <a:r>
              <a:rPr lang="fr-MA" sz="1400" dirty="0">
                <a:latin typeface="Calibri" panose="020F0502020204030204" pitchFamily="34" charset="0"/>
                <a:cs typeface="Calibri" panose="020F0502020204030204" pitchFamily="34" charset="0"/>
              </a:rPr>
              <a:t>En agitant on peut dissoudre plus vite un solide sans limite.</a:t>
            </a:r>
          </a:p>
          <a:p>
            <a:pPr marL="285750" lvl="0" indent="-285750">
              <a:spcAft>
                <a:spcPts val="1000"/>
              </a:spcAft>
              <a:buFont typeface="Wingdings" panose="05000000000000000000" pitchFamily="2" charset="2"/>
              <a:buChar char="§"/>
            </a:pPr>
            <a:r>
              <a:rPr lang="fr-FR" sz="1400" dirty="0">
                <a:latin typeface="Calibri" panose="020F0502020204030204" pitchFamily="34" charset="0"/>
                <a:cs typeface="Calibri" panose="020F0502020204030204" pitchFamily="34" charset="0"/>
              </a:rPr>
              <a:t>Les élèves estiment qu'un solide qui coule se dissout plus vite car il est « bien mélangé »  contrairement à un solide qui flotte .</a:t>
            </a:r>
          </a:p>
          <a:p>
            <a:pPr marL="285750" lvl="0" indent="-285750">
              <a:spcAft>
                <a:spcPts val="1000"/>
              </a:spcAft>
              <a:buFont typeface="Wingdings" panose="05000000000000000000" pitchFamily="2" charset="2"/>
              <a:buChar char="§"/>
            </a:pPr>
            <a:r>
              <a:rPr lang="fr-FR" sz="1400" dirty="0">
                <a:latin typeface="Calibri" panose="020F0502020204030204" pitchFamily="34" charset="0"/>
                <a:cs typeface="Calibri" panose="020F0502020204030204" pitchFamily="34" charset="0"/>
              </a:rPr>
              <a:t>L'eau chaude dissout mieux </a:t>
            </a:r>
            <a:r>
              <a:rPr lang="fr-FR" sz="1400" i="1" dirty="0">
                <a:latin typeface="Calibri" panose="020F0502020204030204" pitchFamily="34" charset="0"/>
                <a:cs typeface="Calibri" panose="020F0502020204030204" pitchFamily="34" charset="0"/>
              </a:rPr>
              <a:t>tous</a:t>
            </a:r>
            <a:r>
              <a:rPr lang="fr-FR" sz="1400" dirty="0">
                <a:latin typeface="Calibri" panose="020F0502020204030204" pitchFamily="34" charset="0"/>
                <a:cs typeface="Calibri" panose="020F0502020204030204" pitchFamily="34" charset="0"/>
              </a:rPr>
              <a:t> les solutés.</a:t>
            </a:r>
          </a:p>
        </p:txBody>
      </p:sp>
      <p:sp>
        <p:nvSpPr>
          <p:cNvPr id="15" name="Google Shape;593;p4"/>
          <p:cNvSpPr/>
          <p:nvPr/>
        </p:nvSpPr>
        <p:spPr>
          <a:xfrm>
            <a:off x="2732205" y="901061"/>
            <a:ext cx="9239536" cy="2875411"/>
          </a:xfrm>
          <a:prstGeom prst="roundRect">
            <a:avLst>
              <a:gd name="adj" fmla="val 9641"/>
            </a:avLst>
          </a:prstGeom>
          <a:solidFill>
            <a:schemeClr val="bg1"/>
          </a:solidFill>
          <a:ln w="12700" cap="flat" cmpd="sng">
            <a:solidFill>
              <a:srgbClr val="0C4132"/>
            </a:solidFill>
            <a:prstDash val="solid"/>
            <a:miter lim="800000"/>
            <a:headEnd type="none" w="sm" len="sm"/>
            <a:tailEnd type="none" w="sm" len="sm"/>
          </a:ln>
        </p:spPr>
        <p:txBody>
          <a:bodyPr spcFirstLastPara="1" wrap="square" lIns="91425" tIns="45700" rIns="91425" bIns="45700" anchor="ctr" anchorCtr="0">
            <a:noAutofit/>
          </a:bodyPr>
          <a:lstStyle/>
          <a:p>
            <a:pPr marL="285750" indent="-285750">
              <a:buClr>
                <a:srgbClr val="000000"/>
              </a:buClr>
              <a:buFont typeface="Arial" panose="020B0604020202020204" pitchFamily="34" charset="0"/>
              <a:buChar char="•"/>
            </a:pPr>
            <a:r>
              <a:rPr lang="fr-FR" sz="1400" kern="0" dirty="0">
                <a:solidFill>
                  <a:srgbClr val="000000"/>
                </a:solidFill>
                <a:latin typeface="Calibri" panose="020F0502020204030204" pitchFamily="34" charset="0"/>
                <a:ea typeface="Calibri"/>
                <a:cs typeface="Calibri" panose="020F0502020204030204" pitchFamily="34" charset="0"/>
                <a:sym typeface="Calibri"/>
              </a:rPr>
              <a:t>La tâche principale de cette séance repose sur le savoir-faire suivant :</a:t>
            </a:r>
            <a:r>
              <a:rPr lang="fr-FR" sz="1400" i="1" kern="0" dirty="0">
                <a:solidFill>
                  <a:srgbClr val="000000"/>
                </a:solidFill>
                <a:latin typeface="Calibri" panose="020F0502020204030204" pitchFamily="34" charset="0"/>
                <a:ea typeface="Calibri"/>
                <a:cs typeface="Calibri" panose="020F0502020204030204" pitchFamily="34" charset="0"/>
                <a:sym typeface="Calibri"/>
              </a:rPr>
              <a:t> Comparer la vitesse de dissolution d’un même soluté dans différentes conditions.</a:t>
            </a:r>
          </a:p>
          <a:p>
            <a:pPr marL="285750" indent="-285750">
              <a:buClr>
                <a:srgbClr val="000000"/>
              </a:buClr>
              <a:buFont typeface="Arial" panose="020B0604020202020204" pitchFamily="34" charset="0"/>
              <a:buChar char="•"/>
            </a:pPr>
            <a:r>
              <a:rPr lang="fr-FR" sz="1400" kern="0" dirty="0">
                <a:solidFill>
                  <a:srgbClr val="000000"/>
                </a:solidFill>
                <a:latin typeface="Calibri" panose="020F0502020204030204" pitchFamily="34" charset="0"/>
                <a:ea typeface="Calibri"/>
                <a:cs typeface="Calibri" panose="020F0502020204030204" pitchFamily="34" charset="0"/>
                <a:sym typeface="Calibri"/>
              </a:rPr>
              <a:t>L’objectif est d’amener les élèves à </a:t>
            </a:r>
            <a:r>
              <a:rPr lang="fr-FR" sz="1400" b="1" kern="0" dirty="0">
                <a:solidFill>
                  <a:srgbClr val="000000"/>
                </a:solidFill>
                <a:latin typeface="Calibri" panose="020F0502020204030204" pitchFamily="34" charset="0"/>
                <a:ea typeface="Calibri"/>
                <a:cs typeface="Calibri" panose="020F0502020204030204" pitchFamily="34" charset="0"/>
                <a:sym typeface="Calibri"/>
              </a:rPr>
              <a:t>reconnaitre l’influence de la température, de la surface de contact et de l’agitation sur la vitesse de dissolution.</a:t>
            </a:r>
          </a:p>
          <a:p>
            <a:pPr marL="285750" indent="-285750">
              <a:buClr>
                <a:srgbClr val="000000"/>
              </a:buClr>
              <a:buFont typeface="Arial" panose="020B0604020202020204" pitchFamily="34" charset="0"/>
              <a:buChar char="•"/>
            </a:pPr>
            <a:r>
              <a:rPr lang="fr-FR" sz="1400" kern="0" dirty="0">
                <a:solidFill>
                  <a:srgbClr val="000000"/>
                </a:solidFill>
                <a:latin typeface="Calibri" panose="020F0502020204030204" pitchFamily="34" charset="0"/>
                <a:ea typeface="Calibri"/>
                <a:cs typeface="Calibri" panose="020F0502020204030204" pitchFamily="34" charset="0"/>
                <a:sym typeface="Calibri"/>
              </a:rPr>
              <a:t> Dans cette séance, l’expérience a un rôle primordial .</a:t>
            </a:r>
          </a:p>
          <a:p>
            <a:pPr marL="285750" indent="-285750">
              <a:buClr>
                <a:srgbClr val="000000"/>
              </a:buClr>
              <a:buFont typeface="Arial" panose="020B0604020202020204" pitchFamily="34" charset="0"/>
              <a:buChar char="•"/>
            </a:pPr>
            <a:r>
              <a:rPr lang="fr-MA" sz="1400" kern="0" dirty="0">
                <a:solidFill>
                  <a:srgbClr val="000000"/>
                </a:solidFill>
                <a:latin typeface="Calibri" panose="020F0502020204030204" pitchFamily="34" charset="0"/>
                <a:ea typeface="Calibri"/>
                <a:cs typeface="Calibri" panose="020F0502020204030204" pitchFamily="34" charset="0"/>
                <a:sym typeface="Calibri"/>
              </a:rPr>
              <a:t>Lors de la séance l’élève arrive à identifier les facteurs fixes, la variable indépendante et la variable dépendante, puis à conclure sur l’influence d’un facteur sur la vitesse de dissolution.</a:t>
            </a:r>
            <a:endParaRPr lang="fr-FR" sz="1400" kern="0" dirty="0">
              <a:solidFill>
                <a:srgbClr val="000000"/>
              </a:solidFill>
              <a:latin typeface="Calibri" panose="020F0502020204030204" pitchFamily="34" charset="0"/>
              <a:ea typeface="Calibri"/>
              <a:cs typeface="Calibri" panose="020F0502020204030204" pitchFamily="34" charset="0"/>
              <a:sym typeface="Calibri"/>
            </a:endParaRPr>
          </a:p>
          <a:p>
            <a:pPr marL="285750" indent="-285750">
              <a:buClr>
                <a:srgbClr val="000000"/>
              </a:buClr>
              <a:buFont typeface="Arial" panose="020B0604020202020204" pitchFamily="34" charset="0"/>
              <a:buChar char="•"/>
            </a:pPr>
            <a:r>
              <a:rPr lang="fr-FR" sz="1400" kern="0" dirty="0">
                <a:solidFill>
                  <a:srgbClr val="000000"/>
                </a:solidFill>
                <a:latin typeface="Calibri" panose="020F0502020204030204" pitchFamily="34" charset="0"/>
                <a:ea typeface="Calibri"/>
                <a:cs typeface="Calibri" panose="020F0502020204030204" pitchFamily="34" charset="0"/>
                <a:sym typeface="Calibri"/>
              </a:rPr>
              <a:t> On se contente de l’influence des facteurs température, surface de contact et agitation sur la vitesse de dissolution.</a:t>
            </a:r>
          </a:p>
          <a:p>
            <a:pPr marL="285750" indent="-285750">
              <a:buClr>
                <a:srgbClr val="000000"/>
              </a:buClr>
              <a:buFont typeface="Arial" panose="020B0604020202020204" pitchFamily="34" charset="0"/>
              <a:buChar char="•"/>
            </a:pPr>
            <a:r>
              <a:rPr lang="fr-FR" sz="1400" dirty="0">
                <a:latin typeface="Calibri" panose="020F0502020204030204" pitchFamily="34" charset="0"/>
                <a:cs typeface="Calibri" panose="020F0502020204030204" pitchFamily="34" charset="0"/>
              </a:rPr>
              <a:t>Ne pas étudier la solubilité en même temps que la vitesse de dissolution. C'est une confusion fréquente. Bien préciser : "Aujourd'hui, on ne cherche pas à savoir combien on peut dissoudre, mais à quelle vitesse cela se passe."</a:t>
            </a:r>
            <a:endParaRPr lang="fr-FR" sz="1400" kern="0" dirty="0">
              <a:solidFill>
                <a:srgbClr val="000000"/>
              </a:solidFill>
              <a:latin typeface="Calibri" panose="020F0502020204030204" pitchFamily="34" charset="0"/>
              <a:ea typeface="Calibri"/>
              <a:cs typeface="Calibri" panose="020F0502020204030204" pitchFamily="34" charset="0"/>
              <a:sym typeface="Calibri"/>
            </a:endParaRPr>
          </a:p>
          <a:p>
            <a:pPr marL="285750" indent="-285750">
              <a:buClr>
                <a:srgbClr val="000000"/>
              </a:buClr>
              <a:buFont typeface="Arial" panose="020B0604020202020204" pitchFamily="34" charset="0"/>
              <a:buChar char="•"/>
            </a:pPr>
            <a:r>
              <a:rPr lang="fr-MA" sz="1400" kern="0" dirty="0">
                <a:solidFill>
                  <a:srgbClr val="000000"/>
                </a:solidFill>
                <a:latin typeface="Calibri" panose="020F0502020204030204" pitchFamily="34" charset="0"/>
                <a:ea typeface="Calibri"/>
                <a:cs typeface="Calibri" panose="020F0502020204030204" pitchFamily="34" charset="0"/>
                <a:sym typeface="Calibri"/>
              </a:rPr>
              <a:t>Faire le lien avec la vie quotidienne.</a:t>
            </a:r>
          </a:p>
        </p:txBody>
      </p:sp>
      <p:pic>
        <p:nvPicPr>
          <p:cNvPr id="6" name="Picture 2" descr="Image générée">
            <a:extLst>
              <a:ext uri="{FF2B5EF4-FFF2-40B4-BE49-F238E27FC236}">
                <a16:creationId xmlns:a16="http://schemas.microsoft.com/office/drawing/2014/main" id="{2B58ACCC-0B40-E403-3B77-09503CC8B3D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7662630F-C1CA-DC90-949F-E0AC39FDFEC1}"/>
              </a:ext>
            </a:extLst>
          </p:cNvPr>
          <p:cNvSpPr/>
          <p:nvPr/>
        </p:nvSpPr>
        <p:spPr>
          <a:xfrm>
            <a:off x="584166" y="3840323"/>
            <a:ext cx="2011680" cy="1142224"/>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fr-FR" b="1">
                <a:solidFill>
                  <a:schemeClr val="bg1"/>
                </a:solidFill>
              </a:rPr>
              <a:t>Stratégies enseignées</a:t>
            </a:r>
            <a:endParaRPr lang="fr-FR" b="1" dirty="0">
              <a:solidFill>
                <a:schemeClr val="bg1"/>
              </a:solidFill>
            </a:endParaRPr>
          </a:p>
        </p:txBody>
      </p:sp>
      <p:sp>
        <p:nvSpPr>
          <p:cNvPr id="7" name="Google Shape;589;p4">
            <a:extLst>
              <a:ext uri="{FF2B5EF4-FFF2-40B4-BE49-F238E27FC236}">
                <a16:creationId xmlns:a16="http://schemas.microsoft.com/office/drawing/2014/main" id="{DADCA43F-A65E-F5F8-E70D-53C9B733D5D0}"/>
              </a:ext>
            </a:extLst>
          </p:cNvPr>
          <p:cNvSpPr/>
          <p:nvPr/>
        </p:nvSpPr>
        <p:spPr>
          <a:xfrm>
            <a:off x="2732205" y="3840323"/>
            <a:ext cx="9239536" cy="1188789"/>
          </a:xfrm>
          <a:prstGeom prst="roundRect">
            <a:avLst>
              <a:gd name="adj" fmla="val 16667"/>
            </a:avLst>
          </a:prstGeom>
          <a:solidFill>
            <a:schemeClr val="bg1"/>
          </a:solidFill>
          <a:ln w="12700" cap="flat" cmpd="sng">
            <a:solidFill>
              <a:srgbClr val="0C4132"/>
            </a:solidFill>
            <a:prstDash val="solid"/>
            <a:miter lim="800000"/>
            <a:headEnd type="none" w="sm" len="sm"/>
            <a:tailEnd type="none" w="sm" len="sm"/>
          </a:ln>
        </p:spPr>
        <p:txBody>
          <a:bodyPr spcFirstLastPara="1" wrap="square" lIns="91425" tIns="45700" rIns="91425" bIns="45700" anchor="ctr" anchorCtr="0">
            <a:noAutofit/>
          </a:bodyPr>
          <a:lstStyle/>
          <a:p>
            <a:pPr marL="285750" lvl="0" indent="-285750">
              <a:lnSpc>
                <a:spcPct val="115000"/>
              </a:lnSpc>
              <a:spcAft>
                <a:spcPts val="1000"/>
              </a:spcAft>
              <a:buFont typeface="Wingdings" panose="05000000000000000000" pitchFamily="2" charset="2"/>
              <a:buChar char="§"/>
            </a:pPr>
            <a:r>
              <a:rPr lang="fr-FR" sz="1400" dirty="0">
                <a:latin typeface="Calibri" panose="020F0502020204030204" pitchFamily="34" charset="0"/>
                <a:cs typeface="Calibri" panose="020F0502020204030204" pitchFamily="34" charset="0"/>
              </a:rPr>
              <a:t>L’enseignant met en place une démarche expérimentale comparative en faisant varier un seul facteur à la fois (température, agitation ou surface de contact) et réalise les expériences devant les élèves.</a:t>
            </a:r>
          </a:p>
          <a:p>
            <a:pPr marL="285750" lvl="0" indent="-285750">
              <a:lnSpc>
                <a:spcPct val="115000"/>
              </a:lnSpc>
              <a:spcAft>
                <a:spcPts val="1000"/>
              </a:spcAft>
              <a:buFont typeface="Wingdings" panose="05000000000000000000" pitchFamily="2" charset="2"/>
              <a:buChar char="§"/>
            </a:pPr>
            <a:r>
              <a:rPr lang="fr-FR" sz="1400" dirty="0">
                <a:latin typeface="Calibri" panose="020F0502020204030204" pitchFamily="34" charset="0"/>
                <a:cs typeface="Calibri" panose="020F0502020204030204" pitchFamily="34" charset="0"/>
              </a:rPr>
              <a:t>Les élèves exploitent les observations et les résultats pour comparer les vitesses de dissolution, identifier les variables et conclure sur l’influence de chaque facteur, sans confondre vitesse de dissolution et solubilité.</a:t>
            </a:r>
          </a:p>
        </p:txBody>
      </p:sp>
      <p:sp>
        <p:nvSpPr>
          <p:cNvPr id="8" name="ZoneTexte 7">
            <a:extLst>
              <a:ext uri="{FF2B5EF4-FFF2-40B4-BE49-F238E27FC236}">
                <a16:creationId xmlns:a16="http://schemas.microsoft.com/office/drawing/2014/main" id="{9AE94EE4-BFBF-2530-2D21-ADF8AF82EB40}"/>
              </a:ext>
            </a:extLst>
          </p:cNvPr>
          <p:cNvSpPr txBox="1"/>
          <p:nvPr/>
        </p:nvSpPr>
        <p:spPr>
          <a:xfrm>
            <a:off x="1180081" y="169502"/>
            <a:ext cx="5728719" cy="584775"/>
          </a:xfrm>
          <a:prstGeom prst="rect">
            <a:avLst/>
          </a:prstGeom>
          <a:noFill/>
        </p:spPr>
        <p:txBody>
          <a:bodyPr wrap="square" rtlCol="0">
            <a:spAutoFit/>
          </a:bodyPr>
          <a:lstStyle/>
          <a:p>
            <a:r>
              <a:rPr lang="fr-FR" sz="3200" b="1" dirty="0">
                <a:solidFill>
                  <a:srgbClr val="0040C0"/>
                </a:solidFill>
              </a:rPr>
              <a:t>Orientations didactiques </a:t>
            </a:r>
          </a:p>
        </p:txBody>
      </p:sp>
    </p:spTree>
    <p:extLst>
      <p:ext uri="{BB962C8B-B14F-4D97-AF65-F5344CB8AC3E}">
        <p14:creationId xmlns:p14="http://schemas.microsoft.com/office/powerpoint/2010/main" val="38597104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14" name="Rectangle 13"/>
          <p:cNvSpPr/>
          <p:nvPr/>
        </p:nvSpPr>
        <p:spPr>
          <a:xfrm>
            <a:off x="1906923" y="1162277"/>
            <a:ext cx="8205438" cy="553996"/>
          </a:xfrm>
          <a:prstGeom prst="rect">
            <a:avLst/>
          </a:prstGeom>
          <a:ln>
            <a:noFill/>
          </a:ln>
        </p:spPr>
        <p:style>
          <a:lnRef idx="2">
            <a:schemeClr val="dk1"/>
          </a:lnRef>
          <a:fillRef idx="1">
            <a:schemeClr val="lt1"/>
          </a:fillRef>
          <a:effectRef idx="0">
            <a:schemeClr val="dk1"/>
          </a:effectRef>
          <a:fontRef idx="minor">
            <a:schemeClr val="dk1"/>
          </a:fontRef>
        </p:style>
        <p:txBody>
          <a:bodyPr wrap="square" lIns="121917" tIns="60959" rIns="121917" bIns="60959">
            <a:spAutoFit/>
          </a:bodyPr>
          <a:lstStyle/>
          <a:p>
            <a:pPr lvl="0"/>
            <a:r>
              <a:rPr lang="fr-FR" sz="2800" b="1" dirty="0"/>
              <a:t>Dans quel bécher la dissolution est-elle plus rapide ?</a:t>
            </a:r>
            <a:r>
              <a:rPr lang="fr-FR" sz="2800" b="1" baseline="-25000" dirty="0">
                <a:latin typeface="Calibri" panose="020F0502020204030204" pitchFamily="34" charset="0"/>
                <a:ea typeface="Calibri" panose="020F0502020204030204" pitchFamily="34" charset="0"/>
                <a:cs typeface="Calibri" panose="020F0502020204030204" pitchFamily="34" charset="0"/>
              </a:rPr>
              <a:t> </a:t>
            </a:r>
          </a:p>
        </p:txBody>
      </p:sp>
      <p:sp>
        <p:nvSpPr>
          <p:cNvPr id="15" name="Rectangle : coins arrondis 5">
            <a:extLst>
              <a:ext uri="{FF2B5EF4-FFF2-40B4-BE49-F238E27FC236}">
                <a16:creationId xmlns:a16="http://schemas.microsoft.com/office/drawing/2014/main" id="{AE3F399B-3A7C-298E-3D63-DCACBCAEEE1A}"/>
              </a:ext>
            </a:extLst>
          </p:cNvPr>
          <p:cNvSpPr/>
          <p:nvPr/>
        </p:nvSpPr>
        <p:spPr>
          <a:xfrm>
            <a:off x="3047369" y="5263723"/>
            <a:ext cx="182250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dirty="0">
                <a:solidFill>
                  <a:schemeClr val="tx1"/>
                </a:solidFill>
              </a:rPr>
              <a:t> Becher 1</a:t>
            </a:r>
            <a:r>
              <a:rPr lang="fr-FR" sz="2800" b="1" dirty="0">
                <a:solidFill>
                  <a:schemeClr val="tx1"/>
                </a:solidFill>
              </a:rPr>
              <a:t>  </a:t>
            </a:r>
          </a:p>
        </p:txBody>
      </p:sp>
      <p:sp>
        <p:nvSpPr>
          <p:cNvPr id="21" name="Rectangle : coins arrondis 6">
            <a:extLst>
              <a:ext uri="{FF2B5EF4-FFF2-40B4-BE49-F238E27FC236}">
                <a16:creationId xmlns:a16="http://schemas.microsoft.com/office/drawing/2014/main" id="{7CA02B5D-F82B-555B-EE7E-167F1CC6598D}"/>
              </a:ext>
            </a:extLst>
          </p:cNvPr>
          <p:cNvSpPr/>
          <p:nvPr/>
        </p:nvSpPr>
        <p:spPr>
          <a:xfrm>
            <a:off x="2696017" y="526993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A</a:t>
            </a:r>
          </a:p>
        </p:txBody>
      </p:sp>
      <p:sp>
        <p:nvSpPr>
          <p:cNvPr id="22" name="Rectangle : coins arrondis 7">
            <a:extLst>
              <a:ext uri="{FF2B5EF4-FFF2-40B4-BE49-F238E27FC236}">
                <a16:creationId xmlns:a16="http://schemas.microsoft.com/office/drawing/2014/main" id="{63C8D49E-9826-114D-0F8E-C525881C99FF}"/>
              </a:ext>
            </a:extLst>
          </p:cNvPr>
          <p:cNvSpPr/>
          <p:nvPr/>
        </p:nvSpPr>
        <p:spPr>
          <a:xfrm>
            <a:off x="7666024" y="5263723"/>
            <a:ext cx="177585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MA" sz="2800" dirty="0">
                <a:solidFill>
                  <a:schemeClr val="tx1"/>
                </a:solidFill>
              </a:rPr>
              <a:t>Becher 2</a:t>
            </a:r>
          </a:p>
        </p:txBody>
      </p:sp>
      <p:sp>
        <p:nvSpPr>
          <p:cNvPr id="23" name="Rectangle : coins arrondis 8">
            <a:extLst>
              <a:ext uri="{FF2B5EF4-FFF2-40B4-BE49-F238E27FC236}">
                <a16:creationId xmlns:a16="http://schemas.microsoft.com/office/drawing/2014/main" id="{B5EBBEB2-0259-F193-CB83-5A011EE85A0B}"/>
              </a:ext>
            </a:extLst>
          </p:cNvPr>
          <p:cNvSpPr/>
          <p:nvPr/>
        </p:nvSpPr>
        <p:spPr>
          <a:xfrm>
            <a:off x="7268018" y="526372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B</a:t>
            </a:r>
          </a:p>
        </p:txBody>
      </p:sp>
      <p:pic>
        <p:nvPicPr>
          <p:cNvPr id="24" name="Graphique 15" descr="Coche avec un remplissage uni">
            <a:extLst>
              <a:ext uri="{FF2B5EF4-FFF2-40B4-BE49-F238E27FC236}">
                <a16:creationId xmlns:a16="http://schemas.microsoft.com/office/drawing/2014/main" id="{C5A28437-0EE8-AA03-9C8D-701F566D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68018" y="5618286"/>
            <a:ext cx="660375" cy="684830"/>
          </a:xfrm>
          <a:prstGeom prst="rect">
            <a:avLst/>
          </a:prstGeom>
        </p:spPr>
      </p:pic>
      <p:sp>
        <p:nvSpPr>
          <p:cNvPr id="2" name="Titre 1">
            <a:extLst>
              <a:ext uri="{FF2B5EF4-FFF2-40B4-BE49-F238E27FC236}">
                <a16:creationId xmlns:a16="http://schemas.microsoft.com/office/drawing/2014/main" id="{2C4D807E-6B50-27B5-3890-3E89BC6572E2}"/>
              </a:ext>
            </a:extLst>
          </p:cNvPr>
          <p:cNvSpPr>
            <a:spLocks noGrp="1"/>
          </p:cNvSpPr>
          <p:nvPr>
            <p:ph type="title"/>
          </p:nvPr>
        </p:nvSpPr>
        <p:spPr/>
        <p:txBody>
          <a:bodyPr/>
          <a:lstStyle/>
          <a:p>
            <a:r>
              <a:rPr lang="fr-FR" dirty="0"/>
              <a:t>Effectivement c’est dans le bécher 2 car le temps de dissolution est plus petit.. </a:t>
            </a:r>
          </a:p>
        </p:txBody>
      </p:sp>
      <p:sp>
        <p:nvSpPr>
          <p:cNvPr id="4" name="Espace réservé du contenu 3">
            <a:extLst>
              <a:ext uri="{FF2B5EF4-FFF2-40B4-BE49-F238E27FC236}">
                <a16:creationId xmlns:a16="http://schemas.microsoft.com/office/drawing/2014/main" id="{DDA968A2-CDD3-DD03-2841-26274B5101A7}"/>
              </a:ext>
            </a:extLst>
          </p:cNvPr>
          <p:cNvSpPr>
            <a:spLocks noGrp="1"/>
          </p:cNvSpPr>
          <p:nvPr>
            <p:ph sz="quarter" idx="11"/>
          </p:nvPr>
        </p:nvSpPr>
        <p:spPr/>
        <p:txBody>
          <a:bodyPr/>
          <a:lstStyle/>
          <a:p>
            <a:r>
              <a:rPr lang="fr-FR"/>
              <a:t>Revenir au schéma de l'expérience..</a:t>
            </a:r>
          </a:p>
        </p:txBody>
      </p:sp>
      <p:pic>
        <p:nvPicPr>
          <p:cNvPr id="5" name="Google Shape;1084;p29">
            <a:extLst>
              <a:ext uri="{FF2B5EF4-FFF2-40B4-BE49-F238E27FC236}">
                <a16:creationId xmlns:a16="http://schemas.microsoft.com/office/drawing/2014/main" id="{7428BB2A-E528-39CE-A1C4-29DA4BBB39FF}"/>
              </a:ext>
            </a:extLst>
          </p:cNvPr>
          <p:cNvPicPr preferRelativeResize="0"/>
          <p:nvPr/>
        </p:nvPicPr>
        <p:blipFill rotWithShape="1">
          <a:blip r:embed="rId4">
            <a:alphaModFix/>
          </a:blip>
          <a:srcRect/>
          <a:stretch/>
        </p:blipFill>
        <p:spPr>
          <a:xfrm>
            <a:off x="11600270" y="456097"/>
            <a:ext cx="424481" cy="424481"/>
          </a:xfrm>
          <a:prstGeom prst="rect">
            <a:avLst/>
          </a:prstGeom>
          <a:noFill/>
          <a:ln>
            <a:noFill/>
          </a:ln>
        </p:spPr>
      </p:pic>
      <p:pic>
        <p:nvPicPr>
          <p:cNvPr id="3" name="Image 2" descr="Une image contenant texte, capture d’écran, Équipement de laboratoire, pot&#10;&#10;Le contenu généré par l’IA peut être incorrect.">
            <a:extLst>
              <a:ext uri="{FF2B5EF4-FFF2-40B4-BE49-F238E27FC236}">
                <a16:creationId xmlns:a16="http://schemas.microsoft.com/office/drawing/2014/main" id="{0E2B9703-2059-42A7-09A8-03A65BE2B637}"/>
              </a:ext>
            </a:extLst>
          </p:cNvPr>
          <p:cNvPicPr>
            <a:picLocks noChangeAspect="1"/>
          </p:cNvPicPr>
          <p:nvPr/>
        </p:nvPicPr>
        <p:blipFill>
          <a:blip r:embed="rId5"/>
          <a:stretch>
            <a:fillRect/>
          </a:stretch>
        </p:blipFill>
        <p:spPr>
          <a:xfrm>
            <a:off x="1846537" y="1910885"/>
            <a:ext cx="8106906" cy="3019846"/>
          </a:xfrm>
          <a:prstGeom prst="rect">
            <a:avLst/>
          </a:prstGeom>
        </p:spPr>
      </p:pic>
    </p:spTree>
    <p:extLst>
      <p:ext uri="{BB962C8B-B14F-4D97-AF65-F5344CB8AC3E}">
        <p14:creationId xmlns:p14="http://schemas.microsoft.com/office/powerpoint/2010/main" val="34167947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0405;p53"/>
          <p:cNvSpPr/>
          <p:nvPr/>
        </p:nvSpPr>
        <p:spPr>
          <a:xfrm>
            <a:off x="2818767" y="154087"/>
            <a:ext cx="6663901" cy="777560"/>
          </a:xfrm>
          <a:prstGeom prst="rect">
            <a:avLst/>
          </a:prstGeom>
          <a:noFill/>
          <a:ln>
            <a:noFill/>
          </a:ln>
        </p:spPr>
        <p:txBody>
          <a:bodyPr spcFirstLastPara="1" wrap="square" lIns="121900" tIns="60933" rIns="121900" bIns="60933" anchor="ctr" anchorCtr="0">
            <a:noAutofit/>
          </a:bodyPr>
          <a:lstStyle/>
          <a:p>
            <a:pPr algn="ctr"/>
            <a:endParaRPr>
              <a:solidFill>
                <a:srgbClr val="FFFFFF"/>
              </a:solidFill>
              <a:latin typeface="Dosis"/>
              <a:ea typeface="Dosis"/>
              <a:cs typeface="Dosis"/>
              <a:sym typeface="Dosis"/>
            </a:endParaRPr>
          </a:p>
        </p:txBody>
      </p:sp>
      <p:pic>
        <p:nvPicPr>
          <p:cNvPr id="8" name="Image 7"/>
          <p:cNvPicPr/>
          <p:nvPr/>
        </p:nvPicPr>
        <p:blipFill>
          <a:blip r:embed="rId2"/>
          <a:srcRect l="18610" t="68306" r="18761" b="27084"/>
          <a:stretch>
            <a:fillRect/>
          </a:stretch>
        </p:blipFill>
        <p:spPr bwMode="auto">
          <a:xfrm>
            <a:off x="327300" y="1686420"/>
            <a:ext cx="11537400" cy="471242"/>
          </a:xfrm>
          <a:prstGeom prst="rect">
            <a:avLst/>
          </a:prstGeom>
          <a:noFill/>
          <a:ln w="9525">
            <a:noFill/>
            <a:miter lim="800000"/>
            <a:headEnd/>
            <a:tailEnd/>
          </a:ln>
        </p:spPr>
      </p:pic>
      <p:sp>
        <p:nvSpPr>
          <p:cNvPr id="2" name="Titre 1">
            <a:extLst>
              <a:ext uri="{FF2B5EF4-FFF2-40B4-BE49-F238E27FC236}">
                <a16:creationId xmlns:a16="http://schemas.microsoft.com/office/drawing/2014/main" id="{6D5DCFC2-96BF-C188-7F70-8695B0574C42}"/>
              </a:ext>
            </a:extLst>
          </p:cNvPr>
          <p:cNvSpPr>
            <a:spLocks noGrp="1"/>
          </p:cNvSpPr>
          <p:nvPr>
            <p:ph type="title"/>
          </p:nvPr>
        </p:nvSpPr>
        <p:spPr/>
        <p:txBody>
          <a:bodyPr/>
          <a:lstStyle/>
          <a:p>
            <a:r>
              <a:rPr lang="fr-FR" dirty="0"/>
              <a:t>Que peut-on conclure alors?</a:t>
            </a:r>
          </a:p>
        </p:txBody>
      </p:sp>
      <p:sp>
        <p:nvSpPr>
          <p:cNvPr id="4" name="Espace réservé du contenu 3">
            <a:extLst>
              <a:ext uri="{FF2B5EF4-FFF2-40B4-BE49-F238E27FC236}">
                <a16:creationId xmlns:a16="http://schemas.microsoft.com/office/drawing/2014/main" id="{92C0AA99-BDB7-32F8-7F27-DDB195E85121}"/>
              </a:ext>
            </a:extLst>
          </p:cNvPr>
          <p:cNvSpPr>
            <a:spLocks noGrp="1"/>
          </p:cNvSpPr>
          <p:nvPr>
            <p:ph sz="quarter" idx="11"/>
          </p:nvPr>
        </p:nvSpPr>
        <p:spPr/>
        <p:txBody>
          <a:bodyPr/>
          <a:lstStyle/>
          <a:p>
            <a:r>
              <a:rPr lang="fr-FR" dirty="0"/>
              <a:t>Pousser les élèves à donner la conclusion.</a:t>
            </a:r>
          </a:p>
        </p:txBody>
      </p:sp>
      <p:grpSp>
        <p:nvGrpSpPr>
          <p:cNvPr id="5" name="Groupe 4">
            <a:extLst>
              <a:ext uri="{FF2B5EF4-FFF2-40B4-BE49-F238E27FC236}">
                <a16:creationId xmlns:a16="http://schemas.microsoft.com/office/drawing/2014/main" id="{CCFA4038-71CB-9DBE-4804-CAB264CF8479}"/>
              </a:ext>
            </a:extLst>
          </p:cNvPr>
          <p:cNvGrpSpPr/>
          <p:nvPr/>
        </p:nvGrpSpPr>
        <p:grpSpPr>
          <a:xfrm>
            <a:off x="11422828" y="491463"/>
            <a:ext cx="510415" cy="450354"/>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E60E9822-B24C-B988-F743-8A370B2F9EFB}"/>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4" name="Rectangle 13">
              <a:extLst>
                <a:ext uri="{FF2B5EF4-FFF2-40B4-BE49-F238E27FC236}">
                  <a16:creationId xmlns:a16="http://schemas.microsoft.com/office/drawing/2014/main" id="{AD8EF47E-BB87-A684-E14A-EAEB8CDCCAB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31593516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4A92CCD3-C05F-9630-F0F7-03DD96C5D6E2}"/>
              </a:ext>
            </a:extLst>
          </p:cNvPr>
          <p:cNvSpPr txBox="1">
            <a:spLocks/>
          </p:cNvSpPr>
          <p:nvPr/>
        </p:nvSpPr>
        <p:spPr>
          <a:xfrm>
            <a:off x="5478119" y="256155"/>
            <a:ext cx="7721048" cy="4706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1800" dirty="0"/>
              <a:t> </a:t>
            </a:r>
          </a:p>
        </p:txBody>
      </p:sp>
      <p:sp>
        <p:nvSpPr>
          <p:cNvPr id="13" name="Google Shape;10405;p53"/>
          <p:cNvSpPr/>
          <p:nvPr/>
        </p:nvSpPr>
        <p:spPr>
          <a:xfrm>
            <a:off x="2818767" y="154087"/>
            <a:ext cx="6663901" cy="777560"/>
          </a:xfrm>
          <a:prstGeom prst="rect">
            <a:avLst/>
          </a:prstGeom>
          <a:noFill/>
          <a:ln>
            <a:noFill/>
          </a:ln>
        </p:spPr>
        <p:txBody>
          <a:bodyPr spcFirstLastPara="1" wrap="square" lIns="121900" tIns="60933" rIns="121900" bIns="60933" anchor="ctr" anchorCtr="0">
            <a:noAutofit/>
          </a:bodyPr>
          <a:lstStyle/>
          <a:p>
            <a:pPr algn="ctr"/>
            <a:endParaRPr>
              <a:solidFill>
                <a:srgbClr val="FFFFFF"/>
              </a:solidFill>
              <a:latin typeface="Dosis"/>
              <a:ea typeface="Dosis"/>
              <a:cs typeface="Dosis"/>
              <a:sym typeface="Dosis"/>
            </a:endParaRPr>
          </a:p>
        </p:txBody>
      </p:sp>
      <p:sp>
        <p:nvSpPr>
          <p:cNvPr id="16" name="Rectangle 15"/>
          <p:cNvSpPr/>
          <p:nvPr/>
        </p:nvSpPr>
        <p:spPr>
          <a:xfrm>
            <a:off x="777917" y="3232583"/>
            <a:ext cx="10686806" cy="1077218"/>
          </a:xfrm>
          <a:prstGeom prst="rect">
            <a:avLst/>
          </a:prstGeom>
        </p:spPr>
        <p:txBody>
          <a:bodyPr wrap="square">
            <a:spAutoFit/>
          </a:bodyPr>
          <a:lstStyle/>
          <a:p>
            <a:r>
              <a:rPr lang="fr-FR" sz="3200" dirty="0"/>
              <a:t>L</a:t>
            </a:r>
            <a:r>
              <a:rPr lang="fr-FR" sz="3200" dirty="0">
                <a:solidFill>
                  <a:schemeClr val="tx1"/>
                </a:solidFill>
              </a:rPr>
              <a:t>’élévation de la température accélère </a:t>
            </a:r>
            <a:r>
              <a:rPr lang="fr-FR" sz="3200" dirty="0"/>
              <a:t>l</a:t>
            </a:r>
            <a:r>
              <a:rPr lang="fr-FR" sz="3200" dirty="0">
                <a:solidFill>
                  <a:schemeClr val="tx1"/>
                </a:solidFill>
              </a:rPr>
              <a:t>a vitesse de dissolution du sel dans l’eau.</a:t>
            </a:r>
          </a:p>
        </p:txBody>
      </p:sp>
      <p:sp>
        <p:nvSpPr>
          <p:cNvPr id="2" name="Titre 1">
            <a:extLst>
              <a:ext uri="{FF2B5EF4-FFF2-40B4-BE49-F238E27FC236}">
                <a16:creationId xmlns:a16="http://schemas.microsoft.com/office/drawing/2014/main" id="{4C95B788-5E64-03EF-4F69-1AAFE633A6D1}"/>
              </a:ext>
            </a:extLst>
          </p:cNvPr>
          <p:cNvSpPr>
            <a:spLocks noGrp="1"/>
          </p:cNvSpPr>
          <p:nvPr>
            <p:ph type="title"/>
          </p:nvPr>
        </p:nvSpPr>
        <p:spPr/>
        <p:txBody>
          <a:bodyPr/>
          <a:lstStyle/>
          <a:p>
            <a:r>
              <a:rPr lang="fr-FR" dirty="0"/>
              <a:t>Effectivement l’augmentation de la température fait augmenter la vitesse de dissolution.</a:t>
            </a:r>
          </a:p>
        </p:txBody>
      </p:sp>
      <p:sp>
        <p:nvSpPr>
          <p:cNvPr id="4" name="Espace réservé du contenu 3">
            <a:extLst>
              <a:ext uri="{FF2B5EF4-FFF2-40B4-BE49-F238E27FC236}">
                <a16:creationId xmlns:a16="http://schemas.microsoft.com/office/drawing/2014/main" id="{C0735407-7DC2-5E00-63B7-2A4A2D0B9D33}"/>
              </a:ext>
            </a:extLst>
          </p:cNvPr>
          <p:cNvSpPr>
            <a:spLocks noGrp="1"/>
          </p:cNvSpPr>
          <p:nvPr>
            <p:ph sz="quarter" idx="11"/>
          </p:nvPr>
        </p:nvSpPr>
        <p:spPr/>
        <p:txBody>
          <a:bodyPr/>
          <a:lstStyle/>
          <a:p>
            <a:endParaRPr lang="fr-FR"/>
          </a:p>
        </p:txBody>
      </p:sp>
      <p:pic>
        <p:nvPicPr>
          <p:cNvPr id="5" name="Google Shape;1084;p29">
            <a:extLst>
              <a:ext uri="{FF2B5EF4-FFF2-40B4-BE49-F238E27FC236}">
                <a16:creationId xmlns:a16="http://schemas.microsoft.com/office/drawing/2014/main" id="{FEC9255B-A3E5-7F00-207B-F25C7ADDBC12}"/>
              </a:ext>
            </a:extLst>
          </p:cNvPr>
          <p:cNvPicPr preferRelativeResize="0"/>
          <p:nvPr/>
        </p:nvPicPr>
        <p:blipFill rotWithShape="1">
          <a:blip r:embed="rId2">
            <a:alphaModFix/>
          </a:blip>
          <a:srcRect/>
          <a:stretch/>
        </p:blipFill>
        <p:spPr>
          <a:xfrm>
            <a:off x="11600270" y="456097"/>
            <a:ext cx="424481" cy="424481"/>
          </a:xfrm>
          <a:prstGeom prst="rect">
            <a:avLst/>
          </a:prstGeom>
          <a:noFill/>
          <a:ln>
            <a:noFill/>
          </a:ln>
        </p:spPr>
      </p:pic>
    </p:spTree>
    <p:extLst>
      <p:ext uri="{BB962C8B-B14F-4D97-AF65-F5344CB8AC3E}">
        <p14:creationId xmlns:p14="http://schemas.microsoft.com/office/powerpoint/2010/main" val="37246194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dirty="0"/>
          </a:p>
        </p:txBody>
      </p:sp>
    </p:spTree>
    <p:extLst>
      <p:ext uri="{BB962C8B-B14F-4D97-AF65-F5344CB8AC3E}">
        <p14:creationId xmlns:p14="http://schemas.microsoft.com/office/powerpoint/2010/main" val="27912044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Maintenant on va passer aux tâches à réaliser sur le livret. On commence par  la tâche p.45« Je m’entraine en binôme » . Travaillez individuellement, puis discutez de vos réponses en binômes.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pPr>
              <a:spcAft>
                <a:spcPts val="400"/>
              </a:spcAft>
            </a:pPr>
            <a:r>
              <a:rPr lang="fr-FR" dirty="0">
                <a:solidFill>
                  <a:schemeClr val="bg1">
                    <a:lumMod val="65000"/>
                  </a:schemeClr>
                </a:solidFill>
              </a:rPr>
              <a:t>L’</a:t>
            </a:r>
            <a:r>
              <a:rPr lang="fr-FR" dirty="0" err="1">
                <a:solidFill>
                  <a:schemeClr val="bg1">
                    <a:lumMod val="65000"/>
                  </a:schemeClr>
                </a:solidFill>
              </a:rPr>
              <a:t>enseignant·e</a:t>
            </a:r>
            <a:r>
              <a:rPr lang="fr-FR" dirty="0">
                <a:solidFill>
                  <a:schemeClr val="bg1">
                    <a:lumMod val="65000"/>
                  </a:schemeClr>
                </a:solidFill>
              </a:rPr>
              <a:t> accorde suffisamment de temps au travail individuel avant la discussion en binôme. Il circule pour contrôler et donner des indications en cas de blocage.</a:t>
            </a:r>
          </a:p>
        </p:txBody>
      </p:sp>
      <p:pic>
        <p:nvPicPr>
          <p:cNvPr id="3" name="Image 2">
            <a:extLst>
              <a:ext uri="{FF2B5EF4-FFF2-40B4-BE49-F238E27FC236}">
                <a16:creationId xmlns:a16="http://schemas.microsoft.com/office/drawing/2014/main" id="{D4320180-4C7B-7EB4-CE89-C48AA3477BD7}"/>
              </a:ext>
            </a:extLst>
          </p:cNvPr>
          <p:cNvPicPr/>
          <p:nvPr/>
        </p:nvPicPr>
        <p:blipFill>
          <a:blip r:embed="rId2"/>
          <a:srcRect l="22145" t="24729" r="21903" b="15892"/>
          <a:stretch>
            <a:fillRect/>
          </a:stretch>
        </p:blipFill>
        <p:spPr bwMode="auto">
          <a:xfrm>
            <a:off x="630796" y="1214495"/>
            <a:ext cx="10930408" cy="4975167"/>
          </a:xfrm>
          <a:prstGeom prst="rect">
            <a:avLst/>
          </a:prstGeom>
          <a:noFill/>
          <a:ln w="9525">
            <a:noFill/>
            <a:miter lim="800000"/>
            <a:headEnd/>
            <a:tailEnd/>
          </a:ln>
        </p:spPr>
      </p:pic>
    </p:spTree>
    <p:extLst>
      <p:ext uri="{BB962C8B-B14F-4D97-AF65-F5344CB8AC3E}">
        <p14:creationId xmlns:p14="http://schemas.microsoft.com/office/powerpoint/2010/main" val="18501893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ADFE-D2FE-916A-8697-FD560D50A762}"/>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FCB6C0D2-E7C2-B845-3A5D-8B7E8F40CE76}"/>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pic>
        <p:nvPicPr>
          <p:cNvPr id="8" name="Image 7"/>
          <p:cNvPicPr/>
          <p:nvPr/>
        </p:nvPicPr>
        <p:blipFill>
          <a:blip r:embed="rId2"/>
          <a:srcRect l="22145" t="24729" r="21510" b="39085"/>
          <a:stretch>
            <a:fillRect/>
          </a:stretch>
        </p:blipFill>
        <p:spPr bwMode="auto">
          <a:xfrm>
            <a:off x="683941" y="1050161"/>
            <a:ext cx="11142795" cy="5247911"/>
          </a:xfrm>
          <a:prstGeom prst="rect">
            <a:avLst/>
          </a:prstGeom>
          <a:noFill/>
          <a:ln w="9525">
            <a:noFill/>
            <a:miter lim="800000"/>
            <a:headEnd/>
            <a:tailEnd/>
          </a:ln>
        </p:spPr>
      </p:pic>
      <p:sp>
        <p:nvSpPr>
          <p:cNvPr id="2" name="Titre 1">
            <a:extLst>
              <a:ext uri="{FF2B5EF4-FFF2-40B4-BE49-F238E27FC236}">
                <a16:creationId xmlns:a16="http://schemas.microsoft.com/office/drawing/2014/main" id="{B0DFC24A-1FDD-9705-7CBA-EE5BA4E36CD8}"/>
              </a:ext>
            </a:extLst>
          </p:cNvPr>
          <p:cNvSpPr>
            <a:spLocks noGrp="1"/>
          </p:cNvSpPr>
          <p:nvPr>
            <p:ph type="title"/>
          </p:nvPr>
        </p:nvSpPr>
        <p:spPr/>
        <p:txBody>
          <a:bodyPr/>
          <a:lstStyle/>
          <a:p>
            <a:r>
              <a:rPr lang="fr-FR" dirty="0"/>
              <a:t>Pour identifier les facteurs qu’on n’a pas varié, il faut observer ceux qui restent les mêmes dans les deux béchers.</a:t>
            </a:r>
          </a:p>
        </p:txBody>
      </p:sp>
      <p:sp>
        <p:nvSpPr>
          <p:cNvPr id="4" name="Espace réservé du contenu 3">
            <a:extLst>
              <a:ext uri="{FF2B5EF4-FFF2-40B4-BE49-F238E27FC236}">
                <a16:creationId xmlns:a16="http://schemas.microsoft.com/office/drawing/2014/main" id="{BFCDBFC5-7C8E-4F37-F8E9-39D1147609F9}"/>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1845138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ADFE-D2FE-916A-8697-FD560D50A762}"/>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FCB6C0D2-E7C2-B845-3A5D-8B7E8F40CE76}"/>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pic>
        <p:nvPicPr>
          <p:cNvPr id="8" name="Image 7"/>
          <p:cNvPicPr/>
          <p:nvPr/>
        </p:nvPicPr>
        <p:blipFill>
          <a:blip r:embed="rId2"/>
          <a:srcRect l="22145" t="24729" r="21510" b="39085"/>
          <a:stretch>
            <a:fillRect/>
          </a:stretch>
        </p:blipFill>
        <p:spPr bwMode="auto">
          <a:xfrm>
            <a:off x="485193" y="1159009"/>
            <a:ext cx="11292825" cy="5248705"/>
          </a:xfrm>
          <a:prstGeom prst="rect">
            <a:avLst/>
          </a:prstGeom>
          <a:noFill/>
          <a:ln w="9525">
            <a:noFill/>
            <a:miter lim="800000"/>
            <a:headEnd/>
            <a:tailEnd/>
          </a:ln>
        </p:spPr>
      </p:pic>
      <p:sp>
        <p:nvSpPr>
          <p:cNvPr id="9" name="ZoneTexte 8"/>
          <p:cNvSpPr txBox="1"/>
          <p:nvPr/>
        </p:nvSpPr>
        <p:spPr>
          <a:xfrm>
            <a:off x="2924676" y="5344253"/>
            <a:ext cx="2515071" cy="461665"/>
          </a:xfrm>
          <a:prstGeom prst="rect">
            <a:avLst/>
          </a:prstGeom>
          <a:noFill/>
        </p:spPr>
        <p:txBody>
          <a:bodyPr wrap="square" rtlCol="0">
            <a:spAutoFit/>
          </a:bodyPr>
          <a:lstStyle/>
          <a:p>
            <a:r>
              <a:rPr lang="fr-MA" sz="2400" b="1" i="1" dirty="0">
                <a:solidFill>
                  <a:srgbClr val="FF0000"/>
                </a:solidFill>
              </a:rPr>
              <a:t>La température</a:t>
            </a:r>
            <a:r>
              <a:rPr lang="fr-MA" sz="2400" b="1" i="1" dirty="0">
                <a:solidFill>
                  <a:srgbClr val="FF0000"/>
                </a:solidFill>
                <a:latin typeface="+mn-lt"/>
              </a:rPr>
              <a:t> </a:t>
            </a:r>
            <a:endParaRPr lang="fr-FR" sz="2400" b="1" i="1" dirty="0">
              <a:solidFill>
                <a:srgbClr val="FF0000"/>
              </a:solidFill>
              <a:latin typeface="+mn-lt"/>
            </a:endParaRPr>
          </a:p>
        </p:txBody>
      </p:sp>
      <p:sp>
        <p:nvSpPr>
          <p:cNvPr id="11" name="ZoneTexte 10"/>
          <p:cNvSpPr txBox="1"/>
          <p:nvPr/>
        </p:nvSpPr>
        <p:spPr>
          <a:xfrm>
            <a:off x="2834480" y="5845398"/>
            <a:ext cx="1907685" cy="461665"/>
          </a:xfrm>
          <a:prstGeom prst="rect">
            <a:avLst/>
          </a:prstGeom>
          <a:noFill/>
        </p:spPr>
        <p:txBody>
          <a:bodyPr wrap="square" rtlCol="0">
            <a:spAutoFit/>
          </a:bodyPr>
          <a:lstStyle/>
          <a:p>
            <a:r>
              <a:rPr lang="fr-MA" sz="2400" b="1" i="1" dirty="0">
                <a:solidFill>
                  <a:srgbClr val="FF0000"/>
                </a:solidFill>
              </a:rPr>
              <a:t>L’agitation</a:t>
            </a:r>
            <a:r>
              <a:rPr lang="fr-MA" sz="2400" b="1" i="1" dirty="0">
                <a:solidFill>
                  <a:srgbClr val="FF0000"/>
                </a:solidFill>
                <a:latin typeface="+mn-lt"/>
              </a:rPr>
              <a:t> </a:t>
            </a:r>
            <a:endParaRPr lang="fr-FR" sz="2400" b="1" i="1" dirty="0">
              <a:solidFill>
                <a:srgbClr val="FF0000"/>
              </a:solidFill>
              <a:latin typeface="+mn-lt"/>
            </a:endParaRPr>
          </a:p>
        </p:txBody>
      </p:sp>
      <p:sp>
        <p:nvSpPr>
          <p:cNvPr id="2" name="Titre 1">
            <a:extLst>
              <a:ext uri="{FF2B5EF4-FFF2-40B4-BE49-F238E27FC236}">
                <a16:creationId xmlns:a16="http://schemas.microsoft.com/office/drawing/2014/main" id="{BCE343DF-774E-B5A9-E633-5BAAF713E4F7}"/>
              </a:ext>
            </a:extLst>
          </p:cNvPr>
          <p:cNvSpPr>
            <a:spLocks noGrp="1"/>
          </p:cNvSpPr>
          <p:nvPr>
            <p:ph type="title"/>
          </p:nvPr>
        </p:nvSpPr>
        <p:spPr/>
        <p:txBody>
          <a:bodyPr/>
          <a:lstStyle/>
          <a:p>
            <a:r>
              <a:rPr lang="fr-FR" dirty="0"/>
              <a:t>Pour identifier les facteurs qu’on n’a pas varié, il faut observer ceux qui restent les mêmes dans les deux béchers.</a:t>
            </a:r>
          </a:p>
        </p:txBody>
      </p:sp>
      <p:sp>
        <p:nvSpPr>
          <p:cNvPr id="4" name="Espace réservé du contenu 3">
            <a:extLst>
              <a:ext uri="{FF2B5EF4-FFF2-40B4-BE49-F238E27FC236}">
                <a16:creationId xmlns:a16="http://schemas.microsoft.com/office/drawing/2014/main" id="{87D85801-E4F6-60AF-B54B-DD0537BB48E0}"/>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358987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6004-2ABA-2F12-1893-5F9948793063}"/>
            </a:ext>
          </a:extLst>
        </p:cNvPr>
        <p:cNvGrpSpPr/>
        <p:nvPr/>
      </p:nvGrpSpPr>
      <p:grpSpPr>
        <a:xfrm>
          <a:off x="0" y="0"/>
          <a:ext cx="0" cy="0"/>
          <a:chOff x="0" y="0"/>
          <a:chExt cx="0" cy="0"/>
        </a:xfrm>
      </p:grpSpPr>
      <p:pic>
        <p:nvPicPr>
          <p:cNvPr id="9" name="Image 8"/>
          <p:cNvPicPr/>
          <p:nvPr/>
        </p:nvPicPr>
        <p:blipFill>
          <a:blip r:embed="rId2"/>
          <a:srcRect l="21281" t="24162" r="23649" b="48603"/>
          <a:stretch>
            <a:fillRect/>
          </a:stretch>
        </p:blipFill>
        <p:spPr bwMode="auto">
          <a:xfrm>
            <a:off x="275308" y="1256827"/>
            <a:ext cx="11641384" cy="3203027"/>
          </a:xfrm>
          <a:prstGeom prst="rect">
            <a:avLst/>
          </a:prstGeom>
          <a:noFill/>
          <a:ln w="9525">
            <a:noFill/>
            <a:miter lim="800000"/>
            <a:headEnd/>
            <a:tailEnd/>
          </a:ln>
        </p:spPr>
      </p:pic>
      <p:pic>
        <p:nvPicPr>
          <p:cNvPr id="12" name="Image 11"/>
          <p:cNvPicPr/>
          <p:nvPr/>
        </p:nvPicPr>
        <p:blipFill>
          <a:blip r:embed="rId3"/>
          <a:srcRect l="22616" t="60196" r="23867" b="33100"/>
          <a:stretch>
            <a:fillRect/>
          </a:stretch>
        </p:blipFill>
        <p:spPr bwMode="auto">
          <a:xfrm>
            <a:off x="558337" y="4459854"/>
            <a:ext cx="11224727" cy="859444"/>
          </a:xfrm>
          <a:prstGeom prst="rect">
            <a:avLst/>
          </a:prstGeom>
          <a:noFill/>
          <a:ln w="9525">
            <a:noFill/>
            <a:miter lim="800000"/>
            <a:headEnd/>
            <a:tailEnd/>
          </a:ln>
        </p:spPr>
      </p:pic>
      <p:sp>
        <p:nvSpPr>
          <p:cNvPr id="2" name="Titre 1">
            <a:extLst>
              <a:ext uri="{FF2B5EF4-FFF2-40B4-BE49-F238E27FC236}">
                <a16:creationId xmlns:a16="http://schemas.microsoft.com/office/drawing/2014/main" id="{7D5ABEF9-682E-39FF-FBF7-FEDEABE91BF3}"/>
              </a:ext>
            </a:extLst>
          </p:cNvPr>
          <p:cNvSpPr>
            <a:spLocks noGrp="1"/>
          </p:cNvSpPr>
          <p:nvPr>
            <p:ph type="title"/>
          </p:nvPr>
        </p:nvSpPr>
        <p:spPr/>
        <p:txBody>
          <a:bodyPr/>
          <a:lstStyle/>
          <a:p>
            <a:r>
              <a:rPr lang="fr-FR" dirty="0"/>
              <a:t>On observe la variable qui a varié dans les deux béchers.</a:t>
            </a:r>
          </a:p>
        </p:txBody>
      </p:sp>
      <p:sp>
        <p:nvSpPr>
          <p:cNvPr id="5" name="Espace réservé du contenu 4">
            <a:extLst>
              <a:ext uri="{FF2B5EF4-FFF2-40B4-BE49-F238E27FC236}">
                <a16:creationId xmlns:a16="http://schemas.microsoft.com/office/drawing/2014/main" id="{AD208A81-E80D-F6DF-645D-123A0789AFB8}"/>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2012310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6004-2ABA-2F12-1893-5F9948793063}"/>
            </a:ext>
          </a:extLst>
        </p:cNvPr>
        <p:cNvGrpSpPr/>
        <p:nvPr/>
      </p:nvGrpSpPr>
      <p:grpSpPr>
        <a:xfrm>
          <a:off x="0" y="0"/>
          <a:ext cx="0" cy="0"/>
          <a:chOff x="0" y="0"/>
          <a:chExt cx="0" cy="0"/>
        </a:xfrm>
      </p:grpSpPr>
      <p:pic>
        <p:nvPicPr>
          <p:cNvPr id="9" name="Image 8"/>
          <p:cNvPicPr/>
          <p:nvPr/>
        </p:nvPicPr>
        <p:blipFill>
          <a:blip r:embed="rId2"/>
          <a:srcRect l="21281" t="24162" r="23649" b="48603"/>
          <a:stretch>
            <a:fillRect/>
          </a:stretch>
        </p:blipFill>
        <p:spPr bwMode="auto">
          <a:xfrm>
            <a:off x="272252" y="1235561"/>
            <a:ext cx="11641384" cy="3203027"/>
          </a:xfrm>
          <a:prstGeom prst="rect">
            <a:avLst/>
          </a:prstGeom>
          <a:noFill/>
          <a:ln w="9525">
            <a:noFill/>
            <a:miter lim="800000"/>
            <a:headEnd/>
            <a:tailEnd/>
          </a:ln>
        </p:spPr>
      </p:pic>
      <p:pic>
        <p:nvPicPr>
          <p:cNvPr id="12" name="Image 11"/>
          <p:cNvPicPr/>
          <p:nvPr/>
        </p:nvPicPr>
        <p:blipFill>
          <a:blip r:embed="rId3"/>
          <a:srcRect l="22616" t="60196" r="23867" b="33100"/>
          <a:stretch>
            <a:fillRect/>
          </a:stretch>
        </p:blipFill>
        <p:spPr bwMode="auto">
          <a:xfrm>
            <a:off x="560573" y="4441894"/>
            <a:ext cx="11224727" cy="859444"/>
          </a:xfrm>
          <a:prstGeom prst="rect">
            <a:avLst/>
          </a:prstGeom>
          <a:noFill/>
          <a:ln w="9525">
            <a:noFill/>
            <a:miter lim="800000"/>
            <a:headEnd/>
            <a:tailEnd/>
          </a:ln>
        </p:spPr>
      </p:pic>
      <p:sp>
        <p:nvSpPr>
          <p:cNvPr id="11" name="ZoneTexte 10"/>
          <p:cNvSpPr txBox="1"/>
          <p:nvPr/>
        </p:nvSpPr>
        <p:spPr>
          <a:xfrm>
            <a:off x="1382322" y="4871616"/>
            <a:ext cx="5563071" cy="461665"/>
          </a:xfrm>
          <a:prstGeom prst="rect">
            <a:avLst/>
          </a:prstGeom>
          <a:noFill/>
        </p:spPr>
        <p:txBody>
          <a:bodyPr wrap="square" rtlCol="0">
            <a:spAutoFit/>
          </a:bodyPr>
          <a:lstStyle/>
          <a:p>
            <a:r>
              <a:rPr lang="fr-MA" sz="2400" b="1" i="1" dirty="0">
                <a:solidFill>
                  <a:srgbClr val="FF0000"/>
                </a:solidFill>
              </a:rPr>
              <a:t>La surface de contact</a:t>
            </a:r>
            <a:r>
              <a:rPr lang="fr-MA" sz="2400" b="1" i="1" dirty="0">
                <a:solidFill>
                  <a:srgbClr val="FF0000"/>
                </a:solidFill>
                <a:latin typeface="+mn-lt"/>
              </a:rPr>
              <a:t> </a:t>
            </a:r>
            <a:endParaRPr lang="fr-FR" sz="2400" b="1" i="1" dirty="0">
              <a:solidFill>
                <a:srgbClr val="FF0000"/>
              </a:solidFill>
              <a:latin typeface="+mn-lt"/>
            </a:endParaRPr>
          </a:p>
        </p:txBody>
      </p:sp>
      <p:sp>
        <p:nvSpPr>
          <p:cNvPr id="2" name="Titre 1">
            <a:extLst>
              <a:ext uri="{FF2B5EF4-FFF2-40B4-BE49-F238E27FC236}">
                <a16:creationId xmlns:a16="http://schemas.microsoft.com/office/drawing/2014/main" id="{B7F1B634-AB13-DF7E-0316-A4E0DC3CC05F}"/>
              </a:ext>
            </a:extLst>
          </p:cNvPr>
          <p:cNvSpPr>
            <a:spLocks noGrp="1"/>
          </p:cNvSpPr>
          <p:nvPr>
            <p:ph type="title"/>
          </p:nvPr>
        </p:nvSpPr>
        <p:spPr/>
        <p:txBody>
          <a:bodyPr/>
          <a:lstStyle/>
          <a:p>
            <a:r>
              <a:rPr lang="fr-FR" dirty="0"/>
              <a:t>On observe la variable qui a varié dans les deux béchers.</a:t>
            </a:r>
          </a:p>
        </p:txBody>
      </p:sp>
      <p:sp>
        <p:nvSpPr>
          <p:cNvPr id="5" name="Espace réservé du contenu 4">
            <a:extLst>
              <a:ext uri="{FF2B5EF4-FFF2-40B4-BE49-F238E27FC236}">
                <a16:creationId xmlns:a16="http://schemas.microsoft.com/office/drawing/2014/main" id="{23534500-BC0B-7CFC-68ED-81B5B644EE2C}"/>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240394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6004-2ABA-2F12-1893-5F9948793063}"/>
            </a:ext>
          </a:extLst>
        </p:cNvPr>
        <p:cNvGrpSpPr/>
        <p:nvPr/>
      </p:nvGrpSpPr>
      <p:grpSpPr>
        <a:xfrm>
          <a:off x="0" y="0"/>
          <a:ext cx="0" cy="0"/>
          <a:chOff x="0" y="0"/>
          <a:chExt cx="0" cy="0"/>
        </a:xfrm>
      </p:grpSpPr>
      <p:pic>
        <p:nvPicPr>
          <p:cNvPr id="12" name="Image 11"/>
          <p:cNvPicPr/>
          <p:nvPr/>
        </p:nvPicPr>
        <p:blipFill>
          <a:blip r:embed="rId2"/>
          <a:srcRect l="21281" t="24162" r="23649" b="48603"/>
          <a:stretch>
            <a:fillRect/>
          </a:stretch>
        </p:blipFill>
        <p:spPr bwMode="auto">
          <a:xfrm>
            <a:off x="413767" y="1116185"/>
            <a:ext cx="11176000" cy="3199638"/>
          </a:xfrm>
          <a:prstGeom prst="rect">
            <a:avLst/>
          </a:prstGeom>
          <a:noFill/>
          <a:ln w="9525">
            <a:noFill/>
            <a:miter lim="800000"/>
            <a:headEnd/>
            <a:tailEnd/>
          </a:ln>
        </p:spPr>
      </p:pic>
      <p:sp>
        <p:nvSpPr>
          <p:cNvPr id="2" name="Titre 1">
            <a:extLst>
              <a:ext uri="{FF2B5EF4-FFF2-40B4-BE49-F238E27FC236}">
                <a16:creationId xmlns:a16="http://schemas.microsoft.com/office/drawing/2014/main" id="{52593E12-A292-DF36-421F-4EA95A8CC378}"/>
              </a:ext>
            </a:extLst>
          </p:cNvPr>
          <p:cNvSpPr>
            <a:spLocks noGrp="1"/>
          </p:cNvSpPr>
          <p:nvPr>
            <p:ph type="title"/>
          </p:nvPr>
        </p:nvSpPr>
        <p:spPr/>
        <p:txBody>
          <a:bodyPr/>
          <a:lstStyle/>
          <a:p>
            <a:r>
              <a:rPr lang="fr-FR" dirty="0"/>
              <a:t>La variable dépendante est celle qu’on mesure ou qu’on observe.</a:t>
            </a:r>
          </a:p>
        </p:txBody>
      </p:sp>
      <p:sp>
        <p:nvSpPr>
          <p:cNvPr id="5" name="Espace réservé du contenu 4">
            <a:extLst>
              <a:ext uri="{FF2B5EF4-FFF2-40B4-BE49-F238E27FC236}">
                <a16:creationId xmlns:a16="http://schemas.microsoft.com/office/drawing/2014/main" id="{4FAAE3BD-737D-49A5-B9C6-B85BB6671B32}"/>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pic>
        <p:nvPicPr>
          <p:cNvPr id="3" name="Image 2">
            <a:extLst>
              <a:ext uri="{FF2B5EF4-FFF2-40B4-BE49-F238E27FC236}">
                <a16:creationId xmlns:a16="http://schemas.microsoft.com/office/drawing/2014/main" id="{B4E49C2B-6DF2-EDC1-4609-1559DC0F4F05}"/>
              </a:ext>
            </a:extLst>
          </p:cNvPr>
          <p:cNvPicPr/>
          <p:nvPr/>
        </p:nvPicPr>
        <p:blipFill>
          <a:blip r:embed="rId3"/>
          <a:srcRect l="23385" t="66642" r="23655" b="26093"/>
          <a:stretch>
            <a:fillRect/>
          </a:stretch>
        </p:blipFill>
        <p:spPr bwMode="auto">
          <a:xfrm>
            <a:off x="484518" y="4607178"/>
            <a:ext cx="11478698" cy="635330"/>
          </a:xfrm>
          <a:prstGeom prst="rect">
            <a:avLst/>
          </a:prstGeom>
          <a:noFill/>
          <a:ln w="9525">
            <a:noFill/>
            <a:miter lim="800000"/>
            <a:headEnd/>
            <a:tailEnd/>
          </a:ln>
        </p:spPr>
      </p:pic>
    </p:spTree>
    <p:extLst>
      <p:ext uri="{BB962C8B-B14F-4D97-AF65-F5344CB8AC3E}">
        <p14:creationId xmlns:p14="http://schemas.microsoft.com/office/powerpoint/2010/main" val="2787150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032201" y="1087290"/>
            <a:ext cx="8127601" cy="5072700"/>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5" y="1288057"/>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2">
                <a:lumMod val="50000"/>
                <a:lumOff val="50000"/>
              </a:schemeClr>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1</a:t>
              </a:r>
              <a:endParaRPr lang="fr-FR" sz="1467" kern="0" dirty="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tx2">
                  <a:lumMod val="50000"/>
                  <a:lumOff val="50000"/>
                </a:schemeClr>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Ouverture de la séance</a:t>
              </a:r>
            </a:p>
          </p:txBody>
        </p:sp>
      </p:grpSp>
      <p:grpSp>
        <p:nvGrpSpPr>
          <p:cNvPr id="45" name="Group 44">
            <a:extLst>
              <a:ext uri="{FF2B5EF4-FFF2-40B4-BE49-F238E27FC236}">
                <a16:creationId xmlns:a16="http://schemas.microsoft.com/office/drawing/2014/main" id="{7AA13D06-2280-5296-5273-3F265180E7AD}"/>
              </a:ext>
            </a:extLst>
          </p:cNvPr>
          <p:cNvGrpSpPr/>
          <p:nvPr/>
        </p:nvGrpSpPr>
        <p:grpSpPr>
          <a:xfrm>
            <a:off x="2336945" y="2114436"/>
            <a:ext cx="7518111" cy="548005"/>
            <a:chOff x="1764463" y="1060636"/>
            <a:chExt cx="5638583" cy="411004"/>
          </a:xfrm>
        </p:grpSpPr>
        <p:sp>
          <p:nvSpPr>
            <p:cNvPr id="46" name="Google Shape;275;p28">
              <a:extLst>
                <a:ext uri="{FF2B5EF4-FFF2-40B4-BE49-F238E27FC236}">
                  <a16:creationId xmlns:a16="http://schemas.microsoft.com/office/drawing/2014/main" id="{DE71CE43-6CD4-0ED5-4059-3B350EA71DB5}"/>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Modelage</a:t>
              </a:r>
            </a:p>
          </p:txBody>
        </p:sp>
      </p:grpSp>
      <p:grpSp>
        <p:nvGrpSpPr>
          <p:cNvPr id="57" name="Group 56">
            <a:extLst>
              <a:ext uri="{FF2B5EF4-FFF2-40B4-BE49-F238E27FC236}">
                <a16:creationId xmlns:a16="http://schemas.microsoft.com/office/drawing/2014/main" id="{F0920BF8-C981-4610-6478-FDC5D2CA45FC}"/>
              </a:ext>
            </a:extLst>
          </p:cNvPr>
          <p:cNvGrpSpPr/>
          <p:nvPr/>
        </p:nvGrpSpPr>
        <p:grpSpPr>
          <a:xfrm>
            <a:off x="2336945" y="294081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3</a:t>
              </a:r>
              <a:endParaRPr lang="fr-FR" sz="1467" kern="0" dirty="0">
                <a:solidFill>
                  <a:srgbClr val="000000"/>
                </a:solidFill>
                <a:latin typeface="Arial"/>
                <a:ea typeface="Arial"/>
                <a:cs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collective</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5" y="3767193"/>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B07D"/>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4</a:t>
              </a:r>
              <a:endParaRPr lang="fr-FR" sz="1467" kern="0" dirty="0">
                <a:solidFill>
                  <a:srgbClr val="000000"/>
                </a:solidFill>
                <a:latin typeface="Arial"/>
                <a:ea typeface="Arial"/>
                <a:cs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BEB07D"/>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12 min</a:t>
              </a:r>
              <a:endParaRPr lang="fr-FR" sz="1467" b="1" kern="0" dirty="0">
                <a:solidFill>
                  <a:srgbClr val="000000"/>
                </a:solidFill>
                <a:latin typeface="Arial"/>
                <a:ea typeface="Arial"/>
                <a:cs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5" y="4593572"/>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5</a:t>
              </a:r>
              <a:endParaRPr lang="fr-FR" sz="1467" kern="0" dirty="0">
                <a:solidFill>
                  <a:srgbClr val="000000"/>
                </a:solidFill>
                <a:latin typeface="Arial"/>
                <a:ea typeface="Arial"/>
                <a:cs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10 min</a:t>
              </a:r>
              <a:endParaRPr lang="fr-FR" sz="1467" b="1" kern="0" dirty="0">
                <a:solidFill>
                  <a:srgbClr val="000000"/>
                </a:solidFill>
                <a:latin typeface="Arial"/>
                <a:ea typeface="Arial"/>
                <a:cs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5" y="5419952"/>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CA6A2"/>
            </a:solidFill>
            <a:ln cap="flat">
              <a:noFill/>
              <a:prstDash val="solid"/>
            </a:ln>
          </p:spPr>
          <p:txBody>
            <a:bodyPr vert="horz" wrap="square" lIns="68567" tIns="34271" rIns="68567" bIns="34271" anchor="ctr" anchorCtr="1" compatLnSpc="1">
              <a:noAutofit/>
            </a:bodyPr>
            <a:lstStyle/>
            <a:p>
              <a:pPr algn="ctr" defTabSz="121914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6</a:t>
              </a:r>
              <a:endParaRPr lang="fr-FR" sz="1467" kern="0" dirty="0">
                <a:solidFill>
                  <a:srgbClr val="000000"/>
                </a:solidFill>
                <a:latin typeface="Arial"/>
                <a:ea typeface="Arial"/>
                <a:cs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6CA6A2"/>
              </a:solidFill>
              <a:prstDash val="solid"/>
            </a:ln>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3 min</a:t>
              </a:r>
              <a:endParaRPr lang="fr-FR" sz="1467" b="1" kern="0" dirty="0">
                <a:solidFill>
                  <a:srgbClr val="000000"/>
                </a:solidFill>
                <a:latin typeface="Arial"/>
                <a:ea typeface="Arial"/>
                <a:cs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140">
                <a:defRPr sz="1800" b="0" i="0" u="none" strike="noStrike" kern="0" cap="none" spc="0" baseline="0">
                  <a:solidFill>
                    <a:srgbClr val="000000"/>
                  </a:solidFill>
                  <a:uFillTx/>
                </a:defRPr>
              </a:pPr>
              <a:r>
                <a:rPr lang="fr-FR" sz="1867" b="1" kern="0" dirty="0">
                  <a:solidFill>
                    <a:srgbClr val="44546A"/>
                  </a:solidFill>
                  <a:latin typeface="Poppins ExtraBold"/>
                  <a:ea typeface="Poppins ExtraBold"/>
                  <a:cs typeface="Poppins ExtraBold"/>
                </a:rPr>
                <a:t>Clôture</a:t>
              </a:r>
            </a:p>
          </p:txBody>
        </p:sp>
      </p:grpSp>
      <p:sp>
        <p:nvSpPr>
          <p:cNvPr id="5" name="ZoneTexte 4"/>
          <p:cNvSpPr txBox="1"/>
          <p:nvPr/>
        </p:nvSpPr>
        <p:spPr>
          <a:xfrm>
            <a:off x="406400" y="6339840"/>
            <a:ext cx="11226800" cy="307777"/>
          </a:xfrm>
          <a:prstGeom prst="rect">
            <a:avLst/>
          </a:prstGeom>
          <a:noFill/>
        </p:spPr>
        <p:txBody>
          <a:bodyPr wrap="square" rtlCol="0">
            <a:spAutoFit/>
          </a:bodyPr>
          <a:lstStyle/>
          <a:p>
            <a:r>
              <a:rPr lang="fr-FR" sz="1400" b="1" i="1" dirty="0">
                <a:solidFill>
                  <a:srgbClr val="FF0000"/>
                </a:solidFill>
              </a:rPr>
              <a:t>Les durées proposées sont à titre purement indicatif – à moduler en fonction des spécificités de chaque groupe-classe.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6004-2ABA-2F12-1893-5F9948793063}"/>
            </a:ext>
          </a:extLst>
        </p:cNvPr>
        <p:cNvGrpSpPr/>
        <p:nvPr/>
      </p:nvGrpSpPr>
      <p:grpSpPr>
        <a:xfrm>
          <a:off x="0" y="0"/>
          <a:ext cx="0" cy="0"/>
          <a:chOff x="0" y="0"/>
          <a:chExt cx="0" cy="0"/>
        </a:xfrm>
      </p:grpSpPr>
      <p:pic>
        <p:nvPicPr>
          <p:cNvPr id="12" name="Image 11"/>
          <p:cNvPicPr/>
          <p:nvPr/>
        </p:nvPicPr>
        <p:blipFill>
          <a:blip r:embed="rId2"/>
          <a:srcRect l="21281" t="24162" r="23649" b="48603"/>
          <a:stretch>
            <a:fillRect/>
          </a:stretch>
        </p:blipFill>
        <p:spPr bwMode="auto">
          <a:xfrm>
            <a:off x="413767" y="1116185"/>
            <a:ext cx="11176000" cy="3199638"/>
          </a:xfrm>
          <a:prstGeom prst="rect">
            <a:avLst/>
          </a:prstGeom>
          <a:noFill/>
          <a:ln w="9525">
            <a:noFill/>
            <a:miter lim="800000"/>
            <a:headEnd/>
            <a:tailEnd/>
          </a:ln>
        </p:spPr>
      </p:pic>
      <p:pic>
        <p:nvPicPr>
          <p:cNvPr id="11" name="Image 10"/>
          <p:cNvPicPr/>
          <p:nvPr/>
        </p:nvPicPr>
        <p:blipFill>
          <a:blip r:embed="rId3"/>
          <a:srcRect l="23385" t="66642" r="23655" b="26093"/>
          <a:stretch>
            <a:fillRect/>
          </a:stretch>
        </p:blipFill>
        <p:spPr bwMode="auto">
          <a:xfrm>
            <a:off x="484518" y="4607178"/>
            <a:ext cx="11478698" cy="635330"/>
          </a:xfrm>
          <a:prstGeom prst="rect">
            <a:avLst/>
          </a:prstGeom>
          <a:noFill/>
          <a:ln w="9525">
            <a:noFill/>
            <a:miter lim="800000"/>
            <a:headEnd/>
            <a:tailEnd/>
          </a:ln>
        </p:spPr>
      </p:pic>
      <p:sp>
        <p:nvSpPr>
          <p:cNvPr id="14" name="ZoneTexte 13"/>
          <p:cNvSpPr txBox="1"/>
          <p:nvPr/>
        </p:nvSpPr>
        <p:spPr>
          <a:xfrm>
            <a:off x="1257607" y="4874153"/>
            <a:ext cx="5563071" cy="461665"/>
          </a:xfrm>
          <a:prstGeom prst="rect">
            <a:avLst/>
          </a:prstGeom>
          <a:noFill/>
        </p:spPr>
        <p:txBody>
          <a:bodyPr wrap="square" rtlCol="0">
            <a:spAutoFit/>
          </a:bodyPr>
          <a:lstStyle/>
          <a:p>
            <a:r>
              <a:rPr lang="fr-MA" sz="2400" b="1" i="1" dirty="0">
                <a:solidFill>
                  <a:srgbClr val="FF0000"/>
                </a:solidFill>
              </a:rPr>
              <a:t>Le temps</a:t>
            </a:r>
            <a:endParaRPr lang="fr-FR" sz="2400" b="1" i="1" dirty="0">
              <a:solidFill>
                <a:srgbClr val="FF0000"/>
              </a:solidFill>
              <a:latin typeface="+mn-lt"/>
            </a:endParaRPr>
          </a:p>
        </p:txBody>
      </p:sp>
      <p:sp>
        <p:nvSpPr>
          <p:cNvPr id="2" name="Titre 1">
            <a:extLst>
              <a:ext uri="{FF2B5EF4-FFF2-40B4-BE49-F238E27FC236}">
                <a16:creationId xmlns:a16="http://schemas.microsoft.com/office/drawing/2014/main" id="{CBA03333-E5D3-7131-DA4E-1E1A19EE0ADB}"/>
              </a:ext>
            </a:extLst>
          </p:cNvPr>
          <p:cNvSpPr>
            <a:spLocks noGrp="1"/>
          </p:cNvSpPr>
          <p:nvPr>
            <p:ph type="title"/>
          </p:nvPr>
        </p:nvSpPr>
        <p:spPr/>
        <p:txBody>
          <a:bodyPr/>
          <a:lstStyle/>
          <a:p>
            <a:r>
              <a:rPr lang="fr-FR" dirty="0"/>
              <a:t>La variable dépendante est celle qu’on mesure ou on observe.</a:t>
            </a:r>
          </a:p>
        </p:txBody>
      </p:sp>
      <p:sp>
        <p:nvSpPr>
          <p:cNvPr id="5" name="Espace réservé du contenu 4">
            <a:extLst>
              <a:ext uri="{FF2B5EF4-FFF2-40B4-BE49-F238E27FC236}">
                <a16:creationId xmlns:a16="http://schemas.microsoft.com/office/drawing/2014/main" id="{DE369838-A478-6F81-AAAE-0DFEC0212D6E}"/>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6239263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6004-2ABA-2F12-1893-5F9948793063}"/>
            </a:ext>
          </a:extLst>
        </p:cNvPr>
        <p:cNvGrpSpPr/>
        <p:nvPr/>
      </p:nvGrpSpPr>
      <p:grpSpPr>
        <a:xfrm>
          <a:off x="0" y="0"/>
          <a:ext cx="0" cy="0"/>
          <a:chOff x="0" y="0"/>
          <a:chExt cx="0" cy="0"/>
        </a:xfrm>
      </p:grpSpPr>
      <p:pic>
        <p:nvPicPr>
          <p:cNvPr id="12" name="Image 11"/>
          <p:cNvPicPr/>
          <p:nvPr/>
        </p:nvPicPr>
        <p:blipFill>
          <a:blip r:embed="rId2"/>
          <a:srcRect l="21281" t="24162" r="23649" b="48603"/>
          <a:stretch>
            <a:fillRect/>
          </a:stretch>
        </p:blipFill>
        <p:spPr bwMode="auto">
          <a:xfrm>
            <a:off x="413767" y="1116185"/>
            <a:ext cx="11176000" cy="3199638"/>
          </a:xfrm>
          <a:prstGeom prst="rect">
            <a:avLst/>
          </a:prstGeom>
          <a:noFill/>
          <a:ln w="9525">
            <a:noFill/>
            <a:miter lim="800000"/>
            <a:headEnd/>
            <a:tailEnd/>
          </a:ln>
        </p:spPr>
      </p:pic>
      <p:pic>
        <p:nvPicPr>
          <p:cNvPr id="9" name="Image 8"/>
          <p:cNvPicPr/>
          <p:nvPr/>
        </p:nvPicPr>
        <p:blipFill>
          <a:blip r:embed="rId3"/>
          <a:srcRect l="23248" t="73883" r="21982" b="16899"/>
          <a:stretch>
            <a:fillRect/>
          </a:stretch>
        </p:blipFill>
        <p:spPr bwMode="auto">
          <a:xfrm>
            <a:off x="746922" y="4464344"/>
            <a:ext cx="10675057" cy="1277472"/>
          </a:xfrm>
          <a:prstGeom prst="rect">
            <a:avLst/>
          </a:prstGeom>
          <a:noFill/>
          <a:ln w="9525">
            <a:noFill/>
            <a:miter lim="800000"/>
            <a:headEnd/>
            <a:tailEnd/>
          </a:ln>
        </p:spPr>
      </p:pic>
      <p:sp>
        <p:nvSpPr>
          <p:cNvPr id="2" name="Titre 1">
            <a:extLst>
              <a:ext uri="{FF2B5EF4-FFF2-40B4-BE49-F238E27FC236}">
                <a16:creationId xmlns:a16="http://schemas.microsoft.com/office/drawing/2014/main" id="{7A844D51-0A68-24C4-2F11-D684E6D178B0}"/>
              </a:ext>
            </a:extLst>
          </p:cNvPr>
          <p:cNvSpPr>
            <a:spLocks noGrp="1"/>
          </p:cNvSpPr>
          <p:nvPr>
            <p:ph type="title"/>
          </p:nvPr>
        </p:nvSpPr>
        <p:spPr/>
        <p:txBody>
          <a:bodyPr/>
          <a:lstStyle/>
          <a:p>
            <a:r>
              <a:rPr lang="fr-FR" dirty="0"/>
              <a:t>Pour conclure sur la vitesse de dissolution, il faut comparer le temps de dissolution.</a:t>
            </a:r>
          </a:p>
        </p:txBody>
      </p:sp>
      <p:sp>
        <p:nvSpPr>
          <p:cNvPr id="5" name="Espace réservé du contenu 4">
            <a:extLst>
              <a:ext uri="{FF2B5EF4-FFF2-40B4-BE49-F238E27FC236}">
                <a16:creationId xmlns:a16="http://schemas.microsoft.com/office/drawing/2014/main" id="{76E44C91-E672-7D44-B267-1F2FE9F92A55}"/>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31153326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C6004-2ABA-2F12-1893-5F994879306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9CCFEB5-8E9C-C782-1B1B-C6AC2BAA711F}"/>
              </a:ext>
            </a:extLst>
          </p:cNvPr>
          <p:cNvPicPr/>
          <p:nvPr/>
        </p:nvPicPr>
        <p:blipFill>
          <a:blip r:embed="rId2"/>
          <a:srcRect l="23248" t="73883" r="21982" b="16899"/>
          <a:stretch>
            <a:fillRect/>
          </a:stretch>
        </p:blipFill>
        <p:spPr bwMode="auto">
          <a:xfrm>
            <a:off x="746922" y="4464344"/>
            <a:ext cx="10675057" cy="1277472"/>
          </a:xfrm>
          <a:prstGeom prst="rect">
            <a:avLst/>
          </a:prstGeom>
          <a:noFill/>
          <a:ln w="9525">
            <a:noFill/>
            <a:miter lim="800000"/>
            <a:headEnd/>
            <a:tailEnd/>
          </a:ln>
        </p:spPr>
      </p:pic>
      <p:pic>
        <p:nvPicPr>
          <p:cNvPr id="12" name="Image 11"/>
          <p:cNvPicPr/>
          <p:nvPr/>
        </p:nvPicPr>
        <p:blipFill>
          <a:blip r:embed="rId3"/>
          <a:srcRect l="21281" t="24162" r="23649" b="48603"/>
          <a:stretch>
            <a:fillRect/>
          </a:stretch>
        </p:blipFill>
        <p:spPr bwMode="auto">
          <a:xfrm>
            <a:off x="413767" y="1116185"/>
            <a:ext cx="11176000" cy="3199638"/>
          </a:xfrm>
          <a:prstGeom prst="rect">
            <a:avLst/>
          </a:prstGeom>
          <a:noFill/>
          <a:ln w="9525">
            <a:noFill/>
            <a:miter lim="800000"/>
            <a:headEnd/>
            <a:tailEnd/>
          </a:ln>
        </p:spPr>
      </p:pic>
      <p:sp>
        <p:nvSpPr>
          <p:cNvPr id="11" name="ZoneTexte 10"/>
          <p:cNvSpPr txBox="1"/>
          <p:nvPr/>
        </p:nvSpPr>
        <p:spPr>
          <a:xfrm>
            <a:off x="3939405" y="4911427"/>
            <a:ext cx="2007771" cy="461665"/>
          </a:xfrm>
          <a:prstGeom prst="rect">
            <a:avLst/>
          </a:prstGeom>
          <a:noFill/>
        </p:spPr>
        <p:txBody>
          <a:bodyPr wrap="square" rtlCol="0">
            <a:spAutoFit/>
          </a:bodyPr>
          <a:lstStyle/>
          <a:p>
            <a:r>
              <a:rPr lang="fr-MA" sz="2400" b="1" i="1" dirty="0">
                <a:solidFill>
                  <a:srgbClr val="FF0000"/>
                </a:solidFill>
              </a:rPr>
              <a:t>plus grande</a:t>
            </a:r>
            <a:r>
              <a:rPr lang="fr-MA" sz="2400" b="1" i="1" dirty="0">
                <a:solidFill>
                  <a:srgbClr val="FF0000"/>
                </a:solidFill>
                <a:latin typeface="+mn-lt"/>
              </a:rPr>
              <a:t> </a:t>
            </a:r>
            <a:endParaRPr lang="fr-FR" sz="2400" b="1" i="1" dirty="0">
              <a:solidFill>
                <a:srgbClr val="FF0000"/>
              </a:solidFill>
              <a:latin typeface="+mn-lt"/>
            </a:endParaRPr>
          </a:p>
        </p:txBody>
      </p:sp>
      <p:sp>
        <p:nvSpPr>
          <p:cNvPr id="13" name="ZoneTexte 12"/>
          <p:cNvSpPr txBox="1"/>
          <p:nvPr/>
        </p:nvSpPr>
        <p:spPr>
          <a:xfrm>
            <a:off x="5947176" y="5333136"/>
            <a:ext cx="2211965" cy="461665"/>
          </a:xfrm>
          <a:prstGeom prst="rect">
            <a:avLst/>
          </a:prstGeom>
          <a:noFill/>
        </p:spPr>
        <p:txBody>
          <a:bodyPr wrap="square" rtlCol="0">
            <a:spAutoFit/>
          </a:bodyPr>
          <a:lstStyle/>
          <a:p>
            <a:r>
              <a:rPr lang="fr-MA" sz="2400" b="1" i="1" dirty="0">
                <a:solidFill>
                  <a:srgbClr val="FF0000"/>
                </a:solidFill>
              </a:rPr>
              <a:t>augmente</a:t>
            </a:r>
            <a:r>
              <a:rPr lang="fr-MA" sz="2400" b="1" i="1" dirty="0">
                <a:solidFill>
                  <a:srgbClr val="FF0000"/>
                </a:solidFill>
                <a:latin typeface="+mn-lt"/>
              </a:rPr>
              <a:t> </a:t>
            </a:r>
            <a:endParaRPr lang="fr-FR" sz="2400" b="1" i="1" dirty="0">
              <a:solidFill>
                <a:srgbClr val="FF0000"/>
              </a:solidFill>
              <a:latin typeface="+mn-lt"/>
            </a:endParaRPr>
          </a:p>
        </p:txBody>
      </p:sp>
      <p:sp>
        <p:nvSpPr>
          <p:cNvPr id="2" name="Titre 1">
            <a:extLst>
              <a:ext uri="{FF2B5EF4-FFF2-40B4-BE49-F238E27FC236}">
                <a16:creationId xmlns:a16="http://schemas.microsoft.com/office/drawing/2014/main" id="{46A326CA-AA1C-A0DA-7368-9776DAAA1F02}"/>
              </a:ext>
            </a:extLst>
          </p:cNvPr>
          <p:cNvSpPr>
            <a:spLocks noGrp="1"/>
          </p:cNvSpPr>
          <p:nvPr>
            <p:ph type="title"/>
          </p:nvPr>
        </p:nvSpPr>
        <p:spPr/>
        <p:txBody>
          <a:bodyPr/>
          <a:lstStyle/>
          <a:p>
            <a:r>
              <a:rPr lang="fr-FR" dirty="0"/>
              <a:t>La variable dépendante est celle qu’on mesure ou on observe.</a:t>
            </a:r>
          </a:p>
        </p:txBody>
      </p:sp>
      <p:sp>
        <p:nvSpPr>
          <p:cNvPr id="5" name="Espace réservé du contenu 4">
            <a:extLst>
              <a:ext uri="{FF2B5EF4-FFF2-40B4-BE49-F238E27FC236}">
                <a16:creationId xmlns:a16="http://schemas.microsoft.com/office/drawing/2014/main" id="{2E7219EB-B362-3C25-0E57-5F1E574187AB}"/>
              </a:ext>
            </a:extLst>
          </p:cNvPr>
          <p:cNvSpPr>
            <a:spLocks noGrp="1"/>
          </p:cNvSpPr>
          <p:nvPr>
            <p:ph sz="quarter" idx="11"/>
          </p:nvPr>
        </p:nvSpPr>
        <p:spPr/>
        <p:txBody>
          <a:bodyPr/>
          <a:lstStyle/>
          <a:p>
            <a:r>
              <a:rPr lang="fr-FR" dirty="0"/>
              <a:t>L’</a:t>
            </a:r>
            <a:r>
              <a:rPr lang="fr-FR" dirty="0" err="1"/>
              <a:t>enseignant·e</a:t>
            </a:r>
            <a:r>
              <a:rPr lang="fr-FR" dirty="0"/>
              <a:t> désigne des représentants de quelques binômes pour répondre et verbaliser le raisonnement avant d’afficher la réponse correcte.</a:t>
            </a:r>
          </a:p>
        </p:txBody>
      </p:sp>
    </p:spTree>
    <p:extLst>
      <p:ext uri="{BB962C8B-B14F-4D97-AF65-F5344CB8AC3E}">
        <p14:creationId xmlns:p14="http://schemas.microsoft.com/office/powerpoint/2010/main" val="364417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12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pic>
        <p:nvPicPr>
          <p:cNvPr id="10" name="Image 9"/>
          <p:cNvPicPr/>
          <p:nvPr/>
        </p:nvPicPr>
        <p:blipFill>
          <a:blip r:embed="rId2"/>
          <a:srcRect l="22202" t="24864" r="22296" b="12558"/>
          <a:stretch>
            <a:fillRect/>
          </a:stretch>
        </p:blipFill>
        <p:spPr bwMode="auto">
          <a:xfrm>
            <a:off x="307910" y="1025813"/>
            <a:ext cx="11737910" cy="5580260"/>
          </a:xfrm>
          <a:prstGeom prst="rect">
            <a:avLst/>
          </a:prstGeom>
          <a:noFill/>
          <a:ln w="9525">
            <a:noFill/>
            <a:miter lim="800000"/>
            <a:headEnd/>
            <a:tailEnd/>
          </a:ln>
        </p:spPr>
      </p:pic>
      <p:sp>
        <p:nvSpPr>
          <p:cNvPr id="5" name="Titre 4">
            <a:extLst>
              <a:ext uri="{FF2B5EF4-FFF2-40B4-BE49-F238E27FC236}">
                <a16:creationId xmlns:a16="http://schemas.microsoft.com/office/drawing/2014/main" id="{DB1C9253-DFAD-81C4-565A-3EEA2D3DFCFE}"/>
              </a:ext>
            </a:extLst>
          </p:cNvPr>
          <p:cNvSpPr>
            <a:spLocks noGrp="1"/>
          </p:cNvSpPr>
          <p:nvPr>
            <p:ph type="title"/>
          </p:nvPr>
        </p:nvSpPr>
        <p:spPr/>
        <p:txBody>
          <a:bodyPr/>
          <a:lstStyle/>
          <a:p>
            <a:r>
              <a:rPr lang="fr-FR" dirty="0"/>
              <a:t>Maintenant c’est le moment de travailler tout seul. Voir le livret p 45 «je m’entraîne seul » .</a:t>
            </a:r>
          </a:p>
        </p:txBody>
      </p:sp>
      <p:sp>
        <p:nvSpPr>
          <p:cNvPr id="8" name="Espace réservé du contenu 7">
            <a:extLst>
              <a:ext uri="{FF2B5EF4-FFF2-40B4-BE49-F238E27FC236}">
                <a16:creationId xmlns:a16="http://schemas.microsoft.com/office/drawing/2014/main" id="{4FB8671D-9C31-E6E0-B16C-271147417121}"/>
              </a:ext>
            </a:extLst>
          </p:cNvPr>
          <p:cNvSpPr>
            <a:spLocks noGrp="1"/>
          </p:cNvSpPr>
          <p:nvPr>
            <p:ph sz="quarter" idx="11"/>
          </p:nvPr>
        </p:nvSpPr>
        <p:spPr/>
        <p:txBody>
          <a:bodyPr/>
          <a:lstStyle/>
          <a:p>
            <a:r>
              <a:rPr lang="fr-FR" dirty="0"/>
              <a:t>L’</a:t>
            </a:r>
            <a:r>
              <a:rPr lang="fr-FR" dirty="0" err="1"/>
              <a:t>enseignant·e</a:t>
            </a:r>
            <a:r>
              <a:rPr lang="fr-FR" dirty="0"/>
              <a:t> circule dans la classe pour repérer les élèves en difficulté et orienter ceux qui maîtrisent la tâche vers les défis proposés à la page 50. </a:t>
            </a:r>
          </a:p>
        </p:txBody>
      </p:sp>
    </p:spTree>
    <p:extLst>
      <p:ext uri="{BB962C8B-B14F-4D97-AF65-F5344CB8AC3E}">
        <p14:creationId xmlns:p14="http://schemas.microsoft.com/office/powerpoint/2010/main" val="39766180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pPr defTabSz="457200"/>
            <a:r>
              <a:rPr lang="fr-FR" sz="4000" b="1" dirty="0">
                <a:solidFill>
                  <a:prstClr val="black"/>
                </a:solidFill>
              </a:rPr>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00550" y="2764900"/>
            <a:ext cx="3390900" cy="2714625"/>
          </a:xfrm>
          <a:prstGeom prst="rect">
            <a:avLst/>
          </a:prstGeom>
        </p:spPr>
      </p:pic>
      <p:sp>
        <p:nvSpPr>
          <p:cNvPr id="2" name="Titre 1">
            <a:extLst>
              <a:ext uri="{FF2B5EF4-FFF2-40B4-BE49-F238E27FC236}">
                <a16:creationId xmlns:a16="http://schemas.microsoft.com/office/drawing/2014/main" id="{9DD74050-F208-125D-A84D-C71E766A85E5}"/>
              </a:ext>
            </a:extLst>
          </p:cNvPr>
          <p:cNvSpPr>
            <a:spLocks noGrp="1"/>
          </p:cNvSpPr>
          <p:nvPr>
            <p:ph type="title"/>
          </p:nvPr>
        </p:nvSpPr>
        <p:spPr/>
        <p:txBody>
          <a:bodyPr/>
          <a:lstStyle/>
          <a:p>
            <a:r>
              <a:rPr lang="fr-FR" dirty="0"/>
              <a:t>Le temps est terminé. Corrigeons ensemble l’exercice.</a:t>
            </a:r>
          </a:p>
        </p:txBody>
      </p:sp>
      <p:sp>
        <p:nvSpPr>
          <p:cNvPr id="8" name="Espace réservé du contenu 7">
            <a:extLst>
              <a:ext uri="{FF2B5EF4-FFF2-40B4-BE49-F238E27FC236}">
                <a16:creationId xmlns:a16="http://schemas.microsoft.com/office/drawing/2014/main" id="{A656A696-4A89-1537-FAC7-8CCC412E50A0}"/>
              </a:ext>
            </a:extLst>
          </p:cNvPr>
          <p:cNvSpPr>
            <a:spLocks noGrp="1"/>
          </p:cNvSpPr>
          <p:nvPr>
            <p:ph sz="quarter" idx="11"/>
          </p:nvPr>
        </p:nvSpPr>
        <p:spPr/>
        <p:txBody>
          <a:bodyPr/>
          <a:lstStyle/>
          <a:p>
            <a:r>
              <a:rPr lang="fr-FR" dirty="0"/>
              <a:t>L’</a:t>
            </a:r>
            <a:r>
              <a:rPr lang="fr-FR" dirty="0" err="1"/>
              <a:t>enseignant·e</a:t>
            </a:r>
            <a:r>
              <a:rPr lang="fr-FR" dirty="0"/>
              <a:t> fait participer les élèves à la correction en leur demandant de présenter leurs réponses et de les justifier.</a:t>
            </a:r>
          </a:p>
        </p:txBody>
      </p:sp>
    </p:spTree>
    <p:extLst>
      <p:ext uri="{BB962C8B-B14F-4D97-AF65-F5344CB8AC3E}">
        <p14:creationId xmlns:p14="http://schemas.microsoft.com/office/powerpoint/2010/main" val="490009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pic>
        <p:nvPicPr>
          <p:cNvPr id="17" name="Image 16"/>
          <p:cNvPicPr/>
          <p:nvPr/>
        </p:nvPicPr>
        <p:blipFill>
          <a:blip r:embed="rId2"/>
          <a:srcRect l="22202" t="24864" r="22296" b="12558"/>
          <a:stretch>
            <a:fillRect/>
          </a:stretch>
        </p:blipFill>
        <p:spPr bwMode="auto">
          <a:xfrm>
            <a:off x="307910" y="1025813"/>
            <a:ext cx="11737910" cy="5580260"/>
          </a:xfrm>
          <a:prstGeom prst="rect">
            <a:avLst/>
          </a:prstGeom>
          <a:noFill/>
          <a:ln w="9525">
            <a:noFill/>
            <a:miter lim="800000"/>
            <a:headEnd/>
            <a:tailEnd/>
          </a:ln>
        </p:spPr>
      </p:pic>
      <p:sp>
        <p:nvSpPr>
          <p:cNvPr id="18" name="ZoneTexte 17"/>
          <p:cNvSpPr txBox="1"/>
          <p:nvPr/>
        </p:nvSpPr>
        <p:spPr>
          <a:xfrm>
            <a:off x="1176741" y="3935562"/>
            <a:ext cx="5563071" cy="461665"/>
          </a:xfrm>
          <a:prstGeom prst="rect">
            <a:avLst/>
          </a:prstGeom>
          <a:noFill/>
        </p:spPr>
        <p:txBody>
          <a:bodyPr wrap="square" rtlCol="0">
            <a:spAutoFit/>
          </a:bodyPr>
          <a:lstStyle/>
          <a:p>
            <a:r>
              <a:rPr lang="fr-MA" sz="2400" b="1" i="1" dirty="0">
                <a:solidFill>
                  <a:srgbClr val="FF0000"/>
                </a:solidFill>
              </a:rPr>
              <a:t>La température.</a:t>
            </a:r>
            <a:endParaRPr lang="fr-FR" sz="2400" b="1" i="1" dirty="0">
              <a:solidFill>
                <a:srgbClr val="FF0000"/>
              </a:solidFill>
              <a:latin typeface="+mn-lt"/>
            </a:endParaRPr>
          </a:p>
        </p:txBody>
      </p:sp>
      <p:sp>
        <p:nvSpPr>
          <p:cNvPr id="19" name="ZoneTexte 18"/>
          <p:cNvSpPr txBox="1"/>
          <p:nvPr/>
        </p:nvSpPr>
        <p:spPr>
          <a:xfrm>
            <a:off x="1176742" y="3689529"/>
            <a:ext cx="5563071" cy="461665"/>
          </a:xfrm>
          <a:prstGeom prst="rect">
            <a:avLst/>
          </a:prstGeom>
          <a:noFill/>
        </p:spPr>
        <p:txBody>
          <a:bodyPr wrap="square" rtlCol="0">
            <a:spAutoFit/>
          </a:bodyPr>
          <a:lstStyle/>
          <a:p>
            <a:r>
              <a:rPr lang="fr-MA" sz="2400" b="1" i="1" dirty="0">
                <a:solidFill>
                  <a:srgbClr val="FF0000"/>
                </a:solidFill>
              </a:rPr>
              <a:t>La surface de contact;</a:t>
            </a:r>
            <a:r>
              <a:rPr lang="fr-MA" sz="2400" b="1" i="1" dirty="0">
                <a:solidFill>
                  <a:srgbClr val="FF0000"/>
                </a:solidFill>
                <a:latin typeface="+mn-lt"/>
              </a:rPr>
              <a:t> </a:t>
            </a:r>
            <a:endParaRPr lang="fr-FR" sz="2400" b="1" i="1" dirty="0">
              <a:solidFill>
                <a:srgbClr val="FF0000"/>
              </a:solidFill>
              <a:latin typeface="+mn-lt"/>
            </a:endParaRPr>
          </a:p>
        </p:txBody>
      </p:sp>
      <p:sp>
        <p:nvSpPr>
          <p:cNvPr id="20" name="ZoneTexte 19"/>
          <p:cNvSpPr txBox="1"/>
          <p:nvPr/>
        </p:nvSpPr>
        <p:spPr>
          <a:xfrm>
            <a:off x="1285599" y="4600818"/>
            <a:ext cx="5563071" cy="461665"/>
          </a:xfrm>
          <a:prstGeom prst="rect">
            <a:avLst/>
          </a:prstGeom>
          <a:noFill/>
        </p:spPr>
        <p:txBody>
          <a:bodyPr wrap="square" rtlCol="0">
            <a:spAutoFit/>
          </a:bodyPr>
          <a:lstStyle/>
          <a:p>
            <a:r>
              <a:rPr lang="fr-MA" sz="2400" b="1" i="1" dirty="0">
                <a:solidFill>
                  <a:srgbClr val="FF0000"/>
                </a:solidFill>
              </a:rPr>
              <a:t>L’agitation.</a:t>
            </a:r>
            <a:r>
              <a:rPr lang="fr-MA" sz="2400" b="1" i="1" dirty="0">
                <a:solidFill>
                  <a:srgbClr val="FF0000"/>
                </a:solidFill>
                <a:latin typeface="+mn-lt"/>
              </a:rPr>
              <a:t> </a:t>
            </a:r>
            <a:endParaRPr lang="fr-FR" sz="2400" b="1" i="1" dirty="0">
              <a:solidFill>
                <a:srgbClr val="FF0000"/>
              </a:solidFill>
              <a:latin typeface="+mn-lt"/>
            </a:endParaRPr>
          </a:p>
        </p:txBody>
      </p:sp>
      <p:sp>
        <p:nvSpPr>
          <p:cNvPr id="21" name="ZoneTexte 20"/>
          <p:cNvSpPr txBox="1"/>
          <p:nvPr/>
        </p:nvSpPr>
        <p:spPr>
          <a:xfrm>
            <a:off x="835269" y="5141780"/>
            <a:ext cx="3307827" cy="461665"/>
          </a:xfrm>
          <a:prstGeom prst="rect">
            <a:avLst/>
          </a:prstGeom>
          <a:noFill/>
        </p:spPr>
        <p:txBody>
          <a:bodyPr wrap="square" rtlCol="0">
            <a:spAutoFit/>
          </a:bodyPr>
          <a:lstStyle/>
          <a:p>
            <a:r>
              <a:rPr lang="fr-MA" sz="2400" b="1" i="1" dirty="0">
                <a:solidFill>
                  <a:srgbClr val="FF0000"/>
                </a:solidFill>
              </a:rPr>
              <a:t>Le temps de dissolution. </a:t>
            </a:r>
            <a:endParaRPr lang="fr-FR" sz="2400" b="1" i="1" dirty="0">
              <a:solidFill>
                <a:srgbClr val="FF0000"/>
              </a:solidFill>
            </a:endParaRPr>
          </a:p>
        </p:txBody>
      </p:sp>
      <p:sp>
        <p:nvSpPr>
          <p:cNvPr id="22" name="ZoneTexte 21"/>
          <p:cNvSpPr txBox="1"/>
          <p:nvPr/>
        </p:nvSpPr>
        <p:spPr>
          <a:xfrm>
            <a:off x="4456431" y="5779296"/>
            <a:ext cx="3307827" cy="461665"/>
          </a:xfrm>
          <a:prstGeom prst="rect">
            <a:avLst/>
          </a:prstGeom>
          <a:noFill/>
        </p:spPr>
        <p:txBody>
          <a:bodyPr wrap="square" rtlCol="0">
            <a:spAutoFit/>
          </a:bodyPr>
          <a:lstStyle/>
          <a:p>
            <a:r>
              <a:rPr lang="fr-MA" sz="2400" b="1" i="1" dirty="0">
                <a:solidFill>
                  <a:srgbClr val="FF0000"/>
                </a:solidFill>
              </a:rPr>
              <a:t>plus petite </a:t>
            </a:r>
            <a:endParaRPr lang="fr-FR" sz="2400" b="1" i="1" dirty="0">
              <a:solidFill>
                <a:srgbClr val="FF0000"/>
              </a:solidFill>
            </a:endParaRPr>
          </a:p>
        </p:txBody>
      </p:sp>
      <p:sp>
        <p:nvSpPr>
          <p:cNvPr id="23" name="ZoneTexte 22"/>
          <p:cNvSpPr txBox="1"/>
          <p:nvPr/>
        </p:nvSpPr>
        <p:spPr>
          <a:xfrm>
            <a:off x="2595096" y="6090617"/>
            <a:ext cx="1548000" cy="461665"/>
          </a:xfrm>
          <a:prstGeom prst="rect">
            <a:avLst/>
          </a:prstGeom>
          <a:noFill/>
        </p:spPr>
        <p:txBody>
          <a:bodyPr wrap="square" rtlCol="0">
            <a:spAutoFit/>
          </a:bodyPr>
          <a:lstStyle/>
          <a:p>
            <a:r>
              <a:rPr lang="fr-MA" sz="2400" b="1" i="1" dirty="0">
                <a:solidFill>
                  <a:srgbClr val="FF0000"/>
                </a:solidFill>
              </a:rPr>
              <a:t>augmente</a:t>
            </a:r>
            <a:r>
              <a:rPr lang="fr-MA" sz="2000" b="1" dirty="0">
                <a:solidFill>
                  <a:srgbClr val="FF0000"/>
                </a:solidFill>
                <a:latin typeface="+mn-lt"/>
              </a:rPr>
              <a:t> </a:t>
            </a:r>
            <a:endParaRPr lang="fr-FR" sz="2000" b="1" dirty="0">
              <a:solidFill>
                <a:srgbClr val="FF0000"/>
              </a:solidFill>
              <a:latin typeface="+mn-lt"/>
            </a:endParaRPr>
          </a:p>
        </p:txBody>
      </p:sp>
      <p:sp>
        <p:nvSpPr>
          <p:cNvPr id="5" name="Titre 4">
            <a:extLst>
              <a:ext uri="{FF2B5EF4-FFF2-40B4-BE49-F238E27FC236}">
                <a16:creationId xmlns:a16="http://schemas.microsoft.com/office/drawing/2014/main" id="{1923A7F8-4629-7806-EDD0-D320DF19C57C}"/>
              </a:ext>
            </a:extLst>
          </p:cNvPr>
          <p:cNvSpPr>
            <a:spLocks noGrp="1"/>
          </p:cNvSpPr>
          <p:nvPr>
            <p:ph type="title"/>
          </p:nvPr>
        </p:nvSpPr>
        <p:spPr/>
        <p:txBody>
          <a:bodyPr/>
          <a:lstStyle/>
          <a:p>
            <a:r>
              <a:rPr lang="fr-FR" dirty="0"/>
              <a:t>Les réponses sont : </a:t>
            </a:r>
          </a:p>
        </p:txBody>
      </p:sp>
      <p:sp>
        <p:nvSpPr>
          <p:cNvPr id="7" name="Espace réservé du contenu 6">
            <a:extLst>
              <a:ext uri="{FF2B5EF4-FFF2-40B4-BE49-F238E27FC236}">
                <a16:creationId xmlns:a16="http://schemas.microsoft.com/office/drawing/2014/main" id="{28ED5E97-04C6-9D3E-D3D0-4CC5C5C68FA0}"/>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333740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r>
              <a:rPr lang="fr-FR" dirty="0"/>
              <a:t>03 Min</a:t>
            </a:r>
          </a:p>
        </p:txBody>
      </p:sp>
    </p:spTree>
    <p:extLst>
      <p:ext uri="{BB962C8B-B14F-4D97-AF65-F5344CB8AC3E}">
        <p14:creationId xmlns:p14="http://schemas.microsoft.com/office/powerpoint/2010/main" val="38959518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br>
              <a:rPr lang="fr-FR" dirty="0"/>
            </a:br>
            <a:endParaRPr lang="fr-FR" dirty="0"/>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sp>
        <p:nvSpPr>
          <p:cNvPr id="11" name="Google Shape;2054;p38">
            <a:extLst>
              <a:ext uri="{FF2B5EF4-FFF2-40B4-BE49-F238E27FC236}">
                <a16:creationId xmlns:a16="http://schemas.microsoft.com/office/drawing/2014/main" id="{1435E354-D12D-A887-D49D-D4E76F1A9266}"/>
              </a:ext>
            </a:extLst>
          </p:cNvPr>
          <p:cNvSpPr/>
          <p:nvPr/>
        </p:nvSpPr>
        <p:spPr>
          <a:xfrm>
            <a:off x="914400" y="3129408"/>
            <a:ext cx="10856067" cy="71115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dirty="0"/>
          </a:p>
        </p:txBody>
      </p:sp>
      <p:pic>
        <p:nvPicPr>
          <p:cNvPr id="12" name="Image 23">
            <a:extLst>
              <a:ext uri="{FF2B5EF4-FFF2-40B4-BE49-F238E27FC236}">
                <a16:creationId xmlns:a16="http://schemas.microsoft.com/office/drawing/2014/main" id="{B6F9DC54-5CE8-CF31-F89E-6E297EE10C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0809" y="3142518"/>
            <a:ext cx="650244" cy="609384"/>
          </a:xfrm>
          <a:prstGeom prst="rect">
            <a:avLst/>
          </a:prstGeom>
        </p:spPr>
      </p:pic>
      <p:sp>
        <p:nvSpPr>
          <p:cNvPr id="14" name="Google Shape;7876;p43">
            <a:extLst>
              <a:ext uri="{FF2B5EF4-FFF2-40B4-BE49-F238E27FC236}">
                <a16:creationId xmlns:a16="http://schemas.microsoft.com/office/drawing/2014/main" id="{B870F64A-E90B-6C8D-8607-E4036996587D}"/>
              </a:ext>
            </a:extLst>
          </p:cNvPr>
          <p:cNvSpPr txBox="1"/>
          <p:nvPr/>
        </p:nvSpPr>
        <p:spPr>
          <a:xfrm>
            <a:off x="878466" y="3224523"/>
            <a:ext cx="10650292" cy="461624"/>
          </a:xfrm>
          <a:prstGeom prst="rect">
            <a:avLst/>
          </a:prstGeom>
          <a:noFill/>
          <a:ln>
            <a:noFill/>
          </a:ln>
        </p:spPr>
        <p:txBody>
          <a:bodyPr spcFirstLastPara="1" wrap="square" lIns="91425" tIns="45700" rIns="91425" bIns="45700" anchor="t" anchorCtr="0">
            <a:spAutoFit/>
          </a:bodyPr>
          <a:lstStyle/>
          <a:p>
            <a:r>
              <a:rPr lang="fr-FR" sz="24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sz="2400" b="1" dirty="0">
                <a:solidFill>
                  <a:srgbClr val="FF0000"/>
                </a:solidFill>
                <a:latin typeface="Calibri" panose="020F0502020204030204" pitchFamily="34" charset="0"/>
                <a:ea typeface="Calibri" panose="020F0502020204030204" pitchFamily="34" charset="0"/>
                <a:cs typeface="Calibri" panose="020F0502020204030204" pitchFamily="34" charset="0"/>
              </a:rPr>
              <a:t>Comparer</a:t>
            </a:r>
            <a:r>
              <a:rPr lang="fr-FR" sz="2400" b="1" dirty="0">
                <a:solidFill>
                  <a:schemeClr val="tx1"/>
                </a:solidFill>
                <a:latin typeface="Calibri" panose="020F0502020204030204" pitchFamily="34" charset="0"/>
                <a:ea typeface="Calibri" panose="020F0502020204030204" pitchFamily="34" charset="0"/>
                <a:cs typeface="Calibri" panose="020F0502020204030204" pitchFamily="34" charset="0"/>
              </a:rPr>
              <a:t> la vitesse de dissolution d’un même soluté dans différentes conditions.</a:t>
            </a:r>
          </a:p>
        </p:txBody>
      </p:sp>
      <p:sp>
        <p:nvSpPr>
          <p:cNvPr id="2" name="Titre 1">
            <a:extLst>
              <a:ext uri="{FF2B5EF4-FFF2-40B4-BE49-F238E27FC236}">
                <a16:creationId xmlns:a16="http://schemas.microsoft.com/office/drawing/2014/main" id="{EF73A446-EC46-C3BC-4B3C-BEB7CFF89429}"/>
              </a:ext>
            </a:extLst>
          </p:cNvPr>
          <p:cNvSpPr>
            <a:spLocks noGrp="1"/>
          </p:cNvSpPr>
          <p:nvPr>
            <p:ph type="title"/>
          </p:nvPr>
        </p:nvSpPr>
        <p:spPr/>
        <p:txBody>
          <a:bodyPr/>
          <a:lstStyle/>
          <a:p>
            <a:r>
              <a:rPr lang="fr-FR" dirty="0"/>
              <a:t>Avant de finir cette séance, c’était quoi notre tâche ?</a:t>
            </a:r>
          </a:p>
        </p:txBody>
      </p:sp>
      <p:sp>
        <p:nvSpPr>
          <p:cNvPr id="8" name="Espace réservé du contenu 7">
            <a:extLst>
              <a:ext uri="{FF2B5EF4-FFF2-40B4-BE49-F238E27FC236}">
                <a16:creationId xmlns:a16="http://schemas.microsoft.com/office/drawing/2014/main" id="{455C3D48-453D-4D7C-0E18-B4CFA393FB26}"/>
              </a:ext>
            </a:extLst>
          </p:cNvPr>
          <p:cNvSpPr>
            <a:spLocks noGrp="1"/>
          </p:cNvSpPr>
          <p:nvPr>
            <p:ph sz="quarter" idx="11"/>
          </p:nvPr>
        </p:nvSpPr>
        <p:spPr/>
        <p:txBody>
          <a:bodyPr/>
          <a:lstStyle/>
          <a:p>
            <a:r>
              <a:rPr lang="fr-FR" dirty="0"/>
              <a:t>L’</a:t>
            </a:r>
            <a:r>
              <a:rPr lang="fr-FR" dirty="0" err="1"/>
              <a:t>enseignant.e</a:t>
            </a:r>
            <a:r>
              <a:rPr lang="fr-FR" dirty="0"/>
              <a:t> peut revenir sur les activités du modelage, de la pratique en binôme et de la pratique autonome pour rappeler la tâche principale.</a:t>
            </a:r>
          </a:p>
        </p:txBody>
      </p:sp>
    </p:spTree>
    <p:extLst>
      <p:ext uri="{BB962C8B-B14F-4D97-AF65-F5344CB8AC3E}">
        <p14:creationId xmlns:p14="http://schemas.microsoft.com/office/powerpoint/2010/main" val="2696547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1DD44B3-2ECC-8E73-7AB6-47B427663729}"/>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B0A6C83-9B87-FCD8-63FB-3803C46C9694}"/>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E3320B3B-90C7-C1B3-09C6-81ACA009541F}"/>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C7F10022-23D6-311C-F092-CED679E4BE6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BD27AC25-B29A-602F-372F-391BB2A0C07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B2EC7153-8E5F-4E83-4F71-0117492C850D}"/>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 </a:t>
              </a:r>
            </a:p>
          </p:txBody>
        </p:sp>
      </p:grpSp>
      <p:sp>
        <p:nvSpPr>
          <p:cNvPr id="5" name="ZoneTexte 4">
            <a:extLst>
              <a:ext uri="{FF2B5EF4-FFF2-40B4-BE49-F238E27FC236}">
                <a16:creationId xmlns:a16="http://schemas.microsoft.com/office/drawing/2014/main" id="{216DB805-9B4D-221E-8260-A0953AB732CE}"/>
              </a:ext>
            </a:extLst>
          </p:cNvPr>
          <p:cNvSpPr txBox="1"/>
          <p:nvPr/>
        </p:nvSpPr>
        <p:spPr>
          <a:xfrm>
            <a:off x="2518146" y="3730252"/>
            <a:ext cx="7007087"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Ouverture de la séance</a:t>
            </a:r>
          </a:p>
        </p:txBody>
      </p:sp>
      <p:pic>
        <p:nvPicPr>
          <p:cNvPr id="8" name="Picture 18">
            <a:extLst>
              <a:ext uri="{FF2B5EF4-FFF2-40B4-BE49-F238E27FC236}">
                <a16:creationId xmlns:a16="http://schemas.microsoft.com/office/drawing/2014/main" id="{7EFAB845-52AB-3ED4-2B7F-4B4D2C55310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618023" y="1373275"/>
            <a:ext cx="2096135" cy="2158333"/>
          </a:xfrm>
          <a:prstGeom prst="rect">
            <a:avLst/>
          </a:prstGeom>
        </p:spPr>
      </p:pic>
      <p:pic>
        <p:nvPicPr>
          <p:cNvPr id="6" name="Google Shape;1333;p128">
            <a:extLst>
              <a:ext uri="{FF2B5EF4-FFF2-40B4-BE49-F238E27FC236}">
                <a16:creationId xmlns:a16="http://schemas.microsoft.com/office/drawing/2014/main" id="{74465CA4-4DC2-3583-5485-5DAF3EFA2EA5}"/>
              </a:ext>
            </a:extLst>
          </p:cNvPr>
          <p:cNvPicPr>
            <a:picLocks noChangeAspect="1"/>
          </p:cNvPicPr>
          <p:nvPr/>
        </p:nvPicPr>
        <p:blipFill>
          <a:blip r:embed="rId5">
            <a:alphaModFix/>
          </a:blip>
          <a:srcRect/>
          <a:stretch>
            <a:fillRect/>
          </a:stretch>
        </p:blipFill>
        <p:spPr>
          <a:xfrm>
            <a:off x="5870301" y="1689491"/>
            <a:ext cx="649253" cy="649253"/>
          </a:xfrm>
          <a:prstGeom prst="rect">
            <a:avLst/>
          </a:prstGeom>
          <a:noFill/>
          <a:ln cap="flat">
            <a:noFill/>
          </a:ln>
        </p:spPr>
      </p:pic>
    </p:spTree>
    <p:extLst>
      <p:ext uri="{BB962C8B-B14F-4D97-AF65-F5344CB8AC3E}">
        <p14:creationId xmlns:p14="http://schemas.microsoft.com/office/powerpoint/2010/main" val="28609766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14910-9A1F-83EE-98D3-BA55D976F10E}"/>
            </a:ext>
          </a:extLst>
        </p:cNvPr>
        <p:cNvGrpSpPr/>
        <p:nvPr/>
      </p:nvGrpSpPr>
      <p:grpSpPr>
        <a:xfrm>
          <a:off x="0" y="0"/>
          <a:ext cx="0" cy="0"/>
          <a:chOff x="0" y="0"/>
          <a:chExt cx="0" cy="0"/>
        </a:xfrm>
      </p:grpSpPr>
      <p:sp>
        <p:nvSpPr>
          <p:cNvPr id="21" name="Google Shape;1274;p40"/>
          <p:cNvSpPr txBox="1"/>
          <p:nvPr/>
        </p:nvSpPr>
        <p:spPr>
          <a:xfrm>
            <a:off x="849496" y="1270216"/>
            <a:ext cx="889945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dirty="0">
                <a:solidFill>
                  <a:srgbClr val="0040C0"/>
                </a:solidFill>
                <a:latin typeface="Calibri"/>
                <a:ea typeface="Calibri"/>
                <a:cs typeface="Calibri"/>
                <a:sym typeface="Calibri"/>
              </a:rPr>
              <a:t>1. Première étape</a:t>
            </a:r>
            <a:r>
              <a:rPr lang="fr-FR" sz="2400" dirty="0">
                <a:solidFill>
                  <a:schemeClr val="dk1"/>
                </a:solidFill>
                <a:latin typeface="Calibri"/>
                <a:ea typeface="Calibri"/>
                <a:cs typeface="Calibri"/>
                <a:sym typeface="Calibri"/>
              </a:rPr>
              <a:t>: J’identifie les facteurs fixes.</a:t>
            </a:r>
            <a:endParaRPr dirty="0"/>
          </a:p>
        </p:txBody>
      </p:sp>
      <p:sp>
        <p:nvSpPr>
          <p:cNvPr id="22" name="Google Shape;1275;p40"/>
          <p:cNvSpPr txBox="1"/>
          <p:nvPr/>
        </p:nvSpPr>
        <p:spPr>
          <a:xfrm>
            <a:off x="849496" y="2612132"/>
            <a:ext cx="1086736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dirty="0">
                <a:solidFill>
                  <a:srgbClr val="0040C0"/>
                </a:solidFill>
                <a:latin typeface="Calibri"/>
                <a:ea typeface="Calibri"/>
                <a:cs typeface="Calibri"/>
                <a:sym typeface="Calibri"/>
              </a:rPr>
              <a:t>2. Deuxième étape:</a:t>
            </a:r>
            <a:r>
              <a:rPr lang="fr-FR" sz="2400" dirty="0">
                <a:solidFill>
                  <a:srgbClr val="0040C0"/>
                </a:solidFill>
                <a:latin typeface="Calibri"/>
                <a:ea typeface="Calibri"/>
                <a:cs typeface="Calibri"/>
                <a:sym typeface="Calibri"/>
              </a:rPr>
              <a:t> </a:t>
            </a:r>
            <a:r>
              <a:rPr lang="fr-FR" sz="2400" dirty="0">
                <a:solidFill>
                  <a:schemeClr val="dk1"/>
                </a:solidFill>
                <a:latin typeface="Calibri"/>
                <a:ea typeface="Calibri"/>
                <a:cs typeface="Calibri"/>
                <a:sym typeface="Calibri"/>
              </a:rPr>
              <a:t>J’identifie la variable indépendante(qu’on a fait varier). </a:t>
            </a:r>
            <a:endParaRPr dirty="0"/>
          </a:p>
        </p:txBody>
      </p:sp>
      <p:sp>
        <p:nvSpPr>
          <p:cNvPr id="23" name="Google Shape;1276;p40"/>
          <p:cNvSpPr txBox="1"/>
          <p:nvPr/>
        </p:nvSpPr>
        <p:spPr>
          <a:xfrm>
            <a:off x="849496" y="3758171"/>
            <a:ext cx="1086736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dirty="0">
                <a:solidFill>
                  <a:srgbClr val="0040C0"/>
                </a:solidFill>
                <a:latin typeface="Calibri"/>
                <a:ea typeface="Calibri"/>
                <a:cs typeface="Calibri"/>
                <a:sym typeface="Calibri"/>
              </a:rPr>
              <a:t>3.Troisième étape:</a:t>
            </a:r>
            <a:r>
              <a:rPr lang="fr-FR" sz="2400" dirty="0">
                <a:solidFill>
                  <a:srgbClr val="0040C0"/>
                </a:solidFill>
                <a:latin typeface="Calibri"/>
                <a:ea typeface="Calibri"/>
                <a:cs typeface="Calibri"/>
                <a:sym typeface="Calibri"/>
              </a:rPr>
              <a:t> </a:t>
            </a:r>
            <a:r>
              <a:rPr lang="fr-FR" sz="2400" dirty="0">
                <a:solidFill>
                  <a:schemeClr val="dk1"/>
                </a:solidFill>
                <a:latin typeface="Calibri"/>
                <a:ea typeface="Calibri"/>
                <a:cs typeface="Calibri"/>
                <a:sym typeface="Calibri"/>
              </a:rPr>
              <a:t>J’identifie la variable dépendante(celle qu’on mesure).</a:t>
            </a:r>
            <a:endParaRPr dirty="0"/>
          </a:p>
        </p:txBody>
      </p:sp>
      <p:sp>
        <p:nvSpPr>
          <p:cNvPr id="25" name="Google Shape;1276;p40"/>
          <p:cNvSpPr txBox="1"/>
          <p:nvPr/>
        </p:nvSpPr>
        <p:spPr>
          <a:xfrm>
            <a:off x="849496" y="4842712"/>
            <a:ext cx="10867366" cy="830956"/>
          </a:xfrm>
          <a:prstGeom prst="rect">
            <a:avLst/>
          </a:prstGeom>
          <a:noFill/>
          <a:ln>
            <a:noFill/>
          </a:ln>
        </p:spPr>
        <p:txBody>
          <a:bodyPr spcFirstLastPara="1" wrap="square" lIns="91425" tIns="45700" rIns="91425" bIns="45700" anchor="t" anchorCtr="0">
            <a:spAutoFit/>
          </a:bodyPr>
          <a:lstStyle/>
          <a:p>
            <a:pPr lvl="0"/>
            <a:r>
              <a:rPr lang="fr-FR" sz="2400" b="1" dirty="0">
                <a:solidFill>
                  <a:srgbClr val="0040C0"/>
                </a:solidFill>
                <a:ea typeface="Calibri"/>
                <a:cs typeface="Calibri"/>
                <a:sym typeface="Calibri"/>
              </a:rPr>
              <a:t>4.Quatrième étape:</a:t>
            </a:r>
            <a:r>
              <a:rPr lang="fr-FR" sz="2400" dirty="0">
                <a:solidFill>
                  <a:srgbClr val="0040C0"/>
                </a:solidFill>
                <a:latin typeface="Calibri"/>
                <a:ea typeface="Calibri"/>
                <a:cs typeface="Calibri"/>
                <a:sym typeface="Calibri"/>
              </a:rPr>
              <a:t> </a:t>
            </a:r>
            <a:r>
              <a:rPr lang="fr-FR" sz="2400" dirty="0">
                <a:solidFill>
                  <a:schemeClr val="dk1"/>
                </a:solidFill>
                <a:latin typeface="Calibri"/>
                <a:ea typeface="Calibri"/>
                <a:cs typeface="Calibri"/>
                <a:sym typeface="Calibri"/>
              </a:rPr>
              <a:t>j’analyse les valeurs de la variable dépendante et je tire une conclusion sur la vitesse de dissolution.</a:t>
            </a:r>
            <a:endParaRPr dirty="0"/>
          </a:p>
        </p:txBody>
      </p:sp>
      <p:sp>
        <p:nvSpPr>
          <p:cNvPr id="2" name="Titre 1">
            <a:extLst>
              <a:ext uri="{FF2B5EF4-FFF2-40B4-BE49-F238E27FC236}">
                <a16:creationId xmlns:a16="http://schemas.microsoft.com/office/drawing/2014/main" id="{F9CDC2FF-D7E6-4BF4-A712-20140E239E56}"/>
              </a:ext>
            </a:extLst>
          </p:cNvPr>
          <p:cNvSpPr>
            <a:spLocks noGrp="1"/>
          </p:cNvSpPr>
          <p:nvPr>
            <p:ph type="title"/>
          </p:nvPr>
        </p:nvSpPr>
        <p:spPr/>
        <p:txBody>
          <a:bodyPr/>
          <a:lstStyle/>
          <a:p>
            <a:r>
              <a:rPr lang="fr-FR" dirty="0"/>
              <a:t>Pour comparer la vitesse de dissolution d’un même soluté dans différentes conditions , je suis les étapes suivantes: </a:t>
            </a:r>
          </a:p>
        </p:txBody>
      </p:sp>
      <p:sp>
        <p:nvSpPr>
          <p:cNvPr id="5" name="Espace réservé du contenu 4">
            <a:extLst>
              <a:ext uri="{FF2B5EF4-FFF2-40B4-BE49-F238E27FC236}">
                <a16:creationId xmlns:a16="http://schemas.microsoft.com/office/drawing/2014/main" id="{CA12CD0B-2340-0E17-A858-957A2A0F4F50}"/>
              </a:ext>
            </a:extLst>
          </p:cNvPr>
          <p:cNvSpPr>
            <a:spLocks noGrp="1"/>
          </p:cNvSpPr>
          <p:nvPr>
            <p:ph sz="quarter" idx="11"/>
          </p:nvPr>
        </p:nvSpPr>
        <p:spPr/>
        <p:txBody>
          <a:bodyPr/>
          <a:lstStyle/>
          <a:p>
            <a:r>
              <a:rPr lang="fr-FR" dirty="0"/>
              <a:t>L’enseignant veille à ce que les élèves participent à cette clôture.</a:t>
            </a:r>
          </a:p>
        </p:txBody>
      </p:sp>
    </p:spTree>
    <p:extLst>
      <p:ext uri="{BB962C8B-B14F-4D97-AF65-F5344CB8AC3E}">
        <p14:creationId xmlns:p14="http://schemas.microsoft.com/office/powerpoint/2010/main" val="425416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1F27D-0C97-862C-1E69-D8326A3A569F}"/>
            </a:ext>
          </a:extLst>
        </p:cNvPr>
        <p:cNvGrpSpPr/>
        <p:nvPr/>
      </p:nvGrpSpPr>
      <p:grpSpPr>
        <a:xfrm>
          <a:off x="0" y="0"/>
          <a:ext cx="0" cy="0"/>
          <a:chOff x="0" y="0"/>
          <a:chExt cx="0" cy="0"/>
        </a:xfrm>
      </p:grpSpPr>
      <p:sp>
        <p:nvSpPr>
          <p:cNvPr id="7" name="Rectangle 6"/>
          <p:cNvSpPr/>
          <p:nvPr/>
        </p:nvSpPr>
        <p:spPr>
          <a:xfrm>
            <a:off x="628032" y="1836706"/>
            <a:ext cx="11259167" cy="3046988"/>
          </a:xfrm>
          <a:prstGeom prst="rect">
            <a:avLst/>
          </a:prstGeom>
          <a:ln w="12700">
            <a:noFill/>
          </a:ln>
        </p:spPr>
        <p:txBody>
          <a:bodyPr wrap="square">
            <a:spAutoFit/>
          </a:bodyPr>
          <a:lstStyle/>
          <a:p>
            <a:pPr marL="457200" indent="-457200">
              <a:buClr>
                <a:schemeClr val="accent6"/>
              </a:buClr>
              <a:buFont typeface="Wingdings" panose="05000000000000000000" pitchFamily="2" charset="2"/>
              <a:buChar char="q"/>
            </a:pPr>
            <a:r>
              <a:rPr lang="fr-MA" sz="3200" dirty="0">
                <a:solidFill>
                  <a:schemeClr val="tx1"/>
                </a:solidFill>
              </a:rPr>
              <a:t> </a:t>
            </a:r>
            <a:r>
              <a:rPr lang="fr-MA" sz="3200" b="1" dirty="0">
                <a:solidFill>
                  <a:schemeClr val="tx1"/>
                </a:solidFill>
              </a:rPr>
              <a:t>L’élévation de la température accélère </a:t>
            </a:r>
            <a:r>
              <a:rPr lang="fr-MA" sz="3200" dirty="0">
                <a:solidFill>
                  <a:schemeClr val="tx1"/>
                </a:solidFill>
              </a:rPr>
              <a:t>la vitesse de dissolution.</a:t>
            </a:r>
          </a:p>
          <a:p>
            <a:pPr marL="457200" indent="-457200">
              <a:buClr>
                <a:schemeClr val="accent6"/>
              </a:buClr>
              <a:buFont typeface="Wingdings" panose="05000000000000000000" pitchFamily="2" charset="2"/>
              <a:buChar char="q"/>
            </a:pPr>
            <a:endParaRPr lang="fr-MA" sz="3200" dirty="0">
              <a:solidFill>
                <a:schemeClr val="tx1"/>
              </a:solidFill>
            </a:endParaRPr>
          </a:p>
          <a:p>
            <a:pPr marL="457200" indent="-457200">
              <a:buClr>
                <a:schemeClr val="accent6"/>
              </a:buClr>
              <a:buFont typeface="Wingdings" panose="05000000000000000000" pitchFamily="2" charset="2"/>
              <a:buChar char="q"/>
            </a:pPr>
            <a:r>
              <a:rPr lang="fr-MA" sz="3200" b="1" dirty="0">
                <a:solidFill>
                  <a:schemeClr val="tx1"/>
                </a:solidFill>
              </a:rPr>
              <a:t>L’augmentation de la surface de contact accélère </a:t>
            </a:r>
            <a:r>
              <a:rPr lang="fr-MA" sz="3200" dirty="0">
                <a:solidFill>
                  <a:schemeClr val="tx1"/>
                </a:solidFill>
              </a:rPr>
              <a:t>la vitesse de dissolution.</a:t>
            </a:r>
          </a:p>
          <a:p>
            <a:pPr marL="457200" indent="-457200">
              <a:buClr>
                <a:schemeClr val="accent6"/>
              </a:buClr>
              <a:buFont typeface="Wingdings" panose="05000000000000000000" pitchFamily="2" charset="2"/>
              <a:buChar char="q"/>
            </a:pPr>
            <a:endParaRPr lang="fr-FR" sz="3200" dirty="0">
              <a:solidFill>
                <a:schemeClr val="tx1"/>
              </a:solidFill>
            </a:endParaRPr>
          </a:p>
          <a:p>
            <a:pPr marL="457200" indent="-457200">
              <a:buClr>
                <a:schemeClr val="accent6"/>
              </a:buClr>
              <a:buFont typeface="Wingdings" panose="05000000000000000000" pitchFamily="2" charset="2"/>
              <a:buChar char="q"/>
            </a:pPr>
            <a:r>
              <a:rPr lang="fr-FR" sz="3200" b="1" dirty="0">
                <a:solidFill>
                  <a:schemeClr val="tx1"/>
                </a:solidFill>
              </a:rPr>
              <a:t>L’agitation accélère </a:t>
            </a:r>
            <a:r>
              <a:rPr lang="fr-FR" sz="3200" dirty="0">
                <a:solidFill>
                  <a:schemeClr val="tx1"/>
                </a:solidFill>
              </a:rPr>
              <a:t>la vitesse de dissolution.</a:t>
            </a:r>
          </a:p>
        </p:txBody>
      </p:sp>
      <p:sp>
        <p:nvSpPr>
          <p:cNvPr id="2" name="Titre 1">
            <a:extLst>
              <a:ext uri="{FF2B5EF4-FFF2-40B4-BE49-F238E27FC236}">
                <a16:creationId xmlns:a16="http://schemas.microsoft.com/office/drawing/2014/main" id="{CAF368BC-D976-DCF1-A818-C7B4AC2468E3}"/>
              </a:ext>
            </a:extLst>
          </p:cNvPr>
          <p:cNvSpPr>
            <a:spLocks noGrp="1"/>
          </p:cNvSpPr>
          <p:nvPr>
            <p:ph type="title"/>
          </p:nvPr>
        </p:nvSpPr>
        <p:spPr/>
        <p:txBody>
          <a:bodyPr/>
          <a:lstStyle/>
          <a:p>
            <a:r>
              <a:rPr lang="fr-FR" dirty="0"/>
              <a:t>Voilà ce qu’il faut bien retenir aussi.</a:t>
            </a:r>
          </a:p>
        </p:txBody>
      </p:sp>
      <p:sp>
        <p:nvSpPr>
          <p:cNvPr id="5" name="Espace réservé du contenu 4">
            <a:extLst>
              <a:ext uri="{FF2B5EF4-FFF2-40B4-BE49-F238E27FC236}">
                <a16:creationId xmlns:a16="http://schemas.microsoft.com/office/drawing/2014/main" id="{F04F7E27-8FC4-EF12-D6FC-154030975ADE}"/>
              </a:ext>
            </a:extLst>
          </p:cNvPr>
          <p:cNvSpPr>
            <a:spLocks noGrp="1"/>
          </p:cNvSpPr>
          <p:nvPr>
            <p:ph sz="quarter" idx="11"/>
          </p:nvPr>
        </p:nvSpPr>
        <p:spPr/>
        <p:txBody>
          <a:bodyPr/>
          <a:lstStyle/>
          <a:p>
            <a:r>
              <a:rPr lang="fr-FR" dirty="0"/>
              <a:t>L’enseignant fait participer les élèves pour rappeler de la façon d’identifier un solvant, un soluté et une solution lors d’une dissolution..</a:t>
            </a:r>
          </a:p>
        </p:txBody>
      </p:sp>
    </p:spTree>
    <p:extLst>
      <p:ext uri="{BB962C8B-B14F-4D97-AF65-F5344CB8AC3E}">
        <p14:creationId xmlns:p14="http://schemas.microsoft.com/office/powerpoint/2010/main" val="31560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p:nvPr>
        </p:nvSpPr>
        <p:spPr/>
        <p:txBody>
          <a:bodyPr/>
          <a:lstStyle/>
          <a:p>
            <a:r>
              <a:rPr lang="fr-FR" dirty="0"/>
              <a:t>On termine cette séance par la carte lexicale suivante.</a:t>
            </a:r>
            <a:endParaRPr lang="fr-MA" dirty="0"/>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sz="quarter" idx="10"/>
          </p:nvPr>
        </p:nvSpPr>
        <p:spPr/>
        <p:txBody>
          <a:bodyPr/>
          <a:lstStyle/>
          <a:p>
            <a:r>
              <a:rPr lang="fr-FR" dirty="0">
                <a:solidFill>
                  <a:schemeClr val="bg1">
                    <a:lumMod val="65000"/>
                  </a:schemeClr>
                </a:solidFill>
                <a:latin typeface="Calibri" panose="020F0502020204030204" pitchFamily="34" charset="0"/>
                <a:cs typeface="Calibri" panose="020F0502020204030204" pitchFamily="34" charset="0"/>
              </a:rPr>
              <a:t>Faire participer les élèves à la lecture de la carte</a:t>
            </a:r>
          </a:p>
        </p:txBody>
      </p:sp>
      <p:sp>
        <p:nvSpPr>
          <p:cNvPr id="3" name="Espace réservé du contenu 2">
            <a:extLst>
              <a:ext uri="{FF2B5EF4-FFF2-40B4-BE49-F238E27FC236}">
                <a16:creationId xmlns:a16="http://schemas.microsoft.com/office/drawing/2014/main" id="{24F55B4A-596B-9162-4565-300284BB670E}"/>
              </a:ext>
            </a:extLst>
          </p:cNvPr>
          <p:cNvSpPr>
            <a:spLocks noGrp="1"/>
          </p:cNvSpPr>
          <p:nvPr>
            <p:ph sz="quarter" idx="11"/>
          </p:nvPr>
        </p:nvSpPr>
        <p:spPr/>
        <p:txBody>
          <a:bodyPr/>
          <a:lstStyle/>
          <a:p>
            <a:endParaRPr lang="fr-FR"/>
          </a:p>
        </p:txBody>
      </p:sp>
      <p:grpSp>
        <p:nvGrpSpPr>
          <p:cNvPr id="2" name="Groupe 71"/>
          <p:cNvGrpSpPr/>
          <p:nvPr/>
        </p:nvGrpSpPr>
        <p:grpSpPr>
          <a:xfrm>
            <a:off x="251225" y="1017352"/>
            <a:ext cx="11467378" cy="5023579"/>
            <a:chOff x="376689" y="1602971"/>
            <a:chExt cx="11467378" cy="5023579"/>
          </a:xfrm>
        </p:grpSpPr>
        <p:sp>
          <p:nvSpPr>
            <p:cNvPr id="19" name="Rectangle 18"/>
            <p:cNvSpPr/>
            <p:nvPr/>
          </p:nvSpPr>
          <p:spPr>
            <a:xfrm>
              <a:off x="376689" y="2095190"/>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1" i="0" u="none" strike="noStrike" kern="0" cap="none" spc="0" normalizeH="0" baseline="0" noProof="0">
                <a:ln>
                  <a:noFill/>
                </a:ln>
                <a:solidFill>
                  <a:srgbClr val="FFFFFF"/>
                </a:solidFill>
                <a:effectLst/>
                <a:uLnTx/>
                <a:uFillTx/>
                <a:latin typeface="Arial"/>
                <a:ea typeface="+mn-ea"/>
                <a:cs typeface="+mn-cs"/>
              </a:endParaRPr>
            </a:p>
          </p:txBody>
        </p:sp>
        <p:sp>
          <p:nvSpPr>
            <p:cNvPr id="20" name="Rectangle à coins arrondis 2"/>
            <p:cNvSpPr/>
            <p:nvPr/>
          </p:nvSpPr>
          <p:spPr>
            <a:xfrm>
              <a:off x="4673600" y="2922668"/>
              <a:ext cx="270256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r>
                <a:rPr lang="fr-FR" b="1" dirty="0">
                  <a:latin typeface="Calibri" panose="020F0502020204030204" pitchFamily="34" charset="0"/>
                  <a:ea typeface="Calibri" panose="020F0502020204030204" pitchFamily="34" charset="0"/>
                  <a:cs typeface="Calibri" panose="020F0502020204030204" pitchFamily="34" charset="0"/>
                </a:rPr>
                <a:t>Comparer la vitesse de dissolution d’un même soluté dans différentes conditions.</a:t>
              </a:r>
              <a:endParaRPr lang="fr-MA" b="1" dirty="0">
                <a:latin typeface="Calibri" panose="020F0502020204030204" pitchFamily="34" charset="0"/>
                <a:ea typeface="Calibri" panose="020F0502020204030204" pitchFamily="34" charset="0"/>
                <a:cs typeface="Calibri" panose="020F0502020204030204" pitchFamily="34" charset="0"/>
              </a:endParaRPr>
            </a:p>
          </p:txBody>
        </p:sp>
        <p:sp>
          <p:nvSpPr>
            <p:cNvPr id="22"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MA" sz="1400" b="0" i="1" u="none" strike="noStrike" kern="0" cap="none" spc="0" normalizeH="0" baseline="0" noProof="0" dirty="0">
                  <a:ln>
                    <a:noFill/>
                  </a:ln>
                  <a:solidFill>
                    <a:srgbClr val="000000"/>
                  </a:solidFill>
                  <a:effectLst/>
                  <a:uLnTx/>
                  <a:uFillTx/>
                  <a:latin typeface="Arial"/>
                </a:rPr>
                <a:t>Ma </a:t>
              </a:r>
              <a:r>
                <a:rPr lang="fr-MA" sz="1400" i="1" kern="0" dirty="0">
                  <a:solidFill>
                    <a:srgbClr val="000000"/>
                  </a:solidFill>
                  <a:latin typeface="Arial"/>
                </a:rPr>
                <a:t>tâche</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4" name="Rectangle à coins arrondis 24"/>
            <p:cNvSpPr/>
            <p:nvPr/>
          </p:nvSpPr>
          <p:spPr>
            <a:xfrm>
              <a:off x="8628196" y="3356424"/>
              <a:ext cx="2824480" cy="1804160"/>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5" name="ZoneTexte 27"/>
            <p:cNvSpPr txBox="1"/>
            <p:nvPr/>
          </p:nvSpPr>
          <p:spPr>
            <a:xfrm>
              <a:off x="8772569" y="2950941"/>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Verbes de consigne</a:t>
              </a:r>
              <a:endParaRPr kumimoji="0" lang="fr-MA" sz="1400" b="0" i="1" u="none" strike="noStrike" kern="0" cap="none" spc="0" normalizeH="0" baseline="0" noProof="0" dirty="0">
                <a:ln>
                  <a:noFill/>
                </a:ln>
                <a:solidFill>
                  <a:srgbClr val="000000"/>
                </a:solidFill>
                <a:effectLst/>
                <a:uLnTx/>
                <a:uFillTx/>
                <a:latin typeface="Arial"/>
              </a:endParaRPr>
            </a:p>
          </p:txBody>
        </p:sp>
        <p:sp>
          <p:nvSpPr>
            <p:cNvPr id="26" name="Rectangle à coins arrondis 28"/>
            <p:cNvSpPr/>
            <p:nvPr/>
          </p:nvSpPr>
          <p:spPr>
            <a:xfrm>
              <a:off x="904238" y="5461789"/>
              <a:ext cx="7291101" cy="913153"/>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7" name="ZoneTexte 29"/>
            <p:cNvSpPr txBox="1"/>
            <p:nvPr/>
          </p:nvSpPr>
          <p:spPr>
            <a:xfrm>
              <a:off x="904240" y="5160584"/>
              <a:ext cx="338702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Structures pour répondre</a:t>
              </a:r>
              <a:endParaRPr kumimoji="0" lang="fr-MA" sz="1400" b="0" i="1" u="none" strike="noStrike" kern="0" cap="none" spc="0" normalizeH="0" baseline="0" noProof="0" dirty="0">
                <a:ln>
                  <a:noFill/>
                </a:ln>
                <a:solidFill>
                  <a:srgbClr val="000000"/>
                </a:solidFill>
                <a:effectLst/>
                <a:uLnTx/>
                <a:uFillTx/>
                <a:latin typeface="Arial"/>
              </a:endParaRPr>
            </a:p>
          </p:txBody>
        </p:sp>
        <p:cxnSp>
          <p:nvCxnSpPr>
            <p:cNvPr id="28" name="Connecteur en angle 5"/>
            <p:cNvCxnSpPr>
              <a:cxnSpLocks/>
              <a:endCxn id="20" idx="1"/>
            </p:cNvCxnSpPr>
            <p:nvPr/>
          </p:nvCxnSpPr>
          <p:spPr>
            <a:xfrm>
              <a:off x="3515360" y="3202772"/>
              <a:ext cx="1158240" cy="578184"/>
            </a:xfrm>
            <a:prstGeom prst="bentConnector3">
              <a:avLst/>
            </a:prstGeom>
            <a:noFill/>
            <a:ln w="9525" cap="flat" cmpd="sng" algn="ctr">
              <a:solidFill>
                <a:srgbClr val="FFAB40"/>
              </a:solidFill>
              <a:prstDash val="solid"/>
            </a:ln>
            <a:effectLst/>
          </p:spPr>
        </p:cxnSp>
        <p:sp>
          <p:nvSpPr>
            <p:cNvPr id="30" name="ZoneTexte 32"/>
            <p:cNvSpPr txBox="1"/>
            <p:nvPr/>
          </p:nvSpPr>
          <p:spPr>
            <a:xfrm>
              <a:off x="8823230" y="3359665"/>
              <a:ext cx="2479040" cy="1600438"/>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MA" sz="1400" b="0" i="0" u="none" strike="noStrike" kern="0" cap="none" spc="0" normalizeH="0" baseline="0" noProof="0" dirty="0">
                  <a:ln>
                    <a:noFill/>
                  </a:ln>
                  <a:solidFill>
                    <a:srgbClr val="000000"/>
                  </a:solidFill>
                  <a:effectLst/>
                  <a:uLnTx/>
                  <a:uFillTx/>
                  <a:latin typeface="Arial"/>
                </a:rPr>
                <a:t>Comparer</a:t>
              </a:r>
            </a:p>
            <a:p>
              <a:pPr marR="0" lvl="0" defTabSz="914400" eaLnBrk="1" fontAlgn="auto" latinLnBrk="0" hangingPunct="1">
                <a:lnSpc>
                  <a:spcPct val="100000"/>
                </a:lnSpc>
                <a:spcBef>
                  <a:spcPts val="0"/>
                </a:spcBef>
                <a:spcAft>
                  <a:spcPts val="0"/>
                </a:spcAft>
                <a:buClrTx/>
                <a:buSzTx/>
                <a:tabLst/>
                <a:defRPr/>
              </a:pP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MA" sz="1400" kern="0" dirty="0">
                  <a:solidFill>
                    <a:srgbClr val="000000"/>
                  </a:solidFill>
                  <a:latin typeface="Arial"/>
                </a:rPr>
                <a:t>Distinguer</a:t>
              </a:r>
            </a:p>
            <a:p>
              <a:pPr marR="0" lvl="0" defTabSz="914400" eaLnBrk="1" fontAlgn="auto" latinLnBrk="0" hangingPunct="1">
                <a:lnSpc>
                  <a:spcPct val="100000"/>
                </a:lnSpc>
                <a:spcBef>
                  <a:spcPts val="0"/>
                </a:spcBef>
                <a:spcAft>
                  <a:spcPts val="0"/>
                </a:spcAft>
                <a:buClrTx/>
                <a:buSzTx/>
                <a:tabLst/>
                <a:defRPr/>
              </a:pPr>
              <a:endParaRPr lang="fr-MA" sz="1400" kern="0" dirty="0">
                <a:solidFill>
                  <a:srgbClr val="000000"/>
                </a:solidFill>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MA" sz="1400" kern="0" dirty="0">
                  <a:solidFill>
                    <a:srgbClr val="000000"/>
                  </a:solidFill>
                  <a:latin typeface="Arial"/>
                </a:rPr>
                <a:t>Identifier</a:t>
              </a:r>
            </a:p>
            <a:p>
              <a:pPr marR="0" lvl="0" defTabSz="914400" eaLnBrk="1" fontAlgn="auto" latinLnBrk="0" hangingPunct="1">
                <a:lnSpc>
                  <a:spcPct val="100000"/>
                </a:lnSpc>
                <a:spcBef>
                  <a:spcPts val="0"/>
                </a:spcBef>
                <a:spcAft>
                  <a:spcPts val="0"/>
                </a:spcAft>
                <a:buClrTx/>
                <a:buSzTx/>
                <a:tabLst/>
                <a:defRPr/>
              </a:pPr>
              <a:endParaRPr lang="fr-MA" sz="1400" kern="0" dirty="0">
                <a:solidFill>
                  <a:srgbClr val="000000"/>
                </a:solidFill>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MA" sz="1400" kern="0" dirty="0">
                  <a:solidFill>
                    <a:srgbClr val="000000"/>
                  </a:solidFill>
                  <a:latin typeface="Arial"/>
                </a:rPr>
                <a:t>Conclure</a:t>
              </a:r>
              <a:endParaRPr lang="fr-FR" sz="1400" kern="0" dirty="0">
                <a:solidFill>
                  <a:srgbClr val="000000"/>
                </a:solidFill>
                <a:latin typeface="Arial"/>
              </a:endParaRPr>
            </a:p>
          </p:txBody>
        </p:sp>
        <p:sp>
          <p:nvSpPr>
            <p:cNvPr id="31" name="Rectangle à coins arrondis 34"/>
            <p:cNvSpPr/>
            <p:nvPr/>
          </p:nvSpPr>
          <p:spPr>
            <a:xfrm>
              <a:off x="735158" y="2950941"/>
              <a:ext cx="2702560" cy="1328060"/>
            </a:xfrm>
            <a:prstGeom prst="roundRect">
              <a:avLst>
                <a:gd name="adj" fmla="val 8096"/>
              </a:avLst>
            </a:prstGeom>
            <a:solidFill>
              <a:srgbClr val="78909C">
                <a:alpha val="30000"/>
              </a:srgbClr>
            </a:solidFill>
            <a:ln w="25400" cap="flat" cmpd="sng" algn="ctr">
              <a:solidFill>
                <a:srgbClr val="78909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600" b="1" i="0" u="none" strike="noStrike" kern="0" cap="none" spc="0" normalizeH="0" baseline="0" noProof="0" dirty="0">
                <a:ln>
                  <a:noFill/>
                </a:ln>
                <a:solidFill>
                  <a:srgbClr val="000000"/>
                </a:solidFill>
                <a:effectLst/>
                <a:uLnTx/>
                <a:uFillTx/>
                <a:latin typeface="Arial"/>
                <a:ea typeface="+mn-ea"/>
                <a:cs typeface="+mn-cs"/>
              </a:endParaRPr>
            </a:p>
          </p:txBody>
        </p:sp>
        <p:sp>
          <p:nvSpPr>
            <p:cNvPr id="32" name="ZoneTexte 35"/>
            <p:cNvSpPr txBox="1"/>
            <p:nvPr/>
          </p:nvSpPr>
          <p:spPr>
            <a:xfrm>
              <a:off x="818970" y="2386296"/>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MA" sz="1400" b="0" i="1" u="none" strike="noStrike" kern="0" cap="none" spc="0" normalizeH="0" baseline="0" noProof="0" dirty="0">
                  <a:ln>
                    <a:noFill/>
                  </a:ln>
                  <a:solidFill>
                    <a:srgbClr val="000000"/>
                  </a:solidFill>
                  <a:effectLst/>
                  <a:uLnTx/>
                  <a:uFillTx/>
                  <a:latin typeface="Arial"/>
                </a:rPr>
                <a:t>Vocabulaire scientifique</a:t>
              </a:r>
            </a:p>
          </p:txBody>
        </p:sp>
        <p:cxnSp>
          <p:nvCxnSpPr>
            <p:cNvPr id="34" name="Connecteur en angle 39"/>
            <p:cNvCxnSpPr>
              <a:cxnSpLocks/>
              <a:stCxn id="20" idx="3"/>
              <a:endCxn id="24" idx="1"/>
            </p:cNvCxnSpPr>
            <p:nvPr/>
          </p:nvCxnSpPr>
          <p:spPr>
            <a:xfrm>
              <a:off x="7376160" y="3780956"/>
              <a:ext cx="1252036" cy="477548"/>
            </a:xfrm>
            <a:prstGeom prst="bentConnector3">
              <a:avLst>
                <a:gd name="adj1" fmla="val 50000"/>
              </a:avLst>
            </a:prstGeom>
            <a:noFill/>
            <a:ln w="9525" cap="flat" cmpd="sng" algn="ctr">
              <a:solidFill>
                <a:srgbClr val="FFAB40"/>
              </a:solidFill>
              <a:prstDash val="solid"/>
            </a:ln>
            <a:effectLst/>
          </p:spPr>
        </p:cxnSp>
        <p:sp>
          <p:nvSpPr>
            <p:cNvPr id="36" name="ZoneTexte 42"/>
            <p:cNvSpPr txBox="1"/>
            <p:nvPr/>
          </p:nvSpPr>
          <p:spPr>
            <a:xfrm>
              <a:off x="836145" y="5532639"/>
              <a:ext cx="7018725" cy="738664"/>
            </a:xfrm>
            <a:prstGeom prst="rect">
              <a:avLst/>
            </a:prstGeom>
            <a:noFill/>
          </p:spPr>
          <p:txBody>
            <a:bodyPr wrap="square" rtlCol="0">
              <a:spAutoFit/>
            </a:bodyPr>
            <a:lstStyle/>
            <a:p>
              <a:pPr marL="179388" lvl="0" indent="-179388" defTabSz="914400">
                <a:buFont typeface="Arial" panose="020B0604020202020204" pitchFamily="34" charset="0"/>
                <a:buChar char="•"/>
              </a:pPr>
              <a:r>
                <a:rPr lang="fr-FR" sz="1400" i="1" kern="0" dirty="0">
                  <a:solidFill>
                    <a:srgbClr val="000000"/>
                  </a:solidFill>
                  <a:latin typeface="Arial"/>
                </a:rPr>
                <a:t>L’</a:t>
              </a:r>
              <a:r>
                <a:rPr lang="fr-FR" sz="1400" i="1" kern="0" dirty="0" err="1">
                  <a:solidFill>
                    <a:srgbClr val="000000"/>
                  </a:solidFill>
                  <a:latin typeface="Arial"/>
                </a:rPr>
                <a:t>élevation</a:t>
              </a:r>
              <a:r>
                <a:rPr lang="fr-FR" sz="1400" i="1" kern="0" dirty="0">
                  <a:solidFill>
                    <a:srgbClr val="000000"/>
                  </a:solidFill>
                  <a:latin typeface="Arial"/>
                </a:rPr>
                <a:t> de la température ………………….. la vitesse de dissolution. </a:t>
              </a:r>
            </a:p>
            <a:p>
              <a:pPr marL="179388" lvl="0" indent="-179388">
                <a:buFont typeface="Arial" panose="020B0604020202020204" pitchFamily="34" charset="0"/>
                <a:buChar char="•"/>
              </a:pPr>
              <a:r>
                <a:rPr lang="fr-FR" sz="1400" i="1" kern="0" dirty="0">
                  <a:solidFill>
                    <a:srgbClr val="000000"/>
                  </a:solidFill>
                  <a:latin typeface="Arial"/>
                </a:rPr>
                <a:t>L’augmentation de la surface de contact ………………….. la vitesse de dissolution. </a:t>
              </a:r>
            </a:p>
            <a:p>
              <a:pPr marL="179388" lvl="0" indent="-179388" defTabSz="914400">
                <a:buFont typeface="Arial" panose="020B0604020202020204" pitchFamily="34" charset="0"/>
                <a:buChar char="•"/>
              </a:pPr>
              <a:r>
                <a:rPr lang="fr-FR" sz="1400" i="1" kern="0" dirty="0">
                  <a:solidFill>
                    <a:srgbClr val="000000"/>
                  </a:solidFill>
                  <a:latin typeface="Arial"/>
                </a:rPr>
                <a:t>L’agitation fait ……………………la vitesse de dissolution.</a:t>
              </a:r>
              <a:endParaRPr kumimoji="0" lang="fr-MA" sz="1400" b="0" i="1" u="none" strike="noStrike" kern="0" cap="none" spc="0" normalizeH="0" baseline="0" noProof="0" dirty="0">
                <a:ln>
                  <a:noFill/>
                </a:ln>
                <a:solidFill>
                  <a:srgbClr val="000000"/>
                </a:solidFill>
                <a:effectLst/>
                <a:uLnTx/>
                <a:uFillTx/>
                <a:latin typeface="Arial"/>
              </a:endParaRPr>
            </a:p>
          </p:txBody>
        </p:sp>
        <p:cxnSp>
          <p:nvCxnSpPr>
            <p:cNvPr id="37" name="Connecteur en angle 44"/>
            <p:cNvCxnSpPr>
              <a:cxnSpLocks/>
              <a:stCxn id="20" idx="2"/>
              <a:endCxn id="26" idx="0"/>
            </p:cNvCxnSpPr>
            <p:nvPr/>
          </p:nvCxnSpPr>
          <p:spPr>
            <a:xfrm rot="5400000">
              <a:off x="4876062" y="4312971"/>
              <a:ext cx="822546" cy="1475091"/>
            </a:xfrm>
            <a:prstGeom prst="bentConnector3">
              <a:avLst>
                <a:gd name="adj1" fmla="val 50000"/>
              </a:avLst>
            </a:prstGeom>
            <a:noFill/>
            <a:ln w="9525" cap="flat" cmpd="sng" algn="ctr">
              <a:solidFill>
                <a:srgbClr val="FFAB40"/>
              </a:solidFill>
              <a:prstDash val="solid"/>
            </a:ln>
            <a:effectLst/>
          </p:spPr>
        </p:cxnSp>
        <p:sp>
          <p:nvSpPr>
            <p:cNvPr id="42" name="Rectangle 41"/>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MA"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MA" sz="1200" b="1" i="0" u="none" strike="noStrike" kern="0" cap="none" spc="0" normalizeH="0" baseline="0" noProof="0" dirty="0">
                <a:ln>
                  <a:noFill/>
                </a:ln>
                <a:solidFill>
                  <a:srgbClr val="FFFFFF"/>
                </a:solidFill>
                <a:effectLst/>
                <a:uLnTx/>
                <a:uFillTx/>
                <a:latin typeface="Arial"/>
                <a:ea typeface="+mn-ea"/>
                <a:cs typeface="+mn-cs"/>
              </a:endParaRPr>
            </a:p>
          </p:txBody>
        </p:sp>
        <p:sp>
          <p:nvSpPr>
            <p:cNvPr id="43" name="Rectangle à coins arrondis 68"/>
            <p:cNvSpPr/>
            <p:nvPr/>
          </p:nvSpPr>
          <p:spPr>
            <a:xfrm>
              <a:off x="10723502" y="1602971"/>
              <a:ext cx="335067" cy="461818"/>
            </a:xfrm>
            <a:prstGeom prst="roundRect">
              <a:avLst/>
            </a:prstGeom>
            <a:solidFill>
              <a:srgbClr val="FFAB40">
                <a:lumMod val="20000"/>
                <a:lumOff val="80000"/>
              </a:srgbClr>
            </a:solidFill>
            <a:ln w="25400" cap="flat" cmpd="sng" algn="ctr">
              <a:solidFill>
                <a:srgbClr val="FCBF18"/>
              </a:solidFill>
              <a:prstDash val="solid"/>
            </a:ln>
            <a:effectLst/>
          </p:spPr>
          <p:txBody>
            <a:bodyPr lIns="0" r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srgbClr val="000000"/>
                  </a:solidFill>
                  <a:effectLst/>
                  <a:uLnTx/>
                  <a:uFillTx/>
                  <a:latin typeface="Arial"/>
                  <a:ea typeface="+mn-ea"/>
                  <a:cs typeface="+mn-cs"/>
                </a:rPr>
                <a:t>5</a:t>
              </a:r>
              <a:endParaRPr kumimoji="0" lang="fr-MA" sz="2000" b="1" i="0" u="none" strike="noStrike" kern="0" cap="none" spc="0" normalizeH="0" baseline="0" noProof="0" dirty="0">
                <a:ln>
                  <a:noFill/>
                </a:ln>
                <a:solidFill>
                  <a:srgbClr val="000000"/>
                </a:solidFill>
                <a:effectLst/>
                <a:uLnTx/>
                <a:uFillTx/>
                <a:latin typeface="Arial"/>
                <a:ea typeface="+mn-ea"/>
                <a:cs typeface="+mn-cs"/>
              </a:endParaRPr>
            </a:p>
          </p:txBody>
        </p:sp>
        <p:sp>
          <p:nvSpPr>
            <p:cNvPr id="44" name="ZoneTexte 69"/>
            <p:cNvSpPr txBox="1"/>
            <p:nvPr/>
          </p:nvSpPr>
          <p:spPr>
            <a:xfrm>
              <a:off x="11058569" y="1659151"/>
              <a:ext cx="6258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1" u="none" strike="noStrike" kern="0" cap="none" spc="0" normalizeH="0" baseline="0" noProof="0" dirty="0">
                  <a:ln>
                    <a:noFill/>
                  </a:ln>
                  <a:solidFill>
                    <a:srgbClr val="FFFFFF"/>
                  </a:solidFill>
                  <a:effectLst/>
                  <a:uLnTx/>
                  <a:uFillTx/>
                  <a:latin typeface="Arial"/>
                </a:rPr>
                <a:t>mots</a:t>
              </a:r>
              <a:endParaRPr kumimoji="0" lang="fr-MA" sz="1400" b="1" i="1" u="none" strike="noStrike" kern="0" cap="none" spc="0" normalizeH="0" baseline="0" noProof="0" dirty="0">
                <a:ln>
                  <a:noFill/>
                </a:ln>
                <a:solidFill>
                  <a:srgbClr val="FFFFFF"/>
                </a:solidFill>
                <a:effectLst/>
                <a:uLnTx/>
                <a:uFillTx/>
                <a:latin typeface="Arial"/>
              </a:endParaRPr>
            </a:p>
          </p:txBody>
        </p:sp>
        <p:sp>
          <p:nvSpPr>
            <p:cNvPr id="45" name="ZoneTexte 70"/>
            <p:cNvSpPr txBox="1"/>
            <p:nvPr/>
          </p:nvSpPr>
          <p:spPr>
            <a:xfrm>
              <a:off x="9682480" y="1670773"/>
              <a:ext cx="1041022" cy="307777"/>
            </a:xfrm>
            <a:prstGeom prst="rect">
              <a:avLst/>
            </a:prstGeom>
            <a:noFill/>
          </p:spPr>
          <p:txBody>
            <a:bodyPr wrap="square" rtlCol="0">
              <a:spAutoFit/>
            </a:bodyPr>
            <a:lstStyle>
              <a:defPPr>
                <a:defRPr lang="fr-FR"/>
              </a:defPPr>
              <a:lvl1pPr>
                <a:defRPr sz="1400" b="1" i="1">
                  <a:solidFill>
                    <a:schemeClr val="bg1"/>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1" u="none" strike="noStrike" kern="0" cap="none" spc="0" normalizeH="0" baseline="0" noProof="0">
                  <a:ln>
                    <a:noFill/>
                  </a:ln>
                  <a:solidFill>
                    <a:srgbClr val="FFFFFF"/>
                  </a:solidFill>
                  <a:effectLst/>
                  <a:uLnTx/>
                  <a:uFillTx/>
                  <a:latin typeface="Arial"/>
                </a:rPr>
                <a:t>Je retiens</a:t>
              </a:r>
              <a:endParaRPr kumimoji="0" lang="fr-MA" sz="1400" b="1" i="1" u="none" strike="noStrike" kern="0" cap="none" spc="0" normalizeH="0" baseline="0" noProof="0" dirty="0">
                <a:ln>
                  <a:noFill/>
                </a:ln>
                <a:solidFill>
                  <a:srgbClr val="FFFFFF"/>
                </a:solidFill>
                <a:effectLst/>
                <a:uLnTx/>
                <a:uFillTx/>
                <a:latin typeface="Arial"/>
              </a:endParaRPr>
            </a:p>
          </p:txBody>
        </p:sp>
      </p:grpSp>
      <p:sp>
        <p:nvSpPr>
          <p:cNvPr id="15" name="ZoneTexte 9">
            <a:extLst>
              <a:ext uri="{FF2B5EF4-FFF2-40B4-BE49-F238E27FC236}">
                <a16:creationId xmlns:a16="http://schemas.microsoft.com/office/drawing/2014/main" id="{767A45F7-5C8E-9AA0-5D3A-488F401A64A3}"/>
              </a:ext>
            </a:extLst>
          </p:cNvPr>
          <p:cNvSpPr txBox="1"/>
          <p:nvPr/>
        </p:nvSpPr>
        <p:spPr>
          <a:xfrm>
            <a:off x="845221" y="2437690"/>
            <a:ext cx="2402840" cy="1169551"/>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MA" sz="1400" b="0" i="0" u="none" strike="noStrike" kern="0" cap="none" spc="0" normalizeH="0" baseline="0" noProof="0" dirty="0">
                <a:ln>
                  <a:noFill/>
                </a:ln>
                <a:solidFill>
                  <a:srgbClr val="000000"/>
                </a:solidFill>
                <a:effectLst/>
                <a:uLnTx/>
                <a:uFillTx/>
                <a:latin typeface="Arial"/>
              </a:rPr>
              <a:t>Vitesse</a:t>
            </a:r>
            <a:r>
              <a:rPr kumimoji="0" lang="fr-MA" sz="1400" b="0" i="0" u="none" strike="noStrike" kern="0" cap="none" spc="0" normalizeH="0" noProof="0" dirty="0">
                <a:ln>
                  <a:noFill/>
                </a:ln>
                <a:solidFill>
                  <a:srgbClr val="000000"/>
                </a:solidFill>
                <a:effectLst/>
                <a:uLnTx/>
                <a:uFillTx/>
                <a:latin typeface="Arial"/>
              </a:rPr>
              <a:t> de dissolution</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MA" sz="1400" kern="0" dirty="0">
                <a:solidFill>
                  <a:srgbClr val="000000"/>
                </a:solidFill>
                <a:latin typeface="Arial"/>
              </a:rPr>
              <a:t>Facteurs</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Agitation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MA" sz="1400" kern="0" dirty="0">
                <a:solidFill>
                  <a:srgbClr val="000000"/>
                </a:solidFill>
                <a:latin typeface="Arial"/>
              </a:rPr>
              <a:t>Température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MA" sz="1400" b="0" i="0" u="none" strike="noStrike" kern="0" cap="none" spc="0" normalizeH="0" baseline="0" noProof="0" dirty="0">
                <a:ln>
                  <a:noFill/>
                </a:ln>
                <a:solidFill>
                  <a:srgbClr val="000000"/>
                </a:solidFill>
                <a:effectLst/>
                <a:uLnTx/>
                <a:uFillTx/>
                <a:latin typeface="Arial"/>
              </a:rPr>
              <a:t>Surface de contact</a:t>
            </a:r>
            <a:endParaRPr kumimoji="0" lang="fr-FR" sz="1400" b="0" i="0" u="none" strike="noStrike" kern="0" cap="none" spc="0" normalizeH="0" baseline="0" noProof="0" dirty="0">
              <a:ln>
                <a:noFill/>
              </a:ln>
              <a:solidFill>
                <a:srgbClr val="000000"/>
              </a:solidFill>
              <a:effectLst/>
              <a:uLnTx/>
              <a:uFillTx/>
              <a:latin typeface="Arial"/>
            </a:endParaRPr>
          </a:p>
        </p:txBody>
      </p:sp>
    </p:spTree>
    <p:extLst>
      <p:ext uri="{BB962C8B-B14F-4D97-AF65-F5344CB8AC3E}">
        <p14:creationId xmlns:p14="http://schemas.microsoft.com/office/powerpoint/2010/main" val="23282709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graphicFrame>
        <p:nvGraphicFramePr>
          <p:cNvPr id="11" name="Diagram 10">
            <a:extLst>
              <a:ext uri="{FF2B5EF4-FFF2-40B4-BE49-F238E27FC236}">
                <a16:creationId xmlns:a16="http://schemas.microsoft.com/office/drawing/2014/main" id="{58B1074F-62CF-2D64-5178-0D9416B9B3BD}"/>
              </a:ext>
            </a:extLst>
          </p:cNvPr>
          <p:cNvGraphicFramePr/>
          <p:nvPr>
            <p:extLst>
              <p:ext uri="{D42A27DB-BD31-4B8C-83A1-F6EECF244321}">
                <p14:modId xmlns:p14="http://schemas.microsoft.com/office/powerpoint/2010/main" val="4100599994"/>
              </p:ext>
            </p:extLst>
          </p:nvPr>
        </p:nvGraphicFramePr>
        <p:xfrm>
          <a:off x="267043" y="1401025"/>
          <a:ext cx="10042014" cy="1569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ZoneTexte 7">
            <a:extLst>
              <a:ext uri="{FF2B5EF4-FFF2-40B4-BE49-F238E27FC236}">
                <a16:creationId xmlns:a16="http://schemas.microsoft.com/office/drawing/2014/main" id="{68A0E193-7E82-6603-BAFA-71DE4DF6EBD0}"/>
              </a:ext>
            </a:extLst>
          </p:cNvPr>
          <p:cNvSpPr txBox="1"/>
          <p:nvPr/>
        </p:nvSpPr>
        <p:spPr>
          <a:xfrm>
            <a:off x="799464" y="5928376"/>
            <a:ext cx="10298102" cy="646331"/>
          </a:xfrm>
          <a:prstGeom prst="rect">
            <a:avLst/>
          </a:prstGeom>
          <a:noFill/>
        </p:spPr>
        <p:txBody>
          <a:bodyPr wrap="square" rtlCol="0">
            <a:spAutoFit/>
          </a:bodyPr>
          <a:lstStyle/>
          <a:p>
            <a:pPr algn="ctr"/>
            <a:r>
              <a:rPr lang="fr-FR" sz="3600" i="1" dirty="0">
                <a:solidFill>
                  <a:prstClr val="black"/>
                </a:solidFill>
                <a:latin typeface="Calibri" panose="020F0502020204030204"/>
              </a:rPr>
              <a:t>A la prochaine séance!</a:t>
            </a:r>
          </a:p>
        </p:txBody>
      </p:sp>
      <p:sp>
        <p:nvSpPr>
          <p:cNvPr id="5" name="Google Shape;1253;p91">
            <a:extLst>
              <a:ext uri="{FF2B5EF4-FFF2-40B4-BE49-F238E27FC236}">
                <a16:creationId xmlns:a16="http://schemas.microsoft.com/office/drawing/2014/main" id="{B27FA055-AD88-C2E7-83E6-17B7C9640972}"/>
              </a:ext>
            </a:extLst>
          </p:cNvPr>
          <p:cNvSpPr txBox="1"/>
          <p:nvPr/>
        </p:nvSpPr>
        <p:spPr>
          <a:xfrm>
            <a:off x="1690401" y="2910141"/>
            <a:ext cx="8494468" cy="1569620"/>
          </a:xfrm>
          <a:prstGeom prst="rect">
            <a:avLst/>
          </a:prstGeom>
          <a:noFill/>
          <a:ln>
            <a:noFill/>
          </a:ln>
        </p:spPr>
        <p:txBody>
          <a:bodyPr spcFirstLastPara="1" wrap="square" lIns="91425" tIns="45700" rIns="91425" bIns="45700" anchor="t" anchorCtr="0">
            <a:spAutoFit/>
          </a:bodyPr>
          <a:lstStyle/>
          <a:p>
            <a:pPr marL="0" marR="0" lvl="0" indent="0">
              <a:spcBef>
                <a:spcPts val="0"/>
              </a:spcBef>
              <a:spcAft>
                <a:spcPts val="0"/>
              </a:spcAft>
              <a:buNone/>
            </a:pPr>
            <a:r>
              <a:rPr lang="fr-FR" sz="3200" b="1" i="1" dirty="0">
                <a:solidFill>
                  <a:schemeClr val="dk1"/>
                </a:solidFill>
                <a:latin typeface="Calibri"/>
                <a:ea typeface="Calibri"/>
                <a:cs typeface="Calibri"/>
                <a:sym typeface="Calibri"/>
              </a:rPr>
              <a:t>- Exercices 2  de la page 49 du livret; </a:t>
            </a:r>
          </a:p>
          <a:p>
            <a:pPr marL="0" marR="0" lvl="0" indent="0">
              <a:spcBef>
                <a:spcPts val="0"/>
              </a:spcBef>
              <a:spcAft>
                <a:spcPts val="0"/>
              </a:spcAft>
              <a:buNone/>
            </a:pPr>
            <a:r>
              <a:rPr lang="fr-FR" sz="3200" b="1" i="1" dirty="0">
                <a:solidFill>
                  <a:schemeClr val="dk1"/>
                </a:solidFill>
                <a:latin typeface="Calibri"/>
                <a:ea typeface="Calibri"/>
                <a:cs typeface="Calibri"/>
                <a:sym typeface="Calibri"/>
              </a:rPr>
              <a:t>- Défi 2 et défi 3 page 51 ;</a:t>
            </a:r>
          </a:p>
          <a:p>
            <a:pPr marL="0" marR="0" lvl="0" indent="0">
              <a:spcBef>
                <a:spcPts val="0"/>
              </a:spcBef>
              <a:spcAft>
                <a:spcPts val="0"/>
              </a:spcAft>
              <a:buNone/>
            </a:pPr>
            <a:r>
              <a:rPr lang="fr-MA" sz="3200" b="1" i="1" dirty="0">
                <a:solidFill>
                  <a:schemeClr val="dk1"/>
                </a:solidFill>
                <a:latin typeface="Calibri"/>
                <a:ea typeface="Calibri"/>
                <a:cs typeface="Calibri"/>
                <a:sym typeface="Calibri"/>
              </a:rPr>
              <a:t>- Exercice 6 de la page 62.</a:t>
            </a:r>
            <a:endParaRPr sz="3200" i="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10117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sz="1200" dirty="0">
                <a:solidFill>
                  <a:prstClr val="white"/>
                </a:solidFill>
              </a:endParaRPr>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r>
                <a:rPr lang="fr-FR" sz="5600" b="1" dirty="0">
                  <a:solidFill>
                    <a:prstClr val="black"/>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sX0" fmla="*/ 0 w 1466850"/>
              <a:gd name="csY0" fmla="*/ 0 h 1524000"/>
              <a:gd name="csX1" fmla="*/ 474281 w 1466850"/>
              <a:gd name="csY1" fmla="*/ 0 h 1524000"/>
              <a:gd name="csX2" fmla="*/ 948563 w 1466850"/>
              <a:gd name="csY2" fmla="*/ 0 h 1524000"/>
              <a:gd name="csX3" fmla="*/ 1466850 w 1466850"/>
              <a:gd name="csY3" fmla="*/ 0 h 1524000"/>
              <a:gd name="csX4" fmla="*/ 1466850 w 1466850"/>
              <a:gd name="csY4" fmla="*/ 462280 h 1524000"/>
              <a:gd name="csX5" fmla="*/ 1466850 w 1466850"/>
              <a:gd name="csY5" fmla="*/ 1000760 h 1524000"/>
              <a:gd name="csX6" fmla="*/ 1466850 w 1466850"/>
              <a:gd name="csY6" fmla="*/ 1524000 h 1524000"/>
              <a:gd name="csX7" fmla="*/ 948563 w 1466850"/>
              <a:gd name="csY7" fmla="*/ 1524000 h 1524000"/>
              <a:gd name="csX8" fmla="*/ 444945 w 1466850"/>
              <a:gd name="csY8" fmla="*/ 1524000 h 1524000"/>
              <a:gd name="csX9" fmla="*/ 0 w 1466850"/>
              <a:gd name="csY9" fmla="*/ 1524000 h 1524000"/>
              <a:gd name="csX10" fmla="*/ 0 w 1466850"/>
              <a:gd name="csY10" fmla="*/ 1061720 h 1524000"/>
              <a:gd name="csX11" fmla="*/ 0 w 1466850"/>
              <a:gd name="csY11" fmla="*/ 523240 h 1524000"/>
              <a:gd name="csX12" fmla="*/ 0 w 1466850"/>
              <a:gd name="csY12" fmla="*/ 0 h 1524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3320147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839893" y="216324"/>
            <a:ext cx="10160000" cy="472016"/>
          </a:xfrm>
        </p:spPr>
        <p:txBody>
          <a:bodyPr>
            <a:normAutofit/>
          </a:bodyPr>
          <a:lstStyle/>
          <a:p>
            <a:r>
              <a:rPr lang="fr-MA" sz="1600" b="1" dirty="0">
                <a:solidFill>
                  <a:prstClr val="white">
                    <a:lumMod val="65000"/>
                  </a:prstClr>
                </a:solidFill>
                <a:latin typeface="Calibri" panose="020F0502020204030204"/>
                <a:ea typeface="+mn-ea"/>
                <a:cs typeface="+mn-cs"/>
              </a:rPr>
              <a:t>Bonjour! Prêts pour démarrer notre séance? Allons-y!</a:t>
            </a:r>
          </a:p>
        </p:txBody>
      </p:sp>
      <p:pic>
        <p:nvPicPr>
          <p:cNvPr id="4" name="Google Shape;5926;p4" descr="Une fusée Soyouz décolle vers l'ISS avec un Russe et un Américain à bord, fusée  qui décolle - heartfeltfuneralcompany.co.uk"/>
          <p:cNvPicPr preferRelativeResize="0"/>
          <p:nvPr/>
        </p:nvPicPr>
        <p:blipFill rotWithShape="1">
          <a:blip r:embed="rId2">
            <a:alphaModFix/>
          </a:blip>
          <a:srcRect l="12628" r="42945"/>
          <a:stretch/>
        </p:blipFill>
        <p:spPr>
          <a:xfrm>
            <a:off x="3753501" y="1707546"/>
            <a:ext cx="4066495" cy="4029613"/>
          </a:xfrm>
          <a:prstGeom prst="ellipse">
            <a:avLst/>
          </a:prstGeom>
          <a:noFill/>
          <a:ln>
            <a:noFill/>
          </a:ln>
        </p:spPr>
      </p:pic>
    </p:spTree>
    <p:extLst>
      <p:ext uri="{BB962C8B-B14F-4D97-AF65-F5344CB8AC3E}">
        <p14:creationId xmlns:p14="http://schemas.microsoft.com/office/powerpoint/2010/main" val="2802932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3.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1958</TotalTime>
  <Words>3690</Words>
  <Application>Microsoft Office PowerPoint</Application>
  <PresentationFormat>Grand écran</PresentationFormat>
  <Paragraphs>531</Paragraphs>
  <Slides>74</Slides>
  <Notes>5</Notes>
  <HiddenSlides>1</HiddenSlides>
  <MMClips>0</MMClips>
  <ScaleCrop>false</ScaleCrop>
  <HeadingPairs>
    <vt:vector size="6" baseType="variant">
      <vt:variant>
        <vt:lpstr>Polices utilisées</vt:lpstr>
      </vt:variant>
      <vt:variant>
        <vt:i4>12</vt:i4>
      </vt:variant>
      <vt:variant>
        <vt:lpstr>Thème</vt:lpstr>
      </vt:variant>
      <vt:variant>
        <vt:i4>4</vt:i4>
      </vt:variant>
      <vt:variant>
        <vt:lpstr>Titres des diapositives</vt:lpstr>
      </vt:variant>
      <vt:variant>
        <vt:i4>74</vt:i4>
      </vt:variant>
    </vt:vector>
  </HeadingPairs>
  <TitlesOfParts>
    <vt:vector size="90" baseType="lpstr">
      <vt:lpstr>Abel</vt:lpstr>
      <vt:lpstr>Aptos</vt:lpstr>
      <vt:lpstr>Arial</vt:lpstr>
      <vt:lpstr>Calibri</vt:lpstr>
      <vt:lpstr>Cambria Math</vt:lpstr>
      <vt:lpstr>Courier New</vt:lpstr>
      <vt:lpstr>Dosis</vt:lpstr>
      <vt:lpstr>Georgia</vt:lpstr>
      <vt:lpstr>Hammersmith One</vt:lpstr>
      <vt:lpstr>Poppins ExtraBold</vt:lpstr>
      <vt:lpstr>Times New Roman</vt:lpstr>
      <vt:lpstr>Wingdings</vt:lpstr>
      <vt:lpstr>Office Theme</vt:lpstr>
      <vt:lpstr>1_Office Theme</vt:lpstr>
      <vt:lpstr>4_Office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Présentation PowerPoint</vt:lpstr>
      <vt:lpstr>Présentation PowerPoint</vt:lpstr>
      <vt:lpstr>Présentation PowerPoint</vt:lpstr>
      <vt:lpstr>On va commencer cette séance par un rappel. Répondre par vrai ou faux. </vt:lpstr>
      <vt:lpstr>Effectivement une solution est obtenue par dissolution d’un soluté dans un solvant.</vt:lpstr>
      <vt:lpstr>Relier chaque mot à ce qu’il représente.</vt:lpstr>
      <vt:lpstr>Voilà la réponse.</vt:lpstr>
      <vt:lpstr>Présentation PowerPoint</vt:lpstr>
      <vt:lpstr>Avant de passer à notre tâche d’aujourd’hui, je vous présente les situations suivantes :</vt:lpstr>
      <vt:lpstr>Voyons notre tâche d’aujourd’hui : À la fin de cette séance, vous serez capables de décrire l’influence de la température, de l’agitation et de la surface de contact sur la vitesse de dissolution. .</vt:lpstr>
      <vt:lpstr>Présentation PowerPoint</vt:lpstr>
      <vt:lpstr>Avant de montrer comment réaliser la tâche principale de cette séance, je vais vous présenter les facteurs influençant la vitesse de dissolution.</vt:lpstr>
      <vt:lpstr>Nous allons maintenant comparer la surface de contact entre le soluté et le solvant dans le cas d’un solide compact et dans le cas d’un solide finement divisé.</vt:lpstr>
      <vt:lpstr>Je vais vous expliquer par calcule de surface de contacte dans les deux cas  : </vt:lpstr>
      <vt:lpstr>Dans cette tache on va donc étudier l’influence de chacun  des trois facteurs suivants sur la vitesse de dissolution:</vt:lpstr>
      <vt:lpstr>Présentation PowerPoint</vt:lpstr>
      <vt:lpstr>Présentation PowerPoint</vt:lpstr>
      <vt:lpstr>Voici maintenant notre tâche principale. Je vais vous montrer comment la réaliser étape par étape. Soyez attentifs.</vt:lpstr>
      <vt:lpstr>Première étape: j’identifie les facteurs  fixes (qu’on n'a pas varier): je dois observer les facteurs qui n’ont pas varié dans les deux dissolutions. </vt:lpstr>
      <vt:lpstr>Deuxième  étape: j’identifie le facteur qu’on a varié : variable indépendante. Je dois observer les facteurs qui ont varié dans les deux dissolutions. </vt:lpstr>
      <vt:lpstr>Troisième  étape: j’identifie la grandeur qu’on a mesuré : variable dépendante. On a utilisé un chronomètre pour mesurer le temps de dissolution. </vt:lpstr>
      <vt:lpstr>Avant de comparer la vitesse de dissolution à différentes températures , je compare le temps de dissolution des deux dissolutions. </vt:lpstr>
      <vt:lpstr>Je peux maintenant comparer la vitesse de dissolution  dans chaque bécher.</vt:lpstr>
      <vt:lpstr>Je peux donc tirer la conclusion suivante:</vt:lpstr>
      <vt:lpstr>Je récapitule: pour comparer la vitesse de dissolution d’un même soluté dans différentes conditions , je suis les étapes suivantes: </vt:lpstr>
      <vt:lpstr>Présentation PowerPoint</vt:lpstr>
      <vt:lpstr>Laissez vos livrets fermés. Prenez vos ardoises pour écrire la bonne réponse.  Choisir la bonne réponse.</vt:lpstr>
      <vt:lpstr>Le facteur qui a varié est effectivement la température(20°C   - 50°C) .</vt:lpstr>
      <vt:lpstr>Choisir la bonne réponse.</vt:lpstr>
      <vt:lpstr>Le facteur qui a varié est effectivement l’agitation..</vt:lpstr>
      <vt:lpstr>Choisir la bonne réponse.</vt:lpstr>
      <vt:lpstr>Effectivement le facteur mis en évidence est la surface de contact.</vt:lpstr>
      <vt:lpstr>Dans l’expérience suivante on veut comparer la vitesse de dissolution du sel dans de l’eau à des températures différentes. </vt:lpstr>
      <vt:lpstr>Choisir la ou les bonne(s) réponse(s).</vt:lpstr>
      <vt:lpstr>Effectivement c’est l’agitation, la surface de contact, le volume d’eau et la masse du sel. </vt:lpstr>
      <vt:lpstr>Choisir la ou les bonne(s) réponse(s).</vt:lpstr>
      <vt:lpstr>Effectivement c’est la température. C’est le seul facteur qui a varié.</vt:lpstr>
      <vt:lpstr> Choisir la bonne réponse. </vt:lpstr>
      <vt:lpstr> C’est le temps de dissolution. </vt:lpstr>
      <vt:lpstr>Choisir la bonne réponse. </vt:lpstr>
      <vt:lpstr>Effectivement c’est dans le bécher 2 car le temps de dissolution est plus petit.. </vt:lpstr>
      <vt:lpstr>Que peut-on conclure alors?</vt:lpstr>
      <vt:lpstr>Effectivement l’augmentation de la température fait augmenter la vitesse de dissolution.</vt:lpstr>
      <vt:lpstr>Présentation PowerPoint</vt:lpstr>
      <vt:lpstr>Maintenant on va passer aux tâches à réaliser sur le livret. On commence par  la tâche p.45« Je m’entraine en binôme » . Travaillez individuellement, puis discutez de vos réponses en binômes.</vt:lpstr>
      <vt:lpstr>Pour identifier les facteurs qu’on n’a pas varié, il faut observer ceux qui restent les mêmes dans les deux béchers.</vt:lpstr>
      <vt:lpstr>Pour identifier les facteurs qu’on n’a pas varié, il faut observer ceux qui restent les mêmes dans les deux béchers.</vt:lpstr>
      <vt:lpstr>On observe la variable qui a varié dans les deux béchers.</vt:lpstr>
      <vt:lpstr>On observe la variable qui a varié dans les deux béchers.</vt:lpstr>
      <vt:lpstr>La variable dépendante est celle qu’on mesure ou qu’on observe.</vt:lpstr>
      <vt:lpstr>La variable dépendante est celle qu’on mesure ou on observe.</vt:lpstr>
      <vt:lpstr>Pour conclure sur la vitesse de dissolution, il faut comparer le temps de dissolution.</vt:lpstr>
      <vt:lpstr>La variable dépendante est celle qu’on mesure ou on observe.</vt:lpstr>
      <vt:lpstr>Présentation PowerPoint</vt:lpstr>
      <vt:lpstr>Maintenant c’est le moment de travailler tout seul. Voir le livret p 45 «je m’entraîne seul » .</vt:lpstr>
      <vt:lpstr>Le temps est terminé. Corrigeons ensemble l’exercice.</vt:lpstr>
      <vt:lpstr>Les réponses sont : </vt:lpstr>
      <vt:lpstr>Présentation PowerPoint</vt:lpstr>
      <vt:lpstr>Qui peut me dire ce que nous avons appris aujourd’hui?  </vt:lpstr>
      <vt:lpstr>Avant de finir cette séance, c’était quoi notre tâche ?</vt:lpstr>
      <vt:lpstr>Pour comparer la vitesse de dissolution d’un même soluté dans différentes conditions , je suis les étapes suivantes: </vt:lpstr>
      <vt:lpstr>Voilà ce qu’il faut bien retenir aussi.</vt:lpstr>
      <vt:lpstr>On termine cette séance par la carte lexicale suivante.</vt:lpstr>
      <vt:lpstr> C’est la fin de notre séance. N’oubliez pas de réviser votre leçon.</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SALIM EL MOKHTAR</cp:lastModifiedBy>
  <cp:revision>253</cp:revision>
  <dcterms:created xsi:type="dcterms:W3CDTF">2025-11-27T11:32:45Z</dcterms:created>
  <dcterms:modified xsi:type="dcterms:W3CDTF">2025-12-31T17:28:37Z</dcterms:modified>
</cp:coreProperties>
</file>