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656" r:id="rId14"/>
    <p:sldId id="2134808657" r:id="rId15"/>
    <p:sldId id="2134808658" r:id="rId16"/>
    <p:sldId id="2134808683" r:id="rId17"/>
    <p:sldId id="2134808684" r:id="rId18"/>
    <p:sldId id="2134808699" r:id="rId19"/>
    <p:sldId id="2134808700" r:id="rId20"/>
    <p:sldId id="2134808459" r:id="rId21"/>
    <p:sldId id="2134808701" r:id="rId22"/>
    <p:sldId id="2134808702" r:id="rId23"/>
    <p:sldId id="2134808703" r:id="rId24"/>
    <p:sldId id="2134808704" r:id="rId25"/>
    <p:sldId id="2134808705" r:id="rId26"/>
    <p:sldId id="2134808706" r:id="rId27"/>
    <p:sldId id="2134808707" r:id="rId28"/>
    <p:sldId id="2134808708" r:id="rId29"/>
    <p:sldId id="2134808594" r:id="rId30"/>
    <p:sldId id="2134808709" r:id="rId31"/>
    <p:sldId id="2134808710" r:id="rId32"/>
    <p:sldId id="2134808711" r:id="rId33"/>
    <p:sldId id="2134808712" r:id="rId34"/>
    <p:sldId id="2134808713" r:id="rId35"/>
    <p:sldId id="2134808595" r:id="rId36"/>
    <p:sldId id="2134808714" r:id="rId37"/>
    <p:sldId id="2134808715" r:id="rId38"/>
    <p:sldId id="2134808716" r:id="rId39"/>
    <p:sldId id="2134808717" r:id="rId40"/>
    <p:sldId id="2134808718" r:id="rId41"/>
    <p:sldId id="2134808719" r:id="rId42"/>
    <p:sldId id="2134808720" r:id="rId43"/>
    <p:sldId id="2134808721" r:id="rId44"/>
    <p:sldId id="2134808722" r:id="rId45"/>
    <p:sldId id="2134808723" r:id="rId46"/>
    <p:sldId id="2134808724" r:id="rId47"/>
    <p:sldId id="2134808596" r:id="rId48"/>
    <p:sldId id="2134808725" r:id="rId49"/>
    <p:sldId id="2134808726" r:id="rId50"/>
    <p:sldId id="2134808727" r:id="rId51"/>
    <p:sldId id="2134808728" r:id="rId52"/>
    <p:sldId id="2134808729" r:id="rId53"/>
    <p:sldId id="2134808730" r:id="rId54"/>
    <p:sldId id="2134808731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Dosis" pitchFamily="2" charset="77"/>
      <p:regular r:id="rId61"/>
      <p:bold r:id="rId62"/>
    </p:embeddedFont>
    <p:embeddedFont>
      <p:font typeface="IBM Plex Sans Arabic" panose="020B0503050203000203" pitchFamily="34" charset="-78"/>
      <p:regular r:id="rId63"/>
    </p:embeddedFont>
    <p:embeddedFont>
      <p:font typeface="Microsoft Uighur" panose="02000000000000000000" pitchFamily="2" charset="-78"/>
      <p:regular r:id="rId64"/>
      <p:bold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F8E"/>
    <a:srgbClr val="A9C55E"/>
    <a:srgbClr val="0097B2"/>
    <a:srgbClr val="02BDC9"/>
    <a:srgbClr val="7ACFB0"/>
    <a:srgbClr val="F98F51"/>
    <a:srgbClr val="4AC283"/>
    <a:srgbClr val="3D8FA5"/>
    <a:srgbClr val="106585"/>
    <a:srgbClr val="829D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1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2.png"/><Relationship Id="rId9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43.jpeg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39.png"/><Relationship Id="rId4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2.png"/><Relationship Id="rId4" Type="http://schemas.openxmlformats.org/officeDocument/2006/relationships/image" Target="../media/image4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 7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رأينا يوم أمس جدولي ضرب العددين 4 و 5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70117"/>
            <a:ext cx="2677120" cy="26451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008DB4D-78BC-581B-CCDE-E60C7F65F6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7" t="1784" r="7723" b="66707"/>
          <a:stretch>
            <a:fillRect/>
          </a:stretch>
        </p:blipFill>
        <p:spPr>
          <a:xfrm>
            <a:off x="4008119" y="2826385"/>
            <a:ext cx="4419600" cy="69385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E824168-0678-285A-112D-2410E577DF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5" t="34788" r="65315" b="33703"/>
          <a:stretch>
            <a:fillRect/>
          </a:stretch>
        </p:blipFill>
        <p:spPr>
          <a:xfrm>
            <a:off x="8267285" y="2607814"/>
            <a:ext cx="44196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سنتعرف على جدولي ضرب العددين 6 و7 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بشكل تفاعلي ببناء جدول ضرب العدد 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.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5DF0A89-C2E2-4C1F-4730-E662A133F2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615965"/>
            <a:ext cx="5994276" cy="5922768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9136DFDA-2252-AA04-D972-7416359564C6}"/>
              </a:ext>
            </a:extLst>
          </p:cNvPr>
          <p:cNvGrpSpPr/>
          <p:nvPr/>
        </p:nvGrpSpPr>
        <p:grpSpPr>
          <a:xfrm>
            <a:off x="7772400" y="2600194"/>
            <a:ext cx="4191000" cy="6938539"/>
            <a:chOff x="7772400" y="2600194"/>
            <a:chExt cx="4191000" cy="693853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1F17130-E56F-DCBA-BA6F-3C9C4210A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28" t="34854" r="37545" b="33637"/>
            <a:stretch>
              <a:fillRect/>
            </a:stretch>
          </p:blipFill>
          <p:spPr>
            <a:xfrm>
              <a:off x="7772400" y="2600194"/>
              <a:ext cx="4191000" cy="6938539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B2304E2-CB78-BC9A-4161-58364FB44A34}"/>
                </a:ext>
              </a:extLst>
            </p:cNvPr>
            <p:cNvSpPr/>
            <p:nvPr/>
          </p:nvSpPr>
          <p:spPr>
            <a:xfrm>
              <a:off x="10490076" y="3238500"/>
              <a:ext cx="863724" cy="5638800"/>
            </a:xfrm>
            <a:prstGeom prst="rect">
              <a:avLst/>
            </a:prstGeom>
            <a:solidFill>
              <a:srgbClr val="F3EF8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006412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ببناء جدول العدد 7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ويقدم الدعم للمجموعات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8BB6E51-A3E5-363F-DDE0-C36243E6B0AD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4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16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F434C70F-4A23-F555-E744-CFE6C12605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104" y="4076700"/>
            <a:ext cx="5635791" cy="3757195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5A3B19A7-AD50-68EF-7631-04DFDC59D94B}"/>
              </a:ext>
            </a:extLst>
          </p:cNvPr>
          <p:cNvGrpSpPr/>
          <p:nvPr/>
        </p:nvGrpSpPr>
        <p:grpSpPr>
          <a:xfrm>
            <a:off x="1066800" y="2642230"/>
            <a:ext cx="4190998" cy="6938539"/>
            <a:chOff x="1066800" y="2642230"/>
            <a:chExt cx="4190998" cy="693853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9B0417F-2249-EBD4-EDA4-05E95FA33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470" t="34854" r="8603" b="33637"/>
            <a:stretch>
              <a:fillRect/>
            </a:stretch>
          </p:blipFill>
          <p:spPr>
            <a:xfrm>
              <a:off x="1066800" y="2642230"/>
              <a:ext cx="4190998" cy="693853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13B18AD-353B-1D68-E976-46C667EFF0CB}"/>
                </a:ext>
              </a:extLst>
            </p:cNvPr>
            <p:cNvSpPr/>
            <p:nvPr/>
          </p:nvSpPr>
          <p:spPr>
            <a:xfrm>
              <a:off x="3733800" y="3238500"/>
              <a:ext cx="914400" cy="5638800"/>
            </a:xfrm>
            <a:prstGeom prst="rect">
              <a:avLst/>
            </a:prstGeom>
            <a:solidFill>
              <a:srgbClr val="A9C5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81300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سأقر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28BF146-A896-0640-7F69-939AD44DA4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12" t="34854" r="8603" b="33637"/>
          <a:stretch>
            <a:fillRect/>
          </a:stretch>
        </p:blipFill>
        <p:spPr>
          <a:xfrm>
            <a:off x="2286000" y="2514726"/>
            <a:ext cx="8686800" cy="693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33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21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4F080-9DDD-E500-31C9-691BDA068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7CEE98-6404-5DCC-1E91-2C8DB798EBD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D5CD71-B40C-CEC5-FCEE-9CF587D95D0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706AA5-5498-576A-CDCE-FAF75C38E97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98E679F-3D37-28A8-3C06-63BECCC647D0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60272B-E319-97E1-0DA0-BE5A901046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4FF7AFD-6953-0D80-ACFE-B668136F291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B3ABFDD8-E720-1B5A-B27A-5FD9B6E3C9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824A9C-635F-5220-6DD0-51D6C36CADE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6B065-FAF7-3585-3E93-6B79B1BB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0516EB-335C-85CB-B98C-0F9E7A94826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61226D-9002-A283-D60A-21C6D49B66B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12F987B-3B3B-9856-4F70-75DBA7D2DC9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6F9DDB-A152-04ED-8CBF-CB03CA6926EF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C1F2BD-6F60-3614-AA0A-D660B9CF064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3006699-60C1-B754-E8A2-A7639DFE503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3FAF1A28-A22B-834C-FDA5-00FC59ABD0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411FF89-B991-2A99-D31B-D544C5D8C3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1E18AE-ADC8-EDD1-C37B-A76BC97DCE1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36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509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D7DAA1A3-D07A-FFD3-51B9-D42632C7CC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 على مقارنة وترتيب  الأعداد من 0 إلى 9999 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سأقارن العددين  5393 و 5394  ستفعلون مثلي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DEE2F3D-56A6-F4DA-3F03-22F30E27A64A}"/>
              </a:ext>
            </a:extLst>
          </p:cNvPr>
          <p:cNvSpPr/>
          <p:nvPr/>
        </p:nvSpPr>
        <p:spPr>
          <a:xfrm>
            <a:off x="399495" y="3083926"/>
            <a:ext cx="3027107" cy="123536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8C1FC97-E78F-FF69-61BA-E6D212176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7CE333-E5EB-CAA0-1A5F-D6925FFEF9E8}"/>
              </a:ext>
            </a:extLst>
          </p:cNvPr>
          <p:cNvSpPr/>
          <p:nvPr/>
        </p:nvSpPr>
        <p:spPr>
          <a:xfrm>
            <a:off x="1079642" y="4294955"/>
            <a:ext cx="2362200" cy="110474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0E56D2-074C-9E59-AE20-F44F6AD033C0}"/>
              </a:ext>
            </a:extLst>
          </p:cNvPr>
          <p:cNvSpPr/>
          <p:nvPr/>
        </p:nvSpPr>
        <p:spPr>
          <a:xfrm>
            <a:off x="1494899" y="5419007"/>
            <a:ext cx="1962183" cy="110474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2B6B75-325C-EB51-D60E-F9215234E5A5}"/>
              </a:ext>
            </a:extLst>
          </p:cNvPr>
          <p:cNvSpPr/>
          <p:nvPr/>
        </p:nvSpPr>
        <p:spPr>
          <a:xfrm>
            <a:off x="1928966" y="6543059"/>
            <a:ext cx="1497636" cy="9712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AF2458C-724E-3D82-EE23-FA24D897FFC3}"/>
              </a:ext>
            </a:extLst>
          </p:cNvPr>
          <p:cNvSpPr/>
          <p:nvPr/>
        </p:nvSpPr>
        <p:spPr>
          <a:xfrm>
            <a:off x="9410793" y="2933179"/>
            <a:ext cx="3027107" cy="123536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C40F456-EE4C-4313-3168-7127B96B34F7}"/>
              </a:ext>
            </a:extLst>
          </p:cNvPr>
          <p:cNvSpPr/>
          <p:nvPr/>
        </p:nvSpPr>
        <p:spPr>
          <a:xfrm>
            <a:off x="10090940" y="4144208"/>
            <a:ext cx="2362200" cy="110474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90DAB24-FE95-DC7A-7277-349A1E74C029}"/>
              </a:ext>
            </a:extLst>
          </p:cNvPr>
          <p:cNvSpPr/>
          <p:nvPr/>
        </p:nvSpPr>
        <p:spPr>
          <a:xfrm>
            <a:off x="10506197" y="5268260"/>
            <a:ext cx="1962183" cy="1104748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90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A235A2D-6BE8-CB41-FF73-C021BB66B6A8}"/>
              </a:ext>
            </a:extLst>
          </p:cNvPr>
          <p:cNvSpPr/>
          <p:nvPr/>
        </p:nvSpPr>
        <p:spPr>
          <a:xfrm>
            <a:off x="10940264" y="6392312"/>
            <a:ext cx="1497636" cy="971229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9E9AD5B-B407-1599-2003-06D43366264F}"/>
              </a:ext>
            </a:extLst>
          </p:cNvPr>
          <p:cNvSpPr txBox="1"/>
          <p:nvPr/>
        </p:nvSpPr>
        <p:spPr>
          <a:xfrm>
            <a:off x="6075966" y="3083926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0FD582B-043E-CC76-750C-F87DC7159426}"/>
              </a:ext>
            </a:extLst>
          </p:cNvPr>
          <p:cNvSpPr txBox="1"/>
          <p:nvPr/>
        </p:nvSpPr>
        <p:spPr>
          <a:xfrm>
            <a:off x="6050276" y="4198364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F2A1973-C0E7-0B59-FC0E-92E3FFC572ED}"/>
              </a:ext>
            </a:extLst>
          </p:cNvPr>
          <p:cNvSpPr txBox="1"/>
          <p:nvPr/>
        </p:nvSpPr>
        <p:spPr>
          <a:xfrm>
            <a:off x="6040602" y="5426821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6600" dirty="0"/>
              <a:t>=</a:t>
            </a:r>
            <a:endParaRPr lang="fr-FR" sz="66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C7B06CF-69AD-4B0C-DCAB-AB946ECBB899}"/>
              </a:ext>
            </a:extLst>
          </p:cNvPr>
          <p:cNvSpPr txBox="1"/>
          <p:nvPr/>
        </p:nvSpPr>
        <p:spPr>
          <a:xfrm>
            <a:off x="6075962" y="6491542"/>
            <a:ext cx="83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dirty="0"/>
              <a:t>&lt;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DF2110F-C9FC-C49F-3785-E20B410684E3}"/>
              </a:ext>
            </a:extLst>
          </p:cNvPr>
          <p:cNvCxnSpPr/>
          <p:nvPr/>
        </p:nvCxnSpPr>
        <p:spPr>
          <a:xfrm>
            <a:off x="3733800" y="4144208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C0FEA05-FEA3-BB39-8059-6EB92DE27123}"/>
              </a:ext>
            </a:extLst>
          </p:cNvPr>
          <p:cNvCxnSpPr/>
          <p:nvPr/>
        </p:nvCxnSpPr>
        <p:spPr>
          <a:xfrm>
            <a:off x="3886200" y="5268260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3F84C3F-E3A9-164B-E6BC-DEAB938DFF0C}"/>
              </a:ext>
            </a:extLst>
          </p:cNvPr>
          <p:cNvCxnSpPr/>
          <p:nvPr/>
        </p:nvCxnSpPr>
        <p:spPr>
          <a:xfrm>
            <a:off x="3831956" y="6415695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DBB5D94-D291-2CB9-46E1-F81AEF0D75F1}"/>
              </a:ext>
            </a:extLst>
          </p:cNvPr>
          <p:cNvCxnSpPr/>
          <p:nvPr/>
        </p:nvCxnSpPr>
        <p:spPr>
          <a:xfrm>
            <a:off x="3886200" y="7519657"/>
            <a:ext cx="56769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7366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1B6E1-BC04-78DD-33E1-97DD6D6C9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657365-80EC-7926-724A-6B1DD28D552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0A2D11-8B8E-DCA2-0909-2DEE7EFEFB86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B2EF7E-1182-B9A1-5056-1A7476BC5A4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E0537B-51D6-4E14-C733-2435586B48A5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وحدات أصغر من 4 وحدات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5393 أصغر من العدد 5394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D817D-1DC2-F344-7EC6-69F3CFBB48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DB17695-F65B-00F7-8F16-999E86A4E9A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22DD365-6E42-F829-C913-C7B557C37760}"/>
              </a:ext>
            </a:extLst>
          </p:cNvPr>
          <p:cNvSpPr/>
          <p:nvPr/>
        </p:nvSpPr>
        <p:spPr>
          <a:xfrm>
            <a:off x="838200" y="5120640"/>
            <a:ext cx="5306088" cy="186690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9854A2-569A-E1F9-83A7-7176DB07AA4E}"/>
              </a:ext>
            </a:extLst>
          </p:cNvPr>
          <p:cNvSpPr/>
          <p:nvPr/>
        </p:nvSpPr>
        <p:spPr>
          <a:xfrm>
            <a:off x="7785072" y="4991100"/>
            <a:ext cx="5306088" cy="186690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539</a:t>
            </a:r>
            <a:r>
              <a:rPr lang="ar-SA" sz="1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4AB387B-2EF0-4404-0AE4-1C5C59F87FE1}"/>
              </a:ext>
            </a:extLst>
          </p:cNvPr>
          <p:cNvSpPr txBox="1"/>
          <p:nvPr/>
        </p:nvSpPr>
        <p:spPr>
          <a:xfrm>
            <a:off x="6424947" y="5269260"/>
            <a:ext cx="13601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534696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3FDF-2DC1-F36C-B86B-54EFF98F1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48C4E5-FF51-5EB4-2A1B-730419A2EF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78982E-0D37-2EE6-61A6-0A1FF503842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FAC95C0-EE67-4557-CB99-A9A218AD2668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0736029-A58E-BA93-2D92-8E06C7648C7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الرمز المناسب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&lt; &gt; =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EDE0B0F-0EAE-61C6-DCC8-35780BCF16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F398DF3-83A8-2747-384B-37FA438FF38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0FFA378-C05C-ED3E-F83A-B47EC6125354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7452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22C92D20-9071-A001-E83F-0DA7DE09FC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4ADB41-61A7-2C9E-AF87-95F53C73A559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8C99C69-0CF5-F0B7-7AA0-5A0216DB757F}"/>
              </a:ext>
            </a:extLst>
          </p:cNvPr>
          <p:cNvSpPr txBox="1"/>
          <p:nvPr/>
        </p:nvSpPr>
        <p:spPr>
          <a:xfrm>
            <a:off x="5682987" y="5764769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2546645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55C19-8593-5CC0-F0EC-04B510022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6AC274-9AE7-A3FF-E879-C42320FE28A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3B2890-CCEC-BE54-A8FE-02DCABB03E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16C60B-2471-0528-DB0B-39185C831429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8279D9-E76F-541A-2283-44BF44C021C7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42944B-3641-DE36-977E-36A2CF339C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7D84C8E-96DD-4406-A5A9-A956B9F7913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004E0EE-9311-7DE9-E292-74BB467635CE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646ACA-3F3C-E9EA-A7F3-44791602C8B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745</a:t>
            </a:r>
            <a:r>
              <a:rPr lang="fr-FR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74B75-46A8-ED33-E140-71810DC67224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0529EE2-0E0C-69B9-B8A7-6914FD5342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01279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02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بالعدد المناسب لتكون المقارنة صحيحة.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BD43EC2-28C7-6020-D765-0D7DAC4AF955}"/>
              </a:ext>
            </a:extLst>
          </p:cNvPr>
          <p:cNvSpPr/>
          <p:nvPr/>
        </p:nvSpPr>
        <p:spPr>
          <a:xfrm>
            <a:off x="868680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C68F810-9D37-44C3-10AF-E28EB58555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34C094-F5FB-F9A5-D9B1-A354861E117D}"/>
              </a:ext>
            </a:extLst>
          </p:cNvPr>
          <p:cNvSpPr/>
          <p:nvPr/>
        </p:nvSpPr>
        <p:spPr>
          <a:xfrm>
            <a:off x="8473442" y="4991100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5 4 3 .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4EF624-5B22-14B9-9381-25C59D070976}"/>
              </a:ext>
            </a:extLst>
          </p:cNvPr>
          <p:cNvSpPr txBox="1"/>
          <p:nvPr/>
        </p:nvSpPr>
        <p:spPr>
          <a:xfrm>
            <a:off x="6051401" y="5087724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E557-83DF-89AB-A761-CC3089B7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573FC1-CCDC-7C6B-B328-EE85676DD4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C804C6-8E40-414B-0401-E8E386A3B3F3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ADA7A3-AF55-00E2-FDCD-C229035A999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1E118D-046A-D9BE-01D5-DB4F414ABF5C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B9DD58-5C40-9FE0-C29F-B14BA54D36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94FE176-5B71-E5AC-4B4E-8431417019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B67C4F-A121-4204-D609-4A49264E0500}"/>
              </a:ext>
            </a:extLst>
          </p:cNvPr>
          <p:cNvSpPr/>
          <p:nvPr/>
        </p:nvSpPr>
        <p:spPr>
          <a:xfrm>
            <a:off x="822960" y="3077368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F42A9C-1CB7-6664-4844-6C9B4AD9F9DD}"/>
              </a:ext>
            </a:extLst>
          </p:cNvPr>
          <p:cNvSpPr/>
          <p:nvPr/>
        </p:nvSpPr>
        <p:spPr>
          <a:xfrm>
            <a:off x="8427722" y="3077368"/>
            <a:ext cx="434339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7FE2D49-AC88-0EE7-BCB3-39A712E70DAD}"/>
              </a:ext>
            </a:extLst>
          </p:cNvPr>
          <p:cNvSpPr txBox="1"/>
          <p:nvPr/>
        </p:nvSpPr>
        <p:spPr>
          <a:xfrm>
            <a:off x="6270493" y="3115468"/>
            <a:ext cx="1175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600" dirty="0"/>
              <a:t>&gt;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882B312-6C01-8E75-F5D4-768AB9362F99}"/>
              </a:ext>
            </a:extLst>
          </p:cNvPr>
          <p:cNvSpPr/>
          <p:nvPr/>
        </p:nvSpPr>
        <p:spPr>
          <a:xfrm>
            <a:off x="8526541" y="4865846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4B5BDF4-0534-B340-68D5-9125434D2A44}"/>
              </a:ext>
            </a:extLst>
          </p:cNvPr>
          <p:cNvSpPr/>
          <p:nvPr/>
        </p:nvSpPr>
        <p:spPr>
          <a:xfrm>
            <a:off x="8538004" y="6126481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E5CD85A-618A-3B45-1C8D-BA16B2C3C44A}"/>
              </a:ext>
            </a:extLst>
          </p:cNvPr>
          <p:cNvSpPr/>
          <p:nvPr/>
        </p:nvSpPr>
        <p:spPr>
          <a:xfrm>
            <a:off x="8538004" y="7362558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51BA68F-839C-2209-032C-F3C5E2E84207}"/>
              </a:ext>
            </a:extLst>
          </p:cNvPr>
          <p:cNvSpPr/>
          <p:nvPr/>
        </p:nvSpPr>
        <p:spPr>
          <a:xfrm>
            <a:off x="8538004" y="8495709"/>
            <a:ext cx="4343398" cy="103785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5 4 3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</a:t>
            </a:r>
            <a:endParaRPr lang="fr-FR" sz="8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Accolade ouvrante 18">
            <a:extLst>
              <a:ext uri="{FF2B5EF4-FFF2-40B4-BE49-F238E27FC236}">
                <a16:creationId xmlns:a16="http://schemas.microsoft.com/office/drawing/2014/main" id="{253A540D-55E9-FB2C-9D19-CF1178F61142}"/>
              </a:ext>
            </a:extLst>
          </p:cNvPr>
          <p:cNvSpPr/>
          <p:nvPr/>
        </p:nvSpPr>
        <p:spPr>
          <a:xfrm>
            <a:off x="7543800" y="5067300"/>
            <a:ext cx="883922" cy="435667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E9D4A6-3330-BC4A-E12A-FAA6491F5967}"/>
              </a:ext>
            </a:extLst>
          </p:cNvPr>
          <p:cNvSpPr/>
          <p:nvPr/>
        </p:nvSpPr>
        <p:spPr>
          <a:xfrm>
            <a:off x="2895600" y="6126481"/>
            <a:ext cx="4549906" cy="20650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الحلول الممكنة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1" name="Image 20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58DF051-62B0-5356-2375-82471E526F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1218364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3969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B41926E3-2F69-09C5-893A-CF3E955BAE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608355"/>
            <a:ext cx="4053965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48B487D0-2F28-A60F-DC36-93751953EB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199" y="5143500"/>
            <a:ext cx="5609907" cy="3739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348AA628-B070-2BAF-BF86-9F2194771223}"/>
              </a:ext>
            </a:extLst>
          </p:cNvPr>
          <p:cNvSpPr/>
          <p:nvPr/>
        </p:nvSpPr>
        <p:spPr>
          <a:xfrm flipH="1">
            <a:off x="3809999" y="37719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F85D968C-A46E-AD2B-9D88-5E91F7E0F3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9" t="5745" r="42692" b="79532"/>
          <a:stretch>
            <a:fillRect/>
          </a:stretch>
        </p:blipFill>
        <p:spPr>
          <a:xfrm>
            <a:off x="4419600" y="4229101"/>
            <a:ext cx="4953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903EB-8C76-BA29-75B4-5E82D5A3D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F2D39-191B-131F-7CD7-C25C0664808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9C96D8-1F1A-5CAF-4106-82C6C9141ED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238DD03-7659-55BC-844E-5FAB5CF7522E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4DB156-B136-7457-F580-E25A175A465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C051DF-2EED-DCBE-27E3-B15874A0909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FF8C0F-B936-2889-373D-517A95582D7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1F4629E-9356-5B5C-6B2E-BA7E852CFA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4" name="Image 3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78E37D3-3A4A-8823-AB9F-9A3BA2A57A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96" t="4272" r="41767" b="78221"/>
          <a:stretch>
            <a:fillRect/>
          </a:stretch>
        </p:blipFill>
        <p:spPr>
          <a:xfrm>
            <a:off x="4038600" y="3434483"/>
            <a:ext cx="5715000" cy="543638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A0583BA-E8AD-771A-7FAD-02F6B7416AC1}"/>
              </a:ext>
            </a:extLst>
          </p:cNvPr>
          <p:cNvSpPr txBox="1"/>
          <p:nvPr/>
        </p:nvSpPr>
        <p:spPr>
          <a:xfrm>
            <a:off x="5638800" y="7928427"/>
            <a:ext cx="3362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>
                <a:solidFill>
                  <a:srgbClr val="C00000"/>
                </a:solidFill>
              </a:rPr>
              <a:t>1 0 5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788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53156-6C3C-B1A2-4E1C-12EAF658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E22A69-112E-D046-D06A-FA4A071E6CE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258686-2FE6-8419-7174-7C5167FC731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6286907-3F50-B090-D822-EF175F1CB48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8B4C1E-A4CA-D200-99DB-8C3544ADD83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468AC3-9BF2-6212-DF13-3794BEDFB02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3C6813-F751-6F6E-4054-5334D5EEA0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3082454-5288-4350-1D51-B3A0D7D4FE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3E3E49F3-1434-F33B-00FE-B166A66D5E62}"/>
              </a:ext>
            </a:extLst>
          </p:cNvPr>
          <p:cNvSpPr/>
          <p:nvPr/>
        </p:nvSpPr>
        <p:spPr>
          <a:xfrm flipH="1">
            <a:off x="3767322" y="3892807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92DB2A4-D253-BF7D-6DF5-D692EE763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4" t="30861" r="43841" b="54971"/>
          <a:stretch>
            <a:fillRect/>
          </a:stretch>
        </p:blipFill>
        <p:spPr>
          <a:xfrm>
            <a:off x="4724400" y="4354132"/>
            <a:ext cx="4114800" cy="441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97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9F8FC-BAA7-C383-E53F-B8F09A7A1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46E7D7-DFC7-4E6A-E78A-B0EA306D4E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A693A9A-3F12-F3BE-5893-D7E7B26B49C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70A941-29F5-80FE-88BE-3AA4E6B30EE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5E5809F-8AE2-AE64-C531-9A393640CEF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215D298-5B4C-1F06-56F4-27636413090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DB7B79A-67BC-E188-049F-66F5581D47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37A0F48B-B2EC-28AC-46A6-7E43550088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Image 8" descr="Une image contenant text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9A5244C-389F-4F26-571F-1793196B0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3" t="27522" r="41460" b="54971"/>
          <a:stretch>
            <a:fillRect/>
          </a:stretch>
        </p:blipFill>
        <p:spPr>
          <a:xfrm>
            <a:off x="4186245" y="3101787"/>
            <a:ext cx="5343508" cy="50830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0A86FF-99EE-CA1B-1E45-018B003ECEEF}"/>
              </a:ext>
            </a:extLst>
          </p:cNvPr>
          <p:cNvSpPr txBox="1"/>
          <p:nvPr/>
        </p:nvSpPr>
        <p:spPr>
          <a:xfrm>
            <a:off x="5642028" y="7965624"/>
            <a:ext cx="2431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7200" b="1" dirty="0">
                <a:solidFill>
                  <a:srgbClr val="C00000"/>
                </a:solidFill>
              </a:rPr>
              <a:t>5 3 2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89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ثمن القصة الواحدة 6 دراهم.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المبلغ الذي سيدفعه فريد للكتبي.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سيدفعه فريد للكتبي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1676399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483451" y="8072130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القصص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A68C97F3-C0DE-BB19-5C55-F7552BD92937}"/>
              </a:ext>
            </a:extLst>
          </p:cNvPr>
          <p:cNvSpPr/>
          <p:nvPr/>
        </p:nvSpPr>
        <p:spPr>
          <a:xfrm>
            <a:off x="2362200" y="4899614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ECE0BC48-B86B-6ABC-D7CE-91DF0B4878D6}"/>
              </a:ext>
            </a:extLst>
          </p:cNvPr>
          <p:cNvSpPr/>
          <p:nvPr/>
        </p:nvSpPr>
        <p:spPr>
          <a:xfrm>
            <a:off x="11595645" y="4870937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القصة الواحدة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4373649" y="5842335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F9010-252C-5399-7133-82CD45FB2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C5B0F1C-1EE0-BABB-94E0-DD9CD826ADF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FA5DBB-A495-0173-00A5-BB522342596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4887778-BDF0-2F8B-5500-C82BCC593BB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D222A6-404E-5B7A-3412-F7DBD2B28EE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 17 مرة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21225-9591-0075-E178-76FBF6B755B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43BCF6F-3D34-D8C6-7D13-AD6A69CA86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E86A218D-33B4-80A2-B84E-93E3DAD0E9CB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F63004A1-4266-2208-8992-B010997AD379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5075BED2-29F0-5CB6-D76D-99515DE5470E}"/>
              </a:ext>
            </a:extLst>
          </p:cNvPr>
          <p:cNvSpPr/>
          <p:nvPr/>
        </p:nvSpPr>
        <p:spPr>
          <a:xfrm>
            <a:off x="533400" y="4899615"/>
            <a:ext cx="1676399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466F1D04-36E0-B0EA-BF32-C37C8117E928}"/>
              </a:ext>
            </a:extLst>
          </p:cNvPr>
          <p:cNvSpPr/>
          <p:nvPr/>
        </p:nvSpPr>
        <p:spPr>
          <a:xfrm>
            <a:off x="5483451" y="8072130"/>
            <a:ext cx="3377714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قصة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568B8B9B-93DF-8FE4-11E0-BBEB1A4E0748}"/>
              </a:ext>
            </a:extLst>
          </p:cNvPr>
          <p:cNvSpPr/>
          <p:nvPr/>
        </p:nvSpPr>
        <p:spPr>
          <a:xfrm>
            <a:off x="2362200" y="4899614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17" name="Rectangle : coins arrondis 4">
            <a:extLst>
              <a:ext uri="{FF2B5EF4-FFF2-40B4-BE49-F238E27FC236}">
                <a16:creationId xmlns:a16="http://schemas.microsoft.com/office/drawing/2014/main" id="{B2949916-F773-CC15-70ED-AAB0D4611177}"/>
              </a:ext>
            </a:extLst>
          </p:cNvPr>
          <p:cNvSpPr/>
          <p:nvPr/>
        </p:nvSpPr>
        <p:spPr>
          <a:xfrm>
            <a:off x="11595645" y="4870937"/>
            <a:ext cx="1676399" cy="192028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دراهم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64BAEC-D2E1-9580-3D95-BD9F04F25BDD}"/>
              </a:ext>
            </a:extLst>
          </p:cNvPr>
          <p:cNvSpPr txBox="1"/>
          <p:nvPr/>
        </p:nvSpPr>
        <p:spPr>
          <a:xfrm>
            <a:off x="4373649" y="5842335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3169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سيدفع فريد للكتبي؟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سيدفع مروان للكتبي: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17X 6 = 102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فريد شراء 17 قصة من المكتبة. ثمن القصة الواحدة 6 دراهم. كم سيدفع فريد للكتبي؟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56765D03-8FF6-5E61-7B0A-175F31F57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16448" r="5110" b="59868"/>
          <a:stretch>
            <a:fillRect/>
          </a:stretch>
        </p:blipFill>
        <p:spPr>
          <a:xfrm>
            <a:off x="448973" y="3262099"/>
            <a:ext cx="12643998" cy="454356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48973" y="3698404"/>
            <a:ext cx="4876800" cy="445226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F265A52-570D-F0AF-13F3-255431CA33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" t="16448" r="5110" b="59868"/>
          <a:stretch>
            <a:fillRect/>
          </a:stretch>
        </p:blipFill>
        <p:spPr>
          <a:xfrm>
            <a:off x="536000" y="3770566"/>
            <a:ext cx="12643998" cy="454356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047167" y="5861904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93BCEA-B337-FFAC-C6C0-0E0EF34521CF}"/>
              </a:ext>
            </a:extLst>
          </p:cNvPr>
          <p:cNvSpPr txBox="1"/>
          <p:nvPr/>
        </p:nvSpPr>
        <p:spPr>
          <a:xfrm>
            <a:off x="2000275" y="667688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4545262" y="581915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36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4456978" y="663391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2BEDF8-2099-03BE-48F5-A01498F7B733}"/>
              </a:ext>
            </a:extLst>
          </p:cNvPr>
          <p:cNvSpPr txBox="1"/>
          <p:nvPr/>
        </p:nvSpPr>
        <p:spPr>
          <a:xfrm>
            <a:off x="4495800" y="7421102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2000275" y="7448205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24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4495800" y="504513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30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76C8A91-3DA7-0C3C-81C7-B3CD93E24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t="40117" r="6071" b="43355"/>
          <a:stretch>
            <a:fillRect/>
          </a:stretch>
        </p:blipFill>
        <p:spPr>
          <a:xfrm>
            <a:off x="558263" y="3664151"/>
            <a:ext cx="12643998" cy="317063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513739" y="4686300"/>
            <a:ext cx="4058261" cy="215727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DE325D9-C1E3-E30B-C560-90E6300D39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t="40117" r="6071" b="43355"/>
          <a:stretch>
            <a:fillRect/>
          </a:stretch>
        </p:blipFill>
        <p:spPr>
          <a:xfrm>
            <a:off x="742139" y="4447758"/>
            <a:ext cx="12643998" cy="317063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828800" y="666750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9FBE6610-56F0-4721-0569-281368863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5" r="6180" b="25530"/>
          <a:stretch>
            <a:fillRect/>
          </a:stretch>
        </p:blipFill>
        <p:spPr>
          <a:xfrm>
            <a:off x="444223" y="4229100"/>
            <a:ext cx="12906745" cy="34654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000500"/>
            <a:ext cx="5245270" cy="45529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8E6B060-590B-F0EA-B6FD-703466711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5" r="6180" b="25530"/>
          <a:stretch>
            <a:fillRect/>
          </a:stretch>
        </p:blipFill>
        <p:spPr>
          <a:xfrm>
            <a:off x="404626" y="3619501"/>
            <a:ext cx="12906745" cy="367752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31FD245-6BD8-CB8F-A544-4E0DE670AEBE}"/>
              </a:ext>
            </a:extLst>
          </p:cNvPr>
          <p:cNvSpPr txBox="1"/>
          <p:nvPr/>
        </p:nvSpPr>
        <p:spPr>
          <a:xfrm>
            <a:off x="990600" y="6463725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4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6</a:t>
            </a:r>
            <a:endParaRPr lang="fr-FR" sz="3200" b="1" dirty="0">
              <a:solidFill>
                <a:srgbClr val="C00000"/>
              </a:solidFill>
            </a:endParaRP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1905000" y="5372100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1524000" y="537210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A8D2260D-AAC3-C55A-5A11-EC106996A761}"/>
              </a:ext>
            </a:extLst>
          </p:cNvPr>
          <p:cNvCxnSpPr>
            <a:cxnSpLocks/>
          </p:cNvCxnSpPr>
          <p:nvPr/>
        </p:nvCxnSpPr>
        <p:spPr>
          <a:xfrm flipV="1">
            <a:off x="4607169" y="5387110"/>
            <a:ext cx="0" cy="365990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B8C2CB3-40A0-E521-0B78-594837AE6EED}"/>
              </a:ext>
            </a:extLst>
          </p:cNvPr>
          <p:cNvCxnSpPr>
            <a:cxnSpLocks/>
          </p:cNvCxnSpPr>
          <p:nvPr/>
        </p:nvCxnSpPr>
        <p:spPr>
          <a:xfrm flipH="1" flipV="1">
            <a:off x="4226169" y="538711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657606" y="646372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2  </a:t>
            </a:r>
            <a:r>
              <a:rPr lang="ar-SA" sz="3200" b="1" dirty="0">
                <a:solidFill>
                  <a:srgbClr val="C00000"/>
                </a:solidFill>
              </a:rPr>
              <a:t>5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36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4A849572-6AA4-98C3-D147-9E8732F4F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" t="75206" r="5897" b="6030"/>
          <a:stretch>
            <a:fillRect/>
          </a:stretch>
        </p:blipFill>
        <p:spPr>
          <a:xfrm>
            <a:off x="404625" y="2546408"/>
            <a:ext cx="12906745" cy="381970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جداء عددين (الحدين أقل من 10 )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29065</TotalTime>
  <Words>1673</Words>
  <Application>Microsoft Macintosh PowerPoint</Application>
  <PresentationFormat>Personnalisé</PresentationFormat>
  <Paragraphs>514</Paragraphs>
  <Slides>58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Dosis</vt:lpstr>
      <vt:lpstr>Microsoft Uighur</vt:lpstr>
      <vt:lpstr>A Massir Ballpoint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312</cp:revision>
  <dcterms:created xsi:type="dcterms:W3CDTF">2006-08-16T00:00:00Z</dcterms:created>
  <dcterms:modified xsi:type="dcterms:W3CDTF">2025-10-01T11:09:53Z</dcterms:modified>
  <dc:identifier>DAFtlvZnwz4</dc:identifier>
</cp:coreProperties>
</file>