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58"/>
  </p:notesMasterIdLst>
  <p:sldIdLst>
    <p:sldId id="257" r:id="rId2"/>
    <p:sldId id="2134808553" r:id="rId3"/>
    <p:sldId id="2134808554" r:id="rId4"/>
    <p:sldId id="2134808552" r:id="rId5"/>
    <p:sldId id="2134805392" r:id="rId6"/>
    <p:sldId id="408" r:id="rId7"/>
    <p:sldId id="2134808443" r:id="rId8"/>
    <p:sldId id="386" r:id="rId9"/>
    <p:sldId id="2134808444" r:id="rId10"/>
    <p:sldId id="2134808681" r:id="rId11"/>
    <p:sldId id="2134805396" r:id="rId12"/>
    <p:sldId id="2134808667" r:id="rId13"/>
    <p:sldId id="2134808656" r:id="rId14"/>
    <p:sldId id="2134808657" r:id="rId15"/>
    <p:sldId id="2134808658" r:id="rId16"/>
    <p:sldId id="2134808659" r:id="rId17"/>
    <p:sldId id="2134808683" r:id="rId18"/>
    <p:sldId id="2134808684" r:id="rId19"/>
    <p:sldId id="2134808459" r:id="rId20"/>
    <p:sldId id="2134808706" r:id="rId21"/>
    <p:sldId id="2134808707" r:id="rId22"/>
    <p:sldId id="2134808638" r:id="rId23"/>
    <p:sldId id="2134808708" r:id="rId24"/>
    <p:sldId id="2134808709" r:id="rId25"/>
    <p:sldId id="2134808710" r:id="rId26"/>
    <p:sldId id="2134808695" r:id="rId27"/>
    <p:sldId id="2134808696" r:id="rId28"/>
    <p:sldId id="2134808697" r:id="rId29"/>
    <p:sldId id="2134808594" r:id="rId30"/>
    <p:sldId id="2134808691" r:id="rId31"/>
    <p:sldId id="2134808692" r:id="rId32"/>
    <p:sldId id="2134808693" r:id="rId33"/>
    <p:sldId id="2134808595" r:id="rId34"/>
    <p:sldId id="2134808645" r:id="rId35"/>
    <p:sldId id="2134808646" r:id="rId36"/>
    <p:sldId id="2134808647" r:id="rId37"/>
    <p:sldId id="2134808648" r:id="rId38"/>
    <p:sldId id="2134808649" r:id="rId39"/>
    <p:sldId id="2134808650" r:id="rId40"/>
    <p:sldId id="2134808651" r:id="rId41"/>
    <p:sldId id="2134808652" r:id="rId42"/>
    <p:sldId id="2134808653" r:id="rId43"/>
    <p:sldId id="2134808698" r:id="rId44"/>
    <p:sldId id="2134808655" r:id="rId45"/>
    <p:sldId id="2134808596" r:id="rId46"/>
    <p:sldId id="2134808468" r:id="rId47"/>
    <p:sldId id="2134808562" r:id="rId48"/>
    <p:sldId id="2134808472" r:id="rId49"/>
    <p:sldId id="2134808563" r:id="rId50"/>
    <p:sldId id="2134808501" r:id="rId51"/>
    <p:sldId id="2134808573" r:id="rId52"/>
    <p:sldId id="2134808518" r:id="rId53"/>
    <p:sldId id="2134808461" r:id="rId54"/>
    <p:sldId id="2134808469" r:id="rId55"/>
    <p:sldId id="2134808503" r:id="rId56"/>
    <p:sldId id="2134808504" r:id="rId57"/>
  </p:sldIdLst>
  <p:sldSz cx="13716000" cy="10287000"/>
  <p:notesSz cx="6858000" cy="9144000"/>
  <p:embeddedFontLst>
    <p:embeddedFont>
      <p:font typeface="Dosis" pitchFamily="2" charset="77"/>
      <p:regular r:id="rId59"/>
      <p:bold r:id="rId60"/>
    </p:embeddedFont>
    <p:embeddedFont>
      <p:font typeface="IBM Plex Sans Arabic" panose="020B0503050203000203" pitchFamily="34" charset="-78"/>
      <p:regular r:id="rId61"/>
    </p:embeddedFont>
    <p:embeddedFont>
      <p:font typeface="Microsoft Uighur" panose="02000000000000000000" pitchFamily="2" charset="-78"/>
      <p:regular r:id="rId62"/>
      <p:bold r:id="rId6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7B2"/>
    <a:srgbClr val="02BDC9"/>
    <a:srgbClr val="7ACFB0"/>
    <a:srgbClr val="F98F51"/>
    <a:srgbClr val="4AC283"/>
    <a:srgbClr val="3D8FA5"/>
    <a:srgbClr val="106585"/>
    <a:srgbClr val="829D4A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178" autoAdjust="0"/>
    <p:restoredTop sz="95226" autoAdjust="0"/>
  </p:normalViewPr>
  <p:slideViewPr>
    <p:cSldViewPr>
      <p:cViewPr varScale="1">
        <p:scale>
          <a:sx n="84" d="100"/>
          <a:sy n="84" d="100"/>
        </p:scale>
        <p:origin x="424" y="184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font" Target="fonts/font5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font" Target="fonts/font3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1.fntdata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2.fntdata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01/10/2025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B389-A843-9F89-D7DE-1DA254A1C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3526D-B84E-B38C-6183-429E8384D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6493057-EEF3-5A64-4169-C12404E70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87865C-1A03-DEF8-87C5-631BD46D5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227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10/1/25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3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9.png"/><Relationship Id="rId4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43.jpeg"/><Relationship Id="rId4" Type="http://schemas.openxmlformats.org/officeDocument/2006/relationships/image" Target="../media/image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5.png"/><Relationship Id="rId7" Type="http://schemas.openxmlformats.org/officeDocument/2006/relationships/image" Target="../media/image19.jpg"/><Relationship Id="rId12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4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39.png"/><Relationship Id="rId4" Type="http://schemas.openxmlformats.org/officeDocument/2006/relationships/image" Target="../media/image47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50.png"/><Relationship Id="rId4" Type="http://schemas.openxmlformats.org/officeDocument/2006/relationships/image" Target="../media/image42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5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26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7.png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1.png"/><Relationship Id="rId5" Type="http://schemas.openxmlformats.org/officeDocument/2006/relationships/image" Target="../media/image28.jpeg"/><Relationship Id="rId4" Type="http://schemas.openxmlformats.org/officeDocument/2006/relationships/image" Target="../media/image8.svg"/><Relationship Id="rId9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2466A4D2-99D6-157E-3726-2EA6409F14BF}"/>
              </a:ext>
            </a:extLst>
          </p:cNvPr>
          <p:cNvGrpSpPr/>
          <p:nvPr/>
        </p:nvGrpSpPr>
        <p:grpSpPr>
          <a:xfrm>
            <a:off x="-228600" y="2859465"/>
            <a:ext cx="13445780" cy="6510111"/>
            <a:chOff x="-85929" y="3458375"/>
            <a:chExt cx="13445780" cy="651011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23527E43-4C20-6533-57E3-7000A7712B7A}"/>
                </a:ext>
              </a:extLst>
            </p:cNvPr>
            <p:cNvSpPr txBox="1"/>
            <p:nvPr/>
          </p:nvSpPr>
          <p:spPr>
            <a:xfrm>
              <a:off x="-85929" y="3458375"/>
              <a:ext cx="134457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برنامج دعم </a:t>
              </a:r>
              <a:r>
                <a:rPr lang="ar-MA" sz="9600" b="1" dirty="0" err="1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التعلمات</a:t>
              </a:r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الأساس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42EC82C-3CA5-0DE4-3BC2-DCD0BCB41251}"/>
                </a:ext>
              </a:extLst>
            </p:cNvPr>
            <p:cNvSpPr txBox="1"/>
            <p:nvPr/>
          </p:nvSpPr>
          <p:spPr>
            <a:xfrm>
              <a:off x="1072347" y="9322155"/>
              <a:ext cx="11586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تجريبية خاصة بمؤسسات الريادة</a:t>
              </a:r>
            </a:p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قيد التطوير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825694F-82F7-FB50-BDFD-820BB8A4B775}"/>
                </a:ext>
              </a:extLst>
            </p:cNvPr>
            <p:cNvSpPr txBox="1"/>
            <p:nvPr/>
          </p:nvSpPr>
          <p:spPr>
            <a:xfrm>
              <a:off x="1344581" y="4616427"/>
              <a:ext cx="1104196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11500" b="1" dirty="0">
                  <a:solidFill>
                    <a:srgbClr val="00798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مادة الرياضيات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E516F56D-5E30-BD15-64D4-506AC2D4CB01}"/>
                </a:ext>
              </a:extLst>
            </p:cNvPr>
            <p:cNvGrpSpPr/>
            <p:nvPr/>
          </p:nvGrpSpPr>
          <p:grpSpPr>
            <a:xfrm>
              <a:off x="4284329" y="6695356"/>
              <a:ext cx="5162465" cy="2213504"/>
              <a:chOff x="4684729" y="6204085"/>
              <a:chExt cx="5162465" cy="2213504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26508FC2-3031-5984-99C0-40CF1048A5F3}"/>
                  </a:ext>
                </a:extLst>
              </p:cNvPr>
              <p:cNvGrpSpPr/>
              <p:nvPr/>
            </p:nvGrpSpPr>
            <p:grpSpPr>
              <a:xfrm>
                <a:off x="4684729" y="6204085"/>
                <a:ext cx="4346695" cy="2138432"/>
                <a:chOff x="3122884" y="4654860"/>
                <a:chExt cx="2897927" cy="1425685"/>
              </a:xfrm>
            </p:grpSpPr>
            <p:grpSp>
              <p:nvGrpSpPr>
                <p:cNvPr id="21" name="Groupe 20">
                  <a:extLst>
                    <a:ext uri="{FF2B5EF4-FFF2-40B4-BE49-F238E27FC236}">
                      <a16:creationId xmlns:a16="http://schemas.microsoft.com/office/drawing/2014/main" id="{8378B00D-8F8E-9F8A-CFB9-A1C81B15D673}"/>
                    </a:ext>
                  </a:extLst>
                </p:cNvPr>
                <p:cNvGrpSpPr/>
                <p:nvPr/>
              </p:nvGrpSpPr>
              <p:grpSpPr>
                <a:xfrm flipH="1">
                  <a:off x="3122884" y="4654860"/>
                  <a:ext cx="2897927" cy="1425685"/>
                  <a:chOff x="2090564" y="4775947"/>
                  <a:chExt cx="3201640" cy="1425685"/>
                </a:xfrm>
              </p:grpSpPr>
              <p:sp>
                <p:nvSpPr>
                  <p:cNvPr id="24" name="Forme libre : forme 30">
                    <a:extLst>
                      <a:ext uri="{FF2B5EF4-FFF2-40B4-BE49-F238E27FC236}">
                        <a16:creationId xmlns:a16="http://schemas.microsoft.com/office/drawing/2014/main" id="{202C088D-3CA9-79A3-08DF-D3450088188E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2546189" y="532101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25" name="Forme libre : forme 31">
                    <a:extLst>
                      <a:ext uri="{FF2B5EF4-FFF2-40B4-BE49-F238E27FC236}">
                        <a16:creationId xmlns:a16="http://schemas.microsoft.com/office/drawing/2014/main" id="{0B0263A2-7B3D-FCC7-AF2B-39A1CA6904EC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2090564" y="477594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63469F9B-DB7B-2AFF-5F59-BB71A269FC55}"/>
                    </a:ext>
                  </a:extLst>
                </p:cNvPr>
                <p:cNvSpPr txBox="1"/>
                <p:nvPr/>
              </p:nvSpPr>
              <p:spPr>
                <a:xfrm>
                  <a:off x="3540339" y="479373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لبنة ضرب</a:t>
                  </a:r>
                </a:p>
              </p:txBody>
            </p:sp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45E2ABC1-D97B-6188-DD49-F8FED247F911}"/>
                    </a:ext>
                  </a:extLst>
                </p:cNvPr>
                <p:cNvSpPr txBox="1"/>
                <p:nvPr/>
              </p:nvSpPr>
              <p:spPr>
                <a:xfrm>
                  <a:off x="3136334" y="5366220"/>
                  <a:ext cx="2068550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الحصة </a:t>
                  </a:r>
                  <a:r>
                    <a:rPr lang="ar-S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4</a:t>
                  </a:r>
                  <a:endPara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565E514A-22B0-65D5-A78E-7BD321BF604E}"/>
                  </a:ext>
                </a:extLst>
              </p:cNvPr>
              <p:cNvSpPr/>
              <p:nvPr/>
            </p:nvSpPr>
            <p:spPr>
              <a:xfrm flipH="1">
                <a:off x="7807591" y="6374034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BDFE7CA-2753-9B28-7E37-A8CA92B4B2BC}"/>
                  </a:ext>
                </a:extLst>
              </p:cNvPr>
              <p:cNvSpPr txBox="1"/>
              <p:nvPr/>
            </p:nvSpPr>
            <p:spPr>
              <a:xfrm>
                <a:off x="7807588" y="6478597"/>
                <a:ext cx="203960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المسار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ctr"/>
                <a:r>
                  <a:rPr lang="ar-MA" sz="7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2</a:t>
                </a:r>
              </a:p>
            </p:txBody>
          </p:sp>
        </p:grp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34E6DA2C-C61C-4812-7774-8329E9D5D35B}"/>
              </a:ext>
            </a:extLst>
          </p:cNvPr>
          <p:cNvGrpSpPr/>
          <p:nvPr/>
        </p:nvGrpSpPr>
        <p:grpSpPr>
          <a:xfrm>
            <a:off x="10816160" y="4439479"/>
            <a:ext cx="2448861" cy="2034926"/>
            <a:chOff x="7058682" y="1822095"/>
            <a:chExt cx="1632647" cy="1356678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AB0A52D6-FC06-86CE-3648-BB82E3E529E8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2"/>
              <a:chExt cx="2111436" cy="2053595"/>
            </a:xfrm>
          </p:grpSpPr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21813343-C503-641D-01F2-9AB7DF8269FF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39" name="Graphique 72">
                <a:extLst>
                  <a:ext uri="{FF2B5EF4-FFF2-40B4-BE49-F238E27FC236}">
                    <a16:creationId xmlns:a16="http://schemas.microsoft.com/office/drawing/2014/main" id="{340BB928-2789-37D8-6F02-DF53D1F6560C}"/>
                  </a:ext>
                </a:extLst>
              </p:cNvPr>
              <p:cNvGrpSpPr/>
              <p:nvPr/>
            </p:nvGrpSpPr>
            <p:grpSpPr>
              <a:xfrm>
                <a:off x="157532" y="285342"/>
                <a:ext cx="2058317" cy="2053595"/>
                <a:chOff x="157532" y="285342"/>
                <a:chExt cx="2058317" cy="2053595"/>
              </a:xfrm>
            </p:grpSpPr>
            <p:sp>
              <p:nvSpPr>
                <p:cNvPr id="40" name="Forme libre : forme 9">
                  <a:extLst>
                    <a:ext uri="{FF2B5EF4-FFF2-40B4-BE49-F238E27FC236}">
                      <a16:creationId xmlns:a16="http://schemas.microsoft.com/office/drawing/2014/main" id="{86753F24-1007-FA81-336B-AE7EE12EB6D6}"/>
                    </a:ext>
                  </a:extLst>
                </p:cNvPr>
                <p:cNvSpPr/>
                <p:nvPr/>
              </p:nvSpPr>
              <p:spPr>
                <a:xfrm>
                  <a:off x="157532" y="285342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1" name="Forme libre : forme 10">
                  <a:extLst>
                    <a:ext uri="{FF2B5EF4-FFF2-40B4-BE49-F238E27FC236}">
                      <a16:creationId xmlns:a16="http://schemas.microsoft.com/office/drawing/2014/main" id="{1DBCC1B8-B52D-8842-4444-AED66661ABA2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F7E341EB-AC7A-C7EB-5325-6ACFA034AA14}"/>
                </a:ext>
              </a:extLst>
            </p:cNvPr>
            <p:cNvSpPr txBox="1"/>
            <p:nvPr/>
          </p:nvSpPr>
          <p:spPr>
            <a:xfrm>
              <a:off x="7058682" y="1924238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المستوى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E3390179-92F0-0A90-F1B4-1B8BE232070A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629236" y="81911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سنتدرب طيلة هذا الأسبوع على الاستعمال الجيد للوحة، انتبهوا جيدا.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1DF571D2-1D5A-3890-99C0-434E0B8836EC}"/>
              </a:ext>
            </a:extLst>
          </p:cNvPr>
          <p:cNvSpPr/>
          <p:nvPr/>
        </p:nvSpPr>
        <p:spPr>
          <a:xfrm flipH="1">
            <a:off x="9633513" y="3153572"/>
            <a:ext cx="3656116" cy="2548717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18 - 2">
            <a:extLst>
              <a:ext uri="{FF2B5EF4-FFF2-40B4-BE49-F238E27FC236}">
                <a16:creationId xmlns:a16="http://schemas.microsoft.com/office/drawing/2014/main" id="{FE02B4D1-E169-DD58-4147-F191D675F91C}"/>
              </a:ext>
            </a:extLst>
          </p:cNvPr>
          <p:cNvSpPr/>
          <p:nvPr/>
        </p:nvSpPr>
        <p:spPr>
          <a:xfrm flipH="1">
            <a:off x="9633513" y="5882783"/>
            <a:ext cx="3724955" cy="621524"/>
          </a:xfrm>
          <a:prstGeom prst="roundRect">
            <a:avLst>
              <a:gd name="adj" fmla="val 50000"/>
            </a:avLst>
          </a:prstGeom>
          <a:solidFill>
            <a:srgbClr val="0097B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وأنتبه إلى أستاذي (تي)</a:t>
            </a:r>
            <a:endParaRPr kumimoji="0" lang="ar-MA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Étoile à 5 branches 3">
            <a:extLst>
              <a:ext uri="{FF2B5EF4-FFF2-40B4-BE49-F238E27FC236}">
                <a16:creationId xmlns:a16="http://schemas.microsoft.com/office/drawing/2014/main" id="{800CAC64-EA32-33BC-0F25-C53C243F3019}"/>
              </a:ext>
            </a:extLst>
          </p:cNvPr>
          <p:cNvSpPr/>
          <p:nvPr/>
        </p:nvSpPr>
        <p:spPr>
          <a:xfrm>
            <a:off x="6208689" y="7415310"/>
            <a:ext cx="1008000" cy="1008000"/>
          </a:xfrm>
          <a:prstGeom prst="star5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DB9EE20-E028-4EF2-A510-6BC3F779DD66}"/>
              </a:ext>
            </a:extLst>
          </p:cNvPr>
          <p:cNvSpPr/>
          <p:nvPr/>
        </p:nvSpPr>
        <p:spPr>
          <a:xfrm>
            <a:off x="2626600" y="8530125"/>
            <a:ext cx="8172178" cy="685800"/>
          </a:xfrm>
          <a:prstGeom prst="roundRect">
            <a:avLst>
              <a:gd name="adj" fmla="val 50000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E19C160-C767-B656-B33B-6EB8D43CC5A1}"/>
              </a:ext>
            </a:extLst>
          </p:cNvPr>
          <p:cNvSpPr txBox="1"/>
          <p:nvPr/>
        </p:nvSpPr>
        <p:spPr>
          <a:xfrm>
            <a:off x="640869" y="2871690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أَجْلِسُ بِشَكْلٍ صَحيحٍ في مَكاني كَما يُوَضِّحُهُ أُسْتاذي؛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A39C58D-EEE7-8F1C-3A65-8FDC569C489B}"/>
              </a:ext>
            </a:extLst>
          </p:cNvPr>
          <p:cNvSpPr txBox="1"/>
          <p:nvPr/>
        </p:nvSpPr>
        <p:spPr>
          <a:xfrm>
            <a:off x="640869" y="3933790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أَسْتَمِعُ بِإِمْعانٍ لِتَعْليماتِ أُسْتاذي وَشَرْحِهِ؛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D6A497D-1350-5884-6A9D-3EC454A55D66}"/>
              </a:ext>
            </a:extLst>
          </p:cNvPr>
          <p:cNvSpPr txBox="1"/>
          <p:nvPr/>
        </p:nvSpPr>
        <p:spPr>
          <a:xfrm>
            <a:off x="606450" y="6360286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أَنْصَحُ صَديقي الَّذي لا يَلْتَزِمُ بِهَذِهِ الشُّروطِ، لِكَيْ يَلْتَزِمُ بِها.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E0CAE20-C9DB-64C0-5B05-D846E9E14A3F}"/>
              </a:ext>
            </a:extLst>
          </p:cNvPr>
          <p:cNvSpPr txBox="1"/>
          <p:nvPr/>
        </p:nvSpPr>
        <p:spPr>
          <a:xfrm>
            <a:off x="640869" y="4801034"/>
            <a:ext cx="8212232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أَطْلُبُ الْإِذْنَ مِنْ أُسْتاذي قَبْلَ تَقْديمِ الْجَوابِ، وَعِنْدَ طَرْحِ السُّؤالِ، وَعِنْدَ الْخُروجِ إِلى الْمِرْحاضِ؛</a:t>
            </a:r>
          </a:p>
        </p:txBody>
      </p:sp>
      <p:pic>
        <p:nvPicPr>
          <p:cNvPr id="16" name="Image 15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ED8FCDF4-2A86-6015-3F33-F40F4BA6E6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10591800" y="3387443"/>
            <a:ext cx="1652251" cy="1987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651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103" y="8647670"/>
            <a:ext cx="1828800" cy="1828800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6302" y="8638402"/>
            <a:ext cx="1839097" cy="18390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7DF84A6F-B18A-2EF7-B360-052B9DAB737E}"/>
              </a:ext>
            </a:extLst>
          </p:cNvPr>
          <p:cNvSpPr/>
          <p:nvPr/>
        </p:nvSpPr>
        <p:spPr>
          <a:xfrm>
            <a:off x="2685535" y="506970"/>
            <a:ext cx="8344930" cy="834493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جدول ضرب العدد </a:t>
            </a:r>
            <a:r>
              <a:rPr lang="fr-FR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و 5 </a:t>
            </a:r>
          </a:p>
          <a:p>
            <a:pPr algn="ctr" defTabSz="685834"/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0FB7A9-F9B1-3D86-E37E-2C8DAFBC1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C16F14F-20CF-13D9-AEAC-016C7DD1C6D2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9E0708-53A0-ADA0-B277-DCCCCCF729A3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C9B2920-6D2E-C1C7-7838-834AD8DD6EAD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ED2FCE6-8AAB-3B80-E35C-1B1D2F53A995}"/>
              </a:ext>
            </a:extLst>
          </p:cNvPr>
          <p:cNvSpPr txBox="1"/>
          <p:nvPr/>
        </p:nvSpPr>
        <p:spPr>
          <a:xfrm>
            <a:off x="1905000" y="863026"/>
            <a:ext cx="10534617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سأقرأ جدولي ضرب العددين 4 و 5  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يقرأ</a:t>
            </a: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C05D851-1DE3-43C9-DEF0-C5A5CCBEA76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261901F-CB60-0377-CE39-5FC100AAD59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14E874E0-6F13-ECE8-2DAF-9A289F8021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70117"/>
            <a:ext cx="2677120" cy="264518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008DB4D-78BC-581B-CCDE-E60C7F65F6C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27" t="1784" r="7723" b="66707"/>
          <a:stretch>
            <a:fillRect/>
          </a:stretch>
        </p:blipFill>
        <p:spPr>
          <a:xfrm>
            <a:off x="4008119" y="2826385"/>
            <a:ext cx="4419600" cy="693853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E824168-0678-285A-112D-2410E577DF7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5" t="34788" r="65315" b="33703"/>
          <a:stretch>
            <a:fillRect/>
          </a:stretch>
        </p:blipFill>
        <p:spPr>
          <a:xfrm>
            <a:off x="8427720" y="2693036"/>
            <a:ext cx="4419600" cy="693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3986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المناسب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.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4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16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64123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pic>
        <p:nvPicPr>
          <p:cNvPr id="9" name="Image 8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0ECBDFDC-C92D-52E8-1015-2729D7E664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8BB6E51-A3E5-363F-DDE0-C36243E6B0AD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4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4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16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3003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المناسب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5C4F7A1-04A4-41D4-955D-AB83EC73BF8B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4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.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20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20338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DBC3BCDA-7DB6-F25B-D202-D3FE7A6D351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52800" y="3719013"/>
            <a:ext cx="6856114" cy="4458466"/>
          </a:xfrm>
          <a:prstGeom prst="roundRect">
            <a:avLst/>
          </a:prstGeom>
        </p:spPr>
      </p:pic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CE5C933E-137F-80A3-9912-94252F8F8A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0ABE77E-A2AE-37A5-3D88-1FD614EBE4CF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4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5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20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22821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A9D371-E509-FC59-7465-BE49EA4D14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C0992B1-AB3A-BEBD-A44C-331DA06D567B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FC02C2-57F0-E428-4CA3-A802F1D2E504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6524DEE-A5F2-CEA0-2A03-4CC853E9EB09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794F680-6061-63BA-2B43-2E396F600D93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المناسب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A461DF-5192-01CD-5393-9EA543A618C1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0B5036D-F786-5BCF-26BA-516225E7F88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AFC16682-555A-669C-90FA-AAEDBE445C1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8E9EBC4-FF63-4389-98FF-6E3BF0C6073A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5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.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30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0743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10AD03-9588-7DA6-25AE-F8F0863D2F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EFB208-E087-21AE-F621-7DBDD626BA5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FE7A9D0-62EE-80D8-002C-3B26279A2CD8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D6F1F1E-5C45-A7CB-E393-5E709E648AAC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9402A2-EFA6-FE7F-90AB-2829897BF691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65704F0-3FF6-489E-7EEB-1AEF45F9281D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74112EC-0272-290A-6D6E-98CC6E7E00B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55FC113-245F-43B4-E943-B5089F86602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52800" y="3719013"/>
            <a:ext cx="6856114" cy="4458466"/>
          </a:xfrm>
          <a:prstGeom prst="roundRect">
            <a:avLst/>
          </a:prstGeom>
        </p:spPr>
      </p:pic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E7612080-373C-E5F7-C0FA-2FDABA3783B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60210DD-879B-9A4E-D11E-D3284551AC06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5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6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30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2690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74F5B3D-DA3F-EBC3-C659-EE88080FD9A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الأعداد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وتفكيك  الأعداد من 0 إلى 9999</a:t>
            </a:r>
          </a:p>
          <a:p>
            <a:pPr algn="ctr" defTabSz="685834"/>
            <a:r>
              <a:rPr lang="ar-MA" sz="54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(بطاقات تفكيك العدد) 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العرض( مناولة /نمذجة/ممارسة في مجموعات أو </a:t>
            </a:r>
            <a:r>
              <a:rPr lang="ar-SA" sz="3200" b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B4389AFE-280C-49AA-06BC-7C1E347CB1F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7044" y="6272619"/>
            <a:ext cx="1103427" cy="1214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E18BC-829E-B114-5810-B7F69D029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4F1F3A-0CA4-9E5E-5CB0-D2BA81C8207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4ACFD7A-CB01-B319-6964-8A3BD9FFC186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C8EFC1C-D636-A75C-EEF1-7E7C52871AB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3F7C751-974D-D7C8-364D-7063DECECE0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سنتدرب على قراءة وكتابة وتفكيك الأعداد من 0 إلى 999 باستخدام النقود.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F84BED3-35C8-D01F-61DF-A3BCD4EAB4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8305D9A-59B8-4374-2C09-F964DC0D96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605C50E-FE69-468F-48B7-6508F9E0A146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75DA05B-605D-6258-8714-DD311AF203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43A9775-F98D-07DD-AE57-266508D43B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645" y="3019907"/>
            <a:ext cx="5370846" cy="66955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A306CA-F06A-727F-C7BD-4C15A3C09247}"/>
              </a:ext>
            </a:extLst>
          </p:cNvPr>
          <p:cNvSpPr txBox="1"/>
          <p:nvPr/>
        </p:nvSpPr>
        <p:spPr>
          <a:xfrm>
            <a:off x="8566569" y="4698580"/>
            <a:ext cx="339683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يتدرب المتعلمون في مجموعات  على قراءة وكتابة وتفكيك الأعداد من 0 إلى 9999 </a:t>
            </a:r>
            <a:endParaRPr lang="fr-FR" sz="1600" dirty="0"/>
          </a:p>
        </p:txBody>
      </p:sp>
      <p:pic>
        <p:nvPicPr>
          <p:cNvPr id="5" name="Picture 4" descr="Tableau Blanc sur Trépied 60 x 90 cm">
            <a:extLst>
              <a:ext uri="{FF2B5EF4-FFF2-40B4-BE49-F238E27FC236}">
                <a16:creationId xmlns:a16="http://schemas.microsoft.com/office/drawing/2014/main" id="{5495F50F-616F-647E-903C-654492633D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4859997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8E750C6-0626-F0BF-B8EF-ABE028E80D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2099" y="4824620"/>
            <a:ext cx="5635791" cy="3757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1692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F8188-A4E3-3245-337F-3F80E4E0B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0CB1BC-0A2A-2078-4602-648FD9A6706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7D2FF0-FCF1-94CE-8D42-97CA0FC2CE9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6B38D36-4631-27B4-6AEF-56E35607071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F6395C-57E2-535E-6054-49E8D36863A3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لوحة تفكيك الأعداد. استمعوا جيدا ولا ترددوا.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بعدها ينتدب الأستاذ مجموعة من المتعلمين للقراءة</a:t>
            </a: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2CEC275-EEE6-E6C1-7CDB-4E88026B53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37F70A5-59FA-55E3-1CBE-D7A5E3BA4C9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474F0D6A-8FA8-52C1-2C8A-48E4BBC01B4F}"/>
              </a:ext>
            </a:extLst>
          </p:cNvPr>
          <p:cNvGraphicFramePr>
            <a:graphicFrameLocks noGrp="1"/>
          </p:cNvGraphicFramePr>
          <p:nvPr/>
        </p:nvGraphicFramePr>
        <p:xfrm>
          <a:off x="1524000" y="2699114"/>
          <a:ext cx="10481104" cy="685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20276">
                  <a:extLst>
                    <a:ext uri="{9D8B030D-6E8A-4147-A177-3AD203B41FA5}">
                      <a16:colId xmlns:a16="http://schemas.microsoft.com/office/drawing/2014/main" val="779568306"/>
                    </a:ext>
                  </a:extLst>
                </a:gridCol>
                <a:gridCol w="2620276">
                  <a:extLst>
                    <a:ext uri="{9D8B030D-6E8A-4147-A177-3AD203B41FA5}">
                      <a16:colId xmlns:a16="http://schemas.microsoft.com/office/drawing/2014/main" val="207004039"/>
                    </a:ext>
                  </a:extLst>
                </a:gridCol>
                <a:gridCol w="2620276">
                  <a:extLst>
                    <a:ext uri="{9D8B030D-6E8A-4147-A177-3AD203B41FA5}">
                      <a16:colId xmlns:a16="http://schemas.microsoft.com/office/drawing/2014/main" val="2965652718"/>
                    </a:ext>
                  </a:extLst>
                </a:gridCol>
                <a:gridCol w="2620276">
                  <a:extLst>
                    <a:ext uri="{9D8B030D-6E8A-4147-A177-3AD203B41FA5}">
                      <a16:colId xmlns:a16="http://schemas.microsoft.com/office/drawing/2014/main" val="2453044762"/>
                    </a:ext>
                  </a:extLst>
                </a:gridCol>
              </a:tblGrid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801891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79463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1356172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4493587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8159794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2328469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033479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458846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98760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27228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19CB35-9D45-1E68-091C-32B708D26F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88019ED-E339-9066-4568-A440252C30C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CA875EC-1FA3-E85E-A79F-06E02C34D2A5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2AF2741-F03E-E6EA-CB0A-B8DADD7BE29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EE134A1-4B2F-4883-D2FE-195A8D41C243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 العدد  على البطاقات الملونة</a:t>
            </a: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9A4D935-E6EC-6862-DC0B-17D5CE28635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5927612-EAD5-D5B8-6BFB-3C0EA25F938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311C05B-EB2E-CB60-B995-B57234C98F77}"/>
              </a:ext>
            </a:extLst>
          </p:cNvPr>
          <p:cNvGraphicFramePr>
            <a:graphicFrameLocks noGrp="1"/>
          </p:cNvGraphicFramePr>
          <p:nvPr/>
        </p:nvGraphicFramePr>
        <p:xfrm>
          <a:off x="1524000" y="2699114"/>
          <a:ext cx="10481104" cy="685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20276">
                  <a:extLst>
                    <a:ext uri="{9D8B030D-6E8A-4147-A177-3AD203B41FA5}">
                      <a16:colId xmlns:a16="http://schemas.microsoft.com/office/drawing/2014/main" val="779568306"/>
                    </a:ext>
                  </a:extLst>
                </a:gridCol>
                <a:gridCol w="2620276">
                  <a:extLst>
                    <a:ext uri="{9D8B030D-6E8A-4147-A177-3AD203B41FA5}">
                      <a16:colId xmlns:a16="http://schemas.microsoft.com/office/drawing/2014/main" val="207004039"/>
                    </a:ext>
                  </a:extLst>
                </a:gridCol>
                <a:gridCol w="2620276">
                  <a:extLst>
                    <a:ext uri="{9D8B030D-6E8A-4147-A177-3AD203B41FA5}">
                      <a16:colId xmlns:a16="http://schemas.microsoft.com/office/drawing/2014/main" val="2965652718"/>
                    </a:ext>
                  </a:extLst>
                </a:gridCol>
                <a:gridCol w="2620276">
                  <a:extLst>
                    <a:ext uri="{9D8B030D-6E8A-4147-A177-3AD203B41FA5}">
                      <a16:colId xmlns:a16="http://schemas.microsoft.com/office/drawing/2014/main" val="2453044762"/>
                    </a:ext>
                  </a:extLst>
                </a:gridCol>
              </a:tblGrid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801891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79463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1356172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4493587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8159794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2328469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033479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458846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9876053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3E415390-38FE-FA0C-A2FF-A7C6F410FD9C}"/>
              </a:ext>
            </a:extLst>
          </p:cNvPr>
          <p:cNvSpPr/>
          <p:nvPr/>
        </p:nvSpPr>
        <p:spPr>
          <a:xfrm>
            <a:off x="1524000" y="6515100"/>
            <a:ext cx="2590800" cy="7620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92B1ED8-2D2F-6CF3-31D9-0BB55481453E}"/>
              </a:ext>
            </a:extLst>
          </p:cNvPr>
          <p:cNvSpPr/>
          <p:nvPr/>
        </p:nvSpPr>
        <p:spPr>
          <a:xfrm>
            <a:off x="4132729" y="4991100"/>
            <a:ext cx="2590800" cy="7620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961EF71-49F7-EA84-55B5-CC022DEDC426}"/>
              </a:ext>
            </a:extLst>
          </p:cNvPr>
          <p:cNvSpPr/>
          <p:nvPr/>
        </p:nvSpPr>
        <p:spPr>
          <a:xfrm>
            <a:off x="6769034" y="7277100"/>
            <a:ext cx="2590800" cy="7620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235BE61-52B8-1166-1A37-D5C518193763}"/>
              </a:ext>
            </a:extLst>
          </p:cNvPr>
          <p:cNvSpPr/>
          <p:nvPr/>
        </p:nvSpPr>
        <p:spPr>
          <a:xfrm>
            <a:off x="9414304" y="4226859"/>
            <a:ext cx="2590800" cy="7620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8794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3CB740-27BC-BE65-0654-7AE63EBF5B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FBC7E03-1FFD-96D0-1DFE-4B6722981F0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8B22EEE-EBA5-0574-65E6-BC94242E2C69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A2ED2C6-9E4C-0297-F5A3-4936E49F6E0C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9EEAB3F-FD82-BD53-61F3-E40F2B8F0613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بالأرقام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C5F5CB2-0B9A-E326-92B5-EF56BBF54F9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CD13600B-3223-BC3A-A921-9884B3D8F8E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3DEE2F3D-56A6-F4DA-3F03-22F30E27A64A}"/>
              </a:ext>
            </a:extLst>
          </p:cNvPr>
          <p:cNvSpPr/>
          <p:nvPr/>
        </p:nvSpPr>
        <p:spPr>
          <a:xfrm>
            <a:off x="4021545" y="2898524"/>
            <a:ext cx="4343398" cy="170438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5000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D8C1FC97-E78F-FF69-61BA-E6D21217610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590583" y="1141583"/>
            <a:ext cx="1371600" cy="975360"/>
          </a:xfrm>
          <a:prstGeom prst="round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37CE333-E5EB-CAA0-1A5F-D6925FFEF9E8}"/>
              </a:ext>
            </a:extLst>
          </p:cNvPr>
          <p:cNvSpPr/>
          <p:nvPr/>
        </p:nvSpPr>
        <p:spPr>
          <a:xfrm>
            <a:off x="4648200" y="4590335"/>
            <a:ext cx="3728367" cy="1704384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300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A0E56D2-074C-9E59-AE20-F44F6AD033C0}"/>
              </a:ext>
            </a:extLst>
          </p:cNvPr>
          <p:cNvSpPr/>
          <p:nvPr/>
        </p:nvSpPr>
        <p:spPr>
          <a:xfrm>
            <a:off x="5334001" y="6250978"/>
            <a:ext cx="3174036" cy="170438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90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82B6B75-325C-EB51-D60E-F9215234E5A5}"/>
              </a:ext>
            </a:extLst>
          </p:cNvPr>
          <p:cNvSpPr/>
          <p:nvPr/>
        </p:nvSpPr>
        <p:spPr>
          <a:xfrm>
            <a:off x="6019800" y="7881612"/>
            <a:ext cx="2488236" cy="1704384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573090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C1B6E1-BC04-78DD-33E1-97DD6D6C99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7657365-80EC-7926-724A-6B1DD28D552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90A2D11-8B8E-DCA2-0909-2DEE7EFEFB86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B2EF7E-1182-B9A1-5056-1A7476BC5A4C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AE0537B-51D6-4E14-C733-2435586B48A5}"/>
              </a:ext>
            </a:extLst>
          </p:cNvPr>
          <p:cNvSpPr txBox="1"/>
          <p:nvPr/>
        </p:nvSpPr>
        <p:spPr>
          <a:xfrm>
            <a:off x="838200" y="863026"/>
            <a:ext cx="11601417" cy="488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19D817D-1DC2-F344-7EC6-69F3CFBB489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8DB17695-F65B-00F7-8F16-999E86A4E9A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488FDC3D-937A-5A27-5207-CF8F9A1EBF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22DD365-6E42-F829-C913-C7B557C37760}"/>
              </a:ext>
            </a:extLst>
          </p:cNvPr>
          <p:cNvSpPr/>
          <p:nvPr/>
        </p:nvSpPr>
        <p:spPr>
          <a:xfrm>
            <a:off x="1295402" y="4457700"/>
            <a:ext cx="11144215" cy="3124200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239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5393</a:t>
            </a:r>
            <a:endParaRPr lang="fr-FR" sz="9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653560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383FDF-2DC1-F36C-B86B-54EFF98F16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448C4E5-FF51-5EB4-2A1B-730419A2EF8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78982E-0D37-2EE6-61A6-0A1FF5038420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FAC95C0-EE67-4557-CB99-A9A218AD2668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0736029-A58E-BA93-2D92-8E06C7648C74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بالحروف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EDE0B0F-0EAE-61C6-DCC8-35780BCF16E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BF398DF3-83A8-2747-384B-37FA438FF387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E0FFA378-C05C-ED3E-F83A-B47EC6125354}"/>
              </a:ext>
            </a:extLst>
          </p:cNvPr>
          <p:cNvSpPr/>
          <p:nvPr/>
        </p:nvSpPr>
        <p:spPr>
          <a:xfrm>
            <a:off x="4021545" y="2898524"/>
            <a:ext cx="4343398" cy="170438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7000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22C92D20-9071-A001-E83F-0DA7DE09FC5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590583" y="1141583"/>
            <a:ext cx="1371600" cy="975360"/>
          </a:xfrm>
          <a:prstGeom prst="round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03D88B2-9B96-413B-0078-43065DF492CA}"/>
              </a:ext>
            </a:extLst>
          </p:cNvPr>
          <p:cNvSpPr/>
          <p:nvPr/>
        </p:nvSpPr>
        <p:spPr>
          <a:xfrm>
            <a:off x="4648200" y="4590335"/>
            <a:ext cx="3728367" cy="1704384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800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1D4F840-7F41-1C0B-B948-51F2AB10C1AC}"/>
              </a:ext>
            </a:extLst>
          </p:cNvPr>
          <p:cNvSpPr/>
          <p:nvPr/>
        </p:nvSpPr>
        <p:spPr>
          <a:xfrm>
            <a:off x="5334001" y="6250978"/>
            <a:ext cx="3174036" cy="170438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30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6BDB0B4-C53D-7E55-CFC1-F3BCE4548DCF}"/>
              </a:ext>
            </a:extLst>
          </p:cNvPr>
          <p:cNvSpPr/>
          <p:nvPr/>
        </p:nvSpPr>
        <p:spPr>
          <a:xfrm>
            <a:off x="6019800" y="7881612"/>
            <a:ext cx="2488236" cy="1704384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82786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FCE46-BB1B-A73C-EA5E-FABDFA479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C2D190D-F9F8-9D2E-7537-F37D42DF5F05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643DDC9-9F85-510D-4E2A-07C5456285C8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4A34ADE-766F-97C5-0701-1DDE18C5FA1C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4814A27-0B13-C17F-B68A-F20A8615F3E7}"/>
              </a:ext>
            </a:extLst>
          </p:cNvPr>
          <p:cNvSpPr txBox="1"/>
          <p:nvPr/>
        </p:nvSpPr>
        <p:spPr>
          <a:xfrm>
            <a:off x="838200" y="863026"/>
            <a:ext cx="11601417" cy="488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B04F71E4-6CCD-E0E3-85E5-1C902E0DE4D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841C3758-22C2-C9BD-B92F-F801C79103D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4D97F05B-88AC-3778-845A-F575226B33B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625F480-6651-E893-39C0-410A146C3744}"/>
              </a:ext>
            </a:extLst>
          </p:cNvPr>
          <p:cNvSpPr/>
          <p:nvPr/>
        </p:nvSpPr>
        <p:spPr>
          <a:xfrm>
            <a:off x="1295402" y="4457700"/>
            <a:ext cx="11144215" cy="3124200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سبعة آلاف وثمان مئة وستة وثلاثون</a:t>
            </a:r>
            <a:endParaRPr lang="fr-FR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945880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593371-4E1B-8349-59AB-EBABB72815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D97E695-F8F8-D168-B3C1-3255EF4FD5DD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A805806-1E4C-270B-3FCA-82EB2257AF1A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3E4C36E-2441-84D2-6A4C-793B20679DA2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E7137A5-F77E-3495-25D8-785EFF341E78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كتابة مفككة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18A991C2-61B7-B626-F561-F4FC562EBD4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28E09E0F-8A8C-D060-4AB8-D57B2EC62BD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645DB856-E8BB-B3FB-EEDD-6CB5F456B2EC}"/>
              </a:ext>
            </a:extLst>
          </p:cNvPr>
          <p:cNvSpPr/>
          <p:nvPr/>
        </p:nvSpPr>
        <p:spPr>
          <a:xfrm>
            <a:off x="4021545" y="2898524"/>
            <a:ext cx="4343398" cy="170438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2000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6091CDF8-7B8A-0030-EECB-8156F88A5F9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590583" y="1141583"/>
            <a:ext cx="1371600" cy="975360"/>
          </a:xfrm>
          <a:prstGeom prst="round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1FC58D6-A763-BA18-8B03-BADC34BB6EF7}"/>
              </a:ext>
            </a:extLst>
          </p:cNvPr>
          <p:cNvSpPr/>
          <p:nvPr/>
        </p:nvSpPr>
        <p:spPr>
          <a:xfrm>
            <a:off x="4648200" y="4590335"/>
            <a:ext cx="3728367" cy="1704384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400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4865D9D-1E8F-D25C-D4AC-DB3E21B2276F}"/>
              </a:ext>
            </a:extLst>
          </p:cNvPr>
          <p:cNvSpPr/>
          <p:nvPr/>
        </p:nvSpPr>
        <p:spPr>
          <a:xfrm>
            <a:off x="5334001" y="6250978"/>
            <a:ext cx="3174036" cy="170438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00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F599981-C78E-C8D3-31A0-707E32DDFD2B}"/>
              </a:ext>
            </a:extLst>
          </p:cNvPr>
          <p:cNvSpPr/>
          <p:nvPr/>
        </p:nvSpPr>
        <p:spPr>
          <a:xfrm>
            <a:off x="6019800" y="7881612"/>
            <a:ext cx="2488236" cy="1704384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548342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1FBE2A-E9BF-FD42-7449-DEF445C6D2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033280B-011B-81F6-D4DD-6E1E5570A6B0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7F68289-7A3A-6EC5-87AF-6CC0ED1EF901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59D914A-4F8E-936E-AF66-EAEDA4C84465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F9589B5-2D51-425F-8AC5-246596865F7B}"/>
              </a:ext>
            </a:extLst>
          </p:cNvPr>
          <p:cNvSpPr txBox="1"/>
          <p:nvPr/>
        </p:nvSpPr>
        <p:spPr>
          <a:xfrm>
            <a:off x="838200" y="863026"/>
            <a:ext cx="11601417" cy="488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E05D42AE-C693-3A8E-E73D-1749B1DBDF5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44EFB0E2-AF5F-444A-1B1B-A9B793EF43E7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FDAD57BC-1BF0-70A1-9C1B-65C3875F66A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5F42D63-E726-FEE7-7031-FF972325E654}"/>
              </a:ext>
            </a:extLst>
          </p:cNvPr>
          <p:cNvSpPr/>
          <p:nvPr/>
        </p:nvSpPr>
        <p:spPr>
          <a:xfrm>
            <a:off x="1295402" y="4457700"/>
            <a:ext cx="11144215" cy="2667000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13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2000 + 400 + 0 + 1</a:t>
            </a:r>
            <a:endParaRPr lang="fr-FR" sz="7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889782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23AE1-C766-3C89-6640-5050C4DE5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F75C52-75E4-C2FF-2164-D1587B8AAC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4E41272-65A6-AC79-6B37-425834703F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617F7FB-6974-F71F-462B-DB107C0FC8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AC757726-EC58-A3F1-896D-73A1947ADB1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وإنجاز عملية </a:t>
            </a:r>
            <a:r>
              <a:rPr lang="ar-S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ضرب </a:t>
            </a:r>
          </a:p>
          <a:p>
            <a:pPr algn="ctr" defTabSz="685834"/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 دقيقة</a:t>
            </a:r>
          </a:p>
        </p:txBody>
      </p:sp>
    </p:spTree>
    <p:extLst>
      <p:ext uri="{BB962C8B-B14F-4D97-AF65-F5344CB8AC3E}">
        <p14:creationId xmlns:p14="http://schemas.microsoft.com/office/powerpoint/2010/main" val="3631417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يوزع الأستاذ على كل مجموعة بطاقة تتضمن عملية ضرب ويطلب منها وضع وإنجاز العملية.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01B80BE7-B4E8-A021-393E-D703D5F31E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3527235"/>
            <a:ext cx="4762500" cy="47625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E15DA6F-6156-6FEE-8E98-6C960A71E663}"/>
              </a:ext>
            </a:extLst>
          </p:cNvPr>
          <p:cNvSpPr txBox="1"/>
          <p:nvPr/>
        </p:nvSpPr>
        <p:spPr>
          <a:xfrm>
            <a:off x="8939388" y="4786968"/>
            <a:ext cx="303812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في مجموعات يتدرب المتعلمون على وضع وإنجاز عمليات ضرب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  <p:pic>
        <p:nvPicPr>
          <p:cNvPr id="5" name="Picture 4" descr="Tableau Blanc sur Trépied 60 x 90 cm">
            <a:extLst>
              <a:ext uri="{FF2B5EF4-FFF2-40B4-BE49-F238E27FC236}">
                <a16:creationId xmlns:a16="http://schemas.microsoft.com/office/drawing/2014/main" id="{B41926E3-2F69-09C5-893A-CF3E955BAE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608355"/>
            <a:ext cx="4053965" cy="5291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48B487D0-2F28-A60F-DC36-93751953EB7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6199" y="5143500"/>
            <a:ext cx="5609907" cy="3739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086A4-BF44-9104-2F46-124CE72FC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486AE2F-3AB2-24B0-463C-75631F3F90E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9D4F32-13FA-05DC-7B82-66B7C45886E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0AA8A7-233B-46C7-F127-B6F446B15464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0B7071-31BD-4AA9-1D1E-EA03A37708E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مجموعة تضع وتنجز العملية المطلوبة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902E38-3908-67D2-BEBE-38B4114C18A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2F86F0-ED57-3E48-872D-7F81BF367EF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F48CA6F6-048C-4DC7-DD6F-50E89FA132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007E04F-F9DC-F79D-1F7B-FD76ECDD87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0698104"/>
              </p:ext>
            </p:extLst>
          </p:nvPr>
        </p:nvGraphicFramePr>
        <p:xfrm>
          <a:off x="1066799" y="4096529"/>
          <a:ext cx="11582399" cy="4114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447313">
                  <a:extLst>
                    <a:ext uri="{9D8B030D-6E8A-4147-A177-3AD203B41FA5}">
                      <a16:colId xmlns:a16="http://schemas.microsoft.com/office/drawing/2014/main" val="4202484130"/>
                    </a:ext>
                  </a:extLst>
                </a:gridCol>
                <a:gridCol w="3135086">
                  <a:extLst>
                    <a:ext uri="{9D8B030D-6E8A-4147-A177-3AD203B41FA5}">
                      <a16:colId xmlns:a16="http://schemas.microsoft.com/office/drawing/2014/main" val="4485429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8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العملية</a:t>
                      </a:r>
                      <a:endParaRPr lang="fr-FR" sz="48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8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المجموعة</a:t>
                      </a:r>
                      <a:endParaRPr lang="fr-FR" sz="48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97772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685783" rtl="0" eaLnBrk="1" latinLnBrk="0" hangingPunct="1"/>
                      <a:r>
                        <a:rPr lang="fr-FR" sz="48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63X5=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8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الأولى</a:t>
                      </a:r>
                      <a:endParaRPr lang="fr-FR" sz="48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06954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48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73X4=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8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الثانية</a:t>
                      </a:r>
                      <a:endParaRPr lang="fr-FR" sz="48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23974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48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25X5=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8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الثالثة</a:t>
                      </a:r>
                      <a:endParaRPr lang="fr-FR" sz="48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04132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48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82X4 =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8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الرابعة</a:t>
                      </a:r>
                      <a:endParaRPr lang="fr-FR" sz="48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82754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34085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F91306-7C16-B50F-6F36-AB8A83D786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D1543D1-DF2C-0298-4BDC-33B1EB246496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31EBBF4-BD36-7987-F58D-D3FA7E8FA259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95F34C5-7DA3-BB0B-87CF-731B73EADA08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39EB49-7643-2516-6407-F2A2A6B61BE7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6186E14-F5CC-6671-5DF9-EC171B00ECA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FEE48CF-02A0-1A8F-2988-185EF8A265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165F4185-620F-9593-8103-01D3F9695233}"/>
              </a:ext>
            </a:extLst>
          </p:cNvPr>
          <p:cNvSpPr/>
          <p:nvPr/>
        </p:nvSpPr>
        <p:spPr>
          <a:xfrm>
            <a:off x="823727" y="3467100"/>
            <a:ext cx="9372600" cy="595687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r" defTabSz="914400" rtl="1" eaLnBrk="1" latinLnBrk="0" hangingPunct="1">
              <a:buFont typeface="+mj-lt"/>
              <a:buAutoNum type="arabicPeriod"/>
            </a:pPr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تنجز كل مجموعة العملية المطلوبة؛</a:t>
            </a:r>
          </a:p>
          <a:p>
            <a:pPr marL="342900" indent="-342900" algn="r" defTabSz="914400" rtl="1" eaLnBrk="1" latinLnBrk="0" hangingPunct="1">
              <a:buFont typeface="+mj-lt"/>
              <a:buAutoNum type="arabicPeriod"/>
            </a:pPr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أولا كل متعلم  العملية بشكل فردي؛</a:t>
            </a:r>
          </a:p>
          <a:p>
            <a:pPr marL="342900" indent="-342900" algn="r" defTabSz="914400" rtl="1" eaLnBrk="1" latinLnBrk="0" hangingPunct="1">
              <a:buFont typeface="+mj-lt"/>
              <a:buAutoNum type="arabicPeriod"/>
            </a:pPr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يناقش الحل بين أعضاء المجموعة؛ </a:t>
            </a:r>
          </a:p>
          <a:p>
            <a:pPr marL="342900" indent="-342900" algn="r" defTabSz="914400" rtl="1" eaLnBrk="1" latinLnBrk="0" hangingPunct="1">
              <a:buFont typeface="+mj-lt"/>
              <a:buAutoNum type="arabicPeriod"/>
            </a:pPr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تتفق المجموعة على الحل المناسب؛</a:t>
            </a:r>
          </a:p>
          <a:p>
            <a:pPr marL="342900" indent="-342900" algn="r" defTabSz="914400" rtl="1" eaLnBrk="1" latinLnBrk="0" hangingPunct="1">
              <a:buFont typeface="+mj-lt"/>
              <a:buAutoNum type="arabicPeriod"/>
            </a:pPr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يتقاسم ممثل كل مجموعة الحل على السبورة ويصرح بخطوات الإنجاز؛</a:t>
            </a:r>
          </a:p>
          <a:p>
            <a:pPr marL="342900" indent="-342900" algn="r" defTabSz="914400" rtl="1" eaLnBrk="1" latinLnBrk="0" hangingPunct="1">
              <a:buFont typeface="+mj-lt"/>
              <a:buAutoNum type="arabicPeriod"/>
            </a:pPr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التغذية الراجعة المناسبة.</a:t>
            </a:r>
            <a:endParaRPr lang="fr-FR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6" name="Image 15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D4560477-94C0-6133-0226-8CFD50D894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2236" y="5372100"/>
            <a:ext cx="2612001" cy="1741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9251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1CE94-6B6C-FAA6-2183-CF38A46CA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F2A0F02-3089-F010-A8AB-471C52480E3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870219B-3B4F-8E14-D9D3-A75500DB90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32BC17E-0B93-EA1C-F0E4-8EEAD113D8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AC51258-5205-FFD9-AA5E-0946DB668757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التدرب على حل مسائل باستعمال استراتيجية الأسئلة الأربعة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22650385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478629" y="3541889"/>
            <a:ext cx="10560971" cy="5686310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قسم مروان 7 مجموعات، تتكون كل  مجموعة من 5 تلاميذ. كم عدد التلاميذ في قسم مروان؟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5284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يقرا الأستاذ المسألة و  يطرح سلسلة من الأسئلة لمساعدة المتعلمين على فهم المسألة والتعرف على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37346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238482" y="3576360"/>
            <a:ext cx="6051147" cy="55626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قسم مروان 7 مجموعات، تتكون كل  مجموعة من 5 تلاميذ. كم عدد التلاميذ في قسم مروان؟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3933452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26372" y="3978355"/>
            <a:ext cx="6591906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370723" y="4108668"/>
            <a:ext cx="659190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يتكون قسم مروان من 7 مجموعات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تتضمن كل مجموعة 5 تلاميذ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036A777-5533-7B32-6AE4-D72C8C4B583C}"/>
              </a:ext>
            </a:extLst>
          </p:cNvPr>
          <p:cNvSpPr/>
          <p:nvPr/>
        </p:nvSpPr>
        <p:spPr>
          <a:xfrm>
            <a:off x="7238482" y="3576360"/>
            <a:ext cx="6051147" cy="55626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قسم مروان 7 مجموعات، تتكون كل  مجموعة من 5 تلاميذ. كم عدد التلاميذ في قسم مروان؟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95468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199C7DA-010F-C0CB-74F2-B30C637F838F}"/>
              </a:ext>
            </a:extLst>
          </p:cNvPr>
          <p:cNvSpPr/>
          <p:nvPr/>
        </p:nvSpPr>
        <p:spPr>
          <a:xfrm>
            <a:off x="7238482" y="3576360"/>
            <a:ext cx="6051147" cy="55626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قسم مروان 7 مجموعات، تتكون كل  مجموعة من 5 تلاميذ. كم عدد التلاميذ في قسم مروان؟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88954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هو:</a:t>
            </a:r>
          </a:p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تحديد مجموع عدد التلاميذ في قسم مروان.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5FB9620-4813-95EF-6A9B-4343BD785C5D}"/>
              </a:ext>
            </a:extLst>
          </p:cNvPr>
          <p:cNvSpPr/>
          <p:nvPr/>
        </p:nvSpPr>
        <p:spPr>
          <a:xfrm>
            <a:off x="7238482" y="3576360"/>
            <a:ext cx="6051147" cy="55626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قسم مروان 7 مجموعات، تتكون كل  مجموعة من 5 تلاميذ. كم عدد التلاميذ في قسم مروان؟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92244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وتفكيك الأعداد من 0 إلى  99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وانجاز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ضرب في الأعداد من 0 إلى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المرجلة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0FB1C08-3A3F-CFB7-62FB-6EDD08F9BB07}"/>
              </a:ext>
            </a:extLst>
          </p:cNvPr>
          <p:cNvSpPr/>
          <p:nvPr/>
        </p:nvSpPr>
        <p:spPr>
          <a:xfrm>
            <a:off x="7238482" y="3576360"/>
            <a:ext cx="6051147" cy="55626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قسم مروان 7 مجموعات، تتكون كل  مجموعة من 5 تلاميذ. كم عدد التلاميذ في قسم مروان؟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08375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560393" y="4960607"/>
            <a:ext cx="618614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المجموعات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التلاميذ في كل مجموعة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1107735" y="6570177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الضرب.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1E40A83D-9F3C-F78F-5C64-07B2A18E9E72}"/>
              </a:ext>
            </a:extLst>
          </p:cNvPr>
          <p:cNvSpPr/>
          <p:nvPr/>
        </p:nvSpPr>
        <p:spPr>
          <a:xfrm>
            <a:off x="7238482" y="3576360"/>
            <a:ext cx="6051147" cy="55626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قسم مروان 7 مجموعات، تتكون كل  مجموعة من 5 تلاميذ. كم عدد التلاميذ في قسم مروان؟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52441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</a:t>
            </a:r>
            <a:r>
              <a:rPr lang="ar-S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عملية الضرب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 عدد التلاميذ في قسم مروان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Accolade ouvrante 11">
            <a:extLst>
              <a:ext uri="{FF2B5EF4-FFF2-40B4-BE49-F238E27FC236}">
                <a16:creationId xmlns:a16="http://schemas.microsoft.com/office/drawing/2014/main" id="{D120A4AB-4056-3661-636F-B230C24916CD}"/>
              </a:ext>
            </a:extLst>
          </p:cNvPr>
          <p:cNvSpPr/>
          <p:nvPr/>
        </p:nvSpPr>
        <p:spPr>
          <a:xfrm rot="16200000">
            <a:off x="6452088" y="712653"/>
            <a:ext cx="1143000" cy="1267557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1" name="Rectangle : coins arrondis 4">
            <a:extLst>
              <a:ext uri="{FF2B5EF4-FFF2-40B4-BE49-F238E27FC236}">
                <a16:creationId xmlns:a16="http://schemas.microsoft.com/office/drawing/2014/main" id="{951FACE4-5570-D054-742C-C0CD35D75E70}"/>
              </a:ext>
            </a:extLst>
          </p:cNvPr>
          <p:cNvSpPr/>
          <p:nvPr/>
        </p:nvSpPr>
        <p:spPr>
          <a:xfrm>
            <a:off x="533400" y="4899615"/>
            <a:ext cx="1676399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مجموعة 1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FD53A71F-A105-F897-0949-25A5D9B9B917}"/>
              </a:ext>
            </a:extLst>
          </p:cNvPr>
          <p:cNvSpPr/>
          <p:nvPr/>
        </p:nvSpPr>
        <p:spPr>
          <a:xfrm>
            <a:off x="5483451" y="7728644"/>
            <a:ext cx="3377714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المجموعات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901A63E9-BBD5-6BE5-197A-67C3EFCDC030}"/>
              </a:ext>
            </a:extLst>
          </p:cNvPr>
          <p:cNvSpPr/>
          <p:nvPr/>
        </p:nvSpPr>
        <p:spPr>
          <a:xfrm>
            <a:off x="2286000" y="4899615"/>
            <a:ext cx="1676399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مجموعة 2</a:t>
            </a: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D733072A-29EF-5384-22F2-89159F113C21}"/>
              </a:ext>
            </a:extLst>
          </p:cNvPr>
          <p:cNvSpPr/>
          <p:nvPr/>
        </p:nvSpPr>
        <p:spPr>
          <a:xfrm>
            <a:off x="4038600" y="4891691"/>
            <a:ext cx="1676399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مجموعة 3</a:t>
            </a:r>
          </a:p>
        </p:txBody>
      </p:sp>
      <p:sp>
        <p:nvSpPr>
          <p:cNvPr id="10" name="Rectangle : coins arrondis 4">
            <a:extLst>
              <a:ext uri="{FF2B5EF4-FFF2-40B4-BE49-F238E27FC236}">
                <a16:creationId xmlns:a16="http://schemas.microsoft.com/office/drawing/2014/main" id="{DEAACB85-D46D-330F-5312-4C2E324787F8}"/>
              </a:ext>
            </a:extLst>
          </p:cNvPr>
          <p:cNvSpPr/>
          <p:nvPr/>
        </p:nvSpPr>
        <p:spPr>
          <a:xfrm>
            <a:off x="5914028" y="4873648"/>
            <a:ext cx="1676399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مجموعة 4</a:t>
            </a:r>
          </a:p>
        </p:txBody>
      </p:sp>
      <p:sp>
        <p:nvSpPr>
          <p:cNvPr id="11" name="Rectangle : coins arrondis 4">
            <a:extLst>
              <a:ext uri="{FF2B5EF4-FFF2-40B4-BE49-F238E27FC236}">
                <a16:creationId xmlns:a16="http://schemas.microsoft.com/office/drawing/2014/main" id="{322121B8-89AC-CA3E-61ED-3D5DF01C16DB}"/>
              </a:ext>
            </a:extLst>
          </p:cNvPr>
          <p:cNvSpPr/>
          <p:nvPr/>
        </p:nvSpPr>
        <p:spPr>
          <a:xfrm>
            <a:off x="7715706" y="4873648"/>
            <a:ext cx="1676399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مجموعة 5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E7993D77-CB67-1BA4-56E0-0186CFBEA3F8}"/>
              </a:ext>
            </a:extLst>
          </p:cNvPr>
          <p:cNvSpPr/>
          <p:nvPr/>
        </p:nvSpPr>
        <p:spPr>
          <a:xfrm>
            <a:off x="9591134" y="4869015"/>
            <a:ext cx="1676399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مجموعة 6</a:t>
            </a:r>
          </a:p>
        </p:txBody>
      </p:sp>
      <p:sp>
        <p:nvSpPr>
          <p:cNvPr id="14" name="Rectangle : coins arrondis 4">
            <a:extLst>
              <a:ext uri="{FF2B5EF4-FFF2-40B4-BE49-F238E27FC236}">
                <a16:creationId xmlns:a16="http://schemas.microsoft.com/office/drawing/2014/main" id="{D5940E23-A777-4982-A141-0AD9FB37D40B}"/>
              </a:ext>
            </a:extLst>
          </p:cNvPr>
          <p:cNvSpPr/>
          <p:nvPr/>
        </p:nvSpPr>
        <p:spPr>
          <a:xfrm>
            <a:off x="11593669" y="4854237"/>
            <a:ext cx="1676399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مجموعة 7</a:t>
            </a:r>
          </a:p>
        </p:txBody>
      </p:sp>
    </p:spTree>
    <p:extLst>
      <p:ext uri="{BB962C8B-B14F-4D97-AF65-F5344CB8AC3E}">
        <p14:creationId xmlns:p14="http://schemas.microsoft.com/office/powerpoint/2010/main" val="107463496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8DECDF-A55A-B9B5-5BF9-278C712724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BEC2997-1095-B9E1-1852-B5ABF289D34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ABA494A-1634-2C40-FD13-D7C9F9CC24B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EAC8668-EE15-5FFD-B8AF-E0E6F45D6B5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74B5242-9972-0C72-283B-F8C1FE143183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تلاميذ 7 مرات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CB8497E-463B-6CE8-464D-F8CBF31A48E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7B3F9A-FDC5-C9EC-D09E-E9AD639D8F6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207D2EC6-13AA-59FB-4349-0BEAEB126661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 عدد التلاميذ في قسم مروان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Accolade ouvrante 11">
            <a:extLst>
              <a:ext uri="{FF2B5EF4-FFF2-40B4-BE49-F238E27FC236}">
                <a16:creationId xmlns:a16="http://schemas.microsoft.com/office/drawing/2014/main" id="{2112A142-85D0-26DE-A9A8-9A44CAA85425}"/>
              </a:ext>
            </a:extLst>
          </p:cNvPr>
          <p:cNvSpPr/>
          <p:nvPr/>
        </p:nvSpPr>
        <p:spPr>
          <a:xfrm rot="16200000">
            <a:off x="6452088" y="712653"/>
            <a:ext cx="1143000" cy="1267557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1" name="Rectangle : coins arrondis 4">
            <a:extLst>
              <a:ext uri="{FF2B5EF4-FFF2-40B4-BE49-F238E27FC236}">
                <a16:creationId xmlns:a16="http://schemas.microsoft.com/office/drawing/2014/main" id="{D7C814D6-1018-E469-6A18-F94278754451}"/>
              </a:ext>
            </a:extLst>
          </p:cNvPr>
          <p:cNvSpPr/>
          <p:nvPr/>
        </p:nvSpPr>
        <p:spPr>
          <a:xfrm>
            <a:off x="533400" y="4899615"/>
            <a:ext cx="1676399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تلاميذ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B939EBB6-3C3D-6F91-2201-BB462EBEA9F6}"/>
              </a:ext>
            </a:extLst>
          </p:cNvPr>
          <p:cNvSpPr/>
          <p:nvPr/>
        </p:nvSpPr>
        <p:spPr>
          <a:xfrm>
            <a:off x="5483451" y="7728644"/>
            <a:ext cx="3377714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 مجموعات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F22C769-8A57-0230-C55A-8F63402DB533}"/>
              </a:ext>
            </a:extLst>
          </p:cNvPr>
          <p:cNvSpPr/>
          <p:nvPr/>
        </p:nvSpPr>
        <p:spPr>
          <a:xfrm>
            <a:off x="2286000" y="4899615"/>
            <a:ext cx="1676399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تلاميذ</a:t>
            </a: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22E47147-75B2-0520-A581-8F42E115A058}"/>
              </a:ext>
            </a:extLst>
          </p:cNvPr>
          <p:cNvSpPr/>
          <p:nvPr/>
        </p:nvSpPr>
        <p:spPr>
          <a:xfrm>
            <a:off x="4038600" y="4891691"/>
            <a:ext cx="1676399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تلاميذ</a:t>
            </a:r>
          </a:p>
        </p:txBody>
      </p:sp>
      <p:sp>
        <p:nvSpPr>
          <p:cNvPr id="10" name="Rectangle : coins arrondis 4">
            <a:extLst>
              <a:ext uri="{FF2B5EF4-FFF2-40B4-BE49-F238E27FC236}">
                <a16:creationId xmlns:a16="http://schemas.microsoft.com/office/drawing/2014/main" id="{DD86678A-8079-C83D-F05B-07390F5F32B7}"/>
              </a:ext>
            </a:extLst>
          </p:cNvPr>
          <p:cNvSpPr/>
          <p:nvPr/>
        </p:nvSpPr>
        <p:spPr>
          <a:xfrm>
            <a:off x="5914028" y="4873648"/>
            <a:ext cx="1676399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تلاميذ</a:t>
            </a:r>
          </a:p>
        </p:txBody>
      </p:sp>
      <p:sp>
        <p:nvSpPr>
          <p:cNvPr id="11" name="Rectangle : coins arrondis 4">
            <a:extLst>
              <a:ext uri="{FF2B5EF4-FFF2-40B4-BE49-F238E27FC236}">
                <a16:creationId xmlns:a16="http://schemas.microsoft.com/office/drawing/2014/main" id="{DFA26496-AD14-528D-CEF8-BE02CEB0A222}"/>
              </a:ext>
            </a:extLst>
          </p:cNvPr>
          <p:cNvSpPr/>
          <p:nvPr/>
        </p:nvSpPr>
        <p:spPr>
          <a:xfrm>
            <a:off x="7715706" y="4873648"/>
            <a:ext cx="1676399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تلاميذ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2BA16FDB-40AB-5EB3-7CD4-D42BE50B0FE2}"/>
              </a:ext>
            </a:extLst>
          </p:cNvPr>
          <p:cNvSpPr/>
          <p:nvPr/>
        </p:nvSpPr>
        <p:spPr>
          <a:xfrm>
            <a:off x="9591134" y="4869015"/>
            <a:ext cx="1676399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تلاميذ</a:t>
            </a:r>
          </a:p>
        </p:txBody>
      </p:sp>
      <p:sp>
        <p:nvSpPr>
          <p:cNvPr id="14" name="Rectangle : coins arrondis 4">
            <a:extLst>
              <a:ext uri="{FF2B5EF4-FFF2-40B4-BE49-F238E27FC236}">
                <a16:creationId xmlns:a16="http://schemas.microsoft.com/office/drawing/2014/main" id="{10EEAA36-88E0-6458-5D9F-12FE48BB4445}"/>
              </a:ext>
            </a:extLst>
          </p:cNvPr>
          <p:cNvSpPr/>
          <p:nvPr/>
        </p:nvSpPr>
        <p:spPr>
          <a:xfrm>
            <a:off x="11593669" y="4854237"/>
            <a:ext cx="1676399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تلاميذ</a:t>
            </a:r>
          </a:p>
        </p:txBody>
      </p:sp>
    </p:spTree>
    <p:extLst>
      <p:ext uri="{BB962C8B-B14F-4D97-AF65-F5344CB8AC3E}">
        <p14:creationId xmlns:p14="http://schemas.microsoft.com/office/powerpoint/2010/main" val="301303139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يمكن لبعض المتعلمين اقتراح عملية الجمع</a:t>
            </a:r>
            <a:endParaRPr lang="fr-FR" sz="24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عدد التلاميذ في قسم مروان؟</a:t>
            </a:r>
            <a:endParaRPr lang="ar-MA" sz="3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285322"/>
            <a:ext cx="5867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التلاميذ في قسم مروان هو:</a:t>
            </a:r>
          </a:p>
          <a:p>
            <a:pPr algn="ctr" rtl="1"/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 X 5 = 35</a:t>
            </a:r>
          </a:p>
          <a:p>
            <a:pPr algn="ctr" rtl="1"/>
            <a:r>
              <a:rPr lang="ar-S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تلميذا.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0B9EA5B-5311-DBD1-C4E7-8D26507603B3}"/>
              </a:ext>
            </a:extLst>
          </p:cNvPr>
          <p:cNvSpPr/>
          <p:nvPr/>
        </p:nvSpPr>
        <p:spPr>
          <a:xfrm>
            <a:off x="7238482" y="3576360"/>
            <a:ext cx="6051147" cy="55626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قسم مروان 7 مجموعات، تتكون كل  مجموعة من 5 تلاميذ. كم عدد التلاميذ في قسم مروان؟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22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BDA12-957E-7437-C51A-C9C2F5514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A34049-631E-FB64-7B2D-7479DA74D3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FE4B426C-E0FA-B1FC-6615-3221B816E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055D629E-6817-C8FE-6834-8A5525687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F99A3080-E87F-119E-6C9D-DF96E9676254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تمارين على الكراسة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356084822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الصفحة 35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98F48BDF-6B5A-D385-3F39-0111BD44C7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1" r="2020" b="69620"/>
          <a:stretch>
            <a:fillRect/>
          </a:stretch>
        </p:blipFill>
        <p:spPr>
          <a:xfrm>
            <a:off x="457200" y="3700867"/>
            <a:ext cx="12504549" cy="445736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BEF739D-BB23-300B-0CB5-EA7E77ABB7FB}"/>
              </a:ext>
            </a:extLst>
          </p:cNvPr>
          <p:cNvSpPr/>
          <p:nvPr/>
        </p:nvSpPr>
        <p:spPr>
          <a:xfrm>
            <a:off x="457200" y="4076700"/>
            <a:ext cx="4876800" cy="445226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286B4BD-9C08-FD02-0F48-024D9CEB4DD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7194729F-0EE5-D1E8-A9F9-9E41144848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1" r="2020" b="69620"/>
          <a:stretch>
            <a:fillRect/>
          </a:stretch>
        </p:blipFill>
        <p:spPr>
          <a:xfrm>
            <a:off x="527522" y="3731100"/>
            <a:ext cx="12504549" cy="4457363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B744FE0C-1E0A-2B30-A875-D2ED3B68895B}"/>
              </a:ext>
            </a:extLst>
          </p:cNvPr>
          <p:cNvSpPr txBox="1"/>
          <p:nvPr/>
        </p:nvSpPr>
        <p:spPr>
          <a:xfrm>
            <a:off x="1447429" y="5788464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2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A93BCEA-B337-FFAC-C6C0-0E0EF34521CF}"/>
              </a:ext>
            </a:extLst>
          </p:cNvPr>
          <p:cNvSpPr txBox="1"/>
          <p:nvPr/>
        </p:nvSpPr>
        <p:spPr>
          <a:xfrm>
            <a:off x="1469385" y="6575648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3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01E92A41-4AAA-C416-4A25-2D8D485FA124}"/>
              </a:ext>
            </a:extLst>
          </p:cNvPr>
          <p:cNvSpPr txBox="1"/>
          <p:nvPr/>
        </p:nvSpPr>
        <p:spPr>
          <a:xfrm>
            <a:off x="3877047" y="578074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4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57947036-F81A-4778-D899-7E3B07D436AC}"/>
              </a:ext>
            </a:extLst>
          </p:cNvPr>
          <p:cNvSpPr txBox="1"/>
          <p:nvPr/>
        </p:nvSpPr>
        <p:spPr>
          <a:xfrm>
            <a:off x="3810000" y="651510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3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A62BEDF8-2099-03BE-48F5-A01498F7B733}"/>
              </a:ext>
            </a:extLst>
          </p:cNvPr>
          <p:cNvSpPr txBox="1"/>
          <p:nvPr/>
        </p:nvSpPr>
        <p:spPr>
          <a:xfrm>
            <a:off x="3877047" y="728912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5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42C6438-B1BA-9722-8290-003E6FF764F4}"/>
              </a:ext>
            </a:extLst>
          </p:cNvPr>
          <p:cNvSpPr txBox="1"/>
          <p:nvPr/>
        </p:nvSpPr>
        <p:spPr>
          <a:xfrm>
            <a:off x="1425102" y="7332983"/>
            <a:ext cx="610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3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E38228C-3C00-CB94-063E-34DE1F34179A}"/>
              </a:ext>
            </a:extLst>
          </p:cNvPr>
          <p:cNvSpPr txBox="1"/>
          <p:nvPr/>
        </p:nvSpPr>
        <p:spPr>
          <a:xfrm>
            <a:off x="3877047" y="500672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4</a:t>
            </a:r>
            <a:endParaRPr lang="fr-FR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85651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الصفحة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35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F9677194-FC5B-0DFC-9953-16B508EDAC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6" t="29455" r="2036" b="46675"/>
          <a:stretch>
            <a:fillRect/>
          </a:stretch>
        </p:blipFill>
        <p:spPr>
          <a:xfrm>
            <a:off x="513736" y="4076700"/>
            <a:ext cx="12688525" cy="350216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813B22B-69A0-1B33-24C1-1ABC5CC888EA}"/>
              </a:ext>
            </a:extLst>
          </p:cNvPr>
          <p:cNvSpPr/>
          <p:nvPr/>
        </p:nvSpPr>
        <p:spPr>
          <a:xfrm>
            <a:off x="381000" y="5143500"/>
            <a:ext cx="12821261" cy="17526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AB23D18-8D18-DF95-E691-FD3006A9F8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48219151-558D-560A-08AF-1478533374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6" t="29455" r="2036" b="46675"/>
          <a:stretch>
            <a:fillRect/>
          </a:stretch>
        </p:blipFill>
        <p:spPr>
          <a:xfrm>
            <a:off x="513736" y="4076700"/>
            <a:ext cx="12688525" cy="3502163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74689E2-A6A4-573F-2BB4-DE2A12B5BB54}"/>
              </a:ext>
            </a:extLst>
          </p:cNvPr>
          <p:cNvSpPr txBox="1"/>
          <p:nvPr/>
        </p:nvSpPr>
        <p:spPr>
          <a:xfrm>
            <a:off x="6781800" y="5448300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b="1" dirty="0">
                <a:solidFill>
                  <a:srgbClr val="C00000"/>
                </a:solidFill>
              </a:rPr>
              <a:t>6760</a:t>
            </a:r>
            <a:endParaRPr lang="fr-FR" sz="3200" b="1" dirty="0">
              <a:solidFill>
                <a:srgbClr val="C0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6758AFA-F7BA-DBF0-69B1-11F7A68E202F}"/>
              </a:ext>
            </a:extLst>
          </p:cNvPr>
          <p:cNvSpPr txBox="1"/>
          <p:nvPr/>
        </p:nvSpPr>
        <p:spPr>
          <a:xfrm>
            <a:off x="536983" y="5202078"/>
            <a:ext cx="54391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ستة ألاف وسبع مئة وستون</a:t>
            </a:r>
            <a:endParaRPr lang="fr-FR" sz="48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D41D3F5-5DD7-3332-DB81-73486D607E5E}"/>
              </a:ext>
            </a:extLst>
          </p:cNvPr>
          <p:cNvSpPr txBox="1"/>
          <p:nvPr/>
        </p:nvSpPr>
        <p:spPr>
          <a:xfrm>
            <a:off x="6781800" y="6086759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b="1" dirty="0">
                <a:solidFill>
                  <a:srgbClr val="C00000"/>
                </a:solidFill>
              </a:rPr>
              <a:t>1462</a:t>
            </a:r>
            <a:endParaRPr lang="fr-FR" sz="3200" b="1" dirty="0">
              <a:solidFill>
                <a:srgbClr val="C0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FA9CE11-ABB0-7FDB-8714-556E1EFC0D71}"/>
              </a:ext>
            </a:extLst>
          </p:cNvPr>
          <p:cNvSpPr txBox="1"/>
          <p:nvPr/>
        </p:nvSpPr>
        <p:spPr>
          <a:xfrm>
            <a:off x="8613294" y="6086759"/>
            <a:ext cx="3429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1000 + 400 + 60 + 2</a:t>
            </a:r>
          </a:p>
        </p:txBody>
      </p:sp>
    </p:spTree>
    <p:extLst>
      <p:ext uri="{BB962C8B-B14F-4D97-AF65-F5344CB8AC3E}">
        <p14:creationId xmlns:p14="http://schemas.microsoft.com/office/powerpoint/2010/main" val="28610338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024B0F4-1EC7-E692-DB54-432FDE02C3BB}"/>
              </a:ext>
            </a:extLst>
          </p:cNvPr>
          <p:cNvGrpSpPr/>
          <p:nvPr/>
        </p:nvGrpSpPr>
        <p:grpSpPr>
          <a:xfrm>
            <a:off x="434962" y="495300"/>
            <a:ext cx="12846076" cy="9372599"/>
            <a:chOff x="312517" y="227366"/>
            <a:chExt cx="8518967" cy="6196583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12F9257-5B17-70D1-8674-4A2D7FAA20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E7D99369-1583-4158-2C99-04EB4E785D5B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E51DCABB-6B80-BED7-3412-AB40559436A4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34">
                <a:spcAft>
                  <a:spcPts val="900"/>
                </a:spcAft>
                <a:defRPr/>
              </a:pPr>
              <a:r>
                <a:rPr lang="ar-MA" sz="48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للأستاذ(ة)</a:t>
              </a:r>
              <a:endParaRPr lang="fr-FR" sz="32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D8A7A227-D813-48C3-4C3D-4E29CE6E6523}"/>
              </a:ext>
            </a:extLst>
          </p:cNvPr>
          <p:cNvGrpSpPr/>
          <p:nvPr/>
        </p:nvGrpSpPr>
        <p:grpSpPr>
          <a:xfrm>
            <a:off x="1570073" y="3449791"/>
            <a:ext cx="10575851" cy="4082611"/>
            <a:chOff x="1306703" y="3086100"/>
            <a:chExt cx="11102594" cy="4285950"/>
          </a:xfrm>
        </p:grpSpPr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0F8144DC-9436-0891-C10C-C08B66F28666}"/>
                </a:ext>
              </a:extLst>
            </p:cNvPr>
            <p:cNvGrpSpPr/>
            <p:nvPr/>
          </p:nvGrpSpPr>
          <p:grpSpPr>
            <a:xfrm>
              <a:off x="1306703" y="3086100"/>
              <a:ext cx="11102594" cy="4285950"/>
              <a:chOff x="500199" y="3424087"/>
              <a:chExt cx="6326224" cy="3198818"/>
            </a:xfrm>
          </p:grpSpPr>
          <p:grpSp>
            <p:nvGrpSpPr>
              <p:cNvPr id="29" name="Groupe 28">
                <a:extLst>
                  <a:ext uri="{FF2B5EF4-FFF2-40B4-BE49-F238E27FC236}">
                    <a16:creationId xmlns:a16="http://schemas.microsoft.com/office/drawing/2014/main" id="{8E0A1F96-45CF-6A83-CDEA-F7EF3DE23980}"/>
                  </a:ext>
                </a:extLst>
              </p:cNvPr>
              <p:cNvGrpSpPr/>
              <p:nvPr/>
            </p:nvGrpSpPr>
            <p:grpSpPr>
              <a:xfrm>
                <a:off x="2712699" y="3424088"/>
                <a:ext cx="4113724" cy="3198817"/>
                <a:chOff x="3077908" y="3424088"/>
                <a:chExt cx="4113724" cy="3198817"/>
              </a:xfrm>
            </p:grpSpPr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150C780B-9ED1-997E-E6D6-B40A4FE0C44E}"/>
                    </a:ext>
                  </a:extLst>
                </p:cNvPr>
                <p:cNvSpPr/>
                <p:nvPr/>
              </p:nvSpPr>
              <p:spPr>
                <a:xfrm flipH="1">
                  <a:off x="3077910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4" name="Rectangle : coins arrondis 18 - 2">
                  <a:extLst>
                    <a:ext uri="{FF2B5EF4-FFF2-40B4-BE49-F238E27FC236}">
                      <a16:creationId xmlns:a16="http://schemas.microsoft.com/office/drawing/2014/main" id="{AAFABAA0-4D9D-7A6B-156E-B1903F846F65}"/>
                    </a:ext>
                  </a:extLst>
                </p:cNvPr>
                <p:cNvSpPr/>
                <p:nvPr/>
              </p:nvSpPr>
              <p:spPr>
                <a:xfrm flipH="1">
                  <a:off x="3077908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عدة المناولة</a:t>
                  </a:r>
                </a:p>
              </p:txBody>
            </p:sp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3C730100-B4BB-3857-D8B8-641CD540FB5E}"/>
                    </a:ext>
                  </a:extLst>
                </p:cNvPr>
                <p:cNvSpPr/>
                <p:nvPr/>
              </p:nvSpPr>
              <p:spPr>
                <a:xfrm flipH="1">
                  <a:off x="5255489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CD813D93-0C73-5F43-B03A-09EF41FDDD41}"/>
                    </a:ext>
                  </a:extLst>
                </p:cNvPr>
                <p:cNvSpPr/>
                <p:nvPr/>
              </p:nvSpPr>
              <p:spPr>
                <a:xfrm flipH="1">
                  <a:off x="5255487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العرض الرقمي</a:t>
                  </a:r>
                </a:p>
              </p:txBody>
            </p:sp>
          </p:grpSp>
          <p:grpSp>
            <p:nvGrpSpPr>
              <p:cNvPr id="30" name="Groupe 29">
                <a:extLst>
                  <a:ext uri="{FF2B5EF4-FFF2-40B4-BE49-F238E27FC236}">
                    <a16:creationId xmlns:a16="http://schemas.microsoft.com/office/drawing/2014/main" id="{4C207B7C-4B48-FB5C-A64B-EA9D10AFD8D1}"/>
                  </a:ext>
                </a:extLst>
              </p:cNvPr>
              <p:cNvGrpSpPr/>
              <p:nvPr/>
            </p:nvGrpSpPr>
            <p:grpSpPr>
              <a:xfrm>
                <a:off x="500199" y="3424087"/>
                <a:ext cx="1936143" cy="3198817"/>
                <a:chOff x="556072" y="3424087"/>
                <a:chExt cx="1936143" cy="3198817"/>
              </a:xfrm>
            </p:grpSpPr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52D933B3-552B-9D49-0BC2-BD31A2001994}"/>
                    </a:ext>
                  </a:extLst>
                </p:cNvPr>
                <p:cNvSpPr/>
                <p:nvPr/>
              </p:nvSpPr>
              <p:spPr>
                <a:xfrm flipH="1">
                  <a:off x="556072" y="3424087"/>
                  <a:ext cx="1936143" cy="260341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1DF2AA0F-B507-3D6A-042E-6ECF13125F74}"/>
                    </a:ext>
                  </a:extLst>
                </p:cNvPr>
                <p:cNvSpPr/>
                <p:nvPr/>
              </p:nvSpPr>
              <p:spPr>
                <a:xfrm flipH="1">
                  <a:off x="556072" y="6159030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المذكرة اليومية</a:t>
                  </a:r>
                </a:p>
              </p:txBody>
            </p:sp>
          </p:grpSp>
        </p:grp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F1A41813-5F62-D199-4970-6D175CC69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913"/>
            <a:stretch>
              <a:fillRect/>
            </a:stretch>
          </p:blipFill>
          <p:spPr>
            <a:xfrm rot="911919">
              <a:off x="1985229" y="3548478"/>
              <a:ext cx="1798866" cy="2563434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99FD87C6-0C02-7A47-65C8-DB4996E17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0628581">
              <a:off x="9522571" y="4068911"/>
              <a:ext cx="2280339" cy="1709652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4" name="Google Shape;207;p17" descr="Une image contenant texte, capture d’écran, nombre, Police">
            <a:extLst>
              <a:ext uri="{FF2B5EF4-FFF2-40B4-BE49-F238E27FC236}">
                <a16:creationId xmlns:a16="http://schemas.microsoft.com/office/drawing/2014/main" id="{224CD29A-FD09-893A-5A48-F8B1B84F728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570825" y="5295900"/>
            <a:ext cx="1287175" cy="13649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9F1CE8FF-2F10-717F-F362-DC8632E06D91}"/>
              </a:ext>
            </a:extLst>
          </p:cNvPr>
          <p:cNvGrpSpPr/>
          <p:nvPr/>
        </p:nvGrpSpPr>
        <p:grpSpPr>
          <a:xfrm>
            <a:off x="6887186" y="4961382"/>
            <a:ext cx="1287175" cy="1059430"/>
            <a:chOff x="1732052" y="4407217"/>
            <a:chExt cx="2593303" cy="1791249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3F93C68E-D159-8DB6-A7AC-0B34770AA5E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732052" y="4407217"/>
              <a:ext cx="2562225" cy="590550"/>
            </a:xfrm>
            <a:prstGeom prst="rect">
              <a:avLst/>
            </a:prstGeom>
          </p:spPr>
        </p:pic>
        <p:pic>
          <p:nvPicPr>
            <p:cNvPr id="7" name="Picture 3">
              <a:extLst>
                <a:ext uri="{FF2B5EF4-FFF2-40B4-BE49-F238E27FC236}">
                  <a16:creationId xmlns:a16="http://schemas.microsoft.com/office/drawing/2014/main" id="{195065FE-2617-05CD-C6CA-4FEE0A817D3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306029" y="4854546"/>
              <a:ext cx="2019326" cy="1343920"/>
            </a:xfrm>
            <a:prstGeom prst="rect">
              <a:avLst/>
            </a:prstGeom>
          </p:spPr>
        </p:pic>
      </p:grpSp>
      <p:pic>
        <p:nvPicPr>
          <p:cNvPr id="8" name="Image 41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F1E7B0D4-D32C-B9B5-1D6A-47AD07A81B4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1782" y="4315148"/>
            <a:ext cx="1190242" cy="529022"/>
          </a:xfrm>
          <a:prstGeom prst="rect">
            <a:avLst/>
          </a:prstGeom>
        </p:spPr>
      </p:pic>
      <p:pic>
        <p:nvPicPr>
          <p:cNvPr id="9" name="Image 47">
            <a:extLst>
              <a:ext uri="{FF2B5EF4-FFF2-40B4-BE49-F238E27FC236}">
                <a16:creationId xmlns:a16="http://schemas.microsoft.com/office/drawing/2014/main" id="{353AEF0B-26B0-0EF1-2829-9D6E4E7242C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57999" y="3708096"/>
            <a:ext cx="1207858" cy="541859"/>
          </a:xfrm>
          <a:prstGeom prst="rect">
            <a:avLst/>
          </a:prstGeom>
        </p:spPr>
      </p:pic>
      <p:pic>
        <p:nvPicPr>
          <p:cNvPr id="11" name="Image 52">
            <a:extLst>
              <a:ext uri="{FF2B5EF4-FFF2-40B4-BE49-F238E27FC236}">
                <a16:creationId xmlns:a16="http://schemas.microsoft.com/office/drawing/2014/main" id="{C95F631A-DAF2-122A-DBE0-AD1E9AC8DF9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70825" y="4316999"/>
            <a:ext cx="1181598" cy="52717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CD6A218-02EA-B10E-17AC-10F646F26A8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570825" y="3748497"/>
            <a:ext cx="1181598" cy="49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رقم 3 الصفحة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35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6ADB831E-C878-AEB4-3CF9-BE68789770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8" t="54533" r="2034" b="21597"/>
          <a:stretch>
            <a:fillRect/>
          </a:stretch>
        </p:blipFill>
        <p:spPr>
          <a:xfrm>
            <a:off x="513736" y="4076700"/>
            <a:ext cx="12688525" cy="350216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FE53F83-84AA-52CE-2AC3-C00E167E0A28}"/>
              </a:ext>
            </a:extLst>
          </p:cNvPr>
          <p:cNvSpPr/>
          <p:nvPr/>
        </p:nvSpPr>
        <p:spPr>
          <a:xfrm>
            <a:off x="393530" y="4000500"/>
            <a:ext cx="6159670" cy="45529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75CA2-4793-86D1-1A48-FB8A3F5FB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9C7FC0-950A-DD3D-BDC4-3424021697A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0FD1CF-2BFF-AABE-AA5E-3B3C6363AF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46C2333-CF08-33EE-699D-55C7A8D00CA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0EA823-8624-771D-345C-2AB3EDD08A73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9CC7B19-10C6-051B-CEF7-23CFD0D8215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7EE5AFE-65E1-545E-2D8F-0F79917C00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D34048F9-448A-E236-0296-575915C7FC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8" t="54533" r="2034" b="21597"/>
          <a:stretch>
            <a:fillRect/>
          </a:stretch>
        </p:blipFill>
        <p:spPr>
          <a:xfrm>
            <a:off x="683405" y="3897873"/>
            <a:ext cx="12688525" cy="3502163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A31FD245-6BD8-CB8F-A544-4E0DE670AEBE}"/>
              </a:ext>
            </a:extLst>
          </p:cNvPr>
          <p:cNvSpPr txBox="1"/>
          <p:nvPr/>
        </p:nvSpPr>
        <p:spPr>
          <a:xfrm>
            <a:off x="3238500" y="6313065"/>
            <a:ext cx="129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2  9  2</a:t>
            </a:r>
          </a:p>
        </p:txBody>
      </p: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2ED6D3D1-A341-DBAC-80CE-0B232E04DD51}"/>
              </a:ext>
            </a:extLst>
          </p:cNvPr>
          <p:cNvCxnSpPr/>
          <p:nvPr/>
        </p:nvCxnSpPr>
        <p:spPr>
          <a:xfrm flipV="1">
            <a:off x="4191000" y="5392560"/>
            <a:ext cx="0" cy="343438"/>
          </a:xfrm>
          <a:prstGeom prst="straightConnector1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42C0F1E4-DAEF-4AA1-DA6A-D0A36E4A0D91}"/>
              </a:ext>
            </a:extLst>
          </p:cNvPr>
          <p:cNvCxnSpPr>
            <a:cxnSpLocks/>
          </p:cNvCxnSpPr>
          <p:nvPr/>
        </p:nvCxnSpPr>
        <p:spPr>
          <a:xfrm flipH="1" flipV="1">
            <a:off x="3810000" y="5392560"/>
            <a:ext cx="381000" cy="343438"/>
          </a:xfrm>
          <a:prstGeom prst="straightConnector1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A8D2260D-AAC3-C55A-5A11-EC106996A761}"/>
              </a:ext>
            </a:extLst>
          </p:cNvPr>
          <p:cNvCxnSpPr/>
          <p:nvPr/>
        </p:nvCxnSpPr>
        <p:spPr>
          <a:xfrm flipV="1">
            <a:off x="6248400" y="5392560"/>
            <a:ext cx="0" cy="343438"/>
          </a:xfrm>
          <a:prstGeom prst="straightConnector1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0B8C2CB3-40A0-E521-0B78-594837AE6EED}"/>
              </a:ext>
            </a:extLst>
          </p:cNvPr>
          <p:cNvCxnSpPr>
            <a:cxnSpLocks/>
          </p:cNvCxnSpPr>
          <p:nvPr/>
        </p:nvCxnSpPr>
        <p:spPr>
          <a:xfrm flipH="1" flipV="1">
            <a:off x="5867400" y="5392560"/>
            <a:ext cx="381000" cy="343438"/>
          </a:xfrm>
          <a:prstGeom prst="straightConnector1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DBB741E5-1D84-C58C-6120-5676C15DC645}"/>
              </a:ext>
            </a:extLst>
          </p:cNvPr>
          <p:cNvSpPr txBox="1"/>
          <p:nvPr/>
        </p:nvSpPr>
        <p:spPr>
          <a:xfrm>
            <a:off x="5334000" y="6313065"/>
            <a:ext cx="129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3  2  0</a:t>
            </a:r>
          </a:p>
        </p:txBody>
      </p:sp>
    </p:spTree>
    <p:extLst>
      <p:ext uri="{BB962C8B-B14F-4D97-AF65-F5344CB8AC3E}">
        <p14:creationId xmlns:p14="http://schemas.microsoft.com/office/powerpoint/2010/main" val="404984901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2" y="2464869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المسألتين في المنزل 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صفحة </a:t>
            </a:r>
            <a:r>
              <a:rPr lang="fr-FR" sz="24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35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51205BEA-AF11-39B1-0F3F-F9410F55F0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0" t="77985" r="3543" b="-297"/>
          <a:stretch>
            <a:fillRect/>
          </a:stretch>
        </p:blipFill>
        <p:spPr>
          <a:xfrm>
            <a:off x="399081" y="2701748"/>
            <a:ext cx="12688525" cy="3273563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628394" y="5200655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المسألتين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592" y="8122920"/>
            <a:ext cx="2286000" cy="22860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8445500"/>
            <a:ext cx="2032000" cy="2032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C1B0FAE-668B-CDA7-20D2-3CDD334D8A1A}"/>
              </a:ext>
            </a:extLst>
          </p:cNvPr>
          <p:cNvSpPr/>
          <p:nvPr/>
        </p:nvSpPr>
        <p:spPr>
          <a:xfrm>
            <a:off x="2397252" y="1409700"/>
            <a:ext cx="8346948" cy="7965948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لعبة: رمي الكرة</a:t>
            </a:r>
          </a:p>
          <a:p>
            <a:pPr algn="ctr" defTabSz="685834"/>
            <a:r>
              <a:rPr lang="ar-MA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الضرب</a:t>
            </a:r>
          </a:p>
          <a:p>
            <a:pPr algn="ctr" defTabSz="685834">
              <a:lnSpc>
                <a:spcPts val="11099"/>
              </a:lnSpc>
            </a:pPr>
            <a:r>
              <a:rPr lang="ar-MA" sz="44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رمي الكرة.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2" name="Image 21" descr="Une image contenant dessin humoristique, Animation, jouet, Dessin animé&#10;&#10;Le contenu généré par l’IA peut être incorrect.">
            <a:extLst>
              <a:ext uri="{FF2B5EF4-FFF2-40B4-BE49-F238E27FC236}">
                <a16:creationId xmlns:a16="http://schemas.microsoft.com/office/drawing/2014/main" id="{ABA400F1-276C-CC2C-E93A-0F29738499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3" r="11609"/>
          <a:stretch>
            <a:fillRect/>
          </a:stretch>
        </p:blipFill>
        <p:spPr>
          <a:xfrm>
            <a:off x="800640" y="4152900"/>
            <a:ext cx="6251118" cy="4624745"/>
          </a:xfrm>
          <a:prstGeom prst="rect">
            <a:avLst/>
          </a:prstGeom>
        </p:spPr>
      </p:pic>
      <p:pic>
        <p:nvPicPr>
          <p:cNvPr id="11" name="Image 10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C2995127-3E57-9313-02D8-A525FD6F61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2826984"/>
            <a:ext cx="5609045" cy="59506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982853" y="4180668"/>
            <a:ext cx="3200399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جداء عددين (الحدين أقل من 10 ) باستخدام للعبة رمي الكرة.</a:t>
            </a:r>
            <a:endParaRPr lang="fr-FR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8343900"/>
            <a:ext cx="2052972" cy="2052972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2800" y="8724900"/>
            <a:ext cx="1752599" cy="1752599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481D2C1-CC68-BDDC-0574-92C232D979C9}"/>
              </a:ext>
            </a:extLst>
          </p:cNvPr>
          <p:cNvSpPr/>
          <p:nvPr/>
        </p:nvSpPr>
        <p:spPr>
          <a:xfrm>
            <a:off x="2232986" y="419100"/>
            <a:ext cx="9448800" cy="94488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DBFB967A-8E45-D606-6B30-C0282735A6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238500"/>
            <a:ext cx="6039223" cy="341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564" y="8329685"/>
            <a:ext cx="2057400" cy="20574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9600" y="8521700"/>
            <a:ext cx="1955800" cy="1955800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96658806-1D47-ED20-50A0-488A283F4BFD}"/>
              </a:ext>
            </a:extLst>
          </p:cNvPr>
          <p:cNvGrpSpPr/>
          <p:nvPr/>
        </p:nvGrpSpPr>
        <p:grpSpPr>
          <a:xfrm>
            <a:off x="2020824" y="342900"/>
            <a:ext cx="9448800" cy="9296400"/>
            <a:chOff x="2020824" y="952500"/>
            <a:chExt cx="9448800" cy="9296400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4CFB66AA-AFA2-B2A1-2DDC-1A4918B20274}"/>
                </a:ext>
              </a:extLst>
            </p:cNvPr>
            <p:cNvSpPr/>
            <p:nvPr/>
          </p:nvSpPr>
          <p:spPr>
            <a:xfrm>
              <a:off x="2020824" y="952500"/>
              <a:ext cx="9448800" cy="92964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lnSpc>
                  <a:spcPts val="11099"/>
                </a:lnSpc>
              </a:pPr>
              <a:r>
                <a:rPr lang="ar-MA" sz="9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تبصر الحصة</a:t>
              </a:r>
              <a:endPara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685834" rtl="1">
                <a:lnSpc>
                  <a:spcPts val="11099"/>
                </a:lnSpc>
              </a:pPr>
              <a:endPara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F71E7C-F287-119C-2B19-37587EE6FD5F}"/>
                </a:ext>
              </a:extLst>
            </p:cNvPr>
            <p:cNvSpPr txBox="1"/>
            <p:nvPr/>
          </p:nvSpPr>
          <p:spPr>
            <a:xfrm>
              <a:off x="2819848" y="5600700"/>
              <a:ext cx="8076304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الملاحظات حول سير الحصة على المذكرة اليومية؛</a:t>
              </a:r>
              <a:endPara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نسبة التحــــــــــــــــــــــكم التقديرية من أه</a:t>
              </a:r>
              <a:r>
                <a:rPr lang="ar-MA" sz="40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ـــــــــ</a:t>
              </a: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داف الحصة.</a:t>
              </a:r>
            </a:p>
          </p:txBody>
        </p:sp>
      </p:grpSp>
      <p:pic>
        <p:nvPicPr>
          <p:cNvPr id="12" name="Image 1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90EE5FA-7A82-0C43-F8BD-ACB2011E95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7779072" y="7130901"/>
            <a:ext cx="1724564" cy="20821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233A7C3-566F-29B1-9BF1-30B76328D6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1289" y="6854387"/>
            <a:ext cx="1879600" cy="23785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A8732-74FF-4480-B639-9B378E038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B1A6028F-0D92-8D31-B2BD-3C40629389EB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419A948-FC5C-F0AD-9EC9-63AF63599CF7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34" name="Image 3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473BA1F-0CC0-74C1-8001-DF4E07F7DB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8578039"/>
            <a:ext cx="1823261" cy="1823261"/>
          </a:xfrm>
          <a:prstGeom prst="rect">
            <a:avLst/>
          </a:prstGeom>
        </p:spPr>
      </p:pic>
      <p:pic>
        <p:nvPicPr>
          <p:cNvPr id="35" name="Image 3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7E667D1-D9BC-32EC-495C-D2087C5EFB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8726941"/>
            <a:ext cx="1669640" cy="166964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5FECCDA-00CA-83C9-C773-71B93FC30D7B}"/>
              </a:ext>
            </a:extLst>
          </p:cNvPr>
          <p:cNvGrpSpPr/>
          <p:nvPr/>
        </p:nvGrpSpPr>
        <p:grpSpPr>
          <a:xfrm>
            <a:off x="433188" y="1524980"/>
            <a:ext cx="12849624" cy="697084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40A6E59-5EA4-A99A-4396-8E72E97069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A950851-467C-5017-700F-2D87A07F775E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6CC3912-2651-DEC5-E138-59239AB9CFD5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هيكلة الحصة</a:t>
              </a:r>
            </a:p>
          </p:txBody>
        </p:sp>
      </p:grpSp>
      <p:sp>
        <p:nvSpPr>
          <p:cNvPr id="2" name="ZoneTexte 5">
            <a:extLst>
              <a:ext uri="{FF2B5EF4-FFF2-40B4-BE49-F238E27FC236}">
                <a16:creationId xmlns:a16="http://schemas.microsoft.com/office/drawing/2014/main" id="{C7222E84-7CD5-E3CD-2B79-21CAD4EDCE91}"/>
              </a:ext>
            </a:extLst>
          </p:cNvPr>
          <p:cNvSpPr txBox="1"/>
          <p:nvPr/>
        </p:nvSpPr>
        <p:spPr>
          <a:xfrm>
            <a:off x="11145191" y="1590907"/>
            <a:ext cx="16118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ar-MA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بالمدرس</a:t>
            </a:r>
          </a:p>
        </p:txBody>
      </p:sp>
      <p:grpSp>
        <p:nvGrpSpPr>
          <p:cNvPr id="291" name="Groupe 290">
            <a:extLst>
              <a:ext uri="{FF2B5EF4-FFF2-40B4-BE49-F238E27FC236}">
                <a16:creationId xmlns:a16="http://schemas.microsoft.com/office/drawing/2014/main" id="{DB10D88F-B859-0CAC-B9A9-2C376C389128}"/>
              </a:ext>
            </a:extLst>
          </p:cNvPr>
          <p:cNvGrpSpPr/>
          <p:nvPr/>
        </p:nvGrpSpPr>
        <p:grpSpPr>
          <a:xfrm>
            <a:off x="2547969" y="2571750"/>
            <a:ext cx="8620062" cy="5659249"/>
            <a:chOff x="3397292" y="1841939"/>
            <a:chExt cx="11493416" cy="7545665"/>
          </a:xfrm>
        </p:grpSpPr>
        <p:grpSp>
          <p:nvGrpSpPr>
            <p:cNvPr id="290" name="Groupe 289">
              <a:extLst>
                <a:ext uri="{FF2B5EF4-FFF2-40B4-BE49-F238E27FC236}">
                  <a16:creationId xmlns:a16="http://schemas.microsoft.com/office/drawing/2014/main" id="{C24D8A67-00BF-D549-1E76-2D5B941CF685}"/>
                </a:ext>
              </a:extLst>
            </p:cNvPr>
            <p:cNvGrpSpPr/>
            <p:nvPr/>
          </p:nvGrpSpPr>
          <p:grpSpPr>
            <a:xfrm>
              <a:off x="3397292" y="1841939"/>
              <a:ext cx="11493416" cy="6029467"/>
              <a:chOff x="3397292" y="1485900"/>
              <a:chExt cx="11493416" cy="6029467"/>
            </a:xfrm>
          </p:grpSpPr>
          <p:grpSp>
            <p:nvGrpSpPr>
              <p:cNvPr id="5" name="Groupe 4">
                <a:extLst>
                  <a:ext uri="{FF2B5EF4-FFF2-40B4-BE49-F238E27FC236}">
                    <a16:creationId xmlns:a16="http://schemas.microsoft.com/office/drawing/2014/main" id="{0AFB53BA-FF43-28D5-AFE4-8AA32DAAF069}"/>
                  </a:ext>
                </a:extLst>
              </p:cNvPr>
              <p:cNvGrpSpPr/>
              <p:nvPr/>
            </p:nvGrpSpPr>
            <p:grpSpPr>
              <a:xfrm>
                <a:off x="3397294" y="148590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238" name="Rectangle : coins arrondis 18 - 2">
                  <a:extLst>
                    <a:ext uri="{FF2B5EF4-FFF2-40B4-BE49-F238E27FC236}">
                      <a16:creationId xmlns:a16="http://schemas.microsoft.com/office/drawing/2014/main" id="{133777CD-807D-3986-51F9-F9D2CCB99306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39" name="Oval 86">
                  <a:extLst>
                    <a:ext uri="{FF2B5EF4-FFF2-40B4-BE49-F238E27FC236}">
                      <a16:creationId xmlns:a16="http://schemas.microsoft.com/office/drawing/2014/main" id="{FCD0611A-584F-31EE-7FB5-ADB445459101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40" name="Rectangle : coins arrondis 18 - 2">
                  <a:extLst>
                    <a:ext uri="{FF2B5EF4-FFF2-40B4-BE49-F238E27FC236}">
                      <a16:creationId xmlns:a16="http://schemas.microsoft.com/office/drawing/2014/main" id="{420CBD1F-7AAF-33B3-7D62-0ECFC12F7C65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241" name="Groupe 240">
                  <a:extLst>
                    <a:ext uri="{FF2B5EF4-FFF2-40B4-BE49-F238E27FC236}">
                      <a16:creationId xmlns:a16="http://schemas.microsoft.com/office/drawing/2014/main" id="{0933426D-38E8-C2F1-83D5-0C3EC2227EE8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244" name="Graphique 2">
                    <a:extLst>
                      <a:ext uri="{FF2B5EF4-FFF2-40B4-BE49-F238E27FC236}">
                        <a16:creationId xmlns:a16="http://schemas.microsoft.com/office/drawing/2014/main" id="{BEBA1154-01C4-6E9F-962B-955143E79113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247" name="Graphique 2">
                      <a:extLst>
                        <a:ext uri="{FF2B5EF4-FFF2-40B4-BE49-F238E27FC236}">
                          <a16:creationId xmlns:a16="http://schemas.microsoft.com/office/drawing/2014/main" id="{22288C2D-D0D9-7FB0-972D-638D1C63529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74" name="Graphique 2">
                        <a:extLst>
                          <a:ext uri="{FF2B5EF4-FFF2-40B4-BE49-F238E27FC236}">
                            <a16:creationId xmlns:a16="http://schemas.microsoft.com/office/drawing/2014/main" id="{76D3877B-4ED3-1B5B-4CE8-C68FB91DF7B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83" name="Graphique 2">
                          <a:extLst>
                            <a:ext uri="{FF2B5EF4-FFF2-40B4-BE49-F238E27FC236}">
                              <a16:creationId xmlns:a16="http://schemas.microsoft.com/office/drawing/2014/main" id="{3FA55C55-500F-5811-E5D0-9DE569B1B28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87" name="Forme libre : forme 286">
                            <a:extLst>
                              <a:ext uri="{FF2B5EF4-FFF2-40B4-BE49-F238E27FC236}">
                                <a16:creationId xmlns:a16="http://schemas.microsoft.com/office/drawing/2014/main" id="{43C814D6-D68A-8ACF-93F9-8187AB0422E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8" name="Forme libre : forme 287">
                            <a:extLst>
                              <a:ext uri="{FF2B5EF4-FFF2-40B4-BE49-F238E27FC236}">
                                <a16:creationId xmlns:a16="http://schemas.microsoft.com/office/drawing/2014/main" id="{03AB884F-0660-49DC-E580-12E5C28B97A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9" name="Forme libre : forme 288">
                            <a:extLst>
                              <a:ext uri="{FF2B5EF4-FFF2-40B4-BE49-F238E27FC236}">
                                <a16:creationId xmlns:a16="http://schemas.microsoft.com/office/drawing/2014/main" id="{3CBCE517-064E-3AA4-ED6C-529D76541CB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84" name="Graphique 2">
                          <a:extLst>
                            <a:ext uri="{FF2B5EF4-FFF2-40B4-BE49-F238E27FC236}">
                              <a16:creationId xmlns:a16="http://schemas.microsoft.com/office/drawing/2014/main" id="{D13EEACB-E862-6C60-A329-8C47CD0B486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85" name="Forme libre : forme 284">
                            <a:extLst>
                              <a:ext uri="{FF2B5EF4-FFF2-40B4-BE49-F238E27FC236}">
                                <a16:creationId xmlns:a16="http://schemas.microsoft.com/office/drawing/2014/main" id="{A74DAC73-1FD3-7434-FC26-3D04F6D9394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6" name="Forme libre : forme 285">
                            <a:extLst>
                              <a:ext uri="{FF2B5EF4-FFF2-40B4-BE49-F238E27FC236}">
                                <a16:creationId xmlns:a16="http://schemas.microsoft.com/office/drawing/2014/main" id="{8B35DAC5-33E0-1331-12D0-4F3642693D9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75" name="Graphique 2">
                        <a:extLst>
                          <a:ext uri="{FF2B5EF4-FFF2-40B4-BE49-F238E27FC236}">
                            <a16:creationId xmlns:a16="http://schemas.microsoft.com/office/drawing/2014/main" id="{87A4AEDE-913A-883D-A5A6-A64D8712F31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76" name="Graphique 2">
                          <a:extLst>
                            <a:ext uri="{FF2B5EF4-FFF2-40B4-BE49-F238E27FC236}">
                              <a16:creationId xmlns:a16="http://schemas.microsoft.com/office/drawing/2014/main" id="{655A60E5-402E-ADA6-E846-C7EE1FDFD97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80" name="Forme libre : forme 279">
                            <a:extLst>
                              <a:ext uri="{FF2B5EF4-FFF2-40B4-BE49-F238E27FC236}">
                                <a16:creationId xmlns:a16="http://schemas.microsoft.com/office/drawing/2014/main" id="{49BE1DDA-24A8-BE8C-9874-65C82E30F35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1" name="Forme libre : forme 280">
                            <a:extLst>
                              <a:ext uri="{FF2B5EF4-FFF2-40B4-BE49-F238E27FC236}">
                                <a16:creationId xmlns:a16="http://schemas.microsoft.com/office/drawing/2014/main" id="{0AB43F84-A3E9-EE50-6F13-C2997192A85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2" name="Forme libre : forme 281">
                            <a:extLst>
                              <a:ext uri="{FF2B5EF4-FFF2-40B4-BE49-F238E27FC236}">
                                <a16:creationId xmlns:a16="http://schemas.microsoft.com/office/drawing/2014/main" id="{9DE851FD-AF13-5E80-2918-B55EB55FA63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77" name="Graphique 2">
                          <a:extLst>
                            <a:ext uri="{FF2B5EF4-FFF2-40B4-BE49-F238E27FC236}">
                              <a16:creationId xmlns:a16="http://schemas.microsoft.com/office/drawing/2014/main" id="{7F6AABF5-E34D-C131-0005-64C206B1655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78" name="Forme libre : forme 277">
                            <a:extLst>
                              <a:ext uri="{FF2B5EF4-FFF2-40B4-BE49-F238E27FC236}">
                                <a16:creationId xmlns:a16="http://schemas.microsoft.com/office/drawing/2014/main" id="{6B29727F-DA72-1EA9-F2CE-C11C694F6F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79" name="Forme libre : forme 278">
                            <a:extLst>
                              <a:ext uri="{FF2B5EF4-FFF2-40B4-BE49-F238E27FC236}">
                                <a16:creationId xmlns:a16="http://schemas.microsoft.com/office/drawing/2014/main" id="{357E21A7-4BF1-C220-308B-E3CD8C7059B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248" name="Graphique 2">
                      <a:extLst>
                        <a:ext uri="{FF2B5EF4-FFF2-40B4-BE49-F238E27FC236}">
                          <a16:creationId xmlns:a16="http://schemas.microsoft.com/office/drawing/2014/main" id="{1CDB9153-D59F-4B46-9DE0-B85A70093CB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68" name="Graphique 2">
                        <a:extLst>
                          <a:ext uri="{FF2B5EF4-FFF2-40B4-BE49-F238E27FC236}">
                            <a16:creationId xmlns:a16="http://schemas.microsoft.com/office/drawing/2014/main" id="{3B6A2742-80F6-9E75-8E38-4501E070E24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72" name="Forme libre : forme 271">
                          <a:extLst>
                            <a:ext uri="{FF2B5EF4-FFF2-40B4-BE49-F238E27FC236}">
                              <a16:creationId xmlns:a16="http://schemas.microsoft.com/office/drawing/2014/main" id="{F6030AA0-EE54-44ED-73A9-15000C4254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3" name="Forme libre : forme 272">
                          <a:extLst>
                            <a:ext uri="{FF2B5EF4-FFF2-40B4-BE49-F238E27FC236}">
                              <a16:creationId xmlns:a16="http://schemas.microsoft.com/office/drawing/2014/main" id="{B815146B-E214-5ACC-B82E-6624A50E87E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69" name="Graphique 2">
                        <a:extLst>
                          <a:ext uri="{FF2B5EF4-FFF2-40B4-BE49-F238E27FC236}">
                            <a16:creationId xmlns:a16="http://schemas.microsoft.com/office/drawing/2014/main" id="{B2DFF09C-D1A1-230E-49BC-524886AAF23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70" name="Forme libre : forme 269">
                          <a:extLst>
                            <a:ext uri="{FF2B5EF4-FFF2-40B4-BE49-F238E27FC236}">
                              <a16:creationId xmlns:a16="http://schemas.microsoft.com/office/drawing/2014/main" id="{CD6AB38C-58C3-B19C-1100-3AB2DC8D0DC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1" name="Forme libre : forme 270">
                          <a:extLst>
                            <a:ext uri="{FF2B5EF4-FFF2-40B4-BE49-F238E27FC236}">
                              <a16:creationId xmlns:a16="http://schemas.microsoft.com/office/drawing/2014/main" id="{F91A5CA9-CB39-1660-5CAE-EE81C695E6A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249" name="Forme libre : forme 248">
                      <a:extLst>
                        <a:ext uri="{FF2B5EF4-FFF2-40B4-BE49-F238E27FC236}">
                          <a16:creationId xmlns:a16="http://schemas.microsoft.com/office/drawing/2014/main" id="{0ADACEAD-782F-469A-EF7C-5EFD5547D1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0" name="Forme libre : forme 249">
                      <a:extLst>
                        <a:ext uri="{FF2B5EF4-FFF2-40B4-BE49-F238E27FC236}">
                          <a16:creationId xmlns:a16="http://schemas.microsoft.com/office/drawing/2014/main" id="{9517ADC8-39BC-5146-DD3C-7ACA95FF3E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1" name="Forme libre : forme 250">
                      <a:extLst>
                        <a:ext uri="{FF2B5EF4-FFF2-40B4-BE49-F238E27FC236}">
                          <a16:creationId xmlns:a16="http://schemas.microsoft.com/office/drawing/2014/main" id="{9EE2BFF5-6751-1E8A-DB52-FB7BD730ED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2" name="Forme libre : forme 251">
                      <a:extLst>
                        <a:ext uri="{FF2B5EF4-FFF2-40B4-BE49-F238E27FC236}">
                          <a16:creationId xmlns:a16="http://schemas.microsoft.com/office/drawing/2014/main" id="{947E1B6E-BB2C-ECC2-A9D8-52A056555A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3" name="Forme libre : forme 252">
                      <a:extLst>
                        <a:ext uri="{FF2B5EF4-FFF2-40B4-BE49-F238E27FC236}">
                          <a16:creationId xmlns:a16="http://schemas.microsoft.com/office/drawing/2014/main" id="{90D505DB-95BA-F32B-015C-557C43FB8E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54" name="Graphique 2">
                      <a:extLst>
                        <a:ext uri="{FF2B5EF4-FFF2-40B4-BE49-F238E27FC236}">
                          <a16:creationId xmlns:a16="http://schemas.microsoft.com/office/drawing/2014/main" id="{C9430F0C-78D9-8A7C-330C-B0D5EE41AD4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64" name="Forme libre : forme 263">
                        <a:extLst>
                          <a:ext uri="{FF2B5EF4-FFF2-40B4-BE49-F238E27FC236}">
                            <a16:creationId xmlns:a16="http://schemas.microsoft.com/office/drawing/2014/main" id="{871F883E-560B-A1F2-2B17-84C88536D7C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5" name="Forme libre : forme 264">
                        <a:extLst>
                          <a:ext uri="{FF2B5EF4-FFF2-40B4-BE49-F238E27FC236}">
                            <a16:creationId xmlns:a16="http://schemas.microsoft.com/office/drawing/2014/main" id="{64383AD0-3F95-C0E6-E607-9FE6B5D462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6" name="Forme libre : forme 265">
                        <a:extLst>
                          <a:ext uri="{FF2B5EF4-FFF2-40B4-BE49-F238E27FC236}">
                            <a16:creationId xmlns:a16="http://schemas.microsoft.com/office/drawing/2014/main" id="{8D43E0C0-5CA0-53A5-6050-46C6C8D2921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7" name="Forme libre : forme 266">
                        <a:extLst>
                          <a:ext uri="{FF2B5EF4-FFF2-40B4-BE49-F238E27FC236}">
                            <a16:creationId xmlns:a16="http://schemas.microsoft.com/office/drawing/2014/main" id="{F1DABD5D-E434-2A72-0722-87675C2B30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55" name="Graphique 2">
                      <a:extLst>
                        <a:ext uri="{FF2B5EF4-FFF2-40B4-BE49-F238E27FC236}">
                          <a16:creationId xmlns:a16="http://schemas.microsoft.com/office/drawing/2014/main" id="{BCE6C4D9-DE3A-1C75-AEAC-E6F54B2AFF6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56" name="Forme libre : forme 255">
                        <a:extLst>
                          <a:ext uri="{FF2B5EF4-FFF2-40B4-BE49-F238E27FC236}">
                            <a16:creationId xmlns:a16="http://schemas.microsoft.com/office/drawing/2014/main" id="{4E1281FB-E16E-723C-0507-55DAAA1BB0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7" name="Forme libre : forme 256">
                        <a:extLst>
                          <a:ext uri="{FF2B5EF4-FFF2-40B4-BE49-F238E27FC236}">
                            <a16:creationId xmlns:a16="http://schemas.microsoft.com/office/drawing/2014/main" id="{6099A21C-27CE-16BD-6C48-D007068C275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8" name="Forme libre : forme 257">
                        <a:extLst>
                          <a:ext uri="{FF2B5EF4-FFF2-40B4-BE49-F238E27FC236}">
                            <a16:creationId xmlns:a16="http://schemas.microsoft.com/office/drawing/2014/main" id="{A207EB04-C3FE-DD06-8879-84047568BB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9" name="Forme libre : forme 258">
                        <a:extLst>
                          <a:ext uri="{FF2B5EF4-FFF2-40B4-BE49-F238E27FC236}">
                            <a16:creationId xmlns:a16="http://schemas.microsoft.com/office/drawing/2014/main" id="{4FE71D22-5A46-05B5-4CC5-DFDD463DB5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0" name="Forme libre : forme 259">
                        <a:extLst>
                          <a:ext uri="{FF2B5EF4-FFF2-40B4-BE49-F238E27FC236}">
                            <a16:creationId xmlns:a16="http://schemas.microsoft.com/office/drawing/2014/main" id="{10302E14-98F3-8ACE-DC67-1D00F2A358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1" name="Forme libre : forme 260">
                        <a:extLst>
                          <a:ext uri="{FF2B5EF4-FFF2-40B4-BE49-F238E27FC236}">
                            <a16:creationId xmlns:a16="http://schemas.microsoft.com/office/drawing/2014/main" id="{56F7E825-3DB0-6263-807D-1D83DC8C1D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2" name="Forme libre : forme 261">
                        <a:extLst>
                          <a:ext uri="{FF2B5EF4-FFF2-40B4-BE49-F238E27FC236}">
                            <a16:creationId xmlns:a16="http://schemas.microsoft.com/office/drawing/2014/main" id="{BDF5A16E-4D38-10A5-F679-03DF70B48A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3" name="Forme libre : forme 262">
                        <a:extLst>
                          <a:ext uri="{FF2B5EF4-FFF2-40B4-BE49-F238E27FC236}">
                            <a16:creationId xmlns:a16="http://schemas.microsoft.com/office/drawing/2014/main" id="{85FA7AF0-3502-B624-89AC-551DB4095F3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245" name="ZoneTexte 244">
                    <a:extLst>
                      <a:ext uri="{FF2B5EF4-FFF2-40B4-BE49-F238E27FC236}">
                        <a16:creationId xmlns:a16="http://schemas.microsoft.com/office/drawing/2014/main" id="{4EAEECB4-90A1-561D-E68A-675AADC3421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10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246" name="ZoneTexte 245">
                    <a:extLst>
                      <a:ext uri="{FF2B5EF4-FFF2-40B4-BE49-F238E27FC236}">
                        <a16:creationId xmlns:a16="http://schemas.microsoft.com/office/drawing/2014/main" id="{F49B60F2-CBD7-B329-50B2-B56AEBCB4D2E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دقـائق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242" name="Oval 86">
                  <a:extLst>
                    <a:ext uri="{FF2B5EF4-FFF2-40B4-BE49-F238E27FC236}">
                      <a16:creationId xmlns:a16="http://schemas.microsoft.com/office/drawing/2014/main" id="{E1146C60-0976-D312-3F0F-CAF23A5EF271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حساب ذهني</a:t>
                  </a:r>
                </a:p>
              </p:txBody>
            </p:sp>
            <p:sp>
              <p:nvSpPr>
                <p:cNvPr id="243" name="ZoneTexte 242">
                  <a:extLst>
                    <a:ext uri="{FF2B5EF4-FFF2-40B4-BE49-F238E27FC236}">
                      <a16:creationId xmlns:a16="http://schemas.microsoft.com/office/drawing/2014/main" id="{63DB572F-0E72-CAF1-3622-FE4011B900EE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جدول ضرب العدد  </a:t>
                  </a:r>
                  <a:r>
                    <a:rPr lang="fr-FR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4</a:t>
                  </a: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 و </a:t>
                  </a:r>
                  <a:r>
                    <a:rPr lang="fr-FR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5</a:t>
                  </a: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  </a:t>
                  </a:r>
                </a:p>
              </p:txBody>
            </p:sp>
          </p:grpSp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C12F077F-1EDC-12B9-1E2F-F4CE1E26CD44}"/>
                  </a:ext>
                </a:extLst>
              </p:cNvPr>
              <p:cNvGrpSpPr/>
              <p:nvPr/>
            </p:nvGrpSpPr>
            <p:grpSpPr>
              <a:xfrm>
                <a:off x="3397294" y="299925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186" name="Rectangle : coins arrondis 18 - 2">
                  <a:extLst>
                    <a:ext uri="{FF2B5EF4-FFF2-40B4-BE49-F238E27FC236}">
                      <a16:creationId xmlns:a16="http://schemas.microsoft.com/office/drawing/2014/main" id="{503A86CA-ED62-BA90-6161-A2DC55EF5892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7" name="Oval 86">
                  <a:extLst>
                    <a:ext uri="{FF2B5EF4-FFF2-40B4-BE49-F238E27FC236}">
                      <a16:creationId xmlns:a16="http://schemas.microsoft.com/office/drawing/2014/main" id="{106BE62B-6950-B5C7-94DD-2BD1044F8EC9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2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8" name="Rectangle : coins arrondis 18 - 2">
                  <a:extLst>
                    <a:ext uri="{FF2B5EF4-FFF2-40B4-BE49-F238E27FC236}">
                      <a16:creationId xmlns:a16="http://schemas.microsoft.com/office/drawing/2014/main" id="{288C9801-689B-6486-981C-5A6F3EC9D6E6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89" name="Groupe 188">
                  <a:extLst>
                    <a:ext uri="{FF2B5EF4-FFF2-40B4-BE49-F238E27FC236}">
                      <a16:creationId xmlns:a16="http://schemas.microsoft.com/office/drawing/2014/main" id="{04D4BEED-3A63-4B8C-9724-F773D46D4D2D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92" name="Graphique 2">
                    <a:extLst>
                      <a:ext uri="{FF2B5EF4-FFF2-40B4-BE49-F238E27FC236}">
                        <a16:creationId xmlns:a16="http://schemas.microsoft.com/office/drawing/2014/main" id="{D05398D9-92AD-A09F-D0DE-8541991BE96B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95" name="Graphique 2">
                      <a:extLst>
                        <a:ext uri="{FF2B5EF4-FFF2-40B4-BE49-F238E27FC236}">
                          <a16:creationId xmlns:a16="http://schemas.microsoft.com/office/drawing/2014/main" id="{5E3B7AB8-AF79-44B4-E1F1-79A67CE2D71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22" name="Graphique 2">
                        <a:extLst>
                          <a:ext uri="{FF2B5EF4-FFF2-40B4-BE49-F238E27FC236}">
                            <a16:creationId xmlns:a16="http://schemas.microsoft.com/office/drawing/2014/main" id="{F9D98A51-D736-207D-EC6E-D43F39EC585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31" name="Graphique 2">
                          <a:extLst>
                            <a:ext uri="{FF2B5EF4-FFF2-40B4-BE49-F238E27FC236}">
                              <a16:creationId xmlns:a16="http://schemas.microsoft.com/office/drawing/2014/main" id="{81657644-CA47-02E3-016A-C827696974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35" name="Forme libre : forme 234">
                            <a:extLst>
                              <a:ext uri="{FF2B5EF4-FFF2-40B4-BE49-F238E27FC236}">
                                <a16:creationId xmlns:a16="http://schemas.microsoft.com/office/drawing/2014/main" id="{61606FDB-B2C8-6D19-F931-A8AEBE354AC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6" name="Forme libre : forme 235">
                            <a:extLst>
                              <a:ext uri="{FF2B5EF4-FFF2-40B4-BE49-F238E27FC236}">
                                <a16:creationId xmlns:a16="http://schemas.microsoft.com/office/drawing/2014/main" id="{D82805C7-CD11-7D0B-F235-130C325A1A2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7" name="Forme libre : forme 236">
                            <a:extLst>
                              <a:ext uri="{FF2B5EF4-FFF2-40B4-BE49-F238E27FC236}">
                                <a16:creationId xmlns:a16="http://schemas.microsoft.com/office/drawing/2014/main" id="{486D9561-41B7-C703-B4EB-623CE32C54F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32" name="Graphique 2">
                          <a:extLst>
                            <a:ext uri="{FF2B5EF4-FFF2-40B4-BE49-F238E27FC236}">
                              <a16:creationId xmlns:a16="http://schemas.microsoft.com/office/drawing/2014/main" id="{6AC4EE46-F488-0FB3-D892-8AD85C52D52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33" name="Forme libre : forme 232">
                            <a:extLst>
                              <a:ext uri="{FF2B5EF4-FFF2-40B4-BE49-F238E27FC236}">
                                <a16:creationId xmlns:a16="http://schemas.microsoft.com/office/drawing/2014/main" id="{9A6E60F2-5977-8B93-3DBD-647B6997465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4" name="Forme libre : forme 233">
                            <a:extLst>
                              <a:ext uri="{FF2B5EF4-FFF2-40B4-BE49-F238E27FC236}">
                                <a16:creationId xmlns:a16="http://schemas.microsoft.com/office/drawing/2014/main" id="{EC00C62F-E285-6CF6-AA66-8A484C2CC1D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23" name="Graphique 2">
                        <a:extLst>
                          <a:ext uri="{FF2B5EF4-FFF2-40B4-BE49-F238E27FC236}">
                            <a16:creationId xmlns:a16="http://schemas.microsoft.com/office/drawing/2014/main" id="{AD64BA1B-6BDA-9AA6-BE1B-C340938A312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24" name="Graphique 2">
                          <a:extLst>
                            <a:ext uri="{FF2B5EF4-FFF2-40B4-BE49-F238E27FC236}">
                              <a16:creationId xmlns:a16="http://schemas.microsoft.com/office/drawing/2014/main" id="{FA245C56-2B49-B76F-9B85-DA33DE07244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28" name="Forme libre : forme 227">
                            <a:extLst>
                              <a:ext uri="{FF2B5EF4-FFF2-40B4-BE49-F238E27FC236}">
                                <a16:creationId xmlns:a16="http://schemas.microsoft.com/office/drawing/2014/main" id="{002552A3-A2E3-D75D-4364-893A0DA5CCB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9" name="Forme libre : forme 228">
                            <a:extLst>
                              <a:ext uri="{FF2B5EF4-FFF2-40B4-BE49-F238E27FC236}">
                                <a16:creationId xmlns:a16="http://schemas.microsoft.com/office/drawing/2014/main" id="{9061831F-FB0C-30AE-8E85-AA20168E05C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0" name="Forme libre : forme 229">
                            <a:extLst>
                              <a:ext uri="{FF2B5EF4-FFF2-40B4-BE49-F238E27FC236}">
                                <a16:creationId xmlns:a16="http://schemas.microsoft.com/office/drawing/2014/main" id="{AD4E29F0-C748-C989-6F41-4FA7E93B2B5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25" name="Graphique 2">
                          <a:extLst>
                            <a:ext uri="{FF2B5EF4-FFF2-40B4-BE49-F238E27FC236}">
                              <a16:creationId xmlns:a16="http://schemas.microsoft.com/office/drawing/2014/main" id="{F80DDB18-DDE0-DE45-AD6F-1C6631B9F2C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26" name="Forme libre : forme 225">
                            <a:extLst>
                              <a:ext uri="{FF2B5EF4-FFF2-40B4-BE49-F238E27FC236}">
                                <a16:creationId xmlns:a16="http://schemas.microsoft.com/office/drawing/2014/main" id="{480000AF-53DE-9121-45C6-66D192FE634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7" name="Forme libre : forme 226">
                            <a:extLst>
                              <a:ext uri="{FF2B5EF4-FFF2-40B4-BE49-F238E27FC236}">
                                <a16:creationId xmlns:a16="http://schemas.microsoft.com/office/drawing/2014/main" id="{CC64676F-F536-DD96-4FA5-839B85545A6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96" name="Graphique 2">
                      <a:extLst>
                        <a:ext uri="{FF2B5EF4-FFF2-40B4-BE49-F238E27FC236}">
                          <a16:creationId xmlns:a16="http://schemas.microsoft.com/office/drawing/2014/main" id="{32ED4F2B-DB1E-247B-3404-BF4205D9261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16" name="Graphique 2">
                        <a:extLst>
                          <a:ext uri="{FF2B5EF4-FFF2-40B4-BE49-F238E27FC236}">
                            <a16:creationId xmlns:a16="http://schemas.microsoft.com/office/drawing/2014/main" id="{CF463CD2-70A9-1447-4459-BEC5DD0B7B4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20" name="Forme libre : forme 219">
                          <a:extLst>
                            <a:ext uri="{FF2B5EF4-FFF2-40B4-BE49-F238E27FC236}">
                              <a16:creationId xmlns:a16="http://schemas.microsoft.com/office/drawing/2014/main" id="{42051AA6-E97B-EDE7-98E5-699FF6C792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21" name="Forme libre : forme 220">
                          <a:extLst>
                            <a:ext uri="{FF2B5EF4-FFF2-40B4-BE49-F238E27FC236}">
                              <a16:creationId xmlns:a16="http://schemas.microsoft.com/office/drawing/2014/main" id="{BD48A6C3-6695-F42F-5F0F-0E5372073D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17" name="Graphique 2">
                        <a:extLst>
                          <a:ext uri="{FF2B5EF4-FFF2-40B4-BE49-F238E27FC236}">
                            <a16:creationId xmlns:a16="http://schemas.microsoft.com/office/drawing/2014/main" id="{2E2F1C10-B50F-4DB8-78F1-C86E0A0948B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18" name="Forme libre : forme 217">
                          <a:extLst>
                            <a:ext uri="{FF2B5EF4-FFF2-40B4-BE49-F238E27FC236}">
                              <a16:creationId xmlns:a16="http://schemas.microsoft.com/office/drawing/2014/main" id="{290C7465-7F05-C967-07FA-7396883D181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19" name="Forme libre : forme 218">
                          <a:extLst>
                            <a:ext uri="{FF2B5EF4-FFF2-40B4-BE49-F238E27FC236}">
                              <a16:creationId xmlns:a16="http://schemas.microsoft.com/office/drawing/2014/main" id="{F0B4DEFA-875B-007E-2D43-1234160E713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97" name="Forme libre : forme 196">
                      <a:extLst>
                        <a:ext uri="{FF2B5EF4-FFF2-40B4-BE49-F238E27FC236}">
                          <a16:creationId xmlns:a16="http://schemas.microsoft.com/office/drawing/2014/main" id="{F6B1E069-2224-EDAF-814B-1C770CC4E1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8" name="Forme libre : forme 197">
                      <a:extLst>
                        <a:ext uri="{FF2B5EF4-FFF2-40B4-BE49-F238E27FC236}">
                          <a16:creationId xmlns:a16="http://schemas.microsoft.com/office/drawing/2014/main" id="{B7AFDBDC-51AB-E745-F766-A5B16111D2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9" name="Forme libre : forme 198">
                      <a:extLst>
                        <a:ext uri="{FF2B5EF4-FFF2-40B4-BE49-F238E27FC236}">
                          <a16:creationId xmlns:a16="http://schemas.microsoft.com/office/drawing/2014/main" id="{6B31F394-E9C7-D8DC-867E-92347D6984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0" name="Forme libre : forme 199">
                      <a:extLst>
                        <a:ext uri="{FF2B5EF4-FFF2-40B4-BE49-F238E27FC236}">
                          <a16:creationId xmlns:a16="http://schemas.microsoft.com/office/drawing/2014/main" id="{D78BE0A2-E574-C805-A40A-24601C1847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1" name="Forme libre : forme 200">
                      <a:extLst>
                        <a:ext uri="{FF2B5EF4-FFF2-40B4-BE49-F238E27FC236}">
                          <a16:creationId xmlns:a16="http://schemas.microsoft.com/office/drawing/2014/main" id="{382A7ED0-D3C4-D293-27E1-807D827AB0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02" name="Graphique 2">
                      <a:extLst>
                        <a:ext uri="{FF2B5EF4-FFF2-40B4-BE49-F238E27FC236}">
                          <a16:creationId xmlns:a16="http://schemas.microsoft.com/office/drawing/2014/main" id="{5AF7A37A-CB3B-E2F9-30C8-520925EED1F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12" name="Forme libre : forme 211">
                        <a:extLst>
                          <a:ext uri="{FF2B5EF4-FFF2-40B4-BE49-F238E27FC236}">
                            <a16:creationId xmlns:a16="http://schemas.microsoft.com/office/drawing/2014/main" id="{39E94806-3678-8477-5E38-5454ED6A78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3" name="Forme libre : forme 212">
                        <a:extLst>
                          <a:ext uri="{FF2B5EF4-FFF2-40B4-BE49-F238E27FC236}">
                            <a16:creationId xmlns:a16="http://schemas.microsoft.com/office/drawing/2014/main" id="{9F92241A-DA26-5A56-B9F6-7CD97A5FDE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4" name="Forme libre : forme 213">
                        <a:extLst>
                          <a:ext uri="{FF2B5EF4-FFF2-40B4-BE49-F238E27FC236}">
                            <a16:creationId xmlns:a16="http://schemas.microsoft.com/office/drawing/2014/main" id="{95F3012B-3BAA-9956-556D-7949B5683E4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5" name="Forme libre : forme 214">
                        <a:extLst>
                          <a:ext uri="{FF2B5EF4-FFF2-40B4-BE49-F238E27FC236}">
                            <a16:creationId xmlns:a16="http://schemas.microsoft.com/office/drawing/2014/main" id="{5839BE05-E344-0DB1-77E4-077CB5132C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03" name="Graphique 2">
                      <a:extLst>
                        <a:ext uri="{FF2B5EF4-FFF2-40B4-BE49-F238E27FC236}">
                          <a16:creationId xmlns:a16="http://schemas.microsoft.com/office/drawing/2014/main" id="{5E5A9C2E-7750-EFF4-D346-9D9CED64050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04" name="Forme libre : forme 203">
                        <a:extLst>
                          <a:ext uri="{FF2B5EF4-FFF2-40B4-BE49-F238E27FC236}">
                            <a16:creationId xmlns:a16="http://schemas.microsoft.com/office/drawing/2014/main" id="{453F73B5-BF7B-659D-5B79-2670D769448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5" name="Forme libre : forme 204">
                        <a:extLst>
                          <a:ext uri="{FF2B5EF4-FFF2-40B4-BE49-F238E27FC236}">
                            <a16:creationId xmlns:a16="http://schemas.microsoft.com/office/drawing/2014/main" id="{F7617E38-822F-6227-288C-4123E8DCCB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6" name="Forme libre : forme 205">
                        <a:extLst>
                          <a:ext uri="{FF2B5EF4-FFF2-40B4-BE49-F238E27FC236}">
                            <a16:creationId xmlns:a16="http://schemas.microsoft.com/office/drawing/2014/main" id="{5C1AC3D0-D666-30D9-5E07-4C93AFB0E12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7" name="Forme libre : forme 206">
                        <a:extLst>
                          <a:ext uri="{FF2B5EF4-FFF2-40B4-BE49-F238E27FC236}">
                            <a16:creationId xmlns:a16="http://schemas.microsoft.com/office/drawing/2014/main" id="{8834BA53-6939-6917-F7B2-505B9C5BA6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8" name="Forme libre : forme 207">
                        <a:extLst>
                          <a:ext uri="{FF2B5EF4-FFF2-40B4-BE49-F238E27FC236}">
                            <a16:creationId xmlns:a16="http://schemas.microsoft.com/office/drawing/2014/main" id="{86DCC0ED-BE17-43D1-A5FB-EA8D99AE1A1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9" name="Forme libre : forme 208">
                        <a:extLst>
                          <a:ext uri="{FF2B5EF4-FFF2-40B4-BE49-F238E27FC236}">
                            <a16:creationId xmlns:a16="http://schemas.microsoft.com/office/drawing/2014/main" id="{16C74AC2-30C1-FD9A-E9C6-E5E1EF5EB3F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0" name="Forme libre : forme 209">
                        <a:extLst>
                          <a:ext uri="{FF2B5EF4-FFF2-40B4-BE49-F238E27FC236}">
                            <a16:creationId xmlns:a16="http://schemas.microsoft.com/office/drawing/2014/main" id="{08131727-433A-B9FF-A423-FA34B823675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1" name="Forme libre : forme 210">
                        <a:extLst>
                          <a:ext uri="{FF2B5EF4-FFF2-40B4-BE49-F238E27FC236}">
                            <a16:creationId xmlns:a16="http://schemas.microsoft.com/office/drawing/2014/main" id="{E979A8B0-970E-7A6D-442C-F49840051A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93" name="ZoneTexte 192">
                    <a:extLst>
                      <a:ext uri="{FF2B5EF4-FFF2-40B4-BE49-F238E27FC236}">
                        <a16:creationId xmlns:a16="http://schemas.microsoft.com/office/drawing/2014/main" id="{B831AF71-EB22-D406-E7D4-3B718599FDD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94" name="ZoneTexte 193">
                    <a:extLst>
                      <a:ext uri="{FF2B5EF4-FFF2-40B4-BE49-F238E27FC236}">
                        <a16:creationId xmlns:a16="http://schemas.microsoft.com/office/drawing/2014/main" id="{D5AA3679-960F-5E48-7B67-AFD1A5F2B326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90" name="Oval 86">
                  <a:extLst>
                    <a:ext uri="{FF2B5EF4-FFF2-40B4-BE49-F238E27FC236}">
                      <a16:creationId xmlns:a16="http://schemas.microsoft.com/office/drawing/2014/main" id="{B73ACD32-FEDA-958C-94C4-48A9E7DA775C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الأعداد</a:t>
                  </a:r>
                </a:p>
              </p:txBody>
            </p:sp>
            <p:sp>
              <p:nvSpPr>
                <p:cNvPr id="191" name="ZoneTexte 190">
                  <a:extLst>
                    <a:ext uri="{FF2B5EF4-FFF2-40B4-BE49-F238E27FC236}">
                      <a16:creationId xmlns:a16="http://schemas.microsoft.com/office/drawing/2014/main" id="{9E1B4B0C-629F-81B5-BD95-0A07C603223C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التدرب عل قراءة وكتابة و تفكيك  الأعداد من 0 إلى 9999</a:t>
                  </a:r>
                </a:p>
              </p:txBody>
            </p:sp>
          </p:grpSp>
          <p:grpSp>
            <p:nvGrpSpPr>
              <p:cNvPr id="7" name="Groupe 6">
                <a:extLst>
                  <a:ext uri="{FF2B5EF4-FFF2-40B4-BE49-F238E27FC236}">
                    <a16:creationId xmlns:a16="http://schemas.microsoft.com/office/drawing/2014/main" id="{0CA87F39-519C-6830-72E1-115C017EED18}"/>
                  </a:ext>
                </a:extLst>
              </p:cNvPr>
              <p:cNvGrpSpPr/>
              <p:nvPr/>
            </p:nvGrpSpPr>
            <p:grpSpPr>
              <a:xfrm>
                <a:off x="3397293" y="4512600"/>
                <a:ext cx="11493415" cy="1583504"/>
                <a:chOff x="1111292" y="4657199"/>
                <a:chExt cx="11493415" cy="1583504"/>
              </a:xfrm>
            </p:grpSpPr>
            <p:sp>
              <p:nvSpPr>
                <p:cNvPr id="134" name="Rectangle : coins arrondis 18 - 2">
                  <a:extLst>
                    <a:ext uri="{FF2B5EF4-FFF2-40B4-BE49-F238E27FC236}">
                      <a16:creationId xmlns:a16="http://schemas.microsoft.com/office/drawing/2014/main" id="{60041681-5FF1-A56C-187E-67ADA494BE08}"/>
                    </a:ext>
                  </a:extLst>
                </p:cNvPr>
                <p:cNvSpPr/>
                <p:nvPr/>
              </p:nvSpPr>
              <p:spPr>
                <a:xfrm flipH="1">
                  <a:off x="3264211" y="4921503"/>
                  <a:ext cx="9043826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5" name="Oval 86">
                  <a:extLst>
                    <a:ext uri="{FF2B5EF4-FFF2-40B4-BE49-F238E27FC236}">
                      <a16:creationId xmlns:a16="http://schemas.microsoft.com/office/drawing/2014/main" id="{B935D116-4627-8A3F-5F3B-2F59FC668DEB}"/>
                    </a:ext>
                  </a:extLst>
                </p:cNvPr>
                <p:cNvSpPr/>
                <p:nvPr/>
              </p:nvSpPr>
              <p:spPr>
                <a:xfrm flipH="1">
                  <a:off x="11994131" y="4657199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3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6" name="Rectangle : coins arrondis 18 - 2">
                  <a:extLst>
                    <a:ext uri="{FF2B5EF4-FFF2-40B4-BE49-F238E27FC236}">
                      <a16:creationId xmlns:a16="http://schemas.microsoft.com/office/drawing/2014/main" id="{E648B1B6-0CB7-E4A4-0425-B001281B77AE}"/>
                    </a:ext>
                  </a:extLst>
                </p:cNvPr>
                <p:cNvSpPr/>
                <p:nvPr/>
              </p:nvSpPr>
              <p:spPr>
                <a:xfrm flipH="1">
                  <a:off x="1111292" y="4921468"/>
                  <a:ext cx="1993699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37" name="Groupe 136">
                  <a:extLst>
                    <a:ext uri="{FF2B5EF4-FFF2-40B4-BE49-F238E27FC236}">
                      <a16:creationId xmlns:a16="http://schemas.microsoft.com/office/drawing/2014/main" id="{70EBCA56-69DA-A9F0-98DF-B26BB2852B20}"/>
                    </a:ext>
                  </a:extLst>
                </p:cNvPr>
                <p:cNvGrpSpPr/>
                <p:nvPr/>
              </p:nvGrpSpPr>
              <p:grpSpPr>
                <a:xfrm>
                  <a:off x="1283654" y="5377059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40" name="Graphique 2">
                    <a:extLst>
                      <a:ext uri="{FF2B5EF4-FFF2-40B4-BE49-F238E27FC236}">
                        <a16:creationId xmlns:a16="http://schemas.microsoft.com/office/drawing/2014/main" id="{ECF37DB9-2E0E-C8AC-EA9D-C0606075A91E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43" name="Graphique 2">
                      <a:extLst>
                        <a:ext uri="{FF2B5EF4-FFF2-40B4-BE49-F238E27FC236}">
                          <a16:creationId xmlns:a16="http://schemas.microsoft.com/office/drawing/2014/main" id="{BBB275EC-7470-AF40-7989-428FAFFC66E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170" name="Graphique 2">
                        <a:extLst>
                          <a:ext uri="{FF2B5EF4-FFF2-40B4-BE49-F238E27FC236}">
                            <a16:creationId xmlns:a16="http://schemas.microsoft.com/office/drawing/2014/main" id="{4A4929FA-E27A-1482-465B-07B3B37AD27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179" name="Graphique 2">
                          <a:extLst>
                            <a:ext uri="{FF2B5EF4-FFF2-40B4-BE49-F238E27FC236}">
                              <a16:creationId xmlns:a16="http://schemas.microsoft.com/office/drawing/2014/main" id="{8A257413-4D27-B9E2-DE10-EDC31101A58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183" name="Forme libre : forme 182">
                            <a:extLst>
                              <a:ext uri="{FF2B5EF4-FFF2-40B4-BE49-F238E27FC236}">
                                <a16:creationId xmlns:a16="http://schemas.microsoft.com/office/drawing/2014/main" id="{B35E5427-180D-9E67-AF61-F609429DBDC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4" name="Forme libre : forme 183">
                            <a:extLst>
                              <a:ext uri="{FF2B5EF4-FFF2-40B4-BE49-F238E27FC236}">
                                <a16:creationId xmlns:a16="http://schemas.microsoft.com/office/drawing/2014/main" id="{BFA59B1C-04CA-1187-A552-ECCD6D1BCE5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5" name="Forme libre : forme 184">
                            <a:extLst>
                              <a:ext uri="{FF2B5EF4-FFF2-40B4-BE49-F238E27FC236}">
                                <a16:creationId xmlns:a16="http://schemas.microsoft.com/office/drawing/2014/main" id="{DB638D17-BFF5-7F12-1E28-43B74D5EEB7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80" name="Graphique 2">
                          <a:extLst>
                            <a:ext uri="{FF2B5EF4-FFF2-40B4-BE49-F238E27FC236}">
                              <a16:creationId xmlns:a16="http://schemas.microsoft.com/office/drawing/2014/main" id="{7D8417DD-5232-7CF9-42D9-4E5854FD708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181" name="Forme libre : forme 180">
                            <a:extLst>
                              <a:ext uri="{FF2B5EF4-FFF2-40B4-BE49-F238E27FC236}">
                                <a16:creationId xmlns:a16="http://schemas.microsoft.com/office/drawing/2014/main" id="{F86E07A4-2426-1253-EA5E-8BDCFB14B2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2" name="Forme libre : forme 181">
                            <a:extLst>
                              <a:ext uri="{FF2B5EF4-FFF2-40B4-BE49-F238E27FC236}">
                                <a16:creationId xmlns:a16="http://schemas.microsoft.com/office/drawing/2014/main" id="{62880F88-7B12-927A-6158-86DB99ADA90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171" name="Graphique 2">
                        <a:extLst>
                          <a:ext uri="{FF2B5EF4-FFF2-40B4-BE49-F238E27FC236}">
                            <a16:creationId xmlns:a16="http://schemas.microsoft.com/office/drawing/2014/main" id="{0D0FA47A-06F5-EB82-EFD5-F341B846EC5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172" name="Graphique 2">
                          <a:extLst>
                            <a:ext uri="{FF2B5EF4-FFF2-40B4-BE49-F238E27FC236}">
                              <a16:creationId xmlns:a16="http://schemas.microsoft.com/office/drawing/2014/main" id="{C39AE7F9-AE70-807A-89E2-C2F0AAEBA4C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176" name="Forme libre : forme 175">
                            <a:extLst>
                              <a:ext uri="{FF2B5EF4-FFF2-40B4-BE49-F238E27FC236}">
                                <a16:creationId xmlns:a16="http://schemas.microsoft.com/office/drawing/2014/main" id="{A571AE2B-52A1-EFFB-A27A-6DAD7C5048D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7" name="Forme libre : forme 176">
                            <a:extLst>
                              <a:ext uri="{FF2B5EF4-FFF2-40B4-BE49-F238E27FC236}">
                                <a16:creationId xmlns:a16="http://schemas.microsoft.com/office/drawing/2014/main" id="{3F4472F3-5FF5-99BF-1AF5-A2D0F0E4C9B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8" name="Forme libre : forme 177">
                            <a:extLst>
                              <a:ext uri="{FF2B5EF4-FFF2-40B4-BE49-F238E27FC236}">
                                <a16:creationId xmlns:a16="http://schemas.microsoft.com/office/drawing/2014/main" id="{598EA844-A3A2-C3E1-E95C-7424CED207B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73" name="Graphique 2">
                          <a:extLst>
                            <a:ext uri="{FF2B5EF4-FFF2-40B4-BE49-F238E27FC236}">
                              <a16:creationId xmlns:a16="http://schemas.microsoft.com/office/drawing/2014/main" id="{1C736491-65B4-2B17-AC19-E2906E2548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174" name="Forme libre : forme 173">
                            <a:extLst>
                              <a:ext uri="{FF2B5EF4-FFF2-40B4-BE49-F238E27FC236}">
                                <a16:creationId xmlns:a16="http://schemas.microsoft.com/office/drawing/2014/main" id="{C9D711FE-5084-874E-751A-2FC7BDB98EC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5" name="Forme libre : forme 174">
                            <a:extLst>
                              <a:ext uri="{FF2B5EF4-FFF2-40B4-BE49-F238E27FC236}">
                                <a16:creationId xmlns:a16="http://schemas.microsoft.com/office/drawing/2014/main" id="{49F32396-38DE-0096-6268-19347514FBA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44" name="Graphique 2">
                      <a:extLst>
                        <a:ext uri="{FF2B5EF4-FFF2-40B4-BE49-F238E27FC236}">
                          <a16:creationId xmlns:a16="http://schemas.microsoft.com/office/drawing/2014/main" id="{66412956-1D35-BE60-308D-98355EFBACA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164" name="Graphique 2">
                        <a:extLst>
                          <a:ext uri="{FF2B5EF4-FFF2-40B4-BE49-F238E27FC236}">
                            <a16:creationId xmlns:a16="http://schemas.microsoft.com/office/drawing/2014/main" id="{3B3F7727-CC9F-76F7-C7A6-0C0985CBDE8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168" name="Forme libre : forme 167">
                          <a:extLst>
                            <a:ext uri="{FF2B5EF4-FFF2-40B4-BE49-F238E27FC236}">
                              <a16:creationId xmlns:a16="http://schemas.microsoft.com/office/drawing/2014/main" id="{FA15D97C-0141-9544-0869-FC68C72D6E5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9" name="Forme libre : forme 168">
                          <a:extLst>
                            <a:ext uri="{FF2B5EF4-FFF2-40B4-BE49-F238E27FC236}">
                              <a16:creationId xmlns:a16="http://schemas.microsoft.com/office/drawing/2014/main" id="{FBEB8C3D-B126-029A-FA0B-0FB11F387C9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65" name="Graphique 2">
                        <a:extLst>
                          <a:ext uri="{FF2B5EF4-FFF2-40B4-BE49-F238E27FC236}">
                            <a16:creationId xmlns:a16="http://schemas.microsoft.com/office/drawing/2014/main" id="{289E4589-D4A1-BE13-2925-05853A4824A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166" name="Forme libre : forme 165">
                          <a:extLst>
                            <a:ext uri="{FF2B5EF4-FFF2-40B4-BE49-F238E27FC236}">
                              <a16:creationId xmlns:a16="http://schemas.microsoft.com/office/drawing/2014/main" id="{23C4C009-A477-6031-C52E-03D7BE26CF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7" name="Forme libre : forme 166">
                          <a:extLst>
                            <a:ext uri="{FF2B5EF4-FFF2-40B4-BE49-F238E27FC236}">
                              <a16:creationId xmlns:a16="http://schemas.microsoft.com/office/drawing/2014/main" id="{6F8D9F0C-E67F-5A07-C5E3-0E2A8828C08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45" name="Forme libre : forme 144">
                      <a:extLst>
                        <a:ext uri="{FF2B5EF4-FFF2-40B4-BE49-F238E27FC236}">
                          <a16:creationId xmlns:a16="http://schemas.microsoft.com/office/drawing/2014/main" id="{E8DCDD9F-79C9-F0BB-02BF-343398C55A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6" name="Forme libre : forme 145">
                      <a:extLst>
                        <a:ext uri="{FF2B5EF4-FFF2-40B4-BE49-F238E27FC236}">
                          <a16:creationId xmlns:a16="http://schemas.microsoft.com/office/drawing/2014/main" id="{DD473523-8952-DA85-1C20-BB3F6A1690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7" name="Forme libre : forme 146">
                      <a:extLst>
                        <a:ext uri="{FF2B5EF4-FFF2-40B4-BE49-F238E27FC236}">
                          <a16:creationId xmlns:a16="http://schemas.microsoft.com/office/drawing/2014/main" id="{8EC1CBF8-A47D-73C1-D473-25A8FA1FC9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8" name="Forme libre : forme 147">
                      <a:extLst>
                        <a:ext uri="{FF2B5EF4-FFF2-40B4-BE49-F238E27FC236}">
                          <a16:creationId xmlns:a16="http://schemas.microsoft.com/office/drawing/2014/main" id="{78A82CE4-EF50-871C-0629-1F3D7F7368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9" name="Forme libre : forme 148">
                      <a:extLst>
                        <a:ext uri="{FF2B5EF4-FFF2-40B4-BE49-F238E27FC236}">
                          <a16:creationId xmlns:a16="http://schemas.microsoft.com/office/drawing/2014/main" id="{CC33D85D-0D88-1F54-731A-727DF512D2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150" name="Graphique 2">
                      <a:extLst>
                        <a:ext uri="{FF2B5EF4-FFF2-40B4-BE49-F238E27FC236}">
                          <a16:creationId xmlns:a16="http://schemas.microsoft.com/office/drawing/2014/main" id="{F0FCEED7-7EF4-5BCE-97D4-38833677674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160" name="Forme libre : forme 159">
                        <a:extLst>
                          <a:ext uri="{FF2B5EF4-FFF2-40B4-BE49-F238E27FC236}">
                            <a16:creationId xmlns:a16="http://schemas.microsoft.com/office/drawing/2014/main" id="{C94E785C-3505-994B-BD72-FCBB50A1558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1" name="Forme libre : forme 160">
                        <a:extLst>
                          <a:ext uri="{FF2B5EF4-FFF2-40B4-BE49-F238E27FC236}">
                            <a16:creationId xmlns:a16="http://schemas.microsoft.com/office/drawing/2014/main" id="{9C1E6C78-7596-EBED-EAB6-47389CE49D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2" name="Forme libre : forme 161">
                        <a:extLst>
                          <a:ext uri="{FF2B5EF4-FFF2-40B4-BE49-F238E27FC236}">
                            <a16:creationId xmlns:a16="http://schemas.microsoft.com/office/drawing/2014/main" id="{D9C56892-E17B-3BBC-8893-0B75B42BEB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3" name="Forme libre : forme 162">
                        <a:extLst>
                          <a:ext uri="{FF2B5EF4-FFF2-40B4-BE49-F238E27FC236}">
                            <a16:creationId xmlns:a16="http://schemas.microsoft.com/office/drawing/2014/main" id="{7C4983E5-7665-659E-53E7-F6185DF9C0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51" name="Graphique 2">
                      <a:extLst>
                        <a:ext uri="{FF2B5EF4-FFF2-40B4-BE49-F238E27FC236}">
                          <a16:creationId xmlns:a16="http://schemas.microsoft.com/office/drawing/2014/main" id="{F3ECFFD5-0707-3331-720F-64647F00944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152" name="Forme libre : forme 151">
                        <a:extLst>
                          <a:ext uri="{FF2B5EF4-FFF2-40B4-BE49-F238E27FC236}">
                            <a16:creationId xmlns:a16="http://schemas.microsoft.com/office/drawing/2014/main" id="{D113E1EB-2937-879B-CB8C-5B8F492E1DA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3" name="Forme libre : forme 152">
                        <a:extLst>
                          <a:ext uri="{FF2B5EF4-FFF2-40B4-BE49-F238E27FC236}">
                            <a16:creationId xmlns:a16="http://schemas.microsoft.com/office/drawing/2014/main" id="{3BE95CAA-5D89-5908-5E67-5CE03D3BCD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4" name="Forme libre : forme 153">
                        <a:extLst>
                          <a:ext uri="{FF2B5EF4-FFF2-40B4-BE49-F238E27FC236}">
                            <a16:creationId xmlns:a16="http://schemas.microsoft.com/office/drawing/2014/main" id="{FD99EE32-5831-27D3-C364-65D6A3E7F1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5" name="Forme libre : forme 154">
                        <a:extLst>
                          <a:ext uri="{FF2B5EF4-FFF2-40B4-BE49-F238E27FC236}">
                            <a16:creationId xmlns:a16="http://schemas.microsoft.com/office/drawing/2014/main" id="{12491E9B-340D-A429-38B0-CA5483A74A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6" name="Forme libre : forme 155">
                        <a:extLst>
                          <a:ext uri="{FF2B5EF4-FFF2-40B4-BE49-F238E27FC236}">
                            <a16:creationId xmlns:a16="http://schemas.microsoft.com/office/drawing/2014/main" id="{B2B9D050-BDC5-F106-6C0C-656BB61C48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7" name="Forme libre : forme 156">
                        <a:extLst>
                          <a:ext uri="{FF2B5EF4-FFF2-40B4-BE49-F238E27FC236}">
                            <a16:creationId xmlns:a16="http://schemas.microsoft.com/office/drawing/2014/main" id="{82ECA195-335A-5D13-FD8E-255B934619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8" name="Forme libre : forme 157">
                        <a:extLst>
                          <a:ext uri="{FF2B5EF4-FFF2-40B4-BE49-F238E27FC236}">
                            <a16:creationId xmlns:a16="http://schemas.microsoft.com/office/drawing/2014/main" id="{B34B7BA2-175A-3AC7-433E-F106821AF97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9" name="Forme libre : forme 158">
                        <a:extLst>
                          <a:ext uri="{FF2B5EF4-FFF2-40B4-BE49-F238E27FC236}">
                            <a16:creationId xmlns:a16="http://schemas.microsoft.com/office/drawing/2014/main" id="{6FA8E649-5221-BEFA-3E5B-91593E23B6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41" name="ZoneTexte 140">
                    <a:extLst>
                      <a:ext uri="{FF2B5EF4-FFF2-40B4-BE49-F238E27FC236}">
                        <a16:creationId xmlns:a16="http://schemas.microsoft.com/office/drawing/2014/main" id="{D2F7BE3A-729C-639A-1216-DE21458C2ACA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42" name="ZoneTexte 141">
                    <a:extLst>
                      <a:ext uri="{FF2B5EF4-FFF2-40B4-BE49-F238E27FC236}">
                        <a16:creationId xmlns:a16="http://schemas.microsoft.com/office/drawing/2014/main" id="{E6772B98-395D-24C0-3076-4C8668294430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25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38" name="Oval 86">
                  <a:extLst>
                    <a:ext uri="{FF2B5EF4-FFF2-40B4-BE49-F238E27FC236}">
                      <a16:creationId xmlns:a16="http://schemas.microsoft.com/office/drawing/2014/main" id="{D8E21801-D00C-2F3E-CBC4-A5CC0875424C}"/>
                    </a:ext>
                  </a:extLst>
                </p:cNvPr>
                <p:cNvSpPr/>
                <p:nvPr/>
              </p:nvSpPr>
              <p:spPr>
                <a:xfrm flipH="1">
                  <a:off x="6636485" y="4657199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العمليات وحل المسائل</a:t>
                  </a:r>
                </a:p>
              </p:txBody>
            </p:sp>
            <p:sp>
              <p:nvSpPr>
                <p:cNvPr id="139" name="ZoneTexte 138">
                  <a:extLst>
                    <a:ext uri="{FF2B5EF4-FFF2-40B4-BE49-F238E27FC236}">
                      <a16:creationId xmlns:a16="http://schemas.microsoft.com/office/drawing/2014/main" id="{74810283-D9E4-CA34-9968-33821CE3197C}"/>
                    </a:ext>
                  </a:extLst>
                </p:cNvPr>
                <p:cNvSpPr txBox="1"/>
                <p:nvPr/>
              </p:nvSpPr>
              <p:spPr>
                <a:xfrm>
                  <a:off x="3264209" y="5255818"/>
                  <a:ext cx="8259166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الضرب (عدد من رقمان في عدد من رقم واحد) </a:t>
                  </a:r>
                </a:p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الاستئناس باستراتيجية الأسئلة الأربعة لحل مسألة</a:t>
                  </a:r>
                </a:p>
              </p:txBody>
            </p:sp>
          </p:grpSp>
          <p:sp>
            <p:nvSpPr>
              <p:cNvPr id="82" name="Rectangle : coins arrondis 18 - 2">
                <a:extLst>
                  <a:ext uri="{FF2B5EF4-FFF2-40B4-BE49-F238E27FC236}">
                    <a16:creationId xmlns:a16="http://schemas.microsoft.com/office/drawing/2014/main" id="{C7135E58-D9B5-03DC-04BC-CC9B9D98BDFC}"/>
                  </a:ext>
                </a:extLst>
              </p:cNvPr>
              <p:cNvSpPr/>
              <p:nvPr/>
            </p:nvSpPr>
            <p:spPr>
              <a:xfrm flipH="1">
                <a:off x="5550212" y="6578254"/>
                <a:ext cx="9043826" cy="937113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3" name="Oval 86">
                <a:extLst>
                  <a:ext uri="{FF2B5EF4-FFF2-40B4-BE49-F238E27FC236}">
                    <a16:creationId xmlns:a16="http://schemas.microsoft.com/office/drawing/2014/main" id="{092F61AC-25D8-00DD-9E2C-6CE0F42AEBD3}"/>
                  </a:ext>
                </a:extLst>
              </p:cNvPr>
              <p:cNvSpPr/>
              <p:nvPr/>
            </p:nvSpPr>
            <p:spPr>
              <a:xfrm flipH="1">
                <a:off x="14280132" y="6313950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4" name="Rectangle : coins arrondis 18 - 2">
                <a:extLst>
                  <a:ext uri="{FF2B5EF4-FFF2-40B4-BE49-F238E27FC236}">
                    <a16:creationId xmlns:a16="http://schemas.microsoft.com/office/drawing/2014/main" id="{A87CC019-780D-DB98-ADA6-3737460FC509}"/>
                  </a:ext>
                </a:extLst>
              </p:cNvPr>
              <p:cNvSpPr/>
              <p:nvPr/>
            </p:nvSpPr>
            <p:spPr>
              <a:xfrm flipH="1">
                <a:off x="3397292" y="6578219"/>
                <a:ext cx="1993699" cy="937113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85" name="Groupe 84">
                <a:extLst>
                  <a:ext uri="{FF2B5EF4-FFF2-40B4-BE49-F238E27FC236}">
                    <a16:creationId xmlns:a16="http://schemas.microsoft.com/office/drawing/2014/main" id="{1DE7DB52-E4D4-7A47-8BF2-355B8D5735BA}"/>
                  </a:ext>
                </a:extLst>
              </p:cNvPr>
              <p:cNvGrpSpPr/>
              <p:nvPr/>
            </p:nvGrpSpPr>
            <p:grpSpPr>
              <a:xfrm>
                <a:off x="3569655" y="6744454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88" name="Graphique 2">
                  <a:extLst>
                    <a:ext uri="{FF2B5EF4-FFF2-40B4-BE49-F238E27FC236}">
                      <a16:creationId xmlns:a16="http://schemas.microsoft.com/office/drawing/2014/main" id="{E53CF73A-53C1-8A99-120E-8E0017531AFA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91" name="Graphique 2">
                    <a:extLst>
                      <a:ext uri="{FF2B5EF4-FFF2-40B4-BE49-F238E27FC236}">
                        <a16:creationId xmlns:a16="http://schemas.microsoft.com/office/drawing/2014/main" id="{5659A1E9-46AD-647C-6C5D-44B4E4F35DF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118" name="Graphique 2">
                      <a:extLst>
                        <a:ext uri="{FF2B5EF4-FFF2-40B4-BE49-F238E27FC236}">
                          <a16:creationId xmlns:a16="http://schemas.microsoft.com/office/drawing/2014/main" id="{B2F646C7-967C-F2DC-E7DF-933D032C001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127" name="Graphique 2">
                        <a:extLst>
                          <a:ext uri="{FF2B5EF4-FFF2-40B4-BE49-F238E27FC236}">
                            <a16:creationId xmlns:a16="http://schemas.microsoft.com/office/drawing/2014/main" id="{D1E1722D-C750-C5D5-5E4E-B6A64DF4C0F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131" name="Forme libre : forme 130">
                          <a:extLst>
                            <a:ext uri="{FF2B5EF4-FFF2-40B4-BE49-F238E27FC236}">
                              <a16:creationId xmlns:a16="http://schemas.microsoft.com/office/drawing/2014/main" id="{83F3D9E4-679A-AE13-4DA3-E502EF94EFD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2" name="Forme libre : forme 131">
                          <a:extLst>
                            <a:ext uri="{FF2B5EF4-FFF2-40B4-BE49-F238E27FC236}">
                              <a16:creationId xmlns:a16="http://schemas.microsoft.com/office/drawing/2014/main" id="{1AEA146D-77C1-D4C8-6305-317703896A4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3" name="Forme libre : forme 132">
                          <a:extLst>
                            <a:ext uri="{FF2B5EF4-FFF2-40B4-BE49-F238E27FC236}">
                              <a16:creationId xmlns:a16="http://schemas.microsoft.com/office/drawing/2014/main" id="{8585A871-54C2-9026-1301-2B5DD57C515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8" name="Graphique 2">
                        <a:extLst>
                          <a:ext uri="{FF2B5EF4-FFF2-40B4-BE49-F238E27FC236}">
                            <a16:creationId xmlns:a16="http://schemas.microsoft.com/office/drawing/2014/main" id="{971FF9AA-F4C7-0EE5-EDE4-015DB500A49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129" name="Forme libre : forme 128">
                          <a:extLst>
                            <a:ext uri="{FF2B5EF4-FFF2-40B4-BE49-F238E27FC236}">
                              <a16:creationId xmlns:a16="http://schemas.microsoft.com/office/drawing/2014/main" id="{6ED44AB8-CAB9-A5B8-FCD0-6B20ECE5D4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0" name="Forme libre : forme 129">
                          <a:extLst>
                            <a:ext uri="{FF2B5EF4-FFF2-40B4-BE49-F238E27FC236}">
                              <a16:creationId xmlns:a16="http://schemas.microsoft.com/office/drawing/2014/main" id="{CF272193-CAE7-B42F-D8B7-DF2EE382970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119" name="Graphique 2">
                      <a:extLst>
                        <a:ext uri="{FF2B5EF4-FFF2-40B4-BE49-F238E27FC236}">
                          <a16:creationId xmlns:a16="http://schemas.microsoft.com/office/drawing/2014/main" id="{5C730356-9163-26FA-7AB4-F27E2678709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120" name="Graphique 2">
                        <a:extLst>
                          <a:ext uri="{FF2B5EF4-FFF2-40B4-BE49-F238E27FC236}">
                            <a16:creationId xmlns:a16="http://schemas.microsoft.com/office/drawing/2014/main" id="{E2DF4703-9A3A-652D-BC44-6594201B721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124" name="Forme libre : forme 123">
                          <a:extLst>
                            <a:ext uri="{FF2B5EF4-FFF2-40B4-BE49-F238E27FC236}">
                              <a16:creationId xmlns:a16="http://schemas.microsoft.com/office/drawing/2014/main" id="{B2DD4310-ACC5-0A1C-75F0-7B33E4A7B56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5" name="Forme libre : forme 124">
                          <a:extLst>
                            <a:ext uri="{FF2B5EF4-FFF2-40B4-BE49-F238E27FC236}">
                              <a16:creationId xmlns:a16="http://schemas.microsoft.com/office/drawing/2014/main" id="{2E7D9FD1-3475-6351-DA67-5632B387EC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6" name="Forme libre : forme 125">
                          <a:extLst>
                            <a:ext uri="{FF2B5EF4-FFF2-40B4-BE49-F238E27FC236}">
                              <a16:creationId xmlns:a16="http://schemas.microsoft.com/office/drawing/2014/main" id="{EF3CF7BD-7FC0-E654-7BF8-79F8AA40B6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1" name="Graphique 2">
                        <a:extLst>
                          <a:ext uri="{FF2B5EF4-FFF2-40B4-BE49-F238E27FC236}">
                            <a16:creationId xmlns:a16="http://schemas.microsoft.com/office/drawing/2014/main" id="{3CFC1FC0-AFEE-D330-C705-DCA85CB0751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122" name="Forme libre : forme 121">
                          <a:extLst>
                            <a:ext uri="{FF2B5EF4-FFF2-40B4-BE49-F238E27FC236}">
                              <a16:creationId xmlns:a16="http://schemas.microsoft.com/office/drawing/2014/main" id="{BEDA796C-1E78-73B2-AF7A-FD0983E6950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3" name="Forme libre : forme 122">
                          <a:extLst>
                            <a:ext uri="{FF2B5EF4-FFF2-40B4-BE49-F238E27FC236}">
                              <a16:creationId xmlns:a16="http://schemas.microsoft.com/office/drawing/2014/main" id="{D234A304-AB68-6FA0-FEAB-6A12E7114D2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92" name="Graphique 2">
                    <a:extLst>
                      <a:ext uri="{FF2B5EF4-FFF2-40B4-BE49-F238E27FC236}">
                        <a16:creationId xmlns:a16="http://schemas.microsoft.com/office/drawing/2014/main" id="{ED3CCD4F-4B0A-A8A1-88CF-6E6C6B2E4774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112" name="Graphique 2">
                      <a:extLst>
                        <a:ext uri="{FF2B5EF4-FFF2-40B4-BE49-F238E27FC236}">
                          <a16:creationId xmlns:a16="http://schemas.microsoft.com/office/drawing/2014/main" id="{6A0621CB-C097-1797-BC12-DCE8BF85D5D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116" name="Forme libre : forme 115">
                        <a:extLst>
                          <a:ext uri="{FF2B5EF4-FFF2-40B4-BE49-F238E27FC236}">
                            <a16:creationId xmlns:a16="http://schemas.microsoft.com/office/drawing/2014/main" id="{08B216DD-9463-8412-B79E-AD9C241992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7" name="Forme libre : forme 116">
                        <a:extLst>
                          <a:ext uri="{FF2B5EF4-FFF2-40B4-BE49-F238E27FC236}">
                            <a16:creationId xmlns:a16="http://schemas.microsoft.com/office/drawing/2014/main" id="{3A2B6C41-BCDC-8690-8CD7-F20A9E7AEC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13" name="Graphique 2">
                      <a:extLst>
                        <a:ext uri="{FF2B5EF4-FFF2-40B4-BE49-F238E27FC236}">
                          <a16:creationId xmlns:a16="http://schemas.microsoft.com/office/drawing/2014/main" id="{3057BF96-C5E0-FD81-10A2-56887C12DB2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114" name="Forme libre : forme 113">
                        <a:extLst>
                          <a:ext uri="{FF2B5EF4-FFF2-40B4-BE49-F238E27FC236}">
                            <a16:creationId xmlns:a16="http://schemas.microsoft.com/office/drawing/2014/main" id="{FC4DC4F9-66CF-6B65-4CAA-E9560888055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5" name="Forme libre : forme 114">
                        <a:extLst>
                          <a:ext uri="{FF2B5EF4-FFF2-40B4-BE49-F238E27FC236}">
                            <a16:creationId xmlns:a16="http://schemas.microsoft.com/office/drawing/2014/main" id="{41758AA2-D424-D362-8C4F-4E6F389683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93" name="Forme libre : forme 92">
                    <a:extLst>
                      <a:ext uri="{FF2B5EF4-FFF2-40B4-BE49-F238E27FC236}">
                        <a16:creationId xmlns:a16="http://schemas.microsoft.com/office/drawing/2014/main" id="{07AFDF13-BF35-4166-634A-D83FA0F0BEDB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4" name="Forme libre : forme 93">
                    <a:extLst>
                      <a:ext uri="{FF2B5EF4-FFF2-40B4-BE49-F238E27FC236}">
                        <a16:creationId xmlns:a16="http://schemas.microsoft.com/office/drawing/2014/main" id="{91276B5C-C007-E0B0-1038-49F50D90E7AA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5" name="Forme libre : forme 94">
                    <a:extLst>
                      <a:ext uri="{FF2B5EF4-FFF2-40B4-BE49-F238E27FC236}">
                        <a16:creationId xmlns:a16="http://schemas.microsoft.com/office/drawing/2014/main" id="{37236373-12A4-DEA6-2CA9-15E29ECB5889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6" name="Forme libre : forme 95">
                    <a:extLst>
                      <a:ext uri="{FF2B5EF4-FFF2-40B4-BE49-F238E27FC236}">
                        <a16:creationId xmlns:a16="http://schemas.microsoft.com/office/drawing/2014/main" id="{4B860F7C-BDD7-69F3-F6BA-2DF02507C7E9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7" name="Forme libre : forme 96">
                    <a:extLst>
                      <a:ext uri="{FF2B5EF4-FFF2-40B4-BE49-F238E27FC236}">
                        <a16:creationId xmlns:a16="http://schemas.microsoft.com/office/drawing/2014/main" id="{89B268A5-7408-41F1-FE7B-451CEDD277BB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98" name="Graphique 2">
                    <a:extLst>
                      <a:ext uri="{FF2B5EF4-FFF2-40B4-BE49-F238E27FC236}">
                        <a16:creationId xmlns:a16="http://schemas.microsoft.com/office/drawing/2014/main" id="{3737E14A-1AD0-A9DC-DB52-4879CAC9A21E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108" name="Forme libre : forme 107">
                      <a:extLst>
                        <a:ext uri="{FF2B5EF4-FFF2-40B4-BE49-F238E27FC236}">
                          <a16:creationId xmlns:a16="http://schemas.microsoft.com/office/drawing/2014/main" id="{8A84BE8A-7D07-9732-76DB-CC4623E6D8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9" name="Forme libre : forme 108">
                      <a:extLst>
                        <a:ext uri="{FF2B5EF4-FFF2-40B4-BE49-F238E27FC236}">
                          <a16:creationId xmlns:a16="http://schemas.microsoft.com/office/drawing/2014/main" id="{9B9C4024-F4BB-E6FC-78FF-045597738B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0" name="Forme libre : forme 109">
                      <a:extLst>
                        <a:ext uri="{FF2B5EF4-FFF2-40B4-BE49-F238E27FC236}">
                          <a16:creationId xmlns:a16="http://schemas.microsoft.com/office/drawing/2014/main" id="{8FE07BD2-2400-8EB1-AA13-EF98D34DB1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1" name="Forme libre : forme 110">
                      <a:extLst>
                        <a:ext uri="{FF2B5EF4-FFF2-40B4-BE49-F238E27FC236}">
                          <a16:creationId xmlns:a16="http://schemas.microsoft.com/office/drawing/2014/main" id="{F9DFF9FF-398E-DA65-FD51-59CDF6E340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99" name="Graphique 2">
                    <a:extLst>
                      <a:ext uri="{FF2B5EF4-FFF2-40B4-BE49-F238E27FC236}">
                        <a16:creationId xmlns:a16="http://schemas.microsoft.com/office/drawing/2014/main" id="{902CEEAB-1E8D-B034-CC9F-59C34215FEFA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100" name="Forme libre : forme 99">
                      <a:extLst>
                        <a:ext uri="{FF2B5EF4-FFF2-40B4-BE49-F238E27FC236}">
                          <a16:creationId xmlns:a16="http://schemas.microsoft.com/office/drawing/2014/main" id="{6A993289-2CA0-C676-4B66-828A543449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1" name="Forme libre : forme 100">
                      <a:extLst>
                        <a:ext uri="{FF2B5EF4-FFF2-40B4-BE49-F238E27FC236}">
                          <a16:creationId xmlns:a16="http://schemas.microsoft.com/office/drawing/2014/main" id="{8E904F81-8354-50EE-81BC-46A75451D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2" name="Forme libre : forme 101">
                      <a:extLst>
                        <a:ext uri="{FF2B5EF4-FFF2-40B4-BE49-F238E27FC236}">
                          <a16:creationId xmlns:a16="http://schemas.microsoft.com/office/drawing/2014/main" id="{EE6C1AF0-1EB9-8C2E-A336-9B116CE5484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3" name="Forme libre : forme 102">
                      <a:extLst>
                        <a:ext uri="{FF2B5EF4-FFF2-40B4-BE49-F238E27FC236}">
                          <a16:creationId xmlns:a16="http://schemas.microsoft.com/office/drawing/2014/main" id="{D2A95F56-B0E5-D1F9-46C5-F3B8AC0F55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4" name="Forme libre : forme 103">
                      <a:extLst>
                        <a:ext uri="{FF2B5EF4-FFF2-40B4-BE49-F238E27FC236}">
                          <a16:creationId xmlns:a16="http://schemas.microsoft.com/office/drawing/2014/main" id="{C6F844C9-A940-30F2-9B77-5C5BB440C4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5" name="Forme libre : forme 104">
                      <a:extLst>
                        <a:ext uri="{FF2B5EF4-FFF2-40B4-BE49-F238E27FC236}">
                          <a16:creationId xmlns:a16="http://schemas.microsoft.com/office/drawing/2014/main" id="{28A79C0C-B99F-DFE5-3748-F4E57261A2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6" name="Forme libre : forme 105">
                      <a:extLst>
                        <a:ext uri="{FF2B5EF4-FFF2-40B4-BE49-F238E27FC236}">
                          <a16:creationId xmlns:a16="http://schemas.microsoft.com/office/drawing/2014/main" id="{572ECDB9-C14E-D071-8948-8B5388E610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7" name="Forme libre : forme 106">
                      <a:extLst>
                        <a:ext uri="{FF2B5EF4-FFF2-40B4-BE49-F238E27FC236}">
                          <a16:creationId xmlns:a16="http://schemas.microsoft.com/office/drawing/2014/main" id="{33797AB1-862B-ABEF-CBD2-24B4708C60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89" name="ZoneTexte 88">
                  <a:extLst>
                    <a:ext uri="{FF2B5EF4-FFF2-40B4-BE49-F238E27FC236}">
                      <a16:creationId xmlns:a16="http://schemas.microsoft.com/office/drawing/2014/main" id="{885F99A2-BCF8-2B4A-4E64-39CE102656CC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دقيقة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90" name="ZoneTexte 89">
                  <a:extLst>
                    <a:ext uri="{FF2B5EF4-FFF2-40B4-BE49-F238E27FC236}">
                      <a16:creationId xmlns:a16="http://schemas.microsoft.com/office/drawing/2014/main" id="{3D4204D4-6951-121B-BED5-EB1AEF877A81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10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86" name="Oval 86">
                <a:extLst>
                  <a:ext uri="{FF2B5EF4-FFF2-40B4-BE49-F238E27FC236}">
                    <a16:creationId xmlns:a16="http://schemas.microsoft.com/office/drawing/2014/main" id="{9DDE04B8-67CB-75C7-F54E-328443A4A78C}"/>
                  </a:ext>
                </a:extLst>
              </p:cNvPr>
              <p:cNvSpPr/>
              <p:nvPr/>
            </p:nvSpPr>
            <p:spPr>
              <a:xfrm flipH="1">
                <a:off x="8922486" y="6313950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عمل فردي على الكراسة</a:t>
                </a:r>
              </a:p>
            </p:txBody>
          </p:sp>
          <p:sp>
            <p:nvSpPr>
              <p:cNvPr id="87" name="ZoneTexte 86">
                <a:extLst>
                  <a:ext uri="{FF2B5EF4-FFF2-40B4-BE49-F238E27FC236}">
                    <a16:creationId xmlns:a16="http://schemas.microsoft.com/office/drawing/2014/main" id="{B0CE3C35-7A15-A03F-94DF-9B3CE6361A37}"/>
                  </a:ext>
                </a:extLst>
              </p:cNvPr>
              <p:cNvSpPr txBox="1"/>
              <p:nvPr/>
            </p:nvSpPr>
            <p:spPr>
              <a:xfrm>
                <a:off x="5550211" y="691285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الإنجاز/التصحيح</a:t>
                </a: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8D05D130-560E-951B-E4D2-79DAC19F926B}"/>
                </a:ext>
              </a:extLst>
            </p:cNvPr>
            <p:cNvGrpSpPr/>
            <p:nvPr/>
          </p:nvGrpSpPr>
          <p:grpSpPr>
            <a:xfrm>
              <a:off x="3397294" y="8115300"/>
              <a:ext cx="11493414" cy="1272304"/>
              <a:chOff x="1111293" y="1942898"/>
              <a:chExt cx="11493414" cy="1272304"/>
            </a:xfrm>
          </p:grpSpPr>
          <p:sp>
            <p:nvSpPr>
              <p:cNvPr id="10" name="Rectangle : coins arrondis 18 - 2">
                <a:extLst>
                  <a:ext uri="{FF2B5EF4-FFF2-40B4-BE49-F238E27FC236}">
                    <a16:creationId xmlns:a16="http://schemas.microsoft.com/office/drawing/2014/main" id="{FB7E18FC-BD0E-102C-A828-0AE16CBB1D0D}"/>
                  </a:ext>
                </a:extLst>
              </p:cNvPr>
              <p:cNvSpPr/>
              <p:nvPr/>
            </p:nvSpPr>
            <p:spPr>
              <a:xfrm flipH="1">
                <a:off x="3264211" y="2207202"/>
                <a:ext cx="9043826" cy="1008000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Oval 86">
                <a:extLst>
                  <a:ext uri="{FF2B5EF4-FFF2-40B4-BE49-F238E27FC236}">
                    <a16:creationId xmlns:a16="http://schemas.microsoft.com/office/drawing/2014/main" id="{DCF32948-E234-90E9-5763-7DDCBD7D061A}"/>
                  </a:ext>
                </a:extLst>
              </p:cNvPr>
              <p:cNvSpPr/>
              <p:nvPr/>
            </p:nvSpPr>
            <p:spPr>
              <a:xfrm flipH="1">
                <a:off x="11994131" y="1942898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5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Rectangle : coins arrondis 18 - 2">
                <a:extLst>
                  <a:ext uri="{FF2B5EF4-FFF2-40B4-BE49-F238E27FC236}">
                    <a16:creationId xmlns:a16="http://schemas.microsoft.com/office/drawing/2014/main" id="{12ADEC71-F05B-D235-5728-6A5406DD365E}"/>
                  </a:ext>
                </a:extLst>
              </p:cNvPr>
              <p:cNvSpPr/>
              <p:nvPr/>
            </p:nvSpPr>
            <p:spPr>
              <a:xfrm flipH="1">
                <a:off x="1111293" y="2207167"/>
                <a:ext cx="1993699" cy="1008000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31" name="Groupe 30">
                <a:extLst>
                  <a:ext uri="{FF2B5EF4-FFF2-40B4-BE49-F238E27FC236}">
                    <a16:creationId xmlns:a16="http://schemas.microsoft.com/office/drawing/2014/main" id="{F46BCEAE-2219-BEA4-286C-CDCD33E9F40B}"/>
                  </a:ext>
                </a:extLst>
              </p:cNvPr>
              <p:cNvGrpSpPr/>
              <p:nvPr/>
            </p:nvGrpSpPr>
            <p:grpSpPr>
              <a:xfrm>
                <a:off x="1283654" y="2497608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36" name="Graphique 2">
                  <a:extLst>
                    <a:ext uri="{FF2B5EF4-FFF2-40B4-BE49-F238E27FC236}">
                      <a16:creationId xmlns:a16="http://schemas.microsoft.com/office/drawing/2014/main" id="{6A8795FA-EA21-470C-BF98-6899FF477D14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39" name="Graphique 2">
                    <a:extLst>
                      <a:ext uri="{FF2B5EF4-FFF2-40B4-BE49-F238E27FC236}">
                        <a16:creationId xmlns:a16="http://schemas.microsoft.com/office/drawing/2014/main" id="{3FA2438F-D8B4-C47F-7F56-A4368F5B8BC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66" name="Graphique 2">
                      <a:extLst>
                        <a:ext uri="{FF2B5EF4-FFF2-40B4-BE49-F238E27FC236}">
                          <a16:creationId xmlns:a16="http://schemas.microsoft.com/office/drawing/2014/main" id="{25DDD92F-991C-2F3B-1D43-EA262BB273A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75" name="Graphique 2">
                        <a:extLst>
                          <a:ext uri="{FF2B5EF4-FFF2-40B4-BE49-F238E27FC236}">
                            <a16:creationId xmlns:a16="http://schemas.microsoft.com/office/drawing/2014/main" id="{731045E3-6861-B737-A75A-4DEED4EB329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79" name="Forme libre : forme 78">
                          <a:extLst>
                            <a:ext uri="{FF2B5EF4-FFF2-40B4-BE49-F238E27FC236}">
                              <a16:creationId xmlns:a16="http://schemas.microsoft.com/office/drawing/2014/main" id="{5BF1FD12-B853-F6B2-0708-88040EF4553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0" name="Forme libre : forme 79">
                          <a:extLst>
                            <a:ext uri="{FF2B5EF4-FFF2-40B4-BE49-F238E27FC236}">
                              <a16:creationId xmlns:a16="http://schemas.microsoft.com/office/drawing/2014/main" id="{457AEA4E-3FDE-5767-C724-4831F340C6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1" name="Forme libre : forme 80">
                          <a:extLst>
                            <a:ext uri="{FF2B5EF4-FFF2-40B4-BE49-F238E27FC236}">
                              <a16:creationId xmlns:a16="http://schemas.microsoft.com/office/drawing/2014/main" id="{707A9DED-DECC-47E3-EF55-F67F59B5DA0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76" name="Graphique 2">
                        <a:extLst>
                          <a:ext uri="{FF2B5EF4-FFF2-40B4-BE49-F238E27FC236}">
                            <a16:creationId xmlns:a16="http://schemas.microsoft.com/office/drawing/2014/main" id="{B09BFD17-8418-BD57-9589-8228B97ECC7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77" name="Forme libre : forme 76">
                          <a:extLst>
                            <a:ext uri="{FF2B5EF4-FFF2-40B4-BE49-F238E27FC236}">
                              <a16:creationId xmlns:a16="http://schemas.microsoft.com/office/drawing/2014/main" id="{36B5C734-9689-BEC7-F766-5451ABB25A2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8" name="Forme libre : forme 77">
                          <a:extLst>
                            <a:ext uri="{FF2B5EF4-FFF2-40B4-BE49-F238E27FC236}">
                              <a16:creationId xmlns:a16="http://schemas.microsoft.com/office/drawing/2014/main" id="{CD0E1FE5-9886-BBB0-0FCA-A78B8B84B3B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67" name="Graphique 2">
                      <a:extLst>
                        <a:ext uri="{FF2B5EF4-FFF2-40B4-BE49-F238E27FC236}">
                          <a16:creationId xmlns:a16="http://schemas.microsoft.com/office/drawing/2014/main" id="{E4E6FBB0-5E19-2D6B-66E6-AA33B32ADC0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68" name="Graphique 2">
                        <a:extLst>
                          <a:ext uri="{FF2B5EF4-FFF2-40B4-BE49-F238E27FC236}">
                            <a16:creationId xmlns:a16="http://schemas.microsoft.com/office/drawing/2014/main" id="{BB9F771F-D4A7-8706-8B61-5D522DE8941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72" name="Forme libre : forme 71">
                          <a:extLst>
                            <a:ext uri="{FF2B5EF4-FFF2-40B4-BE49-F238E27FC236}">
                              <a16:creationId xmlns:a16="http://schemas.microsoft.com/office/drawing/2014/main" id="{1800D6BA-8C1A-E710-089B-238273A1F6E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3" name="Forme libre : forme 72">
                          <a:extLst>
                            <a:ext uri="{FF2B5EF4-FFF2-40B4-BE49-F238E27FC236}">
                              <a16:creationId xmlns:a16="http://schemas.microsoft.com/office/drawing/2014/main" id="{095B62D2-14FD-A4DF-840D-BE9B696A13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4" name="Forme libre : forme 73">
                          <a:extLst>
                            <a:ext uri="{FF2B5EF4-FFF2-40B4-BE49-F238E27FC236}">
                              <a16:creationId xmlns:a16="http://schemas.microsoft.com/office/drawing/2014/main" id="{15C9AE59-25CE-0EE3-FE33-6E14FEB626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69" name="Graphique 2">
                        <a:extLst>
                          <a:ext uri="{FF2B5EF4-FFF2-40B4-BE49-F238E27FC236}">
                            <a16:creationId xmlns:a16="http://schemas.microsoft.com/office/drawing/2014/main" id="{E60E7853-651B-877A-091A-6A395D7301E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70" name="Forme libre : forme 69">
                          <a:extLst>
                            <a:ext uri="{FF2B5EF4-FFF2-40B4-BE49-F238E27FC236}">
                              <a16:creationId xmlns:a16="http://schemas.microsoft.com/office/drawing/2014/main" id="{F8B37236-8DAA-8751-5470-E4CD4D50FBC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1" name="Forme libre : forme 70">
                          <a:extLst>
                            <a:ext uri="{FF2B5EF4-FFF2-40B4-BE49-F238E27FC236}">
                              <a16:creationId xmlns:a16="http://schemas.microsoft.com/office/drawing/2014/main" id="{4893F01D-D1CB-0B5B-611D-0000483DB0A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40" name="Graphique 2">
                    <a:extLst>
                      <a:ext uri="{FF2B5EF4-FFF2-40B4-BE49-F238E27FC236}">
                        <a16:creationId xmlns:a16="http://schemas.microsoft.com/office/drawing/2014/main" id="{30BB96C7-1A72-A8B5-66B1-DB1554DA0905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60" name="Graphique 2">
                      <a:extLst>
                        <a:ext uri="{FF2B5EF4-FFF2-40B4-BE49-F238E27FC236}">
                          <a16:creationId xmlns:a16="http://schemas.microsoft.com/office/drawing/2014/main" id="{B766A2F9-5E70-5D17-E4A3-F5639C35548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64" name="Forme libre : forme 63">
                        <a:extLst>
                          <a:ext uri="{FF2B5EF4-FFF2-40B4-BE49-F238E27FC236}">
                            <a16:creationId xmlns:a16="http://schemas.microsoft.com/office/drawing/2014/main" id="{8CADF0F9-F82C-8615-9F5D-F9845B22DB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5" name="Forme libre : forme 64">
                        <a:extLst>
                          <a:ext uri="{FF2B5EF4-FFF2-40B4-BE49-F238E27FC236}">
                            <a16:creationId xmlns:a16="http://schemas.microsoft.com/office/drawing/2014/main" id="{85DE53DF-9924-A0DD-97B3-0E5B28BC31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61" name="Graphique 2">
                      <a:extLst>
                        <a:ext uri="{FF2B5EF4-FFF2-40B4-BE49-F238E27FC236}">
                          <a16:creationId xmlns:a16="http://schemas.microsoft.com/office/drawing/2014/main" id="{4B51181E-10E0-5483-E107-956591FBC17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62" name="Forme libre : forme 61">
                        <a:extLst>
                          <a:ext uri="{FF2B5EF4-FFF2-40B4-BE49-F238E27FC236}">
                            <a16:creationId xmlns:a16="http://schemas.microsoft.com/office/drawing/2014/main" id="{AFD9E7AC-F592-FF1E-A928-F9C5103FDA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3" name="Forme libre : forme 62">
                        <a:extLst>
                          <a:ext uri="{FF2B5EF4-FFF2-40B4-BE49-F238E27FC236}">
                            <a16:creationId xmlns:a16="http://schemas.microsoft.com/office/drawing/2014/main" id="{E739A1F0-9AD2-6B2A-76DC-4C2A54AB7F1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41" name="Forme libre : forme 40">
                    <a:extLst>
                      <a:ext uri="{FF2B5EF4-FFF2-40B4-BE49-F238E27FC236}">
                        <a16:creationId xmlns:a16="http://schemas.microsoft.com/office/drawing/2014/main" id="{DCCA0A21-588D-8128-1255-8A7770BE1E55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2" name="Forme libre : forme 41">
                    <a:extLst>
                      <a:ext uri="{FF2B5EF4-FFF2-40B4-BE49-F238E27FC236}">
                        <a16:creationId xmlns:a16="http://schemas.microsoft.com/office/drawing/2014/main" id="{43C8FEDD-3639-D207-A9B9-C01016F1A062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3" name="Forme libre : forme 42">
                    <a:extLst>
                      <a:ext uri="{FF2B5EF4-FFF2-40B4-BE49-F238E27FC236}">
                        <a16:creationId xmlns:a16="http://schemas.microsoft.com/office/drawing/2014/main" id="{011ADC51-8A67-4C1D-EC44-DB961B3C433E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4" name="Forme libre : forme 43">
                    <a:extLst>
                      <a:ext uri="{FF2B5EF4-FFF2-40B4-BE49-F238E27FC236}">
                        <a16:creationId xmlns:a16="http://schemas.microsoft.com/office/drawing/2014/main" id="{36D108A7-80A4-44EF-119D-40F755145A97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5" name="Forme libre : forme 44">
                    <a:extLst>
                      <a:ext uri="{FF2B5EF4-FFF2-40B4-BE49-F238E27FC236}">
                        <a16:creationId xmlns:a16="http://schemas.microsoft.com/office/drawing/2014/main" id="{F6595DED-1EA9-8558-C5CE-C6911559707F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46" name="Graphique 2">
                    <a:extLst>
                      <a:ext uri="{FF2B5EF4-FFF2-40B4-BE49-F238E27FC236}">
                        <a16:creationId xmlns:a16="http://schemas.microsoft.com/office/drawing/2014/main" id="{84B9AA55-DCDB-BD22-F040-86C3A8EF2870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56" name="Forme libre : forme 55">
                      <a:extLst>
                        <a:ext uri="{FF2B5EF4-FFF2-40B4-BE49-F238E27FC236}">
                          <a16:creationId xmlns:a16="http://schemas.microsoft.com/office/drawing/2014/main" id="{1C31A0E4-22F5-22C0-8D56-7461B71DB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7" name="Forme libre : forme 56">
                      <a:extLst>
                        <a:ext uri="{FF2B5EF4-FFF2-40B4-BE49-F238E27FC236}">
                          <a16:creationId xmlns:a16="http://schemas.microsoft.com/office/drawing/2014/main" id="{9D801642-4EF3-68B6-93E7-8C955D3DA1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8" name="Forme libre : forme 57">
                      <a:extLst>
                        <a:ext uri="{FF2B5EF4-FFF2-40B4-BE49-F238E27FC236}">
                          <a16:creationId xmlns:a16="http://schemas.microsoft.com/office/drawing/2014/main" id="{D70B4575-B326-1138-3C3E-5E62A0EAE8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9" name="Forme libre : forme 58">
                      <a:extLst>
                        <a:ext uri="{FF2B5EF4-FFF2-40B4-BE49-F238E27FC236}">
                          <a16:creationId xmlns:a16="http://schemas.microsoft.com/office/drawing/2014/main" id="{8846CFCA-1A82-6279-FF75-FCDAD99B0F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47" name="Graphique 2">
                    <a:extLst>
                      <a:ext uri="{FF2B5EF4-FFF2-40B4-BE49-F238E27FC236}">
                        <a16:creationId xmlns:a16="http://schemas.microsoft.com/office/drawing/2014/main" id="{2542DF2C-DAFC-0488-8678-0DAB544D24C0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48" name="Forme libre : forme 47">
                      <a:extLst>
                        <a:ext uri="{FF2B5EF4-FFF2-40B4-BE49-F238E27FC236}">
                          <a16:creationId xmlns:a16="http://schemas.microsoft.com/office/drawing/2014/main" id="{6255B6D5-6865-0AAC-EEA2-D5E0474426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49" name="Forme libre : forme 48">
                      <a:extLst>
                        <a:ext uri="{FF2B5EF4-FFF2-40B4-BE49-F238E27FC236}">
                          <a16:creationId xmlns:a16="http://schemas.microsoft.com/office/drawing/2014/main" id="{78464C40-123B-1596-FD41-9C09FF6EBD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0" name="Forme libre : forme 49">
                      <a:extLst>
                        <a:ext uri="{FF2B5EF4-FFF2-40B4-BE49-F238E27FC236}">
                          <a16:creationId xmlns:a16="http://schemas.microsoft.com/office/drawing/2014/main" id="{6ADD620E-8171-DF75-000A-98DB6BE8D6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1" name="Forme libre : forme 50">
                      <a:extLst>
                        <a:ext uri="{FF2B5EF4-FFF2-40B4-BE49-F238E27FC236}">
                          <a16:creationId xmlns:a16="http://schemas.microsoft.com/office/drawing/2014/main" id="{80066E18-9439-C870-3E82-B17AD98933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2" name="Forme libre : forme 51">
                      <a:extLst>
                        <a:ext uri="{FF2B5EF4-FFF2-40B4-BE49-F238E27FC236}">
                          <a16:creationId xmlns:a16="http://schemas.microsoft.com/office/drawing/2014/main" id="{B002A9CD-E8A4-D17E-BA95-AD54CFA0C5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3" name="Forme libre : forme 52">
                      <a:extLst>
                        <a:ext uri="{FF2B5EF4-FFF2-40B4-BE49-F238E27FC236}">
                          <a16:creationId xmlns:a16="http://schemas.microsoft.com/office/drawing/2014/main" id="{CF9C4B3A-B5BC-2D33-DA30-86F5F9440E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4" name="Forme libre : forme 53">
                      <a:extLst>
                        <a:ext uri="{FF2B5EF4-FFF2-40B4-BE49-F238E27FC236}">
                          <a16:creationId xmlns:a16="http://schemas.microsoft.com/office/drawing/2014/main" id="{86363E36-EE25-4304-D726-4882AF92B1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5" name="Forme libre : forme 54">
                      <a:extLst>
                        <a:ext uri="{FF2B5EF4-FFF2-40B4-BE49-F238E27FC236}">
                          <a16:creationId xmlns:a16="http://schemas.microsoft.com/office/drawing/2014/main" id="{5BC291A7-612C-D1E2-E14F-A698AC4614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37" name="ZoneTexte 36">
                  <a:extLst>
                    <a:ext uri="{FF2B5EF4-FFF2-40B4-BE49-F238E27FC236}">
                      <a16:creationId xmlns:a16="http://schemas.microsoft.com/office/drawing/2014/main" id="{B730A326-CFC0-FE2B-472A-484E3D92C7DA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5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ZoneTexte 37">
                  <a:extLst>
                    <a:ext uri="{FF2B5EF4-FFF2-40B4-BE49-F238E27FC236}">
                      <a16:creationId xmlns:a16="http://schemas.microsoft.com/office/drawing/2014/main" id="{19BD3EF1-4361-BCCA-3DA1-436A32E85267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دقائق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32" name="Oval 86">
                <a:extLst>
                  <a:ext uri="{FF2B5EF4-FFF2-40B4-BE49-F238E27FC236}">
                    <a16:creationId xmlns:a16="http://schemas.microsoft.com/office/drawing/2014/main" id="{3DA92E5A-2FDA-960F-C5A1-E4E113F19865}"/>
                  </a:ext>
                </a:extLst>
              </p:cNvPr>
              <p:cNvSpPr/>
              <p:nvPr/>
            </p:nvSpPr>
            <p:spPr>
              <a:xfrm flipH="1">
                <a:off x="6636485" y="1942898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لعبة</a:t>
                </a:r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350DD985-4072-0451-3770-7801CA2AF6F8}"/>
                  </a:ext>
                </a:extLst>
              </p:cNvPr>
              <p:cNvSpPr txBox="1"/>
              <p:nvPr/>
            </p:nvSpPr>
            <p:spPr>
              <a:xfrm>
                <a:off x="3264209" y="262771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رمي الكرة (التدرب </a:t>
                </a:r>
                <a:r>
                  <a:rPr lang="ar-MA" sz="2100" b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على الضرب</a:t>
                </a:r>
                <a:endParaRPr lang="ar-MA" sz="2100" b="1" dirty="0"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38852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8AAAE0D-E671-A194-4036-66B7567C4CB7}"/>
              </a:ext>
            </a:extLst>
          </p:cNvPr>
          <p:cNvGrpSpPr/>
          <p:nvPr/>
        </p:nvGrpSpPr>
        <p:grpSpPr>
          <a:xfrm>
            <a:off x="1066800" y="2400300"/>
            <a:ext cx="11582399" cy="6576830"/>
            <a:chOff x="927300" y="1714500"/>
            <a:chExt cx="11861398" cy="7588800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23FB5E6-F094-F439-5B3F-14D6647F8AC5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85B27D83-6F3A-79B6-EA8F-8451D11D5602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3" name="Rectangle : coins arrondis 18 - 2">
                  <a:extLst>
                    <a:ext uri="{FF2B5EF4-FFF2-40B4-BE49-F238E27FC236}">
                      <a16:creationId xmlns:a16="http://schemas.microsoft.com/office/drawing/2014/main" id="{35C5F08A-2E23-91B9-7E2E-DDAE09A1E72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4" name="Rectangle : coins arrondis 18 - 2">
                  <a:extLst>
                    <a:ext uri="{FF2B5EF4-FFF2-40B4-BE49-F238E27FC236}">
                      <a16:creationId xmlns:a16="http://schemas.microsoft.com/office/drawing/2014/main" id="{B29E0FBC-F47E-7557-742B-C763D60E1428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عمل فردي على الكراسة</a:t>
                  </a:r>
                </a:p>
              </p:txBody>
            </p:sp>
          </p:grpSp>
          <p:grpSp>
            <p:nvGrpSpPr>
              <p:cNvPr id="35" name="Groupe 34">
                <a:extLst>
                  <a:ext uri="{FF2B5EF4-FFF2-40B4-BE49-F238E27FC236}">
                    <a16:creationId xmlns:a16="http://schemas.microsoft.com/office/drawing/2014/main" id="{203A000F-2C7F-B9B6-AE5E-845AB2293C97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DD3AB735-189A-E388-CA38-95EEBC6CF874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F83981C2-5567-37E5-EFA4-04C760BB8337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أصغي إلى أستاذي وألاحظ ما يفعله.</a:t>
                  </a:r>
                </a:p>
              </p:txBody>
            </p:sp>
          </p:grpSp>
          <p:grpSp>
            <p:nvGrpSpPr>
              <p:cNvPr id="36" name="Groupe 35">
                <a:extLst>
                  <a:ext uri="{FF2B5EF4-FFF2-40B4-BE49-F238E27FC236}">
                    <a16:creationId xmlns:a16="http://schemas.microsoft.com/office/drawing/2014/main" id="{E121B9B7-433A-A811-45CB-B9259037D36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67ECD75E-8517-8D3E-7F38-8805FBCE073D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32390B54-8370-C108-36DB-92C992540F4C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أُحَضِّرُ لوازمي المدرسية قبل بداية الدرس.</a:t>
                  </a:r>
                </a:p>
              </p:txBody>
            </p:sp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AD91B6F3-F30A-EDD4-055E-96547D2AF6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1D5856D6-1CC6-51CD-0867-37F0F5C961A2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في مجموعات صغرى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7AB50518-6187-BA64-D11F-126F599C336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B7B0197-50F4-DFF3-0919-812C2C356B14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5008BB8A-8DB0-53E6-64DB-4E55BCF5468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0A04DE86-36C3-2D96-1C0B-7F945A9C79BC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هذا النشاط مرتبط بتوظيف الألواح.</a:t>
                  </a:r>
                </a:p>
              </p:txBody>
            </p:sp>
          </p:grpSp>
          <p:grpSp>
            <p:nvGrpSpPr>
              <p:cNvPr id="24" name="Groupe 23">
                <a:extLst>
                  <a:ext uri="{FF2B5EF4-FFF2-40B4-BE49-F238E27FC236}">
                    <a16:creationId xmlns:a16="http://schemas.microsoft.com/office/drawing/2014/main" id="{DCD27AA1-3EAD-DF14-3929-2A6F3E0FFE9A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0" name="Rectangle : coins arrondis 18 - 2">
                  <a:extLst>
                    <a:ext uri="{FF2B5EF4-FFF2-40B4-BE49-F238E27FC236}">
                      <a16:creationId xmlns:a16="http://schemas.microsoft.com/office/drawing/2014/main" id="{F2E29EA4-F3BE-1566-9AD1-C4B7129105C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999BA4A3-8A40-37C9-92D8-73CBB6CED61D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المناولة والألعاب</a:t>
                  </a:r>
                </a:p>
              </p:txBody>
            </p:sp>
          </p:grpSp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03F04B33-9303-836C-8673-BF6F24477421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26" name="Rectangle : coins arrondis 18 - 2">
                  <a:extLst>
                    <a:ext uri="{FF2B5EF4-FFF2-40B4-BE49-F238E27FC236}">
                      <a16:creationId xmlns:a16="http://schemas.microsoft.com/office/drawing/2014/main" id="{109FD549-BE92-068F-0281-B5CDB38F4A0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7" name="Rectangle : coins arrondis 18 - 2">
                  <a:extLst>
                    <a:ext uri="{FF2B5EF4-FFF2-40B4-BE49-F238E27FC236}">
                      <a16:creationId xmlns:a16="http://schemas.microsoft.com/office/drawing/2014/main" id="{5A790A57-213D-F782-C76B-A1717A8BF838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الجماعي/نمذجة</a:t>
                  </a:r>
                </a:p>
              </p:txBody>
            </p:sp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750D19EB-26E4-BA07-E87F-DFFD53528B17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" name="Rectangle : coins arrondis 18 - 2">
                  <a:extLst>
                    <a:ext uri="{FF2B5EF4-FFF2-40B4-BE49-F238E27FC236}">
                      <a16:creationId xmlns:a16="http://schemas.microsoft.com/office/drawing/2014/main" id="{B59F6E9C-4F74-184E-B41D-1DD6178A0F19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الثنائي</a:t>
                  </a:r>
                </a:p>
              </p:txBody>
            </p:sp>
          </p:grpSp>
        </p:grp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6D735FB9-25D9-CD56-D684-E88821A171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1328" y="6220982"/>
              <a:ext cx="1764863" cy="1469517"/>
            </a:xfrm>
            <a:prstGeom prst="rect">
              <a:avLst/>
            </a:prstGeom>
            <a:ln w="19050">
              <a:noFill/>
            </a:ln>
            <a:effectLst/>
          </p:spPr>
        </p:pic>
      </p:grpSp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639A02BF-227B-3C79-416B-3AF82ECC8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44567" y="6036654"/>
            <a:ext cx="1485191" cy="1786534"/>
          </a:xfrm>
          <a:prstGeom prst="rect">
            <a:avLst/>
          </a:prstGeom>
        </p:spPr>
      </p:pic>
      <p:pic>
        <p:nvPicPr>
          <p:cNvPr id="3" name="Image 2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8346EEB-41ED-5C0F-DA85-7A2FECFF05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1638334" y="6086777"/>
            <a:ext cx="1474906" cy="1736411"/>
          </a:xfrm>
          <a:prstGeom prst="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9346B5A4-4022-CB95-7350-6171A87C3C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672990" y="3260216"/>
            <a:ext cx="1230172" cy="837429"/>
          </a:xfrm>
          <a:prstGeom prst="round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871CAD2-7A1B-FFC6-989C-18CC7E29A1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pic>
        <p:nvPicPr>
          <p:cNvPr id="6" name="Image 5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2A6C298-2B5E-D12A-8D7B-8B47EFFCE3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8370" y="6304669"/>
            <a:ext cx="1950937" cy="1300625"/>
          </a:xfrm>
          <a:prstGeom prst="rect">
            <a:avLst/>
          </a:prstGeom>
        </p:spPr>
      </p:pic>
      <p:pic>
        <p:nvPicPr>
          <p:cNvPr id="7" name="Image 6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8814CD0A-9357-FE9F-0AD4-516D8F7F25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488" y="2876698"/>
            <a:ext cx="2208239" cy="1472159"/>
          </a:xfrm>
          <a:prstGeom prst="rect">
            <a:avLst/>
          </a:prstGeom>
        </p:spPr>
      </p:pic>
      <p:pic>
        <p:nvPicPr>
          <p:cNvPr id="8" name="Image 7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FB318F64-760E-F666-91D2-5D78A16787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091575" y="2789931"/>
            <a:ext cx="2431438" cy="1524973"/>
          </a:xfrm>
          <a:prstGeom prst="rect">
            <a:avLst/>
          </a:prstGeom>
        </p:spPr>
      </p:pic>
      <p:pic>
        <p:nvPicPr>
          <p:cNvPr id="13" name="Image 1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35FD5C82-D058-1520-672E-128A2B49CA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764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5" y="764150"/>
            <a:ext cx="909238" cy="757079"/>
          </a:xfrm>
          <a:prstGeom prst="rect">
            <a:avLst/>
          </a:prstGeom>
          <a:ln w="19050">
            <a:noFill/>
          </a:ln>
          <a:effectLst/>
        </p:spPr>
      </p:pic>
      <p:grpSp>
        <p:nvGrpSpPr>
          <p:cNvPr id="30" name="Groupe 29">
            <a:extLst>
              <a:ext uri="{FF2B5EF4-FFF2-40B4-BE49-F238E27FC236}">
                <a16:creationId xmlns:a16="http://schemas.microsoft.com/office/drawing/2014/main" id="{9CB5F1D0-F65B-9722-FCE2-AB005AFD0446}"/>
              </a:ext>
            </a:extLst>
          </p:cNvPr>
          <p:cNvGrpSpPr/>
          <p:nvPr/>
        </p:nvGrpSpPr>
        <p:grpSpPr>
          <a:xfrm>
            <a:off x="1241792" y="4241395"/>
            <a:ext cx="11232413" cy="3252009"/>
            <a:chOff x="1954705" y="3215640"/>
            <a:chExt cx="14803637" cy="4285950"/>
          </a:xfrm>
        </p:grpSpPr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1EE37970-6121-7739-6C8C-EB99CBA49E1D}"/>
                </a:ext>
              </a:extLst>
            </p:cNvPr>
            <p:cNvGrpSpPr/>
            <p:nvPr/>
          </p:nvGrpSpPr>
          <p:grpSpPr>
            <a:xfrm>
              <a:off x="1954705" y="3215640"/>
              <a:ext cx="14803637" cy="4285950"/>
              <a:chOff x="-2432133" y="3215640"/>
              <a:chExt cx="14803637" cy="4285950"/>
            </a:xfrm>
          </p:grpSpPr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7C67F982-05E3-9545-6FF2-933137A11F4A}"/>
                  </a:ext>
                </a:extLst>
              </p:cNvPr>
              <p:cNvGrpSpPr/>
              <p:nvPr/>
            </p:nvGrpSpPr>
            <p:grpSpPr>
              <a:xfrm>
                <a:off x="-2432133" y="3215640"/>
                <a:ext cx="14803637" cy="4285950"/>
                <a:chOff x="-3860920" y="3424087"/>
                <a:chExt cx="8509764" cy="3198818"/>
              </a:xfrm>
            </p:grpSpPr>
            <p:grpSp>
              <p:nvGrpSpPr>
                <p:cNvPr id="37" name="Groupe 36">
                  <a:extLst>
                    <a:ext uri="{FF2B5EF4-FFF2-40B4-BE49-F238E27FC236}">
                      <a16:creationId xmlns:a16="http://schemas.microsoft.com/office/drawing/2014/main" id="{69F198C8-DEEA-B4E6-B213-07660F0E5F6B}"/>
                    </a:ext>
                  </a:extLst>
                </p:cNvPr>
                <p:cNvGrpSpPr/>
                <p:nvPr/>
              </p:nvGrpSpPr>
              <p:grpSpPr>
                <a:xfrm>
                  <a:off x="2712699" y="3424088"/>
                  <a:ext cx="1936145" cy="3198817"/>
                  <a:chOff x="3077908" y="3424088"/>
                  <a:chExt cx="1936145" cy="3198817"/>
                </a:xfrm>
              </p:grpSpPr>
              <p:sp>
                <p:nvSpPr>
                  <p:cNvPr id="45" name="Rectangle : coins arrondis 18 - 2">
                    <a:extLst>
                      <a:ext uri="{FF2B5EF4-FFF2-40B4-BE49-F238E27FC236}">
                        <a16:creationId xmlns:a16="http://schemas.microsoft.com/office/drawing/2014/main" id="{8CF69C5D-4C6E-2DEF-4051-62C324B37E34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10" y="3424088"/>
                    <a:ext cx="1936143" cy="2603412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6" name="Rectangle : coins arrondis 18 - 2">
                    <a:extLst>
                      <a:ext uri="{FF2B5EF4-FFF2-40B4-BE49-F238E27FC236}">
                        <a16:creationId xmlns:a16="http://schemas.microsoft.com/office/drawing/2014/main" id="{8CD849AE-334E-B943-6E21-3E493E690509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08" y="6159031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لوحة</a:t>
                    </a:r>
                  </a:p>
                </p:txBody>
              </p:sp>
            </p:grpSp>
            <p:grpSp>
              <p:nvGrpSpPr>
                <p:cNvPr id="38" name="Groupe 37">
                  <a:extLst>
                    <a:ext uri="{FF2B5EF4-FFF2-40B4-BE49-F238E27FC236}">
                      <a16:creationId xmlns:a16="http://schemas.microsoft.com/office/drawing/2014/main" id="{868EEB15-323F-94EC-F9B6-19CCD8A38FA7}"/>
                    </a:ext>
                  </a:extLst>
                </p:cNvPr>
                <p:cNvGrpSpPr/>
                <p:nvPr/>
              </p:nvGrpSpPr>
              <p:grpSpPr>
                <a:xfrm>
                  <a:off x="-3860920" y="3424087"/>
                  <a:ext cx="6297262" cy="3198817"/>
                  <a:chOff x="-3805047" y="3424087"/>
                  <a:chExt cx="6297262" cy="3198817"/>
                </a:xfrm>
              </p:grpSpPr>
              <p:sp>
                <p:nvSpPr>
                  <p:cNvPr id="39" name="Rectangle : coins arrondis 18 - 2">
                    <a:extLst>
                      <a:ext uri="{FF2B5EF4-FFF2-40B4-BE49-F238E27FC236}">
                        <a16:creationId xmlns:a16="http://schemas.microsoft.com/office/drawing/2014/main" id="{82FE5544-F452-1612-CDD3-043CC6EA4F73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0" name="Rectangle : coins arrondis 18 - 2">
                    <a:extLst>
                      <a:ext uri="{FF2B5EF4-FFF2-40B4-BE49-F238E27FC236}">
                        <a16:creationId xmlns:a16="http://schemas.microsoft.com/office/drawing/2014/main" id="{E0484824-66A4-AC44-28D0-B401C49B5CA7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قلم الرصاص</a:t>
                    </a:r>
                  </a:p>
                </p:txBody>
              </p:sp>
              <p:sp>
                <p:nvSpPr>
                  <p:cNvPr id="41" name="Rectangle : coins arrondis 18 - 2">
                    <a:extLst>
                      <a:ext uri="{FF2B5EF4-FFF2-40B4-BE49-F238E27FC236}">
                        <a16:creationId xmlns:a16="http://schemas.microsoft.com/office/drawing/2014/main" id="{7C283CCE-ABEF-6A9F-E13E-91BF0BB01DF3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2" name="Rectangle : coins arrondis 18 - 2">
                    <a:extLst>
                      <a:ext uri="{FF2B5EF4-FFF2-40B4-BE49-F238E27FC236}">
                        <a16:creationId xmlns:a16="http://schemas.microsoft.com/office/drawing/2014/main" id="{A299EA00-3674-CF7C-5173-EA5821E6305A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كراسة</a:t>
                    </a:r>
                  </a:p>
                </p:txBody>
              </p:sp>
              <p:sp>
                <p:nvSpPr>
                  <p:cNvPr id="43" name="Rectangle : coins arrondis 18 - 2">
                    <a:extLst>
                      <a:ext uri="{FF2B5EF4-FFF2-40B4-BE49-F238E27FC236}">
                        <a16:creationId xmlns:a16="http://schemas.microsoft.com/office/drawing/2014/main" id="{B8ACB79A-EDD7-1806-EC60-CFE89483975E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6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4" name="Rectangle : coins arrondis 18 - 2">
                    <a:extLst>
                      <a:ext uri="{FF2B5EF4-FFF2-40B4-BE49-F238E27FC236}">
                        <a16:creationId xmlns:a16="http://schemas.microsoft.com/office/drawing/2014/main" id="{B3E2AAF2-FC3A-75CD-7E7F-D075BA1BFFD1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7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دفتر البحث</a:t>
                    </a:r>
                  </a:p>
                </p:txBody>
              </p:sp>
            </p:grpSp>
          </p:grpSp>
          <p:pic>
            <p:nvPicPr>
              <p:cNvPr id="34" name="Picture 4">
                <a:extLst>
                  <a:ext uri="{FF2B5EF4-FFF2-40B4-BE49-F238E27FC236}">
                    <a16:creationId xmlns:a16="http://schemas.microsoft.com/office/drawing/2014/main" id="{5C07E40C-71A6-9348-B6D6-337476AA2F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1025" t="14561" r="11389" b="14089"/>
              <a:stretch>
                <a:fillRect/>
              </a:stretch>
            </p:blipFill>
            <p:spPr>
              <a:xfrm>
                <a:off x="9346546" y="4122567"/>
                <a:ext cx="2590800" cy="1842347"/>
              </a:xfrm>
              <a:prstGeom prst="roundRect">
                <a:avLst/>
              </a:prstGeom>
            </p:spPr>
          </p:pic>
          <p:pic>
            <p:nvPicPr>
              <p:cNvPr id="35" name="Image 34" descr="Une image contenant illustration&#10;&#10;Le contenu généré par l’IA peut être incorrect.">
                <a:extLst>
                  <a:ext uri="{FF2B5EF4-FFF2-40B4-BE49-F238E27FC236}">
                    <a16:creationId xmlns:a16="http://schemas.microsoft.com/office/drawing/2014/main" id="{64E8D206-5D70-52B8-626F-11E72DC554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69637" y="4027070"/>
                <a:ext cx="1937844" cy="1937844"/>
              </a:xfrm>
              <a:prstGeom prst="rect">
                <a:avLst/>
              </a:prstGeom>
            </p:spPr>
          </p:pic>
          <p:pic>
            <p:nvPicPr>
              <p:cNvPr id="36" name="Image 35" descr="Une image contenant texte, Visage humain, capture d’écran, personne&#10;&#10;Le contenu généré par l’IA peut être incorrect.">
                <a:extLst>
                  <a:ext uri="{FF2B5EF4-FFF2-40B4-BE49-F238E27FC236}">
                    <a16:creationId xmlns:a16="http://schemas.microsoft.com/office/drawing/2014/main" id="{163136A9-8724-701E-CB7D-4ABADB7D53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58" t="5547" b="2952"/>
              <a:stretch>
                <a:fillRect/>
              </a:stretch>
            </p:blipFill>
            <p:spPr>
              <a:xfrm rot="837692">
                <a:off x="2016835" y="3811344"/>
                <a:ext cx="1853394" cy="2464792"/>
              </a:xfrm>
              <a:prstGeom prst="rect">
                <a:avLst/>
              </a:prstGeom>
              <a:ln>
                <a:solidFill>
                  <a:srgbClr val="02BDC9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2" name="Image 31" descr="Une image contenant dessin humoristique, dessin, capture d’écran, Dessin d’enfant&#10;&#10;Description générée automatiquement">
              <a:extLst>
                <a:ext uri="{FF2B5EF4-FFF2-40B4-BE49-F238E27FC236}">
                  <a16:creationId xmlns:a16="http://schemas.microsoft.com/office/drawing/2014/main" id="{41F7D2D4-CCB2-9F15-8096-0D40F750CA25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31" t="56294" r="43963" b="7778"/>
            <a:stretch/>
          </p:blipFill>
          <p:spPr>
            <a:xfrm>
              <a:off x="2915039" y="4052679"/>
              <a:ext cx="1447457" cy="19821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29009</TotalTime>
  <Words>1691</Words>
  <Application>Microsoft Macintosh PowerPoint</Application>
  <PresentationFormat>Personnalisé</PresentationFormat>
  <Paragraphs>537</Paragraphs>
  <Slides>56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56</vt:i4>
      </vt:variant>
    </vt:vector>
  </HeadingPairs>
  <TitlesOfParts>
    <vt:vector size="62" baseType="lpstr">
      <vt:lpstr>Dosis</vt:lpstr>
      <vt:lpstr>Microsoft Uighur</vt:lpstr>
      <vt:lpstr>A Massir Ballpoint</vt:lpstr>
      <vt:lpstr>Arial</vt:lpstr>
      <vt:lpstr>IBM Plex Sans Arabic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312</cp:revision>
  <dcterms:created xsi:type="dcterms:W3CDTF">2006-08-16T00:00:00Z</dcterms:created>
  <dcterms:modified xsi:type="dcterms:W3CDTF">2025-10-01T11:09:42Z</dcterms:modified>
  <dc:identifier>DAFtlvZnwz4</dc:identifier>
</cp:coreProperties>
</file>