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682" r:id="rId14"/>
    <p:sldId id="2134808667" r:id="rId15"/>
    <p:sldId id="2134808656" r:id="rId16"/>
    <p:sldId id="2134808657" r:id="rId17"/>
    <p:sldId id="2134808658" r:id="rId18"/>
    <p:sldId id="2134808659" r:id="rId19"/>
    <p:sldId id="2134808683" r:id="rId20"/>
    <p:sldId id="2134808684" r:id="rId21"/>
    <p:sldId id="2134808459" r:id="rId22"/>
    <p:sldId id="2134808624" r:id="rId23"/>
    <p:sldId id="2134808625" r:id="rId24"/>
    <p:sldId id="2134808638" r:id="rId25"/>
    <p:sldId id="2134808639" r:id="rId26"/>
    <p:sldId id="2134808672" r:id="rId27"/>
    <p:sldId id="2134808685" r:id="rId28"/>
    <p:sldId id="2134808686" r:id="rId29"/>
    <p:sldId id="2134808687" r:id="rId30"/>
    <p:sldId id="2134808688" r:id="rId31"/>
    <p:sldId id="2134808689" r:id="rId32"/>
    <p:sldId id="2134808690" r:id="rId33"/>
    <p:sldId id="2134808594" r:id="rId34"/>
    <p:sldId id="2134808691" r:id="rId35"/>
    <p:sldId id="2134808692" r:id="rId36"/>
    <p:sldId id="2134808695" r:id="rId37"/>
    <p:sldId id="2134808696" r:id="rId38"/>
    <p:sldId id="2134808694" r:id="rId39"/>
    <p:sldId id="2134808693" r:id="rId40"/>
    <p:sldId id="2134808550" r:id="rId41"/>
    <p:sldId id="2134808595" r:id="rId42"/>
    <p:sldId id="2134808645" r:id="rId43"/>
    <p:sldId id="2134808646" r:id="rId44"/>
    <p:sldId id="2134808647" r:id="rId45"/>
    <p:sldId id="2134808648" r:id="rId46"/>
    <p:sldId id="2134808649" r:id="rId47"/>
    <p:sldId id="2134808650" r:id="rId48"/>
    <p:sldId id="2134808651" r:id="rId49"/>
    <p:sldId id="2134808652" r:id="rId50"/>
    <p:sldId id="2134808653" r:id="rId51"/>
    <p:sldId id="2134808680" r:id="rId52"/>
    <p:sldId id="2134808655" r:id="rId53"/>
    <p:sldId id="2134808596" r:id="rId54"/>
    <p:sldId id="2134808468" r:id="rId55"/>
    <p:sldId id="2134808562" r:id="rId56"/>
    <p:sldId id="2134808472" r:id="rId57"/>
    <p:sldId id="2134808563" r:id="rId58"/>
    <p:sldId id="2134808501" r:id="rId59"/>
    <p:sldId id="2134808573" r:id="rId60"/>
    <p:sldId id="2134808518" r:id="rId61"/>
    <p:sldId id="2134808461" r:id="rId62"/>
    <p:sldId id="2134808469" r:id="rId63"/>
    <p:sldId id="2134808503" r:id="rId64"/>
    <p:sldId id="2134808504" r:id="rId65"/>
  </p:sldIdLst>
  <p:sldSz cx="13716000" cy="10287000"/>
  <p:notesSz cx="6858000" cy="9144000"/>
  <p:embeddedFontLs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5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2" d="100"/>
          <a:sy n="82" d="100"/>
        </p:scale>
        <p:origin x="424" y="17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و 5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جدول ضرب العدد 4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يقرا الجدول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أحد المتعلمين القراءة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5D7E7-B7C0-8C6E-F0C4-1844DA34F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5029200" y="2715896"/>
            <a:ext cx="4638082" cy="7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الأستاذ بتفاعل مع المتعلمين جدول ضرب العدد 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9E44202A-90B5-0179-532C-F11D35C75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5FCCBC6-0E7D-DD1C-9C28-1B3F02B8E2D7}"/>
              </a:ext>
            </a:extLst>
          </p:cNvPr>
          <p:cNvGrpSpPr/>
          <p:nvPr/>
        </p:nvGrpSpPr>
        <p:grpSpPr>
          <a:xfrm>
            <a:off x="5334000" y="2933700"/>
            <a:ext cx="4419600" cy="6938539"/>
            <a:chOff x="5334000" y="2933700"/>
            <a:chExt cx="4419600" cy="693853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1897739-62F0-CCCB-BF7D-FAFE7E919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5" t="34788" r="65315" b="33703"/>
            <a:stretch>
              <a:fillRect/>
            </a:stretch>
          </p:blipFill>
          <p:spPr>
            <a:xfrm>
              <a:off x="5334000" y="2933700"/>
              <a:ext cx="4419600" cy="693853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6B76B0-33EF-46B9-A23F-C6BCC35D4C03}"/>
                </a:ext>
              </a:extLst>
            </p:cNvPr>
            <p:cNvSpPr/>
            <p:nvPr/>
          </p:nvSpPr>
          <p:spPr>
            <a:xfrm>
              <a:off x="8077200" y="3619500"/>
              <a:ext cx="838200" cy="5562600"/>
            </a:xfrm>
            <a:prstGeom prst="rect">
              <a:avLst/>
            </a:prstGeom>
            <a:solidFill>
              <a:srgbClr val="F267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68030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427720" y="2693036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14CE0911-5844-5ECD-B43F-523FBB28E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مقارنة وترتيب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13349"/>
              </p:ext>
            </p:extLst>
          </p:nvPr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311C05B-EB2E-CB60-B995-B57234C98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13215"/>
              </p:ext>
            </p:extLst>
          </p:nvPr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6789 ...7543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88FDC3D-937A-5A27-5207-CF8F9A1EB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789 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&gt;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0515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FDF3-354A-E82D-604D-F5B8D85C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16BCA0-72C0-DC69-F839-09202A67AF0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F3268B-E81D-4277-5C83-68D89F1F6A3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25DD76-8FD7-F960-9897-7136177C8F4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31CEC8-D8FC-59F0-FC40-66B53CCEA86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4244B7C-5313-3438-E2C2-3E4348C9E3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3841C49-7B56-91A7-19CE-666CE40D69E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1711975-4561-1CE0-5DF5-FD5B767EB7B8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8756….8456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5A41E53-B00E-3A8A-816E-F7140BC060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76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BA3F7-369D-9E8C-3E86-86D275FA0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265B95-EA7E-4AC2-29E3-F9DCE7C7455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88BA55-39ED-7448-D2CD-6D0DF3F9183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B4FC83-54F9-AE74-7A7F-6E699BEA747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448C83-C3C1-0998-4748-7A01FACF2034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D0009B-6A0C-22BF-3899-B4A749987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ABABEE-5F37-D50A-0A48-1195497AEF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9A9363-A311-AC12-EE38-5E0E61A205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4DC283F-E23B-741A-B694-D2D2DB999282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 &lt; 8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9764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7EB72-394D-5988-A5CC-8899EEF10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1F0A23-6F00-3278-076F-61AD8F1CFB1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46AC5B-BB86-A008-835B-A8A574CDCE6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D12C07-376C-4A95-E5AD-A1B31D6944F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104E7B7-532C-4A1C-F2C8-DD96D11ACDE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E77703A-F0E2-0021-F2A9-EB0B978E26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D3AA70E-1EB5-B270-E3BC-D31759B889A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D18562B-B12D-182A-911C-2993D381DC5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5463….5423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3BC5F7D-4CC6-CE7A-BC50-41FB1FF10B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4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A415-E80C-FCFF-62B6-0699BA5A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F5CB3D-45F1-4D9C-2A94-1A37FCFDFBF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42D726-B5C3-D6C6-6C39-5D6D80C5605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9936D-8B3B-7CC5-B8E8-1DCD250A7B4B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925C8-9A9C-8D95-9FDF-EDF6627104DD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F60E9C6-9773-9987-6DC2-D23D2322B4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6FB08C5-9E75-0245-BC6A-D0B8147A93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428F501-DB08-E8D3-61F4-CFC936799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485F24B-9F44-1EA1-6AD0-585BFB8DFF0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&gt; 54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2815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307D4-8E21-FBE8-4545-E567CC8BB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E067AC-8260-C805-AC50-3149B2847E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6B6D87-4F48-B20B-6101-F56626EF209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9742A5-3AB3-842B-6989-0F9ACE9728E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8DA60F-F25D-4F85-082D-6A8B928695F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CEC161F-2E9F-F472-7941-53449FFD82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80EA5B-8B59-64C0-8873-8952A62E88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999BB54-5116-B395-966A-103B6D75A413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9463….9468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8C81026-8F48-1CE5-AE37-7D6382D593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53615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587AC-CD6F-2BD0-2C90-0CF0A1B7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CD8A98-27D3-0788-BEE2-87AE0AE954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BB79B5-ACC4-ECB5-64D8-F9CC636DCFA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B95A29-C37F-9E20-88E6-B7551E76C9C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DB1A20-4640-478C-8BCC-1F8A8A06CB56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681E1A-6677-216D-A7E3-9E2A162B11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9DBEB6-357E-DB1F-F76A-760EAAFE63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3357204-FFC5-C31D-D62B-FD96E0505A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3C9D2F8-8575-A045-2AC0-1A3B50FCD15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946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946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4584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442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باستعمال القيم المكانية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 X 3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نبدأ بضرب العدد 3 في وحدات العامل الأول 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مضروب في 7 يساوي 21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وحدة واحدة وعشرتان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4950977-81AC-1BFA-C9CB-571A1D112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81382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A1B7F8E-F2D3-0958-78F4-81AAD4E59205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D8A03A-7AC7-9149-CA9B-FA7AC34C1721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9D9D56-6A09-6C2A-459C-5B707A98C6D6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BD477D4-42B9-7881-C9C7-CCDEB2B18E1B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63408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B64EA-1632-0D3B-80F8-CA466BE2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B18E0D-EE36-F085-235C-C2CC0AFBE3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ACB205-6C9F-8DA8-9E37-0E7715E1B208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B57B22-CC44-AE7A-BDA6-D9C692632FA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7061CD-B7C1-B254-0853-BAEF083E081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</a:t>
            </a: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رتبة الوحدات وأكتب </a:t>
            </a:r>
            <a:r>
              <a:rPr lang="ar-S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رتبة العشرات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B92AD13-2B5C-F192-4DBC-8F7B585649F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89D4490-04DC-5A7B-CAF8-CB38182882A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300AD4A-E190-315C-5F7E-BF712FF1AB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9741EC0-1CA4-5E06-81BD-66D3A3C83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81382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8BAC5447-56B4-7A4B-E1F8-0840395D914A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4ED009-111E-DCAC-9789-7E478021155D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756E7C-BD52-6AE0-9427-81B00E61ADDD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D38540-D169-FD6E-0AF7-8BE0A5130269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8A88EEC-0A52-9638-606A-52EB69600390}"/>
              </a:ext>
            </a:extLst>
          </p:cNvPr>
          <p:cNvSpPr txBox="1"/>
          <p:nvPr/>
        </p:nvSpPr>
        <p:spPr>
          <a:xfrm>
            <a:off x="6217569" y="4154711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2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03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131FC-38E3-F196-51F0-AF3D5D1D5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773D44-D1D8-4835-D4D2-0B950002934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99E9F8-5E71-1ECB-1AB3-3B42B9ACDAB0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5B2F2-2F2B-89D6-072C-49732DDEC3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E3AA2B-7C54-7BBA-3350-3D14189CC1A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انتقل الآن إلى ضرب العدد 3  في عشرات العامل الأول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 3 مضروب في   3 عشرات  تساوي 90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عشرات زائد عشرتان تساوي 11 عشرة أي  عشرة واحدة ومئة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أحصل على 111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E08B99-21DC-1060-0B5B-3F848A7031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03FBF7-BC3D-81DD-0AED-393A4FF34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387E6F-974C-31BD-AE59-3B660A38CA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54FA9F-1B9D-F75C-11BA-B91D2F1AE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533029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9CE08F6-1FF6-48E2-C57C-F79DE02B666A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812C81-E93D-D07D-3534-CEC10BF4AC56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43E1C0-70D8-5549-4B7B-714D88BBE5D2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F0A2DE-156B-A33C-6DA0-547BF1EF2F2F}"/>
              </a:ext>
            </a:extLst>
          </p:cNvPr>
          <p:cNvSpPr txBox="1"/>
          <p:nvPr/>
        </p:nvSpPr>
        <p:spPr>
          <a:xfrm>
            <a:off x="6158526" y="760839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BD5BE0-CD60-D277-B5E6-13D8648DC3DD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01004D0-A046-4998-AB8F-88D14C9D6156}"/>
              </a:ext>
            </a:extLst>
          </p:cNvPr>
          <p:cNvSpPr txBox="1"/>
          <p:nvPr/>
        </p:nvSpPr>
        <p:spPr>
          <a:xfrm>
            <a:off x="3767379" y="7644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384A226-5EBE-93E6-03F3-C0226FFCAB4A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DE2195B-3A04-20DA-D414-CD0ECB78385E}"/>
              </a:ext>
            </a:extLst>
          </p:cNvPr>
          <p:cNvCxnSpPr>
            <a:cxnSpLocks/>
          </p:cNvCxnSpPr>
          <p:nvPr/>
        </p:nvCxnSpPr>
        <p:spPr>
          <a:xfrm flipH="1">
            <a:off x="2666999" y="7586727"/>
            <a:ext cx="7543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3EB232E-6461-C65A-A1DC-FE6DA3CD0C75}"/>
              </a:ext>
            </a:extLst>
          </p:cNvPr>
          <p:cNvSpPr txBox="1"/>
          <p:nvPr/>
        </p:nvSpPr>
        <p:spPr>
          <a:xfrm>
            <a:off x="6217569" y="4154711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2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09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F6C6B-196D-E8F1-A435-D9F2AD012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F9858-E188-F9A7-6BF2-3C0B5176705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31D4B-D771-354C-2559-908B19BA06D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D6FBAD-213E-0377-CEAD-684402D8E4C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28B63D-51F3-4C67-76D1-EDD9DB0F222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4F7D91-08D3-3AA4-9350-81217C4FD6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E69B73-EA0A-4169-97F5-BEFCBA10F4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7DE66E2-58D0-000E-626A-CA9A1281C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8118F2-FFE9-BDD9-A3A7-A3BA6B1DC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132361"/>
              </p:ext>
            </p:extLst>
          </p:nvPr>
        </p:nvGraphicFramePr>
        <p:xfrm>
          <a:off x="2702126" y="3433473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AF56916-2562-32EA-25A5-359BA227F3DA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A2590DE-4287-8993-73DD-440496663230}"/>
              </a:ext>
            </a:extLst>
          </p:cNvPr>
          <p:cNvCxnSpPr>
            <a:cxnSpLocks/>
          </p:cNvCxnSpPr>
          <p:nvPr/>
        </p:nvCxnSpPr>
        <p:spPr>
          <a:xfrm flipH="1">
            <a:off x="2666999" y="7586727"/>
            <a:ext cx="7543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437240F3-57C2-59F2-ED62-2994590D4123}"/>
              </a:ext>
            </a:extLst>
          </p:cNvPr>
          <p:cNvSpPr txBox="1"/>
          <p:nvPr/>
        </p:nvSpPr>
        <p:spPr>
          <a:xfrm>
            <a:off x="6352113" y="48307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D46947-C22A-8AF9-F64D-5C640445324A}"/>
              </a:ext>
            </a:extLst>
          </p:cNvPr>
          <p:cNvSpPr txBox="1"/>
          <p:nvPr/>
        </p:nvSpPr>
        <p:spPr>
          <a:xfrm>
            <a:off x="8398265" y="47619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D8880DC-73D9-FF24-DDED-12816E9A520D}"/>
              </a:ext>
            </a:extLst>
          </p:cNvPr>
          <p:cNvSpPr txBox="1"/>
          <p:nvPr/>
        </p:nvSpPr>
        <p:spPr>
          <a:xfrm>
            <a:off x="8527639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D552226-FD96-D7F2-291E-A719177757EC}"/>
              </a:ext>
            </a:extLst>
          </p:cNvPr>
          <p:cNvSpPr txBox="1"/>
          <p:nvPr/>
        </p:nvSpPr>
        <p:spPr>
          <a:xfrm>
            <a:off x="8398265" y="61743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488E5D7-F3E0-E391-89CE-476ED9FF6E64}"/>
              </a:ext>
            </a:extLst>
          </p:cNvPr>
          <p:cNvSpPr txBox="1"/>
          <p:nvPr/>
        </p:nvSpPr>
        <p:spPr>
          <a:xfrm>
            <a:off x="3886200" y="73756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9840596-F52E-F9AD-086B-0EF1449E6030}"/>
              </a:ext>
            </a:extLst>
          </p:cNvPr>
          <p:cNvSpPr txBox="1"/>
          <p:nvPr/>
        </p:nvSpPr>
        <p:spPr>
          <a:xfrm>
            <a:off x="6314642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294533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216132-04E6-E261-F1E8-4A029A0EA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90816"/>
              </p:ext>
            </p:extLst>
          </p:nvPr>
        </p:nvGraphicFramePr>
        <p:xfrm>
          <a:off x="2702126" y="3433473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2EAD8698-67BF-EDCC-5134-5ABA3BE22F04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C5BB42E-2AE9-E61E-72FF-EE591466C0EE}"/>
              </a:ext>
            </a:extLst>
          </p:cNvPr>
          <p:cNvSpPr txBox="1"/>
          <p:nvPr/>
        </p:nvSpPr>
        <p:spPr>
          <a:xfrm>
            <a:off x="6352113" y="48307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8EAA66-A988-0D21-5B63-B532EA670175}"/>
              </a:ext>
            </a:extLst>
          </p:cNvPr>
          <p:cNvSpPr txBox="1"/>
          <p:nvPr/>
        </p:nvSpPr>
        <p:spPr>
          <a:xfrm>
            <a:off x="8398265" y="47619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59A5BE-BABE-C067-FA03-1FA3A926C3C9}"/>
              </a:ext>
            </a:extLst>
          </p:cNvPr>
          <p:cNvSpPr txBox="1"/>
          <p:nvPr/>
        </p:nvSpPr>
        <p:spPr>
          <a:xfrm>
            <a:off x="8527639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A75065B-0ABC-166E-BCAB-525A2B9707AC}"/>
              </a:ext>
            </a:extLst>
          </p:cNvPr>
          <p:cNvSpPr txBox="1"/>
          <p:nvPr/>
        </p:nvSpPr>
        <p:spPr>
          <a:xfrm>
            <a:off x="8398265" y="61743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EACC6B8-6389-D5C3-234A-C658FB501403}"/>
              </a:ext>
            </a:extLst>
          </p:cNvPr>
          <p:cNvSpPr txBox="1"/>
          <p:nvPr/>
        </p:nvSpPr>
        <p:spPr>
          <a:xfrm>
            <a:off x="3886200" y="73756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65717BC-886B-D1F2-74D2-88112C826921}"/>
              </a:ext>
            </a:extLst>
          </p:cNvPr>
          <p:cNvSpPr txBox="1"/>
          <p:nvPr/>
        </p:nvSpPr>
        <p:spPr>
          <a:xfrm>
            <a:off x="6314642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9BBA50C-EA55-02B7-AC12-B542B94DFF1A}"/>
              </a:ext>
            </a:extLst>
          </p:cNvPr>
          <p:cNvSpPr txBox="1"/>
          <p:nvPr/>
        </p:nvSpPr>
        <p:spPr>
          <a:xfrm>
            <a:off x="6468498" y="4286935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</a:rPr>
              <a:t>1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يحضر التلاميذ إلى المدرسة: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 ساعات يومية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6 أيام اسبوعيا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905921F-055B-9AAD-04E6-ACAC9E8C45CD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2DB081C-2513-9695-CD81-BA9A6987C126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الساعات الأسبوعية التي يحضر فيها التلاميذ إلى المدرسة.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735C314-562F-0839-B5A5-AAE90B2E0301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B17800E-5C5D-ED8F-7657-86851A108506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16928" y="4921582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الأيام أسبوعيا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CF3A0B75-9F59-D87C-E366-FB1483BBA745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الساعات التي يدرسها التلاميذ أسبوعيا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E8CFD6E9-3E74-B25E-7577-B0B8C1F05AAC}"/>
              </a:ext>
            </a:extLst>
          </p:cNvPr>
          <p:cNvSpPr/>
          <p:nvPr/>
        </p:nvSpPr>
        <p:spPr>
          <a:xfrm>
            <a:off x="2682240" y="4859614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69D0A383-7D61-8558-760C-2457739B37E9}"/>
              </a:ext>
            </a:extLst>
          </p:cNvPr>
          <p:cNvSpPr/>
          <p:nvPr/>
        </p:nvSpPr>
        <p:spPr>
          <a:xfrm>
            <a:off x="4883651" y="485961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19" name="Rectangle : coins arrondis 4">
            <a:extLst>
              <a:ext uri="{FF2B5EF4-FFF2-40B4-BE49-F238E27FC236}">
                <a16:creationId xmlns:a16="http://schemas.microsoft.com/office/drawing/2014/main" id="{9E20A140-AEB4-6011-FFAD-FD8E2447A1C7}"/>
              </a:ext>
            </a:extLst>
          </p:cNvPr>
          <p:cNvSpPr/>
          <p:nvPr/>
        </p:nvSpPr>
        <p:spPr>
          <a:xfrm>
            <a:off x="7002013" y="485199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20" name="Rectangle : coins arrondis 4">
            <a:extLst>
              <a:ext uri="{FF2B5EF4-FFF2-40B4-BE49-F238E27FC236}">
                <a16:creationId xmlns:a16="http://schemas.microsoft.com/office/drawing/2014/main" id="{6E400A9B-7206-0991-DDED-95BD2DE09A0B}"/>
              </a:ext>
            </a:extLst>
          </p:cNvPr>
          <p:cNvSpPr/>
          <p:nvPr/>
        </p:nvSpPr>
        <p:spPr>
          <a:xfrm>
            <a:off x="9150854" y="485199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11352265" y="4851992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6E0C-BEB4-31B6-7F0F-793C132C3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888797-5D37-8267-DF49-8DA5C95C0D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A03ED2-6313-F12A-F31F-F7E3B362FF7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75E245-FD57-A63D-1CE0-7FBA3B85E9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C1A316-4DC8-72E2-4B04-E76E64CBB5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ساعات 6 مرات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12A00-BA92-65FA-AF99-546D8591AED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6C8B46-5ED2-D819-6E84-72DD0CA0D4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CE5AFCF-F5E7-C64F-922C-947B1886B87B}"/>
              </a:ext>
            </a:extLst>
          </p:cNvPr>
          <p:cNvSpPr/>
          <p:nvPr/>
        </p:nvSpPr>
        <p:spPr>
          <a:xfrm>
            <a:off x="533399" y="4859614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9325BD2-A0C7-C551-0ED9-041E2A9CF2E0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A5B42CDE-4426-ED8B-0445-FD9FAFD393F3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E1ED31E-B268-2726-0915-5462863C3D96}"/>
              </a:ext>
            </a:extLst>
          </p:cNvPr>
          <p:cNvSpPr/>
          <p:nvPr/>
        </p:nvSpPr>
        <p:spPr>
          <a:xfrm>
            <a:off x="2577353" y="4858681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9CE88F0B-6134-AA20-39D3-73764E313393}"/>
              </a:ext>
            </a:extLst>
          </p:cNvPr>
          <p:cNvSpPr/>
          <p:nvPr/>
        </p:nvSpPr>
        <p:spPr>
          <a:xfrm>
            <a:off x="4719559" y="4899613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6B155A25-75FE-34A1-EF26-AC75BC620B7C}"/>
              </a:ext>
            </a:extLst>
          </p:cNvPr>
          <p:cNvSpPr/>
          <p:nvPr/>
        </p:nvSpPr>
        <p:spPr>
          <a:xfrm>
            <a:off x="7023587" y="4858682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A9155A2-4F88-3709-B555-F4528263F53C}"/>
              </a:ext>
            </a:extLst>
          </p:cNvPr>
          <p:cNvSpPr/>
          <p:nvPr/>
        </p:nvSpPr>
        <p:spPr>
          <a:xfrm>
            <a:off x="9116621" y="4899613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05BE7EE6-939D-AF38-01E3-74C796663E57}"/>
              </a:ext>
            </a:extLst>
          </p:cNvPr>
          <p:cNvSpPr/>
          <p:nvPr/>
        </p:nvSpPr>
        <p:spPr>
          <a:xfrm>
            <a:off x="11261722" y="4879595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5867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كم ثمن 4 كيلوغرامات من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X 4 = 24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ساعة.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324C1C66-E93D-12C2-6BCC-752A25B3AEB8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9508E0D-2D91-FCA1-1261-154855B5B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" b="68557"/>
          <a:stretch>
            <a:fillRect/>
          </a:stretch>
        </p:blipFill>
        <p:spPr>
          <a:xfrm>
            <a:off x="275853" y="3496626"/>
            <a:ext cx="12982947" cy="47683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076700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7E31438-3221-379F-E1BF-5995FB571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" b="68557"/>
          <a:stretch>
            <a:fillRect/>
          </a:stretch>
        </p:blipFill>
        <p:spPr>
          <a:xfrm>
            <a:off x="275853" y="3267794"/>
            <a:ext cx="12982947" cy="47683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057771" y="543656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981200" y="631168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495800" y="543862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495800" y="621417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418066" y="70779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904629" y="709886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4381500" y="465143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7268C35A-D88F-DA3A-4900-A2E2BDB50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9" t="30284" r="919" b="50622"/>
          <a:stretch>
            <a:fillRect/>
          </a:stretch>
        </p:blipFill>
        <p:spPr>
          <a:xfrm>
            <a:off x="838200" y="4305300"/>
            <a:ext cx="1239240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A5496484-728F-1ABC-4412-845E48384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9" t="30284" r="919" b="50622"/>
          <a:stretch>
            <a:fillRect/>
          </a:stretch>
        </p:blipFill>
        <p:spPr>
          <a:xfrm>
            <a:off x="838200" y="4259900"/>
            <a:ext cx="12392407" cy="304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2057400" y="636270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3049 &lt; 3409 &lt; 3510 &lt; 5000 &lt; 5090 &lt; 5100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1DEC0DB-E6F5-689F-A61C-81BA91E89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t="49645" r="1473" b="24863"/>
          <a:stretch>
            <a:fillRect/>
          </a:stretch>
        </p:blipFill>
        <p:spPr>
          <a:xfrm>
            <a:off x="762000" y="3823396"/>
            <a:ext cx="12450230" cy="36938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51690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A752D1B-F6E8-B410-75EF-4734B3406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t="49645" r="1473" b="24863"/>
          <a:stretch>
            <a:fillRect/>
          </a:stretch>
        </p:blipFill>
        <p:spPr>
          <a:xfrm>
            <a:off x="619295" y="3508564"/>
            <a:ext cx="12450230" cy="369385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4109841" y="5225404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8</a:t>
            </a:r>
            <a:r>
              <a:rPr lang="fr-FR" sz="3200" b="1" dirty="0">
                <a:solidFill>
                  <a:srgbClr val="C00000"/>
                </a:solidFill>
              </a:rPr>
              <a:t> 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3706032" y="629803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1  6  4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724400" y="5648955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4343400" y="5648955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FBC780F-D366-086B-3555-A750F17F7CC8}"/>
              </a:ext>
            </a:extLst>
          </p:cNvPr>
          <p:cNvSpPr txBox="1"/>
          <p:nvPr/>
        </p:nvSpPr>
        <p:spPr>
          <a:xfrm>
            <a:off x="4605959" y="5787760"/>
            <a:ext cx="575641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و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D040E62-21FF-684D-7FF6-449504223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" t="75249" r="500" b="1302"/>
          <a:stretch>
            <a:fillRect/>
          </a:stretch>
        </p:blipFill>
        <p:spPr>
          <a:xfrm>
            <a:off x="718593" y="2824794"/>
            <a:ext cx="12450230" cy="339785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756047" y="5519656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28956</TotalTime>
  <Words>1966</Words>
  <Application>Microsoft Macintosh PowerPoint</Application>
  <PresentationFormat>Personnalisé</PresentationFormat>
  <Paragraphs>629</Paragraphs>
  <Slides>64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0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310</cp:revision>
  <dcterms:created xsi:type="dcterms:W3CDTF">2006-08-16T00:00:00Z</dcterms:created>
  <dcterms:modified xsi:type="dcterms:W3CDTF">2025-10-01T11:09:27Z</dcterms:modified>
  <dc:identifier>DAFtlvZnwz4</dc:identifier>
</cp:coreProperties>
</file>