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57" r:id="rId2"/>
    <p:sldId id="2134808552" r:id="rId3"/>
    <p:sldId id="408" r:id="rId4"/>
    <p:sldId id="2134808596" r:id="rId5"/>
    <p:sldId id="2134808468" r:id="rId6"/>
    <p:sldId id="2134808562" r:id="rId7"/>
    <p:sldId id="2134808472" r:id="rId8"/>
    <p:sldId id="2134808563" r:id="rId9"/>
    <p:sldId id="2134808461" r:id="rId10"/>
    <p:sldId id="2134808677" r:id="rId11"/>
    <p:sldId id="2134808670" r:id="rId12"/>
    <p:sldId id="2134808678" r:id="rId13"/>
    <p:sldId id="2134808679" r:id="rId14"/>
    <p:sldId id="2134808675" r:id="rId15"/>
  </p:sldIdLst>
  <p:sldSz cx="13716000" cy="10287000"/>
  <p:notesSz cx="6858000" cy="9144000"/>
  <p:embeddedFontLst>
    <p:embeddedFont>
      <p:font typeface="Dosis" pitchFamily="2" charset="77"/>
      <p:regular r:id="rId17"/>
      <p:bold r:id="rId18"/>
    </p:embeddedFont>
    <p:embeddedFont>
      <p:font typeface="Microsoft Uighur" panose="02000000000000000000" pitchFamily="2" charset="-78"/>
      <p:regular r:id="rId19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97B2"/>
    <a:srgbClr val="02BDC9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07/10/2025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FR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38546" y="417859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8765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............................................................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881191" y="6983109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4562………………………..………………6562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>
            <a:cxnSpLocks/>
          </p:cNvCxnSpPr>
          <p:nvPr/>
        </p:nvCxnSpPr>
        <p:spPr>
          <a:xfrm>
            <a:off x="6629400" y="3328767"/>
            <a:ext cx="0" cy="501513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4178595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7456          -           7546          -           7654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16008" y="6983109"/>
            <a:ext cx="5867401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8547          -           8542          -          9543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13D7ED4-6012-8C5E-19E4-20F515A39AE2}"/>
              </a:ext>
            </a:extLst>
          </p:cNvPr>
          <p:cNvSpPr/>
          <p:nvPr/>
        </p:nvSpPr>
        <p:spPr>
          <a:xfrm flipH="1">
            <a:off x="7019712" y="273124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 –</a:t>
            </a: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أكتب العدد بالحروف</a:t>
            </a:r>
            <a:endParaRPr lang="ar-MA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ADE083D-BA79-D890-6DE1-681249733F82}"/>
              </a:ext>
            </a:extLst>
          </p:cNvPr>
          <p:cNvSpPr/>
          <p:nvPr/>
        </p:nvSpPr>
        <p:spPr>
          <a:xfrm flipH="1">
            <a:off x="384319" y="2761416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 – أرتب الأعداد ترتيبا تزايديا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B71285-1356-4585-2261-BBDB457DB5A8}"/>
              </a:ext>
            </a:extLst>
          </p:cNvPr>
          <p:cNvSpPr/>
          <p:nvPr/>
        </p:nvSpPr>
        <p:spPr>
          <a:xfrm flipH="1">
            <a:off x="414900" y="5912317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 –أرتب الأعداد ترتيبا تناقصيا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391D1C0-8DAA-EC07-2A34-D1C3E26835D2}"/>
              </a:ext>
            </a:extLst>
          </p:cNvPr>
          <p:cNvSpPr/>
          <p:nvPr/>
        </p:nvSpPr>
        <p:spPr>
          <a:xfrm flipH="1">
            <a:off x="7019712" y="5857660"/>
            <a:ext cx="6130781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1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2 -أقارن ال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عددين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بوضع الرمز المناسب</a:t>
            </a:r>
          </a:p>
        </p:txBody>
      </p:sp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8AAC087-DCFC-817F-0C75-9ED9666FA921}"/>
              </a:ext>
            </a:extLst>
          </p:cNvPr>
          <p:cNvSpPr/>
          <p:nvPr/>
        </p:nvSpPr>
        <p:spPr>
          <a:xfrm flipH="1">
            <a:off x="1136866" y="4167850"/>
            <a:ext cx="4196271" cy="398281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8 - 2">
            <a:extLst>
              <a:ext uri="{FF2B5EF4-FFF2-40B4-BE49-F238E27FC236}">
                <a16:creationId xmlns:a16="http://schemas.microsoft.com/office/drawing/2014/main" id="{08CDBA3B-F109-7581-803B-87552A17F012}"/>
              </a:ext>
            </a:extLst>
          </p:cNvPr>
          <p:cNvSpPr/>
          <p:nvPr/>
        </p:nvSpPr>
        <p:spPr>
          <a:xfrm flipH="1">
            <a:off x="7351011" y="4129750"/>
            <a:ext cx="4196271" cy="3982814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A9A9624-AFAD-E534-AF04-882AC538334D}"/>
              </a:ext>
            </a:extLst>
          </p:cNvPr>
          <p:cNvSpPr txBox="1"/>
          <p:nvPr/>
        </p:nvSpPr>
        <p:spPr>
          <a:xfrm>
            <a:off x="2550844" y="4522685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6</a:t>
            </a:r>
            <a:endParaRPr lang="fr-FR" sz="54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0F88369-5C4C-A6E7-D17C-4CE709DC6104}"/>
              </a:ext>
            </a:extLst>
          </p:cNvPr>
          <p:cNvSpPr txBox="1"/>
          <p:nvPr/>
        </p:nvSpPr>
        <p:spPr>
          <a:xfrm>
            <a:off x="3664897" y="4522685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9</a:t>
            </a:r>
            <a:endParaRPr lang="fr-FR" sz="5400" b="1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44EF46C-3635-8DA0-3528-EE52F863BAC4}"/>
              </a:ext>
            </a:extLst>
          </p:cNvPr>
          <p:cNvSpPr txBox="1"/>
          <p:nvPr/>
        </p:nvSpPr>
        <p:spPr>
          <a:xfrm>
            <a:off x="3676226" y="5802306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8</a:t>
            </a:r>
            <a:endParaRPr lang="fr-FR" sz="54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AF6F17E-D344-17BC-7DA5-C6F071FB4C2D}"/>
              </a:ext>
            </a:extLst>
          </p:cNvPr>
          <p:cNvSpPr txBox="1"/>
          <p:nvPr/>
        </p:nvSpPr>
        <p:spPr>
          <a:xfrm>
            <a:off x="1363060" y="5446015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X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3F8B998-5CE2-DE25-9DF9-2A5636287C0B}"/>
              </a:ext>
            </a:extLst>
          </p:cNvPr>
          <p:cNvSpPr txBox="1"/>
          <p:nvPr/>
        </p:nvSpPr>
        <p:spPr>
          <a:xfrm>
            <a:off x="3837765" y="7080471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FB52DC-5B96-C712-48FB-2E07C6B51962}"/>
              </a:ext>
            </a:extLst>
          </p:cNvPr>
          <p:cNvSpPr txBox="1"/>
          <p:nvPr/>
        </p:nvSpPr>
        <p:spPr>
          <a:xfrm>
            <a:off x="1558602" y="699855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02AF1A5-C67C-6DDB-0BB1-311A2DA6102E}"/>
              </a:ext>
            </a:extLst>
          </p:cNvPr>
          <p:cNvSpPr txBox="1"/>
          <p:nvPr/>
        </p:nvSpPr>
        <p:spPr>
          <a:xfrm>
            <a:off x="2683375" y="7072014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676C098-5921-F015-D606-52EB713CBB2A}"/>
              </a:ext>
            </a:extLst>
          </p:cNvPr>
          <p:cNvGrpSpPr/>
          <p:nvPr/>
        </p:nvGrpSpPr>
        <p:grpSpPr>
          <a:xfrm>
            <a:off x="7577155" y="4422729"/>
            <a:ext cx="3749175" cy="3492213"/>
            <a:chOff x="728336" y="4470415"/>
            <a:chExt cx="3749175" cy="349221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B53C536-553B-B80F-E3A2-6AE7F8987B96}"/>
                </a:ext>
              </a:extLst>
            </p:cNvPr>
            <p:cNvSpPr txBox="1"/>
            <p:nvPr/>
          </p:nvSpPr>
          <p:spPr>
            <a:xfrm>
              <a:off x="1842389" y="4493350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9</a:t>
              </a:r>
              <a:endParaRPr lang="fr-FR" sz="5400" b="1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E801810-B0FD-47AF-8507-ECAFECA47F42}"/>
                </a:ext>
              </a:extLst>
            </p:cNvPr>
            <p:cNvSpPr txBox="1"/>
            <p:nvPr/>
          </p:nvSpPr>
          <p:spPr>
            <a:xfrm>
              <a:off x="3066423" y="4470415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8</a:t>
              </a:r>
              <a:endParaRPr lang="fr-FR" sz="5400" b="1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A6391D87-AD21-0D32-0207-E6E731E09020}"/>
                </a:ext>
              </a:extLst>
            </p:cNvPr>
            <p:cNvSpPr txBox="1"/>
            <p:nvPr/>
          </p:nvSpPr>
          <p:spPr>
            <a:xfrm>
              <a:off x="3041502" y="5757656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5400" b="1" dirty="0"/>
                <a:t>7</a:t>
              </a:r>
              <a:endParaRPr lang="fr-FR" sz="5400" b="1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8BF5EA7-6914-B44A-B976-199B27C92CA0}"/>
                </a:ext>
              </a:extLst>
            </p:cNvPr>
            <p:cNvCxnSpPr>
              <a:cxnSpLocks/>
            </p:cNvCxnSpPr>
            <p:nvPr/>
          </p:nvCxnSpPr>
          <p:spPr>
            <a:xfrm>
              <a:off x="1177284" y="7027364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1E28938-8C13-AFB3-6FC0-2DA3B0DFE766}"/>
                </a:ext>
              </a:extLst>
            </p:cNvPr>
            <p:cNvSpPr txBox="1"/>
            <p:nvPr/>
          </p:nvSpPr>
          <p:spPr>
            <a:xfrm>
              <a:off x="728336" y="5401365"/>
              <a:ext cx="838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dirty="0"/>
                <a:t>X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FF7889A-4FF4-B6DD-070D-2A78D76663BE}"/>
                </a:ext>
              </a:extLst>
            </p:cNvPr>
            <p:cNvSpPr txBox="1"/>
            <p:nvPr/>
          </p:nvSpPr>
          <p:spPr>
            <a:xfrm>
              <a:off x="3342017" y="7039298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8FBEEAC-E3B4-A80D-938D-FEA5FFD6D2B2}"/>
                </a:ext>
              </a:extLst>
            </p:cNvPr>
            <p:cNvSpPr txBox="1"/>
            <p:nvPr/>
          </p:nvSpPr>
          <p:spPr>
            <a:xfrm>
              <a:off x="1113911" y="6989264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B1ABF63-E047-BECA-7127-D4010F264830}"/>
                </a:ext>
              </a:extLst>
            </p:cNvPr>
            <p:cNvSpPr txBox="1"/>
            <p:nvPr/>
          </p:nvSpPr>
          <p:spPr>
            <a:xfrm>
              <a:off x="2227964" y="7015431"/>
              <a:ext cx="83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400" b="1" dirty="0"/>
                <a:t>.</a:t>
              </a:r>
            </a:p>
          </p:txBody>
        </p:sp>
      </p:grp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C482B75-B911-DDBE-6545-2F613E2833B1}"/>
              </a:ext>
            </a:extLst>
          </p:cNvPr>
          <p:cNvCxnSpPr>
            <a:cxnSpLocks/>
          </p:cNvCxnSpPr>
          <p:nvPr/>
        </p:nvCxnSpPr>
        <p:spPr>
          <a:xfrm>
            <a:off x="1738930" y="6919614"/>
            <a:ext cx="330022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7E7A7-37A8-7811-BF2D-51F2F34F4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554808-FADA-195A-9F87-EAA0CC483C4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34534D-7725-399F-539E-9388991F3BFE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B49D0-1EF6-57BB-1B05-1CC1F18E63B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B9F3FC-E42F-4646-AB32-7E3729412DF2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AAED9E-D423-83B3-0DBA-9EA80F0D7E1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333CE27-7228-E702-C474-CDFE335CE7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D32FA045-955E-2B09-EAC7-C145191368E3}"/>
              </a:ext>
            </a:extLst>
          </p:cNvPr>
          <p:cNvSpPr/>
          <p:nvPr/>
        </p:nvSpPr>
        <p:spPr>
          <a:xfrm>
            <a:off x="770495" y="2701748"/>
            <a:ext cx="12299030" cy="6572529"/>
          </a:xfrm>
          <a:prstGeom prst="roundRect">
            <a:avLst/>
          </a:prstGeom>
          <a:solidFill>
            <a:srgbClr val="7ACFB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خلال مسابقة ثقافية، اشترى مدير مدرسةٍ 5 جوائز تحفيزية للفائزين بالمسابقة، ثمن الجائزة الواحدة 87 درهما. ما المبلغ الذي صرفه المدير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7494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2155" y="495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7255" y="1257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 التصديق على اللبنة على شبكة التتبع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07C963-991E-050B-9142-E22E8A2B4460}"/>
              </a:ext>
            </a:extLst>
          </p:cNvPr>
          <p:cNvSpPr/>
          <p:nvPr/>
        </p:nvSpPr>
        <p:spPr>
          <a:xfrm flipH="1">
            <a:off x="94464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الأعداد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5527BE3-515F-C726-39BE-C5BA2968993F}"/>
              </a:ext>
            </a:extLst>
          </p:cNvPr>
          <p:cNvSpPr/>
          <p:nvPr/>
        </p:nvSpPr>
        <p:spPr>
          <a:xfrm flipH="1">
            <a:off x="5331655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العمليات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1487FD-777C-5B30-AA4C-A1C044BC17B7}"/>
              </a:ext>
            </a:extLst>
          </p:cNvPr>
          <p:cNvSpPr/>
          <p:nvPr/>
        </p:nvSpPr>
        <p:spPr>
          <a:xfrm flipH="1">
            <a:off x="875714" y="7786520"/>
            <a:ext cx="36576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سؤال المسألة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53470-DFA7-D55D-1A04-8B98F90524E2}"/>
              </a:ext>
            </a:extLst>
          </p:cNvPr>
          <p:cNvSpPr/>
          <p:nvPr/>
        </p:nvSpPr>
        <p:spPr>
          <a:xfrm>
            <a:off x="9561928" y="8597900"/>
            <a:ext cx="3426654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3 أجوبة صحيحة على الأقل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أقل قطعا من ثلاثة أجوبة صحيحة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8D04B3-3359-E618-3C41-68632ECDE3A7}"/>
              </a:ext>
            </a:extLst>
          </p:cNvPr>
          <p:cNvSpPr/>
          <p:nvPr/>
        </p:nvSpPr>
        <p:spPr>
          <a:xfrm>
            <a:off x="5331655" y="8600688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العمليتان صحيحتان معا 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عملية واحدة خاطئة أو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4D59BB-5DA1-5CD7-D2A2-709A29851308}"/>
              </a:ext>
            </a:extLst>
          </p:cNvPr>
          <p:cNvSpPr/>
          <p:nvPr/>
        </p:nvSpPr>
        <p:spPr>
          <a:xfrm>
            <a:off x="875714" y="8609037"/>
            <a:ext cx="36576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متحكم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العملية والنتيجة صحيحة</a:t>
            </a:r>
          </a:p>
          <a:p>
            <a:pPr marL="285750" indent="-285750" algn="r" defTabSz="914400" rtl="1" eaLnBrk="1" latinLnBrk="0" hangingPunct="1">
              <a:buFont typeface="Arial" panose="020B0604020202020204" pitchFamily="34" charset="0"/>
              <a:buChar char="•"/>
            </a:pP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غير متحكم :  العملية أو النتيجة خاطئة أم هما معا</a:t>
            </a:r>
            <a:endParaRPr lang="fr-FR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5EA0CBC-9C5C-90AD-6269-C7FA345C1142}"/>
              </a:ext>
            </a:extLst>
          </p:cNvPr>
          <p:cNvSpPr/>
          <p:nvPr/>
        </p:nvSpPr>
        <p:spPr>
          <a:xfrm flipH="1">
            <a:off x="1712155" y="6844895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معايير التصحيح</a:t>
            </a:r>
          </a:p>
        </p:txBody>
      </p:sp>
    </p:spTree>
    <p:extLst>
      <p:ext uri="{BB962C8B-B14F-4D97-AF65-F5344CB8AC3E}">
        <p14:creationId xmlns:p14="http://schemas.microsoft.com/office/powerpoint/2010/main" val="21042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</a:t>
            </a:r>
            <a:r>
              <a:rPr lang="ar-MA" sz="32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 والألغاز 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الضرب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S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ضع وإنجاز عملية ضرب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 باستخدام لعبة رمي الكرة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47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BC75E1F-3380-2DBC-0803-6E5D7B688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849"/>
          <a:stretch>
            <a:fillRect/>
          </a:stretch>
        </p:blipFill>
        <p:spPr>
          <a:xfrm>
            <a:off x="493724" y="4089400"/>
            <a:ext cx="1272855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73FEF81-6C9A-9F15-64DA-6EA4264DE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" t="25824" r="2499" b="52661"/>
          <a:stretch>
            <a:fillRect/>
          </a:stretch>
        </p:blipFill>
        <p:spPr>
          <a:xfrm>
            <a:off x="490826" y="4305300"/>
            <a:ext cx="1273434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69824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3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1C8BE85-AB79-1749-CE24-AEEAFE0FF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1" t="46704" r="-1" b="30206"/>
          <a:stretch>
            <a:fillRect/>
          </a:stretch>
        </p:blipFill>
        <p:spPr>
          <a:xfrm>
            <a:off x="384788" y="4229100"/>
            <a:ext cx="12946421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7BE2149-EF68-45BB-9AAE-B80545AD1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7" t="76075" r="52707" b="591"/>
          <a:stretch>
            <a:fillRect/>
          </a:stretch>
        </p:blipFill>
        <p:spPr>
          <a:xfrm>
            <a:off x="2209800" y="3047503"/>
            <a:ext cx="9296400" cy="510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28842</TotalTime>
  <Words>512</Words>
  <Application>Microsoft Macintosh PowerPoint</Application>
  <PresentationFormat>Personnalisé</PresentationFormat>
  <Paragraphs>130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 Massir Ballpoint</vt:lpstr>
      <vt:lpstr>Microsoft Uighur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321</cp:revision>
  <dcterms:created xsi:type="dcterms:W3CDTF">2006-08-16T00:00:00Z</dcterms:created>
  <dcterms:modified xsi:type="dcterms:W3CDTF">2025-10-07T10:29:33Z</dcterms:modified>
  <dc:identifier>DAFtlvZnwz4</dc:identifier>
</cp:coreProperties>
</file>