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9"/>
  </p:notesMasterIdLst>
  <p:sldIdLst>
    <p:sldId id="257" r:id="rId2"/>
    <p:sldId id="2134808553" r:id="rId3"/>
    <p:sldId id="2134808554" r:id="rId4"/>
    <p:sldId id="2134808552" r:id="rId5"/>
    <p:sldId id="2134805392" r:id="rId6"/>
    <p:sldId id="408" r:id="rId7"/>
    <p:sldId id="2134808443" r:id="rId8"/>
    <p:sldId id="386" r:id="rId9"/>
    <p:sldId id="2134808444" r:id="rId10"/>
    <p:sldId id="2134808681" r:id="rId11"/>
    <p:sldId id="2134805396" r:id="rId12"/>
    <p:sldId id="2134808667" r:id="rId13"/>
    <p:sldId id="2134808775" r:id="rId14"/>
    <p:sldId id="2134808459" r:id="rId15"/>
    <p:sldId id="2134808701" r:id="rId16"/>
    <p:sldId id="2134808702" r:id="rId17"/>
    <p:sldId id="2134808783" r:id="rId18"/>
    <p:sldId id="2134808784" r:id="rId19"/>
    <p:sldId id="2134808734" r:id="rId20"/>
    <p:sldId id="2134808762" r:id="rId21"/>
    <p:sldId id="2134808777" r:id="rId22"/>
    <p:sldId id="2134808778" r:id="rId23"/>
    <p:sldId id="2134808779" r:id="rId24"/>
    <p:sldId id="2134808780" r:id="rId25"/>
    <p:sldId id="2134808781" r:id="rId26"/>
    <p:sldId id="2134808782" r:id="rId27"/>
    <p:sldId id="2134808594" r:id="rId28"/>
    <p:sldId id="2134808709" r:id="rId29"/>
    <p:sldId id="2134808710" r:id="rId30"/>
    <p:sldId id="2134808738" r:id="rId31"/>
    <p:sldId id="2134808739" r:id="rId32"/>
    <p:sldId id="2134808740" r:id="rId33"/>
    <p:sldId id="2134808595" r:id="rId34"/>
    <p:sldId id="2134808714" r:id="rId35"/>
    <p:sldId id="2134808715" r:id="rId36"/>
    <p:sldId id="2134808716" r:id="rId37"/>
    <p:sldId id="2134808717" r:id="rId38"/>
    <p:sldId id="2134808718" r:id="rId39"/>
    <p:sldId id="2134808719" r:id="rId40"/>
    <p:sldId id="2134808720" r:id="rId41"/>
    <p:sldId id="2134808721" r:id="rId42"/>
    <p:sldId id="2134808722" r:id="rId43"/>
    <p:sldId id="2134808741" r:id="rId44"/>
    <p:sldId id="2134808724" r:id="rId45"/>
    <p:sldId id="2134808596" r:id="rId46"/>
    <p:sldId id="2134808725" r:id="rId47"/>
    <p:sldId id="2134808726" r:id="rId48"/>
    <p:sldId id="2134808727" r:id="rId49"/>
    <p:sldId id="2134808785" r:id="rId50"/>
    <p:sldId id="2134808729" r:id="rId51"/>
    <p:sldId id="2134808730" r:id="rId52"/>
    <p:sldId id="2134808731" r:id="rId53"/>
    <p:sldId id="2134808461" r:id="rId54"/>
    <p:sldId id="2134808469" r:id="rId55"/>
    <p:sldId id="2134808754" r:id="rId56"/>
    <p:sldId id="2134808503" r:id="rId57"/>
    <p:sldId id="2134808504" r:id="rId58"/>
  </p:sldIdLst>
  <p:sldSz cx="13716000" cy="10287000"/>
  <p:notesSz cx="6858000" cy="9144000"/>
  <p:embeddedFontLst>
    <p:embeddedFont>
      <p:font typeface="Arial Black" panose="020B0604020202020204" pitchFamily="34" charset="0"/>
      <p:bold r:id="rId60"/>
    </p:embeddedFont>
    <p:embeddedFont>
      <p:font typeface="Cambria" panose="02040503050406030204" pitchFamily="18" charset="0"/>
      <p:regular r:id="rId61"/>
      <p:bold r:id="rId62"/>
      <p:italic r:id="rId63"/>
      <p:boldItalic r:id="rId64"/>
    </p:embeddedFont>
    <p:embeddedFont>
      <p:font typeface="Dosis" pitchFamily="2" charset="77"/>
      <p:regular r:id="rId65"/>
      <p:bold r:id="rId66"/>
    </p:embeddedFont>
    <p:embeddedFont>
      <p:font typeface="IBM Plex Sans Arabic" panose="020B0503050203000203" pitchFamily="34" charset="-78"/>
      <p:regular r:id="rId67"/>
    </p:embeddedFont>
    <p:embeddedFont>
      <p:font typeface="Microsoft Uighur" panose="02000000000000000000" pitchFamily="2" charset="-78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097B2"/>
    <a:srgbClr val="02BDC9"/>
    <a:srgbClr val="7ACFB0"/>
    <a:srgbClr val="F98F51"/>
    <a:srgbClr val="4AC283"/>
    <a:srgbClr val="3D8FA5"/>
    <a:srgbClr val="106585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1348" autoAdjust="0"/>
    <p:restoredTop sz="95226" autoAdjust="0"/>
  </p:normalViewPr>
  <p:slideViewPr>
    <p:cSldViewPr>
      <p:cViewPr varScale="1">
        <p:scale>
          <a:sx n="83" d="100"/>
          <a:sy n="83" d="100"/>
        </p:scale>
        <p:origin x="488" y="22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7.fntdata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9B389-A843-9F89-D7DE-1DA254A1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3526D-B84E-B38C-6183-429E8384DE3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6493057-EEF3-5A64-4169-C12404E702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187865C-1A03-DEF8-87C5-631BD46D5F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452276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5.jpeg"/><Relationship Id="rId5" Type="http://schemas.openxmlformats.org/officeDocument/2006/relationships/image" Target="../media/image33.png"/><Relationship Id="rId4" Type="http://schemas.openxmlformats.org/officeDocument/2006/relationships/image" Target="../media/image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9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5.png"/><Relationship Id="rId7" Type="http://schemas.openxmlformats.org/officeDocument/2006/relationships/image" Target="../media/image19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4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2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2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7.png"/><Relationship Id="rId7" Type="http://schemas.openxmlformats.org/officeDocument/2006/relationships/image" Target="../media/image3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26.png"/><Relationship Id="rId5" Type="http://schemas.openxmlformats.org/officeDocument/2006/relationships/image" Target="../media/image23.jpeg"/><Relationship Id="rId4" Type="http://schemas.openxmlformats.org/officeDocument/2006/relationships/image" Target="../media/image8.sv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2466A4D2-99D6-157E-3726-2EA6409F14BF}"/>
              </a:ext>
            </a:extLst>
          </p:cNvPr>
          <p:cNvGrpSpPr/>
          <p:nvPr/>
        </p:nvGrpSpPr>
        <p:grpSpPr>
          <a:xfrm>
            <a:off x="-228600" y="2859465"/>
            <a:ext cx="13445780" cy="6510111"/>
            <a:chOff x="-85929" y="3458375"/>
            <a:chExt cx="13445780" cy="6510111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23527E43-4C20-6533-57E3-7000A7712B7A}"/>
                </a:ext>
              </a:extLst>
            </p:cNvPr>
            <p:cNvSpPr txBox="1"/>
            <p:nvPr/>
          </p:nvSpPr>
          <p:spPr>
            <a:xfrm>
              <a:off x="-85929" y="3458375"/>
              <a:ext cx="1344578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برنامج دعم </a:t>
              </a:r>
              <a:r>
                <a:rPr lang="ar-MA" sz="9600" b="1" dirty="0" err="1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التعلمات</a:t>
              </a:r>
              <a:r>
                <a:rPr lang="ar-MA" sz="96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الأساس</a:t>
              </a:r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42EC82C-3CA5-0DE4-3BC2-DCD0BCB41251}"/>
                </a:ext>
              </a:extLst>
            </p:cNvPr>
            <p:cNvSpPr txBox="1"/>
            <p:nvPr/>
          </p:nvSpPr>
          <p:spPr>
            <a:xfrm>
              <a:off x="1072347" y="9322155"/>
              <a:ext cx="115864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تجريبية خاصة بمؤسسات الريادة</a:t>
              </a:r>
            </a:p>
            <a:p>
              <a:pPr algn="ctr"/>
              <a:r>
                <a:rPr lang="ar-MA" b="1" dirty="0">
                  <a:solidFill>
                    <a:srgbClr val="005664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نسخة قيد التطوير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5825694F-82F7-FB50-BDFD-820BB8A4B775}"/>
                </a:ext>
              </a:extLst>
            </p:cNvPr>
            <p:cNvSpPr txBox="1"/>
            <p:nvPr/>
          </p:nvSpPr>
          <p:spPr>
            <a:xfrm>
              <a:off x="1344581" y="4616427"/>
              <a:ext cx="11041960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rtl="1"/>
              <a:r>
                <a:rPr lang="ar-MA" sz="11500" b="1" dirty="0">
                  <a:solidFill>
                    <a:srgbClr val="00798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مادة الرياضيات</a:t>
              </a:r>
            </a:p>
          </p:txBody>
        </p:sp>
        <p:grpSp>
          <p:nvGrpSpPr>
            <p:cNvPr id="16" name="Groupe 15">
              <a:extLst>
                <a:ext uri="{FF2B5EF4-FFF2-40B4-BE49-F238E27FC236}">
                  <a16:creationId xmlns:a16="http://schemas.microsoft.com/office/drawing/2014/main" id="{E516F56D-5E30-BD15-64D4-506AC2D4CB01}"/>
                </a:ext>
              </a:extLst>
            </p:cNvPr>
            <p:cNvGrpSpPr/>
            <p:nvPr/>
          </p:nvGrpSpPr>
          <p:grpSpPr>
            <a:xfrm>
              <a:off x="4284329" y="6695356"/>
              <a:ext cx="5162465" cy="2213504"/>
              <a:chOff x="4684729" y="6204085"/>
              <a:chExt cx="5162465" cy="2213504"/>
            </a:xfrm>
          </p:grpSpPr>
          <p:grpSp>
            <p:nvGrpSpPr>
              <p:cNvPr id="18" name="Groupe 17">
                <a:extLst>
                  <a:ext uri="{FF2B5EF4-FFF2-40B4-BE49-F238E27FC236}">
                    <a16:creationId xmlns:a16="http://schemas.microsoft.com/office/drawing/2014/main" id="{26508FC2-3031-5984-99C0-40CF1048A5F3}"/>
                  </a:ext>
                </a:extLst>
              </p:cNvPr>
              <p:cNvGrpSpPr/>
              <p:nvPr/>
            </p:nvGrpSpPr>
            <p:grpSpPr>
              <a:xfrm>
                <a:off x="4684729" y="6204085"/>
                <a:ext cx="4346695" cy="2138432"/>
                <a:chOff x="3122884" y="4654860"/>
                <a:chExt cx="2897927" cy="1425685"/>
              </a:xfrm>
            </p:grpSpPr>
            <p:grpSp>
              <p:nvGrpSpPr>
                <p:cNvPr id="21" name="Groupe 20">
                  <a:extLst>
                    <a:ext uri="{FF2B5EF4-FFF2-40B4-BE49-F238E27FC236}">
                      <a16:creationId xmlns:a16="http://schemas.microsoft.com/office/drawing/2014/main" id="{8378B00D-8F8E-9F8A-CFB9-A1C81B15D673}"/>
                    </a:ext>
                  </a:extLst>
                </p:cNvPr>
                <p:cNvGrpSpPr/>
                <p:nvPr/>
              </p:nvGrpSpPr>
              <p:grpSpPr>
                <a:xfrm flipH="1">
                  <a:off x="3122884" y="4654860"/>
                  <a:ext cx="2897927" cy="1425685"/>
                  <a:chOff x="2090564" y="4775947"/>
                  <a:chExt cx="3201640" cy="1425685"/>
                </a:xfrm>
              </p:grpSpPr>
              <p:sp>
                <p:nvSpPr>
                  <p:cNvPr id="24" name="Forme libre : forme 30">
                    <a:extLst>
                      <a:ext uri="{FF2B5EF4-FFF2-40B4-BE49-F238E27FC236}">
                        <a16:creationId xmlns:a16="http://schemas.microsoft.com/office/drawing/2014/main" id="{202C088D-3CA9-79A3-08DF-D3450088188E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2546189" y="532101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25" name="Forme libre : forme 31">
                    <a:extLst>
                      <a:ext uri="{FF2B5EF4-FFF2-40B4-BE49-F238E27FC236}">
                        <a16:creationId xmlns:a16="http://schemas.microsoft.com/office/drawing/2014/main" id="{0B0263A2-7B3D-FCC7-AF2B-39A1CA6904EC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2090564" y="477594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2" name="ZoneTexte 21">
                  <a:extLst>
                    <a:ext uri="{FF2B5EF4-FFF2-40B4-BE49-F238E27FC236}">
                      <a16:creationId xmlns:a16="http://schemas.microsoft.com/office/drawing/2014/main" id="{63469F9B-DB7B-2AFF-5F59-BB71A269FC55}"/>
                    </a:ext>
                  </a:extLst>
                </p:cNvPr>
                <p:cNvSpPr txBox="1"/>
                <p:nvPr/>
              </p:nvSpPr>
              <p:spPr>
                <a:xfrm>
                  <a:off x="3540339" y="479373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لبنة ضرب</a:t>
                  </a:r>
                </a:p>
              </p:txBody>
            </p:sp>
            <p:sp>
              <p:nvSpPr>
                <p:cNvPr id="23" name="ZoneTexte 22">
                  <a:extLst>
                    <a:ext uri="{FF2B5EF4-FFF2-40B4-BE49-F238E27FC236}">
                      <a16:creationId xmlns:a16="http://schemas.microsoft.com/office/drawing/2014/main" id="{45E2ABC1-D97B-6188-DD49-F8FED247F911}"/>
                    </a:ext>
                  </a:extLst>
                </p:cNvPr>
                <p:cNvSpPr txBox="1"/>
                <p:nvPr/>
              </p:nvSpPr>
              <p:spPr>
                <a:xfrm>
                  <a:off x="3136334" y="5366220"/>
                  <a:ext cx="2068550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ar-M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الحصة </a:t>
                  </a:r>
                  <a:r>
                    <a:rPr lang="ar-SA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13</a:t>
                  </a:r>
                  <a:endPara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19" name="Ellipse 18">
                <a:extLst>
                  <a:ext uri="{FF2B5EF4-FFF2-40B4-BE49-F238E27FC236}">
                    <a16:creationId xmlns:a16="http://schemas.microsoft.com/office/drawing/2014/main" id="{565E514A-22B0-65D5-A78E-7BD321BF604E}"/>
                  </a:ext>
                </a:extLst>
              </p:cNvPr>
              <p:cNvSpPr/>
              <p:nvPr/>
            </p:nvSpPr>
            <p:spPr>
              <a:xfrm flipH="1">
                <a:off x="7807591" y="6374034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BDFE7CA-2753-9B28-7E37-A8CA92B4B2BC}"/>
                  </a:ext>
                </a:extLst>
              </p:cNvPr>
              <p:cNvSpPr txBox="1"/>
              <p:nvPr/>
            </p:nvSpPr>
            <p:spPr>
              <a:xfrm>
                <a:off x="7807588" y="6478597"/>
                <a:ext cx="2039606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المسار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algn="ctr"/>
                <a:r>
                  <a:rPr lang="ar-MA" sz="72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2</a:t>
                </a:r>
              </a:p>
            </p:txBody>
          </p:sp>
        </p:grp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34E6DA2C-C61C-4812-7774-8329E9D5D35B}"/>
              </a:ext>
            </a:extLst>
          </p:cNvPr>
          <p:cNvGrpSpPr/>
          <p:nvPr/>
        </p:nvGrpSpPr>
        <p:grpSpPr>
          <a:xfrm>
            <a:off x="10816160" y="4439479"/>
            <a:ext cx="2448861" cy="2034926"/>
            <a:chOff x="7058682" y="1822095"/>
            <a:chExt cx="1632647" cy="1356678"/>
          </a:xfrm>
        </p:grpSpPr>
        <p:grpSp>
          <p:nvGrpSpPr>
            <p:cNvPr id="35" name="Groupe 34">
              <a:extLst>
                <a:ext uri="{FF2B5EF4-FFF2-40B4-BE49-F238E27FC236}">
                  <a16:creationId xmlns:a16="http://schemas.microsoft.com/office/drawing/2014/main" id="{AB0A52D6-FC06-86CE-3648-BB82E3E529E8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2"/>
              <a:chExt cx="2111436" cy="2053595"/>
            </a:xfrm>
          </p:grpSpPr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21813343-C503-641D-01F2-9AB7DF8269FF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39" name="Graphique 72">
                <a:extLst>
                  <a:ext uri="{FF2B5EF4-FFF2-40B4-BE49-F238E27FC236}">
                    <a16:creationId xmlns:a16="http://schemas.microsoft.com/office/drawing/2014/main" id="{340BB928-2789-37D8-6F02-DF53D1F6560C}"/>
                  </a:ext>
                </a:extLst>
              </p:cNvPr>
              <p:cNvGrpSpPr/>
              <p:nvPr/>
            </p:nvGrpSpPr>
            <p:grpSpPr>
              <a:xfrm>
                <a:off x="157532" y="285342"/>
                <a:ext cx="2058317" cy="2053595"/>
                <a:chOff x="157532" y="285342"/>
                <a:chExt cx="2058317" cy="2053595"/>
              </a:xfrm>
            </p:grpSpPr>
            <p:sp>
              <p:nvSpPr>
                <p:cNvPr id="40" name="Forme libre : forme 9">
                  <a:extLst>
                    <a:ext uri="{FF2B5EF4-FFF2-40B4-BE49-F238E27FC236}">
                      <a16:creationId xmlns:a16="http://schemas.microsoft.com/office/drawing/2014/main" id="{86753F24-1007-FA81-336B-AE7EE12EB6D6}"/>
                    </a:ext>
                  </a:extLst>
                </p:cNvPr>
                <p:cNvSpPr/>
                <p:nvPr/>
              </p:nvSpPr>
              <p:spPr>
                <a:xfrm>
                  <a:off x="157532" y="285342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1" name="Forme libre : forme 10">
                  <a:extLst>
                    <a:ext uri="{FF2B5EF4-FFF2-40B4-BE49-F238E27FC236}">
                      <a16:creationId xmlns:a16="http://schemas.microsoft.com/office/drawing/2014/main" id="{1DBCC1B8-B52D-8842-4444-AED66661ABA2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F7E341EB-AC7A-C7EB-5325-6ACFA034AA14}"/>
                </a:ext>
              </a:extLst>
            </p:cNvPr>
            <p:cNvSpPr txBox="1"/>
            <p:nvPr/>
          </p:nvSpPr>
          <p:spPr>
            <a:xfrm>
              <a:off x="7058682" y="1924238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المستوى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E3390179-92F0-0A90-F1B4-1B8BE232070A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ar-MA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629236" y="81911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سنتدرب طيلة هذا الأسبوع على الاستعمال الجيد للوحة، انتبهوا جيدا.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1DF571D2-1D5A-3890-99C0-434E0B8836EC}"/>
              </a:ext>
            </a:extLst>
          </p:cNvPr>
          <p:cNvSpPr/>
          <p:nvPr/>
        </p:nvSpPr>
        <p:spPr>
          <a:xfrm flipH="1">
            <a:off x="9633513" y="3153572"/>
            <a:ext cx="3656116" cy="2548717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FE02B4D1-E169-DD58-4147-F191D675F91C}"/>
              </a:ext>
            </a:extLst>
          </p:cNvPr>
          <p:cNvSpPr/>
          <p:nvPr/>
        </p:nvSpPr>
        <p:spPr>
          <a:xfrm flipH="1">
            <a:off x="9633513" y="5882783"/>
            <a:ext cx="3724955" cy="621524"/>
          </a:xfrm>
          <a:prstGeom prst="roundRect">
            <a:avLst>
              <a:gd name="adj" fmla="val 50000"/>
            </a:avLst>
          </a:prstGeom>
          <a:solidFill>
            <a:srgbClr val="0097B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fr-FR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وأنتبه إلى أستاذي (تي)</a:t>
            </a:r>
            <a:endParaRPr kumimoji="0" lang="ar-M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Étoile à 5 branches 3">
            <a:extLst>
              <a:ext uri="{FF2B5EF4-FFF2-40B4-BE49-F238E27FC236}">
                <a16:creationId xmlns:a16="http://schemas.microsoft.com/office/drawing/2014/main" id="{800CAC64-EA32-33BC-0F25-C53C243F3019}"/>
              </a:ext>
            </a:extLst>
          </p:cNvPr>
          <p:cNvSpPr/>
          <p:nvPr/>
        </p:nvSpPr>
        <p:spPr>
          <a:xfrm>
            <a:off x="6208689" y="7415310"/>
            <a:ext cx="1008000" cy="1008000"/>
          </a:xfrm>
          <a:prstGeom prst="star5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DB9EE20-E028-4EF2-A510-6BC3F779DD66}"/>
              </a:ext>
            </a:extLst>
          </p:cNvPr>
          <p:cNvSpPr/>
          <p:nvPr/>
        </p:nvSpPr>
        <p:spPr>
          <a:xfrm>
            <a:off x="2626600" y="8530125"/>
            <a:ext cx="8172178" cy="685800"/>
          </a:xfrm>
          <a:prstGeom prst="roundRect">
            <a:avLst>
              <a:gd name="adj" fmla="val 50000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E19C160-C767-B656-B33B-6EB8D43CC5A1}"/>
              </a:ext>
            </a:extLst>
          </p:cNvPr>
          <p:cNvSpPr txBox="1"/>
          <p:nvPr/>
        </p:nvSpPr>
        <p:spPr>
          <a:xfrm>
            <a:off x="640869" y="2871690"/>
            <a:ext cx="8212232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أَجْلِسُ بِشَكْلٍ صَحيحٍ في مَكاني كَما يُوَضِّحُهُ أُسْتاذي؛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A39C58D-EEE7-8F1C-3A65-8FDC569C489B}"/>
              </a:ext>
            </a:extLst>
          </p:cNvPr>
          <p:cNvSpPr txBox="1"/>
          <p:nvPr/>
        </p:nvSpPr>
        <p:spPr>
          <a:xfrm>
            <a:off x="640869" y="3933790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أَسْتَمِعُ بِإِمْعانٍ لِتَعْليماتِ أُسْتاذي وَشَرْحِهِ؛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D6A497D-1350-5884-6A9D-3EC454A55D66}"/>
              </a:ext>
            </a:extLst>
          </p:cNvPr>
          <p:cNvSpPr txBox="1"/>
          <p:nvPr/>
        </p:nvSpPr>
        <p:spPr>
          <a:xfrm>
            <a:off x="606450" y="6360286"/>
            <a:ext cx="82122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 صَديقي الَّذي لا يَلْتَزِمُ بِهَذِهِ الشُّروطِ، لِكَيْ يَلْتَزِمُ بِها.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E0CAE20-C9DB-64C0-5B05-D846E9E14A3F}"/>
              </a:ext>
            </a:extLst>
          </p:cNvPr>
          <p:cNvSpPr txBox="1"/>
          <p:nvPr/>
        </p:nvSpPr>
        <p:spPr>
          <a:xfrm>
            <a:off x="640869" y="4801034"/>
            <a:ext cx="8212232" cy="144655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أَطْلُبُ الْإِذْنَ مِنْ أُسْتاذي قَبْلَ تَقْديمِ الْجَوابِ، وَعِنْدَ طَرْحِ السُّؤالِ، وَعِنْدَ الْخُروجِ إِلى الْمِرْحاضِ؛</a:t>
            </a:r>
          </a:p>
        </p:txBody>
      </p:sp>
      <p:pic>
        <p:nvPicPr>
          <p:cNvPr id="16" name="Image 15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ED8FCDF4-2A86-6015-3F33-F40F4BA6E6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10591800" y="3387443"/>
            <a:ext cx="1652251" cy="1987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651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9103" y="8647670"/>
            <a:ext cx="1828800" cy="1828800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6302" y="8638402"/>
            <a:ext cx="1839097" cy="18390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7DF84A6F-B18A-2EF7-B360-052B9DAB737E}"/>
              </a:ext>
            </a:extLst>
          </p:cNvPr>
          <p:cNvSpPr/>
          <p:nvPr/>
        </p:nvSpPr>
        <p:spPr>
          <a:xfrm>
            <a:off x="2685535" y="506970"/>
            <a:ext cx="8344930" cy="834493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توليف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FB7A9-F9B1-3D86-E37E-2C8DAFBC1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16F14F-20CF-13D9-AEAC-016C7DD1C6D2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9E0708-53A0-ADA0-B277-DCCCCCF729A3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C9B2920-6D2E-C1C7-7838-834AD8DD6EAD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ED2FCE6-8AAB-3B80-E35C-1B1D2F53A99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سنلعب لعبة:  أقول /تشير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C05D851-1DE3-43C9-DEF0-C5A5CCBEA76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261901F-CB60-0377-CE39-5FC100AAD59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028" name="Picture 4" descr="Plus de 50 Tableaux de multiplication - Toutes les tailles | Memozor">
            <a:extLst>
              <a:ext uri="{FF2B5EF4-FFF2-40B4-BE49-F238E27FC236}">
                <a16:creationId xmlns:a16="http://schemas.microsoft.com/office/drawing/2014/main" id="{AB60EE1D-807D-8A44-2959-9E56767E7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08" y="3009900"/>
            <a:ext cx="6435836" cy="663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CA8D977C-FE02-068B-B5A3-6B7F8B02AFBE}"/>
              </a:ext>
            </a:extLst>
          </p:cNvPr>
          <p:cNvSpPr/>
          <p:nvPr/>
        </p:nvSpPr>
        <p:spPr>
          <a:xfrm flipH="1">
            <a:off x="7848599" y="3771900"/>
            <a:ext cx="5190751" cy="180168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تشكيل ثنائيات؛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الثنائية الأولى الاقتراب من جدول الضرب؛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يقول أحد المتعلمين 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عملية 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المتعلم الأخر على الجداء على الجدول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18 - 2">
            <a:extLst>
              <a:ext uri="{FF2B5EF4-FFF2-40B4-BE49-F238E27FC236}">
                <a16:creationId xmlns:a16="http://schemas.microsoft.com/office/drawing/2014/main" id="{444AB377-01F7-DA59-2145-93F6BAABF5EF}"/>
              </a:ext>
            </a:extLst>
          </p:cNvPr>
          <p:cNvSpPr/>
          <p:nvPr/>
        </p:nvSpPr>
        <p:spPr>
          <a:xfrm flipH="1">
            <a:off x="7945466" y="6667500"/>
            <a:ext cx="5190751" cy="180168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تشكيل ثنائيات؛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الثنائية الأولى الاقتراب من جدول الضرب؛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يشير  أحد المتعلمين إلى جداء (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ناتج) على الجدول؛</a:t>
            </a:r>
          </a:p>
          <a:p>
            <a:pPr marL="457200" marR="0" lvl="0" indent="-457200" algn="r" defTabSz="457200" rtl="1" eaLnBrk="1" fontAlgn="auto" latinLnBrk="0" hangingPunct="1">
              <a:spcBef>
                <a:spcPts val="0"/>
              </a:spcBef>
              <a:buClrTx/>
              <a:buSzTx/>
              <a:buFont typeface="+mj-lt"/>
              <a:buAutoNum type="arabicPeriod"/>
              <a:tabLst/>
              <a:defRPr/>
            </a:pPr>
            <a:r>
              <a:rPr kumimoji="0" lang="ar-SA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يبحث المتعلم الأخر </a:t>
            </a:r>
            <a:r>
              <a:rPr lang="ar-SA" sz="2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الحلول الممكنة.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 : coins arrondis 18 - 2">
            <a:extLst>
              <a:ext uri="{FF2B5EF4-FFF2-40B4-BE49-F238E27FC236}">
                <a16:creationId xmlns:a16="http://schemas.microsoft.com/office/drawing/2014/main" id="{4E040EE7-3076-02B6-49A0-7367CF3D4018}"/>
              </a:ext>
            </a:extLst>
          </p:cNvPr>
          <p:cNvSpPr/>
          <p:nvPr/>
        </p:nvSpPr>
        <p:spPr>
          <a:xfrm flipH="1">
            <a:off x="8919973" y="3265619"/>
            <a:ext cx="3048001" cy="6205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7200" rtl="1" eaLnBrk="1" fontAlgn="auto" latinLnBrk="0" hangingPunct="1">
              <a:spcBef>
                <a:spcPts val="0"/>
              </a:spcBef>
              <a:buClrTx/>
              <a:buSzTx/>
              <a:tabLst/>
              <a:defRPr/>
            </a:pP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الأول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18 - 2">
            <a:extLst>
              <a:ext uri="{FF2B5EF4-FFF2-40B4-BE49-F238E27FC236}">
                <a16:creationId xmlns:a16="http://schemas.microsoft.com/office/drawing/2014/main" id="{7D7B07C1-213D-4FB7-D8D1-AAFB003B01F7}"/>
              </a:ext>
            </a:extLst>
          </p:cNvPr>
          <p:cNvSpPr/>
          <p:nvPr/>
        </p:nvSpPr>
        <p:spPr>
          <a:xfrm flipH="1">
            <a:off x="9143999" y="6199903"/>
            <a:ext cx="3048001" cy="620579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algn="ctr" defTabSz="457200" rtl="1" eaLnBrk="1" fontAlgn="auto" latinLnBrk="0" hangingPunct="1">
              <a:spcBef>
                <a:spcPts val="0"/>
              </a:spcBef>
              <a:buClrTx/>
              <a:buSzTx/>
              <a:tabLst/>
              <a:defRPr/>
            </a:pP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السيناريو الثاني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063986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7B1682-0CA6-4B85-6636-B4B6DA6A7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2EF23AD-B390-5D3A-0810-0953E9A6261E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8D7EF5-2433-7DA9-79DC-18330619EACD}"/>
              </a:ext>
            </a:extLst>
          </p:cNvPr>
          <p:cNvSpPr>
            <a:spLocks/>
          </p:cNvSpPr>
          <p:nvPr/>
        </p:nvSpPr>
        <p:spPr>
          <a:xfrm>
            <a:off x="152400" y="2355101"/>
            <a:ext cx="13422461" cy="7512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073614-10CE-506D-41B2-60303646859C}"/>
              </a:ext>
            </a:extLst>
          </p:cNvPr>
          <p:cNvSpPr/>
          <p:nvPr/>
        </p:nvSpPr>
        <p:spPr>
          <a:xfrm>
            <a:off x="-1" y="644346"/>
            <a:ext cx="13716001" cy="142553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A0C7C5A-687F-1CF2-3E40-3F09C5DA9AB4}"/>
              </a:ext>
            </a:extLst>
          </p:cNvPr>
          <p:cNvSpPr txBox="1"/>
          <p:nvPr/>
        </p:nvSpPr>
        <p:spPr>
          <a:xfrm>
            <a:off x="1205132" y="833735"/>
            <a:ext cx="11305733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دفاتر البحث أحسبوا بسرعة.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(تحدي الضرب)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 تفاعلي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26A839-0030-5244-D667-98135445D67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0391E5C-A602-A8EC-8C25-30A2B2ADBF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Rectangle : coins arrondis 18 - 2">
            <a:extLst>
              <a:ext uri="{FF2B5EF4-FFF2-40B4-BE49-F238E27FC236}">
                <a16:creationId xmlns:a16="http://schemas.microsoft.com/office/drawing/2014/main" id="{2858FD7F-2006-853E-E5A8-E86178143A61}"/>
              </a:ext>
            </a:extLst>
          </p:cNvPr>
          <p:cNvSpPr/>
          <p:nvPr/>
        </p:nvSpPr>
        <p:spPr>
          <a:xfrm flipH="1">
            <a:off x="609597" y="2714224"/>
            <a:ext cx="12489259" cy="692843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8E9264CC-D8FC-7AA9-0FBE-39EDB1B5B5E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789462" y="846837"/>
            <a:ext cx="685800" cy="939122"/>
          </a:xfrm>
          <a:prstGeom prst="rect">
            <a:avLst/>
          </a:prstGeom>
        </p:spPr>
      </p:pic>
      <p:pic>
        <p:nvPicPr>
          <p:cNvPr id="1026" name="Picture 2" descr="Toutes les Tables de multiplication à Imprimer (plusieurs coloris) | Memozor">
            <a:extLst>
              <a:ext uri="{FF2B5EF4-FFF2-40B4-BE49-F238E27FC236}">
                <a16:creationId xmlns:a16="http://schemas.microsoft.com/office/drawing/2014/main" id="{2537925F-C16A-56A7-A985-0FCE9FEDEB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9" t="18888" r="5676" b="45933"/>
          <a:stretch>
            <a:fillRect/>
          </a:stretch>
        </p:blipFill>
        <p:spPr bwMode="auto">
          <a:xfrm>
            <a:off x="1590322" y="3058801"/>
            <a:ext cx="11035603" cy="623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63890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74F5B3D-DA3F-EBC3-C659-EE88080FD9A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الأعداد</a:t>
            </a:r>
          </a:p>
          <a:p>
            <a:pPr algn="ctr" defTabSz="685834"/>
            <a:r>
              <a:rPr lang="ar-MA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وكتابة وتفكيك الأعداد من 0 إلى 9999</a:t>
            </a:r>
          </a:p>
          <a:p>
            <a:pPr algn="ctr" defTabSz="685834"/>
            <a:r>
              <a:rPr lang="ar-MA" sz="54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(بطاقات تفكيك العدد) 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1E18BC-829E-B114-5810-B7F69D02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4F1F3A-0CA4-9E5E-5CB0-D2BA81C8207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4ACFD7A-CB01-B319-6964-8A3BD9FFC186}"/>
              </a:ext>
            </a:extLst>
          </p:cNvPr>
          <p:cNvSpPr/>
          <p:nvPr/>
        </p:nvSpPr>
        <p:spPr>
          <a:xfrm>
            <a:off x="275853" y="2550884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C8EFC1C-D636-A75C-EEF1-7E7C52871ABD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F7C751-974D-D7C8-364D-7063DECECE07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سنواصل التدرب على قراءة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وكتابة الأعداد من 0 إلى 9999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F84BED3-35C8-D01F-61DF-A3BCD4EAB4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8305D9A-59B8-4374-2C09-F964DC0D96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5605C50E-FE69-468F-48B7-6508F9E0A146}"/>
              </a:ext>
            </a:extLst>
          </p:cNvPr>
          <p:cNvSpPr txBox="1"/>
          <p:nvPr/>
        </p:nvSpPr>
        <p:spPr>
          <a:xfrm>
            <a:off x="9583759" y="4903451"/>
            <a:ext cx="27263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التعرف على الاعداد بالخشيبات والحزم</a:t>
            </a:r>
            <a:endParaRPr lang="fr-FR" sz="36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375DA05B-605D-6258-8714-DD311AF203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83" t="4255" r="-2155" b="64450"/>
          <a:stretch>
            <a:fillRect/>
          </a:stretch>
        </p:blipFill>
        <p:spPr>
          <a:xfrm>
            <a:off x="495300" y="1104134"/>
            <a:ext cx="685800" cy="859428"/>
          </a:xfrm>
          <a:prstGeom prst="rect">
            <a:avLst/>
          </a:prstGeom>
        </p:spPr>
      </p:pic>
      <p:pic>
        <p:nvPicPr>
          <p:cNvPr id="3" name="Image 2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043A9775-F98D-07DD-AE57-266508D43B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645" y="3019907"/>
            <a:ext cx="5370846" cy="66955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3A306CA-F06A-727F-C7BD-4C15A3C09247}"/>
              </a:ext>
            </a:extLst>
          </p:cNvPr>
          <p:cNvSpPr txBox="1"/>
          <p:nvPr/>
        </p:nvSpPr>
        <p:spPr>
          <a:xfrm>
            <a:off x="8772104" y="4948657"/>
            <a:ext cx="30519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يتدرب المتعلمون على قراءة وكتابة وتفكيك الأعداد من 0 إلى 9999</a:t>
            </a:r>
            <a:endParaRPr lang="fr-FR" sz="1600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4C1C1A2-5029-1648-CDE0-2A447936B4C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968" y="5143500"/>
            <a:ext cx="4724400" cy="2670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313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DF8188-A4E3-3245-337F-3F80E4E0B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0CB1BC-0A2A-2078-4602-648FD9A6706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D2FF0-FCF1-94CE-8D42-97CA0FC2CE96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6B38D36-4631-27B4-6AEF-56E35607071C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F6395C-57E2-535E-6054-49E8D36863A3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لوحة تفكيك الأعداد. استمعوا جيدا ولا ترددوا.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بعدها ينتدب الأستاذ مجموعة من المتعلمين للقراءة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ينوع الأستاذ طرق قراءة اللوحة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2CEC275-EEE6-E6C1-7CDB-4E88026B530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37F70A5-59FA-55E3-1CBE-D7A5E3BA4C9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474F0D6A-8FA8-52C1-2C8A-48E4BBC01B4F}"/>
              </a:ext>
            </a:extLst>
          </p:cNvPr>
          <p:cNvGraphicFramePr>
            <a:graphicFrameLocks noGrp="1"/>
          </p:cNvGraphicFramePr>
          <p:nvPr/>
        </p:nvGraphicFramePr>
        <p:xfrm>
          <a:off x="1524000" y="2699114"/>
          <a:ext cx="10481104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20276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2620276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94065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B006F-5AD4-F548-CDA3-E18082040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60543CE-D50A-EA97-896D-572D50EBC94B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77B184-63BA-769B-29B4-64E0E9B29A49}"/>
              </a:ext>
            </a:extLst>
          </p:cNvPr>
          <p:cNvSpPr/>
          <p:nvPr/>
        </p:nvSpPr>
        <p:spPr>
          <a:xfrm>
            <a:off x="275852" y="2485756"/>
            <a:ext cx="13164293" cy="73322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B4D2DAC-77F2-C085-E5E6-D27F7ED8C3EF}"/>
              </a:ext>
            </a:extLst>
          </p:cNvPr>
          <p:cNvSpPr/>
          <p:nvPr/>
        </p:nvSpPr>
        <p:spPr>
          <a:xfrm>
            <a:off x="-1" y="752746"/>
            <a:ext cx="13716001" cy="152751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4AFB58A-5E0E-689F-4ED8-7ED8416E2832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الموافق للبطاقات الملونة بالأرقام.</a:t>
            </a:r>
            <a:endParaRPr lang="ar-MA" sz="20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6F9B9C-2054-6805-DC27-76F8511D57A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B25E20B-DE4D-FD6D-67E6-6A8B2A0970C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2" name="Tableau 11">
            <a:extLst>
              <a:ext uri="{FF2B5EF4-FFF2-40B4-BE49-F238E27FC236}">
                <a16:creationId xmlns:a16="http://schemas.microsoft.com/office/drawing/2014/main" id="{B393525D-1764-754B-83A1-B306E28BAB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6099755"/>
              </p:ext>
            </p:extLst>
          </p:nvPr>
        </p:nvGraphicFramePr>
        <p:xfrm>
          <a:off x="685800" y="2699114"/>
          <a:ext cx="12420600" cy="6858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05150">
                  <a:extLst>
                    <a:ext uri="{9D8B030D-6E8A-4147-A177-3AD203B41FA5}">
                      <a16:colId xmlns:a16="http://schemas.microsoft.com/office/drawing/2014/main" val="779568306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07004039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965652718"/>
                    </a:ext>
                  </a:extLst>
                </a:gridCol>
                <a:gridCol w="3105150">
                  <a:extLst>
                    <a:ext uri="{9D8B030D-6E8A-4147-A177-3AD203B41FA5}">
                      <a16:colId xmlns:a16="http://schemas.microsoft.com/office/drawing/2014/main" val="2453044762"/>
                    </a:ext>
                  </a:extLst>
                </a:gridCol>
              </a:tblGrid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801891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2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579463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3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1356172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4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493587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5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8159794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6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2328469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7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334791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8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588466"/>
                  </a:ext>
                </a:extLst>
              </a:tr>
              <a:tr h="635182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90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44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9</a:t>
                      </a:r>
                      <a:endParaRPr lang="fr-FR" sz="44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9876053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ACE2066C-5052-98DC-5920-F36CAB707EEB}"/>
              </a:ext>
            </a:extLst>
          </p:cNvPr>
          <p:cNvSpPr/>
          <p:nvPr/>
        </p:nvSpPr>
        <p:spPr>
          <a:xfrm>
            <a:off x="685800" y="8039100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85B8E69-C087-6FAE-06A9-A8FDAFDD8A78}"/>
              </a:ext>
            </a:extLst>
          </p:cNvPr>
          <p:cNvSpPr/>
          <p:nvPr/>
        </p:nvSpPr>
        <p:spPr>
          <a:xfrm>
            <a:off x="3810000" y="4229100"/>
            <a:ext cx="30480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051E2BC-7AC7-5623-9E7B-BEF76CE8D87D}"/>
              </a:ext>
            </a:extLst>
          </p:cNvPr>
          <p:cNvSpPr/>
          <p:nvPr/>
        </p:nvSpPr>
        <p:spPr>
          <a:xfrm>
            <a:off x="6858000" y="6512107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887887E-FB6F-E254-28DB-5B1D1181E0F9}"/>
              </a:ext>
            </a:extLst>
          </p:cNvPr>
          <p:cNvSpPr/>
          <p:nvPr/>
        </p:nvSpPr>
        <p:spPr>
          <a:xfrm>
            <a:off x="9982200" y="3467100"/>
            <a:ext cx="3124200" cy="7620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36421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3679C4-0194-F479-5951-EF43A6067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3DBECDF-6952-D4FD-B0C7-E712C17F158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660C49A-BF14-CEAC-4D63-9844B6AA9EFA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0D5A8AD-6432-FEB8-250B-8103BBD70A14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2FA071A-37FA-990C-8C0D-38B93759361A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271EEE3-130F-86FF-C160-E0B4A66A20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BF5EA7B-76FA-E4D4-C466-E4607C9DBF57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93CBF9F7-A61F-E591-B113-66BB63673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B4091B8-ACAD-2E6F-1A7F-B64AEAADEA82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8362</a:t>
            </a:r>
            <a:endParaRPr lang="fr-FR" sz="115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278850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9C440-C315-0C85-A5AB-C8C166A06D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98FE719-6130-3015-0F18-95F00E70368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40F610C-DF0D-3BB1-DE4A-6039E82D6940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2838261-4D7A-DEF0-2C83-13DCE5DFB803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61E076-1CEC-71EE-D053-4A2749118D1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D9CACF6-ADD6-CC9E-2D0B-B54791602F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BD9E9C6C-4A68-2942-A6E2-EC86754D919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7E352327-C73D-E6EA-F300-723A52092A8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3C408D2-0FC1-BF44-202B-3E69578025D6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6498</a:t>
            </a:r>
            <a:endParaRPr lang="fr-FR" sz="13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08446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العرض( مناولة /نمذجة/ممارسة في مجموعات أو </a:t>
            </a:r>
            <a:r>
              <a:rPr lang="ar-SA" sz="3200" b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ثنائيات)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sac, accessoire, texte&#10;&#10;Le contenu généré par l’IA peut être incorrect.">
            <a:extLst>
              <a:ext uri="{FF2B5EF4-FFF2-40B4-BE49-F238E27FC236}">
                <a16:creationId xmlns:a16="http://schemas.microsoft.com/office/drawing/2014/main" id="{CFC2D76C-584F-C6A6-3DE3-AAD6F14D8A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7044" y="6272619"/>
            <a:ext cx="1103427" cy="1214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72A4DE-2074-96DD-B5FB-B5CF12F89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78A60D-A0BD-3A16-19C0-FE3C1B55D01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2FFC99-75DB-946E-FB69-04945A1D3ED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59A9D0-A00F-CAFA-8CA7-39761A363C0A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7683962-3E41-90CA-6C7C-711E22D3FED1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0A023974-AC99-F83F-1A61-D4A4AC258FC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DAD889E-E262-13EA-EBF7-6179137BEA6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F8CDC3A-EB9C-8108-B4B6-10F012E6CA1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59F1D40-05A5-BC32-2C21-643D63E960B1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9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ستة آلاف وأربع مئة وثمانية وتسعون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310989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E2C53C-4100-FB97-7182-C134012DE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74027B2-DF19-337A-8A8A-97F880D6CA09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B30B93-106A-FBC1-37C7-4B662CD3A0D1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7B280F3-59FC-DA15-D713-5E663CC55D1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1993839-96E3-2913-CE18-5201953345D4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4595491B-A986-1CD0-3AB3-C80EFC8C058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F53F6A6-AAFD-A89C-87E4-CA13F021A24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404B016-5B3F-78F5-E821-6FBFCB6DB5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4EC9DA19-3A8A-7C04-8BB7-224FBA86A3CE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7065</a:t>
            </a:r>
            <a:endParaRPr lang="fr-FR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71400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62127-FEB5-F011-50B2-A87C4ABEB7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99B3EAE-DEAE-7586-E621-F50E62A4BC2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B333A-B059-001A-BB97-D9AB99F54222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BFC8395-8E1A-D468-BD4C-67D9088E461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FF4D74-EE71-2A58-5359-A2FBE5F41777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5832A4E-3063-57DC-FDFF-975A8A76B14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49A533BB-1A04-96A6-35ED-DC6839EAFDD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5E66EF6-00DB-E58D-E4D9-1FE17A0CAD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67DA494-C816-C7D5-4630-2A7C8DD068A4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سبعة آلاف وخمسة وستون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710797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28D3E9-9640-0727-4F31-A464A8F00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0B08C5D-0FBC-30C9-0739-65E9E17E125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88CD1B0-88E8-4F1C-A7E3-BF7145C8BD4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17F134-5FAC-6C60-ABBA-35FC77B36C50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D9127A-C921-3FD6-7472-FDFF92D190B6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11F27C60-273D-3D5A-24F2-DFC3AC79430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D5452257-987A-0242-9AEA-2C63FE56B7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A6EC038-838E-EA2C-875D-D55A1C665A1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739BDF54-F8C2-1612-4E8F-0929ED4D95C9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1005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85300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7CE14B-FB50-76FB-DC01-A0F9DE3F46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002B56-C1C4-D341-FBA6-FB955544F848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62D0EED-898B-A284-2620-AC4897791BA5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730F8A-80F3-2B18-1918-A3E493409EFD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1DBDF34-3892-6638-C6E5-0EDAAB89633C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55E8439-26EA-4A52-45FF-04B392E8A2A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8C54C30F-58EE-8334-56AE-BA814B2B8D0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5BB3B9B-25AC-43B1-4627-B4F5AEE4405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F4D303-7685-6B21-1C81-D78708108EF3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38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 وخمسة</a:t>
            </a:r>
            <a:endParaRPr lang="fr-FR" sz="13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870448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AC8D5-70FB-0014-8ED7-E40DE6ACB0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B442B3-11E9-CFA9-1B49-20BFE592925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990E825-AED2-8696-21A1-2027371F72A9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B408D-3493-71DA-A7B0-CD5479B00676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0ED337-9AA5-C714-C3CE-672FC6365FD9}"/>
              </a:ext>
            </a:extLst>
          </p:cNvPr>
          <p:cNvSpPr txBox="1"/>
          <p:nvPr/>
        </p:nvSpPr>
        <p:spPr>
          <a:xfrm>
            <a:off x="838200" y="863026"/>
            <a:ext cx="11601417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أكتبوا العدد بالحروف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3743839A-7D3D-DE5D-68F7-E11F6E3E624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1E3F59C9-60D0-0287-87FB-5745DBCBC2F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70B5FDB-EAAC-23E4-1D99-6F971A019E5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025" t="14561" r="11389" b="14089"/>
          <a:stretch>
            <a:fillRect/>
          </a:stretch>
        </p:blipFill>
        <p:spPr>
          <a:xfrm>
            <a:off x="590583" y="1141583"/>
            <a:ext cx="1371600" cy="975360"/>
          </a:xfrm>
          <a:prstGeom prst="round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1F2A1E-6E17-1D20-ED33-F4C970B6F7A3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fr-FR" sz="199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4000 + 50 + 8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619375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43B36A-D7E0-69DB-470C-B4B90A1CD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CD29D95-2012-8626-0D9A-A2E2A3C3F991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7E76AC-15A4-DF28-FABD-E265A2C8E1B4}"/>
              </a:ext>
            </a:extLst>
          </p:cNvPr>
          <p:cNvSpPr/>
          <p:nvPr/>
        </p:nvSpPr>
        <p:spPr>
          <a:xfrm>
            <a:off x="275852" y="2704006"/>
            <a:ext cx="13164293" cy="711397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53B56E-8213-A439-2A4A-286CE09257CF}"/>
              </a:ext>
            </a:extLst>
          </p:cNvPr>
          <p:cNvSpPr/>
          <p:nvPr/>
        </p:nvSpPr>
        <p:spPr>
          <a:xfrm>
            <a:off x="-1" y="752745"/>
            <a:ext cx="13716001" cy="175303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B71AD19-21ED-B6DD-E8B1-45E72715E9F7}"/>
              </a:ext>
            </a:extLst>
          </p:cNvPr>
          <p:cNvSpPr txBox="1"/>
          <p:nvPr/>
        </p:nvSpPr>
        <p:spPr>
          <a:xfrm>
            <a:off x="838200" y="863026"/>
            <a:ext cx="116014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أحد المتعلمين للتصحيح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يصف المتعلم خطوات الحل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F1E77CC2-4342-0D5F-6793-01DE699A4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0C9DA71-3CC5-6725-318C-E1433EAF198D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4EA2B7D-0916-E6D8-7F9E-D3C4CE6DCC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83" y="925222"/>
            <a:ext cx="1148959" cy="82179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DF459F-69A0-311C-C016-1C38D9677F46}"/>
              </a:ext>
            </a:extLst>
          </p:cNvPr>
          <p:cNvSpPr/>
          <p:nvPr/>
        </p:nvSpPr>
        <p:spPr>
          <a:xfrm>
            <a:off x="914401" y="4610100"/>
            <a:ext cx="11742004" cy="320040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115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أربعة آلاف وثمانية وخمسون</a:t>
            </a:r>
            <a:endParaRPr lang="fr-FR" sz="88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480775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23AE1-C766-3C89-6640-5050C4DE53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F75C52-75E4-C2FF-2164-D1587B8AAC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4E41272-65A6-AC79-6B37-425834703F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617F7FB-6974-F71F-462B-DB107C0FC8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AC757726-EC58-A3F1-896D-73A1947ADB10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وإنجاز عملية </a:t>
            </a:r>
            <a:r>
              <a:rPr lang="ar-S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ضرب </a:t>
            </a:r>
          </a:p>
          <a:p>
            <a:pPr algn="ctr" defTabSz="685834"/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15 دقيقة</a:t>
            </a:r>
          </a:p>
        </p:txBody>
      </p:sp>
    </p:spTree>
    <p:extLst>
      <p:ext uri="{BB962C8B-B14F-4D97-AF65-F5344CB8AC3E}">
        <p14:creationId xmlns:p14="http://schemas.microsoft.com/office/powerpoint/2010/main" val="36314173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يوزع الأستاذ على كل مجموعة بطاقة تتضمن عملية ضرب ويطلب منها وضع وإنجاز العملية.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3527235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8939388" y="4786968"/>
            <a:ext cx="3038124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فردي يواصل المتعلمون التدرب على وضع وإنجاز عمليات ضرب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236750BA-4E6C-414A-3F32-D468C14CBD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062" y="5295900"/>
            <a:ext cx="4960938" cy="280400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FAE8290-B533-5F14-55EF-420F783A6778}"/>
              </a:ext>
            </a:extLst>
          </p:cNvPr>
          <p:cNvSpPr/>
          <p:nvPr/>
        </p:nvSpPr>
        <p:spPr>
          <a:xfrm>
            <a:off x="2209800" y="8289735"/>
            <a:ext cx="4419600" cy="7399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يركز الأستاذ على المتعلمين الذين يجدون صعوبات في وضع وإنجاز عمليات ضرب</a:t>
            </a:r>
            <a:endParaRPr lang="fr-FR" sz="2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50802604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6086A4-BF44-9104-2F46-124CE72FC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486AE2F-3AB2-24B0-463C-75631F3F90E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9D4F32-13FA-05DC-7B82-66B7C45886E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A0AA8A7-233B-46C7-F127-B6F446B15464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0B7071-31BD-4AA9-1D1E-EA03A37708EA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C902E38-3908-67D2-BEBE-38B4114C18A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2F86F0-ED57-3E48-872D-7F81BF367EF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F48CA6F6-048C-4DC7-DD6F-50E89FA132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9BF5D5FB-73FA-B564-77E9-DCCB760B5F06}"/>
              </a:ext>
            </a:extLst>
          </p:cNvPr>
          <p:cNvSpPr/>
          <p:nvPr/>
        </p:nvSpPr>
        <p:spPr>
          <a:xfrm flipH="1">
            <a:off x="4072123" y="3859079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095F52-82DD-F56A-EED6-4F8A664BFD10}"/>
              </a:ext>
            </a:extLst>
          </p:cNvPr>
          <p:cNvGrpSpPr/>
          <p:nvPr/>
        </p:nvGrpSpPr>
        <p:grpSpPr>
          <a:xfrm>
            <a:off x="4457700" y="4009936"/>
            <a:ext cx="4686300" cy="4998449"/>
            <a:chOff x="4457700" y="4009936"/>
            <a:chExt cx="4686300" cy="499844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1BEFF6-4C4E-775E-97F1-89209CE69FE1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056A0E2-742D-FA78-B346-F59AB7731DED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C3FCA6E1-1334-44FD-E3FA-B92D491E3AB1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92B87F8C-0C43-D6A6-1262-16C2F49FAD1B}"/>
                </a:ext>
              </a:extLst>
            </p:cNvPr>
            <p:cNvCxnSpPr>
              <a:cxnSpLocks/>
            </p:cNvCxnSpPr>
            <p:nvPr/>
          </p:nvCxnSpPr>
          <p:spPr>
            <a:xfrm>
              <a:off x="5348473" y="7658100"/>
              <a:ext cx="37955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90C70D7A-623E-18AC-FD5F-24649DFC729D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5EE3AD-8A92-8B8C-75E5-C3068EAB1EA4}"/>
                </a:ext>
              </a:extLst>
            </p:cNvPr>
            <p:cNvSpPr txBox="1"/>
            <p:nvPr/>
          </p:nvSpPr>
          <p:spPr>
            <a:xfrm>
              <a:off x="8039939" y="780805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F03AD34-5698-B695-EC31-9426C8DAF766}"/>
                </a:ext>
              </a:extLst>
            </p:cNvPr>
            <p:cNvSpPr txBox="1"/>
            <p:nvPr/>
          </p:nvSpPr>
          <p:spPr>
            <a:xfrm>
              <a:off x="6679841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3CBAC0-B702-3329-C92E-5153CBFC8105}"/>
                </a:ext>
              </a:extLst>
            </p:cNvPr>
            <p:cNvSpPr txBox="1"/>
            <p:nvPr/>
          </p:nvSpPr>
          <p:spPr>
            <a:xfrm>
              <a:off x="5378953" y="776809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8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74C161-580F-FA1F-F755-9CDD5BC25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2115AAE-5754-303D-A955-7AD9D3DD7D9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C5C598-A780-CA48-7F2E-88FEDF7B7DB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52E8E94-1747-2004-3CC9-5E3F1F5290A3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FF4B56-C857-9DC8-0CD2-42B216136F1C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75D5FE-09DF-8405-95CF-6AF6D26A2A4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12E75A9-FE32-3C7E-16CB-D2E0EF56E4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6BBC865F-A1F1-DE1C-56C0-C1D5E0BF86BD}"/>
              </a:ext>
            </a:extLst>
          </p:cNvPr>
          <p:cNvGrpSpPr/>
          <p:nvPr/>
        </p:nvGrpSpPr>
        <p:grpSpPr>
          <a:xfrm>
            <a:off x="4457700" y="4009936"/>
            <a:ext cx="5419708" cy="5081242"/>
            <a:chOff x="4457700" y="4009936"/>
            <a:chExt cx="5419708" cy="5081242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74949DA0-6FE0-6F4F-2EEF-7ED783C7B8E3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99D24DD-19FD-63E5-7F27-D370AB28F33A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6DA31DB-FF1C-AF91-1F76-2CF4E4A4A49B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7FCA47D7-2783-2037-67F4-B61A6A8CAFE6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9A646B7-F8BA-B891-79AC-A00FF19B3A20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0E3A9E4-CE68-208E-6D74-2388ED32CA80}"/>
                </a:ext>
              </a:extLst>
            </p:cNvPr>
            <p:cNvSpPr txBox="1"/>
            <p:nvPr/>
          </p:nvSpPr>
          <p:spPr>
            <a:xfrm>
              <a:off x="7868489" y="78527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2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3D4DE7F-5369-8FFF-A364-CE67F86DD4CE}"/>
                </a:ext>
              </a:extLst>
            </p:cNvPr>
            <p:cNvSpPr txBox="1"/>
            <p:nvPr/>
          </p:nvSpPr>
          <p:spPr>
            <a:xfrm>
              <a:off x="6473262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1B83EF54-913B-E587-C2A3-8F21FB94B888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</p:grpSp>
      <p:pic>
        <p:nvPicPr>
          <p:cNvPr id="4" name="Image 3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CB931214-8EE1-CC60-F3BC-4515D90EA8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A41E96C-0417-52A8-CB73-782F36CD9922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7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4347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D3BD8E-F439-3928-59C7-D49F4629A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BC3736-C2A1-033F-648A-C732E137774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D6653C-E7A6-9C1B-FC01-4E66649130E3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07EF0B-AFB2-3102-41F8-DD1E7777EE58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9C0B6D1-D164-2B49-F1F2-0B5E275D761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سباق عمليات ضرب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إنجاز العملية في أقل من دقيقة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BDFDC6F-62A8-E062-3A6D-B8B77FE5B74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529E38C-1F10-EE30-505F-ED5F5872607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7" name="Image 6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15EDDE7-2EBF-5484-F196-195ABBD22B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4" name="Rectangle : coins arrondis 18 - 2">
            <a:extLst>
              <a:ext uri="{FF2B5EF4-FFF2-40B4-BE49-F238E27FC236}">
                <a16:creationId xmlns:a16="http://schemas.microsoft.com/office/drawing/2014/main" id="{87551A9B-4B48-DC04-F825-AE4C6FFE600C}"/>
              </a:ext>
            </a:extLst>
          </p:cNvPr>
          <p:cNvSpPr/>
          <p:nvPr/>
        </p:nvSpPr>
        <p:spPr>
          <a:xfrm flipH="1">
            <a:off x="4081631" y="3848100"/>
            <a:ext cx="6181353" cy="5334000"/>
          </a:xfrm>
          <a:prstGeom prst="roundRect">
            <a:avLst>
              <a:gd name="adj" fmla="val 8533"/>
            </a:avLst>
          </a:prstGeom>
          <a:solidFill>
            <a:schemeClr val="bg1"/>
          </a:solidFill>
          <a:ln w="3175">
            <a:solidFill>
              <a:srgbClr val="0097B2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1" eaLnBrk="1" fontAlgn="auto" latinLnBrk="0" hangingPunct="1"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902C5ED7-C04F-75F4-255C-AD14980BA32A}"/>
              </a:ext>
            </a:extLst>
          </p:cNvPr>
          <p:cNvGrpSpPr/>
          <p:nvPr/>
        </p:nvGrpSpPr>
        <p:grpSpPr>
          <a:xfrm>
            <a:off x="4457700" y="4009936"/>
            <a:ext cx="4610100" cy="4848493"/>
            <a:chOff x="4457700" y="4009936"/>
            <a:chExt cx="4610100" cy="484849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D3372758-2623-862F-3A9C-F7177CECC379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E55564D-EE32-764B-21E3-3434029F5454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AD46D-CE56-ACB3-A4F1-CAEA096DEBE8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7C7D10E-124C-59CF-5164-40C1F835FA9E}"/>
                </a:ext>
              </a:extLst>
            </p:cNvPr>
            <p:cNvCxnSpPr>
              <a:cxnSpLocks/>
            </p:cNvCxnSpPr>
            <p:nvPr/>
          </p:nvCxnSpPr>
          <p:spPr>
            <a:xfrm>
              <a:off x="5767573" y="7658100"/>
              <a:ext cx="3300227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ACA01C0F-B146-2B7E-AE4B-178561FB82EC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BC81C487-9FD9-F744-4F94-AD26008DB90B}"/>
                </a:ext>
              </a:extLst>
            </p:cNvPr>
            <p:cNvSpPr txBox="1"/>
            <p:nvPr/>
          </p:nvSpPr>
          <p:spPr>
            <a:xfrm>
              <a:off x="8015191" y="7658100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4C8D2CD-7690-8BEF-3F60-0F4D87EFE421}"/>
                </a:ext>
              </a:extLst>
            </p:cNvPr>
            <p:cNvSpPr txBox="1"/>
            <p:nvPr/>
          </p:nvSpPr>
          <p:spPr>
            <a:xfrm>
              <a:off x="6517954" y="761056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4460F1-079C-9BB2-4419-ACF24653BC6F}"/>
                </a:ext>
              </a:extLst>
            </p:cNvPr>
            <p:cNvSpPr txBox="1"/>
            <p:nvPr/>
          </p:nvSpPr>
          <p:spPr>
            <a:xfrm>
              <a:off x="5122727" y="7634333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7200" b="1" dirty="0"/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292391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B36CBF-F0A6-6CDB-831B-011485BA2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7B32B6-2360-9B0D-B907-DE55287F371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FDFC05-EED0-23C6-0962-53963C5766A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0A4A22-441A-C32F-1BA1-3335FDEA4C6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924236B-66B0-CAFC-7F3E-D7BA90102A67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6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أحد المتعلمين للتصحيح على السبورة ويصرح بخطوات الإنجاز</a:t>
            </a:r>
          </a:p>
          <a:p>
            <a:pPr marL="571500" lvl="1" indent="-5715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8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 التغذية الراجعة المناسبة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648FEFC-015B-3A20-B2CD-10E1B5F67FE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44A5F6A-23EE-DFD6-C23A-FAA064FE65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9" name="Groupe 18">
            <a:extLst>
              <a:ext uri="{FF2B5EF4-FFF2-40B4-BE49-F238E27FC236}">
                <a16:creationId xmlns:a16="http://schemas.microsoft.com/office/drawing/2014/main" id="{7002C3F7-4297-94A5-2CBB-8F409CC28B1E}"/>
              </a:ext>
            </a:extLst>
          </p:cNvPr>
          <p:cNvGrpSpPr/>
          <p:nvPr/>
        </p:nvGrpSpPr>
        <p:grpSpPr>
          <a:xfrm>
            <a:off x="4457700" y="4009936"/>
            <a:ext cx="5419708" cy="5133287"/>
            <a:chOff x="4457700" y="4009936"/>
            <a:chExt cx="5419708" cy="5133287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CCBD065E-8BDD-FD33-7B7F-68DA89FBC18D}"/>
                </a:ext>
              </a:extLst>
            </p:cNvPr>
            <p:cNvSpPr txBox="1"/>
            <p:nvPr/>
          </p:nvSpPr>
          <p:spPr>
            <a:xfrm>
              <a:off x="6324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6</a:t>
              </a:r>
              <a:endParaRPr lang="fr-FR" sz="7200" b="1" dirty="0"/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014FAF3D-EE92-5155-98C3-70D10F301FB9}"/>
                </a:ext>
              </a:extLst>
            </p:cNvPr>
            <p:cNvSpPr txBox="1"/>
            <p:nvPr/>
          </p:nvSpPr>
          <p:spPr>
            <a:xfrm>
              <a:off x="7848600" y="4009936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9</a:t>
              </a:r>
              <a:endParaRPr lang="fr-FR" sz="7200" b="1" dirty="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BEB7D5CD-8751-EDF7-5B03-7C914716F672}"/>
                </a:ext>
              </a:extLst>
            </p:cNvPr>
            <p:cNvSpPr txBox="1"/>
            <p:nvPr/>
          </p:nvSpPr>
          <p:spPr>
            <a:xfrm>
              <a:off x="7822769" y="5925915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7</a:t>
              </a:r>
              <a:endParaRPr lang="fr-FR" sz="7200" b="1" dirty="0"/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F506C595-D4FA-B089-4977-B89933B58EC3}"/>
                </a:ext>
              </a:extLst>
            </p:cNvPr>
            <p:cNvCxnSpPr/>
            <p:nvPr/>
          </p:nvCxnSpPr>
          <p:spPr>
            <a:xfrm>
              <a:off x="4467208" y="7658100"/>
              <a:ext cx="5410200" cy="0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2612607-7784-1D0D-4235-495937722F83}"/>
                </a:ext>
              </a:extLst>
            </p:cNvPr>
            <p:cNvSpPr txBox="1"/>
            <p:nvPr/>
          </p:nvSpPr>
          <p:spPr>
            <a:xfrm>
              <a:off x="4457700" y="5335293"/>
              <a:ext cx="8382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4000" b="1" dirty="0"/>
                <a:t>X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76D31C75-8058-965D-D83F-3AB6BA2220FA}"/>
                </a:ext>
              </a:extLst>
            </p:cNvPr>
            <p:cNvSpPr txBox="1"/>
            <p:nvPr/>
          </p:nvSpPr>
          <p:spPr>
            <a:xfrm>
              <a:off x="7822769" y="7942894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3</a:t>
              </a:r>
              <a:endParaRPr lang="fr-FR" sz="7200" b="1" dirty="0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EBE931E-740A-1819-125C-71D0B70489CA}"/>
                </a:ext>
              </a:extLst>
            </p:cNvPr>
            <p:cNvSpPr txBox="1"/>
            <p:nvPr/>
          </p:nvSpPr>
          <p:spPr>
            <a:xfrm>
              <a:off x="6324600" y="7896727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8</a:t>
              </a:r>
              <a:endParaRPr lang="fr-FR" sz="7200" b="1" dirty="0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EC0EC03-6C55-0D69-F351-440905DC8984}"/>
                </a:ext>
              </a:extLst>
            </p:cNvPr>
            <p:cNvSpPr txBox="1"/>
            <p:nvPr/>
          </p:nvSpPr>
          <p:spPr>
            <a:xfrm>
              <a:off x="4929373" y="7890849"/>
              <a:ext cx="8382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sz="7200" b="1" dirty="0"/>
                <a:t>4</a:t>
              </a:r>
              <a:endParaRPr lang="fr-FR" sz="7200" b="1" dirty="0"/>
            </a:p>
          </p:txBody>
        </p:sp>
      </p:grpSp>
      <p:pic>
        <p:nvPicPr>
          <p:cNvPr id="10" name="Image 9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82F2EBEE-13B8-854E-FCF3-AB6C17FAA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A9600E9-FB3F-72B0-51B3-70C793A91B96}"/>
              </a:ext>
            </a:extLst>
          </p:cNvPr>
          <p:cNvSpPr txBox="1"/>
          <p:nvPr/>
        </p:nvSpPr>
        <p:spPr>
          <a:xfrm>
            <a:off x="6477000" y="3767220"/>
            <a:ext cx="53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6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716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C1CE94-6B6C-FAA6-2183-CF38A46CA0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2A0F02-3089-F010-A8AB-471C52480E3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870219B-3B4F-8E14-D9D3-A75500DB90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32BC17E-0B93-EA1C-F0E4-8EEAD113D8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BAC51258-5205-FFD9-AA5E-0946DB668757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عمليات وحل المسائل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التدرب على حل مسائل باستعمال استراتيجية الأسئلة الأربعة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22650385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4AD8BC5E-2B5F-0EA5-1069-13642DAFFD6C}"/>
              </a:ext>
            </a:extLst>
          </p:cNvPr>
          <p:cNvSpPr/>
          <p:nvPr/>
        </p:nvSpPr>
        <p:spPr>
          <a:xfrm>
            <a:off x="1409698" y="3483924"/>
            <a:ext cx="10896600" cy="5455485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7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ملونةٍ، فما مجموع عدد الأقلامِ الملونةِ الموزّعةِ؟</a:t>
            </a:r>
            <a:endParaRPr lang="ar-MA" sz="7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185743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يقرا الأستاذ المسألة و  يطرح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0053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تابعوا معي سنتعرف على كيفية حل المسالة باستخدام استراتيجية الأسئلة الأربعة.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سنحاول أولا استخراج المعلومات الواردة في المسألة.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1-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المعلومات الواردة في المسألة؟</a:t>
            </a:r>
            <a:endParaRPr lang="fr-FR" sz="72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73BB746A-8217-C11A-B954-5C4314078FF5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3296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426372" y="3978355"/>
            <a:ext cx="6591906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370723" y="4108668"/>
            <a:ext cx="6591906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المعلومات الواردة في المسألة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 علبا للأقلام على 25 تلميذا.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في كل علبة 8 أقلام.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017EB6-C984-6FF9-CB28-F14D210BC1A1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2311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التعرف على المعلومات الواردة في المسألة سنحاول أن نحدد ما المطلوب منا في هذه المسألة.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FF0000"/>
                </a:solidFill>
              </a:rPr>
              <a:t>2-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المطلوب مني؟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C00234-BD2B-4CFE-4B1C-347C5265616A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240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هو:</a:t>
            </a:r>
          </a:p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البحث عن عدد الأقلام الملونة الموزعة.</a:t>
            </a:r>
            <a:endParaRPr lang="fr-FR" sz="48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B5B6E5C-06B8-4455-B69F-47B88B2673FA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77217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2667000" y="4926897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وتفكيك الأعداد من 0 إلى 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313032" y="5508979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وضع وانجاز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ضرب في الأعداد من 0 إلى 99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المرحلة الأخيرة سنحدد ماذا علينا أن نفعل بالضبط لإيجاد المطلوب.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السؤال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fr-FR" sz="6000" dirty="0">
                <a:solidFill>
                  <a:srgbClr val="FF0000"/>
                </a:solidFill>
              </a:rPr>
              <a:t> 3</a:t>
            </a:r>
            <a:r>
              <a:rPr lang="ar-SA" sz="6000" dirty="0">
                <a:solidFill>
                  <a:srgbClr val="FF0000"/>
                </a:solidFill>
              </a:rPr>
              <a:t>- </a:t>
            </a:r>
            <a:r>
              <a:rPr lang="ar-SA" sz="7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علينا أن نفعل؟ ولماذا؟</a:t>
            </a:r>
            <a:endParaRPr lang="fr-FR" sz="7200" dirty="0"/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4E7C6C1-020F-5A1B-B274-749F444B9C5B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980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الجواب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الحل</a:t>
            </a:r>
            <a:endParaRPr lang="ar-MA" sz="4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676806" y="4407487"/>
            <a:ext cx="618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في كل علبة.</a:t>
            </a:r>
          </a:p>
          <a:p>
            <a:pPr marL="914400" indent="-914400" algn="r" rtl="1">
              <a:buFont typeface="+mj-lt"/>
              <a:buAutoNum type="arabicPeriod"/>
            </a:pPr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الموزعة.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1107735" y="6570177"/>
            <a:ext cx="56387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60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لإيجاد المطلوب عليّ أن أقوم بعملية الضرب.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65C645C-3CF7-68C0-2BCF-F67042B8D591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669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 لماذا سنجري عملية الضرب لإيجاد حل المسألة.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الموزعة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D120A4AB-4056-3661-636F-B230C24916CD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951FACE4-5570-D054-742C-C0CD35D75E70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في كل علبة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FD53A71F-A105-F897-0949-25A5D9B9B91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التلاميذ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04BEB6E-A084-B00A-3534-755B866B3B21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192D930-F8E0-AABA-978D-60451DC09466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في كل علبة</a:t>
            </a:r>
          </a:p>
        </p:txBody>
      </p:sp>
    </p:spTree>
    <p:extLst>
      <p:ext uri="{BB962C8B-B14F-4D97-AF65-F5344CB8AC3E}">
        <p14:creationId xmlns:p14="http://schemas.microsoft.com/office/powerpoint/2010/main" val="25554483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5616EA-9973-6F35-E1C6-48F3F8347D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AF4D768-1955-577F-CDC9-62135412018B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20F76D-9E60-78CC-3BFD-6FEFD06A63A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8F4BD4A-B4FE-CA34-F5E8-AA81A7AB051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E21C6E2-466D-1D5E-5A83-53E95F6B5663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أقلام 25 مرة بعدد التلاميذ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3C79696-5646-5CD1-A665-B14D8056D31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C155C26-A59E-E25A-2DBF-C2504EF29FF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32E9A33-0650-B9D0-3478-340485F7A81A}"/>
              </a:ext>
            </a:extLst>
          </p:cNvPr>
          <p:cNvSpPr/>
          <p:nvPr/>
        </p:nvSpPr>
        <p:spPr>
          <a:xfrm>
            <a:off x="533400" y="3188799"/>
            <a:ext cx="12756229" cy="1596189"/>
          </a:xfrm>
          <a:prstGeom prst="round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Accolade ouvrante 11">
            <a:extLst>
              <a:ext uri="{FF2B5EF4-FFF2-40B4-BE49-F238E27FC236}">
                <a16:creationId xmlns:a16="http://schemas.microsoft.com/office/drawing/2014/main" id="{87201BF6-8BA3-288E-B2D3-C0680A566118}"/>
              </a:ext>
            </a:extLst>
          </p:cNvPr>
          <p:cNvSpPr/>
          <p:nvPr/>
        </p:nvSpPr>
        <p:spPr>
          <a:xfrm rot="16200000">
            <a:off x="6461280" y="1053612"/>
            <a:ext cx="1143000" cy="1267557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1" name="Rectangle : coins arrondis 4">
            <a:extLst>
              <a:ext uri="{FF2B5EF4-FFF2-40B4-BE49-F238E27FC236}">
                <a16:creationId xmlns:a16="http://schemas.microsoft.com/office/drawing/2014/main" id="{E03201BB-76EC-7689-8267-3BC04738763A}"/>
              </a:ext>
            </a:extLst>
          </p:cNvPr>
          <p:cNvSpPr/>
          <p:nvPr/>
        </p:nvSpPr>
        <p:spPr>
          <a:xfrm>
            <a:off x="533400" y="4899615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أقلام</a:t>
            </a: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BB7C6913-D173-DE40-8184-A95A276089E7}"/>
              </a:ext>
            </a:extLst>
          </p:cNvPr>
          <p:cNvSpPr/>
          <p:nvPr/>
        </p:nvSpPr>
        <p:spPr>
          <a:xfrm>
            <a:off x="5029200" y="8072130"/>
            <a:ext cx="4114800" cy="1347743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 تلميذا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4E7F6A6-0823-FA22-E0C7-377B58FC8D69}"/>
              </a:ext>
            </a:extLst>
          </p:cNvPr>
          <p:cNvSpPr txBox="1"/>
          <p:nvPr/>
        </p:nvSpPr>
        <p:spPr>
          <a:xfrm>
            <a:off x="3628655" y="5859231"/>
            <a:ext cx="68869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dirty="0"/>
              <a:t>................................................................................................</a:t>
            </a:r>
            <a:endParaRPr lang="fr-FR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B2D46E6-9DE2-ADA5-F641-A76742CB63E8}"/>
              </a:ext>
            </a:extLst>
          </p:cNvPr>
          <p:cNvSpPr/>
          <p:nvPr/>
        </p:nvSpPr>
        <p:spPr>
          <a:xfrm>
            <a:off x="10551168" y="4936423"/>
            <a:ext cx="2819400" cy="1920284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 أقلام</a:t>
            </a:r>
          </a:p>
        </p:txBody>
      </p:sp>
    </p:spTree>
    <p:extLst>
      <p:ext uri="{BB962C8B-B14F-4D97-AF65-F5344CB8AC3E}">
        <p14:creationId xmlns:p14="http://schemas.microsoft.com/office/powerpoint/2010/main" val="1281563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حل المسألة.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لبعض المتعلمين اقتراح عملية الجمع</a:t>
            </a:r>
            <a:endParaRPr lang="fr-FR" sz="2400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كم عدد الأقلامِ الملونةِ الموزّعةِ؟</a:t>
            </a:r>
            <a:endParaRPr lang="ar-MA" sz="36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990600" y="4285322"/>
            <a:ext cx="58674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عدد الأقلام الملونة الموزعة:</a:t>
            </a:r>
          </a:p>
          <a:p>
            <a:pPr algn="ctr" rtl="1"/>
            <a:r>
              <a:rPr lang="fr-FR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 X 8 = 200</a:t>
            </a:r>
          </a:p>
          <a:p>
            <a:pPr algn="ctr" rtl="1"/>
            <a:r>
              <a:rPr lang="ar-SA" sz="96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قلما.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6A0D3B-FA4A-BE13-BE25-2ECA7801BA91}"/>
              </a:ext>
            </a:extLst>
          </p:cNvPr>
          <p:cNvSpPr/>
          <p:nvPr/>
        </p:nvSpPr>
        <p:spPr>
          <a:xfrm>
            <a:off x="7238482" y="3211656"/>
            <a:ext cx="6051147" cy="6212318"/>
          </a:xfrm>
          <a:prstGeom prst="roundRect">
            <a:avLst/>
          </a:prstGeom>
          <a:solidFill>
            <a:schemeClr val="bg1">
              <a:lumMod val="75000"/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just" rtl="1"/>
            <a:r>
              <a:rPr lang="ar-SA" sz="60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وزّع المديرُ علبَ أقلامٍ ملونةٍ على 25 تلميذا. أعطى كلّ تلميذٍ علبة واحدة. إذا كان في العلبة الواحدة 8 أقلامٍ   ملونةٍ. فكم عدد الأقلامِ الملونةِ الموزّعةِ؟</a:t>
            </a:r>
            <a:endParaRPr lang="ar-MA" sz="6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44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BDA12-957E-7437-C51A-C9C2F5514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CA34049-631E-FB64-7B2D-7479DA74D3B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FE4B426C-E0FA-B1FC-6615-3221B816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00" y="7994650"/>
            <a:ext cx="2387600" cy="23876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055D629E-6817-C8FE-6834-8A5525687B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8293100"/>
            <a:ext cx="2184400" cy="2184400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F99A3080-E87F-119E-6C9D-DF96E9676254}"/>
              </a:ext>
            </a:extLst>
          </p:cNvPr>
          <p:cNvSpPr/>
          <p:nvPr/>
        </p:nvSpPr>
        <p:spPr>
          <a:xfrm>
            <a:off x="2133600" y="723900"/>
            <a:ext cx="8915400" cy="88392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S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ar-MA" sz="66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تمارين على الكراسة</a:t>
            </a:r>
          </a:p>
          <a:p>
            <a:pPr algn="ctr" defTabSz="685834">
              <a:lnSpc>
                <a:spcPts val="11099"/>
              </a:lnSpc>
            </a:pPr>
            <a:r>
              <a:rPr lang="ar-MA" sz="40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10 دقائق</a:t>
            </a:r>
          </a:p>
        </p:txBody>
      </p:sp>
    </p:spTree>
    <p:extLst>
      <p:ext uri="{BB962C8B-B14F-4D97-AF65-F5344CB8AC3E}">
        <p14:creationId xmlns:p14="http://schemas.microsoft.com/office/powerpoint/2010/main" val="35608482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0AEDD-9E14-FCDC-00F7-08AF1041D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3522294-6C80-1628-4E4C-1077351EDD1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7FD61BC-DC31-653B-5CCB-340533D3B639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DB72596-1CD9-363A-362D-933B31124F0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D245EE7-485C-512F-42D9-CD77EF8CC118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خدوا كراساتكم ،أنجزوا التمرين رقم 1 الصفحة 44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DE81340-7541-6147-04BF-9E25187E64F7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64AB917-0E25-4860-2660-821F44F6E8B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29D3B13-B271-F7F3-FAA0-9616FAA929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b="67924"/>
          <a:stretch>
            <a:fillRect/>
          </a:stretch>
        </p:blipFill>
        <p:spPr>
          <a:xfrm>
            <a:off x="457200" y="3467687"/>
            <a:ext cx="12719670" cy="464526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BEF739D-BB23-300B-0CB5-EA7E77ABB7FB}"/>
              </a:ext>
            </a:extLst>
          </p:cNvPr>
          <p:cNvSpPr/>
          <p:nvPr/>
        </p:nvSpPr>
        <p:spPr>
          <a:xfrm>
            <a:off x="457200" y="4133851"/>
            <a:ext cx="4953000" cy="396239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24509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21353-1755-FA36-178F-48373BDECA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9E55A-F35D-BB39-8382-C3DB46D1EE7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E1B41D8-C434-8D7B-6AED-4666A94AE82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1051A3-BC6E-D636-B718-B3840BC2F28A}"/>
              </a:ext>
            </a:extLst>
          </p:cNvPr>
          <p:cNvSpPr/>
          <p:nvPr/>
        </p:nvSpPr>
        <p:spPr>
          <a:xfrm>
            <a:off x="-1" y="7586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8EEC18C-AEF5-E5F8-1F73-28892FBA43E7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888419-80BD-8407-D3CB-C917147CA3C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286B4BD-9C08-FD02-0F48-024D9CEB4DD8}"/>
              </a:ext>
            </a:extLst>
          </p:cNvPr>
          <p:cNvGraphicFramePr>
            <a:graphicFrameLocks noGrp="1"/>
          </p:cNvGraphicFramePr>
          <p:nvPr/>
        </p:nvGraphicFramePr>
        <p:xfrm>
          <a:off x="0" y="3810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B355081-564B-E719-070D-87739ECA4D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25" b="67924"/>
          <a:stretch>
            <a:fillRect/>
          </a:stretch>
        </p:blipFill>
        <p:spPr>
          <a:xfrm>
            <a:off x="349855" y="3233812"/>
            <a:ext cx="12719670" cy="464526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44FE0C-1E0A-2B30-A875-D2ED3B68895B}"/>
              </a:ext>
            </a:extLst>
          </p:cNvPr>
          <p:cNvSpPr txBox="1"/>
          <p:nvPr/>
        </p:nvSpPr>
        <p:spPr>
          <a:xfrm>
            <a:off x="1924459" y="4438926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15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F791098-403B-0DBA-FF3D-DAA2BA632485}"/>
              </a:ext>
            </a:extLst>
          </p:cNvPr>
          <p:cNvSpPr txBox="1"/>
          <p:nvPr/>
        </p:nvSpPr>
        <p:spPr>
          <a:xfrm>
            <a:off x="3810000" y="576768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4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4D43A602-A895-5813-68BC-75CD40EB1D63}"/>
              </a:ext>
            </a:extLst>
          </p:cNvPr>
          <p:cNvSpPr txBox="1"/>
          <p:nvPr/>
        </p:nvSpPr>
        <p:spPr>
          <a:xfrm>
            <a:off x="1878739" y="6399339"/>
            <a:ext cx="7315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8D6E0EF1-CA5A-AFCC-6048-C26F721C41F8}"/>
              </a:ext>
            </a:extLst>
          </p:cNvPr>
          <p:cNvSpPr txBox="1"/>
          <p:nvPr/>
        </p:nvSpPr>
        <p:spPr>
          <a:xfrm>
            <a:off x="3841963" y="7084145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3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596731D-718D-419E-4610-C9D56526BA03}"/>
              </a:ext>
            </a:extLst>
          </p:cNvPr>
          <p:cNvSpPr txBox="1"/>
          <p:nvPr/>
        </p:nvSpPr>
        <p:spPr>
          <a:xfrm>
            <a:off x="3810000" y="510945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52E4BFE-5F2B-663E-A33E-84B46C5B76EC}"/>
              </a:ext>
            </a:extLst>
          </p:cNvPr>
          <p:cNvSpPr txBox="1"/>
          <p:nvPr/>
        </p:nvSpPr>
        <p:spPr>
          <a:xfrm>
            <a:off x="1981200" y="5087161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0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800315-69C5-BC6A-16AB-5AE70C46E6DF}"/>
              </a:ext>
            </a:extLst>
          </p:cNvPr>
          <p:cNvSpPr txBox="1"/>
          <p:nvPr/>
        </p:nvSpPr>
        <p:spPr>
          <a:xfrm>
            <a:off x="1924459" y="5743250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16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3919CBF-1F16-341E-C73C-589DD897DB1C}"/>
              </a:ext>
            </a:extLst>
          </p:cNvPr>
          <p:cNvSpPr txBox="1"/>
          <p:nvPr/>
        </p:nvSpPr>
        <p:spPr>
          <a:xfrm>
            <a:off x="1924459" y="7110326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18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C4E1F7F-454C-5425-AEF7-784742E16D76}"/>
              </a:ext>
            </a:extLst>
          </p:cNvPr>
          <p:cNvSpPr txBox="1"/>
          <p:nvPr/>
        </p:nvSpPr>
        <p:spPr>
          <a:xfrm>
            <a:off x="3270040" y="441616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8</a:t>
            </a:r>
            <a:endParaRPr lang="fr-FR" sz="24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746206-1490-6076-EA29-6F90EBF20470}"/>
              </a:ext>
            </a:extLst>
          </p:cNvPr>
          <p:cNvSpPr txBox="1"/>
          <p:nvPr/>
        </p:nvSpPr>
        <p:spPr>
          <a:xfrm>
            <a:off x="3239560" y="6460974"/>
            <a:ext cx="685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2400" b="1" dirty="0">
                <a:solidFill>
                  <a:srgbClr val="C00000"/>
                </a:solidFill>
              </a:rPr>
              <a:t>5</a:t>
            </a:r>
            <a:endParaRPr lang="fr-FR" sz="2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4079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انجزوا التمرين رقم 2 الصفحة 44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4AAB6789-30B0-52BC-77EB-857176956F26}"/>
              </a:ext>
            </a:extLst>
          </p:cNvPr>
          <p:cNvSpPr/>
          <p:nvPr/>
        </p:nvSpPr>
        <p:spPr>
          <a:xfrm>
            <a:off x="1143000" y="7810500"/>
            <a:ext cx="4724400" cy="340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21E79D5-1408-F709-1E69-24312AD49F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1569" r="852" b="46910"/>
          <a:stretch>
            <a:fillRect/>
          </a:stretch>
        </p:blipFill>
        <p:spPr>
          <a:xfrm>
            <a:off x="349855" y="4000894"/>
            <a:ext cx="12719670" cy="311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67998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F02624-9691-BBE4-61D6-D41EE657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8382FFB-BE7B-4278-B4C4-F3DF37F3023A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FC621-008B-821B-95C8-AAF9401F089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68F2EAF-94B0-046F-3761-67B1744C7AB0}"/>
              </a:ext>
            </a:extLst>
          </p:cNvPr>
          <p:cNvSpPr/>
          <p:nvPr/>
        </p:nvSpPr>
        <p:spPr>
          <a:xfrm>
            <a:off x="2646" y="750283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2517D8-E1D9-0110-4E8B-8BC6B59A5785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701B1BEC-449B-3A66-067E-0DA77AAAF44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89656A2-6D6A-6679-49BD-EB519A9E990B}"/>
              </a:ext>
            </a:extLst>
          </p:cNvPr>
          <p:cNvGraphicFramePr>
            <a:graphicFrameLocks noGrp="1"/>
          </p:cNvGraphicFramePr>
          <p:nvPr/>
        </p:nvGraphicFramePr>
        <p:xfrm>
          <a:off x="-48612" y="13848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10F6374-F51A-5FD6-E9DD-D27EB9DC21BE}"/>
              </a:ext>
            </a:extLst>
          </p:cNvPr>
          <p:cNvSpPr/>
          <p:nvPr/>
        </p:nvSpPr>
        <p:spPr>
          <a:xfrm>
            <a:off x="1143000" y="7810500"/>
            <a:ext cx="4724400" cy="340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28AFE42-DA0F-26CA-98A0-BC81924C5C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t="31569" r="852" b="46910"/>
          <a:stretch>
            <a:fillRect/>
          </a:stretch>
        </p:blipFill>
        <p:spPr>
          <a:xfrm>
            <a:off x="349855" y="4000894"/>
            <a:ext cx="12719670" cy="3116580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73FA2E8-E0E9-9722-4F5D-746E8DDD6FAA}"/>
              </a:ext>
            </a:extLst>
          </p:cNvPr>
          <p:cNvSpPr txBox="1"/>
          <p:nvPr/>
        </p:nvSpPr>
        <p:spPr>
          <a:xfrm>
            <a:off x="1905000" y="4991100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تسعة آلاف وثمان مئة وثلاثة وسيعون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E895255-F578-E26F-820E-F85BE9339675}"/>
              </a:ext>
            </a:extLst>
          </p:cNvPr>
          <p:cNvSpPr txBox="1"/>
          <p:nvPr/>
        </p:nvSpPr>
        <p:spPr>
          <a:xfrm>
            <a:off x="1905000" y="5647189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ألفان وثلاث مئة وسبعون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C2CAC60-5A2B-50B7-B9F8-251D43214C47}"/>
              </a:ext>
            </a:extLst>
          </p:cNvPr>
          <p:cNvSpPr txBox="1"/>
          <p:nvPr/>
        </p:nvSpPr>
        <p:spPr>
          <a:xfrm>
            <a:off x="1979001" y="6241761"/>
            <a:ext cx="6858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ألف ومئتان وأربعة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25076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1024B0F4-1EC7-E692-DB54-432FDE02C3BB}"/>
              </a:ext>
            </a:extLst>
          </p:cNvPr>
          <p:cNvGrpSpPr/>
          <p:nvPr/>
        </p:nvGrpSpPr>
        <p:grpSpPr>
          <a:xfrm>
            <a:off x="434962" y="495300"/>
            <a:ext cx="12846076" cy="9372599"/>
            <a:chOff x="312517" y="227366"/>
            <a:chExt cx="8518967" cy="6196583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12F9257-5B17-70D1-8674-4A2D7FAA20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2" name="Freeform 7">
              <a:extLst>
                <a:ext uri="{FF2B5EF4-FFF2-40B4-BE49-F238E27FC236}">
                  <a16:creationId xmlns:a16="http://schemas.microsoft.com/office/drawing/2014/main" id="{E7D99369-1583-4158-2C99-04EB4E785D5B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E51DCABB-6B80-BED7-3412-AB40559436A4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34">
                <a:spcAft>
                  <a:spcPts val="900"/>
                </a:spcAft>
                <a:defRPr/>
              </a:pPr>
              <a:r>
                <a:rPr lang="ar-MA" sz="48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للأستاذ(ة)</a:t>
              </a:r>
              <a:endParaRPr lang="fr-FR" sz="32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8A7A227-D813-48C3-4C3D-4E29CE6E6523}"/>
              </a:ext>
            </a:extLst>
          </p:cNvPr>
          <p:cNvGrpSpPr/>
          <p:nvPr/>
        </p:nvGrpSpPr>
        <p:grpSpPr>
          <a:xfrm>
            <a:off x="1570073" y="3449791"/>
            <a:ext cx="10575851" cy="4082611"/>
            <a:chOff x="1306703" y="3086100"/>
            <a:chExt cx="11102594" cy="4285950"/>
          </a:xfrm>
        </p:grpSpPr>
        <p:grpSp>
          <p:nvGrpSpPr>
            <p:cNvPr id="25" name="Groupe 24">
              <a:extLst>
                <a:ext uri="{FF2B5EF4-FFF2-40B4-BE49-F238E27FC236}">
                  <a16:creationId xmlns:a16="http://schemas.microsoft.com/office/drawing/2014/main" id="{0F8144DC-9436-0891-C10C-C08B66F28666}"/>
                </a:ext>
              </a:extLst>
            </p:cNvPr>
            <p:cNvGrpSpPr/>
            <p:nvPr/>
          </p:nvGrpSpPr>
          <p:grpSpPr>
            <a:xfrm>
              <a:off x="1306703" y="3086100"/>
              <a:ext cx="11102594" cy="4285950"/>
              <a:chOff x="500199" y="3424087"/>
              <a:chExt cx="6326224" cy="3198818"/>
            </a:xfrm>
          </p:grpSpPr>
          <p:grpSp>
            <p:nvGrpSpPr>
              <p:cNvPr id="29" name="Groupe 28">
                <a:extLst>
                  <a:ext uri="{FF2B5EF4-FFF2-40B4-BE49-F238E27FC236}">
                    <a16:creationId xmlns:a16="http://schemas.microsoft.com/office/drawing/2014/main" id="{8E0A1F96-45CF-6A83-CDEA-F7EF3DE23980}"/>
                  </a:ext>
                </a:extLst>
              </p:cNvPr>
              <p:cNvGrpSpPr/>
              <p:nvPr/>
            </p:nvGrpSpPr>
            <p:grpSpPr>
              <a:xfrm>
                <a:off x="2712699" y="3424088"/>
                <a:ext cx="4113724" cy="3198817"/>
                <a:chOff x="3077908" y="3424088"/>
                <a:chExt cx="4113724" cy="3198817"/>
              </a:xfrm>
            </p:grpSpPr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150C780B-9ED1-997E-E6D6-B40A4FE0C44E}"/>
                    </a:ext>
                  </a:extLst>
                </p:cNvPr>
                <p:cNvSpPr/>
                <p:nvPr/>
              </p:nvSpPr>
              <p:spPr>
                <a:xfrm flipH="1">
                  <a:off x="3077910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4" name="Rectangle : coins arrondis 18 - 2">
                  <a:extLst>
                    <a:ext uri="{FF2B5EF4-FFF2-40B4-BE49-F238E27FC236}">
                      <a16:creationId xmlns:a16="http://schemas.microsoft.com/office/drawing/2014/main" id="{AAFABAA0-4D9D-7A6B-156E-B1903F846F65}"/>
                    </a:ext>
                  </a:extLst>
                </p:cNvPr>
                <p:cNvSpPr/>
                <p:nvPr/>
              </p:nvSpPr>
              <p:spPr>
                <a:xfrm flipH="1">
                  <a:off x="3077908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عدة المناولة</a:t>
                  </a:r>
                </a:p>
              </p:txBody>
            </p:sp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3C730100-B4BB-3857-D8B8-641CD540FB5E}"/>
                    </a:ext>
                  </a:extLst>
                </p:cNvPr>
                <p:cNvSpPr/>
                <p:nvPr/>
              </p:nvSpPr>
              <p:spPr>
                <a:xfrm flipH="1">
                  <a:off x="5255489" y="3424088"/>
                  <a:ext cx="1936143" cy="2603412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CD813D93-0C73-5F43-B03A-09EF41FDDD41}"/>
                    </a:ext>
                  </a:extLst>
                </p:cNvPr>
                <p:cNvSpPr/>
                <p:nvPr/>
              </p:nvSpPr>
              <p:spPr>
                <a:xfrm flipH="1">
                  <a:off x="5255487" y="6159031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العرض الرقمي</a:t>
                  </a:r>
                </a:p>
              </p:txBody>
            </p:sp>
          </p:grpSp>
          <p:grpSp>
            <p:nvGrpSpPr>
              <p:cNvPr id="30" name="Groupe 29">
                <a:extLst>
                  <a:ext uri="{FF2B5EF4-FFF2-40B4-BE49-F238E27FC236}">
                    <a16:creationId xmlns:a16="http://schemas.microsoft.com/office/drawing/2014/main" id="{4C207B7C-4B48-FB5C-A64B-EA9D10AFD8D1}"/>
                  </a:ext>
                </a:extLst>
              </p:cNvPr>
              <p:cNvGrpSpPr/>
              <p:nvPr/>
            </p:nvGrpSpPr>
            <p:grpSpPr>
              <a:xfrm>
                <a:off x="500199" y="3424087"/>
                <a:ext cx="1936143" cy="3198817"/>
                <a:chOff x="556072" y="3424087"/>
                <a:chExt cx="1936143" cy="3198817"/>
              </a:xfrm>
            </p:grpSpPr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52D933B3-552B-9D49-0BC2-BD31A2001994}"/>
                    </a:ext>
                  </a:extLst>
                </p:cNvPr>
                <p:cNvSpPr/>
                <p:nvPr/>
              </p:nvSpPr>
              <p:spPr>
                <a:xfrm flipH="1">
                  <a:off x="556072" y="3424087"/>
                  <a:ext cx="1936143" cy="260341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175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1DF2AA0F-B507-3D6A-042E-6ECF13125F74}"/>
                    </a:ext>
                  </a:extLst>
                </p:cNvPr>
                <p:cNvSpPr/>
                <p:nvPr/>
              </p:nvSpPr>
              <p:spPr>
                <a:xfrm flipH="1">
                  <a:off x="556072" y="6159030"/>
                  <a:ext cx="1936143" cy="463874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4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المذكرة اليومية</a:t>
                  </a:r>
                </a:p>
              </p:txBody>
            </p:sp>
          </p:grpSp>
        </p:grp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F1A41813-5F62-D199-4970-6D175CC69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2913"/>
            <a:stretch>
              <a:fillRect/>
            </a:stretch>
          </p:blipFill>
          <p:spPr>
            <a:xfrm rot="911919">
              <a:off x="1985229" y="3548478"/>
              <a:ext cx="1798866" cy="2563434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99FD87C6-0C02-7A47-65C8-DB4996E17F0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0628581">
              <a:off x="9522571" y="4068911"/>
              <a:ext cx="2280339" cy="1709652"/>
            </a:xfrm>
            <a:prstGeom prst="rect">
              <a:avLst/>
            </a:prstGeom>
            <a:ln>
              <a:solidFill>
                <a:srgbClr val="3D8FA5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4" name="Google Shape;207;p17" descr="Une image contenant texte, capture d’écran, nombre, Police">
            <a:extLst>
              <a:ext uri="{FF2B5EF4-FFF2-40B4-BE49-F238E27FC236}">
                <a16:creationId xmlns:a16="http://schemas.microsoft.com/office/drawing/2014/main" id="{224CD29A-FD09-893A-5A48-F8B1B84F728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70825" y="5295900"/>
            <a:ext cx="1287175" cy="1364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D707B51-AB88-1513-8434-2D418C0696A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65" t="11904" r="881"/>
          <a:stretch/>
        </p:blipFill>
        <p:spPr>
          <a:xfrm>
            <a:off x="6146323" y="3855291"/>
            <a:ext cx="1878600" cy="1158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رقم 3 الصفحة 44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61635060-1527-E102-2AF2-348998956A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t="52906" r="871" b="21887"/>
          <a:stretch>
            <a:fillRect/>
          </a:stretch>
        </p:blipFill>
        <p:spPr>
          <a:xfrm>
            <a:off x="334615" y="4071046"/>
            <a:ext cx="12719670" cy="365037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FE53F83-84AA-52CE-2AC3-C00E167E0A28}"/>
              </a:ext>
            </a:extLst>
          </p:cNvPr>
          <p:cNvSpPr/>
          <p:nvPr/>
        </p:nvSpPr>
        <p:spPr>
          <a:xfrm>
            <a:off x="381001" y="4991099"/>
            <a:ext cx="4876799" cy="3271737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60398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75CA2-4793-86D1-1A48-FB8A3F5FB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9C7FC0-950A-DD3D-BDC4-3424021697A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0FD1CF-2BFF-AABE-AA5E-3B3C6363AF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46C2333-CF08-33EE-699D-55C7A8D00CA9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C0EA823-8624-771D-345C-2AB3EDD08A73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9CC7B19-10C6-051B-CEF7-23CFD0D82158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7EE5AFE-65E1-545E-2D8F-0F79917C005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8EC67EA3-E588-B5C6-AD9B-693487017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4" t="52906" r="871" b="21887"/>
          <a:stretch>
            <a:fillRect/>
          </a:stretch>
        </p:blipFill>
        <p:spPr>
          <a:xfrm>
            <a:off x="498164" y="4076700"/>
            <a:ext cx="12719670" cy="3650374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9500745-447B-AD74-F1A4-903422501304}"/>
              </a:ext>
            </a:extLst>
          </p:cNvPr>
          <p:cNvSpPr txBox="1"/>
          <p:nvPr/>
        </p:nvSpPr>
        <p:spPr>
          <a:xfrm>
            <a:off x="1544482" y="5774675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5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7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F25D4C0-60CF-A2AA-2E59-59D003EE3E8A}"/>
              </a:ext>
            </a:extLst>
          </p:cNvPr>
          <p:cNvSpPr txBox="1"/>
          <p:nvPr/>
        </p:nvSpPr>
        <p:spPr>
          <a:xfrm>
            <a:off x="1143000" y="6918688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2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8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5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616C98E-43BC-3332-4F2C-0646A51926C4}"/>
              </a:ext>
            </a:extLst>
          </p:cNvPr>
          <p:cNvSpPr txBox="1"/>
          <p:nvPr/>
        </p:nvSpPr>
        <p:spPr>
          <a:xfrm>
            <a:off x="1945002" y="6344924"/>
            <a:ext cx="471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5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530039A-459E-EF78-AC64-1903E17E8A89}"/>
              </a:ext>
            </a:extLst>
          </p:cNvPr>
          <p:cNvSpPr txBox="1"/>
          <p:nvPr/>
        </p:nvSpPr>
        <p:spPr>
          <a:xfrm>
            <a:off x="4058120" y="5788101"/>
            <a:ext cx="1066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6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8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64D0ACF-816A-D55A-D096-F31758B6F6E7}"/>
              </a:ext>
            </a:extLst>
          </p:cNvPr>
          <p:cNvSpPr txBox="1"/>
          <p:nvPr/>
        </p:nvSpPr>
        <p:spPr>
          <a:xfrm>
            <a:off x="3657606" y="6972300"/>
            <a:ext cx="1371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6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1</a:t>
            </a:r>
            <a:r>
              <a:rPr lang="fr-FR" sz="3200" b="1" dirty="0">
                <a:solidFill>
                  <a:srgbClr val="C00000"/>
                </a:solidFill>
              </a:rPr>
              <a:t>  </a:t>
            </a:r>
            <a:r>
              <a:rPr lang="ar-SA" sz="3200" b="1" dirty="0">
                <a:solidFill>
                  <a:srgbClr val="C00000"/>
                </a:solidFill>
              </a:rPr>
              <a:t>2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CE5AFC8-BF30-65AB-FA32-F9AFE27691AD}"/>
              </a:ext>
            </a:extLst>
          </p:cNvPr>
          <p:cNvSpPr txBox="1"/>
          <p:nvPr/>
        </p:nvSpPr>
        <p:spPr>
          <a:xfrm>
            <a:off x="4515320" y="6344924"/>
            <a:ext cx="4716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SA" sz="3200" b="1" dirty="0">
                <a:solidFill>
                  <a:srgbClr val="C00000"/>
                </a:solidFill>
              </a:rPr>
              <a:t>9</a:t>
            </a:r>
            <a:endParaRPr lang="fr-FR" sz="3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420827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2" y="2464869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المتعلمين البحث عن حل المسألة في المنزل مع تسجيل خطوات الحل على دفتر البحث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التمرين رقم 4 صفحة 44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DA6DABC-162E-BA96-7EC1-A2ACF91C60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8" t="78430" r="-253" b="-1630"/>
          <a:stretch>
            <a:fillRect/>
          </a:stretch>
        </p:blipFill>
        <p:spPr>
          <a:xfrm>
            <a:off x="498163" y="3001634"/>
            <a:ext cx="12719670" cy="3359766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2F94AFE2-1535-9277-EDB0-FB525ADEDA0F}"/>
              </a:ext>
            </a:extLst>
          </p:cNvPr>
          <p:cNvGrpSpPr/>
          <p:nvPr/>
        </p:nvGrpSpPr>
        <p:grpSpPr>
          <a:xfrm>
            <a:off x="302744" y="5681291"/>
            <a:ext cx="7391399" cy="4099104"/>
            <a:chOff x="5142970" y="6297391"/>
            <a:chExt cx="7028933" cy="3613775"/>
          </a:xfrm>
        </p:grpSpPr>
        <p:pic>
          <p:nvPicPr>
            <p:cNvPr id="7" name="Image 6" descr="Une image contenant habits, personne, dessin humoristique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2EB4C77B-6FA3-72DF-2806-0303748E2B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2970" y="6507566"/>
              <a:ext cx="3715705" cy="3403600"/>
            </a:xfrm>
            <a:prstGeom prst="rect">
              <a:avLst/>
            </a:prstGeom>
          </p:spPr>
        </p:pic>
        <p:pic>
          <p:nvPicPr>
            <p:cNvPr id="9" name="Picture 2" descr="dibujos animados dibujo de varita mágica 28211051 PNG">
              <a:extLst>
                <a:ext uri="{FF2B5EF4-FFF2-40B4-BE49-F238E27FC236}">
                  <a16:creationId xmlns:a16="http://schemas.microsoft.com/office/drawing/2014/main" id="{500D56F5-276D-84D1-EF82-E0CB4CE2A4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148193">
              <a:off x="7349555" y="6297391"/>
              <a:ext cx="1682016" cy="16820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Image 9" descr="Une image contenant logo, symbole, conception&#10;&#10;Le contenu généré par l’IA peut être incorrect.">
              <a:extLst>
                <a:ext uri="{FF2B5EF4-FFF2-40B4-BE49-F238E27FC236}">
                  <a16:creationId xmlns:a16="http://schemas.microsoft.com/office/drawing/2014/main" id="{CA6C6A5C-4506-611B-778F-3DA8D324F7B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7781750" y="5047813"/>
              <a:ext cx="3090189" cy="5690117"/>
            </a:xfrm>
            <a:prstGeom prst="rect">
              <a:avLst/>
            </a:prstGeom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0FEC267-8516-6475-7009-83BD8C934158}"/>
                </a:ext>
              </a:extLst>
            </p:cNvPr>
            <p:cNvSpPr txBox="1"/>
            <p:nvPr/>
          </p:nvSpPr>
          <p:spPr>
            <a:xfrm rot="49032">
              <a:off x="7401159" y="7286502"/>
              <a:ext cx="4409174" cy="1221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انجزوا المسألة في منازلكم؛</a:t>
              </a:r>
            </a:p>
            <a:p>
              <a:pPr marL="514350" indent="-514350" algn="r" rtl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استعينوا بخطوات الأسئلة الأربعة للحل.</a:t>
              </a:r>
            </a:p>
            <a:p>
              <a:pPr marL="514350" indent="-514350" algn="r" defTabSz="914400" rtl="1" eaLnBrk="1" latinLnBrk="0" hangingPunct="1">
                <a:buFont typeface="+mj-lt"/>
                <a:buAutoNum type="arabicPeriod"/>
              </a:pPr>
              <a:r>
                <a:rPr lang="ar-SA" sz="2800" b="1" dirty="0">
                  <a:solidFill>
                    <a:srgbClr val="C0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دونوا خطوات الحل على دفاتر البحث؛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2021997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91592" y="8122920"/>
            <a:ext cx="2286000" cy="22860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3400" y="8445500"/>
            <a:ext cx="2032000" cy="2032000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CC1B0FAE-668B-CDA7-20D2-3CDD334D8A1A}"/>
              </a:ext>
            </a:extLst>
          </p:cNvPr>
          <p:cNvSpPr/>
          <p:nvPr/>
        </p:nvSpPr>
        <p:spPr>
          <a:xfrm>
            <a:off x="2397252" y="1409700"/>
            <a:ext cx="8346948" cy="7965948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ar-M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</a:t>
            </a:r>
            <a:r>
              <a:rPr lang="ar-SA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البطاقات المقلوبة</a:t>
            </a:r>
            <a:endParaRPr lang="ar-MA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4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الضرب</a:t>
            </a:r>
          </a:p>
          <a:p>
            <a:pPr algn="ctr" defTabSz="685834">
              <a:lnSpc>
                <a:spcPts val="11099"/>
              </a:lnSpc>
            </a:pPr>
            <a:r>
              <a:rPr lang="ar-MA" sz="4400" b="1" dirty="0">
                <a:solidFill>
                  <a:srgbClr val="678793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دقائق</a:t>
            </a:r>
          </a:p>
        </p:txBody>
      </p:sp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535815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192CCC0-F7A3-3EC6-8AA7-0B3C1016A9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660888"/>
              </p:ext>
            </p:extLst>
          </p:nvPr>
        </p:nvGraphicFramePr>
        <p:xfrm>
          <a:off x="800640" y="3459394"/>
          <a:ext cx="12239470" cy="6183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0681838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557632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19965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3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سيرورة الإنجاز</a:t>
                      </a:r>
                      <a:endParaRPr lang="fr-MA" sz="33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50746">
                <a:tc>
                  <a:txBody>
                    <a:bodyPr/>
                    <a:lstStyle/>
                    <a:p>
                      <a:pPr algn="ctr" rtl="1"/>
                      <a:r>
                        <a:rPr lang="ar-MA" sz="2500" b="1" i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500" b="1" i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18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93849" marR="93849" marT="46924" marB="46924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EC0C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22829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2900" b="1" i="0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2900" b="1" i="0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25132" marR="125132" marT="62566" marB="62566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18972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5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25132" marR="125132" marT="62566" marB="62566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grpSp>
        <p:nvGrpSpPr>
          <p:cNvPr id="7" name="Groupe 6">
            <a:extLst>
              <a:ext uri="{FF2B5EF4-FFF2-40B4-BE49-F238E27FC236}">
                <a16:creationId xmlns:a16="http://schemas.microsoft.com/office/drawing/2014/main" id="{61C127DC-29E7-664E-0DCE-5C75DA7862F8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F6EEA8B0-E69E-2600-BBEE-FDE4D844B301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لعبة البطاقات المقلوبة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BB161B-AFDD-CF35-07E2-5DABE1D0D32C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sp>
        <p:nvSpPr>
          <p:cNvPr id="12" name="TextBox 1">
            <a:extLst>
              <a:ext uri="{FF2B5EF4-FFF2-40B4-BE49-F238E27FC236}">
                <a16:creationId xmlns:a16="http://schemas.microsoft.com/office/drawing/2014/main" id="{775D6310-4D3E-B412-A86E-B5583DDD9F62}"/>
              </a:ext>
            </a:extLst>
          </p:cNvPr>
          <p:cNvSpPr txBox="1"/>
          <p:nvPr/>
        </p:nvSpPr>
        <p:spPr>
          <a:xfrm>
            <a:off x="6857999" y="5676900"/>
            <a:ext cx="5675009" cy="1485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MA" sz="2800" b="1" dirty="0">
                <a:highlight>
                  <a:srgbClr val="00FFFF"/>
                </a:highlight>
                <a:latin typeface="Microsoft Uighur" panose="02000000000000000000" pitchFamily="2" charset="-78"/>
                <a:cs typeface="Microsoft Uighur" panose="02000000000000000000" pitchFamily="2" charset="-78"/>
              </a:rPr>
              <a:t>ممارسة مستقلة في ثنائيات</a:t>
            </a:r>
            <a:r>
              <a:rPr lang="ar-MA" sz="28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lang="ar-MA" sz="2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بنفس الطريقة تلعب كل ثنائية </a:t>
            </a:r>
            <a:r>
              <a:rPr lang="fr-FR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تعين كل مجموعة ميسرا لتيسير  أطوار اللعبة.</a:t>
            </a:r>
          </a:p>
          <a:p>
            <a:pPr marL="0" marR="202893" lvl="1" indent="-214323" algn="just" rtl="1">
              <a:spcBef>
                <a:spcPts val="90"/>
              </a:spcBef>
              <a:buClr>
                <a:srgbClr val="151616"/>
              </a:buClr>
              <a:buSzPts val="1200"/>
              <a:buFont typeface="Cambria" panose="02040503050406030204" pitchFamily="18" charset="0"/>
              <a:buChar char="◾"/>
              <a:tabLst>
                <a:tab pos="698218" algn="l"/>
                <a:tab pos="698694" algn="l"/>
              </a:tabLst>
            </a:pPr>
            <a:r>
              <a:rPr lang="ar-SA" sz="2000" b="1" dirty="0">
                <a:solidFill>
                  <a:srgbClr val="151616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المجموعات ويقدم الدعم حسب الحاجة.</a:t>
            </a:r>
            <a:endParaRPr lang="fr-FR" sz="2000" b="1" dirty="0">
              <a:solidFill>
                <a:srgbClr val="151616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90940EE-3DF5-F03F-47A7-1CF71EC2A37B}"/>
              </a:ext>
            </a:extLst>
          </p:cNvPr>
          <p:cNvSpPr/>
          <p:nvPr/>
        </p:nvSpPr>
        <p:spPr>
          <a:xfrm>
            <a:off x="1066800" y="5781736"/>
            <a:ext cx="4979297" cy="20287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مكتوب عليها فقط العملية (مثلاً: 6 × 7).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بطاقة أخرى مكتوب عليها الناتج (42).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نفس الحجم والتصميم حتى لا يُكشف الفرق من الخلف.</a:t>
            </a:r>
          </a:p>
          <a:p>
            <a:pPr marL="228600" indent="-228600" algn="r" defTabSz="914400" rtl="1" eaLnBrk="1" latinLnBrk="0" hangingPunct="1">
              <a:buFont typeface="+mj-lt"/>
              <a:buAutoNum type="arabicPeriod"/>
            </a:pPr>
            <a:r>
              <a:rPr lang="ar-MA" sz="2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يعد الأستاذ البطاقات  أو يطبعها حسب النموذج على الشريحة</a:t>
            </a:r>
          </a:p>
          <a:p>
            <a:pPr marL="0" algn="ctr" defTabSz="914400" rtl="1" eaLnBrk="1" latinLnBrk="0" hangingPunct="1"/>
            <a:endParaRPr lang="fr-FR" sz="1050" dirty="0"/>
          </a:p>
        </p:txBody>
      </p:sp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CAB57-EC92-BFD1-4795-31D82D281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20E5EA-CFAF-97C1-BDB5-8FBE4B252D0D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7D26F12-C5D8-522E-6578-6159A1A420FA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7FA7CF-36C4-9A34-F38F-629F244E8101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A775AC-2B79-3490-F358-8D0BBAA9FE46}"/>
              </a:ext>
            </a:extLst>
          </p:cNvPr>
          <p:cNvSpPr txBox="1"/>
          <p:nvPr/>
        </p:nvSpPr>
        <p:spPr>
          <a:xfrm>
            <a:off x="152400" y="863027"/>
            <a:ext cx="1250400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البطاقات المقلوبة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تثبيت جداول الضرب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9D13729-0B48-7B69-84D7-2A156425F647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21AEB45-3E68-59C3-5BB8-84146ED92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659867FB-5691-6F16-71E7-F2A7615B32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50DF377F-16FC-1806-0A42-9E20494C22D5}"/>
              </a:ext>
            </a:extLst>
          </p:cNvPr>
          <p:cNvGrpSpPr/>
          <p:nvPr/>
        </p:nvGrpSpPr>
        <p:grpSpPr>
          <a:xfrm>
            <a:off x="800640" y="2826984"/>
            <a:ext cx="12239464" cy="738968"/>
            <a:chOff x="-1" y="-7018"/>
            <a:chExt cx="12192001" cy="720000"/>
          </a:xfrm>
        </p:grpSpPr>
        <p:sp>
          <p:nvSpPr>
            <p:cNvPr id="9" name="Google Shape;146;p4">
              <a:extLst>
                <a:ext uri="{FF2B5EF4-FFF2-40B4-BE49-F238E27FC236}">
                  <a16:creationId xmlns:a16="http://schemas.microsoft.com/office/drawing/2014/main" id="{24B7C0D8-A0BE-7393-10C8-9F2786BCDAFB}"/>
                </a:ext>
              </a:extLst>
            </p:cNvPr>
            <p:cNvSpPr txBox="1">
              <a:spLocks/>
            </p:cNvSpPr>
            <p:nvPr/>
          </p:nvSpPr>
          <p:spPr>
            <a:xfrm>
              <a:off x="-1" y="-7018"/>
              <a:ext cx="8380073" cy="720000"/>
            </a:xfrm>
            <a:prstGeom prst="rect">
              <a:avLst/>
            </a:prstGeom>
            <a:solidFill>
              <a:srgbClr val="AEC0C6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buSzPts val="4200"/>
              </a:pPr>
              <a:r>
                <a:rPr lang="ar-MA" sz="27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نموذج بطاقات للاستعمال (يمكن للأستاذ اعتماد بطاقات جديدة)</a:t>
              </a:r>
            </a:p>
          </p:txBody>
        </p:sp>
        <p:sp>
          <p:nvSpPr>
            <p:cNvPr id="10" name="Google Shape;146;p4">
              <a:extLst>
                <a:ext uri="{FF2B5EF4-FFF2-40B4-BE49-F238E27FC236}">
                  <a16:creationId xmlns:a16="http://schemas.microsoft.com/office/drawing/2014/main" id="{796C151C-78E0-FCCD-C8A1-71AFF1249F60}"/>
                </a:ext>
              </a:extLst>
            </p:cNvPr>
            <p:cNvSpPr txBox="1">
              <a:spLocks/>
            </p:cNvSpPr>
            <p:nvPr/>
          </p:nvSpPr>
          <p:spPr>
            <a:xfrm>
              <a:off x="8380072" y="-7018"/>
              <a:ext cx="3811928" cy="720000"/>
            </a:xfrm>
            <a:prstGeom prst="rect">
              <a:avLst/>
            </a:prstGeom>
            <a:solidFill>
              <a:srgbClr val="678793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txBody>
            <a:bodyPr spcFirstLastPara="1" vert="horz" wrap="square" lIns="68569" tIns="34275" rIns="68569" bIns="34275" rtlCol="0" anchor="ctr" anchorCtr="0">
              <a:normAutofit/>
            </a:bodyPr>
            <a:lstStyle>
              <a:lvl1pPr lvl="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4267"/>
                <a:buFont typeface="Montserrat"/>
                <a:buNone/>
                <a:defRPr sz="4267" kern="1200">
                  <a:solidFill>
                    <a:schemeClr val="tx1"/>
                  </a:solidFill>
                  <a:latin typeface="Montserrat"/>
                  <a:ea typeface="Montserrat"/>
                  <a:cs typeface="Montserrat"/>
                  <a:sym typeface="Montserrat"/>
                </a:defRPr>
              </a:lvl1pPr>
              <a:lvl2pPr lvl="1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2pPr>
              <a:lvl3pPr lvl="2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3pPr>
              <a:lvl4pPr lvl="3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4pPr>
              <a:lvl5pPr lvl="4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5pPr>
              <a:lvl6pPr lvl="5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6pPr>
              <a:lvl7pPr lvl="6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7pPr>
              <a:lvl8pPr lvl="7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8pPr>
              <a:lvl9pPr lvl="8">
                <a:spcBef>
                  <a:spcPts val="0"/>
                </a:spcBef>
                <a:spcAft>
                  <a:spcPts val="0"/>
                </a:spcAft>
                <a:buSzPts val="1400"/>
                <a:buNone/>
                <a:defRPr/>
              </a:lvl9pPr>
            </a:lstStyle>
            <a:p>
              <a:pPr algn="ctr" rtl="1">
                <a:lnSpc>
                  <a:spcPct val="120000"/>
                </a:lnSpc>
                <a:buSzPts val="4200"/>
                <a:buFont typeface="Arial Black"/>
                <a:buNone/>
              </a:pPr>
              <a:r>
                <a:rPr lang="ar-MA" sz="2800" b="1" dirty="0">
                  <a:latin typeface="Microsoft Uighur" panose="02000000000000000000" pitchFamily="2" charset="-78"/>
                  <a:ea typeface="Arial Black"/>
                  <a:cs typeface="Microsoft Uighur" panose="02000000000000000000" pitchFamily="2" charset="-78"/>
                  <a:sym typeface="Arial Black"/>
                </a:rPr>
                <a:t>الألعاب</a:t>
              </a:r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4458A929-1215-4C15-B740-AF9650237046}"/>
              </a:ext>
            </a:extLst>
          </p:cNvPr>
          <p:cNvGrpSpPr/>
          <p:nvPr/>
        </p:nvGrpSpPr>
        <p:grpSpPr>
          <a:xfrm>
            <a:off x="414277" y="4070864"/>
            <a:ext cx="12887446" cy="5548929"/>
            <a:chOff x="414277" y="4070864"/>
            <a:chExt cx="12887446" cy="5548929"/>
          </a:xfrm>
        </p:grpSpPr>
        <p:pic>
          <p:nvPicPr>
            <p:cNvPr id="11" name="Image 10" descr="Une image contenant capture d’écran, carré, Rectangle&#10;&#10;Le contenu généré par l’IA peut être incorrect.">
              <a:extLst>
                <a:ext uri="{FF2B5EF4-FFF2-40B4-BE49-F238E27FC236}">
                  <a16:creationId xmlns:a16="http://schemas.microsoft.com/office/drawing/2014/main" id="{C86CCC40-6E8E-C7C1-E529-72363F041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4277" y="4070864"/>
              <a:ext cx="6497710" cy="5547419"/>
            </a:xfrm>
            <a:prstGeom prst="rect">
              <a:avLst/>
            </a:prstGeom>
          </p:spPr>
        </p:pic>
        <p:grpSp>
          <p:nvGrpSpPr>
            <p:cNvPr id="40" name="Groupe 39">
              <a:extLst>
                <a:ext uri="{FF2B5EF4-FFF2-40B4-BE49-F238E27FC236}">
                  <a16:creationId xmlns:a16="http://schemas.microsoft.com/office/drawing/2014/main" id="{249096CF-6F50-D950-0B89-FCA32A9BA017}"/>
                </a:ext>
              </a:extLst>
            </p:cNvPr>
            <p:cNvGrpSpPr/>
            <p:nvPr/>
          </p:nvGrpSpPr>
          <p:grpSpPr>
            <a:xfrm>
              <a:off x="6804013" y="4072374"/>
              <a:ext cx="6497710" cy="5547419"/>
              <a:chOff x="6804013" y="4072374"/>
              <a:chExt cx="6497710" cy="5547419"/>
            </a:xfrm>
          </p:grpSpPr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DE8D722A-A85F-5C72-250C-D410A920CB52}"/>
                  </a:ext>
                </a:extLst>
              </p:cNvPr>
              <p:cNvGrpSpPr/>
              <p:nvPr/>
            </p:nvGrpSpPr>
            <p:grpSpPr>
              <a:xfrm>
                <a:off x="6804013" y="4072374"/>
                <a:ext cx="6497710" cy="5547419"/>
                <a:chOff x="6804013" y="4072374"/>
                <a:chExt cx="6497710" cy="5547419"/>
              </a:xfrm>
            </p:grpSpPr>
            <p:pic>
              <p:nvPicPr>
                <p:cNvPr id="6" name="Image 5" descr="Une image contenant capture d’écran, carré, Rectangle&#10;&#10;Le contenu généré par l’IA peut être incorrect.">
                  <a:extLst>
                    <a:ext uri="{FF2B5EF4-FFF2-40B4-BE49-F238E27FC236}">
                      <a16:creationId xmlns:a16="http://schemas.microsoft.com/office/drawing/2014/main" id="{420E00C0-A96B-6BE7-E3A1-154D4A24B96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804013" y="4072374"/>
                  <a:ext cx="6497710" cy="5547419"/>
                </a:xfrm>
                <a:prstGeom prst="rect">
                  <a:avLst/>
                </a:prstGeom>
              </p:spPr>
            </p:pic>
            <p:sp>
              <p:nvSpPr>
                <p:cNvPr id="12" name="Rectangle 11">
                  <a:extLst>
                    <a:ext uri="{FF2B5EF4-FFF2-40B4-BE49-F238E27FC236}">
                      <a16:creationId xmlns:a16="http://schemas.microsoft.com/office/drawing/2014/main" id="{13195493-E33E-4E71-98D8-64248B7A9F70}"/>
                    </a:ext>
                  </a:extLst>
                </p:cNvPr>
                <p:cNvSpPr/>
                <p:nvPr/>
              </p:nvSpPr>
              <p:spPr>
                <a:xfrm>
                  <a:off x="7239000" y="44577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427DBC8E-4124-44E6-8B8B-1569BC4F777D}"/>
                    </a:ext>
                  </a:extLst>
                </p:cNvPr>
                <p:cNvSpPr/>
                <p:nvPr/>
              </p:nvSpPr>
              <p:spPr>
                <a:xfrm>
                  <a:off x="7391400" y="594359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4" name="Rectangle 13">
                  <a:extLst>
                    <a:ext uri="{FF2B5EF4-FFF2-40B4-BE49-F238E27FC236}">
                      <a16:creationId xmlns:a16="http://schemas.microsoft.com/office/drawing/2014/main" id="{C27F0ED5-F68D-6D38-679A-D7E343A89918}"/>
                    </a:ext>
                  </a:extLst>
                </p:cNvPr>
                <p:cNvSpPr/>
                <p:nvPr/>
              </p:nvSpPr>
              <p:spPr>
                <a:xfrm>
                  <a:off x="7239000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6" name="Rectangle 15">
                  <a:extLst>
                    <a:ext uri="{FF2B5EF4-FFF2-40B4-BE49-F238E27FC236}">
                      <a16:creationId xmlns:a16="http://schemas.microsoft.com/office/drawing/2014/main" id="{926701E0-66C0-446B-35B8-FC200A634950}"/>
                    </a:ext>
                  </a:extLst>
                </p:cNvPr>
                <p:cNvSpPr/>
                <p:nvPr/>
              </p:nvSpPr>
              <p:spPr>
                <a:xfrm>
                  <a:off x="7172602" y="872825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7" name="Rectangle 16">
                  <a:extLst>
                    <a:ext uri="{FF2B5EF4-FFF2-40B4-BE49-F238E27FC236}">
                      <a16:creationId xmlns:a16="http://schemas.microsoft.com/office/drawing/2014/main" id="{0AF23D53-A364-4E29-DAF4-C2309BAB24CA}"/>
                    </a:ext>
                  </a:extLst>
                </p:cNvPr>
                <p:cNvSpPr/>
                <p:nvPr/>
              </p:nvSpPr>
              <p:spPr>
                <a:xfrm>
                  <a:off x="9535355" y="436626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8" name="Rectangle 17">
                  <a:extLst>
                    <a:ext uri="{FF2B5EF4-FFF2-40B4-BE49-F238E27FC236}">
                      <a16:creationId xmlns:a16="http://schemas.microsoft.com/office/drawing/2014/main" id="{6F033041-FDED-546D-4425-5598BA776541}"/>
                    </a:ext>
                  </a:extLst>
                </p:cNvPr>
                <p:cNvSpPr/>
                <p:nvPr/>
              </p:nvSpPr>
              <p:spPr>
                <a:xfrm>
                  <a:off x="9466775" y="5730239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19" name="Rectangle 18">
                  <a:extLst>
                    <a:ext uri="{FF2B5EF4-FFF2-40B4-BE49-F238E27FC236}">
                      <a16:creationId xmlns:a16="http://schemas.microsoft.com/office/drawing/2014/main" id="{C8A3E5D3-6EE9-70D7-7C54-813B7ACF70C3}"/>
                    </a:ext>
                  </a:extLst>
                </p:cNvPr>
                <p:cNvSpPr/>
                <p:nvPr/>
              </p:nvSpPr>
              <p:spPr>
                <a:xfrm>
                  <a:off x="9382955" y="714161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7FBABDB4-C0D7-48DD-9EBA-D2D609EE6C50}"/>
                    </a:ext>
                  </a:extLst>
                </p:cNvPr>
                <p:cNvSpPr/>
                <p:nvPr/>
              </p:nvSpPr>
              <p:spPr>
                <a:xfrm>
                  <a:off x="9482015" y="8720634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id="{0C09BA03-8E91-65B1-42FF-79C1D188E3BC}"/>
                    </a:ext>
                  </a:extLst>
                </p:cNvPr>
                <p:cNvSpPr/>
                <p:nvPr/>
              </p:nvSpPr>
              <p:spPr>
                <a:xfrm>
                  <a:off x="11543884" y="4419600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055D89B5-6B36-5314-7F13-44F838821ABE}"/>
                    </a:ext>
                  </a:extLst>
                </p:cNvPr>
                <p:cNvSpPr/>
                <p:nvPr/>
              </p:nvSpPr>
              <p:spPr>
                <a:xfrm>
                  <a:off x="11725150" y="578523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id="{92F335DF-BE61-E456-111D-CCF885BB3EF3}"/>
                    </a:ext>
                  </a:extLst>
                </p:cNvPr>
                <p:cNvSpPr/>
                <p:nvPr/>
              </p:nvSpPr>
              <p:spPr>
                <a:xfrm>
                  <a:off x="11648815" y="7248296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F14152B1-79B5-ED4A-51F0-38850BF7D86C}"/>
                    </a:ext>
                  </a:extLst>
                </p:cNvPr>
                <p:cNvSpPr/>
                <p:nvPr/>
              </p:nvSpPr>
              <p:spPr>
                <a:xfrm>
                  <a:off x="11648815" y="8632548"/>
                  <a:ext cx="1143000" cy="53340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algn="ctr" defTabSz="914400" rtl="1" eaLnBrk="1" latinLnBrk="0" hangingPunct="1"/>
                  <a:endParaRPr lang="fr-FR"/>
                </a:p>
              </p:txBody>
            </p:sp>
          </p:grpSp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B7D43B5E-E666-38A8-19C4-9DB69BE16217}"/>
                  </a:ext>
                </a:extLst>
              </p:cNvPr>
              <p:cNvSpPr txBox="1"/>
              <p:nvPr/>
            </p:nvSpPr>
            <p:spPr>
              <a:xfrm>
                <a:off x="7518821" y="440058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9</a:t>
                </a: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3FD98B5C-164D-B06F-42D2-527954760F71}"/>
                  </a:ext>
                </a:extLst>
              </p:cNvPr>
              <p:cNvSpPr txBox="1"/>
              <p:nvPr/>
            </p:nvSpPr>
            <p:spPr>
              <a:xfrm>
                <a:off x="9700939" y="5866547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 9</a:t>
                </a:r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876890BC-5647-B9BC-8388-678D69FF5B7C}"/>
                  </a:ext>
                </a:extLst>
              </p:cNvPr>
              <p:cNvSpPr txBox="1"/>
              <p:nvPr/>
            </p:nvSpPr>
            <p:spPr>
              <a:xfrm>
                <a:off x="11714116" y="7301665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8 X 6</a:t>
                </a:r>
              </a:p>
            </p:txBody>
          </p:sp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503BE804-F540-E385-5D4B-6123FA62025D}"/>
                  </a:ext>
                </a:extLst>
              </p:cNvPr>
              <p:cNvSpPr txBox="1"/>
              <p:nvPr/>
            </p:nvSpPr>
            <p:spPr>
              <a:xfrm>
                <a:off x="7646242" y="7258476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72</a:t>
                </a:r>
              </a:p>
            </p:txBody>
          </p:sp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A0FF084A-1D51-9E09-5BD5-BF11B6DA1015}"/>
                  </a:ext>
                </a:extLst>
              </p:cNvPr>
              <p:cNvSpPr txBox="1"/>
              <p:nvPr/>
            </p:nvSpPr>
            <p:spPr>
              <a:xfrm>
                <a:off x="11852571" y="441959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63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B4FF8175-0C26-701B-8ACA-0816E1D5806D}"/>
                  </a:ext>
                </a:extLst>
              </p:cNvPr>
              <p:cNvSpPr txBox="1"/>
              <p:nvPr/>
            </p:nvSpPr>
            <p:spPr>
              <a:xfrm>
                <a:off x="7634447" y="5795418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48</a:t>
                </a:r>
              </a:p>
            </p:txBody>
          </p:sp>
          <p:sp>
            <p:nvSpPr>
              <p:cNvPr id="34" name="ZoneTexte 33">
                <a:extLst>
                  <a:ext uri="{FF2B5EF4-FFF2-40B4-BE49-F238E27FC236}">
                    <a16:creationId xmlns:a16="http://schemas.microsoft.com/office/drawing/2014/main" id="{1A35D408-3166-6039-CEB5-B6A189747F00}"/>
                  </a:ext>
                </a:extLst>
              </p:cNvPr>
              <p:cNvSpPr txBox="1"/>
              <p:nvPr/>
            </p:nvSpPr>
            <p:spPr>
              <a:xfrm>
                <a:off x="9637797" y="735319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7X7</a:t>
                </a:r>
              </a:p>
            </p:txBody>
          </p: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6023A19D-FACD-679A-BE0D-226913CD515F}"/>
                  </a:ext>
                </a:extLst>
              </p:cNvPr>
              <p:cNvSpPr txBox="1"/>
              <p:nvPr/>
            </p:nvSpPr>
            <p:spPr>
              <a:xfrm>
                <a:off x="9622805" y="4411851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6X6</a:t>
                </a: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43A42FD1-9795-FF94-4E7C-A60568E3802F}"/>
                  </a:ext>
                </a:extLst>
              </p:cNvPr>
              <p:cNvSpPr txBox="1"/>
              <p:nvPr/>
            </p:nvSpPr>
            <p:spPr>
              <a:xfrm>
                <a:off x="7514184" y="8785830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36</a:t>
                </a:r>
              </a:p>
            </p:txBody>
          </p:sp>
          <p:sp>
            <p:nvSpPr>
              <p:cNvPr id="37" name="ZoneTexte 36">
                <a:extLst>
                  <a:ext uri="{FF2B5EF4-FFF2-40B4-BE49-F238E27FC236}">
                    <a16:creationId xmlns:a16="http://schemas.microsoft.com/office/drawing/2014/main" id="{10C026B7-B487-DF8F-E43B-F6A8B90D47E1}"/>
                  </a:ext>
                </a:extLst>
              </p:cNvPr>
              <p:cNvSpPr txBox="1"/>
              <p:nvPr/>
            </p:nvSpPr>
            <p:spPr>
              <a:xfrm>
                <a:off x="11903657" y="5874224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49</a:t>
                </a:r>
              </a:p>
            </p:txBody>
          </p:sp>
          <p:sp>
            <p:nvSpPr>
              <p:cNvPr id="38" name="ZoneTexte 37">
                <a:extLst>
                  <a:ext uri="{FF2B5EF4-FFF2-40B4-BE49-F238E27FC236}">
                    <a16:creationId xmlns:a16="http://schemas.microsoft.com/office/drawing/2014/main" id="{971E7516-FA2B-5310-CC85-6280FBC4B5F9}"/>
                  </a:ext>
                </a:extLst>
              </p:cNvPr>
              <p:cNvSpPr txBox="1"/>
              <p:nvPr/>
            </p:nvSpPr>
            <p:spPr>
              <a:xfrm>
                <a:off x="11887211" y="8669879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45</a:t>
                </a:r>
              </a:p>
            </p:txBody>
          </p:sp>
          <p:sp>
            <p:nvSpPr>
              <p:cNvPr id="39" name="ZoneTexte 38">
                <a:extLst>
                  <a:ext uri="{FF2B5EF4-FFF2-40B4-BE49-F238E27FC236}">
                    <a16:creationId xmlns:a16="http://schemas.microsoft.com/office/drawing/2014/main" id="{3CF19F2C-5432-6869-C6D8-487D02B31692}"/>
                  </a:ext>
                </a:extLst>
              </p:cNvPr>
              <p:cNvSpPr txBox="1"/>
              <p:nvPr/>
            </p:nvSpPr>
            <p:spPr>
              <a:xfrm>
                <a:off x="9700939" y="8703712"/>
                <a:ext cx="8881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8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9X5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0854673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0" y="8343900"/>
            <a:ext cx="2052972" cy="2052972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2800" y="8724900"/>
            <a:ext cx="1752599" cy="1752599"/>
          </a:xfrm>
          <a:prstGeom prst="rect">
            <a:avLst/>
          </a:prstGeom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7481D2C1-CC68-BDDC-0574-92C232D979C9}"/>
              </a:ext>
            </a:extLst>
          </p:cNvPr>
          <p:cNvSpPr/>
          <p:nvPr/>
        </p:nvSpPr>
        <p:spPr>
          <a:xfrm>
            <a:off x="2232986" y="419100"/>
            <a:ext cx="9448800" cy="9448800"/>
          </a:xfrm>
          <a:prstGeom prst="ellipse">
            <a:avLst/>
          </a:prstGeom>
          <a:solidFill>
            <a:srgbClr val="D6E9EA">
              <a:alpha val="58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ar-MA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ar-MA" sz="8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</a:p>
        </p:txBody>
      </p:sp>
      <p:pic>
        <p:nvPicPr>
          <p:cNvPr id="7" name="Image 6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DBFB967A-8E45-D606-6B30-C0282735A6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3238500"/>
            <a:ext cx="6039223" cy="34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1564" y="8329685"/>
            <a:ext cx="2057400" cy="20574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8521700"/>
            <a:ext cx="1955800" cy="1955800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96658806-1D47-ED20-50A0-488A283F4BFD}"/>
              </a:ext>
            </a:extLst>
          </p:cNvPr>
          <p:cNvGrpSpPr/>
          <p:nvPr/>
        </p:nvGrpSpPr>
        <p:grpSpPr>
          <a:xfrm>
            <a:off x="2020824" y="342900"/>
            <a:ext cx="9448800" cy="9296400"/>
            <a:chOff x="2020824" y="952500"/>
            <a:chExt cx="9448800" cy="9296400"/>
          </a:xfrm>
        </p:grpSpPr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CFB66AA-AFA2-B2A1-2DDC-1A4918B20274}"/>
                </a:ext>
              </a:extLst>
            </p:cNvPr>
            <p:cNvSpPr/>
            <p:nvPr/>
          </p:nvSpPr>
          <p:spPr>
            <a:xfrm>
              <a:off x="2020824" y="952500"/>
              <a:ext cx="9448800" cy="92964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4" rtl="1">
                <a:lnSpc>
                  <a:spcPts val="11099"/>
                </a:lnSpc>
              </a:pPr>
              <a:r>
                <a:rPr lang="ar-MA" sz="9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تبصر الحصة</a:t>
              </a:r>
              <a:endPara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685834" rtl="1">
                <a:lnSpc>
                  <a:spcPts val="11099"/>
                </a:lnSpc>
              </a:pPr>
              <a:endParaRPr lang="ar-MA" sz="115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F71E7C-F287-119C-2B19-37587EE6FD5F}"/>
                </a:ext>
              </a:extLst>
            </p:cNvPr>
            <p:cNvSpPr txBox="1"/>
            <p:nvPr/>
          </p:nvSpPr>
          <p:spPr>
            <a:xfrm>
              <a:off x="2819848" y="5600700"/>
              <a:ext cx="8076304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الملاحظات حول سير الحصة على المذكرة اليومية؛</a:t>
              </a:r>
              <a:endParaRPr lang="fr-FR" sz="4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marL="571500" indent="-571500" algn="r" defTabSz="685834" rtl="1">
                <a:buFont typeface="Arial" panose="020B0604020202020204" pitchFamily="34" charset="0"/>
                <a:buChar char="•"/>
              </a:pP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تسجيل نسبة التحــــــــــــــــــــــكم التقديرية من أه</a:t>
              </a:r>
              <a:r>
                <a:rPr lang="ar-MA" sz="40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ـــــــــ</a:t>
              </a:r>
              <a:r>
                <a:rPr lang="ar-MA" sz="4000" b="1" dirty="0">
                  <a:solidFill>
                    <a:schemeClr val="tx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داف الحصة.</a:t>
              </a:r>
            </a:p>
          </p:txBody>
        </p:sp>
      </p:grpSp>
      <p:pic>
        <p:nvPicPr>
          <p:cNvPr id="12" name="Image 1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90EE5FA-7A82-0C43-F8BD-ACB2011E95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7779072" y="7130901"/>
            <a:ext cx="1724564" cy="208218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233A7C3-566F-29B1-9BF1-30B76328D6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1289" y="6854387"/>
            <a:ext cx="1879600" cy="237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BA8732-74FF-4480-B639-9B378E038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B1A6028F-0D92-8D31-B2BD-3C40629389EB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8419A948-FC5C-F0AD-9EC9-63AF63599CF7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pic>
        <p:nvPicPr>
          <p:cNvPr id="34" name="Image 3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473BA1F-0CC0-74C1-8001-DF4E07F7DB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8600" y="8578039"/>
            <a:ext cx="1823261" cy="1823261"/>
          </a:xfrm>
          <a:prstGeom prst="rect">
            <a:avLst/>
          </a:prstGeom>
        </p:spPr>
      </p:pic>
      <p:pic>
        <p:nvPicPr>
          <p:cNvPr id="35" name="Image 3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7E667D1-D9BC-32EC-495C-D2087C5EFB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8726941"/>
            <a:ext cx="1669640" cy="166964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E5FECCDA-00CA-83C9-C773-71B93FC30D7B}"/>
              </a:ext>
            </a:extLst>
          </p:cNvPr>
          <p:cNvGrpSpPr/>
          <p:nvPr/>
        </p:nvGrpSpPr>
        <p:grpSpPr>
          <a:xfrm>
            <a:off x="433188" y="1524980"/>
            <a:ext cx="12849624" cy="697084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F40A6E59-5EA4-A99A-4396-8E72E970697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0A950851-467C-5017-700F-2D87A07F775E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6CC3912-2651-DEC5-E138-59239AB9CFD5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هيكلة الحصة</a:t>
              </a:r>
            </a:p>
          </p:txBody>
        </p:sp>
      </p:grpSp>
      <p:sp>
        <p:nvSpPr>
          <p:cNvPr id="2" name="ZoneTexte 5">
            <a:extLst>
              <a:ext uri="{FF2B5EF4-FFF2-40B4-BE49-F238E27FC236}">
                <a16:creationId xmlns:a16="http://schemas.microsoft.com/office/drawing/2014/main" id="{C7222E84-7CD5-E3CD-2B79-21CAD4EDCE91}"/>
              </a:ext>
            </a:extLst>
          </p:cNvPr>
          <p:cNvSpPr txBox="1"/>
          <p:nvPr/>
        </p:nvSpPr>
        <p:spPr>
          <a:xfrm>
            <a:off x="11145191" y="1590907"/>
            <a:ext cx="16118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ar-MA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بالمدرس</a:t>
            </a:r>
          </a:p>
        </p:txBody>
      </p:sp>
      <p:grpSp>
        <p:nvGrpSpPr>
          <p:cNvPr id="291" name="Groupe 290">
            <a:extLst>
              <a:ext uri="{FF2B5EF4-FFF2-40B4-BE49-F238E27FC236}">
                <a16:creationId xmlns:a16="http://schemas.microsoft.com/office/drawing/2014/main" id="{DB10D88F-B859-0CAC-B9A9-2C376C389128}"/>
              </a:ext>
            </a:extLst>
          </p:cNvPr>
          <p:cNvGrpSpPr/>
          <p:nvPr/>
        </p:nvGrpSpPr>
        <p:grpSpPr>
          <a:xfrm>
            <a:off x="2547969" y="2571750"/>
            <a:ext cx="8620062" cy="5659249"/>
            <a:chOff x="3397292" y="1841939"/>
            <a:chExt cx="11493416" cy="7545665"/>
          </a:xfrm>
        </p:grpSpPr>
        <p:grpSp>
          <p:nvGrpSpPr>
            <p:cNvPr id="290" name="Groupe 289">
              <a:extLst>
                <a:ext uri="{FF2B5EF4-FFF2-40B4-BE49-F238E27FC236}">
                  <a16:creationId xmlns:a16="http://schemas.microsoft.com/office/drawing/2014/main" id="{C24D8A67-00BF-D549-1E76-2D5B941CF685}"/>
                </a:ext>
              </a:extLst>
            </p:cNvPr>
            <p:cNvGrpSpPr/>
            <p:nvPr/>
          </p:nvGrpSpPr>
          <p:grpSpPr>
            <a:xfrm>
              <a:off x="3397292" y="1841939"/>
              <a:ext cx="11493416" cy="6029467"/>
              <a:chOff x="3397292" y="1485900"/>
              <a:chExt cx="11493416" cy="6029467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0AFB53BA-FF43-28D5-AFE4-8AA32DAAF069}"/>
                  </a:ext>
                </a:extLst>
              </p:cNvPr>
              <p:cNvGrpSpPr/>
              <p:nvPr/>
            </p:nvGrpSpPr>
            <p:grpSpPr>
              <a:xfrm>
                <a:off x="3397294" y="148590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238" name="Rectangle : coins arrondis 18 - 2">
                  <a:extLst>
                    <a:ext uri="{FF2B5EF4-FFF2-40B4-BE49-F238E27FC236}">
                      <a16:creationId xmlns:a16="http://schemas.microsoft.com/office/drawing/2014/main" id="{133777CD-807D-3986-51F9-F9D2CCB99306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39" name="Oval 86">
                  <a:extLst>
                    <a:ext uri="{FF2B5EF4-FFF2-40B4-BE49-F238E27FC236}">
                      <a16:creationId xmlns:a16="http://schemas.microsoft.com/office/drawing/2014/main" id="{FCD0611A-584F-31EE-7FB5-ADB445459101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40" name="Rectangle : coins arrondis 18 - 2">
                  <a:extLst>
                    <a:ext uri="{FF2B5EF4-FFF2-40B4-BE49-F238E27FC236}">
                      <a16:creationId xmlns:a16="http://schemas.microsoft.com/office/drawing/2014/main" id="{420CBD1F-7AAF-33B3-7D62-0ECFC12F7C65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241" name="Groupe 240">
                  <a:extLst>
                    <a:ext uri="{FF2B5EF4-FFF2-40B4-BE49-F238E27FC236}">
                      <a16:creationId xmlns:a16="http://schemas.microsoft.com/office/drawing/2014/main" id="{0933426D-38E8-C2F1-83D5-0C3EC2227EE8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244" name="Graphique 2">
                    <a:extLst>
                      <a:ext uri="{FF2B5EF4-FFF2-40B4-BE49-F238E27FC236}">
                        <a16:creationId xmlns:a16="http://schemas.microsoft.com/office/drawing/2014/main" id="{BEBA1154-01C4-6E9F-962B-955143E79113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247" name="Graphique 2">
                      <a:extLst>
                        <a:ext uri="{FF2B5EF4-FFF2-40B4-BE49-F238E27FC236}">
                          <a16:creationId xmlns:a16="http://schemas.microsoft.com/office/drawing/2014/main" id="{22288C2D-D0D9-7FB0-972D-638D1C63529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74" name="Graphique 2">
                        <a:extLst>
                          <a:ext uri="{FF2B5EF4-FFF2-40B4-BE49-F238E27FC236}">
                            <a16:creationId xmlns:a16="http://schemas.microsoft.com/office/drawing/2014/main" id="{76D3877B-4ED3-1B5B-4CE8-C68FB91DF7B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83" name="Graphique 2">
                          <a:extLst>
                            <a:ext uri="{FF2B5EF4-FFF2-40B4-BE49-F238E27FC236}">
                              <a16:creationId xmlns:a16="http://schemas.microsoft.com/office/drawing/2014/main" id="{3FA55C55-500F-5811-E5D0-9DE569B1B28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87" name="Forme libre : forme 286">
                            <a:extLst>
                              <a:ext uri="{FF2B5EF4-FFF2-40B4-BE49-F238E27FC236}">
                                <a16:creationId xmlns:a16="http://schemas.microsoft.com/office/drawing/2014/main" id="{43C814D6-D68A-8ACF-93F9-8187AB0422E6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8" name="Forme libre : forme 287">
                            <a:extLst>
                              <a:ext uri="{FF2B5EF4-FFF2-40B4-BE49-F238E27FC236}">
                                <a16:creationId xmlns:a16="http://schemas.microsoft.com/office/drawing/2014/main" id="{03AB884F-0660-49DC-E580-12E5C28B97A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9" name="Forme libre : forme 288">
                            <a:extLst>
                              <a:ext uri="{FF2B5EF4-FFF2-40B4-BE49-F238E27FC236}">
                                <a16:creationId xmlns:a16="http://schemas.microsoft.com/office/drawing/2014/main" id="{3CBCE517-064E-3AA4-ED6C-529D76541CB0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84" name="Graphique 2">
                          <a:extLst>
                            <a:ext uri="{FF2B5EF4-FFF2-40B4-BE49-F238E27FC236}">
                              <a16:creationId xmlns:a16="http://schemas.microsoft.com/office/drawing/2014/main" id="{D13EEACB-E862-6C60-A329-8C47CD0B4869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85" name="Forme libre : forme 284">
                            <a:extLst>
                              <a:ext uri="{FF2B5EF4-FFF2-40B4-BE49-F238E27FC236}">
                                <a16:creationId xmlns:a16="http://schemas.microsoft.com/office/drawing/2014/main" id="{A74DAC73-1FD3-7434-FC26-3D04F6D9394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6" name="Forme libre : forme 285">
                            <a:extLst>
                              <a:ext uri="{FF2B5EF4-FFF2-40B4-BE49-F238E27FC236}">
                                <a16:creationId xmlns:a16="http://schemas.microsoft.com/office/drawing/2014/main" id="{8B35DAC5-33E0-1331-12D0-4F3642693D9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75" name="Graphique 2">
                        <a:extLst>
                          <a:ext uri="{FF2B5EF4-FFF2-40B4-BE49-F238E27FC236}">
                            <a16:creationId xmlns:a16="http://schemas.microsoft.com/office/drawing/2014/main" id="{87A4AEDE-913A-883D-A5A6-A64D8712F313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76" name="Graphique 2">
                          <a:extLst>
                            <a:ext uri="{FF2B5EF4-FFF2-40B4-BE49-F238E27FC236}">
                              <a16:creationId xmlns:a16="http://schemas.microsoft.com/office/drawing/2014/main" id="{655A60E5-402E-ADA6-E846-C7EE1FDFD97B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80" name="Forme libre : forme 279">
                            <a:extLst>
                              <a:ext uri="{FF2B5EF4-FFF2-40B4-BE49-F238E27FC236}">
                                <a16:creationId xmlns:a16="http://schemas.microsoft.com/office/drawing/2014/main" id="{49BE1DDA-24A8-BE8C-9874-65C82E30F35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1" name="Forme libre : forme 280">
                            <a:extLst>
                              <a:ext uri="{FF2B5EF4-FFF2-40B4-BE49-F238E27FC236}">
                                <a16:creationId xmlns:a16="http://schemas.microsoft.com/office/drawing/2014/main" id="{0AB43F84-A3E9-EE50-6F13-C2997192A85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82" name="Forme libre : forme 281">
                            <a:extLst>
                              <a:ext uri="{FF2B5EF4-FFF2-40B4-BE49-F238E27FC236}">
                                <a16:creationId xmlns:a16="http://schemas.microsoft.com/office/drawing/2014/main" id="{9DE851FD-AF13-5E80-2918-B55EB55FA63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77" name="Graphique 2">
                          <a:extLst>
                            <a:ext uri="{FF2B5EF4-FFF2-40B4-BE49-F238E27FC236}">
                              <a16:creationId xmlns:a16="http://schemas.microsoft.com/office/drawing/2014/main" id="{7F6AABF5-E34D-C131-0005-64C206B1655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78" name="Forme libre : forme 277">
                            <a:extLst>
                              <a:ext uri="{FF2B5EF4-FFF2-40B4-BE49-F238E27FC236}">
                                <a16:creationId xmlns:a16="http://schemas.microsoft.com/office/drawing/2014/main" id="{6B29727F-DA72-1EA9-F2CE-C11C694F6F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79" name="Forme libre : forme 278">
                            <a:extLst>
                              <a:ext uri="{FF2B5EF4-FFF2-40B4-BE49-F238E27FC236}">
                                <a16:creationId xmlns:a16="http://schemas.microsoft.com/office/drawing/2014/main" id="{357E21A7-4BF1-C220-308B-E3CD8C7059B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248" name="Graphique 2">
                      <a:extLst>
                        <a:ext uri="{FF2B5EF4-FFF2-40B4-BE49-F238E27FC236}">
                          <a16:creationId xmlns:a16="http://schemas.microsoft.com/office/drawing/2014/main" id="{1CDB9153-D59F-4B46-9DE0-B85A70093CBF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68" name="Graphique 2">
                        <a:extLst>
                          <a:ext uri="{FF2B5EF4-FFF2-40B4-BE49-F238E27FC236}">
                            <a16:creationId xmlns:a16="http://schemas.microsoft.com/office/drawing/2014/main" id="{3B6A2742-80F6-9E75-8E38-4501E070E24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72" name="Forme libre : forme 271">
                          <a:extLst>
                            <a:ext uri="{FF2B5EF4-FFF2-40B4-BE49-F238E27FC236}">
                              <a16:creationId xmlns:a16="http://schemas.microsoft.com/office/drawing/2014/main" id="{F6030AA0-EE54-44ED-73A9-15000C42540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3" name="Forme libre : forme 272">
                          <a:extLst>
                            <a:ext uri="{FF2B5EF4-FFF2-40B4-BE49-F238E27FC236}">
                              <a16:creationId xmlns:a16="http://schemas.microsoft.com/office/drawing/2014/main" id="{B815146B-E214-5ACC-B82E-6624A50E87E3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69" name="Graphique 2">
                        <a:extLst>
                          <a:ext uri="{FF2B5EF4-FFF2-40B4-BE49-F238E27FC236}">
                            <a16:creationId xmlns:a16="http://schemas.microsoft.com/office/drawing/2014/main" id="{B2DFF09C-D1A1-230E-49BC-524886AAF23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70" name="Forme libre : forme 269">
                          <a:extLst>
                            <a:ext uri="{FF2B5EF4-FFF2-40B4-BE49-F238E27FC236}">
                              <a16:creationId xmlns:a16="http://schemas.microsoft.com/office/drawing/2014/main" id="{CD6AB38C-58C3-B19C-1100-3AB2DC8D0DC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71" name="Forme libre : forme 270">
                          <a:extLst>
                            <a:ext uri="{FF2B5EF4-FFF2-40B4-BE49-F238E27FC236}">
                              <a16:creationId xmlns:a16="http://schemas.microsoft.com/office/drawing/2014/main" id="{F91A5CA9-CB39-1660-5CAE-EE81C695E6A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249" name="Forme libre : forme 248">
                      <a:extLst>
                        <a:ext uri="{FF2B5EF4-FFF2-40B4-BE49-F238E27FC236}">
                          <a16:creationId xmlns:a16="http://schemas.microsoft.com/office/drawing/2014/main" id="{0ADACEAD-782F-469A-EF7C-5EFD5547D1E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0" name="Forme libre : forme 249">
                      <a:extLst>
                        <a:ext uri="{FF2B5EF4-FFF2-40B4-BE49-F238E27FC236}">
                          <a16:creationId xmlns:a16="http://schemas.microsoft.com/office/drawing/2014/main" id="{9517ADC8-39BC-5146-DD3C-7ACA95FF3E3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1" name="Forme libre : forme 250">
                      <a:extLst>
                        <a:ext uri="{FF2B5EF4-FFF2-40B4-BE49-F238E27FC236}">
                          <a16:creationId xmlns:a16="http://schemas.microsoft.com/office/drawing/2014/main" id="{9EE2BFF5-6751-1E8A-DB52-FB7BD730ED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2" name="Forme libre : forme 251">
                      <a:extLst>
                        <a:ext uri="{FF2B5EF4-FFF2-40B4-BE49-F238E27FC236}">
                          <a16:creationId xmlns:a16="http://schemas.microsoft.com/office/drawing/2014/main" id="{947E1B6E-BB2C-ECC2-A9D8-52A056555A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53" name="Forme libre : forme 252">
                      <a:extLst>
                        <a:ext uri="{FF2B5EF4-FFF2-40B4-BE49-F238E27FC236}">
                          <a16:creationId xmlns:a16="http://schemas.microsoft.com/office/drawing/2014/main" id="{90D505DB-95BA-F32B-015C-557C43FB8E4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54" name="Graphique 2">
                      <a:extLst>
                        <a:ext uri="{FF2B5EF4-FFF2-40B4-BE49-F238E27FC236}">
                          <a16:creationId xmlns:a16="http://schemas.microsoft.com/office/drawing/2014/main" id="{C9430F0C-78D9-8A7C-330C-B0D5EE41AD4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64" name="Forme libre : forme 263">
                        <a:extLst>
                          <a:ext uri="{FF2B5EF4-FFF2-40B4-BE49-F238E27FC236}">
                            <a16:creationId xmlns:a16="http://schemas.microsoft.com/office/drawing/2014/main" id="{871F883E-560B-A1F2-2B17-84C88536D7C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5" name="Forme libre : forme 264">
                        <a:extLst>
                          <a:ext uri="{FF2B5EF4-FFF2-40B4-BE49-F238E27FC236}">
                            <a16:creationId xmlns:a16="http://schemas.microsoft.com/office/drawing/2014/main" id="{64383AD0-3F95-C0E6-E607-9FE6B5D462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6" name="Forme libre : forme 265">
                        <a:extLst>
                          <a:ext uri="{FF2B5EF4-FFF2-40B4-BE49-F238E27FC236}">
                            <a16:creationId xmlns:a16="http://schemas.microsoft.com/office/drawing/2014/main" id="{8D43E0C0-5CA0-53A5-6050-46C6C8D2921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7" name="Forme libre : forme 266">
                        <a:extLst>
                          <a:ext uri="{FF2B5EF4-FFF2-40B4-BE49-F238E27FC236}">
                            <a16:creationId xmlns:a16="http://schemas.microsoft.com/office/drawing/2014/main" id="{F1DABD5D-E434-2A72-0722-87675C2B30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55" name="Graphique 2">
                      <a:extLst>
                        <a:ext uri="{FF2B5EF4-FFF2-40B4-BE49-F238E27FC236}">
                          <a16:creationId xmlns:a16="http://schemas.microsoft.com/office/drawing/2014/main" id="{BCE6C4D9-DE3A-1C75-AEAC-E6F54B2AFF6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56" name="Forme libre : forme 255">
                        <a:extLst>
                          <a:ext uri="{FF2B5EF4-FFF2-40B4-BE49-F238E27FC236}">
                            <a16:creationId xmlns:a16="http://schemas.microsoft.com/office/drawing/2014/main" id="{4E1281FB-E16E-723C-0507-55DAAA1BB0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7" name="Forme libre : forme 256">
                        <a:extLst>
                          <a:ext uri="{FF2B5EF4-FFF2-40B4-BE49-F238E27FC236}">
                            <a16:creationId xmlns:a16="http://schemas.microsoft.com/office/drawing/2014/main" id="{6099A21C-27CE-16BD-6C48-D007068C27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8" name="Forme libre : forme 257">
                        <a:extLst>
                          <a:ext uri="{FF2B5EF4-FFF2-40B4-BE49-F238E27FC236}">
                            <a16:creationId xmlns:a16="http://schemas.microsoft.com/office/drawing/2014/main" id="{A207EB04-C3FE-DD06-8879-84047568BBA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59" name="Forme libre : forme 258">
                        <a:extLst>
                          <a:ext uri="{FF2B5EF4-FFF2-40B4-BE49-F238E27FC236}">
                            <a16:creationId xmlns:a16="http://schemas.microsoft.com/office/drawing/2014/main" id="{4FE71D22-5A46-05B5-4CC5-DFDD463DB5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0" name="Forme libre : forme 259">
                        <a:extLst>
                          <a:ext uri="{FF2B5EF4-FFF2-40B4-BE49-F238E27FC236}">
                            <a16:creationId xmlns:a16="http://schemas.microsoft.com/office/drawing/2014/main" id="{10302E14-98F3-8ACE-DC67-1D00F2A358F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1" name="Forme libre : forme 260">
                        <a:extLst>
                          <a:ext uri="{FF2B5EF4-FFF2-40B4-BE49-F238E27FC236}">
                            <a16:creationId xmlns:a16="http://schemas.microsoft.com/office/drawing/2014/main" id="{56F7E825-3DB0-6263-807D-1D83DC8C1DB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2" name="Forme libre : forme 261">
                        <a:extLst>
                          <a:ext uri="{FF2B5EF4-FFF2-40B4-BE49-F238E27FC236}">
                            <a16:creationId xmlns:a16="http://schemas.microsoft.com/office/drawing/2014/main" id="{BDF5A16E-4D38-10A5-F679-03DF70B48AD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63" name="Forme libre : forme 262">
                        <a:extLst>
                          <a:ext uri="{FF2B5EF4-FFF2-40B4-BE49-F238E27FC236}">
                            <a16:creationId xmlns:a16="http://schemas.microsoft.com/office/drawing/2014/main" id="{85FA7AF0-3502-B624-89AC-551DB4095F3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245" name="ZoneTexte 244">
                    <a:extLst>
                      <a:ext uri="{FF2B5EF4-FFF2-40B4-BE49-F238E27FC236}">
                        <a16:creationId xmlns:a16="http://schemas.microsoft.com/office/drawing/2014/main" id="{4EAEECB4-90A1-561D-E68A-675AADC3421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10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246" name="ZoneTexte 245">
                    <a:extLst>
                      <a:ext uri="{FF2B5EF4-FFF2-40B4-BE49-F238E27FC236}">
                        <a16:creationId xmlns:a16="http://schemas.microsoft.com/office/drawing/2014/main" id="{F49B60F2-CBD7-B329-50B2-B56AEBCB4D2E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دقـائق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242" name="Oval 86">
                  <a:extLst>
                    <a:ext uri="{FF2B5EF4-FFF2-40B4-BE49-F238E27FC236}">
                      <a16:creationId xmlns:a16="http://schemas.microsoft.com/office/drawing/2014/main" id="{E1146C60-0976-D312-3F0F-CAF23A5EF271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حساب ذهني</a:t>
                  </a:r>
                </a:p>
              </p:txBody>
            </p:sp>
            <p:sp>
              <p:nvSpPr>
                <p:cNvPr id="243" name="ZoneTexte 242">
                  <a:extLst>
                    <a:ext uri="{FF2B5EF4-FFF2-40B4-BE49-F238E27FC236}">
                      <a16:creationId xmlns:a16="http://schemas.microsoft.com/office/drawing/2014/main" id="{63DB572F-0E72-CAF1-3622-FE4011B900EE}"/>
                    </a:ext>
                  </a:extLst>
                </p:cNvPr>
                <p:cNvSpPr txBox="1"/>
                <p:nvPr/>
              </p:nvSpPr>
              <p:spPr>
                <a:xfrm>
                  <a:off x="3264209" y="2627710"/>
                  <a:ext cx="8259165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S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جدول الضرب (توليف)</a:t>
                  </a:r>
                  <a:endPara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6" name="Groupe 5">
                <a:extLst>
                  <a:ext uri="{FF2B5EF4-FFF2-40B4-BE49-F238E27FC236}">
                    <a16:creationId xmlns:a16="http://schemas.microsoft.com/office/drawing/2014/main" id="{C12F077F-1EDC-12B9-1E2F-F4CE1E26CD44}"/>
                  </a:ext>
                </a:extLst>
              </p:cNvPr>
              <p:cNvGrpSpPr/>
              <p:nvPr/>
            </p:nvGrpSpPr>
            <p:grpSpPr>
              <a:xfrm>
                <a:off x="3397294" y="2999250"/>
                <a:ext cx="11493414" cy="1272304"/>
                <a:chOff x="1111293" y="1942898"/>
                <a:chExt cx="11493414" cy="1272304"/>
              </a:xfrm>
            </p:grpSpPr>
            <p:sp>
              <p:nvSpPr>
                <p:cNvPr id="186" name="Rectangle : coins arrondis 18 - 2">
                  <a:extLst>
                    <a:ext uri="{FF2B5EF4-FFF2-40B4-BE49-F238E27FC236}">
                      <a16:creationId xmlns:a16="http://schemas.microsoft.com/office/drawing/2014/main" id="{503A86CA-ED62-BA90-6161-A2DC55EF5892}"/>
                    </a:ext>
                  </a:extLst>
                </p:cNvPr>
                <p:cNvSpPr/>
                <p:nvPr/>
              </p:nvSpPr>
              <p:spPr>
                <a:xfrm flipH="1">
                  <a:off x="3264211" y="2207202"/>
                  <a:ext cx="9043826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7" name="Oval 86">
                  <a:extLst>
                    <a:ext uri="{FF2B5EF4-FFF2-40B4-BE49-F238E27FC236}">
                      <a16:creationId xmlns:a16="http://schemas.microsoft.com/office/drawing/2014/main" id="{106BE62B-6950-B5C7-94DD-2BD1044F8EC9}"/>
                    </a:ext>
                  </a:extLst>
                </p:cNvPr>
                <p:cNvSpPr/>
                <p:nvPr/>
              </p:nvSpPr>
              <p:spPr>
                <a:xfrm flipH="1">
                  <a:off x="11994131" y="1942898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2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88" name="Rectangle : coins arrondis 18 - 2">
                  <a:extLst>
                    <a:ext uri="{FF2B5EF4-FFF2-40B4-BE49-F238E27FC236}">
                      <a16:creationId xmlns:a16="http://schemas.microsoft.com/office/drawing/2014/main" id="{288C9801-689B-6486-981C-5A6F3EC9D6E6}"/>
                    </a:ext>
                  </a:extLst>
                </p:cNvPr>
                <p:cNvSpPr/>
                <p:nvPr/>
              </p:nvSpPr>
              <p:spPr>
                <a:xfrm flipH="1">
                  <a:off x="1111293" y="2207167"/>
                  <a:ext cx="1993699" cy="1008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89" name="Groupe 188">
                  <a:extLst>
                    <a:ext uri="{FF2B5EF4-FFF2-40B4-BE49-F238E27FC236}">
                      <a16:creationId xmlns:a16="http://schemas.microsoft.com/office/drawing/2014/main" id="{04D4BEED-3A63-4B8C-9724-F773D46D4D2D}"/>
                    </a:ext>
                  </a:extLst>
                </p:cNvPr>
                <p:cNvGrpSpPr/>
                <p:nvPr/>
              </p:nvGrpSpPr>
              <p:grpSpPr>
                <a:xfrm>
                  <a:off x="1283654" y="2497608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92" name="Graphique 2">
                    <a:extLst>
                      <a:ext uri="{FF2B5EF4-FFF2-40B4-BE49-F238E27FC236}">
                        <a16:creationId xmlns:a16="http://schemas.microsoft.com/office/drawing/2014/main" id="{D05398D9-92AD-A09F-D0DE-8541991BE96B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95" name="Graphique 2">
                      <a:extLst>
                        <a:ext uri="{FF2B5EF4-FFF2-40B4-BE49-F238E27FC236}">
                          <a16:creationId xmlns:a16="http://schemas.microsoft.com/office/drawing/2014/main" id="{5E3B7AB8-AF79-44B4-E1F1-79A67CE2D71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222" name="Graphique 2">
                        <a:extLst>
                          <a:ext uri="{FF2B5EF4-FFF2-40B4-BE49-F238E27FC236}">
                            <a16:creationId xmlns:a16="http://schemas.microsoft.com/office/drawing/2014/main" id="{F9D98A51-D736-207D-EC6E-D43F39EC585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231" name="Graphique 2">
                          <a:extLst>
                            <a:ext uri="{FF2B5EF4-FFF2-40B4-BE49-F238E27FC236}">
                              <a16:creationId xmlns:a16="http://schemas.microsoft.com/office/drawing/2014/main" id="{81657644-CA47-02E3-016A-C827696974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235" name="Forme libre : forme 234">
                            <a:extLst>
                              <a:ext uri="{FF2B5EF4-FFF2-40B4-BE49-F238E27FC236}">
                                <a16:creationId xmlns:a16="http://schemas.microsoft.com/office/drawing/2014/main" id="{61606FDB-B2C8-6D19-F931-A8AEBE354AC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6" name="Forme libre : forme 235">
                            <a:extLst>
                              <a:ext uri="{FF2B5EF4-FFF2-40B4-BE49-F238E27FC236}">
                                <a16:creationId xmlns:a16="http://schemas.microsoft.com/office/drawing/2014/main" id="{D82805C7-CD11-7D0B-F235-130C325A1A2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7" name="Forme libre : forme 236">
                            <a:extLst>
                              <a:ext uri="{FF2B5EF4-FFF2-40B4-BE49-F238E27FC236}">
                                <a16:creationId xmlns:a16="http://schemas.microsoft.com/office/drawing/2014/main" id="{486D9561-41B7-C703-B4EB-623CE32C54F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32" name="Graphique 2">
                          <a:extLst>
                            <a:ext uri="{FF2B5EF4-FFF2-40B4-BE49-F238E27FC236}">
                              <a16:creationId xmlns:a16="http://schemas.microsoft.com/office/drawing/2014/main" id="{6AC4EE46-F488-0FB3-D892-8AD85C52D52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233" name="Forme libre : forme 232">
                            <a:extLst>
                              <a:ext uri="{FF2B5EF4-FFF2-40B4-BE49-F238E27FC236}">
                                <a16:creationId xmlns:a16="http://schemas.microsoft.com/office/drawing/2014/main" id="{9A6E60F2-5977-8B93-3DBD-647B6997465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4" name="Forme libre : forme 233">
                            <a:extLst>
                              <a:ext uri="{FF2B5EF4-FFF2-40B4-BE49-F238E27FC236}">
                                <a16:creationId xmlns:a16="http://schemas.microsoft.com/office/drawing/2014/main" id="{EC00C62F-E285-6CF6-AA66-8A484C2CC1D3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223" name="Graphique 2">
                        <a:extLst>
                          <a:ext uri="{FF2B5EF4-FFF2-40B4-BE49-F238E27FC236}">
                            <a16:creationId xmlns:a16="http://schemas.microsoft.com/office/drawing/2014/main" id="{AD64BA1B-6BDA-9AA6-BE1B-C340938A312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224" name="Graphique 2">
                          <a:extLst>
                            <a:ext uri="{FF2B5EF4-FFF2-40B4-BE49-F238E27FC236}">
                              <a16:creationId xmlns:a16="http://schemas.microsoft.com/office/drawing/2014/main" id="{FA245C56-2B49-B76F-9B85-DA33DE07244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228" name="Forme libre : forme 227">
                            <a:extLst>
                              <a:ext uri="{FF2B5EF4-FFF2-40B4-BE49-F238E27FC236}">
                                <a16:creationId xmlns:a16="http://schemas.microsoft.com/office/drawing/2014/main" id="{002552A3-A2E3-D75D-4364-893A0DA5CCB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9" name="Forme libre : forme 228">
                            <a:extLst>
                              <a:ext uri="{FF2B5EF4-FFF2-40B4-BE49-F238E27FC236}">
                                <a16:creationId xmlns:a16="http://schemas.microsoft.com/office/drawing/2014/main" id="{9061831F-FB0C-30AE-8E85-AA20168E05C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30" name="Forme libre : forme 229">
                            <a:extLst>
                              <a:ext uri="{FF2B5EF4-FFF2-40B4-BE49-F238E27FC236}">
                                <a16:creationId xmlns:a16="http://schemas.microsoft.com/office/drawing/2014/main" id="{AD4E29F0-C748-C989-6F41-4FA7E93B2B5C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225" name="Graphique 2">
                          <a:extLst>
                            <a:ext uri="{FF2B5EF4-FFF2-40B4-BE49-F238E27FC236}">
                              <a16:creationId xmlns:a16="http://schemas.microsoft.com/office/drawing/2014/main" id="{F80DDB18-DDE0-DE45-AD6F-1C6631B9F2C4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226" name="Forme libre : forme 225">
                            <a:extLst>
                              <a:ext uri="{FF2B5EF4-FFF2-40B4-BE49-F238E27FC236}">
                                <a16:creationId xmlns:a16="http://schemas.microsoft.com/office/drawing/2014/main" id="{480000AF-53DE-9121-45C6-66D192FE6345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227" name="Forme libre : forme 226">
                            <a:extLst>
                              <a:ext uri="{FF2B5EF4-FFF2-40B4-BE49-F238E27FC236}">
                                <a16:creationId xmlns:a16="http://schemas.microsoft.com/office/drawing/2014/main" id="{CC64676F-F536-DD96-4FA5-839B85545A6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96" name="Graphique 2">
                      <a:extLst>
                        <a:ext uri="{FF2B5EF4-FFF2-40B4-BE49-F238E27FC236}">
                          <a16:creationId xmlns:a16="http://schemas.microsoft.com/office/drawing/2014/main" id="{32ED4F2B-DB1E-247B-3404-BF4205D9261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216" name="Graphique 2">
                        <a:extLst>
                          <a:ext uri="{FF2B5EF4-FFF2-40B4-BE49-F238E27FC236}">
                            <a16:creationId xmlns:a16="http://schemas.microsoft.com/office/drawing/2014/main" id="{CF463CD2-70A9-1447-4459-BEC5DD0B7B45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220" name="Forme libre : forme 219">
                          <a:extLst>
                            <a:ext uri="{FF2B5EF4-FFF2-40B4-BE49-F238E27FC236}">
                              <a16:creationId xmlns:a16="http://schemas.microsoft.com/office/drawing/2014/main" id="{42051AA6-E97B-EDE7-98E5-699FF6C792F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21" name="Forme libre : forme 220">
                          <a:extLst>
                            <a:ext uri="{FF2B5EF4-FFF2-40B4-BE49-F238E27FC236}">
                              <a16:creationId xmlns:a16="http://schemas.microsoft.com/office/drawing/2014/main" id="{BD48A6C3-6695-F42F-5F0F-0E5372073D8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217" name="Graphique 2">
                        <a:extLst>
                          <a:ext uri="{FF2B5EF4-FFF2-40B4-BE49-F238E27FC236}">
                            <a16:creationId xmlns:a16="http://schemas.microsoft.com/office/drawing/2014/main" id="{2E2F1C10-B50F-4DB8-78F1-C86E0A0948B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218" name="Forme libre : forme 217">
                          <a:extLst>
                            <a:ext uri="{FF2B5EF4-FFF2-40B4-BE49-F238E27FC236}">
                              <a16:creationId xmlns:a16="http://schemas.microsoft.com/office/drawing/2014/main" id="{290C7465-7F05-C967-07FA-7396883D181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219" name="Forme libre : forme 218">
                          <a:extLst>
                            <a:ext uri="{FF2B5EF4-FFF2-40B4-BE49-F238E27FC236}">
                              <a16:creationId xmlns:a16="http://schemas.microsoft.com/office/drawing/2014/main" id="{F0B4DEFA-875B-007E-2D43-1234160E713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97" name="Forme libre : forme 196">
                      <a:extLst>
                        <a:ext uri="{FF2B5EF4-FFF2-40B4-BE49-F238E27FC236}">
                          <a16:creationId xmlns:a16="http://schemas.microsoft.com/office/drawing/2014/main" id="{F6B1E069-2224-EDAF-814B-1C770CC4E17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8" name="Forme libre : forme 197">
                      <a:extLst>
                        <a:ext uri="{FF2B5EF4-FFF2-40B4-BE49-F238E27FC236}">
                          <a16:creationId xmlns:a16="http://schemas.microsoft.com/office/drawing/2014/main" id="{B7AFDBDC-51AB-E745-F766-A5B16111D2C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99" name="Forme libre : forme 198">
                      <a:extLst>
                        <a:ext uri="{FF2B5EF4-FFF2-40B4-BE49-F238E27FC236}">
                          <a16:creationId xmlns:a16="http://schemas.microsoft.com/office/drawing/2014/main" id="{6B31F394-E9C7-D8DC-867E-92347D6984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0" name="Forme libre : forme 199">
                      <a:extLst>
                        <a:ext uri="{FF2B5EF4-FFF2-40B4-BE49-F238E27FC236}">
                          <a16:creationId xmlns:a16="http://schemas.microsoft.com/office/drawing/2014/main" id="{D78BE0A2-E574-C805-A40A-24601C1847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201" name="Forme libre : forme 200">
                      <a:extLst>
                        <a:ext uri="{FF2B5EF4-FFF2-40B4-BE49-F238E27FC236}">
                          <a16:creationId xmlns:a16="http://schemas.microsoft.com/office/drawing/2014/main" id="{382A7ED0-D3C4-D293-27E1-807D827AB0F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202" name="Graphique 2">
                      <a:extLst>
                        <a:ext uri="{FF2B5EF4-FFF2-40B4-BE49-F238E27FC236}">
                          <a16:creationId xmlns:a16="http://schemas.microsoft.com/office/drawing/2014/main" id="{5AF7A37A-CB3B-E2F9-30C8-520925EED1F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212" name="Forme libre : forme 211">
                        <a:extLst>
                          <a:ext uri="{FF2B5EF4-FFF2-40B4-BE49-F238E27FC236}">
                            <a16:creationId xmlns:a16="http://schemas.microsoft.com/office/drawing/2014/main" id="{39E94806-3678-8477-5E38-5454ED6A78B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3" name="Forme libre : forme 212">
                        <a:extLst>
                          <a:ext uri="{FF2B5EF4-FFF2-40B4-BE49-F238E27FC236}">
                            <a16:creationId xmlns:a16="http://schemas.microsoft.com/office/drawing/2014/main" id="{9F92241A-DA26-5A56-B9F6-7CD97A5FDE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4" name="Forme libre : forme 213">
                        <a:extLst>
                          <a:ext uri="{FF2B5EF4-FFF2-40B4-BE49-F238E27FC236}">
                            <a16:creationId xmlns:a16="http://schemas.microsoft.com/office/drawing/2014/main" id="{95F3012B-3BAA-9956-556D-7949B5683E4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5" name="Forme libre : forme 214">
                        <a:extLst>
                          <a:ext uri="{FF2B5EF4-FFF2-40B4-BE49-F238E27FC236}">
                            <a16:creationId xmlns:a16="http://schemas.microsoft.com/office/drawing/2014/main" id="{5839BE05-E344-0DB1-77E4-077CB5132CB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203" name="Graphique 2">
                      <a:extLst>
                        <a:ext uri="{FF2B5EF4-FFF2-40B4-BE49-F238E27FC236}">
                          <a16:creationId xmlns:a16="http://schemas.microsoft.com/office/drawing/2014/main" id="{5E5A9C2E-7750-EFF4-D346-9D9CED64050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204" name="Forme libre : forme 203">
                        <a:extLst>
                          <a:ext uri="{FF2B5EF4-FFF2-40B4-BE49-F238E27FC236}">
                            <a16:creationId xmlns:a16="http://schemas.microsoft.com/office/drawing/2014/main" id="{453F73B5-BF7B-659D-5B79-2670D769448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5" name="Forme libre : forme 204">
                        <a:extLst>
                          <a:ext uri="{FF2B5EF4-FFF2-40B4-BE49-F238E27FC236}">
                            <a16:creationId xmlns:a16="http://schemas.microsoft.com/office/drawing/2014/main" id="{F7617E38-822F-6227-288C-4123E8DCCBD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6" name="Forme libre : forme 205">
                        <a:extLst>
                          <a:ext uri="{FF2B5EF4-FFF2-40B4-BE49-F238E27FC236}">
                            <a16:creationId xmlns:a16="http://schemas.microsoft.com/office/drawing/2014/main" id="{5C1AC3D0-D666-30D9-5E07-4C93AFB0E12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7" name="Forme libre : forme 206">
                        <a:extLst>
                          <a:ext uri="{FF2B5EF4-FFF2-40B4-BE49-F238E27FC236}">
                            <a16:creationId xmlns:a16="http://schemas.microsoft.com/office/drawing/2014/main" id="{8834BA53-6939-6917-F7B2-505B9C5BA67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8" name="Forme libre : forme 207">
                        <a:extLst>
                          <a:ext uri="{FF2B5EF4-FFF2-40B4-BE49-F238E27FC236}">
                            <a16:creationId xmlns:a16="http://schemas.microsoft.com/office/drawing/2014/main" id="{86DCC0ED-BE17-43D1-A5FB-EA8D99AE1A1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09" name="Forme libre : forme 208">
                        <a:extLst>
                          <a:ext uri="{FF2B5EF4-FFF2-40B4-BE49-F238E27FC236}">
                            <a16:creationId xmlns:a16="http://schemas.microsoft.com/office/drawing/2014/main" id="{16C74AC2-30C1-FD9A-E9C6-E5E1EF5EB3F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0" name="Forme libre : forme 209">
                        <a:extLst>
                          <a:ext uri="{FF2B5EF4-FFF2-40B4-BE49-F238E27FC236}">
                            <a16:creationId xmlns:a16="http://schemas.microsoft.com/office/drawing/2014/main" id="{08131727-433A-B9FF-A423-FA34B823675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211" name="Forme libre : forme 210">
                        <a:extLst>
                          <a:ext uri="{FF2B5EF4-FFF2-40B4-BE49-F238E27FC236}">
                            <a16:creationId xmlns:a16="http://schemas.microsoft.com/office/drawing/2014/main" id="{E979A8B0-970E-7A6D-442C-F49840051A9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93" name="ZoneTexte 192">
                    <a:extLst>
                      <a:ext uri="{FF2B5EF4-FFF2-40B4-BE49-F238E27FC236}">
                        <a16:creationId xmlns:a16="http://schemas.microsoft.com/office/drawing/2014/main" id="{B831AF71-EB22-D406-E7D4-3B718599FDD6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15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94" name="ZoneTexte 193">
                    <a:extLst>
                      <a:ext uri="{FF2B5EF4-FFF2-40B4-BE49-F238E27FC236}">
                        <a16:creationId xmlns:a16="http://schemas.microsoft.com/office/drawing/2014/main" id="{D5AA3679-960F-5E48-7B67-AFD1A5F2B326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90" name="Oval 86">
                  <a:extLst>
                    <a:ext uri="{FF2B5EF4-FFF2-40B4-BE49-F238E27FC236}">
                      <a16:creationId xmlns:a16="http://schemas.microsoft.com/office/drawing/2014/main" id="{B73ACD32-FEDA-958C-94C4-48A9E7DA775C}"/>
                    </a:ext>
                  </a:extLst>
                </p:cNvPr>
                <p:cNvSpPr/>
                <p:nvPr/>
              </p:nvSpPr>
              <p:spPr>
                <a:xfrm flipH="1">
                  <a:off x="6636485" y="1942898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الأعداد</a:t>
                  </a:r>
                </a:p>
              </p:txBody>
            </p:sp>
            <p:sp>
              <p:nvSpPr>
                <p:cNvPr id="191" name="ZoneTexte 190">
                  <a:extLst>
                    <a:ext uri="{FF2B5EF4-FFF2-40B4-BE49-F238E27FC236}">
                      <a16:creationId xmlns:a16="http://schemas.microsoft.com/office/drawing/2014/main" id="{9E1B4B0C-629F-81B5-BD95-0A07C603223C}"/>
                    </a:ext>
                  </a:extLst>
                </p:cNvPr>
                <p:cNvSpPr txBox="1"/>
                <p:nvPr/>
              </p:nvSpPr>
              <p:spPr>
                <a:xfrm>
                  <a:off x="3264209" y="2566062"/>
                  <a:ext cx="8259165" cy="61555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 algn="r" rtl="1">
                    <a:buFont typeface="Arial" panose="020B0604020202020204" pitchFamily="34" charset="0"/>
                    <a:buChar char="•"/>
                  </a:pP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قراءة وكتابة وتفكيك الأعداد من 0 إلى  99</a:t>
                  </a:r>
                  <a:r>
                    <a:rPr lang="fr-FR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r>
                    <a:rPr lang="ar-MA" sz="2400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9</a:t>
                  </a:r>
                  <a:endParaRPr lang="fr-FR" sz="2400" dirty="0"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7" name="Groupe 6">
                <a:extLst>
                  <a:ext uri="{FF2B5EF4-FFF2-40B4-BE49-F238E27FC236}">
                    <a16:creationId xmlns:a16="http://schemas.microsoft.com/office/drawing/2014/main" id="{0CA87F39-519C-6830-72E1-115C017EED18}"/>
                  </a:ext>
                </a:extLst>
              </p:cNvPr>
              <p:cNvGrpSpPr/>
              <p:nvPr/>
            </p:nvGrpSpPr>
            <p:grpSpPr>
              <a:xfrm>
                <a:off x="3397293" y="4512600"/>
                <a:ext cx="11493415" cy="1583504"/>
                <a:chOff x="1111292" y="4657199"/>
                <a:chExt cx="11493415" cy="1583504"/>
              </a:xfrm>
            </p:grpSpPr>
            <p:sp>
              <p:nvSpPr>
                <p:cNvPr id="134" name="Rectangle : coins arrondis 18 - 2">
                  <a:extLst>
                    <a:ext uri="{FF2B5EF4-FFF2-40B4-BE49-F238E27FC236}">
                      <a16:creationId xmlns:a16="http://schemas.microsoft.com/office/drawing/2014/main" id="{60041681-5FF1-A56C-187E-67ADA494BE08}"/>
                    </a:ext>
                  </a:extLst>
                </p:cNvPr>
                <p:cNvSpPr/>
                <p:nvPr/>
              </p:nvSpPr>
              <p:spPr>
                <a:xfrm flipH="1">
                  <a:off x="3264211" y="4921503"/>
                  <a:ext cx="9043826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rgbClr val="D6E9EA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5" name="Oval 86">
                  <a:extLst>
                    <a:ext uri="{FF2B5EF4-FFF2-40B4-BE49-F238E27FC236}">
                      <a16:creationId xmlns:a16="http://schemas.microsoft.com/office/drawing/2014/main" id="{B935D116-4627-8A3F-5F3B-2F59FC668DEB}"/>
                    </a:ext>
                  </a:extLst>
                </p:cNvPr>
                <p:cNvSpPr/>
                <p:nvPr/>
              </p:nvSpPr>
              <p:spPr>
                <a:xfrm flipH="1">
                  <a:off x="11994131" y="4657199"/>
                  <a:ext cx="610576" cy="592747"/>
                </a:xfrm>
                <a:prstGeom prst="ellipse">
                  <a:avLst/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3</a:t>
                  </a:r>
                  <a:endParaRPr lang="en-US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136" name="Rectangle : coins arrondis 18 - 2">
                  <a:extLst>
                    <a:ext uri="{FF2B5EF4-FFF2-40B4-BE49-F238E27FC236}">
                      <a16:creationId xmlns:a16="http://schemas.microsoft.com/office/drawing/2014/main" id="{E648B1B6-0CB7-E4A4-0425-B001281B77AE}"/>
                    </a:ext>
                  </a:extLst>
                </p:cNvPr>
                <p:cNvSpPr/>
                <p:nvPr/>
              </p:nvSpPr>
              <p:spPr>
                <a:xfrm flipH="1">
                  <a:off x="1111292" y="4921468"/>
                  <a:ext cx="1993699" cy="1296000"/>
                </a:xfrm>
                <a:prstGeom prst="roundRect">
                  <a:avLst>
                    <a:gd name="adj" fmla="val 14957"/>
                  </a:avLst>
                </a:prstGeom>
                <a:solidFill>
                  <a:schemeClr val="bg1"/>
                </a:solidFill>
                <a:ln>
                  <a:solidFill>
                    <a:schemeClr val="bg1">
                      <a:lumMod val="85000"/>
                    </a:schemeClr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1050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grpSp>
              <p:nvGrpSpPr>
                <p:cNvPr id="137" name="Groupe 136">
                  <a:extLst>
                    <a:ext uri="{FF2B5EF4-FFF2-40B4-BE49-F238E27FC236}">
                      <a16:creationId xmlns:a16="http://schemas.microsoft.com/office/drawing/2014/main" id="{70EBCA56-69DA-A9F0-98DF-B26BB2852B20}"/>
                    </a:ext>
                  </a:extLst>
                </p:cNvPr>
                <p:cNvGrpSpPr/>
                <p:nvPr/>
              </p:nvGrpSpPr>
              <p:grpSpPr>
                <a:xfrm>
                  <a:off x="1283654" y="5377059"/>
                  <a:ext cx="1555135" cy="604641"/>
                  <a:chOff x="1451064" y="2472638"/>
                  <a:chExt cx="1555135" cy="604641"/>
                </a:xfrm>
              </p:grpSpPr>
              <p:grpSp>
                <p:nvGrpSpPr>
                  <p:cNvPr id="140" name="Graphique 2">
                    <a:extLst>
                      <a:ext uri="{FF2B5EF4-FFF2-40B4-BE49-F238E27FC236}">
                        <a16:creationId xmlns:a16="http://schemas.microsoft.com/office/drawing/2014/main" id="{ECF37DB9-2E0E-C8AC-EA9D-C0606075A91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434855" y="2472638"/>
                    <a:ext cx="503210" cy="604641"/>
                    <a:chOff x="981026" y="1344834"/>
                    <a:chExt cx="2418112" cy="2905527"/>
                  </a:xfrm>
                </p:grpSpPr>
                <p:grpSp>
                  <p:nvGrpSpPr>
                    <p:cNvPr id="143" name="Graphique 2">
                      <a:extLst>
                        <a:ext uri="{FF2B5EF4-FFF2-40B4-BE49-F238E27FC236}">
                          <a16:creationId xmlns:a16="http://schemas.microsoft.com/office/drawing/2014/main" id="{BBB275EC-7470-AF40-7989-428FAFFC66E4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2184485" cy="887190"/>
                      <a:chOff x="1098817" y="1344834"/>
                      <a:chExt cx="2184485" cy="887190"/>
                    </a:xfrm>
                  </p:grpSpPr>
                  <p:grpSp>
                    <p:nvGrpSpPr>
                      <p:cNvPr id="170" name="Graphique 2">
                        <a:extLst>
                          <a:ext uri="{FF2B5EF4-FFF2-40B4-BE49-F238E27FC236}">
                            <a16:creationId xmlns:a16="http://schemas.microsoft.com/office/drawing/2014/main" id="{4A4929FA-E27A-1482-465B-07B3B37AD276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887190"/>
                        <a:chOff x="1098817" y="1344834"/>
                        <a:chExt cx="770041" cy="887190"/>
                      </a:xfrm>
                    </p:grpSpPr>
                    <p:grpSp>
                      <p:nvGrpSpPr>
                        <p:cNvPr id="179" name="Graphique 2">
                          <a:extLst>
                            <a:ext uri="{FF2B5EF4-FFF2-40B4-BE49-F238E27FC236}">
                              <a16:creationId xmlns:a16="http://schemas.microsoft.com/office/drawing/2014/main" id="{8A257413-4D27-B9E2-DE10-EDC31101A58D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098817" y="1344834"/>
                          <a:ext cx="770041" cy="613581"/>
                          <a:chOff x="1098817" y="1344834"/>
                          <a:chExt cx="770041" cy="613581"/>
                        </a:xfrm>
                      </p:grpSpPr>
                      <p:sp>
                        <p:nvSpPr>
                          <p:cNvPr id="183" name="Forme libre : forme 182">
                            <a:extLst>
                              <a:ext uri="{FF2B5EF4-FFF2-40B4-BE49-F238E27FC236}">
                                <a16:creationId xmlns:a16="http://schemas.microsoft.com/office/drawing/2014/main" id="{B35E5427-180D-9E67-AF61-F609429DBDCB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98817" y="1344834"/>
                            <a:ext cx="736597" cy="555518"/>
                          </a:xfrm>
                          <a:custGeom>
                            <a:avLst/>
                            <a:gdLst>
                              <a:gd name="connsiteX0" fmla="*/ 219483 w 736597"/>
                              <a:gd name="connsiteY0" fmla="*/ 62874 h 555518"/>
                              <a:gd name="connsiteX1" fmla="*/ 38464 w 736597"/>
                              <a:gd name="connsiteY1" fmla="*/ 555518 h 555518"/>
                              <a:gd name="connsiteX2" fmla="*/ 736597 w 736597"/>
                              <a:gd name="connsiteY2" fmla="*/ 152499 h 555518"/>
                              <a:gd name="connsiteX3" fmla="*/ 219483 w 73659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597" h="555518">
                                <a:moveTo>
                                  <a:pt x="219483" y="62874"/>
                                </a:moveTo>
                                <a:cubicBezTo>
                                  <a:pt x="26671" y="174021"/>
                                  <a:pt x="-54404" y="394546"/>
                                  <a:pt x="38464" y="555518"/>
                                </a:cubicBezTo>
                                <a:lnTo>
                                  <a:pt x="736597" y="152499"/>
                                </a:lnTo>
                                <a:cubicBezTo>
                                  <a:pt x="643729" y="-8178"/>
                                  <a:pt x="412296" y="-48273"/>
                                  <a:pt x="219483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4" name="Forme libre : forme 183">
                            <a:extLst>
                              <a:ext uri="{FF2B5EF4-FFF2-40B4-BE49-F238E27FC236}">
                                <a16:creationId xmlns:a16="http://schemas.microsoft.com/office/drawing/2014/main" id="{BFA59B1C-04CA-1187-A552-ECCD6D1BCE5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295894" y="1365598"/>
                            <a:ext cx="516229" cy="179200"/>
                          </a:xfrm>
                          <a:custGeom>
                            <a:avLst/>
                            <a:gdLst>
                              <a:gd name="connsiteX0" fmla="*/ 4127 w 516229"/>
                              <a:gd name="connsiteY0" fmla="*/ 62747 h 179200"/>
                              <a:gd name="connsiteX1" fmla="*/ 0 w 516229"/>
                              <a:gd name="connsiteY1" fmla="*/ 65400 h 179200"/>
                              <a:gd name="connsiteX2" fmla="*/ 457266 w 516229"/>
                              <a:gd name="connsiteY2" fmla="*/ 179201 h 179200"/>
                              <a:gd name="connsiteX3" fmla="*/ 516230 w 516229"/>
                              <a:gd name="connsiteY3" fmla="*/ 145296 h 179200"/>
                              <a:gd name="connsiteX4" fmla="*/ 4127 w 516229"/>
                              <a:gd name="connsiteY4" fmla="*/ 62747 h 179200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516229" h="179200">
                                <a:moveTo>
                                  <a:pt x="4127" y="62747"/>
                                </a:moveTo>
                                <a:cubicBezTo>
                                  <a:pt x="2653" y="63631"/>
                                  <a:pt x="1474" y="64516"/>
                                  <a:pt x="0" y="65400"/>
                                </a:cubicBezTo>
                                <a:cubicBezTo>
                                  <a:pt x="177776" y="-8010"/>
                                  <a:pt x="372357" y="37097"/>
                                  <a:pt x="457266" y="179201"/>
                                </a:cubicBezTo>
                                <a:lnTo>
                                  <a:pt x="516230" y="145296"/>
                                </a:lnTo>
                                <a:cubicBezTo>
                                  <a:pt x="420708" y="-9189"/>
                                  <a:pt x="193697" y="-46631"/>
                                  <a:pt x="4127" y="62747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5" name="Forme libre : forme 184">
                            <a:extLst>
                              <a:ext uri="{FF2B5EF4-FFF2-40B4-BE49-F238E27FC236}">
                                <a16:creationId xmlns:a16="http://schemas.microsoft.com/office/drawing/2014/main" id="{DB638D17-BFF5-7F12-1E28-43B74D5EEB7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1800044">
                            <a:off x="1083373" y="1632027"/>
                            <a:ext cx="806019" cy="133845"/>
                          </a:xfrm>
                          <a:custGeom>
                            <a:avLst/>
                            <a:gdLst>
                              <a:gd name="connsiteX0" fmla="*/ 806020 w 806019"/>
                              <a:gd name="connsiteY0" fmla="*/ 66923 h 133845"/>
                              <a:gd name="connsiteX1" fmla="*/ 403010 w 806019"/>
                              <a:gd name="connsiteY1" fmla="*/ 133845 h 133845"/>
                              <a:gd name="connsiteX2" fmla="*/ 0 w 806019"/>
                              <a:gd name="connsiteY2" fmla="*/ 66923 h 133845"/>
                              <a:gd name="connsiteX3" fmla="*/ 403010 w 806019"/>
                              <a:gd name="connsiteY3" fmla="*/ 0 h 133845"/>
                              <a:gd name="connsiteX4" fmla="*/ 806020 w 806019"/>
                              <a:gd name="connsiteY4" fmla="*/ 66923 h 13384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806019" h="133845">
                                <a:moveTo>
                                  <a:pt x="806020" y="66923"/>
                                </a:moveTo>
                                <a:cubicBezTo>
                                  <a:pt x="806020" y="103883"/>
                                  <a:pt x="625586" y="133845"/>
                                  <a:pt x="403010" y="133845"/>
                                </a:cubicBezTo>
                                <a:cubicBezTo>
                                  <a:pt x="180434" y="133845"/>
                                  <a:pt x="0" y="103883"/>
                                  <a:pt x="0" y="66923"/>
                                </a:cubicBezTo>
                                <a:cubicBezTo>
                                  <a:pt x="0" y="29962"/>
                                  <a:pt x="180434" y="0"/>
                                  <a:pt x="403010" y="0"/>
                                </a:cubicBezTo>
                                <a:cubicBezTo>
                                  <a:pt x="625586" y="0"/>
                                  <a:pt x="806020" y="29962"/>
                                  <a:pt x="806020" y="66923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80" name="Graphique 2">
                          <a:extLst>
                            <a:ext uri="{FF2B5EF4-FFF2-40B4-BE49-F238E27FC236}">
                              <a16:creationId xmlns:a16="http://schemas.microsoft.com/office/drawing/2014/main" id="{7D8417DD-5232-7CF9-42D9-4E5854FD7080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1426335" y="1651948"/>
                          <a:ext cx="412617" cy="580075"/>
                          <a:chOff x="1426335" y="1651948"/>
                          <a:chExt cx="412617" cy="580075"/>
                        </a:xfrm>
                      </p:grpSpPr>
                      <p:sp>
                        <p:nvSpPr>
                          <p:cNvPr id="181" name="Forme libre : forme 180">
                            <a:extLst>
                              <a:ext uri="{FF2B5EF4-FFF2-40B4-BE49-F238E27FC236}">
                                <a16:creationId xmlns:a16="http://schemas.microsoft.com/office/drawing/2014/main" id="{F86E07A4-2426-1253-EA5E-8BDCFB14B271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426335" y="1651948"/>
                            <a:ext cx="412617" cy="580075"/>
                          </a:xfrm>
                          <a:custGeom>
                            <a:avLst/>
                            <a:gdLst>
                              <a:gd name="connsiteX0" fmla="*/ 412618 w 412617"/>
                              <a:gd name="connsiteY0" fmla="*/ 502538 h 580075"/>
                              <a:gd name="connsiteX1" fmla="*/ 278180 w 412617"/>
                              <a:gd name="connsiteY1" fmla="*/ 580075 h 580075"/>
                              <a:gd name="connsiteX2" fmla="*/ 10483 w 412617"/>
                              <a:gd name="connsiteY2" fmla="*/ 116324 h 580075"/>
                              <a:gd name="connsiteX3" fmla="*/ 38786 w 412617"/>
                              <a:gd name="connsiteY3" fmla="*/ 10483 h 580075"/>
                              <a:gd name="connsiteX4" fmla="*/ 144626 w 412617"/>
                              <a:gd name="connsiteY4" fmla="*/ 38786 h 580075"/>
                              <a:gd name="connsiteX5" fmla="*/ 412618 w 412617"/>
                              <a:gd name="connsiteY5" fmla="*/ 502538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617" h="580075">
                                <a:moveTo>
                                  <a:pt x="412618" y="502538"/>
                                </a:moveTo>
                                <a:lnTo>
                                  <a:pt x="278180" y="580075"/>
                                </a:lnTo>
                                <a:lnTo>
                                  <a:pt x="10483" y="116324"/>
                                </a:lnTo>
                                <a:cubicBezTo>
                                  <a:pt x="-11038" y="79176"/>
                                  <a:pt x="1639" y="31710"/>
                                  <a:pt x="38786" y="10483"/>
                                </a:cubicBezTo>
                                <a:cubicBezTo>
                                  <a:pt x="75933" y="-11038"/>
                                  <a:pt x="123399" y="1639"/>
                                  <a:pt x="144626" y="38786"/>
                                </a:cubicBezTo>
                                <a:lnTo>
                                  <a:pt x="412618" y="502538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82" name="Forme libre : forme 181">
                            <a:extLst>
                              <a:ext uri="{FF2B5EF4-FFF2-40B4-BE49-F238E27FC236}">
                                <a16:creationId xmlns:a16="http://schemas.microsoft.com/office/drawing/2014/main" id="{62880F88-7B12-927A-6158-86DB99ADA90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507280" y="1667149"/>
                            <a:ext cx="301895" cy="475249"/>
                          </a:xfrm>
                          <a:custGeom>
                            <a:avLst/>
                            <a:gdLst>
                              <a:gd name="connsiteX0" fmla="*/ 288923 w 301895"/>
                              <a:gd name="connsiteY0" fmla="*/ 475250 h 475249"/>
                              <a:gd name="connsiteX1" fmla="*/ 301896 w 301895"/>
                              <a:gd name="connsiteY1" fmla="*/ 467584 h 475249"/>
                              <a:gd name="connsiteX2" fmla="*/ 53362 w 301895"/>
                              <a:gd name="connsiteY2" fmla="*/ 37147 h 475249"/>
                              <a:gd name="connsiteX3" fmla="*/ 0 w 301895"/>
                              <a:gd name="connsiteY3" fmla="*/ 0 h 475249"/>
                              <a:gd name="connsiteX4" fmla="*/ 32135 w 301895"/>
                              <a:gd name="connsiteY4" fmla="*/ 30366 h 475249"/>
                              <a:gd name="connsiteX5" fmla="*/ 288923 w 301895"/>
                              <a:gd name="connsiteY5" fmla="*/ 475250 h 47524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301895" h="475249">
                                <a:moveTo>
                                  <a:pt x="288923" y="475250"/>
                                </a:moveTo>
                                <a:lnTo>
                                  <a:pt x="301896" y="467584"/>
                                </a:lnTo>
                                <a:lnTo>
                                  <a:pt x="53362" y="37147"/>
                                </a:lnTo>
                                <a:cubicBezTo>
                                  <a:pt x="41570" y="16510"/>
                                  <a:pt x="21522" y="3833"/>
                                  <a:pt x="0" y="0"/>
                                </a:cubicBezTo>
                                <a:cubicBezTo>
                                  <a:pt x="12972" y="6486"/>
                                  <a:pt x="24175" y="16805"/>
                                  <a:pt x="32135" y="30366"/>
                                </a:cubicBezTo>
                                <a:lnTo>
                                  <a:pt x="288923" y="475250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  <p:grpSp>
                    <p:nvGrpSpPr>
                      <p:cNvPr id="171" name="Graphique 2">
                        <a:extLst>
                          <a:ext uri="{FF2B5EF4-FFF2-40B4-BE49-F238E27FC236}">
                            <a16:creationId xmlns:a16="http://schemas.microsoft.com/office/drawing/2014/main" id="{0D0FA47A-06F5-EB82-EFD5-F341B846EC57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887190"/>
                        <a:chOff x="2513728" y="1344834"/>
                        <a:chExt cx="769575" cy="887190"/>
                      </a:xfrm>
                    </p:grpSpPr>
                    <p:grpSp>
                      <p:nvGrpSpPr>
                        <p:cNvPr id="172" name="Graphique 2">
                          <a:extLst>
                            <a:ext uri="{FF2B5EF4-FFF2-40B4-BE49-F238E27FC236}">
                              <a16:creationId xmlns:a16="http://schemas.microsoft.com/office/drawing/2014/main" id="{C39AE7F9-AE70-807A-89E2-C2F0AAEBA4CF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13728" y="1344834"/>
                          <a:ext cx="769575" cy="613500"/>
                          <a:chOff x="2513728" y="1344834"/>
                          <a:chExt cx="769575" cy="613500"/>
                        </a:xfrm>
                      </p:grpSpPr>
                      <p:sp>
                        <p:nvSpPr>
                          <p:cNvPr id="176" name="Forme libre : forme 175">
                            <a:extLst>
                              <a:ext uri="{FF2B5EF4-FFF2-40B4-BE49-F238E27FC236}">
                                <a16:creationId xmlns:a16="http://schemas.microsoft.com/office/drawing/2014/main" id="{A571AE2B-52A1-EFFB-A27A-6DAD7C5048D7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6815" y="1344834"/>
                            <a:ext cx="736487" cy="555518"/>
                          </a:xfrm>
                          <a:custGeom>
                            <a:avLst/>
                            <a:gdLst>
                              <a:gd name="connsiteX0" fmla="*/ 517114 w 736487"/>
                              <a:gd name="connsiteY0" fmla="*/ 62874 h 555518"/>
                              <a:gd name="connsiteX1" fmla="*/ 0 w 736487"/>
                              <a:gd name="connsiteY1" fmla="*/ 152499 h 555518"/>
                              <a:gd name="connsiteX2" fmla="*/ 697839 w 736487"/>
                              <a:gd name="connsiteY2" fmla="*/ 555518 h 555518"/>
                              <a:gd name="connsiteX3" fmla="*/ 517114 w 736487"/>
                              <a:gd name="connsiteY3" fmla="*/ 62874 h 555518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</a:cxnLst>
                            <a:rect l="l" t="t" r="r" b="b"/>
                            <a:pathLst>
                              <a:path w="736487" h="555518">
                                <a:moveTo>
                                  <a:pt x="517114" y="62874"/>
                                </a:moveTo>
                                <a:cubicBezTo>
                                  <a:pt x="324302" y="-48273"/>
                                  <a:pt x="92868" y="-8178"/>
                                  <a:pt x="0" y="152499"/>
                                </a:cubicBezTo>
                                <a:lnTo>
                                  <a:pt x="697839" y="555518"/>
                                </a:lnTo>
                                <a:cubicBezTo>
                                  <a:pt x="791002" y="394841"/>
                                  <a:pt x="709926" y="174316"/>
                                  <a:pt x="517114" y="62874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98385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7" name="Forme libre : forme 176">
                            <a:extLst>
                              <a:ext uri="{FF2B5EF4-FFF2-40B4-BE49-F238E27FC236}">
                                <a16:creationId xmlns:a16="http://schemas.microsoft.com/office/drawing/2014/main" id="{3F4472F3-5FF5-99BF-1AF5-A2D0F0E4C9B4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3032678" y="1400042"/>
                            <a:ext cx="223421" cy="486747"/>
                          </a:xfrm>
                          <a:custGeom>
                            <a:avLst/>
                            <a:gdLst>
                              <a:gd name="connsiteX0" fmla="*/ 4422 w 223421"/>
                              <a:gd name="connsiteY0" fmla="*/ 2359 h 486747"/>
                              <a:gd name="connsiteX1" fmla="*/ 0 w 223421"/>
                              <a:gd name="connsiteY1" fmla="*/ 0 h 486747"/>
                              <a:gd name="connsiteX2" fmla="*/ 130311 w 223421"/>
                              <a:gd name="connsiteY2" fmla="*/ 452843 h 486747"/>
                              <a:gd name="connsiteX3" fmla="*/ 189275 w 223421"/>
                              <a:gd name="connsiteY3" fmla="*/ 486748 h 486747"/>
                              <a:gd name="connsiteX4" fmla="*/ 4422 w 223421"/>
                              <a:gd name="connsiteY4" fmla="*/ 2359 h 48674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223421" h="486747">
                                <a:moveTo>
                                  <a:pt x="4422" y="2359"/>
                                </a:moveTo>
                                <a:cubicBezTo>
                                  <a:pt x="2948" y="1474"/>
                                  <a:pt x="1474" y="884"/>
                                  <a:pt x="0" y="0"/>
                                </a:cubicBezTo>
                                <a:cubicBezTo>
                                  <a:pt x="152422" y="117044"/>
                                  <a:pt x="210796" y="308382"/>
                                  <a:pt x="130311" y="452843"/>
                                </a:cubicBezTo>
                                <a:lnTo>
                                  <a:pt x="189275" y="486748"/>
                                </a:lnTo>
                                <a:cubicBezTo>
                                  <a:pt x="275067" y="326955"/>
                                  <a:pt x="193992" y="111737"/>
                                  <a:pt x="4422" y="2359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37D3CF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8" name="Forme libre : forme 177">
                            <a:extLst>
                              <a:ext uri="{FF2B5EF4-FFF2-40B4-BE49-F238E27FC236}">
                                <a16:creationId xmlns:a16="http://schemas.microsoft.com/office/drawing/2014/main" id="{598EA844-A3A2-C3E1-E95C-7424CED207B9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 rot="-3599956">
                            <a:off x="2829282" y="1295859"/>
                            <a:ext cx="133845" cy="806019"/>
                          </a:xfrm>
                          <a:custGeom>
                            <a:avLst/>
                            <a:gdLst>
                              <a:gd name="connsiteX0" fmla="*/ 133845 w 133845"/>
                              <a:gd name="connsiteY0" fmla="*/ 403010 h 806019"/>
                              <a:gd name="connsiteX1" fmla="*/ 66923 w 133845"/>
                              <a:gd name="connsiteY1" fmla="*/ 806020 h 806019"/>
                              <a:gd name="connsiteX2" fmla="*/ 0 w 133845"/>
                              <a:gd name="connsiteY2" fmla="*/ 403010 h 806019"/>
                              <a:gd name="connsiteX3" fmla="*/ 66923 w 133845"/>
                              <a:gd name="connsiteY3" fmla="*/ 0 h 806019"/>
                              <a:gd name="connsiteX4" fmla="*/ 133845 w 133845"/>
                              <a:gd name="connsiteY4" fmla="*/ 403010 h 806019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</a:cxnLst>
                            <a:rect l="l" t="t" r="r" b="b"/>
                            <a:pathLst>
                              <a:path w="133845" h="806019">
                                <a:moveTo>
                                  <a:pt x="133845" y="403010"/>
                                </a:moveTo>
                                <a:cubicBezTo>
                                  <a:pt x="133845" y="625586"/>
                                  <a:pt x="103883" y="806020"/>
                                  <a:pt x="66923" y="806020"/>
                                </a:cubicBezTo>
                                <a:cubicBezTo>
                                  <a:pt x="29962" y="806020"/>
                                  <a:pt x="0" y="625586"/>
                                  <a:pt x="0" y="403010"/>
                                </a:cubicBezTo>
                                <a:cubicBezTo>
                                  <a:pt x="0" y="180434"/>
                                  <a:pt x="29962" y="0"/>
                                  <a:pt x="66923" y="0"/>
                                </a:cubicBezTo>
                                <a:cubicBezTo>
                                  <a:pt x="103883" y="0"/>
                                  <a:pt x="133845" y="180434"/>
                                  <a:pt x="133845" y="403010"/>
                                </a:cubicBezTo>
                                <a:close/>
                              </a:path>
                            </a:pathLst>
                          </a:custGeom>
                          <a:solidFill>
                            <a:srgbClr val="05535F"/>
                          </a:solidFill>
                          <a:ln w="29459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  <p:grpSp>
                      <p:nvGrpSpPr>
                        <p:cNvPr id="173" name="Graphique 2">
                          <a:extLst>
                            <a:ext uri="{FF2B5EF4-FFF2-40B4-BE49-F238E27FC236}">
                              <a16:creationId xmlns:a16="http://schemas.microsoft.com/office/drawing/2014/main" id="{1C736491-65B4-2B17-AC19-E2906E2548A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2543277" y="1651948"/>
                          <a:ext cx="412322" cy="580075"/>
                          <a:chOff x="2543277" y="1651948"/>
                          <a:chExt cx="412322" cy="580075"/>
                        </a:xfrm>
                      </p:grpSpPr>
                      <p:sp>
                        <p:nvSpPr>
                          <p:cNvPr id="174" name="Forme libre : forme 173">
                            <a:extLst>
                              <a:ext uri="{FF2B5EF4-FFF2-40B4-BE49-F238E27FC236}">
                                <a16:creationId xmlns:a16="http://schemas.microsoft.com/office/drawing/2014/main" id="{C9D711FE-5084-874E-751A-2FC7BDB98ECD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543277" y="1651948"/>
                            <a:ext cx="412322" cy="580075"/>
                          </a:xfrm>
                          <a:custGeom>
                            <a:avLst/>
                            <a:gdLst>
                              <a:gd name="connsiteX0" fmla="*/ 134438 w 412322"/>
                              <a:gd name="connsiteY0" fmla="*/ 580075 h 580075"/>
                              <a:gd name="connsiteX1" fmla="*/ 0 w 412322"/>
                              <a:gd name="connsiteY1" fmla="*/ 502538 h 580075"/>
                              <a:gd name="connsiteX2" fmla="*/ 267697 w 412322"/>
                              <a:gd name="connsiteY2" fmla="*/ 38786 h 580075"/>
                              <a:gd name="connsiteX3" fmla="*/ 373537 w 412322"/>
                              <a:gd name="connsiteY3" fmla="*/ 10483 h 580075"/>
                              <a:gd name="connsiteX4" fmla="*/ 401840 w 412322"/>
                              <a:gd name="connsiteY4" fmla="*/ 116324 h 580075"/>
                              <a:gd name="connsiteX5" fmla="*/ 134438 w 412322"/>
                              <a:gd name="connsiteY5" fmla="*/ 580075 h 580075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412322" h="580075">
                                <a:moveTo>
                                  <a:pt x="134438" y="580075"/>
                                </a:moveTo>
                                <a:lnTo>
                                  <a:pt x="0" y="502538"/>
                                </a:lnTo>
                                <a:lnTo>
                                  <a:pt x="267697" y="38786"/>
                                </a:lnTo>
                                <a:cubicBezTo>
                                  <a:pt x="289218" y="1639"/>
                                  <a:pt x="336684" y="-11038"/>
                                  <a:pt x="373537" y="10483"/>
                                </a:cubicBezTo>
                                <a:cubicBezTo>
                                  <a:pt x="410684" y="32005"/>
                                  <a:pt x="423361" y="79471"/>
                                  <a:pt x="401840" y="116324"/>
                                </a:cubicBezTo>
                                <a:lnTo>
                                  <a:pt x="134438" y="580075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44856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  <p:sp>
                        <p:nvSpPr>
                          <p:cNvPr id="175" name="Forme libre : forme 174">
                            <a:extLst>
                              <a:ext uri="{FF2B5EF4-FFF2-40B4-BE49-F238E27FC236}">
                                <a16:creationId xmlns:a16="http://schemas.microsoft.com/office/drawing/2014/main" id="{49F32396-38DE-0096-6268-19347514FBA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666807" y="1701348"/>
                            <a:ext cx="271718" cy="495297"/>
                          </a:xfrm>
                          <a:custGeom>
                            <a:avLst/>
                            <a:gdLst>
                              <a:gd name="connsiteX0" fmla="*/ 0 w 271718"/>
                              <a:gd name="connsiteY0" fmla="*/ 487632 h 495297"/>
                              <a:gd name="connsiteX1" fmla="*/ 12972 w 271718"/>
                              <a:gd name="connsiteY1" fmla="*/ 495297 h 495297"/>
                              <a:gd name="connsiteX2" fmla="*/ 261505 w 271718"/>
                              <a:gd name="connsiteY2" fmla="*/ 64860 h 495297"/>
                              <a:gd name="connsiteX3" fmla="*/ 267107 w 271718"/>
                              <a:gd name="connsiteY3" fmla="*/ 0 h 495297"/>
                              <a:gd name="connsiteX4" fmla="*/ 256788 w 271718"/>
                              <a:gd name="connsiteY4" fmla="*/ 43044 h 495297"/>
                              <a:gd name="connsiteX5" fmla="*/ 0 w 271718"/>
                              <a:gd name="connsiteY5" fmla="*/ 487632 h 495297"/>
                            </a:gdLst>
                            <a:ahLst/>
                            <a:cxnLst>
                              <a:cxn ang="0">
                                <a:pos x="connsiteX0" y="connsiteY0"/>
                              </a:cxn>
                              <a:cxn ang="0">
                                <a:pos x="connsiteX1" y="connsiteY1"/>
                              </a:cxn>
                              <a:cxn ang="0">
                                <a:pos x="connsiteX2" y="connsiteY2"/>
                              </a:cxn>
                              <a:cxn ang="0">
                                <a:pos x="connsiteX3" y="connsiteY3"/>
                              </a:cxn>
                              <a:cxn ang="0">
                                <a:pos x="connsiteX4" y="connsiteY4"/>
                              </a:cxn>
                              <a:cxn ang="0">
                                <a:pos x="connsiteX5" y="connsiteY5"/>
                              </a:cxn>
                            </a:cxnLst>
                            <a:rect l="l" t="t" r="r" b="b"/>
                            <a:pathLst>
                              <a:path w="271718" h="495297">
                                <a:moveTo>
                                  <a:pt x="0" y="487632"/>
                                </a:moveTo>
                                <a:lnTo>
                                  <a:pt x="12972" y="495297"/>
                                </a:lnTo>
                                <a:lnTo>
                                  <a:pt x="261505" y="64860"/>
                                </a:lnTo>
                                <a:cubicBezTo>
                                  <a:pt x="273298" y="44223"/>
                                  <a:pt x="274477" y="20637"/>
                                  <a:pt x="267107" y="0"/>
                                </a:cubicBezTo>
                                <a:cubicBezTo>
                                  <a:pt x="267991" y="14446"/>
                                  <a:pt x="264748" y="29482"/>
                                  <a:pt x="256788" y="43044"/>
                                </a:cubicBezTo>
                                <a:lnTo>
                                  <a:pt x="0" y="487632"/>
                                </a:lnTo>
                                <a:close/>
                              </a:path>
                            </a:pathLst>
                          </a:custGeom>
                          <a:solidFill>
                            <a:srgbClr val="087379"/>
                          </a:solidFill>
                          <a:ln w="29460" cap="flat">
                            <a:noFill/>
                            <a:prstDash val="solid"/>
                            <a:miter/>
                          </a:ln>
                        </p:spPr>
                        <p:txBody>
                          <a:bodyPr rtlCol="0" anchor="ctr"/>
                          <a:lstStyle/>
                          <a:p>
                            <a:endParaRPr lang="fr-FR" sz="2100" b="1"/>
                          </a:p>
                        </p:txBody>
                      </p:sp>
                    </p:grpSp>
                  </p:grpSp>
                </p:grpSp>
                <p:grpSp>
                  <p:nvGrpSpPr>
                    <p:cNvPr id="144" name="Graphique 2">
                      <a:extLst>
                        <a:ext uri="{FF2B5EF4-FFF2-40B4-BE49-F238E27FC236}">
                          <a16:creationId xmlns:a16="http://schemas.microsoft.com/office/drawing/2014/main" id="{66412956-1D35-BE60-308D-98355EFBACA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1765971" cy="705798"/>
                      <a:chOff x="1307097" y="3544562"/>
                      <a:chExt cx="1765971" cy="705798"/>
                    </a:xfrm>
                  </p:grpSpPr>
                  <p:grpSp>
                    <p:nvGrpSpPr>
                      <p:cNvPr id="164" name="Graphique 2">
                        <a:extLst>
                          <a:ext uri="{FF2B5EF4-FFF2-40B4-BE49-F238E27FC236}">
                            <a16:creationId xmlns:a16="http://schemas.microsoft.com/office/drawing/2014/main" id="{3B3F7727-CC9F-76F7-C7A6-0C0985CBDE8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307097" y="3544562"/>
                        <a:ext cx="737344" cy="705798"/>
                        <a:chOff x="1307097" y="3544562"/>
                        <a:chExt cx="737344" cy="705798"/>
                      </a:xfrm>
                    </p:grpSpPr>
                    <p:sp>
                      <p:nvSpPr>
                        <p:cNvPr id="168" name="Forme libre : forme 167">
                          <a:extLst>
                            <a:ext uri="{FF2B5EF4-FFF2-40B4-BE49-F238E27FC236}">
                              <a16:creationId xmlns:a16="http://schemas.microsoft.com/office/drawing/2014/main" id="{FA15D97C-0141-9544-0869-FC68C72D6E5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51910" y="3575813"/>
                          <a:ext cx="692531" cy="674548"/>
                        </a:xfrm>
                        <a:custGeom>
                          <a:avLst/>
                          <a:gdLst>
                            <a:gd name="connsiteX0" fmla="*/ 692532 w 692531"/>
                            <a:gd name="connsiteY0" fmla="*/ 63386 h 674548"/>
                            <a:gd name="connsiteX1" fmla="*/ 438692 w 692531"/>
                            <a:gd name="connsiteY1" fmla="*/ 0 h 674548"/>
                            <a:gd name="connsiteX2" fmla="*/ 0 w 692531"/>
                            <a:gd name="connsiteY2" fmla="*/ 674548 h 674548"/>
                            <a:gd name="connsiteX3" fmla="*/ 65745 w 692531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531" h="674548">
                              <a:moveTo>
                                <a:pt x="692532" y="63386"/>
                              </a:moveTo>
                              <a:lnTo>
                                <a:pt x="438692" y="0"/>
                              </a:lnTo>
                              <a:lnTo>
                                <a:pt x="0" y="674548"/>
                              </a:lnTo>
                              <a:lnTo>
                                <a:pt x="65745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9" name="Forme libre : forme 168">
                          <a:extLst>
                            <a:ext uri="{FF2B5EF4-FFF2-40B4-BE49-F238E27FC236}">
                              <a16:creationId xmlns:a16="http://schemas.microsoft.com/office/drawing/2014/main" id="{FBEB8C3D-B126-029A-FA0B-0FB11F387C9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307097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358501 w 483504"/>
                            <a:gd name="connsiteY0" fmla="*/ 0 h 705798"/>
                            <a:gd name="connsiteX1" fmla="*/ 0 w 483504"/>
                            <a:gd name="connsiteY1" fmla="*/ 705799 h 705798"/>
                            <a:gd name="connsiteX2" fmla="*/ 44813 w 483504"/>
                            <a:gd name="connsiteY2" fmla="*/ 705799 h 705798"/>
                            <a:gd name="connsiteX3" fmla="*/ 483505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358501" y="0"/>
                              </a:moveTo>
                              <a:lnTo>
                                <a:pt x="0" y="705799"/>
                              </a:lnTo>
                              <a:lnTo>
                                <a:pt x="44813" y="705799"/>
                              </a:lnTo>
                              <a:lnTo>
                                <a:pt x="483505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65" name="Graphique 2">
                        <a:extLst>
                          <a:ext uri="{FF2B5EF4-FFF2-40B4-BE49-F238E27FC236}">
                            <a16:creationId xmlns:a16="http://schemas.microsoft.com/office/drawing/2014/main" id="{289E4589-D4A1-BE13-2925-05853A4824A1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335429" y="3544562"/>
                        <a:ext cx="737639" cy="705798"/>
                        <a:chOff x="2335429" y="3544562"/>
                        <a:chExt cx="737639" cy="705798"/>
                      </a:xfrm>
                    </p:grpSpPr>
                    <p:sp>
                      <p:nvSpPr>
                        <p:cNvPr id="166" name="Forme libre : forme 165">
                          <a:extLst>
                            <a:ext uri="{FF2B5EF4-FFF2-40B4-BE49-F238E27FC236}">
                              <a16:creationId xmlns:a16="http://schemas.microsoft.com/office/drawing/2014/main" id="{23C4C009-A477-6031-C52E-03D7BE26CF8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335429" y="3575813"/>
                          <a:ext cx="692826" cy="674548"/>
                        </a:xfrm>
                        <a:custGeom>
                          <a:avLst/>
                          <a:gdLst>
                            <a:gd name="connsiteX0" fmla="*/ 0 w 692826"/>
                            <a:gd name="connsiteY0" fmla="*/ 63386 h 674548"/>
                            <a:gd name="connsiteX1" fmla="*/ 254135 w 692826"/>
                            <a:gd name="connsiteY1" fmla="*/ 0 h 674548"/>
                            <a:gd name="connsiteX2" fmla="*/ 692827 w 692826"/>
                            <a:gd name="connsiteY2" fmla="*/ 674548 h 674548"/>
                            <a:gd name="connsiteX3" fmla="*/ 627082 w 692826"/>
                            <a:gd name="connsiteY3" fmla="*/ 674548 h 67454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692826" h="674548">
                              <a:moveTo>
                                <a:pt x="0" y="63386"/>
                              </a:moveTo>
                              <a:lnTo>
                                <a:pt x="254135" y="0"/>
                              </a:lnTo>
                              <a:lnTo>
                                <a:pt x="692827" y="674548"/>
                              </a:lnTo>
                              <a:lnTo>
                                <a:pt x="627082" y="67454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7636C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67" name="Forme libre : forme 166">
                          <a:extLst>
                            <a:ext uri="{FF2B5EF4-FFF2-40B4-BE49-F238E27FC236}">
                              <a16:creationId xmlns:a16="http://schemas.microsoft.com/office/drawing/2014/main" id="{6F8D9F0C-E67F-5A07-C5E3-0E2A8828C08E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89564" y="3544562"/>
                          <a:ext cx="483504" cy="705798"/>
                        </a:xfrm>
                        <a:custGeom>
                          <a:avLst/>
                          <a:gdLst>
                            <a:gd name="connsiteX0" fmla="*/ 125004 w 483504"/>
                            <a:gd name="connsiteY0" fmla="*/ 0 h 705798"/>
                            <a:gd name="connsiteX1" fmla="*/ 483505 w 483504"/>
                            <a:gd name="connsiteY1" fmla="*/ 705799 h 705798"/>
                            <a:gd name="connsiteX2" fmla="*/ 438692 w 483504"/>
                            <a:gd name="connsiteY2" fmla="*/ 705799 h 705798"/>
                            <a:gd name="connsiteX3" fmla="*/ 0 w 483504"/>
                            <a:gd name="connsiteY3" fmla="*/ 31251 h 70579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483504" h="705798">
                              <a:moveTo>
                                <a:pt x="125004" y="0"/>
                              </a:moveTo>
                              <a:lnTo>
                                <a:pt x="483505" y="705799"/>
                              </a:lnTo>
                              <a:lnTo>
                                <a:pt x="438692" y="705799"/>
                              </a:lnTo>
                              <a:lnTo>
                                <a:pt x="0" y="31251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B9392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sp>
                  <p:nvSpPr>
                    <p:cNvPr id="145" name="Forme libre : forme 144">
                      <a:extLst>
                        <a:ext uri="{FF2B5EF4-FFF2-40B4-BE49-F238E27FC236}">
                          <a16:creationId xmlns:a16="http://schemas.microsoft.com/office/drawing/2014/main" id="{E8DCDD9F-79C9-F0BB-02BF-343398C55AC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81026" y="1717268"/>
                      <a:ext cx="2418112" cy="2418112"/>
                    </a:xfrm>
                    <a:custGeom>
                      <a:avLst/>
                      <a:gdLst>
                        <a:gd name="connsiteX0" fmla="*/ 2418113 w 2418112"/>
                        <a:gd name="connsiteY0" fmla="*/ 1209056 h 2418112"/>
                        <a:gd name="connsiteX1" fmla="*/ 1209056 w 2418112"/>
                        <a:gd name="connsiteY1" fmla="*/ 2418113 h 2418112"/>
                        <a:gd name="connsiteX2" fmla="*/ 0 w 2418112"/>
                        <a:gd name="connsiteY2" fmla="*/ 1209056 h 2418112"/>
                        <a:gd name="connsiteX3" fmla="*/ 1209056 w 2418112"/>
                        <a:gd name="connsiteY3" fmla="*/ 0 h 2418112"/>
                        <a:gd name="connsiteX4" fmla="*/ 2418113 w 2418112"/>
                        <a:gd name="connsiteY4" fmla="*/ 1209056 h 241811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418112" h="2418112">
                          <a:moveTo>
                            <a:pt x="2418113" y="1209056"/>
                          </a:moveTo>
                          <a:cubicBezTo>
                            <a:pt x="2418113" y="1876800"/>
                            <a:pt x="1876800" y="2418113"/>
                            <a:pt x="1209056" y="2418113"/>
                          </a:cubicBezTo>
                          <a:cubicBezTo>
                            <a:pt x="541313" y="2418113"/>
                            <a:pt x="0" y="1876800"/>
                            <a:pt x="0" y="1209056"/>
                          </a:cubicBezTo>
                          <a:cubicBezTo>
                            <a:pt x="0" y="541313"/>
                            <a:pt x="541313" y="0"/>
                            <a:pt x="1209056" y="0"/>
                          </a:cubicBezTo>
                          <a:cubicBezTo>
                            <a:pt x="1876800" y="0"/>
                            <a:pt x="2418113" y="541313"/>
                            <a:pt x="2418113" y="1209056"/>
                          </a:cubicBezTo>
                          <a:close/>
                        </a:path>
                      </a:pathLst>
                    </a:custGeom>
                    <a:solidFill>
                      <a:srgbClr val="05535F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6" name="Forme libre : forme 145">
                      <a:extLst>
                        <a:ext uri="{FF2B5EF4-FFF2-40B4-BE49-F238E27FC236}">
                          <a16:creationId xmlns:a16="http://schemas.microsoft.com/office/drawing/2014/main" id="{DD473523-8952-DA85-1C20-BB3F6A16909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8763" y="1755005"/>
                      <a:ext cx="2342638" cy="2342639"/>
                    </a:xfrm>
                    <a:custGeom>
                      <a:avLst/>
                      <a:gdLst>
                        <a:gd name="connsiteX0" fmla="*/ 2342639 w 2342638"/>
                        <a:gd name="connsiteY0" fmla="*/ 1171320 h 2342639"/>
                        <a:gd name="connsiteX1" fmla="*/ 1171319 w 2342638"/>
                        <a:gd name="connsiteY1" fmla="*/ 2342639 h 2342639"/>
                        <a:gd name="connsiteX2" fmla="*/ 0 w 2342638"/>
                        <a:gd name="connsiteY2" fmla="*/ 1171320 h 2342639"/>
                        <a:gd name="connsiteX3" fmla="*/ 1171319 w 2342638"/>
                        <a:gd name="connsiteY3" fmla="*/ 0 h 2342639"/>
                        <a:gd name="connsiteX4" fmla="*/ 2342639 w 2342638"/>
                        <a:gd name="connsiteY4" fmla="*/ 1171320 h 234263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342638" h="2342639">
                          <a:moveTo>
                            <a:pt x="2342639" y="1171320"/>
                          </a:moveTo>
                          <a:cubicBezTo>
                            <a:pt x="2342639" y="1818221"/>
                            <a:pt x="1818221" y="2342639"/>
                            <a:pt x="1171319" y="2342639"/>
                          </a:cubicBezTo>
                          <a:cubicBezTo>
                            <a:pt x="524417" y="2342639"/>
                            <a:pt x="0" y="1818221"/>
                            <a:pt x="0" y="1171320"/>
                          </a:cubicBezTo>
                          <a:cubicBezTo>
                            <a:pt x="0" y="524418"/>
                            <a:pt x="524417" y="0"/>
                            <a:pt x="1171319" y="0"/>
                          </a:cubicBezTo>
                          <a:cubicBezTo>
                            <a:pt x="1818221" y="0"/>
                            <a:pt x="2342639" y="524418"/>
                            <a:pt x="2342639" y="1171320"/>
                          </a:cubicBezTo>
                          <a:close/>
                        </a:path>
                      </a:pathLst>
                    </a:custGeom>
                    <a:solidFill>
                      <a:srgbClr val="098385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7" name="Forme libre : forme 146">
                      <a:extLst>
                        <a:ext uri="{FF2B5EF4-FFF2-40B4-BE49-F238E27FC236}">
                          <a16:creationId xmlns:a16="http://schemas.microsoft.com/office/drawing/2014/main" id="{8EC1CBF8-A47D-73C1-D473-25A8FA1FC93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40524" y="1876766"/>
                      <a:ext cx="2099117" cy="2099117"/>
                    </a:xfrm>
                    <a:custGeom>
                      <a:avLst/>
                      <a:gdLst>
                        <a:gd name="connsiteX0" fmla="*/ 2099118 w 2099117"/>
                        <a:gd name="connsiteY0" fmla="*/ 1049559 h 2099117"/>
                        <a:gd name="connsiteX1" fmla="*/ 1049559 w 2099117"/>
                        <a:gd name="connsiteY1" fmla="*/ 2099118 h 2099117"/>
                        <a:gd name="connsiteX2" fmla="*/ 0 w 2099117"/>
                        <a:gd name="connsiteY2" fmla="*/ 1049559 h 2099117"/>
                        <a:gd name="connsiteX3" fmla="*/ 1049559 w 2099117"/>
                        <a:gd name="connsiteY3" fmla="*/ 0 h 2099117"/>
                        <a:gd name="connsiteX4" fmla="*/ 2099118 w 2099117"/>
                        <a:gd name="connsiteY4" fmla="*/ 1049559 h 2099117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99117" h="2099117">
                          <a:moveTo>
                            <a:pt x="2099118" y="1049559"/>
                          </a:moveTo>
                          <a:cubicBezTo>
                            <a:pt x="2099118" y="1629214"/>
                            <a:pt x="1629214" y="2099118"/>
                            <a:pt x="1049559" y="2099118"/>
                          </a:cubicBezTo>
                          <a:cubicBezTo>
                            <a:pt x="469904" y="2099118"/>
                            <a:pt x="0" y="1629214"/>
                            <a:pt x="0" y="1049559"/>
                          </a:cubicBezTo>
                          <a:cubicBezTo>
                            <a:pt x="0" y="469903"/>
                            <a:pt x="469904" y="0"/>
                            <a:pt x="1049559" y="0"/>
                          </a:cubicBezTo>
                          <a:cubicBezTo>
                            <a:pt x="1629214" y="0"/>
                            <a:pt x="2099118" y="469903"/>
                            <a:pt x="2099118" y="10495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8" name="Forme libre : forme 147">
                      <a:extLst>
                        <a:ext uri="{FF2B5EF4-FFF2-40B4-BE49-F238E27FC236}">
                          <a16:creationId xmlns:a16="http://schemas.microsoft.com/office/drawing/2014/main" id="{78A82CE4-EF50-871C-0629-1F3D7F7368E6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544" y="1909786"/>
                      <a:ext cx="2033077" cy="2033078"/>
                    </a:xfrm>
                    <a:custGeom>
                      <a:avLst/>
                      <a:gdLst>
                        <a:gd name="connsiteX0" fmla="*/ 2033078 w 2033077"/>
                        <a:gd name="connsiteY0" fmla="*/ 1016539 h 2033078"/>
                        <a:gd name="connsiteX1" fmla="*/ 1016539 w 2033077"/>
                        <a:gd name="connsiteY1" fmla="*/ 2033078 h 2033078"/>
                        <a:gd name="connsiteX2" fmla="*/ 0 w 2033077"/>
                        <a:gd name="connsiteY2" fmla="*/ 1016539 h 2033078"/>
                        <a:gd name="connsiteX3" fmla="*/ 1016539 w 2033077"/>
                        <a:gd name="connsiteY3" fmla="*/ 0 h 2033078"/>
                        <a:gd name="connsiteX4" fmla="*/ 2033078 w 2033077"/>
                        <a:gd name="connsiteY4" fmla="*/ 1016539 h 203307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33077" h="2033078">
                          <a:moveTo>
                            <a:pt x="2033078" y="1016539"/>
                          </a:moveTo>
                          <a:cubicBezTo>
                            <a:pt x="2033078" y="1577958"/>
                            <a:pt x="1577958" y="2033078"/>
                            <a:pt x="1016539" y="2033078"/>
                          </a:cubicBezTo>
                          <a:cubicBezTo>
                            <a:pt x="455120" y="2033078"/>
                            <a:pt x="0" y="1577958"/>
                            <a:pt x="0" y="1016539"/>
                          </a:cubicBezTo>
                          <a:cubicBezTo>
                            <a:pt x="0" y="455120"/>
                            <a:pt x="455120" y="0"/>
                            <a:pt x="1016539" y="0"/>
                          </a:cubicBezTo>
                          <a:cubicBezTo>
                            <a:pt x="1577958" y="0"/>
                            <a:pt x="2033078" y="455120"/>
                            <a:pt x="2033078" y="1016539"/>
                          </a:cubicBezTo>
                          <a:close/>
                        </a:path>
                      </a:pathLst>
                    </a:custGeom>
                    <a:solidFill>
                      <a:srgbClr val="FEFAF4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49" name="Forme libre : forme 148">
                      <a:extLst>
                        <a:ext uri="{FF2B5EF4-FFF2-40B4-BE49-F238E27FC236}">
                          <a16:creationId xmlns:a16="http://schemas.microsoft.com/office/drawing/2014/main" id="{CC33D85D-0D88-1F54-731A-727DF512D23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73839" y="2127068"/>
                      <a:ext cx="1788377" cy="1815795"/>
                    </a:xfrm>
                    <a:custGeom>
                      <a:avLst/>
                      <a:gdLst>
                        <a:gd name="connsiteX0" fmla="*/ 1160706 w 1788377"/>
                        <a:gd name="connsiteY0" fmla="*/ 1677525 h 1815795"/>
                        <a:gd name="connsiteX1" fmla="*/ 144167 w 1788377"/>
                        <a:gd name="connsiteY1" fmla="*/ 660986 h 1815795"/>
                        <a:gd name="connsiteX2" fmla="*/ 388867 w 1788377"/>
                        <a:gd name="connsiteY2" fmla="*/ 0 h 1815795"/>
                        <a:gd name="connsiteX3" fmla="*/ 0 w 1788377"/>
                        <a:gd name="connsiteY3" fmla="*/ 799257 h 1815795"/>
                        <a:gd name="connsiteX4" fmla="*/ 1016539 w 1788377"/>
                        <a:gd name="connsiteY4" fmla="*/ 1815796 h 1815795"/>
                        <a:gd name="connsiteX5" fmla="*/ 1788377 w 1788377"/>
                        <a:gd name="connsiteY5" fmla="*/ 1460243 h 1815795"/>
                        <a:gd name="connsiteX6" fmla="*/ 1160706 w 1788377"/>
                        <a:gd name="connsiteY6" fmla="*/ 1677525 h 181579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</a:cxnLst>
                      <a:rect l="l" t="t" r="r" b="b"/>
                      <a:pathLst>
                        <a:path w="1788377" h="1815795">
                          <a:moveTo>
                            <a:pt x="1160706" y="1677525"/>
                          </a:moveTo>
                          <a:cubicBezTo>
                            <a:pt x="599369" y="1677525"/>
                            <a:pt x="144167" y="1222323"/>
                            <a:pt x="144167" y="660986"/>
                          </a:cubicBezTo>
                          <a:cubicBezTo>
                            <a:pt x="144167" y="408620"/>
                            <a:pt x="236445" y="177776"/>
                            <a:pt x="388867" y="0"/>
                          </a:cubicBezTo>
                          <a:cubicBezTo>
                            <a:pt x="152127" y="186031"/>
                            <a:pt x="0" y="474955"/>
                            <a:pt x="0" y="799257"/>
                          </a:cubicBezTo>
                          <a:cubicBezTo>
                            <a:pt x="0" y="1360594"/>
                            <a:pt x="455202" y="1815796"/>
                            <a:pt x="1016539" y="1815796"/>
                          </a:cubicBezTo>
                          <a:cubicBezTo>
                            <a:pt x="1325510" y="1815796"/>
                            <a:pt x="1602051" y="1677820"/>
                            <a:pt x="1788377" y="1460243"/>
                          </a:cubicBezTo>
                          <a:cubicBezTo>
                            <a:pt x="1615318" y="1596155"/>
                            <a:pt x="1397446" y="1677525"/>
                            <a:pt x="1160706" y="1677525"/>
                          </a:cubicBezTo>
                          <a:close/>
                        </a:path>
                      </a:pathLst>
                    </a:custGeom>
                    <a:solidFill>
                      <a:srgbClr val="EAE2D8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grpSp>
                  <p:nvGrpSpPr>
                    <p:cNvPr id="150" name="Graphique 2">
                      <a:extLst>
                        <a:ext uri="{FF2B5EF4-FFF2-40B4-BE49-F238E27FC236}">
                          <a16:creationId xmlns:a16="http://schemas.microsoft.com/office/drawing/2014/main" id="{F0FCEED7-7EF4-5BCE-97D4-38833677674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233687" y="1970224"/>
                      <a:ext cx="1912791" cy="1912496"/>
                      <a:chOff x="1233687" y="1970224"/>
                      <a:chExt cx="1912791" cy="1912496"/>
                    </a:xfrm>
                    <a:solidFill>
                      <a:srgbClr val="07636C"/>
                    </a:solidFill>
                  </p:grpSpPr>
                  <p:sp>
                    <p:nvSpPr>
                      <p:cNvPr id="160" name="Forme libre : forme 159">
                        <a:extLst>
                          <a:ext uri="{FF2B5EF4-FFF2-40B4-BE49-F238E27FC236}">
                            <a16:creationId xmlns:a16="http://schemas.microsoft.com/office/drawing/2014/main" id="{C94E785C-3505-994B-BD72-FCBB50A1558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197022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1" name="Forme libre : forme 160">
                        <a:extLst>
                          <a:ext uri="{FF2B5EF4-FFF2-40B4-BE49-F238E27FC236}">
                            <a16:creationId xmlns:a16="http://schemas.microsoft.com/office/drawing/2014/main" id="{9C1E6C78-7596-EBED-EAB6-47389CE49D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33687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458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2" name="Forme libre : forme 161">
                        <a:extLst>
                          <a:ext uri="{FF2B5EF4-FFF2-40B4-BE49-F238E27FC236}">
                            <a16:creationId xmlns:a16="http://schemas.microsoft.com/office/drawing/2014/main" id="{D9C56892-E17B-3BBC-8893-0B75B42BEBC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129940" y="3762434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7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7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7"/>
                            </a:moveTo>
                            <a:cubicBezTo>
                              <a:pt x="27123" y="120287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458"/>
                              <a:pt x="93163" y="120287"/>
                              <a:pt x="60143" y="120287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63" name="Forme libre : forme 162">
                        <a:extLst>
                          <a:ext uri="{FF2B5EF4-FFF2-40B4-BE49-F238E27FC236}">
                            <a16:creationId xmlns:a16="http://schemas.microsoft.com/office/drawing/2014/main" id="{7C4983E5-7665-659E-53E7-F6185DF9C03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026192" y="2866182"/>
                        <a:ext cx="120286" cy="120286"/>
                      </a:xfrm>
                      <a:custGeom>
                        <a:avLst/>
                        <a:gdLst>
                          <a:gd name="connsiteX0" fmla="*/ 60143 w 120286"/>
                          <a:gd name="connsiteY0" fmla="*/ 120286 h 120286"/>
                          <a:gd name="connsiteX1" fmla="*/ 0 w 120286"/>
                          <a:gd name="connsiteY1" fmla="*/ 60143 h 120286"/>
                          <a:gd name="connsiteX2" fmla="*/ 60143 w 120286"/>
                          <a:gd name="connsiteY2" fmla="*/ 0 h 120286"/>
                          <a:gd name="connsiteX3" fmla="*/ 120286 w 120286"/>
                          <a:gd name="connsiteY3" fmla="*/ 60143 h 120286"/>
                          <a:gd name="connsiteX4" fmla="*/ 60143 w 120286"/>
                          <a:gd name="connsiteY4" fmla="*/ 120286 h 120286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120286" h="120286">
                            <a:moveTo>
                              <a:pt x="60143" y="120286"/>
                            </a:moveTo>
                            <a:cubicBezTo>
                              <a:pt x="27123" y="120286"/>
                              <a:pt x="0" y="93163"/>
                              <a:pt x="0" y="60143"/>
                            </a:cubicBezTo>
                            <a:cubicBezTo>
                              <a:pt x="0" y="27123"/>
                              <a:pt x="27123" y="0"/>
                              <a:pt x="60143" y="0"/>
                            </a:cubicBezTo>
                            <a:cubicBezTo>
                              <a:pt x="93163" y="0"/>
                              <a:pt x="120286" y="27123"/>
                              <a:pt x="120286" y="60143"/>
                            </a:cubicBezTo>
                            <a:cubicBezTo>
                              <a:pt x="120286" y="93163"/>
                              <a:pt x="93163" y="120286"/>
                              <a:pt x="60143" y="120286"/>
                            </a:cubicBez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51" name="Graphique 2">
                      <a:extLst>
                        <a:ext uri="{FF2B5EF4-FFF2-40B4-BE49-F238E27FC236}">
                          <a16:creationId xmlns:a16="http://schemas.microsoft.com/office/drawing/2014/main" id="{F3ECFFD5-0707-3331-720F-64647F00944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71663" y="2108200"/>
                      <a:ext cx="1636545" cy="1636545"/>
                      <a:chOff x="1371663" y="2108200"/>
                      <a:chExt cx="1636545" cy="1636545"/>
                    </a:xfrm>
                    <a:solidFill>
                      <a:srgbClr val="0B9392"/>
                    </a:solidFill>
                  </p:grpSpPr>
                  <p:sp>
                    <p:nvSpPr>
                      <p:cNvPr id="152" name="Forme libre : forme 151">
                        <a:extLst>
                          <a:ext uri="{FF2B5EF4-FFF2-40B4-BE49-F238E27FC236}">
                            <a16:creationId xmlns:a16="http://schemas.microsoft.com/office/drawing/2014/main" id="{D113E1EB-2937-879B-CB8C-5B8F492E1DA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2108200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3" name="Forme libre : forme 152">
                        <a:extLst>
                          <a:ext uri="{FF2B5EF4-FFF2-40B4-BE49-F238E27FC236}">
                            <a16:creationId xmlns:a16="http://schemas.microsoft.com/office/drawing/2014/main" id="{3BE95CAA-5D89-5908-5E67-5CE03D3BCD1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4" name="Forme libre : forme 153">
                        <a:extLst>
                          <a:ext uri="{FF2B5EF4-FFF2-40B4-BE49-F238E27FC236}">
                            <a16:creationId xmlns:a16="http://schemas.microsoft.com/office/drawing/2014/main" id="{FD99EE32-5831-27D3-C364-65D6A3E7F1E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71663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5" name="Forme libre : forme 154">
                        <a:extLst>
                          <a:ext uri="{FF2B5EF4-FFF2-40B4-BE49-F238E27FC236}">
                            <a16:creationId xmlns:a16="http://schemas.microsoft.com/office/drawing/2014/main" id="{12491E9B-340D-A429-38B0-CA5483A74A3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699797" y="3660426"/>
                        <a:ext cx="84318" cy="84318"/>
                      </a:xfrm>
                      <a:custGeom>
                        <a:avLst/>
                        <a:gdLst>
                          <a:gd name="connsiteX0" fmla="*/ 84318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8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8" y="42159"/>
                            </a:moveTo>
                            <a:cubicBezTo>
                              <a:pt x="84318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8" y="18875"/>
                              <a:pt x="84318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6" name="Forme libre : forme 155">
                        <a:extLst>
                          <a:ext uri="{FF2B5EF4-FFF2-40B4-BE49-F238E27FC236}">
                            <a16:creationId xmlns:a16="http://schemas.microsoft.com/office/drawing/2014/main" id="{B2B9D050-BDC5-F106-6C0C-656BB61C48D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3660426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5" y="84319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7" name="Forme libre : forme 156">
                        <a:extLst>
                          <a:ext uri="{FF2B5EF4-FFF2-40B4-BE49-F238E27FC236}">
                            <a16:creationId xmlns:a16="http://schemas.microsoft.com/office/drawing/2014/main" id="{82ECA195-335A-5D13-FD8E-255B934619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3332292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9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9"/>
                              <a:pt x="42159" y="84319"/>
                            </a:cubicBezTo>
                            <a:cubicBezTo>
                              <a:pt x="18876" y="84319"/>
                              <a:pt x="0" y="65443"/>
                              <a:pt x="0" y="42159"/>
                            </a:cubicBezTo>
                            <a:cubicBezTo>
                              <a:pt x="0" y="18876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6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8" name="Forme libre : forme 157">
                        <a:extLst>
                          <a:ext uri="{FF2B5EF4-FFF2-40B4-BE49-F238E27FC236}">
                            <a16:creationId xmlns:a16="http://schemas.microsoft.com/office/drawing/2014/main" id="{B34B7BA2-175A-3AC7-433E-F106821AF97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923890" y="2436334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6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6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59" name="Forme libre : forme 158">
                        <a:extLst>
                          <a:ext uri="{FF2B5EF4-FFF2-40B4-BE49-F238E27FC236}">
                            <a16:creationId xmlns:a16="http://schemas.microsoft.com/office/drawing/2014/main" id="{6FA8E649-5221-BEFA-3E5B-91593E23B62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96050" y="2108200"/>
                        <a:ext cx="84318" cy="84318"/>
                      </a:xfrm>
                      <a:custGeom>
                        <a:avLst/>
                        <a:gdLst>
                          <a:gd name="connsiteX0" fmla="*/ 84319 w 84318"/>
                          <a:gd name="connsiteY0" fmla="*/ 42159 h 84318"/>
                          <a:gd name="connsiteX1" fmla="*/ 42159 w 84318"/>
                          <a:gd name="connsiteY1" fmla="*/ 84318 h 84318"/>
                          <a:gd name="connsiteX2" fmla="*/ 0 w 84318"/>
                          <a:gd name="connsiteY2" fmla="*/ 42159 h 84318"/>
                          <a:gd name="connsiteX3" fmla="*/ 42159 w 84318"/>
                          <a:gd name="connsiteY3" fmla="*/ 0 h 84318"/>
                          <a:gd name="connsiteX4" fmla="*/ 84319 w 84318"/>
                          <a:gd name="connsiteY4" fmla="*/ 42159 h 8431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  <a:cxn ang="0">
                            <a:pos x="connsiteX4" y="connsiteY4"/>
                          </a:cxn>
                        </a:cxnLst>
                        <a:rect l="l" t="t" r="r" b="b"/>
                        <a:pathLst>
                          <a:path w="84318" h="84318">
                            <a:moveTo>
                              <a:pt x="84319" y="42159"/>
                            </a:moveTo>
                            <a:cubicBezTo>
                              <a:pt x="84319" y="65443"/>
                              <a:pt x="65443" y="84318"/>
                              <a:pt x="42159" y="84318"/>
                            </a:cubicBezTo>
                            <a:cubicBezTo>
                              <a:pt x="18875" y="84318"/>
                              <a:pt x="0" y="65443"/>
                              <a:pt x="0" y="42159"/>
                            </a:cubicBezTo>
                            <a:cubicBezTo>
                              <a:pt x="0" y="18875"/>
                              <a:pt x="18875" y="0"/>
                              <a:pt x="42159" y="0"/>
                            </a:cubicBezTo>
                            <a:cubicBezTo>
                              <a:pt x="65443" y="0"/>
                              <a:pt x="84319" y="18875"/>
                              <a:pt x="84319" y="42159"/>
                            </a:cubicBez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141" name="ZoneTexte 140">
                    <a:extLst>
                      <a:ext uri="{FF2B5EF4-FFF2-40B4-BE49-F238E27FC236}">
                        <a16:creationId xmlns:a16="http://schemas.microsoft.com/office/drawing/2014/main" id="{D2F7BE3A-729C-639A-1216-DE21458C2ACA}"/>
                      </a:ext>
                    </a:extLst>
                  </p:cNvPr>
                  <p:cNvSpPr txBox="1"/>
                  <p:nvPr/>
                </p:nvSpPr>
                <p:spPr>
                  <a:xfrm>
                    <a:off x="1451064" y="2504090"/>
                    <a:ext cx="985356" cy="553997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sz="2100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دقيقة</a:t>
                    </a:r>
                    <a:endParaRPr lang="f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142" name="ZoneTexte 141">
                    <a:extLst>
                      <a:ext uri="{FF2B5EF4-FFF2-40B4-BE49-F238E27FC236}">
                        <a16:creationId xmlns:a16="http://schemas.microsoft.com/office/drawing/2014/main" id="{E6772B98-395D-24C0-3076-4C8668294430}"/>
                      </a:ext>
                    </a:extLst>
                  </p:cNvPr>
                  <p:cNvSpPr txBox="1"/>
                  <p:nvPr/>
                </p:nvSpPr>
                <p:spPr>
                  <a:xfrm>
                    <a:off x="2366719" y="2535645"/>
                    <a:ext cx="639480" cy="49244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 rtl="1"/>
                    <a:r>
                      <a:rPr lang="ar-MA" b="1" dirty="0">
                        <a:solidFill>
                          <a:srgbClr val="005664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25</a:t>
                    </a:r>
                    <a:endParaRPr lang="f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</p:grpSp>
            <p:sp>
              <p:nvSpPr>
                <p:cNvPr id="138" name="Oval 86">
                  <a:extLst>
                    <a:ext uri="{FF2B5EF4-FFF2-40B4-BE49-F238E27FC236}">
                      <a16:creationId xmlns:a16="http://schemas.microsoft.com/office/drawing/2014/main" id="{D8E21801-D00C-2F3E-CBC4-A5CC0875424C}"/>
                    </a:ext>
                  </a:extLst>
                </p:cNvPr>
                <p:cNvSpPr/>
                <p:nvPr/>
              </p:nvSpPr>
              <p:spPr>
                <a:xfrm flipH="1">
                  <a:off x="6636485" y="4657199"/>
                  <a:ext cx="5264056" cy="592747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5664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>
                    <a:defRPr/>
                  </a:pPr>
                  <a:r>
                    <a:rPr lang="ar-MA" sz="24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العمليات وحل المسائل</a:t>
                  </a:r>
                </a:p>
              </p:txBody>
            </p:sp>
            <p:sp>
              <p:nvSpPr>
                <p:cNvPr id="139" name="ZoneTexte 138">
                  <a:extLst>
                    <a:ext uri="{FF2B5EF4-FFF2-40B4-BE49-F238E27FC236}">
                      <a16:creationId xmlns:a16="http://schemas.microsoft.com/office/drawing/2014/main" id="{74810283-D9E4-CA34-9968-33821CE3197C}"/>
                    </a:ext>
                  </a:extLst>
                </p:cNvPr>
                <p:cNvSpPr txBox="1"/>
                <p:nvPr/>
              </p:nvSpPr>
              <p:spPr>
                <a:xfrm>
                  <a:off x="3264209" y="5255818"/>
                  <a:ext cx="8259166" cy="9848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نشاط وضع وإنجاز عملية  الضرب </a:t>
                  </a:r>
                </a:p>
                <a:p>
                  <a:pPr marL="257175" indent="-257175" algn="r" rtl="1">
                    <a:buClr>
                      <a:srgbClr val="106585"/>
                    </a:buClr>
                    <a:buFont typeface="Arial" panose="020B0604020202020204" pitchFamily="34" charset="0"/>
                    <a:buChar char="•"/>
                  </a:pPr>
                  <a:r>
                    <a:rPr lang="ar-MA" sz="2100" b="1" dirty="0"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الاستئناس باستراتيجية الأسئلة الأربعة لحل مسألة</a:t>
                  </a:r>
                </a:p>
              </p:txBody>
            </p:sp>
          </p:grpSp>
          <p:sp>
            <p:nvSpPr>
              <p:cNvPr id="82" name="Rectangle : coins arrondis 18 - 2">
                <a:extLst>
                  <a:ext uri="{FF2B5EF4-FFF2-40B4-BE49-F238E27FC236}">
                    <a16:creationId xmlns:a16="http://schemas.microsoft.com/office/drawing/2014/main" id="{C7135E58-D9B5-03DC-04BC-CC9B9D98BDFC}"/>
                  </a:ext>
                </a:extLst>
              </p:cNvPr>
              <p:cNvSpPr/>
              <p:nvPr/>
            </p:nvSpPr>
            <p:spPr>
              <a:xfrm flipH="1">
                <a:off x="5550212" y="6578254"/>
                <a:ext cx="9043826" cy="937113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3" name="Oval 86">
                <a:extLst>
                  <a:ext uri="{FF2B5EF4-FFF2-40B4-BE49-F238E27FC236}">
                    <a16:creationId xmlns:a16="http://schemas.microsoft.com/office/drawing/2014/main" id="{092F61AC-25D8-00DD-9E2C-6CE0F42AEBD3}"/>
                  </a:ext>
                </a:extLst>
              </p:cNvPr>
              <p:cNvSpPr/>
              <p:nvPr/>
            </p:nvSpPr>
            <p:spPr>
              <a:xfrm flipH="1">
                <a:off x="14280132" y="6313950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4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84" name="Rectangle : coins arrondis 18 - 2">
                <a:extLst>
                  <a:ext uri="{FF2B5EF4-FFF2-40B4-BE49-F238E27FC236}">
                    <a16:creationId xmlns:a16="http://schemas.microsoft.com/office/drawing/2014/main" id="{A87CC019-780D-DB98-ADA6-3737460FC509}"/>
                  </a:ext>
                </a:extLst>
              </p:cNvPr>
              <p:cNvSpPr/>
              <p:nvPr/>
            </p:nvSpPr>
            <p:spPr>
              <a:xfrm flipH="1">
                <a:off x="3397292" y="6578219"/>
                <a:ext cx="1993699" cy="937113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85" name="Groupe 84">
                <a:extLst>
                  <a:ext uri="{FF2B5EF4-FFF2-40B4-BE49-F238E27FC236}">
                    <a16:creationId xmlns:a16="http://schemas.microsoft.com/office/drawing/2014/main" id="{1DE7DB52-E4D4-7A47-8BF2-355B8D5735BA}"/>
                  </a:ext>
                </a:extLst>
              </p:cNvPr>
              <p:cNvGrpSpPr/>
              <p:nvPr/>
            </p:nvGrpSpPr>
            <p:grpSpPr>
              <a:xfrm>
                <a:off x="3569655" y="6744454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88" name="Graphique 2">
                  <a:extLst>
                    <a:ext uri="{FF2B5EF4-FFF2-40B4-BE49-F238E27FC236}">
                      <a16:creationId xmlns:a16="http://schemas.microsoft.com/office/drawing/2014/main" id="{E53CF73A-53C1-8A99-120E-8E0017531AFA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91" name="Graphique 2">
                    <a:extLst>
                      <a:ext uri="{FF2B5EF4-FFF2-40B4-BE49-F238E27FC236}">
                        <a16:creationId xmlns:a16="http://schemas.microsoft.com/office/drawing/2014/main" id="{5659A1E9-46AD-647C-6C5D-44B4E4F35DF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118" name="Graphique 2">
                      <a:extLst>
                        <a:ext uri="{FF2B5EF4-FFF2-40B4-BE49-F238E27FC236}">
                          <a16:creationId xmlns:a16="http://schemas.microsoft.com/office/drawing/2014/main" id="{B2F646C7-967C-F2DC-E7DF-933D032C001C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127" name="Graphique 2">
                        <a:extLst>
                          <a:ext uri="{FF2B5EF4-FFF2-40B4-BE49-F238E27FC236}">
                            <a16:creationId xmlns:a16="http://schemas.microsoft.com/office/drawing/2014/main" id="{D1E1722D-C750-C5D5-5E4E-B6A64DF4C0F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131" name="Forme libre : forme 130">
                          <a:extLst>
                            <a:ext uri="{FF2B5EF4-FFF2-40B4-BE49-F238E27FC236}">
                              <a16:creationId xmlns:a16="http://schemas.microsoft.com/office/drawing/2014/main" id="{83F3D9E4-679A-AE13-4DA3-E502EF94EFD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2" name="Forme libre : forme 131">
                          <a:extLst>
                            <a:ext uri="{FF2B5EF4-FFF2-40B4-BE49-F238E27FC236}">
                              <a16:creationId xmlns:a16="http://schemas.microsoft.com/office/drawing/2014/main" id="{1AEA146D-77C1-D4C8-6305-317703896A44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3" name="Forme libre : forme 132">
                          <a:extLst>
                            <a:ext uri="{FF2B5EF4-FFF2-40B4-BE49-F238E27FC236}">
                              <a16:creationId xmlns:a16="http://schemas.microsoft.com/office/drawing/2014/main" id="{8585A871-54C2-9026-1301-2B5DD57C515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8" name="Graphique 2">
                        <a:extLst>
                          <a:ext uri="{FF2B5EF4-FFF2-40B4-BE49-F238E27FC236}">
                            <a16:creationId xmlns:a16="http://schemas.microsoft.com/office/drawing/2014/main" id="{971FF9AA-F4C7-0EE5-EDE4-015DB500A4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129" name="Forme libre : forme 128">
                          <a:extLst>
                            <a:ext uri="{FF2B5EF4-FFF2-40B4-BE49-F238E27FC236}">
                              <a16:creationId xmlns:a16="http://schemas.microsoft.com/office/drawing/2014/main" id="{6ED44AB8-CAB9-A5B8-FCD0-6B20ECE5D4A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30" name="Forme libre : forme 129">
                          <a:extLst>
                            <a:ext uri="{FF2B5EF4-FFF2-40B4-BE49-F238E27FC236}">
                              <a16:creationId xmlns:a16="http://schemas.microsoft.com/office/drawing/2014/main" id="{CF272193-CAE7-B42F-D8B7-DF2EE382970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119" name="Graphique 2">
                      <a:extLst>
                        <a:ext uri="{FF2B5EF4-FFF2-40B4-BE49-F238E27FC236}">
                          <a16:creationId xmlns:a16="http://schemas.microsoft.com/office/drawing/2014/main" id="{5C730356-9163-26FA-7AB4-F27E2678709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120" name="Graphique 2">
                        <a:extLst>
                          <a:ext uri="{FF2B5EF4-FFF2-40B4-BE49-F238E27FC236}">
                            <a16:creationId xmlns:a16="http://schemas.microsoft.com/office/drawing/2014/main" id="{E2DF4703-9A3A-652D-BC44-6594201B721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124" name="Forme libre : forme 123">
                          <a:extLst>
                            <a:ext uri="{FF2B5EF4-FFF2-40B4-BE49-F238E27FC236}">
                              <a16:creationId xmlns:a16="http://schemas.microsoft.com/office/drawing/2014/main" id="{B2DD4310-ACC5-0A1C-75F0-7B33E4A7B56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5" name="Forme libre : forme 124">
                          <a:extLst>
                            <a:ext uri="{FF2B5EF4-FFF2-40B4-BE49-F238E27FC236}">
                              <a16:creationId xmlns:a16="http://schemas.microsoft.com/office/drawing/2014/main" id="{2E7D9FD1-3475-6351-DA67-5632B387EC1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6" name="Forme libre : forme 125">
                          <a:extLst>
                            <a:ext uri="{FF2B5EF4-FFF2-40B4-BE49-F238E27FC236}">
                              <a16:creationId xmlns:a16="http://schemas.microsoft.com/office/drawing/2014/main" id="{EF3CF7BD-7FC0-E654-7BF8-79F8AA40B6C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121" name="Graphique 2">
                        <a:extLst>
                          <a:ext uri="{FF2B5EF4-FFF2-40B4-BE49-F238E27FC236}">
                            <a16:creationId xmlns:a16="http://schemas.microsoft.com/office/drawing/2014/main" id="{3CFC1FC0-AFEE-D330-C705-DCA85CB07510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122" name="Forme libre : forme 121">
                          <a:extLst>
                            <a:ext uri="{FF2B5EF4-FFF2-40B4-BE49-F238E27FC236}">
                              <a16:creationId xmlns:a16="http://schemas.microsoft.com/office/drawing/2014/main" id="{BEDA796C-1E78-73B2-AF7A-FD0983E6950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123" name="Forme libre : forme 122">
                          <a:extLst>
                            <a:ext uri="{FF2B5EF4-FFF2-40B4-BE49-F238E27FC236}">
                              <a16:creationId xmlns:a16="http://schemas.microsoft.com/office/drawing/2014/main" id="{D234A304-AB68-6FA0-FEAB-6A12E7114D2F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92" name="Graphique 2">
                    <a:extLst>
                      <a:ext uri="{FF2B5EF4-FFF2-40B4-BE49-F238E27FC236}">
                        <a16:creationId xmlns:a16="http://schemas.microsoft.com/office/drawing/2014/main" id="{ED3CCD4F-4B0A-A8A1-88CF-6E6C6B2E4774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112" name="Graphique 2">
                      <a:extLst>
                        <a:ext uri="{FF2B5EF4-FFF2-40B4-BE49-F238E27FC236}">
                          <a16:creationId xmlns:a16="http://schemas.microsoft.com/office/drawing/2014/main" id="{6A0621CB-C097-1797-BC12-DCE8BF85D5D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116" name="Forme libre : forme 115">
                        <a:extLst>
                          <a:ext uri="{FF2B5EF4-FFF2-40B4-BE49-F238E27FC236}">
                            <a16:creationId xmlns:a16="http://schemas.microsoft.com/office/drawing/2014/main" id="{08B216DD-9463-8412-B79E-AD9C241992C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7" name="Forme libre : forme 116">
                        <a:extLst>
                          <a:ext uri="{FF2B5EF4-FFF2-40B4-BE49-F238E27FC236}">
                            <a16:creationId xmlns:a16="http://schemas.microsoft.com/office/drawing/2014/main" id="{3A2B6C41-BCDC-8690-8CD7-F20A9E7AEC4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113" name="Graphique 2">
                      <a:extLst>
                        <a:ext uri="{FF2B5EF4-FFF2-40B4-BE49-F238E27FC236}">
                          <a16:creationId xmlns:a16="http://schemas.microsoft.com/office/drawing/2014/main" id="{3057BF96-C5E0-FD81-10A2-56887C12DB2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114" name="Forme libre : forme 113">
                        <a:extLst>
                          <a:ext uri="{FF2B5EF4-FFF2-40B4-BE49-F238E27FC236}">
                            <a16:creationId xmlns:a16="http://schemas.microsoft.com/office/drawing/2014/main" id="{FC4DC4F9-66CF-6B65-4CAA-E9560888055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115" name="Forme libre : forme 114">
                        <a:extLst>
                          <a:ext uri="{FF2B5EF4-FFF2-40B4-BE49-F238E27FC236}">
                            <a16:creationId xmlns:a16="http://schemas.microsoft.com/office/drawing/2014/main" id="{41758AA2-D424-D362-8C4F-4E6F3896832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93" name="Forme libre : forme 92">
                    <a:extLst>
                      <a:ext uri="{FF2B5EF4-FFF2-40B4-BE49-F238E27FC236}">
                        <a16:creationId xmlns:a16="http://schemas.microsoft.com/office/drawing/2014/main" id="{07AFDF13-BF35-4166-634A-D83FA0F0BEDB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4" name="Forme libre : forme 93">
                    <a:extLst>
                      <a:ext uri="{FF2B5EF4-FFF2-40B4-BE49-F238E27FC236}">
                        <a16:creationId xmlns:a16="http://schemas.microsoft.com/office/drawing/2014/main" id="{91276B5C-C007-E0B0-1038-49F50D90E7AA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5" name="Forme libre : forme 94">
                    <a:extLst>
                      <a:ext uri="{FF2B5EF4-FFF2-40B4-BE49-F238E27FC236}">
                        <a16:creationId xmlns:a16="http://schemas.microsoft.com/office/drawing/2014/main" id="{37236373-12A4-DEA6-2CA9-15E29ECB5889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6" name="Forme libre : forme 95">
                    <a:extLst>
                      <a:ext uri="{FF2B5EF4-FFF2-40B4-BE49-F238E27FC236}">
                        <a16:creationId xmlns:a16="http://schemas.microsoft.com/office/drawing/2014/main" id="{4B860F7C-BDD7-69F3-F6BA-2DF02507C7E9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97" name="Forme libre : forme 96">
                    <a:extLst>
                      <a:ext uri="{FF2B5EF4-FFF2-40B4-BE49-F238E27FC236}">
                        <a16:creationId xmlns:a16="http://schemas.microsoft.com/office/drawing/2014/main" id="{89B268A5-7408-41F1-FE7B-451CEDD277BB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98" name="Graphique 2">
                    <a:extLst>
                      <a:ext uri="{FF2B5EF4-FFF2-40B4-BE49-F238E27FC236}">
                        <a16:creationId xmlns:a16="http://schemas.microsoft.com/office/drawing/2014/main" id="{3737E14A-1AD0-A9DC-DB52-4879CAC9A21E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108" name="Forme libre : forme 107">
                      <a:extLst>
                        <a:ext uri="{FF2B5EF4-FFF2-40B4-BE49-F238E27FC236}">
                          <a16:creationId xmlns:a16="http://schemas.microsoft.com/office/drawing/2014/main" id="{8A84BE8A-7D07-9732-76DB-CC4623E6D8A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9" name="Forme libre : forme 108">
                      <a:extLst>
                        <a:ext uri="{FF2B5EF4-FFF2-40B4-BE49-F238E27FC236}">
                          <a16:creationId xmlns:a16="http://schemas.microsoft.com/office/drawing/2014/main" id="{9B9C4024-F4BB-E6FC-78FF-045597738BD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0" name="Forme libre : forme 109">
                      <a:extLst>
                        <a:ext uri="{FF2B5EF4-FFF2-40B4-BE49-F238E27FC236}">
                          <a16:creationId xmlns:a16="http://schemas.microsoft.com/office/drawing/2014/main" id="{8FE07BD2-2400-8EB1-AA13-EF98D34DB1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11" name="Forme libre : forme 110">
                      <a:extLst>
                        <a:ext uri="{FF2B5EF4-FFF2-40B4-BE49-F238E27FC236}">
                          <a16:creationId xmlns:a16="http://schemas.microsoft.com/office/drawing/2014/main" id="{F9DFF9FF-398E-DA65-FD51-59CDF6E340A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99" name="Graphique 2">
                    <a:extLst>
                      <a:ext uri="{FF2B5EF4-FFF2-40B4-BE49-F238E27FC236}">
                        <a16:creationId xmlns:a16="http://schemas.microsoft.com/office/drawing/2014/main" id="{902CEEAB-1E8D-B034-CC9F-59C34215FEFA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100" name="Forme libre : forme 99">
                      <a:extLst>
                        <a:ext uri="{FF2B5EF4-FFF2-40B4-BE49-F238E27FC236}">
                          <a16:creationId xmlns:a16="http://schemas.microsoft.com/office/drawing/2014/main" id="{6A993289-2CA0-C676-4B66-828A5434490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1" name="Forme libre : forme 100">
                      <a:extLst>
                        <a:ext uri="{FF2B5EF4-FFF2-40B4-BE49-F238E27FC236}">
                          <a16:creationId xmlns:a16="http://schemas.microsoft.com/office/drawing/2014/main" id="{8E904F81-8354-50EE-81BC-46A75451D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2" name="Forme libre : forme 101">
                      <a:extLst>
                        <a:ext uri="{FF2B5EF4-FFF2-40B4-BE49-F238E27FC236}">
                          <a16:creationId xmlns:a16="http://schemas.microsoft.com/office/drawing/2014/main" id="{EE6C1AF0-1EB9-8C2E-A336-9B116CE5484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3" name="Forme libre : forme 102">
                      <a:extLst>
                        <a:ext uri="{FF2B5EF4-FFF2-40B4-BE49-F238E27FC236}">
                          <a16:creationId xmlns:a16="http://schemas.microsoft.com/office/drawing/2014/main" id="{D2A95F56-B0E5-D1F9-46C5-F3B8AC0F558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4" name="Forme libre : forme 103">
                      <a:extLst>
                        <a:ext uri="{FF2B5EF4-FFF2-40B4-BE49-F238E27FC236}">
                          <a16:creationId xmlns:a16="http://schemas.microsoft.com/office/drawing/2014/main" id="{C6F844C9-A940-30F2-9B77-5C5BB440C4B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5" name="Forme libre : forme 104">
                      <a:extLst>
                        <a:ext uri="{FF2B5EF4-FFF2-40B4-BE49-F238E27FC236}">
                          <a16:creationId xmlns:a16="http://schemas.microsoft.com/office/drawing/2014/main" id="{28A79C0C-B99F-DFE5-3748-F4E57261A28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6" name="Forme libre : forme 105">
                      <a:extLst>
                        <a:ext uri="{FF2B5EF4-FFF2-40B4-BE49-F238E27FC236}">
                          <a16:creationId xmlns:a16="http://schemas.microsoft.com/office/drawing/2014/main" id="{572ECDB9-C14E-D071-8948-8B5388E610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107" name="Forme libre : forme 106">
                      <a:extLst>
                        <a:ext uri="{FF2B5EF4-FFF2-40B4-BE49-F238E27FC236}">
                          <a16:creationId xmlns:a16="http://schemas.microsoft.com/office/drawing/2014/main" id="{33797AB1-862B-ABEF-CBD2-24B4708C607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89" name="ZoneTexte 88">
                  <a:extLst>
                    <a:ext uri="{FF2B5EF4-FFF2-40B4-BE49-F238E27FC236}">
                      <a16:creationId xmlns:a16="http://schemas.microsoft.com/office/drawing/2014/main" id="{885F99A2-BCF8-2B4A-4E64-39CE102656CC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دقيقة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90" name="ZoneTexte 89">
                  <a:extLst>
                    <a:ext uri="{FF2B5EF4-FFF2-40B4-BE49-F238E27FC236}">
                      <a16:creationId xmlns:a16="http://schemas.microsoft.com/office/drawing/2014/main" id="{3D4204D4-6951-121B-BED5-EB1AEF877A81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10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86" name="Oval 86">
                <a:extLst>
                  <a:ext uri="{FF2B5EF4-FFF2-40B4-BE49-F238E27FC236}">
                    <a16:creationId xmlns:a16="http://schemas.microsoft.com/office/drawing/2014/main" id="{9DDE04B8-67CB-75C7-F54E-328443A4A78C}"/>
                  </a:ext>
                </a:extLst>
              </p:cNvPr>
              <p:cNvSpPr/>
              <p:nvPr/>
            </p:nvSpPr>
            <p:spPr>
              <a:xfrm flipH="1">
                <a:off x="8922486" y="6313950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عمل فردي على الكراسة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B0CE3C35-7A15-A03F-94DF-9B3CE6361A37}"/>
                  </a:ext>
                </a:extLst>
              </p:cNvPr>
              <p:cNvSpPr txBox="1"/>
              <p:nvPr/>
            </p:nvSpPr>
            <p:spPr>
              <a:xfrm>
                <a:off x="5550211" y="691285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الإنجاز/التصحيح</a:t>
                </a:r>
              </a:p>
            </p:txBody>
          </p:sp>
        </p:grp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8D05D130-560E-951B-E4D2-79DAC19F926B}"/>
                </a:ext>
              </a:extLst>
            </p:cNvPr>
            <p:cNvGrpSpPr/>
            <p:nvPr/>
          </p:nvGrpSpPr>
          <p:grpSpPr>
            <a:xfrm>
              <a:off x="3397294" y="8115300"/>
              <a:ext cx="11493414" cy="1272304"/>
              <a:chOff x="1111293" y="1942898"/>
              <a:chExt cx="11493414" cy="1272304"/>
            </a:xfrm>
          </p:grpSpPr>
          <p:sp>
            <p:nvSpPr>
              <p:cNvPr id="10" name="Rectangle : coins arrondis 18 - 2">
                <a:extLst>
                  <a:ext uri="{FF2B5EF4-FFF2-40B4-BE49-F238E27FC236}">
                    <a16:creationId xmlns:a16="http://schemas.microsoft.com/office/drawing/2014/main" id="{FB7E18FC-BD0E-102C-A828-0AE16CBB1D0D}"/>
                  </a:ext>
                </a:extLst>
              </p:cNvPr>
              <p:cNvSpPr/>
              <p:nvPr/>
            </p:nvSpPr>
            <p:spPr>
              <a:xfrm flipH="1">
                <a:off x="3264211" y="2207202"/>
                <a:ext cx="9043826" cy="1008000"/>
              </a:xfrm>
              <a:prstGeom prst="roundRect">
                <a:avLst>
                  <a:gd name="adj" fmla="val 14957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Oval 86">
                <a:extLst>
                  <a:ext uri="{FF2B5EF4-FFF2-40B4-BE49-F238E27FC236}">
                    <a16:creationId xmlns:a16="http://schemas.microsoft.com/office/drawing/2014/main" id="{DCF32948-E234-90E9-5763-7DDCBD7D061A}"/>
                  </a:ext>
                </a:extLst>
              </p:cNvPr>
              <p:cNvSpPr/>
              <p:nvPr/>
            </p:nvSpPr>
            <p:spPr>
              <a:xfrm flipH="1">
                <a:off x="11994131" y="1942898"/>
                <a:ext cx="610576" cy="592747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5</a:t>
                </a:r>
                <a:endParaRPr lang="en-US" sz="2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Rectangle : coins arrondis 18 - 2">
                <a:extLst>
                  <a:ext uri="{FF2B5EF4-FFF2-40B4-BE49-F238E27FC236}">
                    <a16:creationId xmlns:a16="http://schemas.microsoft.com/office/drawing/2014/main" id="{12ADEC71-F05B-D235-5728-6A5406DD365E}"/>
                  </a:ext>
                </a:extLst>
              </p:cNvPr>
              <p:cNvSpPr/>
              <p:nvPr/>
            </p:nvSpPr>
            <p:spPr>
              <a:xfrm flipH="1">
                <a:off x="1111293" y="2207167"/>
                <a:ext cx="1993699" cy="1008000"/>
              </a:xfrm>
              <a:prstGeom prst="roundRect">
                <a:avLst>
                  <a:gd name="adj" fmla="val 14957"/>
                </a:avLst>
              </a:prstGeom>
              <a:solidFill>
                <a:schemeClr val="bg1"/>
              </a:solidFill>
              <a:ln>
                <a:solidFill>
                  <a:schemeClr val="bg1">
                    <a:lumMod val="85000"/>
                  </a:schemeClr>
                </a:solidFill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050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grpSp>
            <p:nvGrpSpPr>
              <p:cNvPr id="31" name="Groupe 30">
                <a:extLst>
                  <a:ext uri="{FF2B5EF4-FFF2-40B4-BE49-F238E27FC236}">
                    <a16:creationId xmlns:a16="http://schemas.microsoft.com/office/drawing/2014/main" id="{F46BCEAE-2219-BEA4-286C-CDCD33E9F40B}"/>
                  </a:ext>
                </a:extLst>
              </p:cNvPr>
              <p:cNvGrpSpPr/>
              <p:nvPr/>
            </p:nvGrpSpPr>
            <p:grpSpPr>
              <a:xfrm>
                <a:off x="1283654" y="2497608"/>
                <a:ext cx="1555135" cy="604641"/>
                <a:chOff x="1451064" y="2472638"/>
                <a:chExt cx="1555135" cy="604641"/>
              </a:xfrm>
            </p:grpSpPr>
            <p:grpSp>
              <p:nvGrpSpPr>
                <p:cNvPr id="36" name="Graphique 2">
                  <a:extLst>
                    <a:ext uri="{FF2B5EF4-FFF2-40B4-BE49-F238E27FC236}">
                      <a16:creationId xmlns:a16="http://schemas.microsoft.com/office/drawing/2014/main" id="{6A8795FA-EA21-470C-BF98-6899FF477D14}"/>
                    </a:ext>
                  </a:extLst>
                </p:cNvPr>
                <p:cNvGrpSpPr/>
                <p:nvPr/>
              </p:nvGrpSpPr>
              <p:grpSpPr>
                <a:xfrm flipH="1">
                  <a:off x="2434855" y="2472638"/>
                  <a:ext cx="503210" cy="604641"/>
                  <a:chOff x="981026" y="1344834"/>
                  <a:chExt cx="2418112" cy="2905527"/>
                </a:xfrm>
              </p:grpSpPr>
              <p:grpSp>
                <p:nvGrpSpPr>
                  <p:cNvPr id="39" name="Graphique 2">
                    <a:extLst>
                      <a:ext uri="{FF2B5EF4-FFF2-40B4-BE49-F238E27FC236}">
                        <a16:creationId xmlns:a16="http://schemas.microsoft.com/office/drawing/2014/main" id="{3FA2438F-D8B4-C47F-7F56-A4368F5B8BCD}"/>
                      </a:ext>
                    </a:extLst>
                  </p:cNvPr>
                  <p:cNvGrpSpPr/>
                  <p:nvPr/>
                </p:nvGrpSpPr>
                <p:grpSpPr>
                  <a:xfrm>
                    <a:off x="1098817" y="1344834"/>
                    <a:ext cx="2184485" cy="887190"/>
                    <a:chOff x="1098817" y="1344834"/>
                    <a:chExt cx="2184485" cy="887190"/>
                  </a:xfrm>
                </p:grpSpPr>
                <p:grpSp>
                  <p:nvGrpSpPr>
                    <p:cNvPr id="66" name="Graphique 2">
                      <a:extLst>
                        <a:ext uri="{FF2B5EF4-FFF2-40B4-BE49-F238E27FC236}">
                          <a16:creationId xmlns:a16="http://schemas.microsoft.com/office/drawing/2014/main" id="{25DDD92F-991C-2F3B-1D43-EA262BB273A3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98817" y="1344834"/>
                      <a:ext cx="770041" cy="887190"/>
                      <a:chOff x="1098817" y="1344834"/>
                      <a:chExt cx="770041" cy="887190"/>
                    </a:xfrm>
                  </p:grpSpPr>
                  <p:grpSp>
                    <p:nvGrpSpPr>
                      <p:cNvPr id="75" name="Graphique 2">
                        <a:extLst>
                          <a:ext uri="{FF2B5EF4-FFF2-40B4-BE49-F238E27FC236}">
                            <a16:creationId xmlns:a16="http://schemas.microsoft.com/office/drawing/2014/main" id="{731045E3-6861-B737-A75A-4DEED4EB3292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098817" y="1344834"/>
                        <a:ext cx="770041" cy="613581"/>
                        <a:chOff x="1098817" y="1344834"/>
                        <a:chExt cx="770041" cy="613581"/>
                      </a:xfrm>
                    </p:grpSpPr>
                    <p:sp>
                      <p:nvSpPr>
                        <p:cNvPr id="79" name="Forme libre : forme 78">
                          <a:extLst>
                            <a:ext uri="{FF2B5EF4-FFF2-40B4-BE49-F238E27FC236}">
                              <a16:creationId xmlns:a16="http://schemas.microsoft.com/office/drawing/2014/main" id="{5BF1FD12-B853-F6B2-0708-88040EF4553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098817" y="1344834"/>
                          <a:ext cx="736597" cy="555518"/>
                        </a:xfrm>
                        <a:custGeom>
                          <a:avLst/>
                          <a:gdLst>
                            <a:gd name="connsiteX0" fmla="*/ 219483 w 736597"/>
                            <a:gd name="connsiteY0" fmla="*/ 62874 h 555518"/>
                            <a:gd name="connsiteX1" fmla="*/ 38464 w 736597"/>
                            <a:gd name="connsiteY1" fmla="*/ 555518 h 555518"/>
                            <a:gd name="connsiteX2" fmla="*/ 736597 w 736597"/>
                            <a:gd name="connsiteY2" fmla="*/ 152499 h 555518"/>
                            <a:gd name="connsiteX3" fmla="*/ 219483 w 73659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597" h="555518">
                              <a:moveTo>
                                <a:pt x="219483" y="62874"/>
                              </a:moveTo>
                              <a:cubicBezTo>
                                <a:pt x="26671" y="174021"/>
                                <a:pt x="-54404" y="394546"/>
                                <a:pt x="38464" y="555518"/>
                              </a:cubicBezTo>
                              <a:lnTo>
                                <a:pt x="736597" y="152499"/>
                              </a:lnTo>
                              <a:cubicBezTo>
                                <a:pt x="643729" y="-8178"/>
                                <a:pt x="412296" y="-48273"/>
                                <a:pt x="219483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0" name="Forme libre : forme 79">
                          <a:extLst>
                            <a:ext uri="{FF2B5EF4-FFF2-40B4-BE49-F238E27FC236}">
                              <a16:creationId xmlns:a16="http://schemas.microsoft.com/office/drawing/2014/main" id="{457AEA4E-3FDE-5767-C724-4831F340C612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295894" y="1365598"/>
                          <a:ext cx="516229" cy="179200"/>
                        </a:xfrm>
                        <a:custGeom>
                          <a:avLst/>
                          <a:gdLst>
                            <a:gd name="connsiteX0" fmla="*/ 4127 w 516229"/>
                            <a:gd name="connsiteY0" fmla="*/ 62747 h 179200"/>
                            <a:gd name="connsiteX1" fmla="*/ 0 w 516229"/>
                            <a:gd name="connsiteY1" fmla="*/ 65400 h 179200"/>
                            <a:gd name="connsiteX2" fmla="*/ 457266 w 516229"/>
                            <a:gd name="connsiteY2" fmla="*/ 179201 h 179200"/>
                            <a:gd name="connsiteX3" fmla="*/ 516230 w 516229"/>
                            <a:gd name="connsiteY3" fmla="*/ 145296 h 179200"/>
                            <a:gd name="connsiteX4" fmla="*/ 4127 w 516229"/>
                            <a:gd name="connsiteY4" fmla="*/ 62747 h 179200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516229" h="179200">
                              <a:moveTo>
                                <a:pt x="4127" y="62747"/>
                              </a:moveTo>
                              <a:cubicBezTo>
                                <a:pt x="2653" y="63631"/>
                                <a:pt x="1474" y="64516"/>
                                <a:pt x="0" y="65400"/>
                              </a:cubicBezTo>
                              <a:cubicBezTo>
                                <a:pt x="177776" y="-8010"/>
                                <a:pt x="372357" y="37097"/>
                                <a:pt x="457266" y="179201"/>
                              </a:cubicBezTo>
                              <a:lnTo>
                                <a:pt x="516230" y="145296"/>
                              </a:lnTo>
                              <a:cubicBezTo>
                                <a:pt x="420708" y="-9189"/>
                                <a:pt x="193697" y="-46631"/>
                                <a:pt x="4127" y="62747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81" name="Forme libre : forme 80">
                          <a:extLst>
                            <a:ext uri="{FF2B5EF4-FFF2-40B4-BE49-F238E27FC236}">
                              <a16:creationId xmlns:a16="http://schemas.microsoft.com/office/drawing/2014/main" id="{707A9DED-DECC-47E3-EF55-F67F59B5DA0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1800044">
                          <a:off x="1083373" y="1632027"/>
                          <a:ext cx="806019" cy="133845"/>
                        </a:xfrm>
                        <a:custGeom>
                          <a:avLst/>
                          <a:gdLst>
                            <a:gd name="connsiteX0" fmla="*/ 806020 w 806019"/>
                            <a:gd name="connsiteY0" fmla="*/ 66923 h 133845"/>
                            <a:gd name="connsiteX1" fmla="*/ 403010 w 806019"/>
                            <a:gd name="connsiteY1" fmla="*/ 133845 h 133845"/>
                            <a:gd name="connsiteX2" fmla="*/ 0 w 806019"/>
                            <a:gd name="connsiteY2" fmla="*/ 66923 h 133845"/>
                            <a:gd name="connsiteX3" fmla="*/ 403010 w 806019"/>
                            <a:gd name="connsiteY3" fmla="*/ 0 h 133845"/>
                            <a:gd name="connsiteX4" fmla="*/ 806020 w 806019"/>
                            <a:gd name="connsiteY4" fmla="*/ 66923 h 13384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806019" h="133845">
                              <a:moveTo>
                                <a:pt x="806020" y="66923"/>
                              </a:moveTo>
                              <a:cubicBezTo>
                                <a:pt x="806020" y="103883"/>
                                <a:pt x="625586" y="133845"/>
                                <a:pt x="403010" y="133845"/>
                              </a:cubicBezTo>
                              <a:cubicBezTo>
                                <a:pt x="180434" y="133845"/>
                                <a:pt x="0" y="103883"/>
                                <a:pt x="0" y="66923"/>
                              </a:cubicBezTo>
                              <a:cubicBezTo>
                                <a:pt x="0" y="29962"/>
                                <a:pt x="180434" y="0"/>
                                <a:pt x="403010" y="0"/>
                              </a:cubicBezTo>
                              <a:cubicBezTo>
                                <a:pt x="625586" y="0"/>
                                <a:pt x="806020" y="29962"/>
                                <a:pt x="806020" y="66923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76" name="Graphique 2">
                        <a:extLst>
                          <a:ext uri="{FF2B5EF4-FFF2-40B4-BE49-F238E27FC236}">
                            <a16:creationId xmlns:a16="http://schemas.microsoft.com/office/drawing/2014/main" id="{B09BFD17-8418-BD57-9589-8228B97ECC7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1426335" y="1651948"/>
                        <a:ext cx="412617" cy="580075"/>
                        <a:chOff x="1426335" y="1651948"/>
                        <a:chExt cx="412617" cy="580075"/>
                      </a:xfrm>
                    </p:grpSpPr>
                    <p:sp>
                      <p:nvSpPr>
                        <p:cNvPr id="77" name="Forme libre : forme 76">
                          <a:extLst>
                            <a:ext uri="{FF2B5EF4-FFF2-40B4-BE49-F238E27FC236}">
                              <a16:creationId xmlns:a16="http://schemas.microsoft.com/office/drawing/2014/main" id="{36B5C734-9689-BEC7-F766-5451ABB25A2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426335" y="1651948"/>
                          <a:ext cx="412617" cy="580075"/>
                        </a:xfrm>
                        <a:custGeom>
                          <a:avLst/>
                          <a:gdLst>
                            <a:gd name="connsiteX0" fmla="*/ 412618 w 412617"/>
                            <a:gd name="connsiteY0" fmla="*/ 502538 h 580075"/>
                            <a:gd name="connsiteX1" fmla="*/ 278180 w 412617"/>
                            <a:gd name="connsiteY1" fmla="*/ 580075 h 580075"/>
                            <a:gd name="connsiteX2" fmla="*/ 10483 w 412617"/>
                            <a:gd name="connsiteY2" fmla="*/ 116324 h 580075"/>
                            <a:gd name="connsiteX3" fmla="*/ 38786 w 412617"/>
                            <a:gd name="connsiteY3" fmla="*/ 10483 h 580075"/>
                            <a:gd name="connsiteX4" fmla="*/ 144626 w 412617"/>
                            <a:gd name="connsiteY4" fmla="*/ 38786 h 580075"/>
                            <a:gd name="connsiteX5" fmla="*/ 412618 w 412617"/>
                            <a:gd name="connsiteY5" fmla="*/ 502538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617" h="580075">
                              <a:moveTo>
                                <a:pt x="412618" y="502538"/>
                              </a:moveTo>
                              <a:lnTo>
                                <a:pt x="278180" y="580075"/>
                              </a:lnTo>
                              <a:lnTo>
                                <a:pt x="10483" y="116324"/>
                              </a:lnTo>
                              <a:cubicBezTo>
                                <a:pt x="-11038" y="79176"/>
                                <a:pt x="1639" y="31710"/>
                                <a:pt x="38786" y="10483"/>
                              </a:cubicBezTo>
                              <a:cubicBezTo>
                                <a:pt x="75933" y="-11038"/>
                                <a:pt x="123399" y="1639"/>
                                <a:pt x="144626" y="38786"/>
                              </a:cubicBezTo>
                              <a:lnTo>
                                <a:pt x="412618" y="502538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8" name="Forme libre : forme 77">
                          <a:extLst>
                            <a:ext uri="{FF2B5EF4-FFF2-40B4-BE49-F238E27FC236}">
                              <a16:creationId xmlns:a16="http://schemas.microsoft.com/office/drawing/2014/main" id="{CD0E1FE5-9886-BBB0-0FCA-A78B8B84B3B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1507280" y="1667149"/>
                          <a:ext cx="301895" cy="475249"/>
                        </a:xfrm>
                        <a:custGeom>
                          <a:avLst/>
                          <a:gdLst>
                            <a:gd name="connsiteX0" fmla="*/ 288923 w 301895"/>
                            <a:gd name="connsiteY0" fmla="*/ 475250 h 475249"/>
                            <a:gd name="connsiteX1" fmla="*/ 301896 w 301895"/>
                            <a:gd name="connsiteY1" fmla="*/ 467584 h 475249"/>
                            <a:gd name="connsiteX2" fmla="*/ 53362 w 301895"/>
                            <a:gd name="connsiteY2" fmla="*/ 37147 h 475249"/>
                            <a:gd name="connsiteX3" fmla="*/ 0 w 301895"/>
                            <a:gd name="connsiteY3" fmla="*/ 0 h 475249"/>
                            <a:gd name="connsiteX4" fmla="*/ 32135 w 301895"/>
                            <a:gd name="connsiteY4" fmla="*/ 30366 h 475249"/>
                            <a:gd name="connsiteX5" fmla="*/ 288923 w 301895"/>
                            <a:gd name="connsiteY5" fmla="*/ 475250 h 47524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301895" h="475249">
                              <a:moveTo>
                                <a:pt x="288923" y="475250"/>
                              </a:moveTo>
                              <a:lnTo>
                                <a:pt x="301896" y="467584"/>
                              </a:lnTo>
                              <a:lnTo>
                                <a:pt x="53362" y="37147"/>
                              </a:lnTo>
                              <a:cubicBezTo>
                                <a:pt x="41570" y="16510"/>
                                <a:pt x="21522" y="3833"/>
                                <a:pt x="0" y="0"/>
                              </a:cubicBezTo>
                              <a:cubicBezTo>
                                <a:pt x="12972" y="6486"/>
                                <a:pt x="24175" y="16805"/>
                                <a:pt x="32135" y="30366"/>
                              </a:cubicBezTo>
                              <a:lnTo>
                                <a:pt x="288923" y="475250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  <p:grpSp>
                  <p:nvGrpSpPr>
                    <p:cNvPr id="67" name="Graphique 2">
                      <a:extLst>
                        <a:ext uri="{FF2B5EF4-FFF2-40B4-BE49-F238E27FC236}">
                          <a16:creationId xmlns:a16="http://schemas.microsoft.com/office/drawing/2014/main" id="{E4E6FBB0-5E19-2D6B-66E6-AA33B32ADC0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513728" y="1344834"/>
                      <a:ext cx="769575" cy="887190"/>
                      <a:chOff x="2513728" y="1344834"/>
                      <a:chExt cx="769575" cy="887190"/>
                    </a:xfrm>
                  </p:grpSpPr>
                  <p:grpSp>
                    <p:nvGrpSpPr>
                      <p:cNvPr id="68" name="Graphique 2">
                        <a:extLst>
                          <a:ext uri="{FF2B5EF4-FFF2-40B4-BE49-F238E27FC236}">
                            <a16:creationId xmlns:a16="http://schemas.microsoft.com/office/drawing/2014/main" id="{BB9F771F-D4A7-8706-8B61-5D522DE8941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13728" y="1344834"/>
                        <a:ext cx="769575" cy="613500"/>
                        <a:chOff x="2513728" y="1344834"/>
                        <a:chExt cx="769575" cy="613500"/>
                      </a:xfrm>
                    </p:grpSpPr>
                    <p:sp>
                      <p:nvSpPr>
                        <p:cNvPr id="72" name="Forme libre : forme 71">
                          <a:extLst>
                            <a:ext uri="{FF2B5EF4-FFF2-40B4-BE49-F238E27FC236}">
                              <a16:creationId xmlns:a16="http://schemas.microsoft.com/office/drawing/2014/main" id="{1800D6BA-8C1A-E710-089B-238273A1F6E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6815" y="1344834"/>
                          <a:ext cx="736487" cy="555518"/>
                        </a:xfrm>
                        <a:custGeom>
                          <a:avLst/>
                          <a:gdLst>
                            <a:gd name="connsiteX0" fmla="*/ 517114 w 736487"/>
                            <a:gd name="connsiteY0" fmla="*/ 62874 h 555518"/>
                            <a:gd name="connsiteX1" fmla="*/ 0 w 736487"/>
                            <a:gd name="connsiteY1" fmla="*/ 152499 h 555518"/>
                            <a:gd name="connsiteX2" fmla="*/ 697839 w 736487"/>
                            <a:gd name="connsiteY2" fmla="*/ 555518 h 555518"/>
                            <a:gd name="connsiteX3" fmla="*/ 517114 w 736487"/>
                            <a:gd name="connsiteY3" fmla="*/ 62874 h 555518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</a:cxnLst>
                          <a:rect l="l" t="t" r="r" b="b"/>
                          <a:pathLst>
                            <a:path w="736487" h="555518">
                              <a:moveTo>
                                <a:pt x="517114" y="62874"/>
                              </a:moveTo>
                              <a:cubicBezTo>
                                <a:pt x="324302" y="-48273"/>
                                <a:pt x="92868" y="-8178"/>
                                <a:pt x="0" y="152499"/>
                              </a:cubicBezTo>
                              <a:lnTo>
                                <a:pt x="697839" y="555518"/>
                              </a:lnTo>
                              <a:cubicBezTo>
                                <a:pt x="791002" y="394841"/>
                                <a:pt x="709926" y="174316"/>
                                <a:pt x="517114" y="6287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98385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3" name="Forme libre : forme 72">
                          <a:extLst>
                            <a:ext uri="{FF2B5EF4-FFF2-40B4-BE49-F238E27FC236}">
                              <a16:creationId xmlns:a16="http://schemas.microsoft.com/office/drawing/2014/main" id="{095B62D2-14FD-A4DF-840D-BE9B696A1358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3032678" y="1400042"/>
                          <a:ext cx="223421" cy="486747"/>
                        </a:xfrm>
                        <a:custGeom>
                          <a:avLst/>
                          <a:gdLst>
                            <a:gd name="connsiteX0" fmla="*/ 4422 w 223421"/>
                            <a:gd name="connsiteY0" fmla="*/ 2359 h 486747"/>
                            <a:gd name="connsiteX1" fmla="*/ 0 w 223421"/>
                            <a:gd name="connsiteY1" fmla="*/ 0 h 486747"/>
                            <a:gd name="connsiteX2" fmla="*/ 130311 w 223421"/>
                            <a:gd name="connsiteY2" fmla="*/ 452843 h 486747"/>
                            <a:gd name="connsiteX3" fmla="*/ 189275 w 223421"/>
                            <a:gd name="connsiteY3" fmla="*/ 486748 h 486747"/>
                            <a:gd name="connsiteX4" fmla="*/ 4422 w 223421"/>
                            <a:gd name="connsiteY4" fmla="*/ 2359 h 48674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223421" h="486747">
                              <a:moveTo>
                                <a:pt x="4422" y="2359"/>
                              </a:moveTo>
                              <a:cubicBezTo>
                                <a:pt x="2948" y="1474"/>
                                <a:pt x="1474" y="884"/>
                                <a:pt x="0" y="0"/>
                              </a:cubicBezTo>
                              <a:cubicBezTo>
                                <a:pt x="152422" y="117044"/>
                                <a:pt x="210796" y="308382"/>
                                <a:pt x="130311" y="452843"/>
                              </a:cubicBezTo>
                              <a:lnTo>
                                <a:pt x="189275" y="486748"/>
                              </a:lnTo>
                              <a:cubicBezTo>
                                <a:pt x="275067" y="326955"/>
                                <a:pt x="193992" y="111737"/>
                                <a:pt x="4422" y="2359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37D3CF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4" name="Forme libre : forme 73">
                          <a:extLst>
                            <a:ext uri="{FF2B5EF4-FFF2-40B4-BE49-F238E27FC236}">
                              <a16:creationId xmlns:a16="http://schemas.microsoft.com/office/drawing/2014/main" id="{15C9AE59-25CE-0EE3-FE33-6E14FEB6264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-3599956">
                          <a:off x="2829282" y="1295859"/>
                          <a:ext cx="133845" cy="806019"/>
                        </a:xfrm>
                        <a:custGeom>
                          <a:avLst/>
                          <a:gdLst>
                            <a:gd name="connsiteX0" fmla="*/ 133845 w 133845"/>
                            <a:gd name="connsiteY0" fmla="*/ 403010 h 806019"/>
                            <a:gd name="connsiteX1" fmla="*/ 66923 w 133845"/>
                            <a:gd name="connsiteY1" fmla="*/ 806020 h 806019"/>
                            <a:gd name="connsiteX2" fmla="*/ 0 w 133845"/>
                            <a:gd name="connsiteY2" fmla="*/ 403010 h 806019"/>
                            <a:gd name="connsiteX3" fmla="*/ 66923 w 133845"/>
                            <a:gd name="connsiteY3" fmla="*/ 0 h 806019"/>
                            <a:gd name="connsiteX4" fmla="*/ 133845 w 133845"/>
                            <a:gd name="connsiteY4" fmla="*/ 403010 h 806019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</a:cxnLst>
                          <a:rect l="l" t="t" r="r" b="b"/>
                          <a:pathLst>
                            <a:path w="133845" h="806019">
                              <a:moveTo>
                                <a:pt x="133845" y="403010"/>
                              </a:moveTo>
                              <a:cubicBezTo>
                                <a:pt x="133845" y="625586"/>
                                <a:pt x="103883" y="806020"/>
                                <a:pt x="66923" y="806020"/>
                              </a:cubicBezTo>
                              <a:cubicBezTo>
                                <a:pt x="29962" y="806020"/>
                                <a:pt x="0" y="625586"/>
                                <a:pt x="0" y="403010"/>
                              </a:cubicBezTo>
                              <a:cubicBezTo>
                                <a:pt x="0" y="180434"/>
                                <a:pt x="29962" y="0"/>
                                <a:pt x="66923" y="0"/>
                              </a:cubicBezTo>
                              <a:cubicBezTo>
                                <a:pt x="103883" y="0"/>
                                <a:pt x="133845" y="180434"/>
                                <a:pt x="133845" y="403010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05535F"/>
                        </a:solidFill>
                        <a:ln w="29459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  <p:grpSp>
                    <p:nvGrpSpPr>
                      <p:cNvPr id="69" name="Graphique 2">
                        <a:extLst>
                          <a:ext uri="{FF2B5EF4-FFF2-40B4-BE49-F238E27FC236}">
                            <a16:creationId xmlns:a16="http://schemas.microsoft.com/office/drawing/2014/main" id="{E60E7853-651B-877A-091A-6A395D7301E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2543277" y="1651948"/>
                        <a:ext cx="412322" cy="580075"/>
                        <a:chOff x="2543277" y="1651948"/>
                        <a:chExt cx="412322" cy="580075"/>
                      </a:xfrm>
                    </p:grpSpPr>
                    <p:sp>
                      <p:nvSpPr>
                        <p:cNvPr id="70" name="Forme libre : forme 69">
                          <a:extLst>
                            <a:ext uri="{FF2B5EF4-FFF2-40B4-BE49-F238E27FC236}">
                              <a16:creationId xmlns:a16="http://schemas.microsoft.com/office/drawing/2014/main" id="{F8B37236-8DAA-8751-5470-E4CD4D50FBC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43277" y="1651948"/>
                          <a:ext cx="412322" cy="580075"/>
                        </a:xfrm>
                        <a:custGeom>
                          <a:avLst/>
                          <a:gdLst>
                            <a:gd name="connsiteX0" fmla="*/ 134438 w 412322"/>
                            <a:gd name="connsiteY0" fmla="*/ 580075 h 580075"/>
                            <a:gd name="connsiteX1" fmla="*/ 0 w 412322"/>
                            <a:gd name="connsiteY1" fmla="*/ 502538 h 580075"/>
                            <a:gd name="connsiteX2" fmla="*/ 267697 w 412322"/>
                            <a:gd name="connsiteY2" fmla="*/ 38786 h 580075"/>
                            <a:gd name="connsiteX3" fmla="*/ 373537 w 412322"/>
                            <a:gd name="connsiteY3" fmla="*/ 10483 h 580075"/>
                            <a:gd name="connsiteX4" fmla="*/ 401840 w 412322"/>
                            <a:gd name="connsiteY4" fmla="*/ 116324 h 580075"/>
                            <a:gd name="connsiteX5" fmla="*/ 134438 w 412322"/>
                            <a:gd name="connsiteY5" fmla="*/ 580075 h 580075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412322" h="580075">
                              <a:moveTo>
                                <a:pt x="134438" y="580075"/>
                              </a:moveTo>
                              <a:lnTo>
                                <a:pt x="0" y="502538"/>
                              </a:lnTo>
                              <a:lnTo>
                                <a:pt x="267697" y="38786"/>
                              </a:lnTo>
                              <a:cubicBezTo>
                                <a:pt x="289218" y="1639"/>
                                <a:pt x="336684" y="-11038"/>
                                <a:pt x="373537" y="10483"/>
                              </a:cubicBezTo>
                              <a:cubicBezTo>
                                <a:pt x="410684" y="32005"/>
                                <a:pt x="423361" y="79471"/>
                                <a:pt x="401840" y="116324"/>
                              </a:cubicBezTo>
                              <a:lnTo>
                                <a:pt x="134438" y="580075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44856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  <p:sp>
                      <p:nvSpPr>
                        <p:cNvPr id="71" name="Forme libre : forme 70">
                          <a:extLst>
                            <a:ext uri="{FF2B5EF4-FFF2-40B4-BE49-F238E27FC236}">
                              <a16:creationId xmlns:a16="http://schemas.microsoft.com/office/drawing/2014/main" id="{4893F01D-D1CB-0B5B-611D-0000483DB0AA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666807" y="1701348"/>
                          <a:ext cx="271718" cy="495297"/>
                        </a:xfrm>
                        <a:custGeom>
                          <a:avLst/>
                          <a:gdLst>
                            <a:gd name="connsiteX0" fmla="*/ 0 w 271718"/>
                            <a:gd name="connsiteY0" fmla="*/ 487632 h 495297"/>
                            <a:gd name="connsiteX1" fmla="*/ 12972 w 271718"/>
                            <a:gd name="connsiteY1" fmla="*/ 495297 h 495297"/>
                            <a:gd name="connsiteX2" fmla="*/ 261505 w 271718"/>
                            <a:gd name="connsiteY2" fmla="*/ 64860 h 495297"/>
                            <a:gd name="connsiteX3" fmla="*/ 267107 w 271718"/>
                            <a:gd name="connsiteY3" fmla="*/ 0 h 495297"/>
                            <a:gd name="connsiteX4" fmla="*/ 256788 w 271718"/>
                            <a:gd name="connsiteY4" fmla="*/ 43044 h 495297"/>
                            <a:gd name="connsiteX5" fmla="*/ 0 w 271718"/>
                            <a:gd name="connsiteY5" fmla="*/ 487632 h 495297"/>
                          </a:gdLst>
                          <a:ahLst/>
                          <a:cxnLst>
                            <a:cxn ang="0">
                              <a:pos x="connsiteX0" y="connsiteY0"/>
                            </a:cxn>
                            <a:cxn ang="0">
                              <a:pos x="connsiteX1" y="connsiteY1"/>
                            </a:cxn>
                            <a:cxn ang="0">
                              <a:pos x="connsiteX2" y="connsiteY2"/>
                            </a:cxn>
                            <a:cxn ang="0">
                              <a:pos x="connsiteX3" y="connsiteY3"/>
                            </a:cxn>
                            <a:cxn ang="0">
                              <a:pos x="connsiteX4" y="connsiteY4"/>
                            </a:cxn>
                            <a:cxn ang="0">
                              <a:pos x="connsiteX5" y="connsiteY5"/>
                            </a:cxn>
                          </a:cxnLst>
                          <a:rect l="l" t="t" r="r" b="b"/>
                          <a:pathLst>
                            <a:path w="271718" h="495297">
                              <a:moveTo>
                                <a:pt x="0" y="487632"/>
                              </a:moveTo>
                              <a:lnTo>
                                <a:pt x="12972" y="495297"/>
                              </a:lnTo>
                              <a:lnTo>
                                <a:pt x="261505" y="64860"/>
                              </a:lnTo>
                              <a:cubicBezTo>
                                <a:pt x="273298" y="44223"/>
                                <a:pt x="274477" y="20637"/>
                                <a:pt x="267107" y="0"/>
                              </a:cubicBezTo>
                              <a:cubicBezTo>
                                <a:pt x="267991" y="14446"/>
                                <a:pt x="264748" y="29482"/>
                                <a:pt x="256788" y="43044"/>
                              </a:cubicBezTo>
                              <a:lnTo>
                                <a:pt x="0" y="487632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087379"/>
                        </a:solidFill>
                        <a:ln w="29460" cap="flat">
                          <a:noFill/>
                          <a:prstDash val="solid"/>
                          <a:miter/>
                        </a:ln>
                      </p:spPr>
                      <p:txBody>
                        <a:bodyPr rtlCol="0" anchor="ctr"/>
                        <a:lstStyle/>
                        <a:p>
                          <a:endParaRPr lang="fr-FR" sz="2100" b="1"/>
                        </a:p>
                      </p:txBody>
                    </p:sp>
                  </p:grpSp>
                </p:grpSp>
              </p:grpSp>
              <p:grpSp>
                <p:nvGrpSpPr>
                  <p:cNvPr id="40" name="Graphique 2">
                    <a:extLst>
                      <a:ext uri="{FF2B5EF4-FFF2-40B4-BE49-F238E27FC236}">
                        <a16:creationId xmlns:a16="http://schemas.microsoft.com/office/drawing/2014/main" id="{30BB96C7-1A72-A8B5-66B1-DB1554DA0905}"/>
                      </a:ext>
                    </a:extLst>
                  </p:cNvPr>
                  <p:cNvGrpSpPr/>
                  <p:nvPr/>
                </p:nvGrpSpPr>
                <p:grpSpPr>
                  <a:xfrm>
                    <a:off x="1307097" y="3544562"/>
                    <a:ext cx="1765971" cy="705798"/>
                    <a:chOff x="1307097" y="3544562"/>
                    <a:chExt cx="1765971" cy="705798"/>
                  </a:xfrm>
                </p:grpSpPr>
                <p:grpSp>
                  <p:nvGrpSpPr>
                    <p:cNvPr id="60" name="Graphique 2">
                      <a:extLst>
                        <a:ext uri="{FF2B5EF4-FFF2-40B4-BE49-F238E27FC236}">
                          <a16:creationId xmlns:a16="http://schemas.microsoft.com/office/drawing/2014/main" id="{B766A2F9-5E70-5D17-E4A3-F5639C35548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307097" y="3544562"/>
                      <a:ext cx="737344" cy="705798"/>
                      <a:chOff x="1307097" y="3544562"/>
                      <a:chExt cx="737344" cy="705798"/>
                    </a:xfrm>
                  </p:grpSpPr>
                  <p:sp>
                    <p:nvSpPr>
                      <p:cNvPr id="64" name="Forme libre : forme 63">
                        <a:extLst>
                          <a:ext uri="{FF2B5EF4-FFF2-40B4-BE49-F238E27FC236}">
                            <a16:creationId xmlns:a16="http://schemas.microsoft.com/office/drawing/2014/main" id="{8CADF0F9-F82C-8615-9F5D-F9845B22DB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51910" y="3575813"/>
                        <a:ext cx="692531" cy="674548"/>
                      </a:xfrm>
                      <a:custGeom>
                        <a:avLst/>
                        <a:gdLst>
                          <a:gd name="connsiteX0" fmla="*/ 692532 w 692531"/>
                          <a:gd name="connsiteY0" fmla="*/ 63386 h 674548"/>
                          <a:gd name="connsiteX1" fmla="*/ 438692 w 692531"/>
                          <a:gd name="connsiteY1" fmla="*/ 0 h 674548"/>
                          <a:gd name="connsiteX2" fmla="*/ 0 w 692531"/>
                          <a:gd name="connsiteY2" fmla="*/ 674548 h 674548"/>
                          <a:gd name="connsiteX3" fmla="*/ 65745 w 692531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531" h="674548">
                            <a:moveTo>
                              <a:pt x="692532" y="63386"/>
                            </a:moveTo>
                            <a:lnTo>
                              <a:pt x="438692" y="0"/>
                            </a:lnTo>
                            <a:lnTo>
                              <a:pt x="0" y="674548"/>
                            </a:lnTo>
                            <a:lnTo>
                              <a:pt x="65745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5" name="Forme libre : forme 64">
                        <a:extLst>
                          <a:ext uri="{FF2B5EF4-FFF2-40B4-BE49-F238E27FC236}">
                            <a16:creationId xmlns:a16="http://schemas.microsoft.com/office/drawing/2014/main" id="{85DE53DF-9924-A0DD-97B3-0E5B28BC31D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307097" y="3544562"/>
                        <a:ext cx="483504" cy="705798"/>
                      </a:xfrm>
                      <a:custGeom>
                        <a:avLst/>
                        <a:gdLst>
                          <a:gd name="connsiteX0" fmla="*/ 358501 w 483504"/>
                          <a:gd name="connsiteY0" fmla="*/ 0 h 705798"/>
                          <a:gd name="connsiteX1" fmla="*/ 0 w 483504"/>
                          <a:gd name="connsiteY1" fmla="*/ 705799 h 705798"/>
                          <a:gd name="connsiteX2" fmla="*/ 44813 w 483504"/>
                          <a:gd name="connsiteY2" fmla="*/ 705799 h 705798"/>
                          <a:gd name="connsiteX3" fmla="*/ 483505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358501" y="0"/>
                            </a:moveTo>
                            <a:lnTo>
                              <a:pt x="0" y="705799"/>
                            </a:lnTo>
                            <a:lnTo>
                              <a:pt x="44813" y="705799"/>
                            </a:lnTo>
                            <a:lnTo>
                              <a:pt x="483505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  <p:grpSp>
                  <p:nvGrpSpPr>
                    <p:cNvPr id="61" name="Graphique 2">
                      <a:extLst>
                        <a:ext uri="{FF2B5EF4-FFF2-40B4-BE49-F238E27FC236}">
                          <a16:creationId xmlns:a16="http://schemas.microsoft.com/office/drawing/2014/main" id="{4B51181E-10E0-5483-E107-956591FBC17A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2335429" y="3544562"/>
                      <a:ext cx="737639" cy="705798"/>
                      <a:chOff x="2335429" y="3544562"/>
                      <a:chExt cx="737639" cy="705798"/>
                    </a:xfrm>
                  </p:grpSpPr>
                  <p:sp>
                    <p:nvSpPr>
                      <p:cNvPr id="62" name="Forme libre : forme 61">
                        <a:extLst>
                          <a:ext uri="{FF2B5EF4-FFF2-40B4-BE49-F238E27FC236}">
                            <a16:creationId xmlns:a16="http://schemas.microsoft.com/office/drawing/2014/main" id="{AFD9E7AC-F592-FF1E-A928-F9C5103FDA71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335429" y="3575813"/>
                        <a:ext cx="692826" cy="674548"/>
                      </a:xfrm>
                      <a:custGeom>
                        <a:avLst/>
                        <a:gdLst>
                          <a:gd name="connsiteX0" fmla="*/ 0 w 692826"/>
                          <a:gd name="connsiteY0" fmla="*/ 63386 h 674548"/>
                          <a:gd name="connsiteX1" fmla="*/ 254135 w 692826"/>
                          <a:gd name="connsiteY1" fmla="*/ 0 h 674548"/>
                          <a:gd name="connsiteX2" fmla="*/ 692827 w 692826"/>
                          <a:gd name="connsiteY2" fmla="*/ 674548 h 674548"/>
                          <a:gd name="connsiteX3" fmla="*/ 627082 w 692826"/>
                          <a:gd name="connsiteY3" fmla="*/ 674548 h 67454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692826" h="674548">
                            <a:moveTo>
                              <a:pt x="0" y="63386"/>
                            </a:moveTo>
                            <a:lnTo>
                              <a:pt x="254135" y="0"/>
                            </a:lnTo>
                            <a:lnTo>
                              <a:pt x="692827" y="674548"/>
                            </a:lnTo>
                            <a:lnTo>
                              <a:pt x="627082" y="674548"/>
                            </a:lnTo>
                            <a:close/>
                          </a:path>
                        </a:pathLst>
                      </a:custGeom>
                      <a:solidFill>
                        <a:srgbClr val="07636C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  <p:sp>
                    <p:nvSpPr>
                      <p:cNvPr id="63" name="Forme libre : forme 62">
                        <a:extLst>
                          <a:ext uri="{FF2B5EF4-FFF2-40B4-BE49-F238E27FC236}">
                            <a16:creationId xmlns:a16="http://schemas.microsoft.com/office/drawing/2014/main" id="{E739A1F0-9AD2-6B2A-76DC-4C2A54AB7F1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2589564" y="3544562"/>
                        <a:ext cx="483504" cy="705798"/>
                      </a:xfrm>
                      <a:custGeom>
                        <a:avLst/>
                        <a:gdLst>
                          <a:gd name="connsiteX0" fmla="*/ 125004 w 483504"/>
                          <a:gd name="connsiteY0" fmla="*/ 0 h 705798"/>
                          <a:gd name="connsiteX1" fmla="*/ 483505 w 483504"/>
                          <a:gd name="connsiteY1" fmla="*/ 705799 h 705798"/>
                          <a:gd name="connsiteX2" fmla="*/ 438692 w 483504"/>
                          <a:gd name="connsiteY2" fmla="*/ 705799 h 705798"/>
                          <a:gd name="connsiteX3" fmla="*/ 0 w 483504"/>
                          <a:gd name="connsiteY3" fmla="*/ 31251 h 705798"/>
                        </a:gdLst>
                        <a:ahLst/>
                        <a:cxnLst>
                          <a:cxn ang="0">
                            <a:pos x="connsiteX0" y="connsiteY0"/>
                          </a:cxn>
                          <a:cxn ang="0">
                            <a:pos x="connsiteX1" y="connsiteY1"/>
                          </a:cxn>
                          <a:cxn ang="0">
                            <a:pos x="connsiteX2" y="connsiteY2"/>
                          </a:cxn>
                          <a:cxn ang="0">
                            <a:pos x="connsiteX3" y="connsiteY3"/>
                          </a:cxn>
                        </a:cxnLst>
                        <a:rect l="l" t="t" r="r" b="b"/>
                        <a:pathLst>
                          <a:path w="483504" h="705798">
                            <a:moveTo>
                              <a:pt x="125004" y="0"/>
                            </a:moveTo>
                            <a:lnTo>
                              <a:pt x="483505" y="705799"/>
                            </a:lnTo>
                            <a:lnTo>
                              <a:pt x="438692" y="705799"/>
                            </a:lnTo>
                            <a:lnTo>
                              <a:pt x="0" y="31251"/>
                            </a:lnTo>
                            <a:close/>
                          </a:path>
                        </a:pathLst>
                      </a:custGeom>
                      <a:solidFill>
                        <a:srgbClr val="0B9392"/>
                      </a:solidFill>
                      <a:ln w="29460" cap="flat">
                        <a:noFill/>
                        <a:prstDash val="solid"/>
                        <a:miter/>
                      </a:ln>
                    </p:spPr>
                    <p:txBody>
                      <a:bodyPr rtlCol="0" anchor="ctr"/>
                      <a:lstStyle/>
                      <a:p>
                        <a:endParaRPr lang="fr-FR" sz="2100" b="1"/>
                      </a:p>
                    </p:txBody>
                  </p:sp>
                </p:grpSp>
              </p:grpSp>
              <p:sp>
                <p:nvSpPr>
                  <p:cNvPr id="41" name="Forme libre : forme 40">
                    <a:extLst>
                      <a:ext uri="{FF2B5EF4-FFF2-40B4-BE49-F238E27FC236}">
                        <a16:creationId xmlns:a16="http://schemas.microsoft.com/office/drawing/2014/main" id="{DCCA0A21-588D-8128-1255-8A7770BE1E55}"/>
                      </a:ext>
                    </a:extLst>
                  </p:cNvPr>
                  <p:cNvSpPr/>
                  <p:nvPr/>
                </p:nvSpPr>
                <p:spPr>
                  <a:xfrm>
                    <a:off x="981026" y="1717268"/>
                    <a:ext cx="2418112" cy="2418112"/>
                  </a:xfrm>
                  <a:custGeom>
                    <a:avLst/>
                    <a:gdLst>
                      <a:gd name="connsiteX0" fmla="*/ 2418113 w 2418112"/>
                      <a:gd name="connsiteY0" fmla="*/ 1209056 h 2418112"/>
                      <a:gd name="connsiteX1" fmla="*/ 1209056 w 2418112"/>
                      <a:gd name="connsiteY1" fmla="*/ 2418113 h 2418112"/>
                      <a:gd name="connsiteX2" fmla="*/ 0 w 2418112"/>
                      <a:gd name="connsiteY2" fmla="*/ 1209056 h 2418112"/>
                      <a:gd name="connsiteX3" fmla="*/ 1209056 w 2418112"/>
                      <a:gd name="connsiteY3" fmla="*/ 0 h 2418112"/>
                      <a:gd name="connsiteX4" fmla="*/ 2418113 w 2418112"/>
                      <a:gd name="connsiteY4" fmla="*/ 1209056 h 2418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418112" h="2418112">
                        <a:moveTo>
                          <a:pt x="2418113" y="1209056"/>
                        </a:moveTo>
                        <a:cubicBezTo>
                          <a:pt x="2418113" y="1876800"/>
                          <a:pt x="1876800" y="2418113"/>
                          <a:pt x="1209056" y="2418113"/>
                        </a:cubicBezTo>
                        <a:cubicBezTo>
                          <a:pt x="541313" y="2418113"/>
                          <a:pt x="0" y="1876800"/>
                          <a:pt x="0" y="1209056"/>
                        </a:cubicBezTo>
                        <a:cubicBezTo>
                          <a:pt x="0" y="541313"/>
                          <a:pt x="541313" y="0"/>
                          <a:pt x="1209056" y="0"/>
                        </a:cubicBezTo>
                        <a:cubicBezTo>
                          <a:pt x="1876800" y="0"/>
                          <a:pt x="2418113" y="541313"/>
                          <a:pt x="2418113" y="1209056"/>
                        </a:cubicBezTo>
                        <a:close/>
                      </a:path>
                    </a:pathLst>
                  </a:custGeom>
                  <a:solidFill>
                    <a:srgbClr val="05535F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2" name="Forme libre : forme 41">
                    <a:extLst>
                      <a:ext uri="{FF2B5EF4-FFF2-40B4-BE49-F238E27FC236}">
                        <a16:creationId xmlns:a16="http://schemas.microsoft.com/office/drawing/2014/main" id="{43C8FEDD-3639-D207-A9B9-C01016F1A062}"/>
                      </a:ext>
                    </a:extLst>
                  </p:cNvPr>
                  <p:cNvSpPr/>
                  <p:nvPr/>
                </p:nvSpPr>
                <p:spPr>
                  <a:xfrm>
                    <a:off x="1018763" y="1755005"/>
                    <a:ext cx="2342638" cy="2342639"/>
                  </a:xfrm>
                  <a:custGeom>
                    <a:avLst/>
                    <a:gdLst>
                      <a:gd name="connsiteX0" fmla="*/ 2342639 w 2342638"/>
                      <a:gd name="connsiteY0" fmla="*/ 1171320 h 2342639"/>
                      <a:gd name="connsiteX1" fmla="*/ 1171319 w 2342638"/>
                      <a:gd name="connsiteY1" fmla="*/ 2342639 h 2342639"/>
                      <a:gd name="connsiteX2" fmla="*/ 0 w 2342638"/>
                      <a:gd name="connsiteY2" fmla="*/ 1171320 h 2342639"/>
                      <a:gd name="connsiteX3" fmla="*/ 1171319 w 2342638"/>
                      <a:gd name="connsiteY3" fmla="*/ 0 h 2342639"/>
                      <a:gd name="connsiteX4" fmla="*/ 2342639 w 2342638"/>
                      <a:gd name="connsiteY4" fmla="*/ 1171320 h 23426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342638" h="2342639">
                        <a:moveTo>
                          <a:pt x="2342639" y="1171320"/>
                        </a:moveTo>
                        <a:cubicBezTo>
                          <a:pt x="2342639" y="1818221"/>
                          <a:pt x="1818221" y="2342639"/>
                          <a:pt x="1171319" y="2342639"/>
                        </a:cubicBezTo>
                        <a:cubicBezTo>
                          <a:pt x="524417" y="2342639"/>
                          <a:pt x="0" y="1818221"/>
                          <a:pt x="0" y="1171320"/>
                        </a:cubicBezTo>
                        <a:cubicBezTo>
                          <a:pt x="0" y="524418"/>
                          <a:pt x="524417" y="0"/>
                          <a:pt x="1171319" y="0"/>
                        </a:cubicBezTo>
                        <a:cubicBezTo>
                          <a:pt x="1818221" y="0"/>
                          <a:pt x="2342639" y="524418"/>
                          <a:pt x="2342639" y="1171320"/>
                        </a:cubicBezTo>
                        <a:close/>
                      </a:path>
                    </a:pathLst>
                  </a:custGeom>
                  <a:solidFill>
                    <a:srgbClr val="098385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3" name="Forme libre : forme 42">
                    <a:extLst>
                      <a:ext uri="{FF2B5EF4-FFF2-40B4-BE49-F238E27FC236}">
                        <a16:creationId xmlns:a16="http://schemas.microsoft.com/office/drawing/2014/main" id="{011ADC51-8A67-4C1D-EC44-DB961B3C433E}"/>
                      </a:ext>
                    </a:extLst>
                  </p:cNvPr>
                  <p:cNvSpPr/>
                  <p:nvPr/>
                </p:nvSpPr>
                <p:spPr>
                  <a:xfrm>
                    <a:off x="1140524" y="1876766"/>
                    <a:ext cx="2099117" cy="2099117"/>
                  </a:xfrm>
                  <a:custGeom>
                    <a:avLst/>
                    <a:gdLst>
                      <a:gd name="connsiteX0" fmla="*/ 2099118 w 2099117"/>
                      <a:gd name="connsiteY0" fmla="*/ 1049559 h 2099117"/>
                      <a:gd name="connsiteX1" fmla="*/ 1049559 w 2099117"/>
                      <a:gd name="connsiteY1" fmla="*/ 2099118 h 2099117"/>
                      <a:gd name="connsiteX2" fmla="*/ 0 w 2099117"/>
                      <a:gd name="connsiteY2" fmla="*/ 1049559 h 2099117"/>
                      <a:gd name="connsiteX3" fmla="*/ 1049559 w 2099117"/>
                      <a:gd name="connsiteY3" fmla="*/ 0 h 2099117"/>
                      <a:gd name="connsiteX4" fmla="*/ 2099118 w 2099117"/>
                      <a:gd name="connsiteY4" fmla="*/ 1049559 h 20991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99117" h="2099117">
                        <a:moveTo>
                          <a:pt x="2099118" y="1049559"/>
                        </a:moveTo>
                        <a:cubicBezTo>
                          <a:pt x="2099118" y="1629214"/>
                          <a:pt x="1629214" y="2099118"/>
                          <a:pt x="1049559" y="2099118"/>
                        </a:cubicBezTo>
                        <a:cubicBezTo>
                          <a:pt x="469904" y="2099118"/>
                          <a:pt x="0" y="1629214"/>
                          <a:pt x="0" y="1049559"/>
                        </a:cubicBezTo>
                        <a:cubicBezTo>
                          <a:pt x="0" y="469903"/>
                          <a:pt x="469904" y="0"/>
                          <a:pt x="1049559" y="0"/>
                        </a:cubicBezTo>
                        <a:cubicBezTo>
                          <a:pt x="1629214" y="0"/>
                          <a:pt x="2099118" y="469903"/>
                          <a:pt x="2099118" y="1049559"/>
                        </a:cubicBezTo>
                        <a:close/>
                      </a:path>
                    </a:pathLst>
                  </a:custGeom>
                  <a:solidFill>
                    <a:srgbClr val="0B9392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4" name="Forme libre : forme 43">
                    <a:extLst>
                      <a:ext uri="{FF2B5EF4-FFF2-40B4-BE49-F238E27FC236}">
                        <a16:creationId xmlns:a16="http://schemas.microsoft.com/office/drawing/2014/main" id="{36D108A7-80A4-44EF-119D-40F755145A97}"/>
                      </a:ext>
                    </a:extLst>
                  </p:cNvPr>
                  <p:cNvSpPr/>
                  <p:nvPr/>
                </p:nvSpPr>
                <p:spPr>
                  <a:xfrm>
                    <a:off x="1173544" y="1909786"/>
                    <a:ext cx="2033077" cy="2033078"/>
                  </a:xfrm>
                  <a:custGeom>
                    <a:avLst/>
                    <a:gdLst>
                      <a:gd name="connsiteX0" fmla="*/ 2033078 w 2033077"/>
                      <a:gd name="connsiteY0" fmla="*/ 1016539 h 2033078"/>
                      <a:gd name="connsiteX1" fmla="*/ 1016539 w 2033077"/>
                      <a:gd name="connsiteY1" fmla="*/ 2033078 h 2033078"/>
                      <a:gd name="connsiteX2" fmla="*/ 0 w 2033077"/>
                      <a:gd name="connsiteY2" fmla="*/ 1016539 h 2033078"/>
                      <a:gd name="connsiteX3" fmla="*/ 1016539 w 2033077"/>
                      <a:gd name="connsiteY3" fmla="*/ 0 h 2033078"/>
                      <a:gd name="connsiteX4" fmla="*/ 2033078 w 2033077"/>
                      <a:gd name="connsiteY4" fmla="*/ 1016539 h 203307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33077" h="2033078">
                        <a:moveTo>
                          <a:pt x="2033078" y="1016539"/>
                        </a:moveTo>
                        <a:cubicBezTo>
                          <a:pt x="2033078" y="1577958"/>
                          <a:pt x="1577958" y="2033078"/>
                          <a:pt x="1016539" y="2033078"/>
                        </a:cubicBezTo>
                        <a:cubicBezTo>
                          <a:pt x="455120" y="2033078"/>
                          <a:pt x="0" y="1577958"/>
                          <a:pt x="0" y="1016539"/>
                        </a:cubicBezTo>
                        <a:cubicBezTo>
                          <a:pt x="0" y="455120"/>
                          <a:pt x="455120" y="0"/>
                          <a:pt x="1016539" y="0"/>
                        </a:cubicBezTo>
                        <a:cubicBezTo>
                          <a:pt x="1577958" y="0"/>
                          <a:pt x="2033078" y="455120"/>
                          <a:pt x="2033078" y="1016539"/>
                        </a:cubicBezTo>
                        <a:close/>
                      </a:path>
                    </a:pathLst>
                  </a:custGeom>
                  <a:solidFill>
                    <a:srgbClr val="FEFAF4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sp>
                <p:nvSpPr>
                  <p:cNvPr id="45" name="Forme libre : forme 44">
                    <a:extLst>
                      <a:ext uri="{FF2B5EF4-FFF2-40B4-BE49-F238E27FC236}">
                        <a16:creationId xmlns:a16="http://schemas.microsoft.com/office/drawing/2014/main" id="{F6595DED-1EA9-8558-C5CE-C6911559707F}"/>
                      </a:ext>
                    </a:extLst>
                  </p:cNvPr>
                  <p:cNvSpPr/>
                  <p:nvPr/>
                </p:nvSpPr>
                <p:spPr>
                  <a:xfrm>
                    <a:off x="1173839" y="2127068"/>
                    <a:ext cx="1788377" cy="1815795"/>
                  </a:xfrm>
                  <a:custGeom>
                    <a:avLst/>
                    <a:gdLst>
                      <a:gd name="connsiteX0" fmla="*/ 1160706 w 1788377"/>
                      <a:gd name="connsiteY0" fmla="*/ 1677525 h 1815795"/>
                      <a:gd name="connsiteX1" fmla="*/ 144167 w 1788377"/>
                      <a:gd name="connsiteY1" fmla="*/ 660986 h 1815795"/>
                      <a:gd name="connsiteX2" fmla="*/ 388867 w 1788377"/>
                      <a:gd name="connsiteY2" fmla="*/ 0 h 1815795"/>
                      <a:gd name="connsiteX3" fmla="*/ 0 w 1788377"/>
                      <a:gd name="connsiteY3" fmla="*/ 799257 h 1815795"/>
                      <a:gd name="connsiteX4" fmla="*/ 1016539 w 1788377"/>
                      <a:gd name="connsiteY4" fmla="*/ 1815796 h 1815795"/>
                      <a:gd name="connsiteX5" fmla="*/ 1788377 w 1788377"/>
                      <a:gd name="connsiteY5" fmla="*/ 1460243 h 1815795"/>
                      <a:gd name="connsiteX6" fmla="*/ 1160706 w 1788377"/>
                      <a:gd name="connsiteY6" fmla="*/ 1677525 h 18157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1788377" h="1815795">
                        <a:moveTo>
                          <a:pt x="1160706" y="1677525"/>
                        </a:moveTo>
                        <a:cubicBezTo>
                          <a:pt x="599369" y="1677525"/>
                          <a:pt x="144167" y="1222323"/>
                          <a:pt x="144167" y="660986"/>
                        </a:cubicBezTo>
                        <a:cubicBezTo>
                          <a:pt x="144167" y="408620"/>
                          <a:pt x="236445" y="177776"/>
                          <a:pt x="388867" y="0"/>
                        </a:cubicBezTo>
                        <a:cubicBezTo>
                          <a:pt x="152127" y="186031"/>
                          <a:pt x="0" y="474955"/>
                          <a:pt x="0" y="799257"/>
                        </a:cubicBezTo>
                        <a:cubicBezTo>
                          <a:pt x="0" y="1360594"/>
                          <a:pt x="455202" y="1815796"/>
                          <a:pt x="1016539" y="1815796"/>
                        </a:cubicBezTo>
                        <a:cubicBezTo>
                          <a:pt x="1325510" y="1815796"/>
                          <a:pt x="1602051" y="1677820"/>
                          <a:pt x="1788377" y="1460243"/>
                        </a:cubicBezTo>
                        <a:cubicBezTo>
                          <a:pt x="1615318" y="1596155"/>
                          <a:pt x="1397446" y="1677525"/>
                          <a:pt x="1160706" y="1677525"/>
                        </a:cubicBezTo>
                        <a:close/>
                      </a:path>
                    </a:pathLst>
                  </a:custGeom>
                  <a:solidFill>
                    <a:srgbClr val="EAE2D8"/>
                  </a:solidFill>
                  <a:ln w="2946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fr-FR" sz="2100" b="1"/>
                  </a:p>
                </p:txBody>
              </p:sp>
              <p:grpSp>
                <p:nvGrpSpPr>
                  <p:cNvPr id="46" name="Graphique 2">
                    <a:extLst>
                      <a:ext uri="{FF2B5EF4-FFF2-40B4-BE49-F238E27FC236}">
                        <a16:creationId xmlns:a16="http://schemas.microsoft.com/office/drawing/2014/main" id="{84B9AA55-DCDB-BD22-F040-86C3A8EF2870}"/>
                      </a:ext>
                    </a:extLst>
                  </p:cNvPr>
                  <p:cNvGrpSpPr/>
                  <p:nvPr/>
                </p:nvGrpSpPr>
                <p:grpSpPr>
                  <a:xfrm>
                    <a:off x="1233687" y="1970224"/>
                    <a:ext cx="1912791" cy="1912496"/>
                    <a:chOff x="1233687" y="1970224"/>
                    <a:chExt cx="1912791" cy="1912496"/>
                  </a:xfrm>
                  <a:solidFill>
                    <a:srgbClr val="07636C"/>
                  </a:solidFill>
                </p:grpSpPr>
                <p:sp>
                  <p:nvSpPr>
                    <p:cNvPr id="56" name="Forme libre : forme 55">
                      <a:extLst>
                        <a:ext uri="{FF2B5EF4-FFF2-40B4-BE49-F238E27FC236}">
                          <a16:creationId xmlns:a16="http://schemas.microsoft.com/office/drawing/2014/main" id="{1C31A0E4-22F5-22C0-8D56-7461B71DB5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197022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7" name="Forme libre : forme 56">
                      <a:extLst>
                        <a:ext uri="{FF2B5EF4-FFF2-40B4-BE49-F238E27FC236}">
                          <a16:creationId xmlns:a16="http://schemas.microsoft.com/office/drawing/2014/main" id="{9D801642-4EF3-68B6-93E7-8C955D3DA1D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233687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458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8" name="Forme libre : forme 57">
                      <a:extLst>
                        <a:ext uri="{FF2B5EF4-FFF2-40B4-BE49-F238E27FC236}">
                          <a16:creationId xmlns:a16="http://schemas.microsoft.com/office/drawing/2014/main" id="{D70B4575-B326-1138-3C3E-5E62A0EAE83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129940" y="3762434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7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7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7"/>
                          </a:moveTo>
                          <a:cubicBezTo>
                            <a:pt x="27123" y="120287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458"/>
                            <a:pt x="93163" y="120287"/>
                            <a:pt x="60143" y="120287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9" name="Forme libre : forme 58">
                      <a:extLst>
                        <a:ext uri="{FF2B5EF4-FFF2-40B4-BE49-F238E27FC236}">
                          <a16:creationId xmlns:a16="http://schemas.microsoft.com/office/drawing/2014/main" id="{8846CFCA-1A82-6279-FF75-FCDAD99B0FD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026192" y="2866182"/>
                      <a:ext cx="120286" cy="120286"/>
                    </a:xfrm>
                    <a:custGeom>
                      <a:avLst/>
                      <a:gdLst>
                        <a:gd name="connsiteX0" fmla="*/ 60143 w 120286"/>
                        <a:gd name="connsiteY0" fmla="*/ 120286 h 120286"/>
                        <a:gd name="connsiteX1" fmla="*/ 0 w 120286"/>
                        <a:gd name="connsiteY1" fmla="*/ 60143 h 120286"/>
                        <a:gd name="connsiteX2" fmla="*/ 60143 w 120286"/>
                        <a:gd name="connsiteY2" fmla="*/ 0 h 120286"/>
                        <a:gd name="connsiteX3" fmla="*/ 120286 w 120286"/>
                        <a:gd name="connsiteY3" fmla="*/ 60143 h 120286"/>
                        <a:gd name="connsiteX4" fmla="*/ 60143 w 120286"/>
                        <a:gd name="connsiteY4" fmla="*/ 120286 h 120286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20286" h="120286">
                          <a:moveTo>
                            <a:pt x="60143" y="120286"/>
                          </a:moveTo>
                          <a:cubicBezTo>
                            <a:pt x="27123" y="120286"/>
                            <a:pt x="0" y="93163"/>
                            <a:pt x="0" y="60143"/>
                          </a:cubicBezTo>
                          <a:cubicBezTo>
                            <a:pt x="0" y="27123"/>
                            <a:pt x="27123" y="0"/>
                            <a:pt x="60143" y="0"/>
                          </a:cubicBezTo>
                          <a:cubicBezTo>
                            <a:pt x="93163" y="0"/>
                            <a:pt x="120286" y="27123"/>
                            <a:pt x="120286" y="60143"/>
                          </a:cubicBezTo>
                          <a:cubicBezTo>
                            <a:pt x="120286" y="93163"/>
                            <a:pt x="93163" y="120286"/>
                            <a:pt x="60143" y="120286"/>
                          </a:cubicBezTo>
                          <a:close/>
                        </a:path>
                      </a:pathLst>
                    </a:custGeom>
                    <a:solidFill>
                      <a:srgbClr val="07636C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  <p:grpSp>
                <p:nvGrpSpPr>
                  <p:cNvPr id="47" name="Graphique 2">
                    <a:extLst>
                      <a:ext uri="{FF2B5EF4-FFF2-40B4-BE49-F238E27FC236}">
                        <a16:creationId xmlns:a16="http://schemas.microsoft.com/office/drawing/2014/main" id="{2542DF2C-DAFC-0488-8678-0DAB544D24C0}"/>
                      </a:ext>
                    </a:extLst>
                  </p:cNvPr>
                  <p:cNvGrpSpPr/>
                  <p:nvPr/>
                </p:nvGrpSpPr>
                <p:grpSpPr>
                  <a:xfrm>
                    <a:off x="1371663" y="2108200"/>
                    <a:ext cx="1636545" cy="1636545"/>
                    <a:chOff x="1371663" y="2108200"/>
                    <a:chExt cx="1636545" cy="1636545"/>
                  </a:xfrm>
                  <a:solidFill>
                    <a:srgbClr val="0B9392"/>
                  </a:solidFill>
                </p:grpSpPr>
                <p:sp>
                  <p:nvSpPr>
                    <p:cNvPr id="48" name="Forme libre : forme 47">
                      <a:extLst>
                        <a:ext uri="{FF2B5EF4-FFF2-40B4-BE49-F238E27FC236}">
                          <a16:creationId xmlns:a16="http://schemas.microsoft.com/office/drawing/2014/main" id="{6255B6D5-6865-0AAC-EEA2-D5E0474426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2108200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49" name="Forme libre : forme 48">
                      <a:extLst>
                        <a:ext uri="{FF2B5EF4-FFF2-40B4-BE49-F238E27FC236}">
                          <a16:creationId xmlns:a16="http://schemas.microsoft.com/office/drawing/2014/main" id="{78464C40-123B-1596-FD41-9C09FF6EBD4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0" name="Forme libre : forme 49">
                      <a:extLst>
                        <a:ext uri="{FF2B5EF4-FFF2-40B4-BE49-F238E27FC236}">
                          <a16:creationId xmlns:a16="http://schemas.microsoft.com/office/drawing/2014/main" id="{6ADD620E-8171-DF75-000A-98DB6BE8D69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371663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1" name="Forme libre : forme 50">
                      <a:extLst>
                        <a:ext uri="{FF2B5EF4-FFF2-40B4-BE49-F238E27FC236}">
                          <a16:creationId xmlns:a16="http://schemas.microsoft.com/office/drawing/2014/main" id="{80066E18-9439-C870-3E82-B17AD989337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699797" y="3660426"/>
                      <a:ext cx="84318" cy="84318"/>
                    </a:xfrm>
                    <a:custGeom>
                      <a:avLst/>
                      <a:gdLst>
                        <a:gd name="connsiteX0" fmla="*/ 84318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8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8" y="42159"/>
                          </a:moveTo>
                          <a:cubicBezTo>
                            <a:pt x="84318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8" y="18875"/>
                            <a:pt x="84318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2" name="Forme libre : forme 51">
                      <a:extLst>
                        <a:ext uri="{FF2B5EF4-FFF2-40B4-BE49-F238E27FC236}">
                          <a16:creationId xmlns:a16="http://schemas.microsoft.com/office/drawing/2014/main" id="{B002A9CD-E8A4-D17E-BA95-AD54CFA0C5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3660426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5" y="84319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3" name="Forme libre : forme 52">
                      <a:extLst>
                        <a:ext uri="{FF2B5EF4-FFF2-40B4-BE49-F238E27FC236}">
                          <a16:creationId xmlns:a16="http://schemas.microsoft.com/office/drawing/2014/main" id="{CF9C4B3A-B5BC-2D33-DA30-86F5F9440E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3332292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9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9"/>
                            <a:pt x="42159" y="84319"/>
                          </a:cubicBezTo>
                          <a:cubicBezTo>
                            <a:pt x="18876" y="84319"/>
                            <a:pt x="0" y="65443"/>
                            <a:pt x="0" y="42159"/>
                          </a:cubicBezTo>
                          <a:cubicBezTo>
                            <a:pt x="0" y="18876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6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4" name="Forme libre : forme 53">
                      <a:extLst>
                        <a:ext uri="{FF2B5EF4-FFF2-40B4-BE49-F238E27FC236}">
                          <a16:creationId xmlns:a16="http://schemas.microsoft.com/office/drawing/2014/main" id="{86363E36-EE25-4304-D726-4882AF92B1D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923890" y="2436334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6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6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  <p:sp>
                  <p:nvSpPr>
                    <p:cNvPr id="55" name="Forme libre : forme 54">
                      <a:extLst>
                        <a:ext uri="{FF2B5EF4-FFF2-40B4-BE49-F238E27FC236}">
                          <a16:creationId xmlns:a16="http://schemas.microsoft.com/office/drawing/2014/main" id="{5BC291A7-612C-D1E2-E14F-A698AC46143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596050" y="2108200"/>
                      <a:ext cx="84318" cy="84318"/>
                    </a:xfrm>
                    <a:custGeom>
                      <a:avLst/>
                      <a:gdLst>
                        <a:gd name="connsiteX0" fmla="*/ 84319 w 84318"/>
                        <a:gd name="connsiteY0" fmla="*/ 42159 h 84318"/>
                        <a:gd name="connsiteX1" fmla="*/ 42159 w 84318"/>
                        <a:gd name="connsiteY1" fmla="*/ 84318 h 84318"/>
                        <a:gd name="connsiteX2" fmla="*/ 0 w 84318"/>
                        <a:gd name="connsiteY2" fmla="*/ 42159 h 84318"/>
                        <a:gd name="connsiteX3" fmla="*/ 42159 w 84318"/>
                        <a:gd name="connsiteY3" fmla="*/ 0 h 84318"/>
                        <a:gd name="connsiteX4" fmla="*/ 84319 w 84318"/>
                        <a:gd name="connsiteY4" fmla="*/ 42159 h 84318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84318" h="84318">
                          <a:moveTo>
                            <a:pt x="84319" y="42159"/>
                          </a:moveTo>
                          <a:cubicBezTo>
                            <a:pt x="84319" y="65443"/>
                            <a:pt x="65443" y="84318"/>
                            <a:pt x="42159" y="84318"/>
                          </a:cubicBezTo>
                          <a:cubicBezTo>
                            <a:pt x="18875" y="84318"/>
                            <a:pt x="0" y="65443"/>
                            <a:pt x="0" y="42159"/>
                          </a:cubicBezTo>
                          <a:cubicBezTo>
                            <a:pt x="0" y="18875"/>
                            <a:pt x="18875" y="0"/>
                            <a:pt x="42159" y="0"/>
                          </a:cubicBezTo>
                          <a:cubicBezTo>
                            <a:pt x="65443" y="0"/>
                            <a:pt x="84319" y="18875"/>
                            <a:pt x="84319" y="42159"/>
                          </a:cubicBezTo>
                          <a:close/>
                        </a:path>
                      </a:pathLst>
                    </a:custGeom>
                    <a:solidFill>
                      <a:srgbClr val="0B9392"/>
                    </a:solidFill>
                    <a:ln w="29460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endParaRPr lang="fr-FR" sz="2100" b="1"/>
                    </a:p>
                  </p:txBody>
                </p:sp>
              </p:grpSp>
            </p:grpSp>
            <p:sp>
              <p:nvSpPr>
                <p:cNvPr id="37" name="ZoneTexte 36">
                  <a:extLst>
                    <a:ext uri="{FF2B5EF4-FFF2-40B4-BE49-F238E27FC236}">
                      <a16:creationId xmlns:a16="http://schemas.microsoft.com/office/drawing/2014/main" id="{B730A326-CFC0-FE2B-472A-484E3D92C7DA}"/>
                    </a:ext>
                  </a:extLst>
                </p:cNvPr>
                <p:cNvSpPr txBox="1"/>
                <p:nvPr/>
              </p:nvSpPr>
              <p:spPr>
                <a:xfrm>
                  <a:off x="2366719" y="2535645"/>
                  <a:ext cx="639480" cy="49244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5</a:t>
                  </a:r>
                  <a:endParaRPr lang="fr-MA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ZoneTexte 37">
                  <a:extLst>
                    <a:ext uri="{FF2B5EF4-FFF2-40B4-BE49-F238E27FC236}">
                      <a16:creationId xmlns:a16="http://schemas.microsoft.com/office/drawing/2014/main" id="{19BD3EF1-4361-BCCA-3DA1-436A32E85267}"/>
                    </a:ext>
                  </a:extLst>
                </p:cNvPr>
                <p:cNvSpPr txBox="1"/>
                <p:nvPr/>
              </p:nvSpPr>
              <p:spPr>
                <a:xfrm>
                  <a:off x="1451064" y="2504090"/>
                  <a:ext cx="985356" cy="553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 rtl="1"/>
                  <a:r>
                    <a:rPr lang="ar-MA" sz="2100" b="1" dirty="0">
                      <a:solidFill>
                        <a:srgbClr val="005664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دقائق</a:t>
                  </a:r>
                  <a:endParaRPr lang="fr-MA" sz="2100" b="1" dirty="0">
                    <a:solidFill>
                      <a:srgbClr val="00566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32" name="Oval 86">
                <a:extLst>
                  <a:ext uri="{FF2B5EF4-FFF2-40B4-BE49-F238E27FC236}">
                    <a16:creationId xmlns:a16="http://schemas.microsoft.com/office/drawing/2014/main" id="{3DA92E5A-2FDA-960F-C5A1-E4E113F19865}"/>
                  </a:ext>
                </a:extLst>
              </p:cNvPr>
              <p:cNvSpPr/>
              <p:nvPr/>
            </p:nvSpPr>
            <p:spPr>
              <a:xfrm flipH="1">
                <a:off x="6636485" y="1942898"/>
                <a:ext cx="5264056" cy="592747"/>
              </a:xfrm>
              <a:prstGeom prst="roundRect">
                <a:avLst>
                  <a:gd name="adj" fmla="val 50000"/>
                </a:avLst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r>
                  <a:rPr lang="ar-MA" sz="24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لعبة</a:t>
                </a:r>
              </a:p>
            </p:txBody>
          </p:sp>
          <p:sp>
            <p:nvSpPr>
              <p:cNvPr id="33" name="ZoneTexte 32">
                <a:extLst>
                  <a:ext uri="{FF2B5EF4-FFF2-40B4-BE49-F238E27FC236}">
                    <a16:creationId xmlns:a16="http://schemas.microsoft.com/office/drawing/2014/main" id="{350DD985-4072-0451-3770-7801CA2AF6F8}"/>
                  </a:ext>
                </a:extLst>
              </p:cNvPr>
              <p:cNvSpPr txBox="1"/>
              <p:nvPr/>
            </p:nvSpPr>
            <p:spPr>
              <a:xfrm>
                <a:off x="3264209" y="2627710"/>
                <a:ext cx="8259165" cy="553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algn="r" rtl="1">
                  <a:buClr>
                    <a:srgbClr val="106585"/>
                  </a:buClr>
                  <a:buFont typeface="Arial" panose="020B0604020202020204" pitchFamily="34" charset="0"/>
                  <a:buChar char="•"/>
                </a:pPr>
                <a:r>
                  <a:rPr lang="ar-MA" sz="2100" b="1" dirty="0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البطاقات المقلوبة (التدرب </a:t>
                </a:r>
                <a:r>
                  <a:rPr lang="ar-MA" sz="2100" b="1"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على الضرب)</a:t>
                </a:r>
                <a:endParaRPr lang="ar-MA" sz="2100" b="1" dirty="0"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0388521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8AAAE0D-E671-A194-4036-66B7567C4CB7}"/>
              </a:ext>
            </a:extLst>
          </p:cNvPr>
          <p:cNvGrpSpPr/>
          <p:nvPr/>
        </p:nvGrpSpPr>
        <p:grpSpPr>
          <a:xfrm>
            <a:off x="1066800" y="2400300"/>
            <a:ext cx="11582399" cy="6576830"/>
            <a:chOff x="927300" y="1714500"/>
            <a:chExt cx="11861398" cy="758880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23FB5E6-F094-F439-5B3F-14D6647F8AC5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85B27D83-6F3A-79B6-EA8F-8451D11D5602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3" name="Rectangle : coins arrondis 18 - 2">
                  <a:extLst>
                    <a:ext uri="{FF2B5EF4-FFF2-40B4-BE49-F238E27FC236}">
                      <a16:creationId xmlns:a16="http://schemas.microsoft.com/office/drawing/2014/main" id="{35C5F08A-2E23-91B9-7E2E-DDAE09A1E72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4" name="Rectangle : coins arrondis 18 - 2">
                  <a:extLst>
                    <a:ext uri="{FF2B5EF4-FFF2-40B4-BE49-F238E27FC236}">
                      <a16:creationId xmlns:a16="http://schemas.microsoft.com/office/drawing/2014/main" id="{B29E0FBC-F47E-7557-742B-C763D60E1428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عمل فردي على الكراسة</a:t>
                  </a:r>
                </a:p>
              </p:txBody>
            </p:sp>
          </p:grpSp>
          <p:grpSp>
            <p:nvGrpSpPr>
              <p:cNvPr id="35" name="Groupe 34">
                <a:extLst>
                  <a:ext uri="{FF2B5EF4-FFF2-40B4-BE49-F238E27FC236}">
                    <a16:creationId xmlns:a16="http://schemas.microsoft.com/office/drawing/2014/main" id="{203A000F-2C7F-B9B6-AE5E-845AB2293C97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DD3AB735-189A-E388-CA38-95EEBC6CF874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F83981C2-5567-37E5-EFA4-04C760BB8337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أصغي إلى أستاذي وألاحظ ما يفعله.</a:t>
                  </a:r>
                </a:p>
              </p:txBody>
            </p:sp>
          </p:grpSp>
          <p:grpSp>
            <p:nvGrpSpPr>
              <p:cNvPr id="36" name="Groupe 35">
                <a:extLst>
                  <a:ext uri="{FF2B5EF4-FFF2-40B4-BE49-F238E27FC236}">
                    <a16:creationId xmlns:a16="http://schemas.microsoft.com/office/drawing/2014/main" id="{E121B9B7-433A-A811-45CB-B9259037D36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67ECD75E-8517-8D3E-7F38-8805FBCE073D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32390B54-8370-C108-36DB-92C992540F4C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أُحَضِّرُ لوازمي المدرسية قبل بداية الدرس.</a:t>
                  </a:r>
                </a:p>
              </p:txBody>
            </p:sp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AD91B6F3-F30A-EDD4-055E-96547D2AF6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1D5856D6-1CC6-51CD-0867-37F0F5C961A2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في مجموعات صغرى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7AB50518-6187-BA64-D11F-126F599C336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B7B0197-50F4-DFF3-0919-812C2C356B14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2" name="Rectangle : coins arrondis 18 - 2">
                  <a:extLst>
                    <a:ext uri="{FF2B5EF4-FFF2-40B4-BE49-F238E27FC236}">
                      <a16:creationId xmlns:a16="http://schemas.microsoft.com/office/drawing/2014/main" id="{5008BB8A-8DB0-53E6-64DB-4E55BCF5468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3" name="Rectangle : coins arrondis 18 - 2">
                  <a:extLst>
                    <a:ext uri="{FF2B5EF4-FFF2-40B4-BE49-F238E27FC236}">
                      <a16:creationId xmlns:a16="http://schemas.microsoft.com/office/drawing/2014/main" id="{0A04DE86-36C3-2D96-1C0B-7F945A9C79BC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هذا النشاط مرتبط بتوظيف الألواح.</a:t>
                  </a:r>
                </a:p>
              </p:txBody>
            </p:sp>
          </p:grpSp>
          <p:grpSp>
            <p:nvGrpSpPr>
              <p:cNvPr id="24" name="Groupe 23">
                <a:extLst>
                  <a:ext uri="{FF2B5EF4-FFF2-40B4-BE49-F238E27FC236}">
                    <a16:creationId xmlns:a16="http://schemas.microsoft.com/office/drawing/2014/main" id="{DCD27AA1-3EAD-DF14-3929-2A6F3E0FFE9A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0" name="Rectangle : coins arrondis 18 - 2">
                  <a:extLst>
                    <a:ext uri="{FF2B5EF4-FFF2-40B4-BE49-F238E27FC236}">
                      <a16:creationId xmlns:a16="http://schemas.microsoft.com/office/drawing/2014/main" id="{F2E29EA4-F3BE-1566-9AD1-C4B7129105C1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1" name="Rectangle : coins arrondis 18 - 2">
                  <a:extLst>
                    <a:ext uri="{FF2B5EF4-FFF2-40B4-BE49-F238E27FC236}">
                      <a16:creationId xmlns:a16="http://schemas.microsoft.com/office/drawing/2014/main" id="{999BA4A3-8A40-37C9-92D8-73CBB6CED61D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المناولة والألعاب</a:t>
                  </a:r>
                </a:p>
              </p:txBody>
            </p:sp>
          </p:grpSp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03F04B33-9303-836C-8673-BF6F24477421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26" name="Rectangle : coins arrondis 18 - 2">
                  <a:extLst>
                    <a:ext uri="{FF2B5EF4-FFF2-40B4-BE49-F238E27FC236}">
                      <a16:creationId xmlns:a16="http://schemas.microsoft.com/office/drawing/2014/main" id="{109FD549-BE92-068F-0281-B5CDB38F4A0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7" name="Rectangle : coins arrondis 18 - 2">
                  <a:extLst>
                    <a:ext uri="{FF2B5EF4-FFF2-40B4-BE49-F238E27FC236}">
                      <a16:creationId xmlns:a16="http://schemas.microsoft.com/office/drawing/2014/main" id="{5A790A57-213D-F782-C76B-A1717A8BF838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الجماعي/نمذجة</a:t>
                  </a:r>
                </a:p>
              </p:txBody>
            </p:sp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750D19EB-26E4-BA07-E87F-DFFD53528B17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" name="Rectangle : coins arrondis 18 - 2">
                  <a:extLst>
                    <a:ext uri="{FF2B5EF4-FFF2-40B4-BE49-F238E27FC236}">
                      <a16:creationId xmlns:a16="http://schemas.microsoft.com/office/drawing/2014/main" id="{B59F6E9C-4F74-184E-B41D-1DD6178A0F19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ar-MA" sz="2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العمل الثنائي</a:t>
                  </a:r>
                </a:p>
              </p:txBody>
            </p:sp>
          </p:grpSp>
        </p:grp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6D735FB9-25D9-CD56-D684-E88821A171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61328" y="6220982"/>
              <a:ext cx="1764863" cy="1469517"/>
            </a:xfrm>
            <a:prstGeom prst="rect">
              <a:avLst/>
            </a:prstGeom>
            <a:ln w="19050">
              <a:noFill/>
            </a:ln>
            <a:effectLst/>
          </p:spPr>
        </p:pic>
      </p:grpSp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639A02BF-227B-3C79-416B-3AF82ECC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44567" y="6036654"/>
            <a:ext cx="1485191" cy="1786534"/>
          </a:xfrm>
          <a:prstGeom prst="rect">
            <a:avLst/>
          </a:prstGeom>
        </p:spPr>
      </p:pic>
      <p:pic>
        <p:nvPicPr>
          <p:cNvPr id="3" name="Image 2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8346EEB-41ED-5C0F-DA85-7A2FECFF05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169" t="4977" r="1045" b="57898"/>
          <a:stretch>
            <a:fillRect/>
          </a:stretch>
        </p:blipFill>
        <p:spPr>
          <a:xfrm>
            <a:off x="1638334" y="6086777"/>
            <a:ext cx="1474906" cy="1736411"/>
          </a:xfrm>
          <a:prstGeom prst="rect">
            <a:avLst/>
          </a:prstGeom>
        </p:spPr>
      </p:pic>
      <p:pic>
        <p:nvPicPr>
          <p:cNvPr id="4" name="Picture 9">
            <a:extLst>
              <a:ext uri="{FF2B5EF4-FFF2-40B4-BE49-F238E27FC236}">
                <a16:creationId xmlns:a16="http://schemas.microsoft.com/office/drawing/2014/main" id="{9346B5A4-4022-CB95-7350-6171A87C3C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672990" y="3260216"/>
            <a:ext cx="1230172" cy="837429"/>
          </a:xfrm>
          <a:prstGeom prst="round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871CAD2-7A1B-FFC6-989C-18CC7E29A1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pic>
        <p:nvPicPr>
          <p:cNvPr id="6" name="Image 5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22A6C298-2B5E-D12A-8D7B-8B47EFFCE3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8370" y="6304669"/>
            <a:ext cx="1950937" cy="1300625"/>
          </a:xfrm>
          <a:prstGeom prst="rect">
            <a:avLst/>
          </a:prstGeom>
        </p:spPr>
      </p:pic>
      <p:pic>
        <p:nvPicPr>
          <p:cNvPr id="7" name="Image 6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8814CD0A-9357-FE9F-0AD4-516D8F7F256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4488" y="2876698"/>
            <a:ext cx="2208239" cy="1472159"/>
          </a:xfrm>
          <a:prstGeom prst="rect">
            <a:avLst/>
          </a:prstGeom>
        </p:spPr>
      </p:pic>
      <p:pic>
        <p:nvPicPr>
          <p:cNvPr id="8" name="Image 7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B318F64-760E-F666-91D2-5D78A16787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091575" y="2789931"/>
            <a:ext cx="2431438" cy="1524973"/>
          </a:xfrm>
          <a:prstGeom prst="rect">
            <a:avLst/>
          </a:prstGeom>
        </p:spPr>
      </p:pic>
      <p:pic>
        <p:nvPicPr>
          <p:cNvPr id="13" name="Image 1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35FD5C82-D058-1520-672E-128A2B49CA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764" y="2906294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05" y="764150"/>
            <a:ext cx="909238" cy="757079"/>
          </a:xfrm>
          <a:prstGeom prst="rect">
            <a:avLst/>
          </a:prstGeom>
          <a:ln w="19050">
            <a:noFill/>
          </a:ln>
          <a:effectLst/>
        </p:spPr>
      </p:pic>
      <p:grpSp>
        <p:nvGrpSpPr>
          <p:cNvPr id="30" name="Groupe 29">
            <a:extLst>
              <a:ext uri="{FF2B5EF4-FFF2-40B4-BE49-F238E27FC236}">
                <a16:creationId xmlns:a16="http://schemas.microsoft.com/office/drawing/2014/main" id="{9CB5F1D0-F65B-9722-FCE2-AB005AFD0446}"/>
              </a:ext>
            </a:extLst>
          </p:cNvPr>
          <p:cNvGrpSpPr/>
          <p:nvPr/>
        </p:nvGrpSpPr>
        <p:grpSpPr>
          <a:xfrm>
            <a:off x="1241792" y="4241395"/>
            <a:ext cx="11232413" cy="3252009"/>
            <a:chOff x="1954705" y="3215640"/>
            <a:chExt cx="14803637" cy="4285950"/>
          </a:xfrm>
        </p:grpSpPr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1EE37970-6121-7739-6C8C-EB99CBA49E1D}"/>
                </a:ext>
              </a:extLst>
            </p:cNvPr>
            <p:cNvGrpSpPr/>
            <p:nvPr/>
          </p:nvGrpSpPr>
          <p:grpSpPr>
            <a:xfrm>
              <a:off x="1954705" y="3215640"/>
              <a:ext cx="14803637" cy="4285950"/>
              <a:chOff x="-2432133" y="3215640"/>
              <a:chExt cx="14803637" cy="4285950"/>
            </a:xfrm>
          </p:grpSpPr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7C67F982-05E3-9545-6FF2-933137A11F4A}"/>
                  </a:ext>
                </a:extLst>
              </p:cNvPr>
              <p:cNvGrpSpPr/>
              <p:nvPr/>
            </p:nvGrpSpPr>
            <p:grpSpPr>
              <a:xfrm>
                <a:off x="-2432133" y="3215640"/>
                <a:ext cx="14803637" cy="4285950"/>
                <a:chOff x="-3860920" y="3424087"/>
                <a:chExt cx="8509764" cy="3198818"/>
              </a:xfrm>
            </p:grpSpPr>
            <p:grpSp>
              <p:nvGrpSpPr>
                <p:cNvPr id="37" name="Groupe 36">
                  <a:extLst>
                    <a:ext uri="{FF2B5EF4-FFF2-40B4-BE49-F238E27FC236}">
                      <a16:creationId xmlns:a16="http://schemas.microsoft.com/office/drawing/2014/main" id="{69F198C8-DEEA-B4E6-B213-07660F0E5F6B}"/>
                    </a:ext>
                  </a:extLst>
                </p:cNvPr>
                <p:cNvGrpSpPr/>
                <p:nvPr/>
              </p:nvGrpSpPr>
              <p:grpSpPr>
                <a:xfrm>
                  <a:off x="2712699" y="3424088"/>
                  <a:ext cx="1936145" cy="3198817"/>
                  <a:chOff x="3077908" y="3424088"/>
                  <a:chExt cx="1936145" cy="3198817"/>
                </a:xfrm>
              </p:grpSpPr>
              <p:sp>
                <p:nvSpPr>
                  <p:cNvPr id="45" name="Rectangle : coins arrondis 18 - 2">
                    <a:extLst>
                      <a:ext uri="{FF2B5EF4-FFF2-40B4-BE49-F238E27FC236}">
                        <a16:creationId xmlns:a16="http://schemas.microsoft.com/office/drawing/2014/main" id="{8CF69C5D-4C6E-2DEF-4051-62C324B37E34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10" y="3424088"/>
                    <a:ext cx="1936143" cy="2603412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6" name="Rectangle : coins arrondis 18 - 2">
                    <a:extLst>
                      <a:ext uri="{FF2B5EF4-FFF2-40B4-BE49-F238E27FC236}">
                        <a16:creationId xmlns:a16="http://schemas.microsoft.com/office/drawing/2014/main" id="{8CD849AE-334E-B943-6E21-3E493E690509}"/>
                      </a:ext>
                    </a:extLst>
                  </p:cNvPr>
                  <p:cNvSpPr/>
                  <p:nvPr/>
                </p:nvSpPr>
                <p:spPr>
                  <a:xfrm flipH="1">
                    <a:off x="3077908" y="6159031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لوحة</a:t>
                    </a:r>
                  </a:p>
                </p:txBody>
              </p:sp>
            </p:grpSp>
            <p:grpSp>
              <p:nvGrpSpPr>
                <p:cNvPr id="38" name="Groupe 37">
                  <a:extLst>
                    <a:ext uri="{FF2B5EF4-FFF2-40B4-BE49-F238E27FC236}">
                      <a16:creationId xmlns:a16="http://schemas.microsoft.com/office/drawing/2014/main" id="{868EEB15-323F-94EC-F9B6-19CCD8A38FA7}"/>
                    </a:ext>
                  </a:extLst>
                </p:cNvPr>
                <p:cNvGrpSpPr/>
                <p:nvPr/>
              </p:nvGrpSpPr>
              <p:grpSpPr>
                <a:xfrm>
                  <a:off x="-3860920" y="3424087"/>
                  <a:ext cx="6297262" cy="3198817"/>
                  <a:chOff x="-3805047" y="3424087"/>
                  <a:chExt cx="6297262" cy="3198817"/>
                </a:xfrm>
              </p:grpSpPr>
              <p:sp>
                <p:nvSpPr>
                  <p:cNvPr id="39" name="Rectangle : coins arrondis 18 - 2">
                    <a:extLst>
                      <a:ext uri="{FF2B5EF4-FFF2-40B4-BE49-F238E27FC236}">
                        <a16:creationId xmlns:a16="http://schemas.microsoft.com/office/drawing/2014/main" id="{82FE5544-F452-1612-CDD3-043CC6EA4F73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0" name="Rectangle : coins arrondis 18 - 2">
                    <a:extLst>
                      <a:ext uri="{FF2B5EF4-FFF2-40B4-BE49-F238E27FC236}">
                        <a16:creationId xmlns:a16="http://schemas.microsoft.com/office/drawing/2014/main" id="{E0484824-66A4-AC44-28D0-B401C49B5CA7}"/>
                      </a:ext>
                    </a:extLst>
                  </p:cNvPr>
                  <p:cNvSpPr/>
                  <p:nvPr/>
                </p:nvSpPr>
                <p:spPr>
                  <a:xfrm flipH="1">
                    <a:off x="556072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قلم الرصاص</a:t>
                    </a:r>
                  </a:p>
                </p:txBody>
              </p:sp>
              <p:sp>
                <p:nvSpPr>
                  <p:cNvPr id="41" name="Rectangle : coins arrondis 18 - 2">
                    <a:extLst>
                      <a:ext uri="{FF2B5EF4-FFF2-40B4-BE49-F238E27FC236}">
                        <a16:creationId xmlns:a16="http://schemas.microsoft.com/office/drawing/2014/main" id="{7C283CCE-ABEF-6A9F-E13E-91BF0BB01DF3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2" name="Rectangle : coins arrondis 18 - 2">
                    <a:extLst>
                      <a:ext uri="{FF2B5EF4-FFF2-40B4-BE49-F238E27FC236}">
                        <a16:creationId xmlns:a16="http://schemas.microsoft.com/office/drawing/2014/main" id="{A299EA00-3674-CF7C-5173-EA5821E6305A}"/>
                      </a:ext>
                    </a:extLst>
                  </p:cNvPr>
                  <p:cNvSpPr/>
                  <p:nvPr/>
                </p:nvSpPr>
                <p:spPr>
                  <a:xfrm flipH="1">
                    <a:off x="-1634079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كراسة</a:t>
                    </a:r>
                  </a:p>
                </p:txBody>
              </p:sp>
              <p:sp>
                <p:nvSpPr>
                  <p:cNvPr id="43" name="Rectangle : coins arrondis 18 - 2">
                    <a:extLst>
                      <a:ext uri="{FF2B5EF4-FFF2-40B4-BE49-F238E27FC236}">
                        <a16:creationId xmlns:a16="http://schemas.microsoft.com/office/drawing/2014/main" id="{B8ACB79A-EDD7-1806-EC60-CFE89483975E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6" y="3424087"/>
                    <a:ext cx="1936143" cy="2603411"/>
                  </a:xfrm>
                  <a:prstGeom prst="roundRect">
                    <a:avLst>
                      <a:gd name="adj" fmla="val 8533"/>
                    </a:avLst>
                  </a:prstGeom>
                  <a:solidFill>
                    <a:schemeClr val="bg1"/>
                  </a:solidFill>
                  <a:ln w="3175">
                    <a:solidFill>
                      <a:srgbClr val="02BDC9"/>
                    </a:solidFill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4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endParaRPr>
                  </a:p>
                </p:txBody>
              </p:sp>
              <p:sp>
                <p:nvSpPr>
                  <p:cNvPr id="44" name="Rectangle : coins arrondis 18 - 2">
                    <a:extLst>
                      <a:ext uri="{FF2B5EF4-FFF2-40B4-BE49-F238E27FC236}">
                        <a16:creationId xmlns:a16="http://schemas.microsoft.com/office/drawing/2014/main" id="{B3E2AAF2-FC3A-75CD-7E7F-D075BA1BFFD1}"/>
                      </a:ext>
                    </a:extLst>
                  </p:cNvPr>
                  <p:cNvSpPr/>
                  <p:nvPr/>
                </p:nvSpPr>
                <p:spPr>
                  <a:xfrm flipH="1">
                    <a:off x="-3805047" y="6159030"/>
                    <a:ext cx="1936143" cy="463874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204550"/>
                  </a:solidFill>
                  <a:ln>
                    <a:noFill/>
                  </a:ln>
                  <a:effectLst>
                    <a:outerShdw blurRad="50800" dist="38100" dir="8100000" algn="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457200" rtl="0" eaLnBrk="1" fontAlgn="auto" latinLnBrk="0" hangingPunct="1">
                      <a:spcBef>
                        <a:spcPts val="0"/>
                      </a:spcBef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ar-MA" sz="4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cs typeface="Microsoft Uighur" panose="02000000000000000000" pitchFamily="2" charset="-78"/>
                      </a:rPr>
                      <a:t>دفتر البحث</a:t>
                    </a:r>
                  </a:p>
                </p:txBody>
              </p:sp>
            </p:grpSp>
          </p:grpSp>
          <p:pic>
            <p:nvPicPr>
              <p:cNvPr id="34" name="Picture 4">
                <a:extLst>
                  <a:ext uri="{FF2B5EF4-FFF2-40B4-BE49-F238E27FC236}">
                    <a16:creationId xmlns:a16="http://schemas.microsoft.com/office/drawing/2014/main" id="{5C07E40C-71A6-9348-B6D6-337476AA2FA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/>
              <a:srcRect l="11025" t="14561" r="11389" b="14089"/>
              <a:stretch>
                <a:fillRect/>
              </a:stretch>
            </p:blipFill>
            <p:spPr>
              <a:xfrm>
                <a:off x="9346546" y="4122567"/>
                <a:ext cx="2590800" cy="1842347"/>
              </a:xfrm>
              <a:prstGeom prst="roundRect">
                <a:avLst/>
              </a:prstGeom>
            </p:spPr>
          </p:pic>
          <p:pic>
            <p:nvPicPr>
              <p:cNvPr id="35" name="Image 34" descr="Une image contenant illustration&#10;&#10;Le contenu généré par l’IA peut être incorrect.">
                <a:extLst>
                  <a:ext uri="{FF2B5EF4-FFF2-40B4-BE49-F238E27FC236}">
                    <a16:creationId xmlns:a16="http://schemas.microsoft.com/office/drawing/2014/main" id="{64E8D206-5D70-52B8-626F-11E72DC554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69637" y="4027070"/>
                <a:ext cx="1937844" cy="1937844"/>
              </a:xfrm>
              <a:prstGeom prst="rect">
                <a:avLst/>
              </a:prstGeom>
            </p:spPr>
          </p:pic>
          <p:pic>
            <p:nvPicPr>
              <p:cNvPr id="36" name="Image 35" descr="Une image contenant texte, Visage humain, capture d’écran, personne&#10;&#10;Le contenu généré par l’IA peut être incorrect.">
                <a:extLst>
                  <a:ext uri="{FF2B5EF4-FFF2-40B4-BE49-F238E27FC236}">
                    <a16:creationId xmlns:a16="http://schemas.microsoft.com/office/drawing/2014/main" id="{163136A9-8724-701E-CB7D-4ABADB7D53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358" t="5547" b="2952"/>
              <a:stretch>
                <a:fillRect/>
              </a:stretch>
            </p:blipFill>
            <p:spPr>
              <a:xfrm rot="837692">
                <a:off x="2016835" y="3811344"/>
                <a:ext cx="1853394" cy="2464792"/>
              </a:xfrm>
              <a:prstGeom prst="rect">
                <a:avLst/>
              </a:prstGeom>
              <a:ln>
                <a:solidFill>
                  <a:srgbClr val="02BDC9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2" name="Image 31" descr="Une image contenant dessin humoristique, dessin, capture d’écran, Dessin d’enfant&#10;&#10;Description générée automatiquement">
              <a:extLst>
                <a:ext uri="{FF2B5EF4-FFF2-40B4-BE49-F238E27FC236}">
                  <a16:creationId xmlns:a16="http://schemas.microsoft.com/office/drawing/2014/main" id="{41F7D2D4-CCB2-9F15-8096-0D40F750CA25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731" t="56294" r="43963" b="7778"/>
            <a:stretch/>
          </p:blipFill>
          <p:spPr>
            <a:xfrm>
              <a:off x="2915039" y="4052679"/>
              <a:ext cx="1447457" cy="198212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33739</TotalTime>
  <Words>2023</Words>
  <Application>Microsoft Macintosh PowerPoint</Application>
  <PresentationFormat>Personnalisé</PresentationFormat>
  <Paragraphs>605</Paragraphs>
  <Slides>57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5" baseType="lpstr">
      <vt:lpstr>Dosis</vt:lpstr>
      <vt:lpstr>Arial Black</vt:lpstr>
      <vt:lpstr>Microsoft Uighur</vt:lpstr>
      <vt:lpstr>A Massir Ballpoint</vt:lpstr>
      <vt:lpstr>Cambria</vt:lpstr>
      <vt:lpstr>Arial</vt:lpstr>
      <vt:lpstr>IBM Plex Sans Arabic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OUASSOU HASSAN</cp:lastModifiedBy>
  <cp:revision>362</cp:revision>
  <dcterms:created xsi:type="dcterms:W3CDTF">2006-08-16T00:00:00Z</dcterms:created>
  <dcterms:modified xsi:type="dcterms:W3CDTF">2025-10-06T13:56:23Z</dcterms:modified>
  <dc:identifier>DAFtlvZnwz4</dc:identifier>
</cp:coreProperties>
</file>