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7"/>
  </p:notesMasterIdLst>
  <p:sldIdLst>
    <p:sldId id="257" r:id="rId2"/>
    <p:sldId id="2134808553" r:id="rId3"/>
    <p:sldId id="2134808554" r:id="rId4"/>
    <p:sldId id="2134808552" r:id="rId5"/>
    <p:sldId id="2134805392" r:id="rId6"/>
    <p:sldId id="2134805155" r:id="rId7"/>
    <p:sldId id="2134808443" r:id="rId8"/>
    <p:sldId id="386" r:id="rId9"/>
    <p:sldId id="2134808444" r:id="rId10"/>
    <p:sldId id="2134808445" r:id="rId11"/>
    <p:sldId id="2134805396" r:id="rId12"/>
    <p:sldId id="2134808446" r:id="rId13"/>
    <p:sldId id="2134808565" r:id="rId14"/>
    <p:sldId id="2134808447" r:id="rId15"/>
    <p:sldId id="2134808505" r:id="rId16"/>
    <p:sldId id="2134808556" r:id="rId17"/>
    <p:sldId id="2134808519" r:id="rId18"/>
    <p:sldId id="2134808520" r:id="rId19"/>
    <p:sldId id="2134808521" r:id="rId20"/>
    <p:sldId id="2134808522" r:id="rId21"/>
    <p:sldId id="2134808557" r:id="rId22"/>
    <p:sldId id="2134808558" r:id="rId23"/>
    <p:sldId id="2134808459" r:id="rId24"/>
    <p:sldId id="2134808580" r:id="rId25"/>
    <p:sldId id="2134808530" r:id="rId26"/>
    <p:sldId id="2134808581" r:id="rId27"/>
    <p:sldId id="2134808582" r:id="rId28"/>
    <p:sldId id="2134808531" r:id="rId29"/>
    <p:sldId id="2134808584" r:id="rId30"/>
    <p:sldId id="2134808585" r:id="rId31"/>
    <p:sldId id="2134808583" r:id="rId32"/>
    <p:sldId id="2134808532" r:id="rId33"/>
    <p:sldId id="2134808574" r:id="rId34"/>
    <p:sldId id="2134808575" r:id="rId35"/>
    <p:sldId id="2134808576" r:id="rId36"/>
    <p:sldId id="2134808577" r:id="rId37"/>
    <p:sldId id="2134808578" r:id="rId38"/>
    <p:sldId id="2134808579" r:id="rId39"/>
    <p:sldId id="2134808460" r:id="rId40"/>
    <p:sldId id="2134808538" r:id="rId41"/>
    <p:sldId id="2134808527" r:id="rId42"/>
    <p:sldId id="2134808543" r:id="rId43"/>
    <p:sldId id="2134808454" r:id="rId44"/>
    <p:sldId id="2134808542" r:id="rId45"/>
    <p:sldId id="2134808491" r:id="rId46"/>
    <p:sldId id="2134808547" r:id="rId47"/>
    <p:sldId id="2134808544" r:id="rId48"/>
    <p:sldId id="2134808548" r:id="rId49"/>
    <p:sldId id="2134808545" r:id="rId50"/>
    <p:sldId id="2134808549" r:id="rId51"/>
    <p:sldId id="2134808455" r:id="rId52"/>
    <p:sldId id="2134808551" r:id="rId53"/>
    <p:sldId id="2134808546" r:id="rId54"/>
    <p:sldId id="2134808467" r:id="rId55"/>
    <p:sldId id="2134808468" r:id="rId56"/>
    <p:sldId id="2134808562" r:id="rId57"/>
    <p:sldId id="2134808472" r:id="rId58"/>
    <p:sldId id="2134808563" r:id="rId59"/>
    <p:sldId id="2134808501" r:id="rId60"/>
    <p:sldId id="2134808573" r:id="rId61"/>
    <p:sldId id="2134808518" r:id="rId62"/>
    <p:sldId id="2134808461" r:id="rId63"/>
    <p:sldId id="2134808469" r:id="rId64"/>
    <p:sldId id="2134808503" r:id="rId65"/>
    <p:sldId id="2134808504" r:id="rId66"/>
  </p:sldIdLst>
  <p:sldSz cx="13716000" cy="10287000"/>
  <p:notesSz cx="6858000" cy="9144000"/>
  <p:embeddedFontLst>
    <p:embeddedFont>
      <p:font typeface="Carelia" pitchFamily="2" charset="77"/>
      <p:regular r:id="rId68"/>
    </p:embeddedFont>
    <p:embeddedFont>
      <p:font typeface="Dosis" pitchFamily="2" charset="77"/>
      <p:regular r:id="rId69"/>
      <p:bold r:id="rId70"/>
    </p:embeddedFont>
    <p:embeddedFont>
      <p:font typeface="IBM Plex Sans Arabic" panose="020B0503050203000203" pitchFamily="34" charset="-78"/>
      <p:regular r:id="rId71"/>
    </p:embeddedFont>
    <p:embeddedFont>
      <p:font typeface="Microsoft Uighur" panose="02000000000000000000" pitchFamily="2" charset="-78"/>
      <p:regular r:id="rId72"/>
      <p:bold r:id="rId7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7B2"/>
    <a:srgbClr val="02BDC9"/>
    <a:srgbClr val="F98F51"/>
    <a:srgbClr val="4AC283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200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font" Target="fonts/font1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font" Target="fonts/font2.fntdata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3.fntdata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font" Target="fonts/font4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pPr rtl="1"/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14+1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3+12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13+2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0"/>
      <dgm:spPr/>
    </dgm:pt>
    <dgm:pt modelId="{3EF19B4B-B968-E54C-9689-073F635EE283}" type="pres">
      <dgm:prSet presAssocID="{0E0BFA24-7A8C-C047-AC6F-993864E854E0}" presName="connTx" presStyleLbl="parChTrans1D2" presStyleIdx="0" presStyleCnt="10"/>
      <dgm:spPr/>
    </dgm:pt>
    <dgm:pt modelId="{42BAB553-645D-9F4D-B9FA-20001ADC9FEF}" type="pres">
      <dgm:prSet presAssocID="{E3E91897-DCF8-AB44-949A-B99438192484}" presName="node" presStyleLbl="node1" presStyleIdx="0" presStyleCnt="1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0"/>
      <dgm:spPr/>
    </dgm:pt>
    <dgm:pt modelId="{F0A9B9CC-9320-774E-B617-19162595E1FB}" type="pres">
      <dgm:prSet presAssocID="{24A0E2BF-587D-A342-A064-B4D58BF79B44}" presName="connTx" presStyleLbl="parChTrans1D2" presStyleIdx="1" presStyleCnt="10"/>
      <dgm:spPr/>
    </dgm:pt>
    <dgm:pt modelId="{1A5B5334-16C4-A34B-BD16-5392302AAF3E}" type="pres">
      <dgm:prSet presAssocID="{93E849FE-0D07-624E-AB72-4A29BFE6598B}" presName="node" presStyleLbl="node1" presStyleIdx="1" presStyleCnt="10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0"/>
      <dgm:spPr/>
    </dgm:pt>
    <dgm:pt modelId="{0A76B3D9-DE60-CD49-8E4A-CCACA3ECC812}" type="pres">
      <dgm:prSet presAssocID="{8200E2CD-80B9-D949-A52F-F0856D77F394}" presName="connTx" presStyleLbl="parChTrans1D2" presStyleIdx="2" presStyleCnt="10"/>
      <dgm:spPr/>
    </dgm:pt>
    <dgm:pt modelId="{2CA5D505-916B-AD48-9CC7-7B90326020BD}" type="pres">
      <dgm:prSet presAssocID="{049C7B75-E019-9249-BE9C-78386183EF7D}" presName="node" presStyleLbl="node1" presStyleIdx="2" presStyleCnt="10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3" presStyleCnt="10"/>
      <dgm:spPr/>
    </dgm:pt>
    <dgm:pt modelId="{1BC6E908-2F20-F24B-8C7B-6D164A317201}" type="pres">
      <dgm:prSet presAssocID="{F3EB70D0-0943-4648-9763-5A496E554D53}" presName="connTx" presStyleLbl="parChTrans1D2" presStyleIdx="3" presStyleCnt="10"/>
      <dgm:spPr/>
    </dgm:pt>
    <dgm:pt modelId="{FE9690C8-3C55-BF40-BC69-C612D4C85F0E}" type="pres">
      <dgm:prSet presAssocID="{9FFD091C-92E8-6740-A8CF-5CA18235C7A5}" presName="node" presStyleLbl="node1" presStyleIdx="3" presStyleCnt="10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4" presStyleCnt="10"/>
      <dgm:spPr/>
    </dgm:pt>
    <dgm:pt modelId="{15994F9E-C94B-3441-A58E-8953C8DC08C6}" type="pres">
      <dgm:prSet presAssocID="{53003AA1-9920-6B41-9014-43CB1DC2F971}" presName="connTx" presStyleLbl="parChTrans1D2" presStyleIdx="4" presStyleCnt="10"/>
      <dgm:spPr/>
    </dgm:pt>
    <dgm:pt modelId="{ECEAD2AC-157A-B94E-9353-16A3FA7484D4}" type="pres">
      <dgm:prSet presAssocID="{0F34D071-5E9E-1D4F-B649-66D5A5A8B98E}" presName="node" presStyleLbl="node1" presStyleIdx="4" presStyleCnt="10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5" presStyleCnt="10"/>
      <dgm:spPr/>
    </dgm:pt>
    <dgm:pt modelId="{050E818D-A9D3-D44A-A128-22CE830BCB5E}" type="pres">
      <dgm:prSet presAssocID="{83ED5009-51CE-8747-ADB4-FB679FFD2C5F}" presName="connTx" presStyleLbl="parChTrans1D2" presStyleIdx="5" presStyleCnt="10"/>
      <dgm:spPr/>
    </dgm:pt>
    <dgm:pt modelId="{B1E34FF9-28A3-0641-B0A8-5237D2FFF72D}" type="pres">
      <dgm:prSet presAssocID="{C0D7206E-6890-214B-A5DC-0B3620144C73}" presName="node" presStyleLbl="node1" presStyleIdx="5" presStyleCnt="10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6" presStyleCnt="10"/>
      <dgm:spPr/>
    </dgm:pt>
    <dgm:pt modelId="{82B07AF1-E4D8-8B4E-A87E-5B599CFF584B}" type="pres">
      <dgm:prSet presAssocID="{29C509D2-1EAF-1648-8433-85135A0D2B1A}" presName="connTx" presStyleLbl="parChTrans1D2" presStyleIdx="6" presStyleCnt="10"/>
      <dgm:spPr/>
    </dgm:pt>
    <dgm:pt modelId="{62C7E6FF-CAC2-8045-A70B-7AC6FC1441F3}" type="pres">
      <dgm:prSet presAssocID="{C92DD37C-8335-4942-BC0C-59894CF89155}" presName="node" presStyleLbl="node1" presStyleIdx="6" presStyleCnt="10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7" presStyleCnt="10"/>
      <dgm:spPr/>
    </dgm:pt>
    <dgm:pt modelId="{D6ED61E2-452F-0344-8D58-DAA5B8B8F105}" type="pres">
      <dgm:prSet presAssocID="{95D0DE6F-8C56-6C46-9FA9-C0554E05673F}" presName="connTx" presStyleLbl="parChTrans1D2" presStyleIdx="7" presStyleCnt="10"/>
      <dgm:spPr/>
    </dgm:pt>
    <dgm:pt modelId="{37FB2E34-0B69-2641-92F0-FC2108E31B64}" type="pres">
      <dgm:prSet presAssocID="{7312A561-21F3-F646-BE61-76924EA18C55}" presName="node" presStyleLbl="node1" presStyleIdx="7" presStyleCnt="10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8" presStyleCnt="10"/>
      <dgm:spPr/>
    </dgm:pt>
    <dgm:pt modelId="{E0136D36-C492-B741-81F4-12F81A227721}" type="pres">
      <dgm:prSet presAssocID="{7763385E-43A8-174D-BCE5-0F4043BE7C28}" presName="connTx" presStyleLbl="parChTrans1D2" presStyleIdx="8" presStyleCnt="10"/>
      <dgm:spPr/>
    </dgm:pt>
    <dgm:pt modelId="{AEEA6988-B1F3-5647-B387-054521A1BB9A}" type="pres">
      <dgm:prSet presAssocID="{1D711082-6393-A741-B8C7-DC7D9D49C9C1}" presName="node" presStyleLbl="node1" presStyleIdx="8" presStyleCnt="10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9" presStyleCnt="10"/>
      <dgm:spPr/>
    </dgm:pt>
    <dgm:pt modelId="{F06C240A-E644-1645-9456-851121F2EF38}" type="pres">
      <dgm:prSet presAssocID="{046E3EDC-DE6A-3748-9709-298448ABAF58}" presName="connTx" presStyleLbl="parChTrans1D2" presStyleIdx="9" presStyleCnt="10"/>
      <dgm:spPr/>
    </dgm:pt>
    <dgm:pt modelId="{0D60834E-28BC-EC41-B20B-77FDFC9D2AEA}" type="pres">
      <dgm:prSet presAssocID="{4997F5C4-82DB-2C4B-8B49-E2EB16B3ED95}" presName="node" presStyleLbl="node1" presStyleIdx="9" presStyleCnt="10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5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856C12F-3CC7-0F40-911A-634DD4C6550A}" srcId="{1908F430-EAC0-1343-8513-83197EE21B62}" destId="{C92DD37C-8335-4942-BC0C-59894CF89155}" srcOrd="6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9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4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8" destOrd="0" parTransId="{7763385E-43A8-174D-BCE5-0F4043BE7C28}" sibTransId="{9055F7B2-ED4B-A541-8259-F8ABF77E28DB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3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7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68638BEA-98F1-0046-A1BA-30FA963641B9}" type="presParOf" srcId="{BE30A343-01A1-8C44-B3F8-E040C04677C8}" destId="{9F7B00BA-5EA5-F04A-A37F-EFAD91B551BC}" srcOrd="7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8" destOrd="0" presId="urn:microsoft.com/office/officeart/2005/8/layout/radial1"/>
    <dgm:cxn modelId="{9084D56E-C5D5-1344-928C-CCD7F48DE043}" type="presParOf" srcId="{BE30A343-01A1-8C44-B3F8-E040C04677C8}" destId="{DA0B7F58-3BAD-5949-BB45-1CE6265AF3AE}" srcOrd="9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0" destOrd="0" presId="urn:microsoft.com/office/officeart/2005/8/layout/radial1"/>
    <dgm:cxn modelId="{AA62A35C-2567-D84F-96B9-BC0FE077F974}" type="presParOf" srcId="{BE30A343-01A1-8C44-B3F8-E040C04677C8}" destId="{B47954C3-2DB8-A042-85CD-5FF70F3A1E23}" srcOrd="11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2" destOrd="0" presId="urn:microsoft.com/office/officeart/2005/8/layout/radial1"/>
    <dgm:cxn modelId="{09F768C6-0F0C-7042-BE33-28169E123F3F}" type="presParOf" srcId="{BE30A343-01A1-8C44-B3F8-E040C04677C8}" destId="{6CF953FF-BFC5-9C47-8DC4-E9F774071558}" srcOrd="13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4" destOrd="0" presId="urn:microsoft.com/office/officeart/2005/8/layout/radial1"/>
    <dgm:cxn modelId="{AF8A9A22-E301-184A-AB28-DEE33B27265F}" type="presParOf" srcId="{BE30A343-01A1-8C44-B3F8-E040C04677C8}" destId="{2D395DE5-1B6C-AC4E-B8F6-F647333FF82A}" srcOrd="15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16" destOrd="0" presId="urn:microsoft.com/office/officeart/2005/8/layout/radial1"/>
    <dgm:cxn modelId="{4B6692CA-C709-B140-AB84-474954762912}" type="presParOf" srcId="{BE30A343-01A1-8C44-B3F8-E040C04677C8}" destId="{6F66A88E-56A2-B04A-AC19-81FAAE82E09E}" srcOrd="17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18" destOrd="0" presId="urn:microsoft.com/office/officeart/2005/8/layout/radial1"/>
    <dgm:cxn modelId="{0E72CAE6-E383-BD4B-A2E3-A6EA96E069AA}" type="presParOf" srcId="{BE30A343-01A1-8C44-B3F8-E040C04677C8}" destId="{A2538431-AB14-5648-A696-12545F14189E}" srcOrd="19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13+3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4+12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12+4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14+2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2"/>
      <dgm:spPr/>
    </dgm:pt>
    <dgm:pt modelId="{3EF19B4B-B968-E54C-9689-073F635EE283}" type="pres">
      <dgm:prSet presAssocID="{0E0BFA24-7A8C-C047-AC6F-993864E854E0}" presName="connTx" presStyleLbl="parChTrans1D2" presStyleIdx="0" presStyleCnt="12"/>
      <dgm:spPr/>
    </dgm:pt>
    <dgm:pt modelId="{42BAB553-645D-9F4D-B9FA-20001ADC9FEF}" type="pres">
      <dgm:prSet presAssocID="{E3E91897-DCF8-AB44-949A-B99438192484}" presName="node" presStyleLbl="node1" presStyleIdx="0" presStyleCnt="12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2"/>
      <dgm:spPr/>
    </dgm:pt>
    <dgm:pt modelId="{F0A9B9CC-9320-774E-B617-19162595E1FB}" type="pres">
      <dgm:prSet presAssocID="{24A0E2BF-587D-A342-A064-B4D58BF79B44}" presName="connTx" presStyleLbl="parChTrans1D2" presStyleIdx="1" presStyleCnt="12"/>
      <dgm:spPr/>
    </dgm:pt>
    <dgm:pt modelId="{1A5B5334-16C4-A34B-BD16-5392302AAF3E}" type="pres">
      <dgm:prSet presAssocID="{93E849FE-0D07-624E-AB72-4A29BFE6598B}" presName="node" presStyleLbl="node1" presStyleIdx="1" presStyleCnt="12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2"/>
      <dgm:spPr/>
    </dgm:pt>
    <dgm:pt modelId="{0A76B3D9-DE60-CD49-8E4A-CCACA3ECC812}" type="pres">
      <dgm:prSet presAssocID="{8200E2CD-80B9-D949-A52F-F0856D77F394}" presName="connTx" presStyleLbl="parChTrans1D2" presStyleIdx="2" presStyleCnt="12"/>
      <dgm:spPr/>
    </dgm:pt>
    <dgm:pt modelId="{2CA5D505-916B-AD48-9CC7-7B90326020BD}" type="pres">
      <dgm:prSet presAssocID="{049C7B75-E019-9249-BE9C-78386183EF7D}" presName="node" presStyleLbl="node1" presStyleIdx="2" presStyleCnt="12">
        <dgm:presLayoutVars>
          <dgm:bulletEnabled val="1"/>
        </dgm:presLayoutVars>
      </dgm:prSet>
      <dgm:spPr/>
    </dgm:pt>
    <dgm:pt modelId="{2AF8C222-89BF-C14A-88B5-BDD518B00727}" type="pres">
      <dgm:prSet presAssocID="{AB04A3F2-4747-FE4F-B278-8323CE5A128A}" presName="Name9" presStyleLbl="parChTrans1D2" presStyleIdx="3" presStyleCnt="12"/>
      <dgm:spPr/>
    </dgm:pt>
    <dgm:pt modelId="{17E619BE-64D3-4D4E-BBC7-46EE444884FE}" type="pres">
      <dgm:prSet presAssocID="{AB04A3F2-4747-FE4F-B278-8323CE5A128A}" presName="connTx" presStyleLbl="parChTrans1D2" presStyleIdx="3" presStyleCnt="12"/>
      <dgm:spPr/>
    </dgm:pt>
    <dgm:pt modelId="{559C16FD-D605-5A44-9BEB-982CA0F0FCA7}" type="pres">
      <dgm:prSet presAssocID="{C485F90F-5B6F-CD4E-A616-102BB7F92A5D}" presName="node" presStyleLbl="node1" presStyleIdx="3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4" presStyleCnt="12"/>
      <dgm:spPr/>
    </dgm:pt>
    <dgm:pt modelId="{979CAD30-7564-8443-AEA1-4F7FAC2100D0}" type="pres">
      <dgm:prSet presAssocID="{D6470216-1B04-F642-A3F3-895FFAA02E58}" presName="connTx" presStyleLbl="parChTrans1D2" presStyleIdx="4" presStyleCnt="12"/>
      <dgm:spPr/>
    </dgm:pt>
    <dgm:pt modelId="{B851EAE4-6F1D-344F-B25A-AFD093050095}" type="pres">
      <dgm:prSet presAssocID="{4CE541D0-5339-6D46-BA5F-53AC4D439A56}" presName="node" presStyleLbl="node1" presStyleIdx="4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5" presStyleCnt="12"/>
      <dgm:spPr/>
    </dgm:pt>
    <dgm:pt modelId="{1BC6E908-2F20-F24B-8C7B-6D164A317201}" type="pres">
      <dgm:prSet presAssocID="{F3EB70D0-0943-4648-9763-5A496E554D53}" presName="connTx" presStyleLbl="parChTrans1D2" presStyleIdx="5" presStyleCnt="12"/>
      <dgm:spPr/>
    </dgm:pt>
    <dgm:pt modelId="{FE9690C8-3C55-BF40-BC69-C612D4C85F0E}" type="pres">
      <dgm:prSet presAssocID="{9FFD091C-92E8-6740-A8CF-5CA18235C7A5}" presName="node" presStyleLbl="node1" presStyleIdx="5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6" presStyleCnt="12"/>
      <dgm:spPr/>
    </dgm:pt>
    <dgm:pt modelId="{15994F9E-C94B-3441-A58E-8953C8DC08C6}" type="pres">
      <dgm:prSet presAssocID="{53003AA1-9920-6B41-9014-43CB1DC2F971}" presName="connTx" presStyleLbl="parChTrans1D2" presStyleIdx="6" presStyleCnt="12"/>
      <dgm:spPr/>
    </dgm:pt>
    <dgm:pt modelId="{ECEAD2AC-157A-B94E-9353-16A3FA7484D4}" type="pres">
      <dgm:prSet presAssocID="{0F34D071-5E9E-1D4F-B649-66D5A5A8B98E}" presName="node" presStyleLbl="node1" presStyleIdx="6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7" presStyleCnt="12"/>
      <dgm:spPr/>
    </dgm:pt>
    <dgm:pt modelId="{050E818D-A9D3-D44A-A128-22CE830BCB5E}" type="pres">
      <dgm:prSet presAssocID="{83ED5009-51CE-8747-ADB4-FB679FFD2C5F}" presName="connTx" presStyleLbl="parChTrans1D2" presStyleIdx="7" presStyleCnt="12"/>
      <dgm:spPr/>
    </dgm:pt>
    <dgm:pt modelId="{B1E34FF9-28A3-0641-B0A8-5237D2FFF72D}" type="pres">
      <dgm:prSet presAssocID="{C0D7206E-6890-214B-A5DC-0B3620144C73}" presName="node" presStyleLbl="node1" presStyleIdx="7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8" presStyleCnt="12"/>
      <dgm:spPr/>
    </dgm:pt>
    <dgm:pt modelId="{82B07AF1-E4D8-8B4E-A87E-5B599CFF584B}" type="pres">
      <dgm:prSet presAssocID="{29C509D2-1EAF-1648-8433-85135A0D2B1A}" presName="connTx" presStyleLbl="parChTrans1D2" presStyleIdx="8" presStyleCnt="12"/>
      <dgm:spPr/>
    </dgm:pt>
    <dgm:pt modelId="{62C7E6FF-CAC2-8045-A70B-7AC6FC1441F3}" type="pres">
      <dgm:prSet presAssocID="{C92DD37C-8335-4942-BC0C-59894CF89155}" presName="node" presStyleLbl="node1" presStyleIdx="8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9" presStyleCnt="12"/>
      <dgm:spPr/>
    </dgm:pt>
    <dgm:pt modelId="{D6ED61E2-452F-0344-8D58-DAA5B8B8F105}" type="pres">
      <dgm:prSet presAssocID="{95D0DE6F-8C56-6C46-9FA9-C0554E05673F}" presName="connTx" presStyleLbl="parChTrans1D2" presStyleIdx="9" presStyleCnt="12"/>
      <dgm:spPr/>
    </dgm:pt>
    <dgm:pt modelId="{37FB2E34-0B69-2641-92F0-FC2108E31B64}" type="pres">
      <dgm:prSet presAssocID="{7312A561-21F3-F646-BE61-76924EA18C55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7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8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3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6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5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9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597C33F0-F156-BF41-9170-19835131E747}" srcId="{1908F430-EAC0-1343-8513-83197EE21B62}" destId="{4CE541D0-5339-6D46-BA5F-53AC4D439A56}" srcOrd="4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7811B813-9B1C-0140-B8DC-2C9C82FD5C7B}" type="presParOf" srcId="{BE30A343-01A1-8C44-B3F8-E040C04677C8}" destId="{2AF8C222-89BF-C14A-88B5-BDD518B00727}" srcOrd="7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8" destOrd="0" presId="urn:microsoft.com/office/officeart/2005/8/layout/radial1"/>
    <dgm:cxn modelId="{BF129519-2655-D74B-89B3-3F86793B4682}" type="presParOf" srcId="{BE30A343-01A1-8C44-B3F8-E040C04677C8}" destId="{E12167CF-73BB-BC4C-9AC4-51383F2A81BA}" srcOrd="9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10" destOrd="0" presId="urn:microsoft.com/office/officeart/2005/8/layout/radial1"/>
    <dgm:cxn modelId="{68638BEA-98F1-0046-A1BA-30FA963641B9}" type="presParOf" srcId="{BE30A343-01A1-8C44-B3F8-E040C04677C8}" destId="{9F7B00BA-5EA5-F04A-A37F-EFAD91B551BC}" srcOrd="11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12" destOrd="0" presId="urn:microsoft.com/office/officeart/2005/8/layout/radial1"/>
    <dgm:cxn modelId="{9084D56E-C5D5-1344-928C-CCD7F48DE043}" type="presParOf" srcId="{BE30A343-01A1-8C44-B3F8-E040C04677C8}" destId="{DA0B7F58-3BAD-5949-BB45-1CE6265AF3AE}" srcOrd="13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4" destOrd="0" presId="urn:microsoft.com/office/officeart/2005/8/layout/radial1"/>
    <dgm:cxn modelId="{AA62A35C-2567-D84F-96B9-BC0FE077F974}" type="presParOf" srcId="{BE30A343-01A1-8C44-B3F8-E040C04677C8}" destId="{B47954C3-2DB8-A042-85CD-5FF70F3A1E23}" srcOrd="15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6" destOrd="0" presId="urn:microsoft.com/office/officeart/2005/8/layout/radial1"/>
    <dgm:cxn modelId="{09F768C6-0F0C-7042-BE33-28169E123F3F}" type="presParOf" srcId="{BE30A343-01A1-8C44-B3F8-E040C04677C8}" destId="{6CF953FF-BFC5-9C47-8DC4-E9F774071558}" srcOrd="17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8" destOrd="0" presId="urn:microsoft.com/office/officeart/2005/8/layout/radial1"/>
    <dgm:cxn modelId="{AF8A9A22-E301-184A-AB28-DEE33B27265F}" type="presParOf" srcId="{BE30A343-01A1-8C44-B3F8-E040C04677C8}" destId="{2D395DE5-1B6C-AC4E-B8F6-F647333FF82A}" srcOrd="19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6"/>
      <dgm:spPr/>
    </dgm:pt>
    <dgm:pt modelId="{3EF19B4B-B968-E54C-9689-073F635EE283}" type="pres">
      <dgm:prSet presAssocID="{0E0BFA24-7A8C-C047-AC6F-993864E854E0}" presName="connTx" presStyleLbl="parChTrans1D2" presStyleIdx="0" presStyleCnt="6"/>
      <dgm:spPr/>
    </dgm:pt>
    <dgm:pt modelId="{42BAB553-645D-9F4D-B9FA-20001ADC9FEF}" type="pres">
      <dgm:prSet presAssocID="{E3E91897-DCF8-AB44-949A-B99438192484}" presName="node" presStyleLbl="node1" presStyleIdx="0" presStyleCnt="6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6"/>
      <dgm:spPr/>
    </dgm:pt>
    <dgm:pt modelId="{F0A9B9CC-9320-774E-B617-19162595E1FB}" type="pres">
      <dgm:prSet presAssocID="{24A0E2BF-587D-A342-A064-B4D58BF79B44}" presName="connTx" presStyleLbl="parChTrans1D2" presStyleIdx="1" presStyleCnt="6"/>
      <dgm:spPr/>
    </dgm:pt>
    <dgm:pt modelId="{1A5B5334-16C4-A34B-BD16-5392302AAF3E}" type="pres">
      <dgm:prSet presAssocID="{93E849FE-0D07-624E-AB72-4A29BFE6598B}" presName="node" presStyleLbl="node1" presStyleIdx="1" presStyleCnt="6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6"/>
      <dgm:spPr/>
    </dgm:pt>
    <dgm:pt modelId="{0A76B3D9-DE60-CD49-8E4A-CCACA3ECC812}" type="pres">
      <dgm:prSet presAssocID="{8200E2CD-80B9-D949-A52F-F0856D77F394}" presName="connTx" presStyleLbl="parChTrans1D2" presStyleIdx="2" presStyleCnt="6"/>
      <dgm:spPr/>
    </dgm:pt>
    <dgm:pt modelId="{2CA5D505-916B-AD48-9CC7-7B90326020BD}" type="pres">
      <dgm:prSet presAssocID="{049C7B75-E019-9249-BE9C-78386183EF7D}" presName="node" presStyleLbl="node1" presStyleIdx="2" presStyleCnt="6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3" presStyleCnt="6"/>
      <dgm:spPr/>
    </dgm:pt>
    <dgm:pt modelId="{15994F9E-C94B-3441-A58E-8953C8DC08C6}" type="pres">
      <dgm:prSet presAssocID="{53003AA1-9920-6B41-9014-43CB1DC2F971}" presName="connTx" presStyleLbl="parChTrans1D2" presStyleIdx="3" presStyleCnt="6"/>
      <dgm:spPr/>
    </dgm:pt>
    <dgm:pt modelId="{ECEAD2AC-157A-B94E-9353-16A3FA7484D4}" type="pres">
      <dgm:prSet presAssocID="{0F34D071-5E9E-1D4F-B649-66D5A5A8B98E}" presName="node" presStyleLbl="node1" presStyleIdx="3" presStyleCnt="6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4" presStyleCnt="6"/>
      <dgm:spPr/>
    </dgm:pt>
    <dgm:pt modelId="{050E818D-A9D3-D44A-A128-22CE830BCB5E}" type="pres">
      <dgm:prSet presAssocID="{83ED5009-51CE-8747-ADB4-FB679FFD2C5F}" presName="connTx" presStyleLbl="parChTrans1D2" presStyleIdx="4" presStyleCnt="6"/>
      <dgm:spPr/>
    </dgm:pt>
    <dgm:pt modelId="{B1E34FF9-28A3-0641-B0A8-5237D2FFF72D}" type="pres">
      <dgm:prSet presAssocID="{C0D7206E-6890-214B-A5DC-0B3620144C73}" presName="node" presStyleLbl="node1" presStyleIdx="4" presStyleCnt="6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5" presStyleCnt="6"/>
      <dgm:spPr/>
    </dgm:pt>
    <dgm:pt modelId="{82B07AF1-E4D8-8B4E-A87E-5B599CFF584B}" type="pres">
      <dgm:prSet presAssocID="{29C509D2-1EAF-1648-8433-85135A0D2B1A}" presName="connTx" presStyleLbl="parChTrans1D2" presStyleIdx="5" presStyleCnt="6"/>
      <dgm:spPr/>
    </dgm:pt>
    <dgm:pt modelId="{62C7E6FF-CAC2-8045-A70B-7AC6FC1441F3}" type="pres">
      <dgm:prSet presAssocID="{C92DD37C-8335-4942-BC0C-59894CF89155}" presName="node" presStyleLbl="node1" presStyleIdx="5" presStyleCnt="6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4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6856C12F-3CC7-0F40-911A-634DD4C6550A}" srcId="{1908F430-EAC0-1343-8513-83197EE21B62}" destId="{C92DD37C-8335-4942-BC0C-59894CF89155}" srcOrd="5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3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9084D56E-C5D5-1344-928C-CCD7F48DE043}" type="presParOf" srcId="{BE30A343-01A1-8C44-B3F8-E040C04677C8}" destId="{DA0B7F58-3BAD-5949-BB45-1CE6265AF3AE}" srcOrd="7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8" destOrd="0" presId="urn:microsoft.com/office/officeart/2005/8/layout/radial1"/>
    <dgm:cxn modelId="{AA62A35C-2567-D84F-96B9-BC0FE077F974}" type="presParOf" srcId="{BE30A343-01A1-8C44-B3F8-E040C04677C8}" destId="{B47954C3-2DB8-A042-85CD-5FF70F3A1E23}" srcOrd="9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0" destOrd="0" presId="urn:microsoft.com/office/officeart/2005/8/layout/radial1"/>
    <dgm:cxn modelId="{09F768C6-0F0C-7042-BE33-28169E123F3F}" type="presParOf" srcId="{BE30A343-01A1-8C44-B3F8-E040C04677C8}" destId="{6CF953FF-BFC5-9C47-8DC4-E9F774071558}" srcOrd="11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5+12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1+16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17+0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5+12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2"/>
      <dgm:spPr/>
    </dgm:pt>
    <dgm:pt modelId="{3EF19B4B-B968-E54C-9689-073F635EE283}" type="pres">
      <dgm:prSet presAssocID="{0E0BFA24-7A8C-C047-AC6F-993864E854E0}" presName="connTx" presStyleLbl="parChTrans1D2" presStyleIdx="0" presStyleCnt="12"/>
      <dgm:spPr/>
    </dgm:pt>
    <dgm:pt modelId="{42BAB553-645D-9F4D-B9FA-20001ADC9FEF}" type="pres">
      <dgm:prSet presAssocID="{E3E91897-DCF8-AB44-949A-B99438192484}" presName="node" presStyleLbl="node1" presStyleIdx="0" presStyleCnt="12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2"/>
      <dgm:spPr/>
    </dgm:pt>
    <dgm:pt modelId="{F0A9B9CC-9320-774E-B617-19162595E1FB}" type="pres">
      <dgm:prSet presAssocID="{24A0E2BF-587D-A342-A064-B4D58BF79B44}" presName="connTx" presStyleLbl="parChTrans1D2" presStyleIdx="1" presStyleCnt="12"/>
      <dgm:spPr/>
    </dgm:pt>
    <dgm:pt modelId="{1A5B5334-16C4-A34B-BD16-5392302AAF3E}" type="pres">
      <dgm:prSet presAssocID="{93E849FE-0D07-624E-AB72-4A29BFE6598B}" presName="node" presStyleLbl="node1" presStyleIdx="1" presStyleCnt="12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2"/>
      <dgm:spPr/>
    </dgm:pt>
    <dgm:pt modelId="{0A76B3D9-DE60-CD49-8E4A-CCACA3ECC812}" type="pres">
      <dgm:prSet presAssocID="{8200E2CD-80B9-D949-A52F-F0856D77F394}" presName="connTx" presStyleLbl="parChTrans1D2" presStyleIdx="2" presStyleCnt="12"/>
      <dgm:spPr/>
    </dgm:pt>
    <dgm:pt modelId="{2CA5D505-916B-AD48-9CC7-7B90326020BD}" type="pres">
      <dgm:prSet presAssocID="{049C7B75-E019-9249-BE9C-78386183EF7D}" presName="node" presStyleLbl="node1" presStyleIdx="2" presStyleCnt="12">
        <dgm:presLayoutVars>
          <dgm:bulletEnabled val="1"/>
        </dgm:presLayoutVars>
      </dgm:prSet>
      <dgm:spPr/>
    </dgm:pt>
    <dgm:pt modelId="{2AF8C222-89BF-C14A-88B5-BDD518B00727}" type="pres">
      <dgm:prSet presAssocID="{AB04A3F2-4747-FE4F-B278-8323CE5A128A}" presName="Name9" presStyleLbl="parChTrans1D2" presStyleIdx="3" presStyleCnt="12"/>
      <dgm:spPr/>
    </dgm:pt>
    <dgm:pt modelId="{17E619BE-64D3-4D4E-BBC7-46EE444884FE}" type="pres">
      <dgm:prSet presAssocID="{AB04A3F2-4747-FE4F-B278-8323CE5A128A}" presName="connTx" presStyleLbl="parChTrans1D2" presStyleIdx="3" presStyleCnt="12"/>
      <dgm:spPr/>
    </dgm:pt>
    <dgm:pt modelId="{559C16FD-D605-5A44-9BEB-982CA0F0FCA7}" type="pres">
      <dgm:prSet presAssocID="{C485F90F-5B6F-CD4E-A616-102BB7F92A5D}" presName="node" presStyleLbl="node1" presStyleIdx="3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4" presStyleCnt="12"/>
      <dgm:spPr/>
    </dgm:pt>
    <dgm:pt modelId="{979CAD30-7564-8443-AEA1-4F7FAC2100D0}" type="pres">
      <dgm:prSet presAssocID="{D6470216-1B04-F642-A3F3-895FFAA02E58}" presName="connTx" presStyleLbl="parChTrans1D2" presStyleIdx="4" presStyleCnt="12"/>
      <dgm:spPr/>
    </dgm:pt>
    <dgm:pt modelId="{B851EAE4-6F1D-344F-B25A-AFD093050095}" type="pres">
      <dgm:prSet presAssocID="{4CE541D0-5339-6D46-BA5F-53AC4D439A56}" presName="node" presStyleLbl="node1" presStyleIdx="4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5" presStyleCnt="12"/>
      <dgm:spPr/>
    </dgm:pt>
    <dgm:pt modelId="{1BC6E908-2F20-F24B-8C7B-6D164A317201}" type="pres">
      <dgm:prSet presAssocID="{F3EB70D0-0943-4648-9763-5A496E554D53}" presName="connTx" presStyleLbl="parChTrans1D2" presStyleIdx="5" presStyleCnt="12"/>
      <dgm:spPr/>
    </dgm:pt>
    <dgm:pt modelId="{FE9690C8-3C55-BF40-BC69-C612D4C85F0E}" type="pres">
      <dgm:prSet presAssocID="{9FFD091C-92E8-6740-A8CF-5CA18235C7A5}" presName="node" presStyleLbl="node1" presStyleIdx="5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6" presStyleCnt="12"/>
      <dgm:spPr/>
    </dgm:pt>
    <dgm:pt modelId="{15994F9E-C94B-3441-A58E-8953C8DC08C6}" type="pres">
      <dgm:prSet presAssocID="{53003AA1-9920-6B41-9014-43CB1DC2F971}" presName="connTx" presStyleLbl="parChTrans1D2" presStyleIdx="6" presStyleCnt="12"/>
      <dgm:spPr/>
    </dgm:pt>
    <dgm:pt modelId="{ECEAD2AC-157A-B94E-9353-16A3FA7484D4}" type="pres">
      <dgm:prSet presAssocID="{0F34D071-5E9E-1D4F-B649-66D5A5A8B98E}" presName="node" presStyleLbl="node1" presStyleIdx="6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7" presStyleCnt="12"/>
      <dgm:spPr/>
    </dgm:pt>
    <dgm:pt modelId="{050E818D-A9D3-D44A-A128-22CE830BCB5E}" type="pres">
      <dgm:prSet presAssocID="{83ED5009-51CE-8747-ADB4-FB679FFD2C5F}" presName="connTx" presStyleLbl="parChTrans1D2" presStyleIdx="7" presStyleCnt="12"/>
      <dgm:spPr/>
    </dgm:pt>
    <dgm:pt modelId="{B1E34FF9-28A3-0641-B0A8-5237D2FFF72D}" type="pres">
      <dgm:prSet presAssocID="{C0D7206E-6890-214B-A5DC-0B3620144C73}" presName="node" presStyleLbl="node1" presStyleIdx="7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8" presStyleCnt="12"/>
      <dgm:spPr/>
    </dgm:pt>
    <dgm:pt modelId="{82B07AF1-E4D8-8B4E-A87E-5B599CFF584B}" type="pres">
      <dgm:prSet presAssocID="{29C509D2-1EAF-1648-8433-85135A0D2B1A}" presName="connTx" presStyleLbl="parChTrans1D2" presStyleIdx="8" presStyleCnt="12"/>
      <dgm:spPr/>
    </dgm:pt>
    <dgm:pt modelId="{62C7E6FF-CAC2-8045-A70B-7AC6FC1441F3}" type="pres">
      <dgm:prSet presAssocID="{C92DD37C-8335-4942-BC0C-59894CF89155}" presName="node" presStyleLbl="node1" presStyleIdx="8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9" presStyleCnt="12"/>
      <dgm:spPr/>
    </dgm:pt>
    <dgm:pt modelId="{D6ED61E2-452F-0344-8D58-DAA5B8B8F105}" type="pres">
      <dgm:prSet presAssocID="{95D0DE6F-8C56-6C46-9FA9-C0554E05673F}" presName="connTx" presStyleLbl="parChTrans1D2" presStyleIdx="9" presStyleCnt="12"/>
      <dgm:spPr/>
    </dgm:pt>
    <dgm:pt modelId="{37FB2E34-0B69-2641-92F0-FC2108E31B64}" type="pres">
      <dgm:prSet presAssocID="{7312A561-21F3-F646-BE61-76924EA18C55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7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8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3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6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5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9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597C33F0-F156-BF41-9170-19835131E747}" srcId="{1908F430-EAC0-1343-8513-83197EE21B62}" destId="{4CE541D0-5339-6D46-BA5F-53AC4D439A56}" srcOrd="4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7811B813-9B1C-0140-B8DC-2C9C82FD5C7B}" type="presParOf" srcId="{BE30A343-01A1-8C44-B3F8-E040C04677C8}" destId="{2AF8C222-89BF-C14A-88B5-BDD518B00727}" srcOrd="7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8" destOrd="0" presId="urn:microsoft.com/office/officeart/2005/8/layout/radial1"/>
    <dgm:cxn modelId="{BF129519-2655-D74B-89B3-3F86793B4682}" type="presParOf" srcId="{BE30A343-01A1-8C44-B3F8-E040C04677C8}" destId="{E12167CF-73BB-BC4C-9AC4-51383F2A81BA}" srcOrd="9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10" destOrd="0" presId="urn:microsoft.com/office/officeart/2005/8/layout/radial1"/>
    <dgm:cxn modelId="{68638BEA-98F1-0046-A1BA-30FA963641B9}" type="presParOf" srcId="{BE30A343-01A1-8C44-B3F8-E040C04677C8}" destId="{9F7B00BA-5EA5-F04A-A37F-EFAD91B551BC}" srcOrd="11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12" destOrd="0" presId="urn:microsoft.com/office/officeart/2005/8/layout/radial1"/>
    <dgm:cxn modelId="{9084D56E-C5D5-1344-928C-CCD7F48DE043}" type="presParOf" srcId="{BE30A343-01A1-8C44-B3F8-E040C04677C8}" destId="{DA0B7F58-3BAD-5949-BB45-1CE6265AF3AE}" srcOrd="13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4" destOrd="0" presId="urn:microsoft.com/office/officeart/2005/8/layout/radial1"/>
    <dgm:cxn modelId="{AA62A35C-2567-D84F-96B9-BC0FE077F974}" type="presParOf" srcId="{BE30A343-01A1-8C44-B3F8-E040C04677C8}" destId="{B47954C3-2DB8-A042-85CD-5FF70F3A1E23}" srcOrd="15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6" destOrd="0" presId="urn:microsoft.com/office/officeart/2005/8/layout/radial1"/>
    <dgm:cxn modelId="{09F768C6-0F0C-7042-BE33-28169E123F3F}" type="presParOf" srcId="{BE30A343-01A1-8C44-B3F8-E040C04677C8}" destId="{6CF953FF-BFC5-9C47-8DC4-E9F774071558}" srcOrd="17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8" destOrd="0" presId="urn:microsoft.com/office/officeart/2005/8/layout/radial1"/>
    <dgm:cxn modelId="{AF8A9A22-E301-184A-AB28-DEE33B27265F}" type="presParOf" srcId="{BE30A343-01A1-8C44-B3F8-E040C04677C8}" destId="{2D395DE5-1B6C-AC4E-B8F6-F647333FF82A}" srcOrd="19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1+17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2+16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12+6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16+2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3+15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2"/>
      <dgm:spPr/>
    </dgm:pt>
    <dgm:pt modelId="{3EF19B4B-B968-E54C-9689-073F635EE283}" type="pres">
      <dgm:prSet presAssocID="{0E0BFA24-7A8C-C047-AC6F-993864E854E0}" presName="connTx" presStyleLbl="parChTrans1D2" presStyleIdx="0" presStyleCnt="12"/>
      <dgm:spPr/>
    </dgm:pt>
    <dgm:pt modelId="{42BAB553-645D-9F4D-B9FA-20001ADC9FEF}" type="pres">
      <dgm:prSet presAssocID="{E3E91897-DCF8-AB44-949A-B99438192484}" presName="node" presStyleLbl="node1" presStyleIdx="0" presStyleCnt="12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2"/>
      <dgm:spPr/>
    </dgm:pt>
    <dgm:pt modelId="{F0A9B9CC-9320-774E-B617-19162595E1FB}" type="pres">
      <dgm:prSet presAssocID="{24A0E2BF-587D-A342-A064-B4D58BF79B44}" presName="connTx" presStyleLbl="parChTrans1D2" presStyleIdx="1" presStyleCnt="12"/>
      <dgm:spPr/>
    </dgm:pt>
    <dgm:pt modelId="{1A5B5334-16C4-A34B-BD16-5392302AAF3E}" type="pres">
      <dgm:prSet presAssocID="{93E849FE-0D07-624E-AB72-4A29BFE6598B}" presName="node" presStyleLbl="node1" presStyleIdx="1" presStyleCnt="12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2"/>
      <dgm:spPr/>
    </dgm:pt>
    <dgm:pt modelId="{0A76B3D9-DE60-CD49-8E4A-CCACA3ECC812}" type="pres">
      <dgm:prSet presAssocID="{8200E2CD-80B9-D949-A52F-F0856D77F394}" presName="connTx" presStyleLbl="parChTrans1D2" presStyleIdx="2" presStyleCnt="12"/>
      <dgm:spPr/>
    </dgm:pt>
    <dgm:pt modelId="{2CA5D505-916B-AD48-9CC7-7B90326020BD}" type="pres">
      <dgm:prSet presAssocID="{049C7B75-E019-9249-BE9C-78386183EF7D}" presName="node" presStyleLbl="node1" presStyleIdx="2" presStyleCnt="12">
        <dgm:presLayoutVars>
          <dgm:bulletEnabled val="1"/>
        </dgm:presLayoutVars>
      </dgm:prSet>
      <dgm:spPr/>
    </dgm:pt>
    <dgm:pt modelId="{2AF8C222-89BF-C14A-88B5-BDD518B00727}" type="pres">
      <dgm:prSet presAssocID="{AB04A3F2-4747-FE4F-B278-8323CE5A128A}" presName="Name9" presStyleLbl="parChTrans1D2" presStyleIdx="3" presStyleCnt="12"/>
      <dgm:spPr/>
    </dgm:pt>
    <dgm:pt modelId="{17E619BE-64D3-4D4E-BBC7-46EE444884FE}" type="pres">
      <dgm:prSet presAssocID="{AB04A3F2-4747-FE4F-B278-8323CE5A128A}" presName="connTx" presStyleLbl="parChTrans1D2" presStyleIdx="3" presStyleCnt="12"/>
      <dgm:spPr/>
    </dgm:pt>
    <dgm:pt modelId="{559C16FD-D605-5A44-9BEB-982CA0F0FCA7}" type="pres">
      <dgm:prSet presAssocID="{C485F90F-5B6F-CD4E-A616-102BB7F92A5D}" presName="node" presStyleLbl="node1" presStyleIdx="3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4" presStyleCnt="12"/>
      <dgm:spPr/>
    </dgm:pt>
    <dgm:pt modelId="{979CAD30-7564-8443-AEA1-4F7FAC2100D0}" type="pres">
      <dgm:prSet presAssocID="{D6470216-1B04-F642-A3F3-895FFAA02E58}" presName="connTx" presStyleLbl="parChTrans1D2" presStyleIdx="4" presStyleCnt="12"/>
      <dgm:spPr/>
    </dgm:pt>
    <dgm:pt modelId="{B851EAE4-6F1D-344F-B25A-AFD093050095}" type="pres">
      <dgm:prSet presAssocID="{4CE541D0-5339-6D46-BA5F-53AC4D439A56}" presName="node" presStyleLbl="node1" presStyleIdx="4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5" presStyleCnt="12"/>
      <dgm:spPr/>
    </dgm:pt>
    <dgm:pt modelId="{1BC6E908-2F20-F24B-8C7B-6D164A317201}" type="pres">
      <dgm:prSet presAssocID="{F3EB70D0-0943-4648-9763-5A496E554D53}" presName="connTx" presStyleLbl="parChTrans1D2" presStyleIdx="5" presStyleCnt="12"/>
      <dgm:spPr/>
    </dgm:pt>
    <dgm:pt modelId="{FE9690C8-3C55-BF40-BC69-C612D4C85F0E}" type="pres">
      <dgm:prSet presAssocID="{9FFD091C-92E8-6740-A8CF-5CA18235C7A5}" presName="node" presStyleLbl="node1" presStyleIdx="5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6" presStyleCnt="12"/>
      <dgm:spPr/>
    </dgm:pt>
    <dgm:pt modelId="{15994F9E-C94B-3441-A58E-8953C8DC08C6}" type="pres">
      <dgm:prSet presAssocID="{53003AA1-9920-6B41-9014-43CB1DC2F971}" presName="connTx" presStyleLbl="parChTrans1D2" presStyleIdx="6" presStyleCnt="12"/>
      <dgm:spPr/>
    </dgm:pt>
    <dgm:pt modelId="{ECEAD2AC-157A-B94E-9353-16A3FA7484D4}" type="pres">
      <dgm:prSet presAssocID="{0F34D071-5E9E-1D4F-B649-66D5A5A8B98E}" presName="node" presStyleLbl="node1" presStyleIdx="6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7" presStyleCnt="12"/>
      <dgm:spPr/>
    </dgm:pt>
    <dgm:pt modelId="{050E818D-A9D3-D44A-A128-22CE830BCB5E}" type="pres">
      <dgm:prSet presAssocID="{83ED5009-51CE-8747-ADB4-FB679FFD2C5F}" presName="connTx" presStyleLbl="parChTrans1D2" presStyleIdx="7" presStyleCnt="12"/>
      <dgm:spPr/>
    </dgm:pt>
    <dgm:pt modelId="{B1E34FF9-28A3-0641-B0A8-5237D2FFF72D}" type="pres">
      <dgm:prSet presAssocID="{C0D7206E-6890-214B-A5DC-0B3620144C73}" presName="node" presStyleLbl="node1" presStyleIdx="7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8" presStyleCnt="12"/>
      <dgm:spPr/>
    </dgm:pt>
    <dgm:pt modelId="{82B07AF1-E4D8-8B4E-A87E-5B599CFF584B}" type="pres">
      <dgm:prSet presAssocID="{29C509D2-1EAF-1648-8433-85135A0D2B1A}" presName="connTx" presStyleLbl="parChTrans1D2" presStyleIdx="8" presStyleCnt="12"/>
      <dgm:spPr/>
    </dgm:pt>
    <dgm:pt modelId="{62C7E6FF-CAC2-8045-A70B-7AC6FC1441F3}" type="pres">
      <dgm:prSet presAssocID="{C92DD37C-8335-4942-BC0C-59894CF89155}" presName="node" presStyleLbl="node1" presStyleIdx="8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9" presStyleCnt="12"/>
      <dgm:spPr/>
    </dgm:pt>
    <dgm:pt modelId="{D6ED61E2-452F-0344-8D58-DAA5B8B8F105}" type="pres">
      <dgm:prSet presAssocID="{95D0DE6F-8C56-6C46-9FA9-C0554E05673F}" presName="connTx" presStyleLbl="parChTrans1D2" presStyleIdx="9" presStyleCnt="12"/>
      <dgm:spPr/>
    </dgm:pt>
    <dgm:pt modelId="{37FB2E34-0B69-2641-92F0-FC2108E31B64}" type="pres">
      <dgm:prSet presAssocID="{7312A561-21F3-F646-BE61-76924EA18C55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7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8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3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6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5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9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597C33F0-F156-BF41-9170-19835131E747}" srcId="{1908F430-EAC0-1343-8513-83197EE21B62}" destId="{4CE541D0-5339-6D46-BA5F-53AC4D439A56}" srcOrd="4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7811B813-9B1C-0140-B8DC-2C9C82FD5C7B}" type="presParOf" srcId="{BE30A343-01A1-8C44-B3F8-E040C04677C8}" destId="{2AF8C222-89BF-C14A-88B5-BDD518B00727}" srcOrd="7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8" destOrd="0" presId="urn:microsoft.com/office/officeart/2005/8/layout/radial1"/>
    <dgm:cxn modelId="{BF129519-2655-D74B-89B3-3F86793B4682}" type="presParOf" srcId="{BE30A343-01A1-8C44-B3F8-E040C04677C8}" destId="{E12167CF-73BB-BC4C-9AC4-51383F2A81BA}" srcOrd="9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10" destOrd="0" presId="urn:microsoft.com/office/officeart/2005/8/layout/radial1"/>
    <dgm:cxn modelId="{68638BEA-98F1-0046-A1BA-30FA963641B9}" type="presParOf" srcId="{BE30A343-01A1-8C44-B3F8-E040C04677C8}" destId="{9F7B00BA-5EA5-F04A-A37F-EFAD91B551BC}" srcOrd="11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12" destOrd="0" presId="urn:microsoft.com/office/officeart/2005/8/layout/radial1"/>
    <dgm:cxn modelId="{9084D56E-C5D5-1344-928C-CCD7F48DE043}" type="presParOf" srcId="{BE30A343-01A1-8C44-B3F8-E040C04677C8}" destId="{DA0B7F58-3BAD-5949-BB45-1CE6265AF3AE}" srcOrd="13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4" destOrd="0" presId="urn:microsoft.com/office/officeart/2005/8/layout/radial1"/>
    <dgm:cxn modelId="{AA62A35C-2567-D84F-96B9-BC0FE077F974}" type="presParOf" srcId="{BE30A343-01A1-8C44-B3F8-E040C04677C8}" destId="{B47954C3-2DB8-A042-85CD-5FF70F3A1E23}" srcOrd="15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6" destOrd="0" presId="urn:microsoft.com/office/officeart/2005/8/layout/radial1"/>
    <dgm:cxn modelId="{09F768C6-0F0C-7042-BE33-28169E123F3F}" type="presParOf" srcId="{BE30A343-01A1-8C44-B3F8-E040C04677C8}" destId="{6CF953FF-BFC5-9C47-8DC4-E9F774071558}" srcOrd="17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8" destOrd="0" presId="urn:microsoft.com/office/officeart/2005/8/layout/radial1"/>
    <dgm:cxn modelId="{AF8A9A22-E301-184A-AB28-DEE33B27265F}" type="presParOf" srcId="{BE30A343-01A1-8C44-B3F8-E040C04677C8}" destId="{2D395DE5-1B6C-AC4E-B8F6-F647333FF82A}" srcOrd="19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991674" y="2467674"/>
          <a:ext cx="1160650" cy="116065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6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15</a:t>
          </a:r>
          <a:endParaRPr lang="fr-FR" sz="6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2637647"/>
        <a:ext cx="820704" cy="820704"/>
      </dsp:txXfrm>
    </dsp:sp>
    <dsp:sp modelId="{BD00AACC-4901-464A-99E8-F5D4F7BE6383}">
      <dsp:nvSpPr>
        <dsp:cNvPr id="0" name=""/>
        <dsp:cNvSpPr/>
      </dsp:nvSpPr>
      <dsp:spPr>
        <a:xfrm rot="16200000">
          <a:off x="3929711" y="1813962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9885" y="1793271"/>
        <a:ext cx="64228" cy="64228"/>
      </dsp:txXfrm>
    </dsp:sp>
    <dsp:sp modelId="{42BAB553-645D-9F4D-B9FA-20001ADC9FEF}">
      <dsp:nvSpPr>
        <dsp:cNvPr id="0" name=""/>
        <dsp:cNvSpPr/>
      </dsp:nvSpPr>
      <dsp:spPr>
        <a:xfrm>
          <a:off x="3991674" y="22447"/>
          <a:ext cx="1160650" cy="116065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6+9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192420"/>
        <a:ext cx="820704" cy="820704"/>
      </dsp:txXfrm>
    </dsp:sp>
    <dsp:sp modelId="{8EF26D22-0EBA-9B4B-A882-9C79BDDFE3B1}">
      <dsp:nvSpPr>
        <dsp:cNvPr id="0" name=""/>
        <dsp:cNvSpPr/>
      </dsp:nvSpPr>
      <dsp:spPr>
        <a:xfrm rot="18360000">
          <a:off x="4648345" y="204746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58519" y="2026770"/>
        <a:ext cx="64228" cy="64228"/>
      </dsp:txXfrm>
    </dsp:sp>
    <dsp:sp modelId="{1A5B5334-16C4-A34B-BD16-5392302AAF3E}">
      <dsp:nvSpPr>
        <dsp:cNvPr id="0" name=""/>
        <dsp:cNvSpPr/>
      </dsp:nvSpPr>
      <dsp:spPr>
        <a:xfrm>
          <a:off x="5428943" y="489444"/>
          <a:ext cx="1160650" cy="1160650"/>
        </a:xfrm>
        <a:prstGeom prst="ellipse">
          <a:avLst/>
        </a:prstGeom>
        <a:solidFill>
          <a:schemeClr val="accent5">
            <a:hueOff val="-1103764"/>
            <a:satOff val="4423"/>
            <a:lumOff val="9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14+1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98916" y="659417"/>
        <a:ext cx="820704" cy="820704"/>
      </dsp:txXfrm>
    </dsp:sp>
    <dsp:sp modelId="{78607FF2-2E3B-B443-9638-05662F07472D}">
      <dsp:nvSpPr>
        <dsp:cNvPr id="0" name=""/>
        <dsp:cNvSpPr/>
      </dsp:nvSpPr>
      <dsp:spPr>
        <a:xfrm rot="20520000">
          <a:off x="5092486" y="2658767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02660" y="2638077"/>
        <a:ext cx="64228" cy="64228"/>
      </dsp:txXfrm>
    </dsp:sp>
    <dsp:sp modelId="{2CA5D505-916B-AD48-9CC7-7B90326020BD}">
      <dsp:nvSpPr>
        <dsp:cNvPr id="0" name=""/>
        <dsp:cNvSpPr/>
      </dsp:nvSpPr>
      <dsp:spPr>
        <a:xfrm>
          <a:off x="6317224" y="1712058"/>
          <a:ext cx="1160650" cy="1160650"/>
        </a:xfrm>
        <a:prstGeom prst="ellipse">
          <a:avLst/>
        </a:prstGeom>
        <a:solidFill>
          <a:schemeClr val="accent5">
            <a:hueOff val="-2207528"/>
            <a:satOff val="8847"/>
            <a:lumOff val="19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3+12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87197" y="1882031"/>
        <a:ext cx="820704" cy="820704"/>
      </dsp:txXfrm>
    </dsp:sp>
    <dsp:sp modelId="{9F7B00BA-5EA5-F04A-A37F-EFAD91B551BC}">
      <dsp:nvSpPr>
        <dsp:cNvPr id="0" name=""/>
        <dsp:cNvSpPr/>
      </dsp:nvSpPr>
      <dsp:spPr>
        <a:xfrm rot="1080000">
          <a:off x="5092486" y="3414384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02660" y="3393693"/>
        <a:ext cx="64228" cy="64228"/>
      </dsp:txXfrm>
    </dsp:sp>
    <dsp:sp modelId="{FE9690C8-3C55-BF40-BC69-C612D4C85F0E}">
      <dsp:nvSpPr>
        <dsp:cNvPr id="0" name=""/>
        <dsp:cNvSpPr/>
      </dsp:nvSpPr>
      <dsp:spPr>
        <a:xfrm>
          <a:off x="6317224" y="3223291"/>
          <a:ext cx="1160650" cy="1160650"/>
        </a:xfrm>
        <a:prstGeom prst="ellipse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13+2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87197" y="3393264"/>
        <a:ext cx="820704" cy="820704"/>
      </dsp:txXfrm>
    </dsp:sp>
    <dsp:sp modelId="{DA0B7F58-3BAD-5949-BB45-1CE6265AF3AE}">
      <dsp:nvSpPr>
        <dsp:cNvPr id="0" name=""/>
        <dsp:cNvSpPr/>
      </dsp:nvSpPr>
      <dsp:spPr>
        <a:xfrm rot="3240000">
          <a:off x="4648345" y="402569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58519" y="4005000"/>
        <a:ext cx="64228" cy="64228"/>
      </dsp:txXfrm>
    </dsp:sp>
    <dsp:sp modelId="{ECEAD2AC-157A-B94E-9353-16A3FA7484D4}">
      <dsp:nvSpPr>
        <dsp:cNvPr id="0" name=""/>
        <dsp:cNvSpPr/>
      </dsp:nvSpPr>
      <dsp:spPr>
        <a:xfrm>
          <a:off x="5428943" y="4445905"/>
          <a:ext cx="1160650" cy="1160650"/>
        </a:xfrm>
        <a:prstGeom prst="ellipse">
          <a:avLst/>
        </a:prstGeom>
        <a:solidFill>
          <a:schemeClr val="accent5">
            <a:hueOff val="-4415056"/>
            <a:satOff val="17694"/>
            <a:lumOff val="38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11+4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98916" y="4615878"/>
        <a:ext cx="820704" cy="820704"/>
      </dsp:txXfrm>
    </dsp:sp>
    <dsp:sp modelId="{B47954C3-2DB8-A042-85CD-5FF70F3A1E23}">
      <dsp:nvSpPr>
        <dsp:cNvPr id="0" name=""/>
        <dsp:cNvSpPr/>
      </dsp:nvSpPr>
      <dsp:spPr>
        <a:xfrm rot="5400000">
          <a:off x="3929711" y="4259189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539885" y="4238499"/>
        <a:ext cx="64228" cy="64228"/>
      </dsp:txXfrm>
    </dsp:sp>
    <dsp:sp modelId="{B1E34FF9-28A3-0641-B0A8-5237D2FFF72D}">
      <dsp:nvSpPr>
        <dsp:cNvPr id="0" name=""/>
        <dsp:cNvSpPr/>
      </dsp:nvSpPr>
      <dsp:spPr>
        <a:xfrm>
          <a:off x="3991674" y="4912902"/>
          <a:ext cx="1160650" cy="1160650"/>
        </a:xfrm>
        <a:prstGeom prst="ellipse">
          <a:avLst/>
        </a:prstGeom>
        <a:solidFill>
          <a:schemeClr val="accent5">
            <a:hueOff val="-5518820"/>
            <a:satOff val="22117"/>
            <a:lumOff val="479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4+11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5082875"/>
        <a:ext cx="820704" cy="820704"/>
      </dsp:txXfrm>
    </dsp:sp>
    <dsp:sp modelId="{6CF953FF-BFC5-9C47-8DC4-E9F774071558}">
      <dsp:nvSpPr>
        <dsp:cNvPr id="0" name=""/>
        <dsp:cNvSpPr/>
      </dsp:nvSpPr>
      <dsp:spPr>
        <a:xfrm rot="7560000">
          <a:off x="3211077" y="402569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821251" y="4005000"/>
        <a:ext cx="64228" cy="64228"/>
      </dsp:txXfrm>
    </dsp:sp>
    <dsp:sp modelId="{62C7E6FF-CAC2-8045-A70B-7AC6FC1441F3}">
      <dsp:nvSpPr>
        <dsp:cNvPr id="0" name=""/>
        <dsp:cNvSpPr/>
      </dsp:nvSpPr>
      <dsp:spPr>
        <a:xfrm>
          <a:off x="2554406" y="4445905"/>
          <a:ext cx="1160650" cy="1160650"/>
        </a:xfrm>
        <a:prstGeom prst="ellipse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5+10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724379" y="4615878"/>
        <a:ext cx="820704" cy="820704"/>
      </dsp:txXfrm>
    </dsp:sp>
    <dsp:sp modelId="{2D395DE5-1B6C-AC4E-B8F6-F647333FF82A}">
      <dsp:nvSpPr>
        <dsp:cNvPr id="0" name=""/>
        <dsp:cNvSpPr/>
      </dsp:nvSpPr>
      <dsp:spPr>
        <a:xfrm rot="9720000">
          <a:off x="2766936" y="3414384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377110" y="3393693"/>
        <a:ext cx="64228" cy="64228"/>
      </dsp:txXfrm>
    </dsp:sp>
    <dsp:sp modelId="{37FB2E34-0B69-2641-92F0-FC2108E31B64}">
      <dsp:nvSpPr>
        <dsp:cNvPr id="0" name=""/>
        <dsp:cNvSpPr/>
      </dsp:nvSpPr>
      <dsp:spPr>
        <a:xfrm>
          <a:off x="1666125" y="3223291"/>
          <a:ext cx="1160650" cy="1160650"/>
        </a:xfrm>
        <a:prstGeom prst="ellipse">
          <a:avLst/>
        </a:prstGeom>
        <a:solidFill>
          <a:schemeClr val="accent5">
            <a:hueOff val="-7726349"/>
            <a:satOff val="30964"/>
            <a:lumOff val="671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8+7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836098" y="3393264"/>
        <a:ext cx="820704" cy="820704"/>
      </dsp:txXfrm>
    </dsp:sp>
    <dsp:sp modelId="{6F66A88E-56A2-B04A-AC19-81FAAE82E09E}">
      <dsp:nvSpPr>
        <dsp:cNvPr id="0" name=""/>
        <dsp:cNvSpPr/>
      </dsp:nvSpPr>
      <dsp:spPr>
        <a:xfrm rot="11880000">
          <a:off x="2766936" y="2658767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377110" y="2638077"/>
        <a:ext cx="64228" cy="64228"/>
      </dsp:txXfrm>
    </dsp:sp>
    <dsp:sp modelId="{AEEA6988-B1F3-5647-B387-054521A1BB9A}">
      <dsp:nvSpPr>
        <dsp:cNvPr id="0" name=""/>
        <dsp:cNvSpPr/>
      </dsp:nvSpPr>
      <dsp:spPr>
        <a:xfrm>
          <a:off x="1666125" y="1712058"/>
          <a:ext cx="1160650" cy="1160650"/>
        </a:xfrm>
        <a:prstGeom prst="ellipse">
          <a:avLst/>
        </a:prstGeom>
        <a:solidFill>
          <a:schemeClr val="accent5">
            <a:hueOff val="-8830112"/>
            <a:satOff val="35388"/>
            <a:lumOff val="76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9+6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836098" y="1882031"/>
        <a:ext cx="820704" cy="820704"/>
      </dsp:txXfrm>
    </dsp:sp>
    <dsp:sp modelId="{A2538431-AB14-5648-A696-12545F14189E}">
      <dsp:nvSpPr>
        <dsp:cNvPr id="0" name=""/>
        <dsp:cNvSpPr/>
      </dsp:nvSpPr>
      <dsp:spPr>
        <a:xfrm rot="14040000">
          <a:off x="3211077" y="204746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821251" y="2026770"/>
        <a:ext cx="64228" cy="64228"/>
      </dsp:txXfrm>
    </dsp:sp>
    <dsp:sp modelId="{0D60834E-28BC-EC41-B20B-77FDFC9D2AEA}">
      <dsp:nvSpPr>
        <dsp:cNvPr id="0" name=""/>
        <dsp:cNvSpPr/>
      </dsp:nvSpPr>
      <dsp:spPr>
        <a:xfrm>
          <a:off x="2554406" y="489444"/>
          <a:ext cx="1160650" cy="1160650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7+8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724379" y="659417"/>
        <a:ext cx="820704" cy="8207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16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2693248"/>
        <a:ext cx="709502" cy="709502"/>
      </dsp:txXfrm>
    </dsp:sp>
    <dsp:sp modelId="{BD00AACC-4901-464A-99E8-F5D4F7BE6383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1748568"/>
        <a:ext cx="75975" cy="75975"/>
      </dsp:txXfrm>
    </dsp:sp>
    <dsp:sp modelId="{42BAB553-645D-9F4D-B9FA-20001ADC9FEF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6+10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8EF26D22-0EBA-9B4B-A882-9C79BDDFE3B1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64734" y="1917569"/>
        <a:ext cx="75975" cy="75975"/>
      </dsp:txXfrm>
    </dsp:sp>
    <dsp:sp modelId="{1A5B5334-16C4-A34B-BD16-5392302AAF3E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13+3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78607FF2-2E3B-B443-9638-05662F07472D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26455" y="2379290"/>
        <a:ext cx="75975" cy="75975"/>
      </dsp:txXfrm>
    </dsp:sp>
    <dsp:sp modelId="{2CA5D505-916B-AD48-9CC7-7B90326020BD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5+11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2AF8C222-89BF-C14A-88B5-BDD518B00727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95456" y="3010012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3+13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14+2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9F7B00BA-5EA5-F04A-A37F-EFAD91B551BC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7+9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DA0B7F58-3BAD-5949-BB45-1CE6265AF3AE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4271456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4+12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B47954C3-2DB8-A042-85CD-5FF70F3A1E23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12+4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6CF953FF-BFC5-9C47-8DC4-E9F774071558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3+13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3954692"/>
        <a:ext cx="709502" cy="709502"/>
      </dsp:txXfrm>
    </dsp:sp>
    <dsp:sp modelId="{2D395DE5-1B6C-AC4E-B8F6-F647333FF82A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10+6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8+8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768551" y="565979"/>
          <a:ext cx="434085" cy="43408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15</a:t>
          </a:r>
          <a:endParaRPr lang="fr-FR" sz="2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32121" y="629549"/>
        <a:ext cx="306945" cy="306945"/>
      </dsp:txXfrm>
    </dsp:sp>
    <dsp:sp modelId="{BD00AACC-4901-464A-99E8-F5D4F7BE6383}">
      <dsp:nvSpPr>
        <dsp:cNvPr id="0" name=""/>
        <dsp:cNvSpPr/>
      </dsp:nvSpPr>
      <dsp:spPr>
        <a:xfrm rot="16200000">
          <a:off x="920221" y="480787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982325" y="497338"/>
        <a:ext cx="6537" cy="6537"/>
      </dsp:txXfrm>
    </dsp:sp>
    <dsp:sp modelId="{42BAB553-645D-9F4D-B9FA-20001ADC9FEF}">
      <dsp:nvSpPr>
        <dsp:cNvPr id="0" name=""/>
        <dsp:cNvSpPr/>
      </dsp:nvSpPr>
      <dsp:spPr>
        <a:xfrm>
          <a:off x="768551" y="1148"/>
          <a:ext cx="434085" cy="43408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832121" y="64718"/>
        <a:ext cx="306945" cy="306945"/>
      </dsp:txXfrm>
    </dsp:sp>
    <dsp:sp modelId="{8EF26D22-0EBA-9B4B-A882-9C79BDDFE3B1}">
      <dsp:nvSpPr>
        <dsp:cNvPr id="0" name=""/>
        <dsp:cNvSpPr/>
      </dsp:nvSpPr>
      <dsp:spPr>
        <a:xfrm rot="19800000">
          <a:off x="1164800" y="621995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226905" y="638545"/>
        <a:ext cx="6537" cy="6537"/>
      </dsp:txXfrm>
    </dsp:sp>
    <dsp:sp modelId="{1A5B5334-16C4-A34B-BD16-5392302AAF3E}">
      <dsp:nvSpPr>
        <dsp:cNvPr id="0" name=""/>
        <dsp:cNvSpPr/>
      </dsp:nvSpPr>
      <dsp:spPr>
        <a:xfrm>
          <a:off x="1257710" y="283564"/>
          <a:ext cx="434085" cy="434085"/>
        </a:xfrm>
        <a:prstGeom prst="ellipse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1321280" y="347134"/>
        <a:ext cx="306945" cy="306945"/>
      </dsp:txXfrm>
    </dsp:sp>
    <dsp:sp modelId="{78607FF2-2E3B-B443-9638-05662F07472D}">
      <dsp:nvSpPr>
        <dsp:cNvPr id="0" name=""/>
        <dsp:cNvSpPr/>
      </dsp:nvSpPr>
      <dsp:spPr>
        <a:xfrm rot="1800000">
          <a:off x="1164800" y="904411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226905" y="920961"/>
        <a:ext cx="6537" cy="6537"/>
      </dsp:txXfrm>
    </dsp:sp>
    <dsp:sp modelId="{2CA5D505-916B-AD48-9CC7-7B90326020BD}">
      <dsp:nvSpPr>
        <dsp:cNvPr id="0" name=""/>
        <dsp:cNvSpPr/>
      </dsp:nvSpPr>
      <dsp:spPr>
        <a:xfrm>
          <a:off x="1257710" y="848395"/>
          <a:ext cx="434085" cy="434085"/>
        </a:xfrm>
        <a:prstGeom prst="ellipse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1321280" y="911965"/>
        <a:ext cx="306945" cy="306945"/>
      </dsp:txXfrm>
    </dsp:sp>
    <dsp:sp modelId="{DA0B7F58-3BAD-5949-BB45-1CE6265AF3AE}">
      <dsp:nvSpPr>
        <dsp:cNvPr id="0" name=""/>
        <dsp:cNvSpPr/>
      </dsp:nvSpPr>
      <dsp:spPr>
        <a:xfrm rot="5400000">
          <a:off x="920221" y="1045618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982325" y="1062169"/>
        <a:ext cx="6537" cy="6537"/>
      </dsp:txXfrm>
    </dsp:sp>
    <dsp:sp modelId="{ECEAD2AC-157A-B94E-9353-16A3FA7484D4}">
      <dsp:nvSpPr>
        <dsp:cNvPr id="0" name=""/>
        <dsp:cNvSpPr/>
      </dsp:nvSpPr>
      <dsp:spPr>
        <a:xfrm>
          <a:off x="768551" y="1130811"/>
          <a:ext cx="434085" cy="434085"/>
        </a:xfrm>
        <a:prstGeom prst="ellipse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832121" y="1194381"/>
        <a:ext cx="306945" cy="306945"/>
      </dsp:txXfrm>
    </dsp:sp>
    <dsp:sp modelId="{B47954C3-2DB8-A042-85CD-5FF70F3A1E23}">
      <dsp:nvSpPr>
        <dsp:cNvPr id="0" name=""/>
        <dsp:cNvSpPr/>
      </dsp:nvSpPr>
      <dsp:spPr>
        <a:xfrm rot="9000000">
          <a:off x="675642" y="904411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737746" y="920961"/>
        <a:ext cx="6537" cy="6537"/>
      </dsp:txXfrm>
    </dsp:sp>
    <dsp:sp modelId="{B1E34FF9-28A3-0641-B0A8-5237D2FFF72D}">
      <dsp:nvSpPr>
        <dsp:cNvPr id="0" name=""/>
        <dsp:cNvSpPr/>
      </dsp:nvSpPr>
      <dsp:spPr>
        <a:xfrm>
          <a:off x="279393" y="848395"/>
          <a:ext cx="434085" cy="434085"/>
        </a:xfrm>
        <a:prstGeom prst="ellipse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342963" y="911965"/>
        <a:ext cx="306945" cy="306945"/>
      </dsp:txXfrm>
    </dsp:sp>
    <dsp:sp modelId="{6CF953FF-BFC5-9C47-8DC4-E9F774071558}">
      <dsp:nvSpPr>
        <dsp:cNvPr id="0" name=""/>
        <dsp:cNvSpPr/>
      </dsp:nvSpPr>
      <dsp:spPr>
        <a:xfrm rot="12600000">
          <a:off x="675642" y="621995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737746" y="638545"/>
        <a:ext cx="6537" cy="6537"/>
      </dsp:txXfrm>
    </dsp:sp>
    <dsp:sp modelId="{62C7E6FF-CAC2-8045-A70B-7AC6FC1441F3}">
      <dsp:nvSpPr>
        <dsp:cNvPr id="0" name=""/>
        <dsp:cNvSpPr/>
      </dsp:nvSpPr>
      <dsp:spPr>
        <a:xfrm>
          <a:off x="279393" y="283564"/>
          <a:ext cx="434085" cy="434085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342963" y="347134"/>
        <a:ext cx="306945" cy="3069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2693248"/>
        <a:ext cx="709502" cy="709502"/>
      </dsp:txXfrm>
    </dsp:sp>
    <dsp:sp modelId="{BD00AACC-4901-464A-99E8-F5D4F7BE6383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1748568"/>
        <a:ext cx="75975" cy="75975"/>
      </dsp:txXfrm>
    </dsp:sp>
    <dsp:sp modelId="{42BAB553-645D-9F4D-B9FA-20001ADC9FEF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5+12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8EF26D22-0EBA-9B4B-A882-9C79BDDFE3B1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64734" y="1917569"/>
        <a:ext cx="75975" cy="75975"/>
      </dsp:txXfrm>
    </dsp:sp>
    <dsp:sp modelId="{1A5B5334-16C4-A34B-BD16-5392302AAF3E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1+16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78607FF2-2E3B-B443-9638-05662F07472D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26455" y="2379290"/>
        <a:ext cx="75975" cy="75975"/>
      </dsp:txXfrm>
    </dsp:sp>
    <dsp:sp modelId="{2CA5D505-916B-AD48-9CC7-7B90326020BD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17+0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2AF8C222-89BF-C14A-88B5-BDD518B00727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95456" y="3010012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6+11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13+4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9F7B00BA-5EA5-F04A-A37F-EFAD91B551BC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5+12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DA0B7F58-3BAD-5949-BB45-1CE6265AF3AE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4271456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8+9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B47954C3-2DB8-A042-85CD-5FF70F3A1E23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10+7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6CF953FF-BFC5-9C47-8DC4-E9F774071558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4+13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3954692"/>
        <a:ext cx="709502" cy="709502"/>
      </dsp:txXfrm>
    </dsp:sp>
    <dsp:sp modelId="{2D395DE5-1B6C-AC4E-B8F6-F647333FF82A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11+6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7+10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18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2693248"/>
        <a:ext cx="709502" cy="709502"/>
      </dsp:txXfrm>
    </dsp:sp>
    <dsp:sp modelId="{BD00AACC-4901-464A-99E8-F5D4F7BE6383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1748568"/>
        <a:ext cx="75975" cy="75975"/>
      </dsp:txXfrm>
    </dsp:sp>
    <dsp:sp modelId="{42BAB553-645D-9F4D-B9FA-20001ADC9FEF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8+10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8EF26D22-0EBA-9B4B-A882-9C79BDDFE3B1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64734" y="1917569"/>
        <a:ext cx="75975" cy="75975"/>
      </dsp:txXfrm>
    </dsp:sp>
    <dsp:sp modelId="{1A5B5334-16C4-A34B-BD16-5392302AAF3E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1+17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78607FF2-2E3B-B443-9638-05662F07472D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26455" y="2379290"/>
        <a:ext cx="75975" cy="75975"/>
      </dsp:txXfrm>
    </dsp:sp>
    <dsp:sp modelId="{2CA5D505-916B-AD48-9CC7-7B90326020BD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2+16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2AF8C222-89BF-C14A-88B5-BDD518B00727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95456" y="3010012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3+15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16+2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9F7B00BA-5EA5-F04A-A37F-EFAD91B551BC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7+11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DA0B7F58-3BAD-5949-BB45-1CE6265AF3AE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4271456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5+13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B47954C3-2DB8-A042-85CD-5FF70F3A1E23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12+6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6CF953FF-BFC5-9C47-8DC4-E9F774071558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5+13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3954692"/>
        <a:ext cx="709502" cy="709502"/>
      </dsp:txXfrm>
    </dsp:sp>
    <dsp:sp modelId="{2D395DE5-1B6C-AC4E-B8F6-F647333FF82A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10+8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11+7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9+9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16/09/2025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7.png"/><Relationship Id="rId9" Type="http://schemas.microsoft.com/office/2007/relationships/diagramDrawing" Target="../diagrams/drawing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37.png"/><Relationship Id="rId9" Type="http://schemas.microsoft.com/office/2007/relationships/diagramDrawing" Target="../diagrams/drawing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3.xml"/><Relationship Id="rId11" Type="http://schemas.openxmlformats.org/officeDocument/2006/relationships/image" Target="../media/image10.png"/><Relationship Id="rId5" Type="http://schemas.openxmlformats.org/officeDocument/2006/relationships/diagramData" Target="../diagrams/data3.xml"/><Relationship Id="rId10" Type="http://schemas.openxmlformats.org/officeDocument/2006/relationships/image" Target="../media/image28.png"/><Relationship Id="rId4" Type="http://schemas.openxmlformats.org/officeDocument/2006/relationships/image" Target="../media/image38.jpeg"/><Relationship Id="rId9" Type="http://schemas.microsoft.com/office/2007/relationships/diagramDrawing" Target="../diagrams/drawing3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5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2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2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2.png"/><Relationship Id="rId4" Type="http://schemas.openxmlformats.org/officeDocument/2006/relationships/image" Target="../media/image2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2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3.png"/><Relationship Id="rId4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2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4.png"/><Relationship Id="rId4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2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4.png"/><Relationship Id="rId4" Type="http://schemas.openxmlformats.org/officeDocument/2006/relationships/image" Target="../media/image2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2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2.png"/><Relationship Id="rId4" Type="http://schemas.openxmlformats.org/officeDocument/2006/relationships/image" Target="../media/image2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9.svg"/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7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5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47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9.png"/><Relationship Id="rId4" Type="http://schemas.openxmlformats.org/officeDocument/2006/relationships/image" Target="../media/image37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46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8.png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4.png"/><Relationship Id="rId5" Type="http://schemas.openxmlformats.org/officeDocument/2006/relationships/image" Target="../media/image26.png"/><Relationship Id="rId4" Type="http://schemas.openxmlformats.org/officeDocument/2006/relationships/image" Target="../media/image9.svg"/><Relationship Id="rId9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</a:t>
              </a:r>
              <a:r>
                <a:rPr lang="ar-SA" sz="4400" b="1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</a:t>
              </a:r>
              <a:r>
                <a:rPr lang="ar-MA" sz="4400" b="1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الانتباه يساعد على الفهم الجيد،عندما أتحدث أنصتوا جيدا، أطلبـــــــــــ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الإذن قبل التحدث.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1518783" y="7727769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2CBDA84-A357-4396-986E-6BB128196AF5}"/>
              </a:ext>
            </a:extLst>
          </p:cNvPr>
          <p:cNvSpPr/>
          <p:nvPr/>
        </p:nvSpPr>
        <p:spPr>
          <a:xfrm>
            <a:off x="9497480" y="6364884"/>
            <a:ext cx="293450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 وأنصت جيدا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3276600" y="8176016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4078AF7-B7F8-EC70-299E-67216C78ECCD}"/>
              </a:ext>
            </a:extLst>
          </p:cNvPr>
          <p:cNvSpPr/>
          <p:nvPr/>
        </p:nvSpPr>
        <p:spPr>
          <a:xfrm>
            <a:off x="1284017" y="6364884"/>
            <a:ext cx="2924587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أطلب الإذن قبل التحدث</a:t>
            </a:r>
            <a:endParaRPr lang="ar-MA" sz="3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93ECDC66-96FC-62D5-56F6-2585EE3F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284017" y="2820620"/>
            <a:ext cx="2934503" cy="3529910"/>
          </a:xfrm>
          <a:prstGeom prst="rect">
            <a:avLst/>
          </a:prstGeom>
        </p:spPr>
      </p:pic>
      <p:pic>
        <p:nvPicPr>
          <p:cNvPr id="5" name="Image 4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240C2FEF-8C30-04BA-3CA5-AB949CA46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9497480" y="3066289"/>
            <a:ext cx="2713803" cy="326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نشاط: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عائلة العددين</a:t>
            </a:r>
          </a:p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17 و 18  باستخدام الخشيبات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3" name="Image 12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CBB01D51-6361-36BE-FEC8-4433F4EC61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تعرفنا  يوم أمس على عائلتي العددين  15 و 16  .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 سأقرأ عائلة العدد 15.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قرأت.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24AA8F7C-486D-6F28-683A-2BB68A2ADD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296518" y="824894"/>
            <a:ext cx="807204" cy="986770"/>
          </a:xfrm>
          <a:prstGeom prst="rect">
            <a:avLst/>
          </a:prstGeom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BA4A62FB-9FE1-3C38-D0CE-DE688BC6F4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2223499"/>
              </p:ext>
            </p:extLst>
          </p:nvPr>
        </p:nvGraphicFramePr>
        <p:xfrm>
          <a:off x="2285999" y="2873263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AAE3D-0F03-4D04-5711-431EE0C04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EA13FBD-5EA6-2B7B-DFD3-744503F5F6F7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AFB9720-617E-416B-51FA-7B06AFF57E56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249B8D0-349F-5E92-6C8B-7A5DD503F2F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7A9426E-138E-CBE8-D4B1-5F0B593D26FF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تعرفنا  يوم أمس على عائلتي العددين  15  و 16  .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 سأقرأ عائلة العدد 16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709A360-AEF5-DB68-6B5D-8C758BC5B97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116F289-37A5-BEC1-5EEC-C940508789A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F25C5C5-773B-DC58-AACD-6566DA6147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296518" y="824894"/>
            <a:ext cx="807204" cy="986770"/>
          </a:xfrm>
          <a:prstGeom prst="rect">
            <a:avLst/>
          </a:prstGeom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47F8F34B-2ACD-4256-B441-75C47F87F0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2417950"/>
              </p:ext>
            </p:extLst>
          </p:nvPr>
        </p:nvGraphicFramePr>
        <p:xfrm>
          <a:off x="2819400" y="3273084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2164765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933699"/>
            <a:ext cx="13422461" cy="69342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7"/>
            <a:ext cx="13716001" cy="220241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جاء دوركم ستقومون في مجموعات بملء: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1-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المجموعتان 1 و 2  : عائلة العدد 13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– المجموعتان 3 و 4  : عائلة العدد 14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604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8" name="Picture 4" descr="Tableau Blanc sur Trépied 60 x 90 cm">
            <a:extLst>
              <a:ext uri="{FF2B5EF4-FFF2-40B4-BE49-F238E27FC236}">
                <a16:creationId xmlns:a16="http://schemas.microsoft.com/office/drawing/2014/main" id="{120EDFD6-59D8-4687-F9E0-CE244758D6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3360005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aphicFrame>
        <p:nvGraphicFramePr>
          <p:cNvPr id="16" name="Diagramme 15">
            <a:extLst>
              <a:ext uri="{FF2B5EF4-FFF2-40B4-BE49-F238E27FC236}">
                <a16:creationId xmlns:a16="http://schemas.microsoft.com/office/drawing/2014/main" id="{F3B17A8D-2F6A-15DF-C911-329DBE6AA9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8785092"/>
              </p:ext>
            </p:extLst>
          </p:nvPr>
        </p:nvGraphicFramePr>
        <p:xfrm>
          <a:off x="832845" y="4100033"/>
          <a:ext cx="1971189" cy="15660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4" name="Image 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6F7BA83-5080-88B0-349D-DECF7A00C5B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316" y="5735236"/>
            <a:ext cx="4616646" cy="307776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48AF405-456E-1BC2-3873-E052E791865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856" y="3879268"/>
            <a:ext cx="4762500" cy="47625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A530815-B42A-0079-737F-FD57B97AAA30}"/>
              </a:ext>
            </a:extLst>
          </p:cNvPr>
          <p:cNvSpPr txBox="1"/>
          <p:nvPr/>
        </p:nvSpPr>
        <p:spPr>
          <a:xfrm>
            <a:off x="8865266" y="4954492"/>
            <a:ext cx="304059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المتعلمون في مجموعات بملء خريطتي العددين   17 و 18  باستخدام الخشيبات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CA9B2-044C-FA35-8259-438D1D7C8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5B6266E-50D8-5F33-BE25-D84D5072460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6F6AA5-D65C-AF33-92E8-2F58D8F9561A}"/>
              </a:ext>
            </a:extLst>
          </p:cNvPr>
          <p:cNvSpPr>
            <a:spLocks/>
          </p:cNvSpPr>
          <p:nvPr/>
        </p:nvSpPr>
        <p:spPr>
          <a:xfrm>
            <a:off x="275851" y="2796343"/>
            <a:ext cx="13164293" cy="7136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59EEA07-58F5-E658-D632-2D76D3054252}"/>
              </a:ext>
            </a:extLst>
          </p:cNvPr>
          <p:cNvSpPr/>
          <p:nvPr/>
        </p:nvSpPr>
        <p:spPr>
          <a:xfrm>
            <a:off x="-1" y="644346"/>
            <a:ext cx="13716001" cy="1984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F51F8A4-562A-0D7A-B3FE-2B91D147C59D}"/>
              </a:ext>
            </a:extLst>
          </p:cNvPr>
          <p:cNvSpPr txBox="1"/>
          <p:nvPr/>
        </p:nvSpPr>
        <p:spPr>
          <a:xfrm>
            <a:off x="1205132" y="997522"/>
            <a:ext cx="1130573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تقاسم أعمال المجموعات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جماعي يتم ملء الخريطين على السبورة.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لقراءة الخريطتين.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C33719-6571-BD6A-667E-03270A761CA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F81EBD7-7211-8F5B-8F55-B3E9DA4E30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80F1B035-4EF5-A9E1-43D0-7F1A1A8D21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0877646"/>
              </p:ext>
            </p:extLst>
          </p:nvPr>
        </p:nvGraphicFramePr>
        <p:xfrm>
          <a:off x="2590800" y="3179917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72357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91AC26-125A-C556-1FE6-49A398273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F6C2B6-879C-B7E1-EFCE-E9FCBEECF18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A1D476E-F34C-9074-80C3-B6B391AD694E}"/>
              </a:ext>
            </a:extLst>
          </p:cNvPr>
          <p:cNvSpPr>
            <a:spLocks/>
          </p:cNvSpPr>
          <p:nvPr/>
        </p:nvSpPr>
        <p:spPr>
          <a:xfrm>
            <a:off x="275851" y="2796343"/>
            <a:ext cx="13164293" cy="7136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AA98ADC-615E-2A99-98B1-DE14EAEFD3B5}"/>
              </a:ext>
            </a:extLst>
          </p:cNvPr>
          <p:cNvSpPr/>
          <p:nvPr/>
        </p:nvSpPr>
        <p:spPr>
          <a:xfrm>
            <a:off x="-1" y="644346"/>
            <a:ext cx="13716001" cy="1984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940B87E-FA80-9403-FF10-8E756898FDFC}"/>
              </a:ext>
            </a:extLst>
          </p:cNvPr>
          <p:cNvSpPr txBox="1"/>
          <p:nvPr/>
        </p:nvSpPr>
        <p:spPr>
          <a:xfrm>
            <a:off x="1205132" y="997522"/>
            <a:ext cx="11305733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سأقرأ.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قرأت.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C50967-4B19-E86C-328C-8D5148131DB0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801B43F-0A79-7F9D-18C4-B3BC73F703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58CEF586-F976-5A20-5A99-48D968B052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2629526"/>
              </p:ext>
            </p:extLst>
          </p:nvPr>
        </p:nvGraphicFramePr>
        <p:xfrm>
          <a:off x="2819400" y="3273084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9975752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95800" y="4838700"/>
            <a:ext cx="5105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17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714224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8537B66-31D5-273D-29F2-5C358CD45DE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315" y="6358015"/>
            <a:ext cx="1314744" cy="131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16BBBBD-89F2-F2D0-BD70-68950BB4A028}"/>
              </a:ext>
            </a:extLst>
          </p:cNvPr>
          <p:cNvSpPr txBox="1"/>
          <p:nvPr/>
        </p:nvSpPr>
        <p:spPr>
          <a:xfrm>
            <a:off x="4495800" y="4838700"/>
            <a:ext cx="5181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18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50AEF85-5F8C-CF82-3CAA-403EDF965B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ABCED-00F8-2A40-9456-E12378B0F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A9C0BB7-B2E5-4A54-8A72-3DC0DC731DA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B3CB1D-93AB-F5FB-4428-D891538BCD4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C5A7EF-85A0-9AD5-FD13-7A22FC42366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2C8666-DD10-CE06-7A5C-B8375D4A2684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9AD3999-76F4-1A39-8F39-D4F0005E972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1DBB8A7-4E86-E946-6D73-7711893DFD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F0399C9A-FC31-23DE-5F44-66785FD8619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206A905-CB0A-6BBE-7DA3-8359630BD461}"/>
              </a:ext>
            </a:extLst>
          </p:cNvPr>
          <p:cNvSpPr txBox="1"/>
          <p:nvPr/>
        </p:nvSpPr>
        <p:spPr>
          <a:xfrm>
            <a:off x="4495800" y="4838700"/>
            <a:ext cx="5105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11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12793984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6A545-8C98-5CFD-3AEF-ACEF4B486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37BA4E-F22B-5C6C-22CF-03D1CFD0EBD4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6CB343-5C4D-00EF-CE3B-A47117AAE86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CB42A8-3C76-AF6E-7A2E-545368A8B536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C65599-0763-0DCE-3CB5-E77F6C1BE79E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4351B7F-FF35-2D71-7185-37A8D62472D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CE4718-55A8-6F0F-32C8-BC4A00AABA4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49B2716A-ED32-6CC2-B06E-1DB1907CD27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657600" y="3711393"/>
            <a:ext cx="7237114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116C7B8-67E4-CED6-3441-D07D26536B42}"/>
              </a:ext>
            </a:extLst>
          </p:cNvPr>
          <p:cNvSpPr txBox="1"/>
          <p:nvPr/>
        </p:nvSpPr>
        <p:spPr>
          <a:xfrm>
            <a:off x="4495800" y="4838700"/>
            <a:ext cx="5791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11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17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4695DCD-C1E6-1621-164A-C060762B14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5865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وتفكيك الأعداد من 0 إلى 999.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D340A9B0-D886-077D-38F7-9E9BF4F575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5943600" y="5986467"/>
            <a:ext cx="2209800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سنبدأ أولا قراءة لوحة تفكيك الأعداد لاحظوا جيدا كيف اقرا.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5" name="Image 4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24CA9586-7091-3811-AED8-56D856F845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150149"/>
            <a:ext cx="6781800" cy="5508917"/>
          </a:xfrm>
          <a:prstGeom prst="rect">
            <a:avLst/>
          </a:prstGeom>
        </p:spPr>
      </p:pic>
      <p:pic>
        <p:nvPicPr>
          <p:cNvPr id="6" name="Picture 2" descr="dibujos animados dibujo de varita mágica 28211051 PNG">
            <a:extLst>
              <a:ext uri="{FF2B5EF4-FFF2-40B4-BE49-F238E27FC236}">
                <a16:creationId xmlns:a16="http://schemas.microsoft.com/office/drawing/2014/main" id="{81D45218-C1EF-9A15-8DAD-6E36F6599D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454">
            <a:off x="4831347" y="3826505"/>
            <a:ext cx="1705928" cy="1904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786336"/>
            <a:ext cx="5370846" cy="4762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774067" y="4738744"/>
            <a:ext cx="3048001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قراءة وكتابة وتفكيك الأعداد باستخدام:</a:t>
            </a:r>
          </a:p>
          <a:p>
            <a:pPr marL="571500" indent="-571500" algn="r" rtl="1">
              <a:buFont typeface="Arial" panose="020B0604020202020204" pitchFamily="34" charset="0"/>
              <a:buChar char="•"/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 تفكيك الأعداد</a:t>
            </a:r>
          </a:p>
          <a:p>
            <a:pPr marL="571500" indent="-571500" algn="r" rtl="1">
              <a:buFont typeface="Arial" panose="020B0604020202020204" pitchFamily="34" charset="0"/>
              <a:buChar char="•"/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النقود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6326326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091482"/>
            <a:ext cx="13164293" cy="772649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22845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جاء دوركم من يريد ان يقرا كما قرأت.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5">
            <a:extLst>
              <a:ext uri="{FF2B5EF4-FFF2-40B4-BE49-F238E27FC236}">
                <a16:creationId xmlns:a16="http://schemas.microsoft.com/office/drawing/2014/main" id="{CDB476B1-EA01-644D-B509-CBF4F7FE128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8534"/>
          <a:stretch>
            <a:fillRect/>
          </a:stretch>
        </p:blipFill>
        <p:spPr>
          <a:xfrm>
            <a:off x="1371600" y="2953256"/>
            <a:ext cx="6643130" cy="6324657"/>
          </a:xfrm>
          <a:prstGeom prst="rect">
            <a:avLst/>
          </a:prstGeom>
        </p:spPr>
      </p:pic>
      <p:pic>
        <p:nvPicPr>
          <p:cNvPr id="4" name="Image 5">
            <a:extLst>
              <a:ext uri="{FF2B5EF4-FFF2-40B4-BE49-F238E27FC236}">
                <a16:creationId xmlns:a16="http://schemas.microsoft.com/office/drawing/2014/main" id="{DB3694EB-8B48-1F62-EA65-1F71CBB3923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780" t="-1496" r="13480" b="91681"/>
          <a:stretch>
            <a:fillRect/>
          </a:stretch>
        </p:blipFill>
        <p:spPr>
          <a:xfrm>
            <a:off x="8351599" y="4991100"/>
            <a:ext cx="4572000" cy="1124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B0832F-B722-D8AC-5260-FC2A42530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B445014-10ED-20CA-7818-C7532C4A32E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9BEA414-0803-19AD-A4E9-71F5EB45E76A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44CD835-42DD-F3CB-3607-A3A000B20766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3A4E14E-9E94-00C4-CDE5-ED93D788BDAB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يقوم المتعلمون بتمثيل العدد على الشريحة باستخدام لعبة النقود.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B186289-A964-8726-97CF-FC999462C93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B729E13-502C-D894-3528-92ADF0574CF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6FB3E68-98FE-2EFA-78FE-F18AC30EC4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4059" y="4170856"/>
            <a:ext cx="6187882" cy="4125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0188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110E9-3C80-9D38-E495-13E34EBC4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997E327-6D19-3D0B-DFED-E4EC160EA22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D3FDCFA-53D9-13F1-D080-5D38FFD2E018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6B1F7F1-5335-33E4-74DA-74A009BE8B93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5E805D-A43A-7378-919D-F5DD2BF2807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مثلوا العدد باستخدام النقود.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EED5D34-92D6-4474-74A3-EA6E188A8C7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3A4CEB6-66BE-0009-E6C0-B23F238B514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0B25805-CB6B-CDD9-846C-390F3D470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17688"/>
            <a:ext cx="1036541" cy="691028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4CCA05B-B32F-230E-0C35-1C5CA5B25E35}"/>
              </a:ext>
            </a:extLst>
          </p:cNvPr>
          <p:cNvSpPr/>
          <p:nvPr/>
        </p:nvSpPr>
        <p:spPr>
          <a:xfrm>
            <a:off x="3886199" y="4762500"/>
            <a:ext cx="5943602" cy="191164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3800" b="1" dirty="0">
                <a:solidFill>
                  <a:srgbClr val="FF0000"/>
                </a:solidFill>
              </a:rPr>
              <a:t>163</a:t>
            </a:r>
            <a:endParaRPr lang="fr-FR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2439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7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5D627BF7-5CAB-4CBE-0A01-8957DF2CC4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1469">
            <a:off x="2521183" y="5051943"/>
            <a:ext cx="1263738" cy="686188"/>
          </a:xfrm>
          <a:prstGeom prst="rect">
            <a:avLst/>
          </a:prstGeom>
        </p:spPr>
      </p:pic>
      <p:pic>
        <p:nvPicPr>
          <p:cNvPr id="25" name="Image 46">
            <a:extLst>
              <a:ext uri="{FF2B5EF4-FFF2-40B4-BE49-F238E27FC236}">
                <a16:creationId xmlns:a16="http://schemas.microsoft.com/office/drawing/2014/main" id="{890B37A4-0384-E567-6AE2-EB014709954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31469">
            <a:off x="5746439" y="5063210"/>
            <a:ext cx="1322765" cy="629133"/>
          </a:xfrm>
          <a:prstGeom prst="rect">
            <a:avLst/>
          </a:prstGeom>
        </p:spPr>
      </p:pic>
      <p:pic>
        <p:nvPicPr>
          <p:cNvPr id="29" name="Image 50">
            <a:extLst>
              <a:ext uri="{FF2B5EF4-FFF2-40B4-BE49-F238E27FC236}">
                <a16:creationId xmlns:a16="http://schemas.microsoft.com/office/drawing/2014/main" id="{86E4C5A3-4176-1F45-1DCD-A8221CEBBA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31469">
            <a:off x="9548006" y="5934320"/>
            <a:ext cx="1246022" cy="561833"/>
          </a:xfrm>
          <a:prstGeom prst="rect">
            <a:avLst/>
          </a:prstGeom>
        </p:spPr>
      </p:pic>
      <p:pic>
        <p:nvPicPr>
          <p:cNvPr id="30" name="Image 50">
            <a:extLst>
              <a:ext uri="{FF2B5EF4-FFF2-40B4-BE49-F238E27FC236}">
                <a16:creationId xmlns:a16="http://schemas.microsoft.com/office/drawing/2014/main" id="{4EFB9E29-8579-3335-0446-A07152FC641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31469">
            <a:off x="9804500" y="5295751"/>
            <a:ext cx="1246022" cy="561833"/>
          </a:xfrm>
          <a:prstGeom prst="rect">
            <a:avLst/>
          </a:prstGeom>
        </p:spPr>
      </p:pic>
      <p:pic>
        <p:nvPicPr>
          <p:cNvPr id="31" name="Image 46">
            <a:extLst>
              <a:ext uri="{FF2B5EF4-FFF2-40B4-BE49-F238E27FC236}">
                <a16:creationId xmlns:a16="http://schemas.microsoft.com/office/drawing/2014/main" id="{41B69AF7-2863-32DA-A49B-537E8BE0E90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31469">
            <a:off x="5498811" y="5723590"/>
            <a:ext cx="1322765" cy="629133"/>
          </a:xfrm>
          <a:prstGeom prst="rect">
            <a:avLst/>
          </a:prstGeom>
        </p:spPr>
      </p:pic>
      <p:pic>
        <p:nvPicPr>
          <p:cNvPr id="32" name="Image 46">
            <a:extLst>
              <a:ext uri="{FF2B5EF4-FFF2-40B4-BE49-F238E27FC236}">
                <a16:creationId xmlns:a16="http://schemas.microsoft.com/office/drawing/2014/main" id="{6BC2D11B-0408-00AF-3A75-F3D1DE1A06B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31469">
            <a:off x="6800167" y="6264658"/>
            <a:ext cx="1322765" cy="629133"/>
          </a:xfrm>
          <a:prstGeom prst="rect">
            <a:avLst/>
          </a:prstGeom>
        </p:spPr>
      </p:pic>
      <p:pic>
        <p:nvPicPr>
          <p:cNvPr id="33" name="Image 46">
            <a:extLst>
              <a:ext uri="{FF2B5EF4-FFF2-40B4-BE49-F238E27FC236}">
                <a16:creationId xmlns:a16="http://schemas.microsoft.com/office/drawing/2014/main" id="{FD448887-8FA1-F488-1693-4865DAD99B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31469">
            <a:off x="7370668" y="4942171"/>
            <a:ext cx="1322765" cy="629133"/>
          </a:xfrm>
          <a:prstGeom prst="rect">
            <a:avLst/>
          </a:prstGeom>
        </p:spPr>
      </p:pic>
      <p:pic>
        <p:nvPicPr>
          <p:cNvPr id="4" name="Image 46">
            <a:extLst>
              <a:ext uri="{FF2B5EF4-FFF2-40B4-BE49-F238E27FC236}">
                <a16:creationId xmlns:a16="http://schemas.microsoft.com/office/drawing/2014/main" id="{92E198BB-942F-1FA8-5716-44D2727BD3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31469">
            <a:off x="7099147" y="5620840"/>
            <a:ext cx="1322765" cy="629133"/>
          </a:xfrm>
          <a:prstGeom prst="rect">
            <a:avLst/>
          </a:prstGeom>
        </p:spPr>
      </p:pic>
      <p:pic>
        <p:nvPicPr>
          <p:cNvPr id="5" name="Image 46">
            <a:extLst>
              <a:ext uri="{FF2B5EF4-FFF2-40B4-BE49-F238E27FC236}">
                <a16:creationId xmlns:a16="http://schemas.microsoft.com/office/drawing/2014/main" id="{89B24227-D470-66CE-509E-B992345FC2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31469">
            <a:off x="5996313" y="4401103"/>
            <a:ext cx="1322765" cy="629133"/>
          </a:xfrm>
          <a:prstGeom prst="rect">
            <a:avLst/>
          </a:prstGeom>
        </p:spPr>
      </p:pic>
      <p:pic>
        <p:nvPicPr>
          <p:cNvPr id="6" name="Image 50">
            <a:extLst>
              <a:ext uri="{FF2B5EF4-FFF2-40B4-BE49-F238E27FC236}">
                <a16:creationId xmlns:a16="http://schemas.microsoft.com/office/drawing/2014/main" id="{D94CF938-0E9E-BF36-D75C-0CDB8B329E2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31469">
            <a:off x="11099797" y="5853184"/>
            <a:ext cx="1246022" cy="561833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5C456821-02BF-A8AF-5EEF-A90C30C6235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0229682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D13CA2-86C7-1772-DE50-7A9C3DAF3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B0821E8-A1CC-028D-2D29-EDBADCF4C0ED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850B4B0-7888-8B5E-5562-AC20ECBC03F2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5D6304-C60A-8C0A-F0A5-FECCC5C0FAF1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B4E57E5-613A-C185-7D0F-95A2349BC6F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مثلوا العدد باستخدام النقود.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8927D8B-063E-1C4B-CAD2-B6FF0577C9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3165F1C-517C-C690-D437-6E58BA3570F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3C7644E7-4904-0148-F0A6-1738A93630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17688"/>
            <a:ext cx="1036541" cy="691028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2E1210E-3C1C-D7CD-EB7F-14288017B782}"/>
              </a:ext>
            </a:extLst>
          </p:cNvPr>
          <p:cNvSpPr/>
          <p:nvPr/>
        </p:nvSpPr>
        <p:spPr>
          <a:xfrm>
            <a:off x="3886199" y="4762500"/>
            <a:ext cx="5943602" cy="191164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3800" b="1" dirty="0">
                <a:solidFill>
                  <a:srgbClr val="FF0000"/>
                </a:solidFill>
              </a:rPr>
              <a:t>423</a:t>
            </a:r>
            <a:endParaRPr lang="fr-FR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3001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F6D401-7439-1E5F-3269-8BC9CC63AF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B453070-C818-B592-C91C-C76940CC33B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63F8A-BB1E-23EA-3499-51996C441C3B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49956B3-A21C-DDB9-C615-D7FF90210D97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02AB49B-4629-A645-E487-9E7C5CC62151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10FDE1B-7CBF-A89F-F5BD-67BBBB5A8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F01D4C2-6A6A-2BF6-0140-3FAB747217C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7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45889C7E-0592-4170-EE4D-69A3EE4FA22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1469">
            <a:off x="2521183" y="5051943"/>
            <a:ext cx="1263738" cy="686188"/>
          </a:xfrm>
          <a:prstGeom prst="rect">
            <a:avLst/>
          </a:prstGeom>
        </p:spPr>
      </p:pic>
      <p:pic>
        <p:nvPicPr>
          <p:cNvPr id="29" name="Image 50">
            <a:extLst>
              <a:ext uri="{FF2B5EF4-FFF2-40B4-BE49-F238E27FC236}">
                <a16:creationId xmlns:a16="http://schemas.microsoft.com/office/drawing/2014/main" id="{76EC1AC1-EF01-64E4-5521-28100745BF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31469">
            <a:off x="9548006" y="5934320"/>
            <a:ext cx="1246022" cy="561833"/>
          </a:xfrm>
          <a:prstGeom prst="rect">
            <a:avLst/>
          </a:prstGeom>
        </p:spPr>
      </p:pic>
      <p:pic>
        <p:nvPicPr>
          <p:cNvPr id="30" name="Image 50">
            <a:extLst>
              <a:ext uri="{FF2B5EF4-FFF2-40B4-BE49-F238E27FC236}">
                <a16:creationId xmlns:a16="http://schemas.microsoft.com/office/drawing/2014/main" id="{7A533D22-B58D-9E66-C554-F790C703A9A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31469">
            <a:off x="9804500" y="5295751"/>
            <a:ext cx="1246022" cy="561833"/>
          </a:xfrm>
          <a:prstGeom prst="rect">
            <a:avLst/>
          </a:prstGeom>
        </p:spPr>
      </p:pic>
      <p:pic>
        <p:nvPicPr>
          <p:cNvPr id="31" name="Image 46">
            <a:extLst>
              <a:ext uri="{FF2B5EF4-FFF2-40B4-BE49-F238E27FC236}">
                <a16:creationId xmlns:a16="http://schemas.microsoft.com/office/drawing/2014/main" id="{22039721-14A2-3809-A0A8-083DDCFBEC0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31469">
            <a:off x="5498811" y="5723590"/>
            <a:ext cx="1322765" cy="629133"/>
          </a:xfrm>
          <a:prstGeom prst="rect">
            <a:avLst/>
          </a:prstGeom>
        </p:spPr>
      </p:pic>
      <p:pic>
        <p:nvPicPr>
          <p:cNvPr id="32" name="Image 46">
            <a:extLst>
              <a:ext uri="{FF2B5EF4-FFF2-40B4-BE49-F238E27FC236}">
                <a16:creationId xmlns:a16="http://schemas.microsoft.com/office/drawing/2014/main" id="{397E070F-3D43-4E22-AA0E-0ECA6150C36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31469">
            <a:off x="6800167" y="6264658"/>
            <a:ext cx="1322765" cy="629133"/>
          </a:xfrm>
          <a:prstGeom prst="rect">
            <a:avLst/>
          </a:prstGeom>
        </p:spPr>
      </p:pic>
      <p:pic>
        <p:nvPicPr>
          <p:cNvPr id="6" name="Image 50">
            <a:extLst>
              <a:ext uri="{FF2B5EF4-FFF2-40B4-BE49-F238E27FC236}">
                <a16:creationId xmlns:a16="http://schemas.microsoft.com/office/drawing/2014/main" id="{D3BB1839-252C-516A-ADCC-7D9FA44B6F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31469">
            <a:off x="11099797" y="5853184"/>
            <a:ext cx="1246022" cy="561833"/>
          </a:xfrm>
          <a:prstGeom prst="rect">
            <a:avLst/>
          </a:prstGeom>
        </p:spPr>
      </p:pic>
      <p:pic>
        <p:nvPicPr>
          <p:cNvPr id="3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9A9A218E-E0A4-D8BB-CB1A-BCACBAA6D3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1469">
            <a:off x="2220552" y="5791006"/>
            <a:ext cx="1263738" cy="686188"/>
          </a:xfrm>
          <a:prstGeom prst="rect">
            <a:avLst/>
          </a:prstGeom>
        </p:spPr>
      </p:pic>
      <p:pic>
        <p:nvPicPr>
          <p:cNvPr id="7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17A9653F-23AD-83C0-DC98-EC1C585003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1469">
            <a:off x="1259002" y="4535459"/>
            <a:ext cx="1263738" cy="686188"/>
          </a:xfrm>
          <a:prstGeom prst="rect">
            <a:avLst/>
          </a:prstGeom>
        </p:spPr>
      </p:pic>
      <p:pic>
        <p:nvPicPr>
          <p:cNvPr id="9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81748FAC-D468-8EAE-CF9B-31D5A9ED1D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1469">
            <a:off x="953952" y="5274522"/>
            <a:ext cx="1263738" cy="68618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3FC6855-1F29-2698-715B-F6D711A8CC9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75585" y="2657145"/>
            <a:ext cx="1415286" cy="96344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9454021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EA4ED-AF50-8E0F-404F-64479CE95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0E3274B-395C-2245-3164-97D328CAAE5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7BDC88-EBB1-058A-7AE9-70418F5F83BA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727D4D2-52CA-A9A5-4F6A-205285947C6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972B89D-E484-D6F3-1584-9A8CFAB649B2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أكتبوا العدد المناسب للتمثيل.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C2CDC97-0D47-903E-E566-74FE9B01F81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323EDB8-EED3-C1F1-88E8-59EB9C6E7AB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5A80CD62-A069-C4AA-3489-AC9AFC48DF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17688"/>
            <a:ext cx="1036541" cy="691028"/>
          </a:xfrm>
          <a:prstGeom prst="rect">
            <a:avLst/>
          </a:prstGeom>
        </p:spPr>
      </p:pic>
      <p:pic>
        <p:nvPicPr>
          <p:cNvPr id="17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CBAE6296-140A-6C0B-1918-C55F55BC7A2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1469">
            <a:off x="2768807" y="3849828"/>
            <a:ext cx="1263738" cy="686188"/>
          </a:xfrm>
          <a:prstGeom prst="rect">
            <a:avLst/>
          </a:prstGeom>
        </p:spPr>
      </p:pic>
      <p:pic>
        <p:nvPicPr>
          <p:cNvPr id="22" name="Image 50">
            <a:extLst>
              <a:ext uri="{FF2B5EF4-FFF2-40B4-BE49-F238E27FC236}">
                <a16:creationId xmlns:a16="http://schemas.microsoft.com/office/drawing/2014/main" id="{3C9A4A08-188E-EB40-F59C-DDCBB5CF989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31469">
            <a:off x="9713934" y="3955852"/>
            <a:ext cx="1246022" cy="561833"/>
          </a:xfrm>
          <a:prstGeom prst="rect">
            <a:avLst/>
          </a:prstGeom>
        </p:spPr>
      </p:pic>
      <p:pic>
        <p:nvPicPr>
          <p:cNvPr id="25" name="Image 46">
            <a:extLst>
              <a:ext uri="{FF2B5EF4-FFF2-40B4-BE49-F238E27FC236}">
                <a16:creationId xmlns:a16="http://schemas.microsoft.com/office/drawing/2014/main" id="{7EB8E1C4-6F34-36E5-BD3E-B50433A4B67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31469">
            <a:off x="6196617" y="3922203"/>
            <a:ext cx="1322765" cy="629133"/>
          </a:xfrm>
          <a:prstGeom prst="rect">
            <a:avLst/>
          </a:prstGeom>
        </p:spPr>
      </p:pic>
      <p:pic>
        <p:nvPicPr>
          <p:cNvPr id="26" name="Image 50">
            <a:extLst>
              <a:ext uri="{FF2B5EF4-FFF2-40B4-BE49-F238E27FC236}">
                <a16:creationId xmlns:a16="http://schemas.microsoft.com/office/drawing/2014/main" id="{C0D29655-3EB2-4D7E-99A5-2DA4BAFA479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31469">
            <a:off x="9713934" y="4645684"/>
            <a:ext cx="1246022" cy="561833"/>
          </a:xfrm>
          <a:prstGeom prst="rect">
            <a:avLst/>
          </a:prstGeom>
        </p:spPr>
      </p:pic>
      <p:pic>
        <p:nvPicPr>
          <p:cNvPr id="28" name="Image 50">
            <a:extLst>
              <a:ext uri="{FF2B5EF4-FFF2-40B4-BE49-F238E27FC236}">
                <a16:creationId xmlns:a16="http://schemas.microsoft.com/office/drawing/2014/main" id="{256F57D5-5F15-D877-D12D-590F6C06B6F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31469">
            <a:off x="9713934" y="5307558"/>
            <a:ext cx="1246022" cy="561833"/>
          </a:xfrm>
          <a:prstGeom prst="rect">
            <a:avLst/>
          </a:prstGeom>
        </p:spPr>
      </p:pic>
      <p:pic>
        <p:nvPicPr>
          <p:cNvPr id="29" name="Image 50">
            <a:extLst>
              <a:ext uri="{FF2B5EF4-FFF2-40B4-BE49-F238E27FC236}">
                <a16:creationId xmlns:a16="http://schemas.microsoft.com/office/drawing/2014/main" id="{EF03DAFF-C0A3-D957-3BA3-D1B9A975288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31469">
            <a:off x="9763784" y="6031460"/>
            <a:ext cx="1246022" cy="561833"/>
          </a:xfrm>
          <a:prstGeom prst="rect">
            <a:avLst/>
          </a:prstGeom>
        </p:spPr>
      </p:pic>
      <p:pic>
        <p:nvPicPr>
          <p:cNvPr id="30" name="Image 50">
            <a:extLst>
              <a:ext uri="{FF2B5EF4-FFF2-40B4-BE49-F238E27FC236}">
                <a16:creationId xmlns:a16="http://schemas.microsoft.com/office/drawing/2014/main" id="{35A1B6CF-9ED0-8CDA-D789-D69983B541F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31469">
            <a:off x="9763784" y="6676019"/>
            <a:ext cx="1246022" cy="561833"/>
          </a:xfrm>
          <a:prstGeom prst="rect">
            <a:avLst/>
          </a:prstGeom>
        </p:spPr>
      </p:pic>
      <p:pic>
        <p:nvPicPr>
          <p:cNvPr id="31" name="Image 46">
            <a:extLst>
              <a:ext uri="{FF2B5EF4-FFF2-40B4-BE49-F238E27FC236}">
                <a16:creationId xmlns:a16="http://schemas.microsoft.com/office/drawing/2014/main" id="{9EA87DD5-CCB5-1296-5485-04EF497B303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31469">
            <a:off x="6211857" y="4678425"/>
            <a:ext cx="1322765" cy="629133"/>
          </a:xfrm>
          <a:prstGeom prst="rect">
            <a:avLst/>
          </a:prstGeom>
        </p:spPr>
      </p:pic>
      <p:pic>
        <p:nvPicPr>
          <p:cNvPr id="32" name="Image 46">
            <a:extLst>
              <a:ext uri="{FF2B5EF4-FFF2-40B4-BE49-F238E27FC236}">
                <a16:creationId xmlns:a16="http://schemas.microsoft.com/office/drawing/2014/main" id="{94E13A3B-29D8-DCEF-C9F9-717E79B456C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31469">
            <a:off x="6241690" y="5393553"/>
            <a:ext cx="1322765" cy="629133"/>
          </a:xfrm>
          <a:prstGeom prst="rect">
            <a:avLst/>
          </a:prstGeom>
        </p:spPr>
      </p:pic>
      <p:pic>
        <p:nvPicPr>
          <p:cNvPr id="33" name="Image 46">
            <a:extLst>
              <a:ext uri="{FF2B5EF4-FFF2-40B4-BE49-F238E27FC236}">
                <a16:creationId xmlns:a16="http://schemas.microsoft.com/office/drawing/2014/main" id="{43B96C7C-B39B-E103-2C66-883489B54EC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31469">
            <a:off x="6241690" y="6157480"/>
            <a:ext cx="1322765" cy="629133"/>
          </a:xfrm>
          <a:prstGeom prst="rect">
            <a:avLst/>
          </a:prstGeom>
        </p:spPr>
      </p:pic>
      <p:pic>
        <p:nvPicPr>
          <p:cNvPr id="34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A6F60F89-8CBF-323A-F7EA-59CF5C43F2A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1469">
            <a:off x="2768807" y="4659146"/>
            <a:ext cx="1263738" cy="686188"/>
          </a:xfrm>
          <a:prstGeom prst="rect">
            <a:avLst/>
          </a:prstGeom>
        </p:spPr>
      </p:pic>
      <p:pic>
        <p:nvPicPr>
          <p:cNvPr id="35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816D10FA-D787-0A9F-B82F-924965A5E6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1469">
            <a:off x="2808872" y="5471292"/>
            <a:ext cx="1263738" cy="686188"/>
          </a:xfrm>
          <a:prstGeom prst="rect">
            <a:avLst/>
          </a:prstGeom>
        </p:spPr>
      </p:pic>
      <p:pic>
        <p:nvPicPr>
          <p:cNvPr id="36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AA9BC855-08D5-31C9-5806-F9CA4CD6D2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1469">
            <a:off x="2808872" y="6301420"/>
            <a:ext cx="1263738" cy="686188"/>
          </a:xfrm>
          <a:prstGeom prst="rect">
            <a:avLst/>
          </a:prstGeom>
        </p:spPr>
      </p:pic>
      <p:pic>
        <p:nvPicPr>
          <p:cNvPr id="37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FF29A6E2-D739-92DD-7CF7-68F2E80C1D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1469">
            <a:off x="2808872" y="7118396"/>
            <a:ext cx="1263738" cy="686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2231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7F8EED-FA59-7808-63B3-7218A288B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7CA732-D7EF-0A74-A4B7-5F605FF7A76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1E1BE3-7F75-B455-6EC0-89AB3A3532E7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694A401-EC68-E3E5-2EF6-0C9EBD0E71B6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B1A5585-6661-85D6-D016-BD4A55ABF052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أرفعوا الألواح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 مع تقديم تغذية راجعة.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9B00A5B-1EE1-454C-4D86-A7011DCA3D8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094C86E-5977-0E66-46FF-5417DF4E8EC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CC83377E-692A-199E-F086-202D7A0EB59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93D20E50-7224-FEDD-4A04-26009A3944CC}"/>
              </a:ext>
            </a:extLst>
          </p:cNvPr>
          <p:cNvSpPr/>
          <p:nvPr/>
        </p:nvSpPr>
        <p:spPr>
          <a:xfrm>
            <a:off x="3886199" y="4762500"/>
            <a:ext cx="5943602" cy="191164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3800" b="1" dirty="0">
                <a:solidFill>
                  <a:srgbClr val="FF0000"/>
                </a:solidFill>
              </a:rPr>
              <a:t>545</a:t>
            </a:r>
            <a:endParaRPr lang="fr-FR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2639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3A97BC-108D-3ABB-870B-5DC51CC9F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FBB88BF-E4DB-BCF9-49BD-59B6C70DE18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5EA2A5D-F383-41BE-4C01-F5CC0B6454BD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26A394-CEB3-40EC-EC40-631D47BB0F7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4D50079-4BFD-ED1D-78E0-41CEF1DE9AD2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العدد المناسب للتمثيل.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8D42AE2-59EA-65CD-B568-CD839A9B8D1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DA15F21-EF10-91DF-89AE-F4ED2AEB456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74341293-710C-AD36-8114-33B63E9D84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17688"/>
            <a:ext cx="1036541" cy="691028"/>
          </a:xfrm>
          <a:prstGeom prst="rect">
            <a:avLst/>
          </a:prstGeom>
        </p:spPr>
      </p:pic>
      <p:pic>
        <p:nvPicPr>
          <p:cNvPr id="25" name="Image 46">
            <a:extLst>
              <a:ext uri="{FF2B5EF4-FFF2-40B4-BE49-F238E27FC236}">
                <a16:creationId xmlns:a16="http://schemas.microsoft.com/office/drawing/2014/main" id="{EF0130F7-62A4-1027-15F3-6F6E773777E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164641">
            <a:off x="6467750" y="3960859"/>
            <a:ext cx="1322765" cy="629133"/>
          </a:xfrm>
          <a:prstGeom prst="rect">
            <a:avLst/>
          </a:prstGeom>
        </p:spPr>
      </p:pic>
      <p:pic>
        <p:nvPicPr>
          <p:cNvPr id="26" name="Image 50">
            <a:extLst>
              <a:ext uri="{FF2B5EF4-FFF2-40B4-BE49-F238E27FC236}">
                <a16:creationId xmlns:a16="http://schemas.microsoft.com/office/drawing/2014/main" id="{97F6A506-193F-7DD2-88E2-D9D9A86EC7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164641">
            <a:off x="9985067" y="4684340"/>
            <a:ext cx="1246022" cy="561833"/>
          </a:xfrm>
          <a:prstGeom prst="rect">
            <a:avLst/>
          </a:prstGeom>
        </p:spPr>
      </p:pic>
      <p:pic>
        <p:nvPicPr>
          <p:cNvPr id="28" name="Image 50">
            <a:extLst>
              <a:ext uri="{FF2B5EF4-FFF2-40B4-BE49-F238E27FC236}">
                <a16:creationId xmlns:a16="http://schemas.microsoft.com/office/drawing/2014/main" id="{AF3D83FB-434B-CB85-61F9-5731D79F97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164641">
            <a:off x="9985067" y="5346214"/>
            <a:ext cx="1246022" cy="561833"/>
          </a:xfrm>
          <a:prstGeom prst="rect">
            <a:avLst/>
          </a:prstGeom>
        </p:spPr>
      </p:pic>
      <p:pic>
        <p:nvPicPr>
          <p:cNvPr id="29" name="Image 50">
            <a:extLst>
              <a:ext uri="{FF2B5EF4-FFF2-40B4-BE49-F238E27FC236}">
                <a16:creationId xmlns:a16="http://schemas.microsoft.com/office/drawing/2014/main" id="{80398796-6077-A083-BBB8-F1D8F25632C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164641">
            <a:off x="10034917" y="6070116"/>
            <a:ext cx="1246022" cy="561833"/>
          </a:xfrm>
          <a:prstGeom prst="rect">
            <a:avLst/>
          </a:prstGeom>
        </p:spPr>
      </p:pic>
      <p:pic>
        <p:nvPicPr>
          <p:cNvPr id="30" name="Image 50">
            <a:extLst>
              <a:ext uri="{FF2B5EF4-FFF2-40B4-BE49-F238E27FC236}">
                <a16:creationId xmlns:a16="http://schemas.microsoft.com/office/drawing/2014/main" id="{51C08234-2086-582C-0B46-59E1485A428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164641">
            <a:off x="10034917" y="6714675"/>
            <a:ext cx="1246022" cy="561833"/>
          </a:xfrm>
          <a:prstGeom prst="rect">
            <a:avLst/>
          </a:prstGeom>
        </p:spPr>
      </p:pic>
      <p:pic>
        <p:nvPicPr>
          <p:cNvPr id="31" name="Image 46">
            <a:extLst>
              <a:ext uri="{FF2B5EF4-FFF2-40B4-BE49-F238E27FC236}">
                <a16:creationId xmlns:a16="http://schemas.microsoft.com/office/drawing/2014/main" id="{5BB95651-CBB6-A883-5BAE-836E8C505A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164641">
            <a:off x="6482990" y="4717081"/>
            <a:ext cx="1322765" cy="629133"/>
          </a:xfrm>
          <a:prstGeom prst="rect">
            <a:avLst/>
          </a:prstGeom>
        </p:spPr>
      </p:pic>
      <p:pic>
        <p:nvPicPr>
          <p:cNvPr id="32" name="Image 46">
            <a:extLst>
              <a:ext uri="{FF2B5EF4-FFF2-40B4-BE49-F238E27FC236}">
                <a16:creationId xmlns:a16="http://schemas.microsoft.com/office/drawing/2014/main" id="{AD839309-F5F6-B2BE-C90C-2E131C13A63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164641">
            <a:off x="6512823" y="5432209"/>
            <a:ext cx="1322765" cy="629133"/>
          </a:xfrm>
          <a:prstGeom prst="rect">
            <a:avLst/>
          </a:prstGeom>
        </p:spPr>
      </p:pic>
      <p:pic>
        <p:nvPicPr>
          <p:cNvPr id="33" name="Image 46">
            <a:extLst>
              <a:ext uri="{FF2B5EF4-FFF2-40B4-BE49-F238E27FC236}">
                <a16:creationId xmlns:a16="http://schemas.microsoft.com/office/drawing/2014/main" id="{F0EC0D49-C2B4-80DF-1BB1-C2A0EE71E65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164641">
            <a:off x="6512823" y="6196136"/>
            <a:ext cx="1322765" cy="629133"/>
          </a:xfrm>
          <a:prstGeom prst="rect">
            <a:avLst/>
          </a:prstGeom>
        </p:spPr>
      </p:pic>
      <p:pic>
        <p:nvPicPr>
          <p:cNvPr id="35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1EB954E4-0177-2B85-116A-D9E1F668AE9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4641">
            <a:off x="3080005" y="5509948"/>
            <a:ext cx="1263738" cy="686188"/>
          </a:xfrm>
          <a:prstGeom prst="rect">
            <a:avLst/>
          </a:prstGeom>
        </p:spPr>
      </p:pic>
      <p:pic>
        <p:nvPicPr>
          <p:cNvPr id="36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DFB09480-FCA0-8560-BD2A-197F102415B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4641">
            <a:off x="3080005" y="6340076"/>
            <a:ext cx="1263738" cy="686188"/>
          </a:xfrm>
          <a:prstGeom prst="rect">
            <a:avLst/>
          </a:prstGeom>
        </p:spPr>
      </p:pic>
      <p:pic>
        <p:nvPicPr>
          <p:cNvPr id="37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2D1272CE-1EB9-6E9D-F11B-A7FD32FB2AC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4641">
            <a:off x="3080005" y="7157052"/>
            <a:ext cx="1263738" cy="686188"/>
          </a:xfrm>
          <a:prstGeom prst="rect">
            <a:avLst/>
          </a:prstGeom>
        </p:spPr>
      </p:pic>
      <p:pic>
        <p:nvPicPr>
          <p:cNvPr id="3" name="Image 46">
            <a:extLst>
              <a:ext uri="{FF2B5EF4-FFF2-40B4-BE49-F238E27FC236}">
                <a16:creationId xmlns:a16="http://schemas.microsoft.com/office/drawing/2014/main" id="{32591B93-ACC4-5CB5-0563-9E20E183C5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164641">
            <a:off x="6558312" y="6952443"/>
            <a:ext cx="1322765" cy="629133"/>
          </a:xfrm>
          <a:prstGeom prst="rect">
            <a:avLst/>
          </a:prstGeom>
        </p:spPr>
      </p:pic>
      <p:pic>
        <p:nvPicPr>
          <p:cNvPr id="4" name="Image 46">
            <a:extLst>
              <a:ext uri="{FF2B5EF4-FFF2-40B4-BE49-F238E27FC236}">
                <a16:creationId xmlns:a16="http://schemas.microsoft.com/office/drawing/2014/main" id="{E1D244F8-D4B1-18AF-D8FB-EE0A98EA48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164641">
            <a:off x="6467750" y="3213703"/>
            <a:ext cx="1322765" cy="629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0169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5187C-5321-3D55-D197-85AD8579C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A9EF796-3EDB-6725-3EA2-794C28473B2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97BDAF2-B5F7-C5C3-4E83-F0583ADFCAC3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24D0F6A-9E04-31CF-AC3B-81EAE4AB012E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4F38C2-623D-A5A6-DDEA-5D00C52F9E76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أرفعوا الألواح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 مع تقديم تغذية راجعة.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AC8530F-DB66-5494-2342-B8CB6E01D78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EEC8A09-39B1-B0FF-FCA4-C718DE55CD1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E307AD4D-42D1-636C-2228-FE7D2FBF23B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95262120-ECDF-6B0A-9550-8D303ADBA797}"/>
              </a:ext>
            </a:extLst>
          </p:cNvPr>
          <p:cNvSpPr/>
          <p:nvPr/>
        </p:nvSpPr>
        <p:spPr>
          <a:xfrm>
            <a:off x="3886199" y="4762500"/>
            <a:ext cx="5943602" cy="191164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3800" b="1" dirty="0">
                <a:solidFill>
                  <a:srgbClr val="FF0000"/>
                </a:solidFill>
              </a:rPr>
              <a:t>364</a:t>
            </a:r>
            <a:endParaRPr lang="fr-FR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4991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6A7DC-BAC4-7CA9-271E-124400A69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A20898-27EC-74C8-F437-33F43D3C916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9289BBB-FC1E-65BD-D609-3A2A0175FEAD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A6A9363-7459-75D4-A708-F055D078411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1A3B0AF-85EC-4882-A555-2F90AA312E3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العدد المناسب للتمثيل كتابة جمعية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DC3AD29-3DC8-1660-3C57-3DA8FE8A21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D8FA6D4-2D37-CE62-7DB7-A2DC867CCFD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BFE5988-152B-CD6C-07C7-C038C22E82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17688"/>
            <a:ext cx="1036541" cy="691028"/>
          </a:xfrm>
          <a:prstGeom prst="rect">
            <a:avLst/>
          </a:prstGeom>
        </p:spPr>
      </p:pic>
      <p:pic>
        <p:nvPicPr>
          <p:cNvPr id="25" name="Image 46">
            <a:extLst>
              <a:ext uri="{FF2B5EF4-FFF2-40B4-BE49-F238E27FC236}">
                <a16:creationId xmlns:a16="http://schemas.microsoft.com/office/drawing/2014/main" id="{EC39A7B1-CB2D-FC3B-787F-1877A7E9CF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6196617" y="3700415"/>
            <a:ext cx="1322765" cy="629133"/>
          </a:xfrm>
          <a:prstGeom prst="rect">
            <a:avLst/>
          </a:prstGeom>
        </p:spPr>
      </p:pic>
      <p:pic>
        <p:nvPicPr>
          <p:cNvPr id="28" name="Image 50">
            <a:extLst>
              <a:ext uri="{FF2B5EF4-FFF2-40B4-BE49-F238E27FC236}">
                <a16:creationId xmlns:a16="http://schemas.microsoft.com/office/drawing/2014/main" id="{8490DAA9-6AE5-C337-41CA-6F39643EDE2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9713934" y="5085770"/>
            <a:ext cx="1246022" cy="561833"/>
          </a:xfrm>
          <a:prstGeom prst="rect">
            <a:avLst/>
          </a:prstGeom>
        </p:spPr>
      </p:pic>
      <p:pic>
        <p:nvPicPr>
          <p:cNvPr id="29" name="Image 50">
            <a:extLst>
              <a:ext uri="{FF2B5EF4-FFF2-40B4-BE49-F238E27FC236}">
                <a16:creationId xmlns:a16="http://schemas.microsoft.com/office/drawing/2014/main" id="{0EA9C6E0-E90C-F11E-E245-E83072A0572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9763784" y="5809672"/>
            <a:ext cx="1246022" cy="561833"/>
          </a:xfrm>
          <a:prstGeom prst="rect">
            <a:avLst/>
          </a:prstGeom>
        </p:spPr>
      </p:pic>
      <p:pic>
        <p:nvPicPr>
          <p:cNvPr id="30" name="Image 50">
            <a:extLst>
              <a:ext uri="{FF2B5EF4-FFF2-40B4-BE49-F238E27FC236}">
                <a16:creationId xmlns:a16="http://schemas.microsoft.com/office/drawing/2014/main" id="{309A6B96-8973-A10A-BF36-369B0625ACD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9763784" y="6454231"/>
            <a:ext cx="1246022" cy="561833"/>
          </a:xfrm>
          <a:prstGeom prst="rect">
            <a:avLst/>
          </a:prstGeom>
        </p:spPr>
      </p:pic>
      <p:pic>
        <p:nvPicPr>
          <p:cNvPr id="31" name="Image 46">
            <a:extLst>
              <a:ext uri="{FF2B5EF4-FFF2-40B4-BE49-F238E27FC236}">
                <a16:creationId xmlns:a16="http://schemas.microsoft.com/office/drawing/2014/main" id="{845B1480-852E-9974-2931-1E167AB8217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6211857" y="4456637"/>
            <a:ext cx="1322765" cy="629133"/>
          </a:xfrm>
          <a:prstGeom prst="rect">
            <a:avLst/>
          </a:prstGeom>
        </p:spPr>
      </p:pic>
      <p:pic>
        <p:nvPicPr>
          <p:cNvPr id="32" name="Image 46">
            <a:extLst>
              <a:ext uri="{FF2B5EF4-FFF2-40B4-BE49-F238E27FC236}">
                <a16:creationId xmlns:a16="http://schemas.microsoft.com/office/drawing/2014/main" id="{9D23D394-9160-3FF1-5686-52E9503C7AF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6241690" y="5171765"/>
            <a:ext cx="1322765" cy="629133"/>
          </a:xfrm>
          <a:prstGeom prst="rect">
            <a:avLst/>
          </a:prstGeom>
        </p:spPr>
      </p:pic>
      <p:pic>
        <p:nvPicPr>
          <p:cNvPr id="33" name="Image 46">
            <a:extLst>
              <a:ext uri="{FF2B5EF4-FFF2-40B4-BE49-F238E27FC236}">
                <a16:creationId xmlns:a16="http://schemas.microsoft.com/office/drawing/2014/main" id="{8FC2AAF6-D1D4-C153-0509-EE375B4014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6241690" y="5935692"/>
            <a:ext cx="1322765" cy="629133"/>
          </a:xfrm>
          <a:prstGeom prst="rect">
            <a:avLst/>
          </a:prstGeom>
        </p:spPr>
      </p:pic>
      <p:pic>
        <p:nvPicPr>
          <p:cNvPr id="36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011E8A93-8537-E972-2C4E-7EE1D909F2D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432">
            <a:off x="2808872" y="6079632"/>
            <a:ext cx="1263738" cy="686188"/>
          </a:xfrm>
          <a:prstGeom prst="rect">
            <a:avLst/>
          </a:prstGeom>
        </p:spPr>
      </p:pic>
      <p:pic>
        <p:nvPicPr>
          <p:cNvPr id="37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78B50318-FBFF-974A-7E08-8284FA2CE5E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432">
            <a:off x="2808872" y="6896608"/>
            <a:ext cx="1263738" cy="686188"/>
          </a:xfrm>
          <a:prstGeom prst="rect">
            <a:avLst/>
          </a:prstGeom>
        </p:spPr>
      </p:pic>
      <p:pic>
        <p:nvPicPr>
          <p:cNvPr id="3" name="Image 46">
            <a:extLst>
              <a:ext uri="{FF2B5EF4-FFF2-40B4-BE49-F238E27FC236}">
                <a16:creationId xmlns:a16="http://schemas.microsoft.com/office/drawing/2014/main" id="{1EC06724-7FE8-0B83-A66F-C953271177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6287179" y="6691999"/>
            <a:ext cx="1322765" cy="629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5887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4347D9-9833-EEBA-9890-43CF65584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E469782-3A34-7954-FBA2-0A0D749A8B5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9BECD0B-2E3D-F078-26FB-8A50504CC113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2F0BF30-7D05-4792-90A0-AF3BE90A93B5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6CF730-D8A6-DA27-D49E-83B9221001E4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أرفعوا الألواح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 مع تقديم تغذية راجعة.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8B680E3-4F4F-5E38-63B4-D5D7678BF32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A7F77D2-B6BC-924E-DA3A-FEB21D18B52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A45AADCE-CC37-7044-360F-E307C5B1E26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DE3BEA90-03B1-AE57-98C8-58AA624806EE}"/>
              </a:ext>
            </a:extLst>
          </p:cNvPr>
          <p:cNvSpPr/>
          <p:nvPr/>
        </p:nvSpPr>
        <p:spPr>
          <a:xfrm>
            <a:off x="3200400" y="4762500"/>
            <a:ext cx="8077200" cy="191164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rgbClr val="FF0000"/>
                </a:solidFill>
              </a:rPr>
              <a:t>200  +  50  +  3</a:t>
            </a:r>
          </a:p>
        </p:txBody>
      </p:sp>
    </p:spTree>
    <p:extLst>
      <p:ext uri="{BB962C8B-B14F-4D97-AF65-F5344CB8AC3E}">
        <p14:creationId xmlns:p14="http://schemas.microsoft.com/office/powerpoint/2010/main" val="11500328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DF8861-7CEF-AEB9-0641-2664FBF85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3691F89-FD2D-D3E0-39F7-6046779E18C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77C367D-E769-E6D4-EB0E-1B85745E7C3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5DCE2CF-1A9E-E069-22AE-12B6EB8B9FD6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A8C17F6-531F-7B32-2945-708753EDC28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العدد المناسب للتمثيل كتابة جمعية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7065912-1468-9D10-2786-C644DA88A90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F5CBF904-1E85-8ADF-C231-BAC0221C73F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743FFFFB-CCE1-AB42-F3FE-FBFE331A9D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17688"/>
            <a:ext cx="1036541" cy="691028"/>
          </a:xfrm>
          <a:prstGeom prst="rect">
            <a:avLst/>
          </a:prstGeom>
        </p:spPr>
      </p:pic>
      <p:pic>
        <p:nvPicPr>
          <p:cNvPr id="29" name="Image 50">
            <a:extLst>
              <a:ext uri="{FF2B5EF4-FFF2-40B4-BE49-F238E27FC236}">
                <a16:creationId xmlns:a16="http://schemas.microsoft.com/office/drawing/2014/main" id="{53C3528E-67A0-7C91-013E-E48E1D74F7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847345">
            <a:off x="10009491" y="5715535"/>
            <a:ext cx="1246022" cy="561833"/>
          </a:xfrm>
          <a:prstGeom prst="rect">
            <a:avLst/>
          </a:prstGeom>
        </p:spPr>
      </p:pic>
      <p:pic>
        <p:nvPicPr>
          <p:cNvPr id="30" name="Image 50">
            <a:extLst>
              <a:ext uri="{FF2B5EF4-FFF2-40B4-BE49-F238E27FC236}">
                <a16:creationId xmlns:a16="http://schemas.microsoft.com/office/drawing/2014/main" id="{0FC89723-6A73-0AB4-7B54-A7CDDABA9C6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847345">
            <a:off x="10009491" y="6360094"/>
            <a:ext cx="1246022" cy="561833"/>
          </a:xfrm>
          <a:prstGeom prst="rect">
            <a:avLst/>
          </a:prstGeom>
        </p:spPr>
      </p:pic>
      <p:pic>
        <p:nvPicPr>
          <p:cNvPr id="31" name="Image 46">
            <a:extLst>
              <a:ext uri="{FF2B5EF4-FFF2-40B4-BE49-F238E27FC236}">
                <a16:creationId xmlns:a16="http://schemas.microsoft.com/office/drawing/2014/main" id="{129E8D8E-9A5D-26BB-0FA9-1875672371F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847345">
            <a:off x="6457564" y="4362500"/>
            <a:ext cx="1322765" cy="629133"/>
          </a:xfrm>
          <a:prstGeom prst="rect">
            <a:avLst/>
          </a:prstGeom>
        </p:spPr>
      </p:pic>
      <p:pic>
        <p:nvPicPr>
          <p:cNvPr id="32" name="Image 46">
            <a:extLst>
              <a:ext uri="{FF2B5EF4-FFF2-40B4-BE49-F238E27FC236}">
                <a16:creationId xmlns:a16="http://schemas.microsoft.com/office/drawing/2014/main" id="{3BF89AC6-50BE-092F-2658-D466550571C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847345">
            <a:off x="6487397" y="5077628"/>
            <a:ext cx="1322765" cy="629133"/>
          </a:xfrm>
          <a:prstGeom prst="rect">
            <a:avLst/>
          </a:prstGeom>
        </p:spPr>
      </p:pic>
      <p:pic>
        <p:nvPicPr>
          <p:cNvPr id="33" name="Image 46">
            <a:extLst>
              <a:ext uri="{FF2B5EF4-FFF2-40B4-BE49-F238E27FC236}">
                <a16:creationId xmlns:a16="http://schemas.microsoft.com/office/drawing/2014/main" id="{2E325FFF-5FE1-DBF7-B99D-5A2A71E937E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847345">
            <a:off x="6487397" y="5841555"/>
            <a:ext cx="1322765" cy="629133"/>
          </a:xfrm>
          <a:prstGeom prst="rect">
            <a:avLst/>
          </a:prstGeom>
        </p:spPr>
      </p:pic>
      <p:pic>
        <p:nvPicPr>
          <p:cNvPr id="36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2BC280F8-BD72-D024-8049-658A1FFB658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7345">
            <a:off x="3054579" y="5985495"/>
            <a:ext cx="1263738" cy="686188"/>
          </a:xfrm>
          <a:prstGeom prst="rect">
            <a:avLst/>
          </a:prstGeom>
        </p:spPr>
      </p:pic>
      <p:pic>
        <p:nvPicPr>
          <p:cNvPr id="37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E4BC452B-70BA-4A98-1302-2FDB2E1207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7345">
            <a:off x="3054579" y="6802471"/>
            <a:ext cx="1263738" cy="686188"/>
          </a:xfrm>
          <a:prstGeom prst="rect">
            <a:avLst/>
          </a:prstGeom>
        </p:spPr>
      </p:pic>
      <p:pic>
        <p:nvPicPr>
          <p:cNvPr id="3" name="Image 46">
            <a:extLst>
              <a:ext uri="{FF2B5EF4-FFF2-40B4-BE49-F238E27FC236}">
                <a16:creationId xmlns:a16="http://schemas.microsoft.com/office/drawing/2014/main" id="{61CF165E-2D65-8F13-16A8-FEE48C19DE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847345">
            <a:off x="6532886" y="6597862"/>
            <a:ext cx="1322765" cy="629133"/>
          </a:xfrm>
          <a:prstGeom prst="rect">
            <a:avLst/>
          </a:prstGeom>
        </p:spPr>
      </p:pic>
      <p:pic>
        <p:nvPicPr>
          <p:cNvPr id="4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4BC0FA06-F60F-822E-39F6-CCF708777F3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7345">
            <a:off x="3054579" y="5168519"/>
            <a:ext cx="1263738" cy="686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0337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A06F4-89B1-4BF9-D5CD-AE81B9752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54EA75E-A23D-A44E-6A7D-F20516E5B1A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E5029EA-8835-B36E-939F-FFEC1CCCA82E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C2C9CCB-5754-7C77-A677-4DA6B10FCF7B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B22733-C5A0-53C4-6AC2-2BCD8A0DD86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أرفعوا الألواح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 مع تقديم تغذية راجعة.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A091654-A167-377C-E399-81A10BEB0D0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2D80678-0C92-9C3E-5226-6980B01219A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B5248E9C-472C-64AC-E151-95F767035B9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B0983DCD-4917-BBAC-E873-BED4D6E673F5}"/>
              </a:ext>
            </a:extLst>
          </p:cNvPr>
          <p:cNvSpPr/>
          <p:nvPr/>
        </p:nvSpPr>
        <p:spPr>
          <a:xfrm>
            <a:off x="2971800" y="4762500"/>
            <a:ext cx="8153400" cy="191164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rgbClr val="FF0000"/>
                </a:solidFill>
              </a:rPr>
              <a:t>300  +  40  +  2</a:t>
            </a:r>
          </a:p>
        </p:txBody>
      </p:sp>
    </p:spTree>
    <p:extLst>
      <p:ext uri="{BB962C8B-B14F-4D97-AF65-F5344CB8AC3E}">
        <p14:creationId xmlns:p14="http://schemas.microsoft.com/office/powerpoint/2010/main" val="20749370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عمليات جمع احتفاظ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E9C9786-E5C7-80D7-1E58-3CA3592AF9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وتفكيك الأعداد من 0 إلى  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باحتفاظ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 الأستاذ كيفية وضع وإنجاز عملية جمع في الأعداد من 0 إلى 99 باستخدام الخشيبات والحزم.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 descr="Une image contenant capture d’écran, Rectangle, cadre photo, art&#10;&#10;Le contenu généré par l’IA peut être incorrect.">
            <a:extLst>
              <a:ext uri="{FF2B5EF4-FFF2-40B4-BE49-F238E27FC236}">
                <a16:creationId xmlns:a16="http://schemas.microsoft.com/office/drawing/2014/main" id="{A1AD1417-4549-23D2-B09A-FE6161082D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8" b="30357"/>
          <a:stretch>
            <a:fillRect/>
          </a:stretch>
        </p:blipFill>
        <p:spPr>
          <a:xfrm>
            <a:off x="1676400" y="4241335"/>
            <a:ext cx="3922684" cy="2059642"/>
          </a:xfrm>
          <a:prstGeom prst="rect">
            <a:avLst/>
          </a:prstGeom>
        </p:spPr>
      </p:pic>
      <p:pic>
        <p:nvPicPr>
          <p:cNvPr id="11" name="Picture 1833790261">
            <a:extLst>
              <a:ext uri="{FF2B5EF4-FFF2-40B4-BE49-F238E27FC236}">
                <a16:creationId xmlns:a16="http://schemas.microsoft.com/office/drawing/2014/main" id="{7D80545A-851F-F465-9EE5-4B2E45B78D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0876" y="4593149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259194390">
            <a:extLst>
              <a:ext uri="{FF2B5EF4-FFF2-40B4-BE49-F238E27FC236}">
                <a16:creationId xmlns:a16="http://schemas.microsoft.com/office/drawing/2014/main" id="{1DB8CC71-5CF8-8869-64F1-B6FFDCC8C88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345" y="4596324"/>
            <a:ext cx="337444" cy="1206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833790261">
            <a:extLst>
              <a:ext uri="{FF2B5EF4-FFF2-40B4-BE49-F238E27FC236}">
                <a16:creationId xmlns:a16="http://schemas.microsoft.com/office/drawing/2014/main" id="{4E36A5DB-0E4B-6295-1E1B-6002CC4553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387" y="4593149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A2A89968-BAE2-1EB2-E95C-FD0BE21832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3591" y="4593149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Image 17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A01492AD-5665-7A79-99F5-AFC91DE732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954" y="4203161"/>
            <a:ext cx="5370846" cy="47625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370326" y="5241736"/>
            <a:ext cx="35609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صغرى يقوم المتعلمون بالتدرب على انجاز عمليات جمع بدون احتفاظ باستعمال الخشيبات والحزم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pic>
        <p:nvPicPr>
          <p:cNvPr id="5" name="Image 4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74092D0-3822-5A4B-EF48-18696BBCCD3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547" y="6150852"/>
            <a:ext cx="4762500" cy="317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712A5-57E7-7ACF-8D41-689CC2A9F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21D61B1-D458-E658-49D2-083D9874DD4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FD4704B-19E6-25E8-CE0F-0BA77D0AE697}"/>
              </a:ext>
            </a:extLst>
          </p:cNvPr>
          <p:cNvSpPr/>
          <p:nvPr/>
        </p:nvSpPr>
        <p:spPr>
          <a:xfrm>
            <a:off x="275854" y="3467100"/>
            <a:ext cx="13164293" cy="6477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B8318F-47B5-7B19-B9DF-BA46234A9781}"/>
              </a:ext>
            </a:extLst>
          </p:cNvPr>
          <p:cNvSpPr/>
          <p:nvPr/>
        </p:nvSpPr>
        <p:spPr>
          <a:xfrm>
            <a:off x="-1" y="796747"/>
            <a:ext cx="13716001" cy="23274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DDD3A6-7B28-C00F-F239-666638C2C2AB}"/>
              </a:ext>
            </a:extLst>
          </p:cNvPr>
          <p:cNvSpPr txBox="1"/>
          <p:nvPr/>
        </p:nvSpPr>
        <p:spPr>
          <a:xfrm>
            <a:off x="1905000" y="863026"/>
            <a:ext cx="10534617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ينجز المتعلمون ما يلي.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المجموعة الأولى: 45+27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المجموعة الثانية: 34+16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المجموعة الثالثة: 25+37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المجموعة الرابعة: 45+19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93DD965-E8E1-B684-0BD2-B4CAFD2181C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F28C1B7-1506-24E2-1899-51157804FAB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384E1391-BF81-6BFD-DF00-81F77415004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4059" y="4170856"/>
            <a:ext cx="6187882" cy="4125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6414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3505201" y="3941147"/>
            <a:ext cx="6568596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91592E37-3635-C217-8AE4-3F7B160BDA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744434" y="6031763"/>
            <a:ext cx="2138311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كريم 45 قصة وأهداه أستاذ اللغة العربية 17 قصة جديدة. كم عدد القصص الذي أصبح لدى  كريم؟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ماذا اشترى كريم؟ من أهداه قصصا جديدة؟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كريم 45 قصة وأهداه استاذ اللغة العربية 17 قصة جديدة. كم  عدد القصص الذي أصبح لدى  كريم؟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9920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كريم 45 قصة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أهداه الأستاذ 17 قصة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B55FC7A9-7EDD-489D-E51D-4F32BB8366C8}"/>
              </a:ext>
            </a:extLst>
          </p:cNvPr>
          <p:cNvSpPr/>
          <p:nvPr/>
        </p:nvSpPr>
        <p:spPr>
          <a:xfrm>
            <a:off x="7210221" y="346486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كريم 45 قصة وأهداه استاذ اللغة العربية 17 قصة جديدة. كم  عدد القصص الذي أصبح لدى  كريم؟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0CF91D-8F1C-5CB0-2238-E8013FF6F9E5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كريم 45 قصة وأهداه استاذ اللغة العربية 17 قصة جديدة. كم  عدد القصص الذي أصبح لدى  كريم؟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القصص الذي أصبح لدى كريم.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15BEB98-8D32-FA76-92FA-80A659FF78EC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كريم 45 قصة وأهداه استاذ اللغة العربية 17 قصة جديدة. كم  عدد القصص الذي أصبح لدى  كريم؟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4A85024-F137-B5EE-066C-EB61C2DEE591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كريم 45 قصة وأهداه استاذ اللغة العربية 17 قصة جديدة. كم  عدد القصص الذي أصبح لدى  كريم؟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6ADB1BD-3634-AB70-20C3-7018A46C92F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0015" t="11904" r="882"/>
          <a:stretch>
            <a:fillRect/>
          </a:stretch>
        </p:blipFill>
        <p:spPr>
          <a:xfrm>
            <a:off x="7172870" y="4537573"/>
            <a:ext cx="1445816" cy="200905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F41B001-A655-7D15-64E3-C16F2E73AEF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255" y="4765805"/>
            <a:ext cx="1533393" cy="1411209"/>
          </a:xfrm>
          <a:prstGeom prst="rect">
            <a:avLst/>
          </a:prstGeom>
        </p:spPr>
      </p:pic>
      <p:pic>
        <p:nvPicPr>
          <p:cNvPr id="14" name="Image 5">
            <a:extLst>
              <a:ext uri="{FF2B5EF4-FFF2-40B4-BE49-F238E27FC236}">
                <a16:creationId xmlns:a16="http://schemas.microsoft.com/office/drawing/2014/main" id="{666A8D99-8988-3711-0F48-76785DE3A5A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18534"/>
          <a:stretch>
            <a:fillRect/>
          </a:stretch>
        </p:blipFill>
        <p:spPr>
          <a:xfrm>
            <a:off x="5785393" y="7098576"/>
            <a:ext cx="1141118" cy="1086413"/>
          </a:xfrm>
          <a:prstGeom prst="rect">
            <a:avLst/>
          </a:prstGeom>
        </p:spPr>
      </p:pic>
      <p:pic>
        <p:nvPicPr>
          <p:cNvPr id="16" name="Image 50">
            <a:extLst>
              <a:ext uri="{FF2B5EF4-FFF2-40B4-BE49-F238E27FC236}">
                <a16:creationId xmlns:a16="http://schemas.microsoft.com/office/drawing/2014/main" id="{827B193D-7815-BD17-4CC8-3913932591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7419308" y="7248878"/>
            <a:ext cx="1246022" cy="561833"/>
          </a:xfrm>
          <a:prstGeom prst="rect">
            <a:avLst/>
          </a:prstGeom>
        </p:spPr>
      </p:pic>
      <p:pic>
        <p:nvPicPr>
          <p:cNvPr id="17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F998632D-51BF-994C-02D7-797A6804390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432">
            <a:off x="7524890" y="6482476"/>
            <a:ext cx="1263738" cy="686188"/>
          </a:xfrm>
          <a:prstGeom prst="rect">
            <a:avLst/>
          </a:prstGeom>
        </p:spPr>
      </p:pic>
      <p:pic>
        <p:nvPicPr>
          <p:cNvPr id="18" name="Image 46">
            <a:extLst>
              <a:ext uri="{FF2B5EF4-FFF2-40B4-BE49-F238E27FC236}">
                <a16:creationId xmlns:a16="http://schemas.microsoft.com/office/drawing/2014/main" id="{CDEA17DA-09C5-F2AF-52A4-938F8EB4828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7427642" y="6832132"/>
            <a:ext cx="1322765" cy="629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990600" y="4336351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كريم 45 قصة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أهداه الأستاذ 17 قصة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القصص الذي أصبح لديه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905981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الجمع.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11598468-C5E7-EDD8-3875-F2B99AE544B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كريم 45 قصة وأهداه استاذ اللغة العربية 17 قصة جديدة. كم  عدد القصص الذي أصبح لدى  كريم؟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86E7AB6-451C-35E2-7DBE-6B18C1251D05}"/>
              </a:ext>
            </a:extLst>
          </p:cNvPr>
          <p:cNvSpPr/>
          <p:nvPr/>
        </p:nvSpPr>
        <p:spPr>
          <a:xfrm>
            <a:off x="441612" y="5147311"/>
            <a:ext cx="7178388" cy="2049778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القصص الذي يملكه كريم.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F7D5CB6E-568C-2CBF-AF7C-F751AEE6EB40}"/>
              </a:ext>
            </a:extLst>
          </p:cNvPr>
          <p:cNvSpPr/>
          <p:nvPr/>
        </p:nvSpPr>
        <p:spPr>
          <a:xfrm>
            <a:off x="381001" y="3038013"/>
            <a:ext cx="12908628" cy="194509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القصص الذي أصبح لدى كريم؟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A38D508E-361A-D66F-2C1A-C05029F29121}"/>
              </a:ext>
            </a:extLst>
          </p:cNvPr>
          <p:cNvSpPr/>
          <p:nvPr/>
        </p:nvSpPr>
        <p:spPr>
          <a:xfrm>
            <a:off x="7731578" y="5143500"/>
            <a:ext cx="5542810" cy="2049778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القصص الذي أهداه أستاذه.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سنضيف عدد القصص الذي يملكه كريم لعدد القصص الذي أهداه الأستاذ.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6B54137-AF7D-5F66-360E-E083BAFEAC7D}"/>
              </a:ext>
            </a:extLst>
          </p:cNvPr>
          <p:cNvSpPr/>
          <p:nvPr/>
        </p:nvSpPr>
        <p:spPr>
          <a:xfrm>
            <a:off x="441612" y="5147311"/>
            <a:ext cx="7178388" cy="2049778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45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2465FB72-1FA2-9133-E9E3-45C143D440A5}"/>
              </a:ext>
            </a:extLst>
          </p:cNvPr>
          <p:cNvSpPr/>
          <p:nvPr/>
        </p:nvSpPr>
        <p:spPr>
          <a:xfrm>
            <a:off x="365760" y="3066420"/>
            <a:ext cx="12908628" cy="194509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القصص الذي أصبح لدى كريم؟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B2557C86-B3D1-5209-0A55-462698F4CD0F}"/>
              </a:ext>
            </a:extLst>
          </p:cNvPr>
          <p:cNvSpPr/>
          <p:nvPr/>
        </p:nvSpPr>
        <p:spPr>
          <a:xfrm>
            <a:off x="7731578" y="5143500"/>
            <a:ext cx="5542810" cy="2049778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17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عدد القصص الذي أصبح لدى كريم؟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41120" y="4182168"/>
            <a:ext cx="5972029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القصص الذي أصبح لدى كريم هو:</a:t>
            </a:r>
          </a:p>
          <a:p>
            <a:pPr algn="ct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45 + 17 = 62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/>
            <a:r>
              <a:rPr lang="ar-S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قصة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8FEDCC2E-111B-7962-DA13-AE2C17030DD5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كريم 45 قصة وأهداه استاذ اللغة العربية 17 قصة جديدة. كم  عدد القصص الذي أصبح لدى  كريم؟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7D5C1E4-CD4C-9C59-5ECE-656FE7B859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744434" y="5807923"/>
            <a:ext cx="2138311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8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12BC458F-FA7F-86A7-5344-10D10D7C19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415"/>
          <a:stretch>
            <a:fillRect/>
          </a:stretch>
        </p:blipFill>
        <p:spPr>
          <a:xfrm>
            <a:off x="469900" y="3972085"/>
            <a:ext cx="12298172" cy="3276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762000" y="4457700"/>
            <a:ext cx="3962400" cy="3276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F8263DF2-ADA0-AE4D-B7BA-BB2027827C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415"/>
          <a:stretch>
            <a:fillRect/>
          </a:stretch>
        </p:blipFill>
        <p:spPr>
          <a:xfrm>
            <a:off x="457199" y="4152900"/>
            <a:ext cx="12801600" cy="32766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D3F5063-F731-408D-7424-3CBF721E8597}"/>
              </a:ext>
            </a:extLst>
          </p:cNvPr>
          <p:cNvSpPr txBox="1"/>
          <p:nvPr/>
        </p:nvSpPr>
        <p:spPr>
          <a:xfrm>
            <a:off x="2895600" y="5329535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</a:rPr>
              <a:t>13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A8A1902-1CB5-E395-2C68-49C733E9927C}"/>
              </a:ext>
            </a:extLst>
          </p:cNvPr>
          <p:cNvSpPr txBox="1"/>
          <p:nvPr/>
        </p:nvSpPr>
        <p:spPr>
          <a:xfrm>
            <a:off x="1447800" y="5980834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</a:rPr>
              <a:t>14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CFC4140-29D0-4AE9-798C-693129433D79}"/>
              </a:ext>
            </a:extLst>
          </p:cNvPr>
          <p:cNvSpPr txBox="1"/>
          <p:nvPr/>
        </p:nvSpPr>
        <p:spPr>
          <a:xfrm>
            <a:off x="990600" y="6705167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</a:rPr>
              <a:t>9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B928D48-E825-687C-7E00-145DEEE538A5}"/>
              </a:ext>
            </a:extLst>
          </p:cNvPr>
          <p:cNvSpPr txBox="1"/>
          <p:nvPr/>
        </p:nvSpPr>
        <p:spPr>
          <a:xfrm>
            <a:off x="3019426" y="5995851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</a:rPr>
              <a:t>9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796A9B6-F9EB-8968-D05F-FA9010FDD609}"/>
              </a:ext>
            </a:extLst>
          </p:cNvPr>
          <p:cNvSpPr txBox="1"/>
          <p:nvPr/>
        </p:nvSpPr>
        <p:spPr>
          <a:xfrm>
            <a:off x="3505200" y="6662167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</a:rPr>
              <a:t>14</a:t>
            </a:r>
            <a:endParaRPr lang="fr-FR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8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CA204B4-E21B-48AE-AE03-5DD0BE18C0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5" t="23476" r="-1245" b="47659"/>
          <a:stretch>
            <a:fillRect/>
          </a:stretch>
        </p:blipFill>
        <p:spPr>
          <a:xfrm>
            <a:off x="642992" y="3595607"/>
            <a:ext cx="12298172" cy="401018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642992" y="5295900"/>
            <a:ext cx="12109921" cy="609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7ED7A2E6-5A9A-3C7E-13A9-0B38EA4E10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5" t="23476" r="-1245" b="47659"/>
          <a:stretch>
            <a:fillRect/>
          </a:stretch>
        </p:blipFill>
        <p:spPr>
          <a:xfrm>
            <a:off x="642992" y="3595607"/>
            <a:ext cx="12298172" cy="401018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8897FF-98ED-13B7-7DAF-5DD14ADF2CA6}"/>
              </a:ext>
            </a:extLst>
          </p:cNvPr>
          <p:cNvSpPr txBox="1"/>
          <p:nvPr/>
        </p:nvSpPr>
        <p:spPr>
          <a:xfrm>
            <a:off x="5267308" y="5295900"/>
            <a:ext cx="335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dirty="0">
                <a:solidFill>
                  <a:srgbClr val="FF0000"/>
                </a:solidFill>
              </a:rPr>
              <a:t>تسع مئة وسبعة وخمسون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9A1E91B-E957-51DC-1E9E-16BF9EEFF4FB}"/>
              </a:ext>
            </a:extLst>
          </p:cNvPr>
          <p:cNvSpPr txBox="1"/>
          <p:nvPr/>
        </p:nvSpPr>
        <p:spPr>
          <a:xfrm>
            <a:off x="9753600" y="5295900"/>
            <a:ext cx="15907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dirty="0">
                <a:solidFill>
                  <a:srgbClr val="FF0000"/>
                </a:solidFill>
              </a:rPr>
              <a:t>957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8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4371F3F8-776D-0E23-B84C-2A4A942F0CFA}"/>
              </a:ext>
            </a:extLst>
          </p:cNvPr>
          <p:cNvSpPr txBox="1"/>
          <p:nvPr/>
        </p:nvSpPr>
        <p:spPr>
          <a:xfrm>
            <a:off x="1295400" y="4851112"/>
            <a:ext cx="30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dirty="0">
                <a:solidFill>
                  <a:srgbClr val="FF0000"/>
                </a:solidFill>
              </a:rPr>
              <a:t>1</a:t>
            </a:r>
            <a:endParaRPr lang="fr-FR" sz="3200" dirty="0">
              <a:solidFill>
                <a:srgbClr val="FF0000"/>
              </a:solidFill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205649E7-F9B2-8254-BC3B-D22AF9C4FDE7}"/>
              </a:ext>
            </a:extLst>
          </p:cNvPr>
          <p:cNvGrpSpPr/>
          <p:nvPr/>
        </p:nvGrpSpPr>
        <p:grpSpPr>
          <a:xfrm>
            <a:off x="493704" y="3695700"/>
            <a:ext cx="12633307" cy="3390433"/>
            <a:chOff x="493704" y="3695700"/>
            <a:chExt cx="12633307" cy="3390433"/>
          </a:xfrm>
        </p:grpSpPr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007340E8-A4DA-3D91-22EA-4BC71287F255}"/>
                </a:ext>
              </a:extLst>
            </p:cNvPr>
            <p:cNvGrpSpPr/>
            <p:nvPr/>
          </p:nvGrpSpPr>
          <p:grpSpPr>
            <a:xfrm>
              <a:off x="493704" y="3695700"/>
              <a:ext cx="12633307" cy="3390433"/>
              <a:chOff x="493704" y="3695700"/>
              <a:chExt cx="12633307" cy="3390433"/>
            </a:xfrm>
          </p:grpSpPr>
          <p:pic>
            <p:nvPicPr>
              <p:cNvPr id="6" name="Image 5" descr="Une image contenant texte, capture d’écran, Police, nombre&#10;&#10;Le contenu généré par l’IA peut être incorrect.">
                <a:extLst>
                  <a:ext uri="{FF2B5EF4-FFF2-40B4-BE49-F238E27FC236}">
                    <a16:creationId xmlns:a16="http://schemas.microsoft.com/office/drawing/2014/main" id="{930F33C3-53F3-C63B-E362-803153AEC4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31" t="52105" r="-1531" b="24138"/>
              <a:stretch>
                <a:fillRect/>
              </a:stretch>
            </p:blipFill>
            <p:spPr>
              <a:xfrm>
                <a:off x="493704" y="3695700"/>
                <a:ext cx="12633307" cy="3390433"/>
              </a:xfrm>
              <a:prstGeom prst="rect">
                <a:avLst/>
              </a:prstGeom>
            </p:spPr>
          </p:pic>
          <p:sp>
            <p:nvSpPr>
              <p:cNvPr id="7" name="Ellipse 6">
                <a:extLst>
                  <a:ext uri="{FF2B5EF4-FFF2-40B4-BE49-F238E27FC236}">
                    <a16:creationId xmlns:a16="http://schemas.microsoft.com/office/drawing/2014/main" id="{145894C2-E3A8-1405-3834-24ACF8B577D1}"/>
                  </a:ext>
                </a:extLst>
              </p:cNvPr>
              <p:cNvSpPr/>
              <p:nvPr/>
            </p:nvSpPr>
            <p:spPr>
              <a:xfrm>
                <a:off x="1371600" y="5067300"/>
                <a:ext cx="446450" cy="44752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</p:grp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F46526CB-8C39-4C7A-AFA1-7A818F768C05}"/>
                </a:ext>
              </a:extLst>
            </p:cNvPr>
            <p:cNvSpPr txBox="1"/>
            <p:nvPr/>
          </p:nvSpPr>
          <p:spPr>
            <a:xfrm>
              <a:off x="1447800" y="5043487"/>
              <a:ext cx="4464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2400" dirty="0">
                  <a:latin typeface="+mj-lt"/>
                </a:rPr>
                <a:t>7</a:t>
              </a:r>
              <a:endParaRPr lang="fr-FR" sz="1400" dirty="0">
                <a:latin typeface="+mj-lt"/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E6B6D4D6-B8F1-D96A-0EAE-006BEE0EB763}"/>
              </a:ext>
            </a:extLst>
          </p:cNvPr>
          <p:cNvSpPr/>
          <p:nvPr/>
        </p:nvSpPr>
        <p:spPr>
          <a:xfrm>
            <a:off x="609600" y="4305300"/>
            <a:ext cx="4124161" cy="3276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عمليات جمع باحتفاظ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63398" y="7847282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رمي الكرة ( مراجعة عائلة العددين 15 و 16 )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629400" y="2399867"/>
            <a:ext cx="447772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عائلة العددين 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17 و 18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باستخدام الخشيبات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 وتفكيك الاعداد من 0 إلى 999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4" name="Groupe 13">
            <a:extLst>
              <a:ext uri="{FF2B5EF4-FFF2-40B4-BE49-F238E27FC236}">
                <a16:creationId xmlns:a16="http://schemas.microsoft.com/office/drawing/2014/main" id="{4B184566-3F27-907D-0494-997A4DDE5BE9}"/>
              </a:ext>
            </a:extLst>
          </p:cNvPr>
          <p:cNvGrpSpPr/>
          <p:nvPr/>
        </p:nvGrpSpPr>
        <p:grpSpPr>
          <a:xfrm>
            <a:off x="541345" y="3848100"/>
            <a:ext cx="12633307" cy="3390433"/>
            <a:chOff x="493704" y="3695700"/>
            <a:chExt cx="12633307" cy="3390433"/>
          </a:xfrm>
        </p:grpSpPr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DDF77EBD-74FB-4782-A17E-F0172496B334}"/>
                </a:ext>
              </a:extLst>
            </p:cNvPr>
            <p:cNvGrpSpPr/>
            <p:nvPr/>
          </p:nvGrpSpPr>
          <p:grpSpPr>
            <a:xfrm>
              <a:off x="493704" y="3695700"/>
              <a:ext cx="12633307" cy="3390433"/>
              <a:chOff x="493704" y="3695700"/>
              <a:chExt cx="12633307" cy="3390433"/>
            </a:xfrm>
          </p:grpSpPr>
          <p:pic>
            <p:nvPicPr>
              <p:cNvPr id="18" name="Image 17" descr="Une image contenant texte, capture d’écran, Police, nombre&#10;&#10;Le contenu généré par l’IA peut être incorrect.">
                <a:extLst>
                  <a:ext uri="{FF2B5EF4-FFF2-40B4-BE49-F238E27FC236}">
                    <a16:creationId xmlns:a16="http://schemas.microsoft.com/office/drawing/2014/main" id="{D6362BA7-6B8E-19BC-4433-7855EBB2E3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31" t="52105" r="-1531" b="24138"/>
              <a:stretch>
                <a:fillRect/>
              </a:stretch>
            </p:blipFill>
            <p:spPr>
              <a:xfrm>
                <a:off x="493704" y="3695700"/>
                <a:ext cx="12633307" cy="3390433"/>
              </a:xfrm>
              <a:prstGeom prst="rect">
                <a:avLst/>
              </a:prstGeom>
            </p:spPr>
          </p:pic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41C081ED-DF04-0512-6DEA-7AAF7DB74606}"/>
                  </a:ext>
                </a:extLst>
              </p:cNvPr>
              <p:cNvSpPr/>
              <p:nvPr/>
            </p:nvSpPr>
            <p:spPr>
              <a:xfrm>
                <a:off x="1371600" y="5067300"/>
                <a:ext cx="446450" cy="44752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</p:grp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293919FA-E156-349C-5995-CCBDFCFFB94B}"/>
                </a:ext>
              </a:extLst>
            </p:cNvPr>
            <p:cNvSpPr txBox="1"/>
            <p:nvPr/>
          </p:nvSpPr>
          <p:spPr>
            <a:xfrm>
              <a:off x="1447800" y="5043487"/>
              <a:ext cx="4464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2400" dirty="0">
                  <a:latin typeface="+mj-lt"/>
                </a:rPr>
                <a:t>7</a:t>
              </a:r>
              <a:endParaRPr lang="fr-FR" sz="1400" dirty="0">
                <a:latin typeface="+mj-lt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F03F5EBA-27DF-68DB-DC54-B4BD2A53287A}"/>
              </a:ext>
            </a:extLst>
          </p:cNvPr>
          <p:cNvSpPr txBox="1"/>
          <p:nvPr/>
        </p:nvSpPr>
        <p:spPr>
          <a:xfrm>
            <a:off x="1524000" y="4914900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>
                <a:solidFill>
                  <a:srgbClr val="FF0000"/>
                </a:solidFill>
              </a:rPr>
              <a:t>1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847C3DA-6B5E-2FA7-27C2-45D1212C59F2}"/>
              </a:ext>
            </a:extLst>
          </p:cNvPr>
          <p:cNvSpPr txBox="1"/>
          <p:nvPr/>
        </p:nvSpPr>
        <p:spPr>
          <a:xfrm>
            <a:off x="1415075" y="6211667"/>
            <a:ext cx="446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dirty="0">
                <a:solidFill>
                  <a:srgbClr val="FF0000"/>
                </a:solidFill>
              </a:rPr>
              <a:t>9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9D86253-05F6-4EE9-B58E-C17C7D5479C2}"/>
              </a:ext>
            </a:extLst>
          </p:cNvPr>
          <p:cNvSpPr txBox="1"/>
          <p:nvPr/>
        </p:nvSpPr>
        <p:spPr>
          <a:xfrm>
            <a:off x="1771048" y="6225499"/>
            <a:ext cx="446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dirty="0">
                <a:solidFill>
                  <a:srgbClr val="FF0000"/>
                </a:solidFill>
              </a:rPr>
              <a:t>2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FEF2FCCC-E321-CB6E-5B8F-335C68862B77}"/>
              </a:ext>
            </a:extLst>
          </p:cNvPr>
          <p:cNvSpPr txBox="1"/>
          <p:nvPr/>
        </p:nvSpPr>
        <p:spPr>
          <a:xfrm>
            <a:off x="3377827" y="6197835"/>
            <a:ext cx="446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dirty="0">
                <a:solidFill>
                  <a:srgbClr val="FF0000"/>
                </a:solidFill>
              </a:rPr>
              <a:t>9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15A2775C-66AB-BD3E-55DF-A9B54A685D5E}"/>
              </a:ext>
            </a:extLst>
          </p:cNvPr>
          <p:cNvSpPr txBox="1"/>
          <p:nvPr/>
        </p:nvSpPr>
        <p:spPr>
          <a:xfrm>
            <a:off x="3733800" y="6211667"/>
            <a:ext cx="446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dirty="0">
                <a:solidFill>
                  <a:srgbClr val="FF0000"/>
                </a:solidFill>
              </a:rPr>
              <a:t>1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EBF59CA3-74DE-F6C0-BA7C-738C5A806601}"/>
              </a:ext>
            </a:extLst>
          </p:cNvPr>
          <p:cNvSpPr txBox="1"/>
          <p:nvPr/>
        </p:nvSpPr>
        <p:spPr>
          <a:xfrm>
            <a:off x="3430206" y="4883705"/>
            <a:ext cx="341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>
                <a:solidFill>
                  <a:srgbClr val="FF0000"/>
                </a:solidFill>
              </a:rPr>
              <a:t>1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4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8724F381-A53B-E10F-D2D8-3A5B20367E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6" t="75091" r="-1966" b="347"/>
          <a:stretch>
            <a:fillRect/>
          </a:stretch>
        </p:blipFill>
        <p:spPr>
          <a:xfrm>
            <a:off x="562461" y="2743287"/>
            <a:ext cx="12633307" cy="3505200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2971800" y="5543549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المسألتين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 algn="ctr" defTabSz="685834" rtl="1">
              <a:buFont typeface="Arial" panose="020B0604020202020204" pitchFamily="34" charset="0"/>
              <a:buChar char="•"/>
            </a:pPr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عائلة العدد 15</a:t>
            </a:r>
          </a:p>
          <a:p>
            <a:pPr marL="571500" indent="-571500" algn="ctr" defTabSz="685834" rtl="1">
              <a:buFont typeface="Arial" panose="020B0604020202020204" pitchFamily="34" charset="0"/>
              <a:buChar char="•"/>
            </a:pP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عائلة العدد 16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:رمي الكرة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FAC3794-C85E-AB94-57A5-D59C8ECA0120}"/>
              </a:ext>
            </a:extLst>
          </p:cNvPr>
          <p:cNvSpPr txBox="1"/>
          <p:nvPr/>
        </p:nvSpPr>
        <p:spPr>
          <a:xfrm rot="16200000">
            <a:off x="7797794" y="4268951"/>
            <a:ext cx="1052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مراجعة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عجلة الأعداد.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التركيز اثناء اللعب على تفكيك الأعداد (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الكتابة الجمعية)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585546" y="5017908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402" y="3314701"/>
            <a:ext cx="6900843" cy="47625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7645023" y="4296312"/>
            <a:ext cx="44196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لعبة رمي الكرة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3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تقديم نموذج في عائلة العدد 10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3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دعوة المتعلمين للعب مع عائلات عدد أخرى( 15 - 16 )</a:t>
            </a:r>
            <a:endParaRPr lang="fr-FR" sz="36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153221A2-5CBF-55A0-5830-F9C8A2E49F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26484</TotalTime>
  <Words>1820</Words>
  <Application>Microsoft Macintosh PowerPoint</Application>
  <PresentationFormat>Personnalisé</PresentationFormat>
  <Paragraphs>540</Paragraphs>
  <Slides>65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65</vt:i4>
      </vt:variant>
    </vt:vector>
  </HeadingPairs>
  <TitlesOfParts>
    <vt:vector size="71" baseType="lpstr">
      <vt:lpstr>IBM Plex Sans Arabic</vt:lpstr>
      <vt:lpstr>Microsoft Uighur</vt:lpstr>
      <vt:lpstr>Carelia</vt:lpstr>
      <vt:lpstr>Arial</vt:lpstr>
      <vt:lpstr>Dosis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221</cp:revision>
  <dcterms:created xsi:type="dcterms:W3CDTF">2006-08-16T00:00:00Z</dcterms:created>
  <dcterms:modified xsi:type="dcterms:W3CDTF">2025-09-16T16:56:31Z</dcterms:modified>
  <dc:identifier>DAFtlvZnwz4</dc:identifier>
</cp:coreProperties>
</file>