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5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565" r:id="rId14"/>
    <p:sldId id="2134808447" r:id="rId15"/>
    <p:sldId id="2134808505" r:id="rId16"/>
    <p:sldId id="2134808556" r:id="rId17"/>
    <p:sldId id="2134808519" r:id="rId18"/>
    <p:sldId id="2134808520" r:id="rId19"/>
    <p:sldId id="2134808521" r:id="rId20"/>
    <p:sldId id="2134808522" r:id="rId21"/>
    <p:sldId id="2134808557" r:id="rId22"/>
    <p:sldId id="2134808558" r:id="rId23"/>
    <p:sldId id="2134808459" r:id="rId24"/>
    <p:sldId id="2134808450" r:id="rId25"/>
    <p:sldId id="2134808530" r:id="rId26"/>
    <p:sldId id="2134808531" r:id="rId27"/>
    <p:sldId id="2134808532" r:id="rId28"/>
    <p:sldId id="2134808566" r:id="rId29"/>
    <p:sldId id="2134808567" r:id="rId30"/>
    <p:sldId id="2134808568" r:id="rId31"/>
    <p:sldId id="2134808569" r:id="rId32"/>
    <p:sldId id="2134808570" r:id="rId33"/>
    <p:sldId id="2134808571" r:id="rId34"/>
    <p:sldId id="2134808460" r:id="rId35"/>
    <p:sldId id="2134808538" r:id="rId36"/>
    <p:sldId id="2134808527" r:id="rId37"/>
    <p:sldId id="2134808572" r:id="rId38"/>
    <p:sldId id="2134808540" r:id="rId39"/>
    <p:sldId id="2134808541" r:id="rId40"/>
    <p:sldId id="2134808543" r:id="rId41"/>
    <p:sldId id="2134808454" r:id="rId42"/>
    <p:sldId id="2134808542" r:id="rId43"/>
    <p:sldId id="2134808491" r:id="rId44"/>
    <p:sldId id="2134808547" r:id="rId45"/>
    <p:sldId id="2134808544" r:id="rId46"/>
    <p:sldId id="2134808548" r:id="rId47"/>
    <p:sldId id="2134808545" r:id="rId48"/>
    <p:sldId id="2134808549" r:id="rId49"/>
    <p:sldId id="2134808455" r:id="rId50"/>
    <p:sldId id="2134808551" r:id="rId51"/>
    <p:sldId id="2134808546" r:id="rId52"/>
    <p:sldId id="2134808467" r:id="rId53"/>
    <p:sldId id="2134808468" r:id="rId54"/>
    <p:sldId id="2134808562" r:id="rId55"/>
    <p:sldId id="2134808472" r:id="rId56"/>
    <p:sldId id="2134808563" r:id="rId57"/>
    <p:sldId id="2134808501" r:id="rId58"/>
    <p:sldId id="2134808573" r:id="rId59"/>
    <p:sldId id="2134808518" r:id="rId60"/>
    <p:sldId id="2134808461" r:id="rId61"/>
    <p:sldId id="2134808469" r:id="rId62"/>
    <p:sldId id="2134808503" r:id="rId63"/>
    <p:sldId id="2134808504" r:id="rId64"/>
  </p:sldIdLst>
  <p:sldSz cx="13716000" cy="10287000"/>
  <p:notesSz cx="6858000" cy="9144000"/>
  <p:embeddedFontLst>
    <p:embeddedFont>
      <p:font typeface="Carelia" pitchFamily="2" charset="77"/>
      <p:regular r:id="rId66"/>
    </p:embeddedFon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2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4350 0 24575,'-18'0'0,"-3"0"0,-4 0 0,-8 0 0,1 0 0,-7 0 0,-1 0 0,0 0 0,-6 0 0,3 0 0,-5 0 0,3 0 0,0 0 0,-1 0 0,-4 0 0,-1 0 0,1 0 0,-3 0 0,0 0 0,1 0 0,-11 0 0,0 0 0,-1 0 0,-4 0 0,8 0 0,-6 0 0,5 0 0,8 0 0,2 0 0,10 0 0,3 0 0,3 3 0,4 1 0,0 3 0,1 0 0,0 1 0,-4-1 0,-1 0 0,3 0 0,0 0 0,1 0 0,0-1 0,-7 1 0,3-2 0,-1-1 0,1-1 0,4 1 0,-4 0 0,-1 0 0,1-4 0,0 4 0,4-1 0,2 1 0,-1 0 0,4-4 0,4 0 0,1 0 0,1 0 0,-2 0 0,-3 0 0,1 0 0,-1 0 0,0 0 0,2 0 0,-3 0 0,3 0 0,1 0 0,-4 3 0,0 1 0,-4 0 0,0 2 0,1-2 0,2 0 0,2 2 0,-1-3 0,0 3 0,-7 1 0,-1-3 0,-1 0 0,0-3 0,4-1 0,0 0 0,0 0 0,0 0 0,0 0 0,1 0 0,4 0 0,1 0 0,4 0 0,2 0 0,1 0 0,2 3 0,-2 0 0,-1 0 0,1 0 0,-3-2 0,0-1 0,-2 3 0,2 0 0,0 0 0,1 0 0,-2-2 0,-3-1 0,-2 0 0,1 3 0,1 0 0,3 3 0,0 0 0,-4-3 0,3 3 0,-3-2 0,4 3 0,-1-1 0,1-2 0,0 2 0,0-1 0,0 2 0,0 0 0,-1-3 0,1 0 0,4-1 0,0 1 0,5-1 0,1 2 0,0-2 0,1 0 0,-1 2 0,-2-1 0,1 3 0,-4 2 0,-1 1 0,0 1 0,1-1 0,3-1 0,0-1 0,0 2 0,0-1 0,1-1 0,3 1 0,1-2 0,1-1 0,2 2 0,-3-2 0,2 3 0,-1 0 0,-1 1 0,1 3 0,-2 1 0,3-1 0,0 0 0,0 1 0,0 0 0,1-1 0,-1 0 0,0 0 0,3-1 0,-1 0 0,2-1 0,-1 1 0,1 1 0,-1 1 0,0 0 0,0 0 0,1-1 0,3 0 0,0 0 0,0 0 0,0 1 0,0 0 0,0-1 0,0 0 0,0 0 0,0-2 0,0 1 0,0-1 0,0 1 0,0 2 0,0-1 0,0 1 0,0-1 0,0 1 0,-2-1 0,-2 1 0,0-1 0,1 1 0,0-1 0,-1 1 0,0-1 0,1-1 0,3-1 0,0 1 0,0-1 0,-2 5 0,-2 1 0,0 1 0,-2 2 0,2-1 0,-1 2 0,-1 1 0,2 0 0,0-1 0,1 1 0,2 4 0,-2-4 0,-1 3 0,0-4 0,1-1 0,3 1 0,0 2 0,0-1 0,0 3 0,0-3 0,0 1 0,0-1 0,0-3 0,0 2 0,0-3 0,0 0 0,0-1 0,0 1 0,0 0 0,0 3 0,0 1 0,0-3 0,0 3 0,0 0 0,0 3 0,0 4 0,0 4 0,0 1 0,0 1 0,3 0 0,1-4 0,0-4 0,-1-1 0,-3 0 0,3-3 0,1 2 0,0-4 0,1-3 0,-2 1 0,0-4 0,1 0 0,-1 0 0,1-1 0,0 0 0,-1-1 0,0 1 0,0 0 0,1-1 0,2 1 0,-2-1 0,2 1 0,1-1 0,-1 1 0,1-1 0,0 4 0,1-1 0,-1 0 0,2 2 0,-3-3 0,2 3 0,-1-1 0,0 0 0,0 1 0,0 0 0,0 2 0,0-1 0,-1-1 0,1-1 0,0-3 0,-3 0 0,2-1 0,-3-1 0,1-1 0,1 0 0,-2 1 0,2 1 0,1 0 0,-1 1 0,0-1 0,-1 1 0,3-1 0,-1 1 0,-2 0 0,2-1 0,-2 1 0,0-1 0,1 1 0,-1-1 0,0 0 0,-1 0 0,-3-1 0,2-1 0,1 1 0,0 0 0,2 1 0,-1 0 0,0 1 0,2-1 0,0 1 0,4 0 0,3-1 0,0 1 0,0-1 0,0-3 0,0 0 0,-1-2 0,0-2 0,2 3 0,1-3 0,6 2 0,0-1 0,0-2 0,1 1 0,0-2 0,4 3 0,4 0 0,9-2 0,1-2 0,3-3 0,1 0 0,0 0 0,8 0 0,-2 0 0,-2 0 0,-2 0 0,-6 0 0,4 0 0,-4 0 0,-3 0 0,2 0 0,-3 0 0,0 0 0,-2 0 0,-3 0 0,0 0 0,-1 0 0,0 0 0,0 0 0,3 0 0,-1 0 0,-2 0 0,0 0 0,-1 0 0,5 0 0,1 0 0,2 0 0,-1 0 0,0 0 0,2 0 0,-2 0 0,4 0 0,0 0 0,-4 0 0,2 0 0,-3 0 0,-1 0 0,-3 0 0,-6 0 0,1 0 0,0 0 0,6 0 0,2 0 0,1 0 0,3 0 0,1 0 0,2 0 0,-1 0 0,-1 0 0,1 0 0,1 0 0,2 0 0,-3 0 0,-1 0 0,4 0 0,-7 0 0,-1 0 0,-2 0 0,1 0 0,5 0 0,4 0 0,1 0 0,-3 0 0,3 0 0,0 0 0,1 0 0,4 0 0,-3 0 0,-2 0 0,0 0 0,0 0 0,-3 0 0,-4 0 0,-3 0 0,-4-2 0,7-2 0,-2-2 0,1-1 0,-1-1 0,-4 1 0,0-1 0,-1 1 0,4-1 0,1 0 0,0 0 0,0 0 0,-1 0 0,2 0 0,2-1 0,-2-1 0,-2 3 0,3-3 0,-2 2 0,4 0 0,-1-3 0,-2 2 0,1-2 0,1 3 0,-2 2 0,3-1 0,1-1 0,-4-1 0,3-2 0,-4 3 0,0 0 0,-1-3 0,-10 1 0,-2 0 0,-4 1 0,-2 1 0,1-2 0,-3-1 0,0 1 0,0-3 0,0-1 0,-3-7 0,0-3 0,0-2 0,-3-4 0,3 0 0,-3-1 0,-4-3 0,-1-1 0,-3 0 0,2 2 0,2 3 0,0 0 0,0-4 0,-3-2 0,0 1 0,-1 0 0,0 4 0,0 0 0,0 0 0,0 4 0,0-3 0,0 2 0,0 0 0,0-1 0,0 3 0,0-4 0,0 1 0,0 3 0,0 0 0,0 0 0,0 0 0,0-4 0,0 0 0,0 0 0,0-1 0,0 0 0,0 4 0,0 1 0,0 1 0,0-2 0,0-2 0,0 2 0,0 2 0,0 0 0,0 2 0,0 0 0,-3 1 0,0 0 0,-1-4 0,1-3 0,2-1 0,0 3 0,1 1 0,-3 3 0,-1 0 0,0-2 0,1-2 0,3 1 0,-3 1 0,-2 0 0,-2-1 0,0 1 0,3 2 0,-2 2 0,2-2 0,0-4 0,1 1 0,-1 0 0,0 0 0,0 3 0,0-3 0,4 4 0,-1 0 0,1 0 0,0 3 0,0 1 0,-3 5 0,-1-1 0,0-3 0,0 1 0,1 0 0,-3 1 0,-3 2 0,1 0 0,1-1 0,1 1 0,-1-1 0,-1 0 0,-1 1 0,1-4 0,1-2 0,0 1 0,0 1 0,1 3 0,0 2 0,0 0 0,0 1 0,0-2 0,-2-3 0,1-2 0,-1 0 0,1-2 0,0 2 0,0 0 0,0 0 0,1 4 0,-1 0 0,0 1 0,1 3 0,-1 2 0,0-2 0,-1 3 0,1-2 0,-1-1 0,-1 3 0,1-2 0,-1 0 0,-1-2 0,-1-2 0,-2 2 0,2 1 0,1 3 0,0 0 0,0-3 0,-2 3 0,1-2 0,-1 1 0,-1-2 0,0 1 0,1-1 0,3 3 0,2 0 0,0 1 0,-1 0 0,-2 0 0,4 2 0,0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4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7490 8337 24575,'-22'-8'0,"-10"-16"0,-33-35 0,16 11 0,-8-6-2035,7 7 0,-5-2 0,-2-3 2035,-13-9 0,-3-3 0,-1 0-812,1 2 0,-1-1 1,-1 0 811,17 14 0,-1 0 0,0 0 0,-1-1 0,0 0 0,-1 1 0,1-2 0,-1 0 0,-3-2 0,1-1 0,-1-1 0,-2-2-538,-6-6 1,-2-2 0,0-2-1,2-1 538,0 0 0,2-2 0,0 0 0,1-1 0,1 0 0,0 0 0,0 0 0,3 0 0,1 1 0,2-1 0,1 1 0,0-1 0,2 1 0,2 0 0,0 0 0,1 1 0,2 4 0,2 0 0,0 0 0,1 0 0,1-1 0,1 0 0,1-1 0,-1 0-635,0-1 1,0 0 0,-1-1 0,1 0 634,-2-4 0,0 0 0,0 0 0,0-2 0,-4-5 0,-1-2 0,0 0 0,1 0 0,1 1 0,0 0 0,1 0 0,-1 0 0,2 3 0,0 1 0,0 0 0,0 1 0,4 3 0,0 1 0,1 1 0,-1 2-94,2 3 0,1 1 1,-1 2-1,0 0 94,-11-17 0,0 2 0,0 1 307,3 2 1,0 1 0,0 1-308,2 3 0,0 1 0,2 1 0,2 0 0,0 1 0,2 1 0,2 2 0,0 1 0,2 1 880,-11-19 1,3 3-881,11 12 0,2 3 0,6 9 0,0 3 1492,3 6 0,0 0-1492,0 0 0,-1-1 0,0-1 0,0 1 0,2 2 0,0 0 0,-27-40 0,5 10 0,1 5 3118,7 10-3118,1 5 1679,1 5-1679,-4 2 2405,1 4-2405,0 1 569,-4-4-569,-5 2 0,-11-4 0,1 7 163,-2 4-163,1 2 0,-1 6 0,0 2 0,5 4 0,10 5 0,12 2 0,7 3 0,9 2 0,5 3 0,0 1 0,1-3 0,2 3 0,1-2 0,2 1 0,0-1 0,-1-3 0,-1-1 0,-2-1 0,-3 1 0,-1-1 0,-2-4 0,1 0 0,4 0 0,-1 3 0,2 5 0,-1 0 0,0 2 0,1-2 0,1 4 0,0-1 0,0 1 0,0 3 0,-1-2 0,0 1 0,-1 0 0,0-2 0,1 2 0,-1 0 0,0 1 0,0-1 0,1 0 0,-1 1 0,1 0 0,1 3 0,3-3 0,3 3 0,3-3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6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537 1 24575,'-12'0'0,"-9"0"0,-9 0 0,-9 0 0,-4 0 0,-7 0 0,-4 0 0,0 0 0,5 3 0,11 3 0,4 4 0,4 0 0,2 0 0,4-2 0,7-1 0,6 3 0,8 3 0,7 5 0,5 2 0,7 3 0,5 9 0,2 3 0,2 3 0,-2-5 0,-4-8 0,-2-2 0,-3-2 0,-2 1 0,-3-4 0,-2-2 0,-3-2 0,-1-2 0,-3 0 0,0 0 0,0-1 0,0 2 0,0 0 0,0 0 0,0 1 0,0-1 0,0 0 0,0 1 0,0-2 0,3-2 0,-3-4 0,3-3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3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3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4.png"/><Relationship Id="rId5" Type="http://schemas.openxmlformats.org/officeDocument/2006/relationships/diagramData" Target="../diagrams/data3.xml"/><Relationship Id="rId10" Type="http://schemas.openxmlformats.org/officeDocument/2006/relationships/image" Target="../media/image10.png"/><Relationship Id="rId4" Type="http://schemas.openxmlformats.org/officeDocument/2006/relationships/image" Target="../media/image34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3.png"/><Relationship Id="rId10" Type="http://schemas.openxmlformats.org/officeDocument/2006/relationships/image" Target="../media/image40.png"/><Relationship Id="rId4" Type="http://schemas.openxmlformats.org/officeDocument/2006/relationships/image" Target="../media/image10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6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customXml" Target="../ink/ink3.xml"/><Relationship Id="rId4" Type="http://schemas.openxmlformats.org/officeDocument/2006/relationships/image" Target="../media/image44.jpeg"/><Relationship Id="rId9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15 و 16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13 و 14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A4A62FB-9FE1-3C38-D0CE-DE688BC6F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328127"/>
              </p:ext>
            </p:extLst>
          </p:nvPr>
        </p:nvGraphicFramePr>
        <p:xfrm>
          <a:off x="2285999" y="2873263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AAE3D-0F03-4D04-5711-431EE0C0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13FBD-5EA6-2B7B-DFD3-744503F5F6F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FB9720-617E-416B-51FA-7B06AFF57E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49B8D0-349F-5E92-6C8B-7A5DD503F2F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A9426E-138E-CBE8-D4B1-5F0B593D26FF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13  و 14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709A360-AEF5-DB68-6B5D-8C758BC5B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116F289-37A5-BEC1-5EEC-C940508789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F25C5C5-773B-DC58-AACD-6566DA614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946DE1A-F50C-2074-3F49-CDFF0BDC4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368247"/>
              </p:ext>
            </p:extLst>
          </p:nvPr>
        </p:nvGraphicFramePr>
        <p:xfrm>
          <a:off x="2600308" y="33508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647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13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8509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AFE5DD-B082-DC7B-168E-99B4C52846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16743" r="6845" b="21173"/>
          <a:stretch>
            <a:fillRect/>
          </a:stretch>
        </p:blipFill>
        <p:spPr>
          <a:xfrm>
            <a:off x="8001000" y="4080077"/>
            <a:ext cx="5425566" cy="377699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542835" y="4935143"/>
            <a:ext cx="43418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15 و 16  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الخريطتين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615731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343835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 دوركم.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ADC61E-B986-5F35-EA58-0BA8F1DB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18406" r="4976" b="19039"/>
          <a:stretch>
            <a:fillRect/>
          </a:stretch>
        </p:blipFill>
        <p:spPr>
          <a:xfrm>
            <a:off x="8377645" y="2781301"/>
            <a:ext cx="4728755" cy="49548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70012" y="3694400"/>
            <a:ext cx="396960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يقوم المتعلمون بالتعرف على قراءة وكتابة وتفكيك الأعداد من 0 إلى 999 باستخدام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20EF9EF-2E92-9A4C-DCA7-B2573E24A491}"/>
              </a:ext>
            </a:extLst>
          </p:cNvPr>
          <p:cNvGrpSpPr/>
          <p:nvPr/>
        </p:nvGrpSpPr>
        <p:grpSpPr>
          <a:xfrm>
            <a:off x="1248892" y="3248985"/>
            <a:ext cx="6008809" cy="6324713"/>
            <a:chOff x="1248892" y="3248985"/>
            <a:chExt cx="6008809" cy="6324713"/>
          </a:xfrm>
        </p:grpSpPr>
        <p:pic>
          <p:nvPicPr>
            <p:cNvPr id="11" name="Image 10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11FB2BEA-C4C3-E789-A771-B05B315C4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0" name="Image 9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17FA74D-874C-B34C-4A9B-ADE776615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31" name="Groupe 54">
              <a:extLst>
                <a:ext uri="{FF2B5EF4-FFF2-40B4-BE49-F238E27FC236}">
                  <a16:creationId xmlns:a16="http://schemas.microsoft.com/office/drawing/2014/main" id="{56363998-E667-4705-05CB-8FCC3577DF9A}"/>
                </a:ext>
              </a:extLst>
            </p:cNvPr>
            <p:cNvGrpSpPr/>
            <p:nvPr/>
          </p:nvGrpSpPr>
          <p:grpSpPr>
            <a:xfrm>
              <a:off x="2133600" y="4187007"/>
              <a:ext cx="3978226" cy="553832"/>
              <a:chOff x="366471" y="4091893"/>
              <a:chExt cx="11287162" cy="1788830"/>
            </a:xfrm>
          </p:grpSpPr>
          <p:grpSp>
            <p:nvGrpSpPr>
              <p:cNvPr id="41" name="Groupe 36">
                <a:extLst>
                  <a:ext uri="{FF2B5EF4-FFF2-40B4-BE49-F238E27FC236}">
                    <a16:creationId xmlns:a16="http://schemas.microsoft.com/office/drawing/2014/main" id="{03690527-AD6F-8178-A44D-E4C9DBE13F51}"/>
                  </a:ext>
                </a:extLst>
              </p:cNvPr>
              <p:cNvGrpSpPr/>
              <p:nvPr/>
            </p:nvGrpSpPr>
            <p:grpSpPr>
              <a:xfrm>
                <a:off x="366471" y="4100009"/>
                <a:ext cx="2560197" cy="1772599"/>
                <a:chOff x="452972" y="4108124"/>
                <a:chExt cx="2927425" cy="1772599"/>
              </a:xfrm>
            </p:grpSpPr>
            <p:pic>
              <p:nvPicPr>
                <p:cNvPr id="60" name="Image 32">
                  <a:extLst>
                    <a:ext uri="{FF2B5EF4-FFF2-40B4-BE49-F238E27FC236}">
                      <a16:creationId xmlns:a16="http://schemas.microsoft.com/office/drawing/2014/main" id="{97F848AA-B05A-4BAC-4C26-FCC1BF75D9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972" y="410812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61" name="Image 33">
                  <a:extLst>
                    <a:ext uri="{FF2B5EF4-FFF2-40B4-BE49-F238E27FC236}">
                      <a16:creationId xmlns:a16="http://schemas.microsoft.com/office/drawing/2014/main" id="{E637F38D-8A6A-7EDD-DCE7-06870C89C8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49524" y="4357229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62" name="Image 34">
                  <a:extLst>
                    <a:ext uri="{FF2B5EF4-FFF2-40B4-BE49-F238E27FC236}">
                      <a16:creationId xmlns:a16="http://schemas.microsoft.com/office/drawing/2014/main" id="{38CC49A3-5607-DF21-FF97-1EBF0B6CC2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1675" y="460633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63" name="Image 35">
                  <a:extLst>
                    <a:ext uri="{FF2B5EF4-FFF2-40B4-BE49-F238E27FC236}">
                      <a16:creationId xmlns:a16="http://schemas.microsoft.com/office/drawing/2014/main" id="{E483B402-0A02-D38F-4581-07CDEC75D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93826" y="4865060"/>
                  <a:ext cx="2286571" cy="1015663"/>
                </a:xfrm>
                <a:prstGeom prst="rect">
                  <a:avLst/>
                </a:prstGeom>
              </p:spPr>
            </p:pic>
          </p:grpSp>
          <p:grpSp>
            <p:nvGrpSpPr>
              <p:cNvPr id="44" name="Groupe 42">
                <a:extLst>
                  <a:ext uri="{FF2B5EF4-FFF2-40B4-BE49-F238E27FC236}">
                    <a16:creationId xmlns:a16="http://schemas.microsoft.com/office/drawing/2014/main" id="{BBADA7FC-3D3E-0890-9495-A32E35B21B3A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56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33DC0E25-56FE-31B4-B430-CCEE91AFE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57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89948B1-38B6-FFD2-3A84-A07F4FF03B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58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D3BFC441-3098-B080-4CC8-02558E1312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59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A9B637DD-463B-5E6F-6F7F-682BBE0CE4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45" name="Groupe 43">
                <a:extLst>
                  <a:ext uri="{FF2B5EF4-FFF2-40B4-BE49-F238E27FC236}">
                    <a16:creationId xmlns:a16="http://schemas.microsoft.com/office/drawing/2014/main" id="{195E16C2-42D0-2487-9C85-9BA8DB260ABD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52" name="Image 44">
                  <a:extLst>
                    <a:ext uri="{FF2B5EF4-FFF2-40B4-BE49-F238E27FC236}">
                      <a16:creationId xmlns:a16="http://schemas.microsoft.com/office/drawing/2014/main" id="{7C8A6EA1-BEF3-485B-02C8-B931FF52A9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53" name="Image 45">
                  <a:extLst>
                    <a:ext uri="{FF2B5EF4-FFF2-40B4-BE49-F238E27FC236}">
                      <a16:creationId xmlns:a16="http://schemas.microsoft.com/office/drawing/2014/main" id="{27562DCE-2FE5-1A50-F5BA-F2CBCAD8A4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54" name="Image 46">
                  <a:extLst>
                    <a:ext uri="{FF2B5EF4-FFF2-40B4-BE49-F238E27FC236}">
                      <a16:creationId xmlns:a16="http://schemas.microsoft.com/office/drawing/2014/main" id="{D34DAE6C-C81A-55D4-B7C8-C473DE94BD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55" name="Image 47">
                  <a:extLst>
                    <a:ext uri="{FF2B5EF4-FFF2-40B4-BE49-F238E27FC236}">
                      <a16:creationId xmlns:a16="http://schemas.microsoft.com/office/drawing/2014/main" id="{13EA0CDB-123D-2934-FC8B-EC180B6402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46" name="Groupe 48">
                <a:extLst>
                  <a:ext uri="{FF2B5EF4-FFF2-40B4-BE49-F238E27FC236}">
                    <a16:creationId xmlns:a16="http://schemas.microsoft.com/office/drawing/2014/main" id="{680C2094-714D-32AB-977A-F3DDE34DC211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47" name="Image 49">
                  <a:extLst>
                    <a:ext uri="{FF2B5EF4-FFF2-40B4-BE49-F238E27FC236}">
                      <a16:creationId xmlns:a16="http://schemas.microsoft.com/office/drawing/2014/main" id="{EE883A7C-2272-D2D3-D470-83BA4FBE4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48" name="Image 50">
                  <a:extLst>
                    <a:ext uri="{FF2B5EF4-FFF2-40B4-BE49-F238E27FC236}">
                      <a16:creationId xmlns:a16="http://schemas.microsoft.com/office/drawing/2014/main" id="{0EC34D23-F5B1-A6A1-3148-54139B29C1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49" name="Image 51">
                  <a:extLst>
                    <a:ext uri="{FF2B5EF4-FFF2-40B4-BE49-F238E27FC236}">
                      <a16:creationId xmlns:a16="http://schemas.microsoft.com/office/drawing/2014/main" id="{AE2B0695-E9A6-DE50-22F0-B2A97A0050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51" name="Image 52">
                  <a:extLst>
                    <a:ext uri="{FF2B5EF4-FFF2-40B4-BE49-F238E27FC236}">
                      <a16:creationId xmlns:a16="http://schemas.microsoft.com/office/drawing/2014/main" id="{CB586092-4BCF-9F3C-25EF-FDC26FBEF1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بتمثيل العدد على الشريحة باستخدام لعبة النقود.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DEFBB4E-B549-A42C-76AC-A706BBA85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مناقشة الجواب بينكم مثلوا العدد بالنقود التي لديكم.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7C86AE-20FC-8296-9507-74D0936B3019}"/>
              </a:ext>
            </a:extLst>
          </p:cNvPr>
          <p:cNvSpPr/>
          <p:nvPr/>
        </p:nvSpPr>
        <p:spPr>
          <a:xfrm>
            <a:off x="4648200" y="4457700"/>
            <a:ext cx="5181600" cy="2590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rgbClr val="FF0000"/>
                </a:solidFill>
              </a:rPr>
              <a:t>465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F6D3438-8739-8953-A099-154082397C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8EED-FA59-7808-63B3-7218A288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7CA732-D7EF-0A74-A4B7-5F605FF7A7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1E1BE3-7F75-B455-6EC0-89AB3A3532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94A401-EC68-E3E5-2EF6-0C9EBD0E71B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1A5585-6661-85D6-D016-BD4A55ABF05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9B00A5B-1EE1-454C-4D86-A7011DCA3D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94C86E-5977-0E66-46FF-5417DF4E8E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48AE23D-0ACF-0F05-5104-4EDC036D5A9E}"/>
              </a:ext>
            </a:extLst>
          </p:cNvPr>
          <p:cNvSpPr/>
          <p:nvPr/>
        </p:nvSpPr>
        <p:spPr>
          <a:xfrm>
            <a:off x="1800285" y="4533900"/>
            <a:ext cx="9629715" cy="2514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B6E50803-55F4-8AFD-561F-9398E09BDD53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21213C1-4038-150E-9299-D2DC466DB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E9D6653-5AB7-39F8-15B8-2EDC5AF97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AEBBF429-4DDD-D0A2-C970-6CC735C26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E8B12963-319E-C4CC-DAD1-0A8AE7BFAE3B}"/>
              </a:ext>
            </a:extLst>
          </p:cNvPr>
          <p:cNvGrpSpPr/>
          <p:nvPr/>
        </p:nvGrpSpPr>
        <p:grpSpPr>
          <a:xfrm>
            <a:off x="5262011" y="5070182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96E48FF3-8424-89D9-3D71-5B2DC3261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90306250-F252-F342-D0A2-28CB50067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1E766169-A58B-A4DE-9206-A0E989AE1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CE5D5C93-53CE-C8A7-DD85-CC0442894070}"/>
              </a:ext>
            </a:extLst>
          </p:cNvPr>
          <p:cNvGrpSpPr/>
          <p:nvPr/>
        </p:nvGrpSpPr>
        <p:grpSpPr>
          <a:xfrm>
            <a:off x="8624512" y="5369687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BF6D9EF7-2379-AD2A-BE31-3914A3D82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A237F796-F98C-0438-AB4F-C4A0A4FB1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CC83377E-692A-199E-F086-202D7A0EB5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150CB54-028B-B460-06D1-6C613EA1D6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7" y="5597442"/>
            <a:ext cx="1263738" cy="686188"/>
          </a:xfrm>
          <a:prstGeom prst="rect">
            <a:avLst/>
          </a:prstGeom>
        </p:spPr>
      </p:pic>
      <p:grpSp>
        <p:nvGrpSpPr>
          <p:cNvPr id="22" name="Groupe 43">
            <a:extLst>
              <a:ext uri="{FF2B5EF4-FFF2-40B4-BE49-F238E27FC236}">
                <a16:creationId xmlns:a16="http://schemas.microsoft.com/office/drawing/2014/main" id="{74A389BF-F8E3-0F95-2B77-BAAECA6F15BA}"/>
              </a:ext>
            </a:extLst>
          </p:cNvPr>
          <p:cNvGrpSpPr/>
          <p:nvPr/>
        </p:nvGrpSpPr>
        <p:grpSpPr>
          <a:xfrm>
            <a:off x="5620644" y="5597582"/>
            <a:ext cx="1593292" cy="951312"/>
            <a:chOff x="3741177" y="3849397"/>
            <a:chExt cx="2739108" cy="1535786"/>
          </a:xfrm>
        </p:grpSpPr>
        <p:pic>
          <p:nvPicPr>
            <p:cNvPr id="24" name="Image 44">
              <a:extLst>
                <a:ext uri="{FF2B5EF4-FFF2-40B4-BE49-F238E27FC236}">
                  <a16:creationId xmlns:a16="http://schemas.microsoft.com/office/drawing/2014/main" id="{EBE747A3-31AA-304A-40D4-424A58EAF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5" name="Image 45">
              <a:extLst>
                <a:ext uri="{FF2B5EF4-FFF2-40B4-BE49-F238E27FC236}">
                  <a16:creationId xmlns:a16="http://schemas.microsoft.com/office/drawing/2014/main" id="{3429217F-38F8-1EA7-0549-52049B9FA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0168D26D-61ED-3ADB-6FC6-F18413108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28" name="Groupe 48">
            <a:extLst>
              <a:ext uri="{FF2B5EF4-FFF2-40B4-BE49-F238E27FC236}">
                <a16:creationId xmlns:a16="http://schemas.microsoft.com/office/drawing/2014/main" id="{8308A93C-72F8-9A60-2210-6A3B735BA041}"/>
              </a:ext>
            </a:extLst>
          </p:cNvPr>
          <p:cNvGrpSpPr/>
          <p:nvPr/>
        </p:nvGrpSpPr>
        <p:grpSpPr>
          <a:xfrm>
            <a:off x="8836418" y="5704918"/>
            <a:ext cx="1373438" cy="703551"/>
            <a:chOff x="3741177" y="3852182"/>
            <a:chExt cx="2506570" cy="1264881"/>
          </a:xfrm>
        </p:grpSpPr>
        <p:pic>
          <p:nvPicPr>
            <p:cNvPr id="29" name="Image 49">
              <a:extLst>
                <a:ext uri="{FF2B5EF4-FFF2-40B4-BE49-F238E27FC236}">
                  <a16:creationId xmlns:a16="http://schemas.microsoft.com/office/drawing/2014/main" id="{D46C75A9-C80A-E23E-F286-4D6D208AD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30" name="Image 50">
              <a:extLst>
                <a:ext uri="{FF2B5EF4-FFF2-40B4-BE49-F238E27FC236}">
                  <a16:creationId xmlns:a16="http://schemas.microsoft.com/office/drawing/2014/main" id="{1BC7CF7E-BD57-CAF8-11B8-167C7EF7E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31" name="Image 50">
            <a:extLst>
              <a:ext uri="{FF2B5EF4-FFF2-40B4-BE49-F238E27FC236}">
                <a16:creationId xmlns:a16="http://schemas.microsoft.com/office/drawing/2014/main" id="{D77B5765-0F18-7249-E304-5D26D24E79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757" y="6014251"/>
            <a:ext cx="1246022" cy="561833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3D20E50-7224-FEDD-4A04-26009A3944CC}"/>
              </a:ext>
            </a:extLst>
          </p:cNvPr>
          <p:cNvSpPr/>
          <p:nvPr/>
        </p:nvSpPr>
        <p:spPr>
          <a:xfrm>
            <a:off x="4048108" y="2920178"/>
            <a:ext cx="5181600" cy="14620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465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63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D624F-9EA5-EF93-FF3D-473F038AC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A5AA882-E27E-B7CB-0DB4-FE7612147B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1E9BA8-0EDE-4CB1-1480-670C29E2C58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CE2B40-ECFA-E11E-4C9B-A09B7A5467C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84BDE4-0671-BC40-F213-02744802B12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الواحكم، أكتبوا العدد كتابة جمعية.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298C3B-C476-3A94-9C11-EE9D44CDD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826EA0C-B071-784E-F6EC-8E66C5F1846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0409C5A-7069-11B7-363F-62F0C9683D04}"/>
              </a:ext>
            </a:extLst>
          </p:cNvPr>
          <p:cNvSpPr/>
          <p:nvPr/>
        </p:nvSpPr>
        <p:spPr>
          <a:xfrm>
            <a:off x="1800285" y="4610100"/>
            <a:ext cx="9629715" cy="2438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837C8473-1623-0252-E04A-4A34138BF5E7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F41E6354-1427-CA29-C722-A4F939284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53A3205-F323-8971-9B23-4E6219B4F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D73AF93E-89F3-AE8A-2476-DF629CE8B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4B940BE3-72A3-58E1-C9DF-53EA1AD53AF5}"/>
              </a:ext>
            </a:extLst>
          </p:cNvPr>
          <p:cNvGrpSpPr/>
          <p:nvPr/>
        </p:nvGrpSpPr>
        <p:grpSpPr>
          <a:xfrm>
            <a:off x="5262011" y="5070182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D1D35818-88B6-36A9-A156-8BADB016C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03CCA766-43D4-7C69-9F76-4F6F4BE3E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5FF9B903-F0E3-A61C-BA22-B7B80CC15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4F54F0B9-6D07-8756-C57B-A17CDE72143E}"/>
              </a:ext>
            </a:extLst>
          </p:cNvPr>
          <p:cNvGrpSpPr/>
          <p:nvPr/>
        </p:nvGrpSpPr>
        <p:grpSpPr>
          <a:xfrm>
            <a:off x="8624512" y="5369687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0B0F4047-6EDD-815F-8E0E-10CCA9637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58B52431-8E14-838C-50CB-DE224DFA0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4E64065-ABE4-B403-0F9A-0BD4A73AC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7" y="5597442"/>
            <a:ext cx="1263738" cy="686188"/>
          </a:xfrm>
          <a:prstGeom prst="rect">
            <a:avLst/>
          </a:prstGeom>
        </p:spPr>
      </p:pic>
      <p:grpSp>
        <p:nvGrpSpPr>
          <p:cNvPr id="22" name="Groupe 43">
            <a:extLst>
              <a:ext uri="{FF2B5EF4-FFF2-40B4-BE49-F238E27FC236}">
                <a16:creationId xmlns:a16="http://schemas.microsoft.com/office/drawing/2014/main" id="{C211DC9E-E157-F764-47EC-A13AB637D6C5}"/>
              </a:ext>
            </a:extLst>
          </p:cNvPr>
          <p:cNvGrpSpPr/>
          <p:nvPr/>
        </p:nvGrpSpPr>
        <p:grpSpPr>
          <a:xfrm>
            <a:off x="5620644" y="5597582"/>
            <a:ext cx="1593292" cy="951312"/>
            <a:chOff x="3741177" y="3849397"/>
            <a:chExt cx="2739108" cy="1535786"/>
          </a:xfrm>
        </p:grpSpPr>
        <p:pic>
          <p:nvPicPr>
            <p:cNvPr id="24" name="Image 44">
              <a:extLst>
                <a:ext uri="{FF2B5EF4-FFF2-40B4-BE49-F238E27FC236}">
                  <a16:creationId xmlns:a16="http://schemas.microsoft.com/office/drawing/2014/main" id="{12C35085-4AE4-E415-7FC7-06E8E99F9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5" name="Image 45">
              <a:extLst>
                <a:ext uri="{FF2B5EF4-FFF2-40B4-BE49-F238E27FC236}">
                  <a16:creationId xmlns:a16="http://schemas.microsoft.com/office/drawing/2014/main" id="{1A573FCC-9D8B-04F9-95C1-446F573EE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8FB112F4-0AF3-6949-CB0B-F48F7707D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28" name="Groupe 48">
            <a:extLst>
              <a:ext uri="{FF2B5EF4-FFF2-40B4-BE49-F238E27FC236}">
                <a16:creationId xmlns:a16="http://schemas.microsoft.com/office/drawing/2014/main" id="{C2DE3784-1A62-AB16-1C98-A00F87259E8C}"/>
              </a:ext>
            </a:extLst>
          </p:cNvPr>
          <p:cNvGrpSpPr/>
          <p:nvPr/>
        </p:nvGrpSpPr>
        <p:grpSpPr>
          <a:xfrm>
            <a:off x="8836418" y="5704918"/>
            <a:ext cx="1373438" cy="703551"/>
            <a:chOff x="3741177" y="3852182"/>
            <a:chExt cx="2506570" cy="1264881"/>
          </a:xfrm>
        </p:grpSpPr>
        <p:pic>
          <p:nvPicPr>
            <p:cNvPr id="29" name="Image 49">
              <a:extLst>
                <a:ext uri="{FF2B5EF4-FFF2-40B4-BE49-F238E27FC236}">
                  <a16:creationId xmlns:a16="http://schemas.microsoft.com/office/drawing/2014/main" id="{86A28AAF-008E-C54C-E544-716ABB34B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30" name="Image 50">
              <a:extLst>
                <a:ext uri="{FF2B5EF4-FFF2-40B4-BE49-F238E27FC236}">
                  <a16:creationId xmlns:a16="http://schemas.microsoft.com/office/drawing/2014/main" id="{1E4994FD-3242-1CF5-B1DA-9150FD221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31" name="Image 50">
            <a:extLst>
              <a:ext uri="{FF2B5EF4-FFF2-40B4-BE49-F238E27FC236}">
                <a16:creationId xmlns:a16="http://schemas.microsoft.com/office/drawing/2014/main" id="{FA414F25-7A62-D0B2-225B-A96196DD7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757" y="6014251"/>
            <a:ext cx="1246022" cy="5618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B7C55A3-52A8-EE80-C32B-DE9E4BE17DD5}"/>
              </a:ext>
            </a:extLst>
          </p:cNvPr>
          <p:cNvSpPr txBox="1"/>
          <p:nvPr/>
        </p:nvSpPr>
        <p:spPr>
          <a:xfrm>
            <a:off x="2133600" y="77343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dirty="0"/>
              <a:t>.............+...........+............</a:t>
            </a:r>
            <a:endParaRPr lang="fr-FR" sz="4400" dirty="0"/>
          </a:p>
        </p:txBody>
      </p:sp>
      <p:pic>
        <p:nvPicPr>
          <p:cNvPr id="12" name="Image 1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673E5F2D-2F7E-DA4B-E3C8-B4D0893C73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02162D-BE0C-A68C-369A-BCBE7E9BBCE9}"/>
              </a:ext>
            </a:extLst>
          </p:cNvPr>
          <p:cNvSpPr/>
          <p:nvPr/>
        </p:nvSpPr>
        <p:spPr>
          <a:xfrm>
            <a:off x="4048108" y="2920178"/>
            <a:ext cx="5181600" cy="14620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465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596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4A541-588A-9237-8F94-77A12EDEE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10B2-11CB-B90B-8920-590F5A676A1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5F270E-3000-69F9-9267-48A5C2C56F7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0A0B2-B602-93D7-6BDA-F066A1BE062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3A9725-AF9C-91A8-A9EC-BD5757F7BF60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C9D840-A9BF-A78C-3B63-C69793C770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D35FE13-BB09-AEAF-7B24-BE20E504B89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D7D079-0FF3-039A-2E26-2E11FC60C9C8}"/>
              </a:ext>
            </a:extLst>
          </p:cNvPr>
          <p:cNvSpPr/>
          <p:nvPr/>
        </p:nvSpPr>
        <p:spPr>
          <a:xfrm>
            <a:off x="1800285" y="4717126"/>
            <a:ext cx="9629715" cy="228314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56AB17AF-E82B-DF27-6FC7-E998BCACF60A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8B044E26-9F89-6CB1-469C-65F92B984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F7FD5CD-8BBF-A96D-213C-1AD530480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7002BF99-2FEF-045F-CAE3-292442C38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711785F3-4C4B-CB79-D705-A10236148D95}"/>
              </a:ext>
            </a:extLst>
          </p:cNvPr>
          <p:cNvGrpSpPr/>
          <p:nvPr/>
        </p:nvGrpSpPr>
        <p:grpSpPr>
          <a:xfrm>
            <a:off x="5262011" y="5070182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DE938562-700E-B5FB-5C7E-608ABA362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13E6ABF4-29AB-010E-9E5F-CF1AAC0B0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A3248FA7-883F-2D10-5056-3CDC8BDA7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2A521312-C5AE-95D9-9163-7A80C569442A}"/>
              </a:ext>
            </a:extLst>
          </p:cNvPr>
          <p:cNvGrpSpPr/>
          <p:nvPr/>
        </p:nvGrpSpPr>
        <p:grpSpPr>
          <a:xfrm>
            <a:off x="8624512" y="5369687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50183A3B-F258-76FB-C02B-076992827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21D4A683-C5A8-7095-7C7F-2E2424B20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036990EA-C149-AE90-F9FD-AFA0CEAD37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07D09E0-A831-0DD1-957C-C4A6E317FF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7" y="5597442"/>
            <a:ext cx="1263738" cy="686188"/>
          </a:xfrm>
          <a:prstGeom prst="rect">
            <a:avLst/>
          </a:prstGeom>
        </p:spPr>
      </p:pic>
      <p:grpSp>
        <p:nvGrpSpPr>
          <p:cNvPr id="22" name="Groupe 43">
            <a:extLst>
              <a:ext uri="{FF2B5EF4-FFF2-40B4-BE49-F238E27FC236}">
                <a16:creationId xmlns:a16="http://schemas.microsoft.com/office/drawing/2014/main" id="{F4DBB318-C94D-549E-DAFB-681FD6AFD597}"/>
              </a:ext>
            </a:extLst>
          </p:cNvPr>
          <p:cNvGrpSpPr/>
          <p:nvPr/>
        </p:nvGrpSpPr>
        <p:grpSpPr>
          <a:xfrm>
            <a:off x="5620644" y="5597582"/>
            <a:ext cx="1593292" cy="951312"/>
            <a:chOff x="3741177" y="3849397"/>
            <a:chExt cx="2739108" cy="1535786"/>
          </a:xfrm>
        </p:grpSpPr>
        <p:pic>
          <p:nvPicPr>
            <p:cNvPr id="24" name="Image 44">
              <a:extLst>
                <a:ext uri="{FF2B5EF4-FFF2-40B4-BE49-F238E27FC236}">
                  <a16:creationId xmlns:a16="http://schemas.microsoft.com/office/drawing/2014/main" id="{A62013F4-6004-724D-6FE0-74F0B4B80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5" name="Image 45">
              <a:extLst>
                <a:ext uri="{FF2B5EF4-FFF2-40B4-BE49-F238E27FC236}">
                  <a16:creationId xmlns:a16="http://schemas.microsoft.com/office/drawing/2014/main" id="{AA0A2B45-C9F9-7F98-D380-52F4C4F14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641EA0F8-3589-E607-4856-96FD6BEAA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28" name="Groupe 48">
            <a:extLst>
              <a:ext uri="{FF2B5EF4-FFF2-40B4-BE49-F238E27FC236}">
                <a16:creationId xmlns:a16="http://schemas.microsoft.com/office/drawing/2014/main" id="{F11A80A0-226F-5562-DC22-40C5C842049E}"/>
              </a:ext>
            </a:extLst>
          </p:cNvPr>
          <p:cNvGrpSpPr/>
          <p:nvPr/>
        </p:nvGrpSpPr>
        <p:grpSpPr>
          <a:xfrm>
            <a:off x="8836418" y="5704918"/>
            <a:ext cx="1373438" cy="703551"/>
            <a:chOff x="3741177" y="3852182"/>
            <a:chExt cx="2506570" cy="1264881"/>
          </a:xfrm>
        </p:grpSpPr>
        <p:pic>
          <p:nvPicPr>
            <p:cNvPr id="29" name="Image 49">
              <a:extLst>
                <a:ext uri="{FF2B5EF4-FFF2-40B4-BE49-F238E27FC236}">
                  <a16:creationId xmlns:a16="http://schemas.microsoft.com/office/drawing/2014/main" id="{225A31C7-08CB-F6E3-8305-92972B0F7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30" name="Image 50">
              <a:extLst>
                <a:ext uri="{FF2B5EF4-FFF2-40B4-BE49-F238E27FC236}">
                  <a16:creationId xmlns:a16="http://schemas.microsoft.com/office/drawing/2014/main" id="{D5863020-384C-7B84-1472-635BA74CE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31" name="Image 50">
            <a:extLst>
              <a:ext uri="{FF2B5EF4-FFF2-40B4-BE49-F238E27FC236}">
                <a16:creationId xmlns:a16="http://schemas.microsoft.com/office/drawing/2014/main" id="{5109E8FA-6DAC-EC0E-C4BC-A06A88C48A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757" y="6014251"/>
            <a:ext cx="1246022" cy="5618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8B21282-AEE9-F81C-2414-9D430F2FD625}"/>
              </a:ext>
            </a:extLst>
          </p:cNvPr>
          <p:cNvSpPr txBox="1"/>
          <p:nvPr/>
        </p:nvSpPr>
        <p:spPr>
          <a:xfrm>
            <a:off x="2133600" y="77343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dirty="0"/>
              <a:t>5 +  60  + 400 </a:t>
            </a:r>
            <a:endParaRPr lang="fr-FR" sz="44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29FDF87-F6EF-5CEA-2E61-CE11A6039081}"/>
              </a:ext>
            </a:extLst>
          </p:cNvPr>
          <p:cNvSpPr/>
          <p:nvPr/>
        </p:nvSpPr>
        <p:spPr>
          <a:xfrm>
            <a:off x="4048108" y="2920178"/>
            <a:ext cx="5181600" cy="14620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465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9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911A4-67EE-62D0-37E3-5AF1F3D9D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4AE3F9-D003-62D6-83C2-B36F3BC66D1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FFA2C44-50B6-B3EB-48E7-0FFDF475816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62FB49-33BB-D21F-D84B-86D64251F40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4A9D7C-0249-A12F-2FE2-5DE1C3CEC11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مناقشة الجواب بينكم مثلوا العدد بالنقود التي لديكم.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BA7E65-12C5-6271-CE96-844F6B9B970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43425B-F864-EEF0-57B5-373D529DC9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86E8EE6-6A8F-E2AD-0AC0-24744484BBA5}"/>
              </a:ext>
            </a:extLst>
          </p:cNvPr>
          <p:cNvSpPr/>
          <p:nvPr/>
        </p:nvSpPr>
        <p:spPr>
          <a:xfrm>
            <a:off x="4648200" y="4457700"/>
            <a:ext cx="5181600" cy="2590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rgbClr val="FF0000"/>
                </a:solidFill>
              </a:rPr>
              <a:t>326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58DC066-CE8C-84CA-A372-F7B1E26817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14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1E2BE-05B3-4C1B-0674-8A2B4FA4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989CB7-EEA5-8668-567F-49D29718BBC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7B6B6D-9CEB-C0AC-9AC7-FDBF6C6B157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7A9D26-7D3C-ECDB-7838-48263E9E0E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296B1F-C2CB-8CB1-A8C9-8B3EB10A4EBD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D805EED-045A-AB0C-4190-B7E85F2AB6A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AE8DE1E-EF71-326B-EA02-9CB6636371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D91B1DA-D30B-0307-8765-DFD73424BA38}"/>
              </a:ext>
            </a:extLst>
          </p:cNvPr>
          <p:cNvSpPr/>
          <p:nvPr/>
        </p:nvSpPr>
        <p:spPr>
          <a:xfrm>
            <a:off x="1800285" y="4563490"/>
            <a:ext cx="9629715" cy="21646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DA2CA325-5284-2954-6485-E28BC30EB9BC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C39DC6B4-7B81-BC2F-9271-CAA345EE8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562AF44-5AB6-3C6C-3AB7-5E4CA2D32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259E8488-532A-B1CC-CB90-F635F63FC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595995D6-EFFD-B3EE-D468-16E00478BF67}"/>
              </a:ext>
            </a:extLst>
          </p:cNvPr>
          <p:cNvGrpSpPr/>
          <p:nvPr/>
        </p:nvGrpSpPr>
        <p:grpSpPr>
          <a:xfrm>
            <a:off x="5262012" y="5070182"/>
            <a:ext cx="1458029" cy="786956"/>
            <a:chOff x="3741177" y="3849397"/>
            <a:chExt cx="2506570" cy="1270452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CAC7FC67-2A9B-A262-9412-640A0B41E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A0133AF6-B2A1-3973-F4B0-13C52C6B7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7086A69B-A69E-68BF-2B0A-3856CDCA76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11" name="Image 50">
            <a:extLst>
              <a:ext uri="{FF2B5EF4-FFF2-40B4-BE49-F238E27FC236}">
                <a16:creationId xmlns:a16="http://schemas.microsoft.com/office/drawing/2014/main" id="{3A3C7396-EAEC-1A26-51F3-7AB5D6EDB4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0003" y="4947088"/>
            <a:ext cx="1246022" cy="561833"/>
          </a:xfrm>
          <a:prstGeom prst="rect">
            <a:avLst/>
          </a:prstGeom>
        </p:spPr>
      </p:pic>
      <p:pic>
        <p:nvPicPr>
          <p:cNvPr id="12" name="Image 50">
            <a:extLst>
              <a:ext uri="{FF2B5EF4-FFF2-40B4-BE49-F238E27FC236}">
                <a16:creationId xmlns:a16="http://schemas.microsoft.com/office/drawing/2014/main" id="{4D0E8A59-CDE9-0DCA-4A3B-D565A95733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2403" y="5099488"/>
            <a:ext cx="1246022" cy="561833"/>
          </a:xfrm>
          <a:prstGeom prst="rect">
            <a:avLst/>
          </a:prstGeom>
        </p:spPr>
      </p:pic>
      <p:pic>
        <p:nvPicPr>
          <p:cNvPr id="14" name="Image 50">
            <a:extLst>
              <a:ext uri="{FF2B5EF4-FFF2-40B4-BE49-F238E27FC236}">
                <a16:creationId xmlns:a16="http://schemas.microsoft.com/office/drawing/2014/main" id="{B1BC9B1C-6B2A-6D2E-6EA4-201CF52987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4803" y="5251888"/>
            <a:ext cx="1246022" cy="561833"/>
          </a:xfrm>
          <a:prstGeom prst="rect">
            <a:avLst/>
          </a:prstGeom>
        </p:spPr>
      </p:pic>
      <p:pic>
        <p:nvPicPr>
          <p:cNvPr id="32" name="Image 50">
            <a:extLst>
              <a:ext uri="{FF2B5EF4-FFF2-40B4-BE49-F238E27FC236}">
                <a16:creationId xmlns:a16="http://schemas.microsoft.com/office/drawing/2014/main" id="{913A497C-4381-03FF-4698-FF02009CB4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7203" y="5404288"/>
            <a:ext cx="1246022" cy="561833"/>
          </a:xfrm>
          <a:prstGeom prst="rect">
            <a:avLst/>
          </a:prstGeom>
        </p:spPr>
      </p:pic>
      <p:pic>
        <p:nvPicPr>
          <p:cNvPr id="33" name="Image 50">
            <a:extLst>
              <a:ext uri="{FF2B5EF4-FFF2-40B4-BE49-F238E27FC236}">
                <a16:creationId xmlns:a16="http://schemas.microsoft.com/office/drawing/2014/main" id="{4831C560-5365-488B-10FD-62534908D7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9603" y="5556688"/>
            <a:ext cx="1246022" cy="561833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31B152F0-F95C-86BF-BB9B-74AD3E2E12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2003" y="5709088"/>
            <a:ext cx="1246022" cy="561833"/>
          </a:xfrm>
          <a:prstGeom prst="rect">
            <a:avLst/>
          </a:prstGeom>
        </p:spPr>
      </p:pic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83032972-3561-B8B0-9EA7-F341CDBC8808}"/>
              </a:ext>
            </a:extLst>
          </p:cNvPr>
          <p:cNvSpPr/>
          <p:nvPr/>
        </p:nvSpPr>
        <p:spPr>
          <a:xfrm>
            <a:off x="4363814" y="2675346"/>
            <a:ext cx="5181600" cy="16586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rgbClr val="FF0000"/>
                </a:solidFill>
              </a:rPr>
              <a:t>326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72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CFFF-1A64-5B30-4FCD-DAEA9A3A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EB653A-152B-35FC-BE7E-3693813666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249F7A-6FE1-D350-E595-10B00D2969B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59A0A-7BFE-670B-6E16-90A07CBD375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B0413D-AE3F-5CBA-1381-2692365DF65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كتابة جمعية.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A16D767-E96B-479D-AD36-E4282BF0F8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8BA08FB-D912-A0E7-B1BD-3553FC6BB3B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8D3B808-A520-A4B3-EA2F-D48F3867FFA9}"/>
              </a:ext>
            </a:extLst>
          </p:cNvPr>
          <p:cNvSpPr/>
          <p:nvPr/>
        </p:nvSpPr>
        <p:spPr>
          <a:xfrm>
            <a:off x="1800285" y="4282812"/>
            <a:ext cx="9629715" cy="233274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8ABCD7-034A-95CB-CA48-C39D8FC1B231}"/>
              </a:ext>
            </a:extLst>
          </p:cNvPr>
          <p:cNvSpPr txBox="1"/>
          <p:nvPr/>
        </p:nvSpPr>
        <p:spPr>
          <a:xfrm>
            <a:off x="2133600" y="77343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dirty="0"/>
              <a:t>.............+...........+............</a:t>
            </a:r>
            <a:endParaRPr lang="fr-FR" sz="4400" dirty="0"/>
          </a:p>
        </p:txBody>
      </p:sp>
      <p:pic>
        <p:nvPicPr>
          <p:cNvPr id="14" name="Image 50">
            <a:extLst>
              <a:ext uri="{FF2B5EF4-FFF2-40B4-BE49-F238E27FC236}">
                <a16:creationId xmlns:a16="http://schemas.microsoft.com/office/drawing/2014/main" id="{A109FCD1-C6A2-5883-B43D-119DEC9A2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3000" y="4756927"/>
            <a:ext cx="1246022" cy="561833"/>
          </a:xfrm>
          <a:prstGeom prst="rect">
            <a:avLst/>
          </a:prstGeom>
        </p:spPr>
      </p:pic>
      <p:pic>
        <p:nvPicPr>
          <p:cNvPr id="32" name="Image 50">
            <a:extLst>
              <a:ext uri="{FF2B5EF4-FFF2-40B4-BE49-F238E27FC236}">
                <a16:creationId xmlns:a16="http://schemas.microsoft.com/office/drawing/2014/main" id="{10209A42-E42B-3560-40EC-DE4D196D8E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5400" y="4909327"/>
            <a:ext cx="1246022" cy="561833"/>
          </a:xfrm>
          <a:prstGeom prst="rect">
            <a:avLst/>
          </a:prstGeom>
        </p:spPr>
      </p:pic>
      <p:pic>
        <p:nvPicPr>
          <p:cNvPr id="33" name="Image 50">
            <a:extLst>
              <a:ext uri="{FF2B5EF4-FFF2-40B4-BE49-F238E27FC236}">
                <a16:creationId xmlns:a16="http://schemas.microsoft.com/office/drawing/2014/main" id="{2FE92026-4E13-1123-165A-57B2C49C1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67800" y="5061727"/>
            <a:ext cx="1246022" cy="561833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BB2FF6E9-798B-43DA-3CD6-EED3D30B93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0200" y="5214127"/>
            <a:ext cx="1246022" cy="561833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A0C4BB5F-F442-1549-A5FF-A212A36DE8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2600" y="5366527"/>
            <a:ext cx="1246022" cy="561833"/>
          </a:xfrm>
          <a:prstGeom prst="rect">
            <a:avLst/>
          </a:prstGeom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AC80C02E-857E-07D5-C085-B29D86F31E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000" y="5518927"/>
            <a:ext cx="1246022" cy="561833"/>
          </a:xfrm>
          <a:prstGeom prst="rect">
            <a:avLst/>
          </a:prstGeom>
        </p:spPr>
      </p:pic>
      <p:grpSp>
        <p:nvGrpSpPr>
          <p:cNvPr id="37" name="Groupe 43">
            <a:extLst>
              <a:ext uri="{FF2B5EF4-FFF2-40B4-BE49-F238E27FC236}">
                <a16:creationId xmlns:a16="http://schemas.microsoft.com/office/drawing/2014/main" id="{E5F6881E-F99F-CB15-3D2B-09865F71D996}"/>
              </a:ext>
            </a:extLst>
          </p:cNvPr>
          <p:cNvGrpSpPr/>
          <p:nvPr/>
        </p:nvGrpSpPr>
        <p:grpSpPr>
          <a:xfrm>
            <a:off x="5262012" y="5070182"/>
            <a:ext cx="1458029" cy="786956"/>
            <a:chOff x="3741177" y="3849397"/>
            <a:chExt cx="2506570" cy="1270452"/>
          </a:xfrm>
        </p:grpSpPr>
        <p:pic>
          <p:nvPicPr>
            <p:cNvPr id="38" name="Image 44">
              <a:extLst>
                <a:ext uri="{FF2B5EF4-FFF2-40B4-BE49-F238E27FC236}">
                  <a16:creationId xmlns:a16="http://schemas.microsoft.com/office/drawing/2014/main" id="{85F30BA9-B936-44C9-9095-4DCE17B29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39" name="Image 45">
              <a:extLst>
                <a:ext uri="{FF2B5EF4-FFF2-40B4-BE49-F238E27FC236}">
                  <a16:creationId xmlns:a16="http://schemas.microsoft.com/office/drawing/2014/main" id="{F7C222ED-CDEB-A34E-46C5-882191D7F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pic>
        <p:nvPicPr>
          <p:cNvPr id="4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89B6050-6398-D209-0A38-3B55A31B88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999549"/>
            <a:ext cx="1263738" cy="686188"/>
          </a:xfrm>
          <a:prstGeom prst="rect">
            <a:avLst/>
          </a:prstGeom>
        </p:spPr>
      </p:pic>
      <p:pic>
        <p:nvPicPr>
          <p:cNvPr id="4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BBA4B91C-1750-60D5-442B-32A0FFE379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151949"/>
            <a:ext cx="1263738" cy="686188"/>
          </a:xfrm>
          <a:prstGeom prst="rect">
            <a:avLst/>
          </a:prstGeom>
        </p:spPr>
      </p:pic>
      <p:pic>
        <p:nvPicPr>
          <p:cNvPr id="4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2ED43B1-3ED6-D529-A782-F59FFC5607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304349"/>
            <a:ext cx="1263738" cy="686188"/>
          </a:xfrm>
          <a:prstGeom prst="rect">
            <a:avLst/>
          </a:prstGeom>
        </p:spPr>
      </p:pic>
      <p:pic>
        <p:nvPicPr>
          <p:cNvPr id="43" name="Image 4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99F8C2CC-CA71-C8A3-AFBA-66F645935F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E5A7B46C-EA9C-AA66-527B-A982505E0DE1}"/>
              </a:ext>
            </a:extLst>
          </p:cNvPr>
          <p:cNvSpPr/>
          <p:nvPr/>
        </p:nvSpPr>
        <p:spPr>
          <a:xfrm>
            <a:off x="3993978" y="2815525"/>
            <a:ext cx="5181600" cy="12245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326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42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4AB4D-0401-4659-D954-CE1588733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C62AA2-C56B-5083-DDE4-70769A7223C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0C0B4A-7317-AA35-A796-EBE31D71D41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B1DD2A-9179-CF1E-7EB5-18BBDDE239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F442FC-DC0A-4D0F-314C-95F3997062C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005A27A-47B6-DAFE-CA85-8D88FF6BBA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D90DC84-A8A1-A510-C7A4-7D1364267FC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DAAEE1-E732-E0C1-7939-35652AC1EB81}"/>
              </a:ext>
            </a:extLst>
          </p:cNvPr>
          <p:cNvSpPr/>
          <p:nvPr/>
        </p:nvSpPr>
        <p:spPr>
          <a:xfrm>
            <a:off x="1800285" y="4412932"/>
            <a:ext cx="9629715" cy="21783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968110ED-64DE-0691-4AE4-2E0C51FD75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A7FA456-04CB-924C-73EA-F13B8A726F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60" y="5106133"/>
            <a:ext cx="1263738" cy="686188"/>
          </a:xfrm>
          <a:prstGeom prst="rect">
            <a:avLst/>
          </a:prstGeom>
        </p:spPr>
      </p:pic>
      <p:pic>
        <p:nvPicPr>
          <p:cNvPr id="31" name="Image 50">
            <a:extLst>
              <a:ext uri="{FF2B5EF4-FFF2-40B4-BE49-F238E27FC236}">
                <a16:creationId xmlns:a16="http://schemas.microsoft.com/office/drawing/2014/main" id="{3C4345E6-970C-9451-2095-608FC407EA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0" y="4887394"/>
            <a:ext cx="1246022" cy="5618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2E84D2F-E5CB-58FC-850B-D394AF9D18D8}"/>
              </a:ext>
            </a:extLst>
          </p:cNvPr>
          <p:cNvSpPr txBox="1"/>
          <p:nvPr/>
        </p:nvSpPr>
        <p:spPr>
          <a:xfrm>
            <a:off x="2133600" y="77343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dirty="0"/>
              <a:t>6 +  20  + 300 </a:t>
            </a:r>
            <a:endParaRPr lang="fr-FR" sz="4400" dirty="0"/>
          </a:p>
        </p:txBody>
      </p:sp>
      <p:pic>
        <p:nvPicPr>
          <p:cNvPr id="1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0403CEA-190D-BE15-666B-1CBF0F07FA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5258533"/>
            <a:ext cx="1263738" cy="686188"/>
          </a:xfrm>
          <a:prstGeom prst="rect">
            <a:avLst/>
          </a:prstGeom>
        </p:spPr>
      </p:pic>
      <p:pic>
        <p:nvPicPr>
          <p:cNvPr id="1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A34DA5B-D8A8-9B67-E7D6-663CA31723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" y="5410933"/>
            <a:ext cx="1263738" cy="686188"/>
          </a:xfrm>
          <a:prstGeom prst="rect">
            <a:avLst/>
          </a:prstGeom>
        </p:spPr>
      </p:pic>
      <p:pic>
        <p:nvPicPr>
          <p:cNvPr id="32" name="Image 50">
            <a:extLst>
              <a:ext uri="{FF2B5EF4-FFF2-40B4-BE49-F238E27FC236}">
                <a16:creationId xmlns:a16="http://schemas.microsoft.com/office/drawing/2014/main" id="{0D557F2D-6165-7EC8-ACE4-C2A16F6573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34400" y="5039794"/>
            <a:ext cx="1246022" cy="561833"/>
          </a:xfrm>
          <a:prstGeom prst="rect">
            <a:avLst/>
          </a:prstGeom>
        </p:spPr>
      </p:pic>
      <p:pic>
        <p:nvPicPr>
          <p:cNvPr id="33" name="Image 50">
            <a:extLst>
              <a:ext uri="{FF2B5EF4-FFF2-40B4-BE49-F238E27FC236}">
                <a16:creationId xmlns:a16="http://schemas.microsoft.com/office/drawing/2014/main" id="{FCA08609-CCC6-544E-2899-33CA847093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6800" y="5192194"/>
            <a:ext cx="1246022" cy="561833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ABBE49DC-8206-7CEE-0737-EBCBF5B524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200" y="5344594"/>
            <a:ext cx="1246022" cy="561833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44A050A1-A6D1-6F76-7045-B0E28E4A65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1600" y="5496994"/>
            <a:ext cx="1246022" cy="561833"/>
          </a:xfrm>
          <a:prstGeom prst="rect">
            <a:avLst/>
          </a:prstGeom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3A686220-1E73-9871-4271-3474D389D5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0" y="5649394"/>
            <a:ext cx="1246022" cy="561833"/>
          </a:xfrm>
          <a:prstGeom prst="rect">
            <a:avLst/>
          </a:prstGeom>
        </p:spPr>
      </p:pic>
      <p:grpSp>
        <p:nvGrpSpPr>
          <p:cNvPr id="37" name="Groupe 43">
            <a:extLst>
              <a:ext uri="{FF2B5EF4-FFF2-40B4-BE49-F238E27FC236}">
                <a16:creationId xmlns:a16="http://schemas.microsoft.com/office/drawing/2014/main" id="{967C89A4-B9F8-4C9E-1801-F878D600C836}"/>
              </a:ext>
            </a:extLst>
          </p:cNvPr>
          <p:cNvGrpSpPr/>
          <p:nvPr/>
        </p:nvGrpSpPr>
        <p:grpSpPr>
          <a:xfrm>
            <a:off x="5262012" y="5070182"/>
            <a:ext cx="1458029" cy="786956"/>
            <a:chOff x="3741177" y="3849397"/>
            <a:chExt cx="2506570" cy="1270452"/>
          </a:xfrm>
        </p:grpSpPr>
        <p:pic>
          <p:nvPicPr>
            <p:cNvPr id="38" name="Image 44">
              <a:extLst>
                <a:ext uri="{FF2B5EF4-FFF2-40B4-BE49-F238E27FC236}">
                  <a16:creationId xmlns:a16="http://schemas.microsoft.com/office/drawing/2014/main" id="{EBC5CF56-008C-DE63-A06F-25A6C4B03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39" name="Image 45">
              <a:extLst>
                <a:ext uri="{FF2B5EF4-FFF2-40B4-BE49-F238E27FC236}">
                  <a16:creationId xmlns:a16="http://schemas.microsoft.com/office/drawing/2014/main" id="{B45B3B16-C3C7-B5FE-D1F9-510A9834B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96C5C36-8670-8914-FD75-10207C4325E8}"/>
              </a:ext>
            </a:extLst>
          </p:cNvPr>
          <p:cNvSpPr/>
          <p:nvPr/>
        </p:nvSpPr>
        <p:spPr>
          <a:xfrm>
            <a:off x="3993978" y="2815525"/>
            <a:ext cx="5181600" cy="12245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326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53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23D9BC5-4135-E21A-9D50-B38B654FB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t="15083" r="5069" b="15069"/>
          <a:stretch>
            <a:fillRect/>
          </a:stretch>
        </p:blipFill>
        <p:spPr>
          <a:xfrm>
            <a:off x="6892198" y="3444416"/>
            <a:ext cx="5821761" cy="45642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7557866" y="4610101"/>
            <a:ext cx="44904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 وضع وإنجاز عملية جمع باحتفاظ باستخدام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CE8771-07A3-DDE9-929C-4CF724220046}"/>
              </a:ext>
            </a:extLst>
          </p:cNvPr>
          <p:cNvGrpSpPr/>
          <p:nvPr/>
        </p:nvGrpSpPr>
        <p:grpSpPr>
          <a:xfrm>
            <a:off x="540534" y="4083816"/>
            <a:ext cx="6552918" cy="5837424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1AD1417-4549-23D2-B09A-FE6161082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416093E4-A3EB-46AB-8917-67F7647E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D80545A-851F-F465-9EE5-4B2E45B78D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76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DB8CC71-5CF8-8869-64F1-B6FFDCC8C8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45" y="459632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4E36A5DB-0E4B-6295-1E1B-6002CC4553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87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2A89968-BAE2-1EB2-E95C-FD0BE21832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91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والحزم، أنجزوا العملية التالية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396367"/>
              </p:ext>
            </p:extLst>
          </p:nvPr>
        </p:nvGraphicFramePr>
        <p:xfrm>
          <a:off x="1905000" y="3209325"/>
          <a:ext cx="10058399" cy="587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4719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038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2477759" y="488863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838654" y="60931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2538149" y="59809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22427" y="76257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2667000" y="75468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5ACF4508-E0A7-14DB-276B-7CBB1EDCF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06" y="515112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123A567D-45C5-EB5C-4233-7D33E4DA78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6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BEE459ED-0143-DCE4-3C20-9706901D7D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22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47A4BB8B-9E03-0289-972B-9AC9574954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44" y="6243412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7E03AE8B-F406-0256-C38C-8895D9595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62660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BA3F3412-08B2-4D54-88CE-D01BA199EF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15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D1D0C338-8E64-1EE5-EB35-EE1E21D49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287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5C797F26-A056-254E-6738-1BEC88F6C8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632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3BB3C2B1-BD95-F55B-398D-073CA756E2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8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F4CAF7F7-26F7-4663-A862-C91E61E74F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205" y="5194528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DE0376AD-087D-8004-1638-AC3C94C59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789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1833790261">
            <a:extLst>
              <a:ext uri="{FF2B5EF4-FFF2-40B4-BE49-F238E27FC236}">
                <a16:creationId xmlns:a16="http://schemas.microsoft.com/office/drawing/2014/main" id="{91AE424D-7B47-74E3-6C89-541BED8F8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588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4EF542DA-82DA-C0A5-4E91-D4A993D5C2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460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F8E43485-10BE-09F1-6CDD-5D24421958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805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1833790261">
            <a:extLst>
              <a:ext uri="{FF2B5EF4-FFF2-40B4-BE49-F238E27FC236}">
                <a16:creationId xmlns:a16="http://schemas.microsoft.com/office/drawing/2014/main" id="{CD35DB46-A95F-477C-3668-49ED01EBFA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51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833790261">
            <a:extLst>
              <a:ext uri="{FF2B5EF4-FFF2-40B4-BE49-F238E27FC236}">
                <a16:creationId xmlns:a16="http://schemas.microsoft.com/office/drawing/2014/main" id="{30ECC355-683B-77EA-4C6D-6636C6513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378" y="6349181"/>
            <a:ext cx="141872" cy="753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8382-E56B-B20D-C39F-9AA0A029F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17994A-84B0-9176-779E-B0BB3C36B96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0EE8EC-410F-3154-D0E6-299971C5140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67F3AD-5E18-1354-EED0-091C73EA3CF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A55BFE-4748-9506-BC7C-2819B228C03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التغذية الراجعة المناسبة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التركيز على خطوات الإنجاز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334D4D-8C4D-7EDC-C458-8D5537107B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5CF3C-F43B-3054-C2E8-67F0FD02E7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5409504-2894-32A0-CE0E-CA9367A3F815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9AAE25-3084-7695-7EFB-E9F580B7E3B8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3209325"/>
          <a:ext cx="10058399" cy="587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4719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038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6591601-B6B3-98AA-0587-84CFA66DFD5E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557D9F-9060-AA1F-BB6C-CC330827036B}"/>
              </a:ext>
            </a:extLst>
          </p:cNvPr>
          <p:cNvSpPr txBox="1"/>
          <p:nvPr/>
        </p:nvSpPr>
        <p:spPr>
          <a:xfrm>
            <a:off x="2477759" y="488863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F766FD-680C-6CA4-9986-8DB20D2A3C9C}"/>
              </a:ext>
            </a:extLst>
          </p:cNvPr>
          <p:cNvSpPr txBox="1"/>
          <p:nvPr/>
        </p:nvSpPr>
        <p:spPr>
          <a:xfrm>
            <a:off x="5838654" y="60931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7A74D9-1F0C-C9AF-92C8-BB7872F9003B}"/>
              </a:ext>
            </a:extLst>
          </p:cNvPr>
          <p:cNvSpPr txBox="1"/>
          <p:nvPr/>
        </p:nvSpPr>
        <p:spPr>
          <a:xfrm>
            <a:off x="2538149" y="59809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C1A2E5-8881-8D21-5F3F-938B45589A2B}"/>
              </a:ext>
            </a:extLst>
          </p:cNvPr>
          <p:cNvSpPr txBox="1"/>
          <p:nvPr/>
        </p:nvSpPr>
        <p:spPr>
          <a:xfrm>
            <a:off x="5922427" y="76257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1A0186D-94EC-CD02-2942-6AE11F1C95B9}"/>
              </a:ext>
            </a:extLst>
          </p:cNvPr>
          <p:cNvSpPr txBox="1"/>
          <p:nvPr/>
        </p:nvSpPr>
        <p:spPr>
          <a:xfrm>
            <a:off x="2667000" y="75468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75EE2876-AAD8-F6ED-740A-F37050EE2E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06" y="515112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8A39D7AB-6B55-371B-4FDD-7FFE7D5B7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6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9666F271-43A4-AFFD-F734-F2486C2FC8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22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9B428969-B152-7878-07C7-9A0664880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44" y="6243412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6F77E23F-4D9F-9EB1-30E8-8A17738480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62660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85BD2E4A-4A9D-A630-B8BE-5F8B21D10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199" y="411521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833790261">
            <a:extLst>
              <a:ext uri="{FF2B5EF4-FFF2-40B4-BE49-F238E27FC236}">
                <a16:creationId xmlns:a16="http://schemas.microsoft.com/office/drawing/2014/main" id="{AFCE6869-D5D9-BC47-DE06-89742241FC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351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E17F1A48-5F3C-79BE-10CD-DC2FA54B92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223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833790261">
            <a:extLst>
              <a:ext uri="{FF2B5EF4-FFF2-40B4-BE49-F238E27FC236}">
                <a16:creationId xmlns:a16="http://schemas.microsoft.com/office/drawing/2014/main" id="{740876A9-25B3-AF8C-D805-DAB5E5646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56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833790261">
            <a:extLst>
              <a:ext uri="{FF2B5EF4-FFF2-40B4-BE49-F238E27FC236}">
                <a16:creationId xmlns:a16="http://schemas.microsoft.com/office/drawing/2014/main" id="{E4B15F31-05C7-5152-3B4D-69D825B47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614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F33AE082-C569-9FB7-B3B3-526D2AE3E5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41" y="7847734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5783B9C3-1988-DFC7-9712-B42B67D587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721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B06409A0-32AC-C807-FE2B-28A3CD3C64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593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293D6B34-1472-FF8F-1AF0-6CB832577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4DD60AA1-958B-A336-C824-F7AAA59DDA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984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CF417EC4-9C20-C05E-FDAE-6CBC69074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21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BAD8D148-9E37-C4B1-D33F-168299D1ED85}"/>
              </a:ext>
            </a:extLst>
          </p:cNvPr>
          <p:cNvGrpSpPr/>
          <p:nvPr/>
        </p:nvGrpSpPr>
        <p:grpSpPr>
          <a:xfrm>
            <a:off x="4478256" y="4605408"/>
            <a:ext cx="3873240" cy="4178520"/>
            <a:chOff x="4478256" y="4605408"/>
            <a:chExt cx="3873240" cy="417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840B19AA-C75F-BA68-ED15-AC30E2ED08D2}"/>
                    </a:ext>
                  </a:extLst>
                </p14:cNvPr>
                <p14:cNvContentPartPr/>
                <p14:nvPr/>
              </p14:nvContentPartPr>
              <p14:xfrm>
                <a:off x="6579576" y="7638768"/>
                <a:ext cx="1771920" cy="11451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840B19AA-C75F-BA68-ED15-AC30E2ED08D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70576" y="7629768"/>
                  <a:ext cx="1789560" cy="11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5" name="Encre 44">
                  <a:extLst>
                    <a:ext uri="{FF2B5EF4-FFF2-40B4-BE49-F238E27FC236}">
                      <a16:creationId xmlns:a16="http://schemas.microsoft.com/office/drawing/2014/main" id="{4174A0BD-8413-7D61-7BBE-E2DD1702232E}"/>
                    </a:ext>
                  </a:extLst>
                </p14:cNvPr>
                <p14:cNvContentPartPr/>
                <p14:nvPr/>
              </p14:nvContentPartPr>
              <p14:xfrm>
                <a:off x="4539816" y="4687848"/>
                <a:ext cx="2696400" cy="3001680"/>
              </p14:xfrm>
            </p:contentPart>
          </mc:Choice>
          <mc:Fallback xmlns="">
            <p:pic>
              <p:nvPicPr>
                <p:cNvPr id="45" name="Encre 44">
                  <a:extLst>
                    <a:ext uri="{FF2B5EF4-FFF2-40B4-BE49-F238E27FC236}">
                      <a16:creationId xmlns:a16="http://schemas.microsoft.com/office/drawing/2014/main" id="{4174A0BD-8413-7D61-7BBE-E2DD170223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31176" y="4678848"/>
                  <a:ext cx="2714040" cy="30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91D484A8-6547-1A4B-873A-2673BF20CFFE}"/>
                    </a:ext>
                  </a:extLst>
                </p14:cNvPr>
                <p14:cNvContentPartPr/>
                <p14:nvPr/>
              </p14:nvContentPartPr>
              <p14:xfrm>
                <a:off x="4478256" y="4605408"/>
                <a:ext cx="193320" cy="21132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91D484A8-6547-1A4B-873A-2673BF20CFF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69256" y="4596768"/>
                  <a:ext cx="210960" cy="228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602613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اثناء التصحيح يركز الأستاذ على استراتيجيات الإنجاز ويصحح خطوات المتعلمين بشكل تفاعلي.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662AE7-C6A5-49D6-17BB-496CE3298B85}"/>
              </a:ext>
            </a:extLst>
          </p:cNvPr>
          <p:cNvSpPr txBox="1"/>
          <p:nvPr/>
        </p:nvSpPr>
        <p:spPr>
          <a:xfrm>
            <a:off x="5994741" y="4004080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باستخدام 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ركب 27 تلميذ في الحافلة الأولى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ركب 34 تلميذ في الحافلة الثانية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التلاميذ المشاركين في الرحلة.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27 تلميذ في الحافلة الأولى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34 تلميذ في الحافلة الثانية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الحافلتين معا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عدد التلاميذ في الحافلة الثانية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الحافلة الأولى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4457700"/>
            <a:ext cx="3410883" cy="342899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الحافلين معا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التلاميذ في الحافلة الأولى لعدد التلاميذ في الحافلة الثانية.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المشاركين في الرحلة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الذين شاركوا في الرحلة؟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42231" y="4205028"/>
            <a:ext cx="618944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الذين شاركوا في الرحلة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+ 34 = 61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تلميذا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56E3C0D-ECD7-A1F0-59E7-E701F85A1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66"/>
          <a:stretch>
            <a:fillRect/>
          </a:stretch>
        </p:blipFill>
        <p:spPr>
          <a:xfrm>
            <a:off x="914400" y="4305136"/>
            <a:ext cx="11658600" cy="30286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917448" y="4553269"/>
            <a:ext cx="3962400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8168D10B-C81E-6177-032D-3C7252650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66"/>
          <a:stretch>
            <a:fillRect/>
          </a:stretch>
        </p:blipFill>
        <p:spPr>
          <a:xfrm>
            <a:off x="275853" y="3695700"/>
            <a:ext cx="13320070" cy="411464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952FDE4-7F73-0A2B-D7A4-DE264103FB6D}"/>
              </a:ext>
            </a:extLst>
          </p:cNvPr>
          <p:cNvSpPr txBox="1"/>
          <p:nvPr/>
        </p:nvSpPr>
        <p:spPr>
          <a:xfrm>
            <a:off x="2667000" y="524656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47C7BCC-4934-5871-BEE9-7D76CA984530}"/>
              </a:ext>
            </a:extLst>
          </p:cNvPr>
          <p:cNvSpPr txBox="1"/>
          <p:nvPr/>
        </p:nvSpPr>
        <p:spPr>
          <a:xfrm>
            <a:off x="1295400" y="595005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E0F09D6-F7A3-7203-F845-1E3C66C5385C}"/>
              </a:ext>
            </a:extLst>
          </p:cNvPr>
          <p:cNvSpPr txBox="1"/>
          <p:nvPr/>
        </p:nvSpPr>
        <p:spPr>
          <a:xfrm>
            <a:off x="685800" y="7058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7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C0D373C-1794-5DF1-B087-FAD42ACE2EBE}"/>
              </a:ext>
            </a:extLst>
          </p:cNvPr>
          <p:cNvSpPr txBox="1"/>
          <p:nvPr/>
        </p:nvSpPr>
        <p:spPr>
          <a:xfrm>
            <a:off x="2819400" y="61442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7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0D158CB-88D0-E261-274B-7DD2470C048F}"/>
              </a:ext>
            </a:extLst>
          </p:cNvPr>
          <p:cNvSpPr txBox="1"/>
          <p:nvPr/>
        </p:nvSpPr>
        <p:spPr>
          <a:xfrm>
            <a:off x="3276600" y="69824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1B98C36-196F-29CE-2BB4-7E4F0E93C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" t="23180" r="-972" b="46702"/>
          <a:stretch>
            <a:fillRect/>
          </a:stretch>
        </p:blipFill>
        <p:spPr>
          <a:xfrm>
            <a:off x="642992" y="3403402"/>
            <a:ext cx="12477059" cy="44832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42992" y="5295900"/>
            <a:ext cx="12109921" cy="609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8ECE59E0-5671-3F4C-E3C1-12B2A2F90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" t="23180" r="-972" b="46702"/>
          <a:stretch>
            <a:fillRect/>
          </a:stretch>
        </p:blipFill>
        <p:spPr>
          <a:xfrm>
            <a:off x="642992" y="3403402"/>
            <a:ext cx="12477059" cy="448329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5243D5A-560D-A7A5-4902-CEB04898CB24}"/>
              </a:ext>
            </a:extLst>
          </p:cNvPr>
          <p:cNvSpPr txBox="1"/>
          <p:nvPr/>
        </p:nvSpPr>
        <p:spPr>
          <a:xfrm>
            <a:off x="2286000" y="52959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600 + 30 + 7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94144F-FA85-2998-FEE0-5D4502483C17}"/>
              </a:ext>
            </a:extLst>
          </p:cNvPr>
          <p:cNvSpPr txBox="1"/>
          <p:nvPr/>
        </p:nvSpPr>
        <p:spPr>
          <a:xfrm>
            <a:off x="8382002" y="5294376"/>
            <a:ext cx="3641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ست مئة وسبعة وثلاثون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64410FF-E851-699C-C3D2-B3A4CF349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t="53238" r="-405" b="22703"/>
          <a:stretch>
            <a:fillRect/>
          </a:stretch>
        </p:blipFill>
        <p:spPr>
          <a:xfrm>
            <a:off x="619469" y="3771900"/>
            <a:ext cx="12477059" cy="3581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619469" y="4305300"/>
            <a:ext cx="4866931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71F3F8-776D-0E23-B84C-2A4A942F0CFA}"/>
              </a:ext>
            </a:extLst>
          </p:cNvPr>
          <p:cNvSpPr txBox="1"/>
          <p:nvPr/>
        </p:nvSpPr>
        <p:spPr>
          <a:xfrm>
            <a:off x="1295400" y="485111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F6A0D71-92B0-3EA3-84D8-3D418765F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t="53238" r="-405" b="22703"/>
          <a:stretch>
            <a:fillRect/>
          </a:stretch>
        </p:blipFill>
        <p:spPr>
          <a:xfrm>
            <a:off x="619469" y="3771900"/>
            <a:ext cx="12477059" cy="3581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17E5BD-EC60-4B74-285A-1EB82BE0E689}"/>
              </a:ext>
            </a:extLst>
          </p:cNvPr>
          <p:cNvSpPr/>
          <p:nvPr/>
        </p:nvSpPr>
        <p:spPr>
          <a:xfrm>
            <a:off x="619469" y="4305300"/>
            <a:ext cx="4866931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A62420-E161-990D-F357-ED5A8915BA6D}"/>
              </a:ext>
            </a:extLst>
          </p:cNvPr>
          <p:cNvSpPr txBox="1"/>
          <p:nvPr/>
        </p:nvSpPr>
        <p:spPr>
          <a:xfrm>
            <a:off x="1295400" y="485111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7CF1AF-BC65-AC88-1E96-75AF02473618}"/>
              </a:ext>
            </a:extLst>
          </p:cNvPr>
          <p:cNvSpPr txBox="1"/>
          <p:nvPr/>
        </p:nvSpPr>
        <p:spPr>
          <a:xfrm>
            <a:off x="3810000" y="63627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7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33F3D4-5CC8-E6D2-E57A-D6DC1C8919E9}"/>
              </a:ext>
            </a:extLst>
          </p:cNvPr>
          <p:cNvSpPr txBox="1"/>
          <p:nvPr/>
        </p:nvSpPr>
        <p:spPr>
          <a:xfrm>
            <a:off x="4343400" y="63627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C418AC-D483-1E1E-2A71-A78B702F224A}"/>
              </a:ext>
            </a:extLst>
          </p:cNvPr>
          <p:cNvSpPr txBox="1"/>
          <p:nvPr/>
        </p:nvSpPr>
        <p:spPr>
          <a:xfrm>
            <a:off x="3810000" y="4799738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B210FC6-808F-4C79-4C9C-A78425BE3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t="75941" r="-1301"/>
          <a:stretch>
            <a:fillRect/>
          </a:stretch>
        </p:blipFill>
        <p:spPr>
          <a:xfrm>
            <a:off x="909078" y="2869839"/>
            <a:ext cx="12477059" cy="35814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 مراجعة عائلة العددين 13 و 14 )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15 و 16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13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14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B3D745-72EE-6E64-222B-D3441FAA9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19115" r="5829" b="18811"/>
          <a:stretch>
            <a:fillRect/>
          </a:stretch>
        </p:blipFill>
        <p:spPr>
          <a:xfrm>
            <a:off x="5867400" y="2729256"/>
            <a:ext cx="7488453" cy="462474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6096000" y="3881616"/>
            <a:ext cx="63885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رمي الكرة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نموذج في عائلة العدد 10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دعوة المتعلمين للعب مع عائلات عدد أخرى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( 11 – 12 – 13 – 14 )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24390</TotalTime>
  <Words>1859</Words>
  <Application>Microsoft Macintosh PowerPoint</Application>
  <PresentationFormat>Personnalisé</PresentationFormat>
  <Paragraphs>568</Paragraphs>
  <Slides>63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9" baseType="lpstr">
      <vt:lpstr>IBM Plex Sans Arabic</vt:lpstr>
      <vt:lpstr>Microsoft Uighur</vt:lpstr>
      <vt:lpstr>Carelia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211</cp:revision>
  <dcterms:created xsi:type="dcterms:W3CDTF">2006-08-16T00:00:00Z</dcterms:created>
  <dcterms:modified xsi:type="dcterms:W3CDTF">2025-09-16T17:03:06Z</dcterms:modified>
  <dc:identifier>DAFtlvZnwz4</dc:identifier>
</cp:coreProperties>
</file>