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1"/>
  </p:notesMasterIdLst>
  <p:sldIdLst>
    <p:sldId id="257" r:id="rId2"/>
    <p:sldId id="2134808553" r:id="rId3"/>
    <p:sldId id="2134808443" r:id="rId4"/>
    <p:sldId id="2147482649" r:id="rId5"/>
    <p:sldId id="2134805392" r:id="rId6"/>
    <p:sldId id="2134805155" r:id="rId7"/>
    <p:sldId id="386" r:id="rId8"/>
    <p:sldId id="2134808444" r:id="rId9"/>
    <p:sldId id="2134805396" r:id="rId10"/>
    <p:sldId id="2134808551" r:id="rId11"/>
    <p:sldId id="2134808459" r:id="rId12"/>
    <p:sldId id="2134808598" r:id="rId13"/>
    <p:sldId id="2147482700" r:id="rId14"/>
    <p:sldId id="2147482741" r:id="rId15"/>
    <p:sldId id="2134808568" r:id="rId16"/>
    <p:sldId id="2147482733" r:id="rId17"/>
    <p:sldId id="2147482701" r:id="rId18"/>
    <p:sldId id="2147482703" r:id="rId19"/>
    <p:sldId id="2147482704" r:id="rId20"/>
    <p:sldId id="2147482705" r:id="rId21"/>
    <p:sldId id="2147482716" r:id="rId22"/>
    <p:sldId id="2147482736" r:id="rId23"/>
    <p:sldId id="2147482737" r:id="rId24"/>
    <p:sldId id="2147482738" r:id="rId25"/>
    <p:sldId id="2134808460" r:id="rId26"/>
    <p:sldId id="2134808453" r:id="rId27"/>
    <p:sldId id="2147482730" r:id="rId28"/>
    <p:sldId id="2147482745" r:id="rId29"/>
    <p:sldId id="2147482746" r:id="rId30"/>
    <p:sldId id="2147482747" r:id="rId31"/>
    <p:sldId id="2147482658" r:id="rId32"/>
    <p:sldId id="2147482722" r:id="rId33"/>
    <p:sldId id="2147482665" r:id="rId34"/>
    <p:sldId id="2147482666" r:id="rId35"/>
    <p:sldId id="2147482723" r:id="rId36"/>
    <p:sldId id="2147482724" r:id="rId37"/>
    <p:sldId id="2147482739" r:id="rId38"/>
    <p:sldId id="2147482740" r:id="rId39"/>
    <p:sldId id="2147482731" r:id="rId40"/>
  </p:sldIdLst>
  <p:sldSz cx="13716000" cy="10287000"/>
  <p:notesSz cx="6858000" cy="9144000"/>
  <p:embeddedFontLst>
    <p:embeddedFont>
      <p:font typeface="Arial Rounded MT Bold" panose="020F0704030504030204" pitchFamily="34" charset="0"/>
      <p:regular r:id="rId42"/>
    </p:embeddedFont>
    <p:embeddedFont>
      <p:font typeface="Carelia" panose="020B0604020202020204" charset="0"/>
      <p:regular r:id="rId43"/>
    </p:embeddedFont>
    <p:embeddedFont>
      <p:font typeface="Dosis" pitchFamily="2" charset="0"/>
      <p:regular r:id="rId44"/>
      <p:bold r:id="rId45"/>
    </p:embeddedFont>
    <p:embeddedFont>
      <p:font typeface="Dubai" panose="020B0503030403030204" pitchFamily="34" charset="-78"/>
      <p:regular r:id="rId46"/>
      <p:bold r:id="rId47"/>
    </p:embeddedFont>
    <p:embeddedFont>
      <p:font typeface="Microsoft Uighur" panose="02000000000000000000" pitchFamily="2" charset="-78"/>
      <p:regular r:id="rId48"/>
      <p:bold r:id="rId4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C897"/>
    <a:srgbClr val="3AC694"/>
    <a:srgbClr val="02BDC9"/>
    <a:srgbClr val="ED1956"/>
    <a:srgbClr val="F98F51"/>
    <a:srgbClr val="4AC283"/>
    <a:srgbClr val="0097B2"/>
    <a:srgbClr val="3D8FA5"/>
    <a:srgbClr val="106585"/>
    <a:srgbClr val="829D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452" autoAdjust="0"/>
    <p:restoredTop sz="95226" autoAdjust="0"/>
  </p:normalViewPr>
  <p:slideViewPr>
    <p:cSldViewPr>
      <p:cViewPr varScale="1">
        <p:scale>
          <a:sx n="64" d="100"/>
          <a:sy n="64" d="100"/>
        </p:scale>
        <p:origin x="365" y="53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4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8.fntdata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14.02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1124,'7'-7,"28"-21,47-39,36-27,30-18,11-3,-10 5,-3 9,-8 1,-13 4,-22 13,-15 14,-16 11,-14 10,-17 13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2.41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1655 0,'-8'2,"-29"27,-180 173,-280 286,21 45,249-212,199-276,3 0,2 2,2 1,-28 94,33-68,4 0,2 1,4 1,3-1,4 1,18 133,2-77,6-1,6-1,53 133,-25-105,126 229,-123-277,4-3,135 160,-156-213,2-3,3-1,2-3,78 52,-92-73,1-2,2-1,0-3,1-1,1-3,1-1,57 10,-35-15,0-2,0-4,0-2,92-11,-39-6,177-45,-196 34,-1-5,-2-4,-1-4,182-102,-233 111,0-2,-2-1,-1-3,-2-1,-2-3,-1 0,-3-3,-1-1,-2-2,-2-1,25-53,-27 38,-4 0,-2-2,-3-1,-3-1,-2 0,-4-1,-3 0,0-76,-9 59,-3 1,-4 0,-4 0,-4 1,-3 1,-35-97,23 102,-2 1,-4 2,-3 1,-3 2,-3 2,-3 2,-80-83,53 72,-3 5,-3 2,-3 5,-2 3,-114-60,116 77,-3 4,-1 3,-2 5,-1 3,-147-26,173 45,-1 4,0 2,0 3,0 3,0 2,0 4,1 3,-119 33,125-22,1 3,1 2,1 3,2 2,1 3,1 2,2 2,2 3,2 1,1 3,3 1,1 3,3 1,2 2,2 1,-32 68,30-42,3 1,4 2,3 1,5 2,2 0,5 1,3 0,0 96,13-113,2 0,3 0,4-1,2 0,3-1,25 66,-19-74,3 0,3-2,1-2,4 0,1-2,73 87,-75-106,1-2,2-1,1-1,1-2,2-2,68 37,-51-37,2-2,0-3,1-2,98 19,-40-19,1-6,1-4,0-6,0-4,-1-6,156-29,-152 12,0-6,-2-5,-1-4,-2-6,208-115,-272 130,-3-2,0-2,-3-2,-1-3,41-43,-63 56,-1-1,-1-1,-2 0,0-2,-2 0,-2-1,0 0,-2-1,15-61,-19 54,-3 0,-1 0,-2-1,-2 1,-2-1,-1 1,-2-1,-1 1,-3 0,-1 1,-1-1,-3 2,-1 0,-1 1,-2 0,-2 1,-27-37,7 17,-4 2,-1 3,-3 1,-87-70,40 47,-185-107,159 114,-146-58,195 96,-1 3,-1 3,-121-18,164 35,-1 2,0 0,0 2,0 2,0 0,0 3,1 0,-1 2,2 1,-1 1,1 2,0 1,1 1,1 1,0 2,1 0,0 2,2 1,0 1,1 1,1 1,-30 40,28-28,2 1,1 1,3 0,0 2,3 0,1 1,1 0,3 1,1 0,2 1,2 0,1 0,2 0,2 0,2 0,14 76,-12-99,1 1,1-1,1 0,1 0,0 0,2-1,0-1,20 28,-24-38,-1 1,1-1,0 0,0-1,0 0,1 0,0 0,0-1,0 1,0-2,1 1,0-1,0 0,0-1,0 0,0 0,0-1,0 0,0 0,1-1,-1 0,16-2,-18 0,-1 1,0-1,1-1,-1 1,0-1,0 0,0 0,-1 0,1-1,-1 1,1-1,-1 0,-1 0,1-1,0 1,-1-1,4-7,6-12,-1 0,13-38,-13 33,22-66,38-172,-45 137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4.240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3.79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2041 1,'-26'0,"-61"59,-55 59,-43 48,-22 36,4 16,10-4,6 2,1-3,7 8,27-28,32-46,38-41,25-33,23-28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5.47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1,'3'3,"0"0,-1 0,0 0,1 0,-1 1,-1-1,1 1,0 0,-1-1,1 6,6 14,59 165,67 316,-4 214,-74-379,-17-96,-11 2,-5 336,-21-472,33 209,-13-164,-15-95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8.70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234 1,'-15'493,"-11"-84,17-329,-5 0,-36 121,13-60,30-112,-62 300,63-279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14.02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1124,'7'-7,"28"-21,47-39,36-27,30-18,11-3,-10 5,-3 9,-8 1,-13 4,-22 13,-15 14,-16 11,-14 10,-17 13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50.15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2.41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1655 0,'-8'2,"-29"27,-180 173,-280 286,21 45,249-212,199-276,3 0,2 2,2 1,-28 94,33-68,4 0,2 1,4 1,3-1,4 1,18 133,2-77,6-1,6-1,53 133,-25-105,126 229,-123-277,4-3,135 160,-156-213,2-3,3-1,2-3,78 52,-92-73,1-2,2-1,0-3,1-1,1-3,1-1,57 10,-35-15,0-2,0-4,0-2,92-11,-39-6,177-45,-196 34,-1-5,-2-4,-1-4,182-102,-233 111,0-2,-2-1,-1-3,-2-1,-2-3,-1 0,-3-3,-1-1,-2-2,-2-1,25-53,-27 38,-4 0,-2-2,-3-1,-3-1,-2 0,-4-1,-3 0,0-76,-9 59,-3 1,-4 0,-4 0,-4 1,-3 1,-35-97,23 102,-2 1,-4 2,-3 1,-3 2,-3 2,-3 2,-80-83,53 72,-3 5,-3 2,-3 5,-2 3,-114-60,116 77,-3 4,-1 3,-2 5,-1 3,-147-26,173 45,-1 4,0 2,0 3,0 3,0 2,0 4,1 3,-119 33,125-22,1 3,1 2,1 3,2 2,1 3,1 2,2 2,2 3,2 1,1 3,3 1,1 3,3 1,2 2,2 1,-32 68,30-42,3 1,4 2,3 1,5 2,2 0,5 1,3 0,0 96,13-113,2 0,3 0,4-1,2 0,3-1,25 66,-19-74,3 0,3-2,1-2,4 0,1-2,73 87,-75-106,1-2,2-1,1-1,1-2,2-2,68 37,-51-37,2-2,0-3,1-2,98 19,-40-19,1-6,1-4,0-6,0-4,-1-6,156-29,-152 12,0-6,-2-5,-1-4,-2-6,208-115,-272 130,-3-2,0-2,-3-2,-1-3,41-43,-63 56,-1-1,-1-1,-2 0,0-2,-2 0,-2-1,0 0,-2-1,15-61,-19 54,-3 0,-1 0,-2-1,-2 1,-2-1,-1 1,-2-1,-1 1,-3 0,-1 1,-1-1,-3 2,-1 0,-1 1,-2 0,-2 1,-27-37,7 17,-4 2,-1 3,-3 1,-87-70,40 47,-185-107,159 114,-146-58,195 96,-1 3,-1 3,-121-18,164 35,-1 2,0 0,0 2,0 2,0 0,0 3,1 0,-1 2,2 1,-1 1,1 2,0 1,1 1,1 1,0 2,1 0,0 2,2 1,0 1,1 1,1 1,-30 40,28-28,2 1,1 1,3 0,0 2,3 0,1 1,1 0,3 1,1 0,2 1,2 0,1 0,2 0,2 0,2 0,14 76,-12-99,1 1,1-1,1 0,1 0,0 0,2-1,0-1,20 28,-24-38,-1 1,1-1,0 0,0-1,0 0,1 0,0 0,0-1,0 1,0-2,1 1,0-1,0 0,0-1,0 0,0 0,0-1,0 0,0 0,1-1,-1 0,16-2,-18 0,-1 1,0-1,1-1,-1 1,0-1,0 0,0 0,-1 0,1-1,-1 1,1-1,-1 0,-1 0,1-1,0 1,-1-1,4-7,6-12,-1 0,13-38,-13 33,22-66,38-172,-45 137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4.240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3.79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2041 1,'-26'0,"-61"59,-55 59,-43 48,-22 36,4 16,10-4,6 2,1-3,7 8,27-28,32-46,38-41,25-33,23-28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50.15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5.47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1,'3'3,"0"0,-1 0,0 0,1 0,-1 1,-1-1,1 1,0 0,-1-1,1 6,6 14,59 165,67 316,-4 214,-74-379,-17-96,-11 2,-5 336,-21-472,33 209,-13-164,-15-95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8.70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234 1,'-15'493,"-11"-84,17-329,-5 0,-36 121,13-60,30-112,-62 300,63-279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2.41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1655 0,'-8'2,"-29"27,-180 173,-280 286,21 45,249-212,199-276,3 0,2 2,2 1,-28 94,33-68,4 0,2 1,4 1,3-1,4 1,18 133,2-77,6-1,6-1,53 133,-25-105,126 229,-123-277,4-3,135 160,-156-213,2-3,3-1,2-3,78 52,-92-73,1-2,2-1,0-3,1-1,1-3,1-1,57 10,-35-15,0-2,0-4,0-2,92-11,-39-6,177-45,-196 34,-1-5,-2-4,-1-4,182-102,-233 111,0-2,-2-1,-1-3,-2-1,-2-3,-1 0,-3-3,-1-1,-2-2,-2-1,25-53,-27 38,-4 0,-2-2,-3-1,-3-1,-2 0,-4-1,-3 0,0-76,-9 59,-3 1,-4 0,-4 0,-4 1,-3 1,-35-97,23 102,-2 1,-4 2,-3 1,-3 2,-3 2,-3 2,-80-83,53 72,-3 5,-3 2,-3 5,-2 3,-114-60,116 77,-3 4,-1 3,-2 5,-1 3,-147-26,173 45,-1 4,0 2,0 3,0 3,0 2,0 4,1 3,-119 33,125-22,1 3,1 2,1 3,2 2,1 3,1 2,2 2,2 3,2 1,1 3,3 1,1 3,3 1,2 2,2 1,-32 68,30-42,3 1,4 2,3 1,5 2,2 0,5 1,3 0,0 96,13-113,2 0,3 0,4-1,2 0,3-1,25 66,-19-74,3 0,3-2,1-2,4 0,1-2,73 87,-75-106,1-2,2-1,1-1,1-2,2-2,68 37,-51-37,2-2,0-3,1-2,98 19,-40-19,1-6,1-4,0-6,0-4,-1-6,156-29,-152 12,0-6,-2-5,-1-4,-2-6,208-115,-272 130,-3-2,0-2,-3-2,-1-3,41-43,-63 56,-1-1,-1-1,-2 0,0-2,-2 0,-2-1,0 0,-2-1,15-61,-19 54,-3 0,-1 0,-2-1,-2 1,-2-1,-1 1,-2-1,-1 1,-3 0,-1 1,-1-1,-3 2,-1 0,-1 1,-2 0,-2 1,-27-37,7 17,-4 2,-1 3,-3 1,-87-70,40 47,-185-107,159 114,-146-58,195 96,-1 3,-1 3,-121-18,164 35,-1 2,0 0,0 2,0 2,0 0,0 3,1 0,-1 2,2 1,-1 1,1 2,0 1,1 1,1 1,0 2,1 0,0 2,2 1,0 1,1 1,1 1,-30 40,28-28,2 1,1 1,3 0,0 2,3 0,1 1,1 0,3 1,1 0,2 1,2 0,1 0,2 0,2 0,2 0,14 76,-12-99,1 1,1-1,1 0,1 0,0 0,2-1,0-1,20 28,-24-38,-1 1,1-1,0 0,0-1,0 0,1 0,0 0,0-1,0 1,0-2,1 1,0-1,0 0,0-1,0 0,0 0,0-1,0 0,0 0,1-1,-1 0,16-2,-18 0,-1 1,0-1,1-1,-1 1,0-1,0 0,0 0,-1 0,1-1,-1 1,1-1,-1 0,-1 0,1-1,0 1,-1-1,4-7,6-12,-1 0,13-38,-13 33,22-66,38-172,-45 137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4.240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3.79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2041 1,'-26'0,"-61"59,-55 59,-43 48,-22 36,4 16,10-4,6 2,1-3,7 8,27-28,32-46,38-41,25-33,23-28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5.47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1,'3'3,"0"0,-1 0,0 0,1 0,-1 1,-1-1,1 1,0 0,-1-1,1 6,6 14,59 165,67 316,-4 214,-74-379,-17-96,-11 2,-5 336,-21-472,33 209,-13-164,-15-95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8.70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234 1,'-15'493,"-11"-84,17-329,-5 0,-36 121,13-60,30-112,-62 300,63-279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14.02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1124,'7'-7,"28"-21,47-39,36-27,30-18,11-3,-10 5,-3 9,-8 1,-13 4,-22 13,-15 14,-16 11,-14 10,-17 13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50.15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30/09/2025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13" Type="http://schemas.openxmlformats.org/officeDocument/2006/relationships/customXml" Target="../ink/ink5.xml"/><Relationship Id="rId18" Type="http://schemas.openxmlformats.org/officeDocument/2006/relationships/image" Target="NULL"/><Relationship Id="rId3" Type="http://schemas.openxmlformats.org/officeDocument/2006/relationships/customXml" Target="../ink/ink1.xml"/><Relationship Id="rId21" Type="http://schemas.openxmlformats.org/officeDocument/2006/relationships/image" Target="../media/image8.png"/><Relationship Id="rId7" Type="http://schemas.openxmlformats.org/officeDocument/2006/relationships/customXml" Target="../ink/ink2.xml"/><Relationship Id="rId12" Type="http://schemas.openxmlformats.org/officeDocument/2006/relationships/customXml" Target="../ink/ink4.xml"/><Relationship Id="rId17" Type="http://schemas.openxmlformats.org/officeDocument/2006/relationships/customXml" Target="../ink/ink6.xml"/><Relationship Id="rId2" Type="http://schemas.openxmlformats.org/officeDocument/2006/relationships/image" Target="../media/image12.png"/><Relationship Id="rId16" Type="http://schemas.openxmlformats.org/officeDocument/2006/relationships/image" Target="NULL"/><Relationship Id="rId20" Type="http://schemas.openxmlformats.org/officeDocument/2006/relationships/image" Target="NULL"/><Relationship Id="rId1" Type="http://schemas.openxmlformats.org/officeDocument/2006/relationships/slideLayout" Target="../slideLayouts/slideLayout7.xml"/><Relationship Id="rId6" Type="http://schemas.openxmlformats.org/officeDocument/2006/relationships/image" Target="NULL"/><Relationship Id="rId11" Type="http://schemas.openxmlformats.org/officeDocument/2006/relationships/image" Target="NULL"/><Relationship Id="rId10" Type="http://schemas.openxmlformats.org/officeDocument/2006/relationships/customXml" Target="../ink/ink3.xml"/><Relationship Id="rId19" Type="http://schemas.openxmlformats.org/officeDocument/2006/relationships/customXml" Target="../ink/ink7.xml"/><Relationship Id="rId9" Type="http://schemas.openxmlformats.org/officeDocument/2006/relationships/image" Target="../media/image42.png"/><Relationship Id="rId22" Type="http://schemas.openxmlformats.org/officeDocument/2006/relationships/image" Target="../media/image9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13" Type="http://schemas.openxmlformats.org/officeDocument/2006/relationships/customXml" Target="../ink/ink12.xml"/><Relationship Id="rId18" Type="http://schemas.openxmlformats.org/officeDocument/2006/relationships/image" Target="NULL"/><Relationship Id="rId3" Type="http://schemas.openxmlformats.org/officeDocument/2006/relationships/customXml" Target="../ink/ink8.xml"/><Relationship Id="rId21" Type="http://schemas.openxmlformats.org/officeDocument/2006/relationships/image" Target="../media/image8.png"/><Relationship Id="rId7" Type="http://schemas.openxmlformats.org/officeDocument/2006/relationships/customXml" Target="../ink/ink9.xml"/><Relationship Id="rId12" Type="http://schemas.openxmlformats.org/officeDocument/2006/relationships/customXml" Target="../ink/ink11.xml"/><Relationship Id="rId17" Type="http://schemas.openxmlformats.org/officeDocument/2006/relationships/customXml" Target="../ink/ink13.xml"/><Relationship Id="rId2" Type="http://schemas.openxmlformats.org/officeDocument/2006/relationships/image" Target="../media/image12.png"/><Relationship Id="rId16" Type="http://schemas.openxmlformats.org/officeDocument/2006/relationships/image" Target="NULL"/><Relationship Id="rId20" Type="http://schemas.openxmlformats.org/officeDocument/2006/relationships/image" Target="NULL"/><Relationship Id="rId1" Type="http://schemas.openxmlformats.org/officeDocument/2006/relationships/slideLayout" Target="../slideLayouts/slideLayout7.xml"/><Relationship Id="rId6" Type="http://schemas.openxmlformats.org/officeDocument/2006/relationships/image" Target="NULL"/><Relationship Id="rId11" Type="http://schemas.openxmlformats.org/officeDocument/2006/relationships/image" Target="NULL"/><Relationship Id="rId10" Type="http://schemas.openxmlformats.org/officeDocument/2006/relationships/customXml" Target="../ink/ink10.xml"/><Relationship Id="rId19" Type="http://schemas.openxmlformats.org/officeDocument/2006/relationships/customXml" Target="../ink/ink14.xml"/><Relationship Id="rId9" Type="http://schemas.openxmlformats.org/officeDocument/2006/relationships/image" Target="../media/image42.png"/><Relationship Id="rId22" Type="http://schemas.openxmlformats.org/officeDocument/2006/relationships/image" Target="../media/image9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44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4.jpeg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0.png"/><Relationship Id="rId13" Type="http://schemas.openxmlformats.org/officeDocument/2006/relationships/customXml" Target="../ink/ink19.xml"/><Relationship Id="rId18" Type="http://schemas.openxmlformats.org/officeDocument/2006/relationships/image" Target="../media/image620.png"/><Relationship Id="rId3" Type="http://schemas.openxmlformats.org/officeDocument/2006/relationships/customXml" Target="../ink/ink15.xml"/><Relationship Id="rId21" Type="http://schemas.openxmlformats.org/officeDocument/2006/relationships/image" Target="../media/image8.png"/><Relationship Id="rId7" Type="http://schemas.openxmlformats.org/officeDocument/2006/relationships/customXml" Target="../ink/ink16.xml"/><Relationship Id="rId12" Type="http://schemas.openxmlformats.org/officeDocument/2006/relationships/customXml" Target="../ink/ink18.xml"/><Relationship Id="rId17" Type="http://schemas.openxmlformats.org/officeDocument/2006/relationships/customXml" Target="../ink/ink20.xml"/><Relationship Id="rId2" Type="http://schemas.openxmlformats.org/officeDocument/2006/relationships/image" Target="../media/image12.png"/><Relationship Id="rId16" Type="http://schemas.openxmlformats.org/officeDocument/2006/relationships/image" Target="../media/image610.png"/><Relationship Id="rId20" Type="http://schemas.openxmlformats.org/officeDocument/2006/relationships/image" Target="../media/image6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0.png"/><Relationship Id="rId11" Type="http://schemas.openxmlformats.org/officeDocument/2006/relationships/image" Target="../media/image590.png"/><Relationship Id="rId10" Type="http://schemas.openxmlformats.org/officeDocument/2006/relationships/customXml" Target="../ink/ink17.xml"/><Relationship Id="rId19" Type="http://schemas.openxmlformats.org/officeDocument/2006/relationships/customXml" Target="../ink/ink21.xml"/><Relationship Id="rId9" Type="http://schemas.openxmlformats.org/officeDocument/2006/relationships/image" Target="../media/image42.png"/><Relationship Id="rId22" Type="http://schemas.openxmlformats.org/officeDocument/2006/relationships/image" Target="../media/image9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7.sv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8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1.png"/><Relationship Id="rId7" Type="http://schemas.openxmlformats.org/officeDocument/2006/relationships/image" Target="../media/image33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openclipart.org/detail/131431/black-marker-marcador-negro" TargetMode="External"/><Relationship Id="rId11" Type="http://schemas.openxmlformats.org/officeDocument/2006/relationships/image" Target="../media/image9.svg"/><Relationship Id="rId5" Type="http://schemas.openxmlformats.org/officeDocument/2006/relationships/image" Target="../media/image32.png"/><Relationship Id="rId10" Type="http://schemas.openxmlformats.org/officeDocument/2006/relationships/image" Target="../media/image8.png"/><Relationship Id="rId4" Type="http://schemas.openxmlformats.org/officeDocument/2006/relationships/image" Target="../media/image12.png"/><Relationship Id="rId9" Type="http://schemas.openxmlformats.org/officeDocument/2006/relationships/image" Target="../media/image3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724723" y="7007413"/>
              <a:ext cx="3418547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4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864941" y="6231275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الفترة 4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f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5F251-751E-E836-1B95-C4F76A036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18EFA49-8C16-0CC5-0BB4-018508079318}"/>
              </a:ext>
            </a:extLst>
          </p:cNvPr>
          <p:cNvSpPr/>
          <p:nvPr/>
        </p:nvSpPr>
        <p:spPr>
          <a:xfrm>
            <a:off x="-1" y="3001341"/>
            <a:ext cx="13716001" cy="728565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B69452C-C47E-2CBB-E603-27DFC080FDD8}"/>
              </a:ext>
            </a:extLst>
          </p:cNvPr>
          <p:cNvSpPr/>
          <p:nvPr/>
        </p:nvSpPr>
        <p:spPr>
          <a:xfrm>
            <a:off x="275854" y="3238500"/>
            <a:ext cx="13164293" cy="6781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FF60E8-3BCE-2B96-9D7E-50EB31299F44}"/>
              </a:ext>
            </a:extLst>
          </p:cNvPr>
          <p:cNvSpPr/>
          <p:nvPr/>
        </p:nvSpPr>
        <p:spPr>
          <a:xfrm>
            <a:off x="-1" y="740647"/>
            <a:ext cx="13716001" cy="213831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A52DFE-2E79-7796-1803-6A7407720D10}"/>
              </a:ext>
            </a:extLst>
          </p:cNvPr>
          <p:cNvSpPr txBox="1"/>
          <p:nvPr/>
        </p:nvSpPr>
        <p:spPr>
          <a:xfrm>
            <a:off x="0" y="863026"/>
            <a:ext cx="12439618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من يريد أن يحكي لنا قصة عن العدد 8 بنفس الطريقة التي رأيناها.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يحرص الأستاذ(ة) على إعطاء الفرصة لأكبر عدد من المتعلمين ويشجعهم على المشاركة ولو باللغة الأم.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تشجيع المتعلمين على إنتاج وضعيات مسائل بسيطة: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كان عندي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 أقلام ملونة أعطتني أختي قلما ملونا أزرقا جديدا؛ كم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أصبح لدي من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أقلام؟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لعبت مع أصدقائي لعبة الكلل وكان عندي 6 كلل وفزت بكلتين؛ كم كلة أصبحت عندي؟ أعطاني أبي 5 دراهم وأعطتني أمي 3 دراهم؛ كم درهما أصبح عندي؟... 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الحديث أيضا عن سابق العدد ولاحقه : أنا العدد 8 يسبقني في ترتيب الأعداد العدد 7 و يلحقني أو يليني العدد 9 ...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02C540E-E6C0-5F95-FCAA-C22BD3EF085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6AFE410-D45B-E586-C23F-E1AEAC8B46B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799C1D99-D65F-9D96-6472-9F3344244E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400" y="4533900"/>
            <a:ext cx="6755198" cy="4503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5320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762000" y="4381500"/>
            <a:ext cx="117348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 rtl="1">
              <a:lnSpc>
                <a:spcPts val="3026"/>
              </a:lnSpc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إكمال متسلسلة منطقية حسب خاصية الشكل والاتجاه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781300"/>
            <a:ext cx="5886448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783" rtl="1"/>
            <a:r>
              <a:rPr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التفكير المنطقي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47A56-C640-D5C5-A096-8B79B7470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78C016C-8BAE-D0F4-469A-6EEE9DBE5BAA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033B49F-6A0D-A5F3-04E3-00225BD58A44}"/>
              </a:ext>
            </a:extLst>
          </p:cNvPr>
          <p:cNvSpPr/>
          <p:nvPr/>
        </p:nvSpPr>
        <p:spPr>
          <a:xfrm>
            <a:off x="275852" y="2661844"/>
            <a:ext cx="13164293" cy="72628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BA468F-EE89-4DB3-45F4-9DC6784BA0DD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E4D051-29A7-1E73-67A7-B9F93C8A9120}"/>
              </a:ext>
            </a:extLst>
          </p:cNvPr>
          <p:cNvSpPr txBox="1"/>
          <p:nvPr/>
        </p:nvSpPr>
        <p:spPr>
          <a:xfrm>
            <a:off x="-2" y="863026"/>
            <a:ext cx="12801602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سنعود من جديد لنبني معا متسلسلات منطقية باستخدام الأشكال الهندسية لكن هذه المرة باعتماد خاصيتي الشكل والاتجاه معا.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لاحظوا معي كيف. انتبهوا جيدا لأنكم ستفعلون مثلي.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1BF20E2-18F6-5619-848F-EADA5835793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68532056-3427-5D09-E91B-5326196E90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277" y="2780471"/>
            <a:ext cx="6755198" cy="450346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C87731F-28AB-9DAA-BD91-48C3BCE062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784" y="7294327"/>
            <a:ext cx="2728427" cy="2542818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FB33F66B-2D86-E939-980B-9BBEDDC29B52}"/>
              </a:ext>
            </a:extLst>
          </p:cNvPr>
          <p:cNvSpPr/>
          <p:nvPr/>
        </p:nvSpPr>
        <p:spPr>
          <a:xfrm rot="10800000">
            <a:off x="128850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2031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8F56C-42A5-3931-34EF-F7502F4729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4A40F-8A22-118F-B569-17BB5754F719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A85B4B5-0ABE-6D17-2998-88171A8506CB}"/>
              </a:ext>
            </a:extLst>
          </p:cNvPr>
          <p:cNvSpPr/>
          <p:nvPr/>
        </p:nvSpPr>
        <p:spPr>
          <a:xfrm>
            <a:off x="275852" y="3065754"/>
            <a:ext cx="13164293" cy="6934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22B1154-62CF-A929-3341-241B3C27A3AA}"/>
              </a:ext>
            </a:extLst>
          </p:cNvPr>
          <p:cNvSpPr/>
          <p:nvPr/>
        </p:nvSpPr>
        <p:spPr>
          <a:xfrm>
            <a:off x="-1" y="644346"/>
            <a:ext cx="13716001" cy="219604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80711C7-3A4C-4F5F-FDEA-36208AF709DA}"/>
              </a:ext>
            </a:extLst>
          </p:cNvPr>
          <p:cNvSpPr txBox="1"/>
          <p:nvPr/>
        </p:nvSpPr>
        <p:spPr>
          <a:xfrm>
            <a:off x="1965676" y="719893"/>
            <a:ext cx="10534617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يبني الأستاذ(ة) هذه المتسلسلة المنطقية باستخدام بطاقات الأشكال.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يقرأ الأستاذ(ة) المتسلسلة بالترتيب معتمدا معيار الشكل والاتجاه : مثلث نحو اليمين– مستطيل عمودي– مثلث نحو اليمين...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يثير الأستاذ(ة) انتباه المتعلمين إلى رأس المثلث في كل مرة وإلى تناوب الشكل والاتجاه في المتسلسلة.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أحد المتعلمين لقراءتها.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أحد المتعلمين لإعادة بناء وقراءة نفس المتسلسلة.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E94D937-00FE-1780-E16E-D311C2038CD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C5850D4F-EE20-EC5A-DE52-011D17D7EB85}"/>
              </a:ext>
            </a:extLst>
          </p:cNvPr>
          <p:cNvCxnSpPr/>
          <p:nvPr/>
        </p:nvCxnSpPr>
        <p:spPr>
          <a:xfrm>
            <a:off x="1066800" y="7429500"/>
            <a:ext cx="1143349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riangle isocèle 3">
            <a:extLst>
              <a:ext uri="{FF2B5EF4-FFF2-40B4-BE49-F238E27FC236}">
                <a16:creationId xmlns:a16="http://schemas.microsoft.com/office/drawing/2014/main" id="{DD5F1B2A-B7C5-B24F-6263-EFD210A6B9F9}"/>
              </a:ext>
            </a:extLst>
          </p:cNvPr>
          <p:cNvSpPr/>
          <p:nvPr/>
        </p:nvSpPr>
        <p:spPr>
          <a:xfrm rot="5400000">
            <a:off x="1433539" y="6088218"/>
            <a:ext cx="1066800" cy="1041673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42B4733-FDB6-579A-F043-EF6237D1F54F}"/>
              </a:ext>
            </a:extLst>
          </p:cNvPr>
          <p:cNvSpPr/>
          <p:nvPr/>
        </p:nvSpPr>
        <p:spPr>
          <a:xfrm>
            <a:off x="2819400" y="5448300"/>
            <a:ext cx="762000" cy="169415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Triangle isocèle 2">
            <a:extLst>
              <a:ext uri="{FF2B5EF4-FFF2-40B4-BE49-F238E27FC236}">
                <a16:creationId xmlns:a16="http://schemas.microsoft.com/office/drawing/2014/main" id="{A0104D8D-56EA-07BE-B8C8-405452199288}"/>
              </a:ext>
            </a:extLst>
          </p:cNvPr>
          <p:cNvSpPr/>
          <p:nvPr/>
        </p:nvSpPr>
        <p:spPr>
          <a:xfrm rot="5400000">
            <a:off x="4229351" y="6088218"/>
            <a:ext cx="1066800" cy="1041673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525DB91-C8CD-2342-81C8-03EECEC546D1}"/>
              </a:ext>
            </a:extLst>
          </p:cNvPr>
          <p:cNvSpPr/>
          <p:nvPr/>
        </p:nvSpPr>
        <p:spPr>
          <a:xfrm>
            <a:off x="5615212" y="5448300"/>
            <a:ext cx="762000" cy="169415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riangle isocèle 6">
            <a:extLst>
              <a:ext uri="{FF2B5EF4-FFF2-40B4-BE49-F238E27FC236}">
                <a16:creationId xmlns:a16="http://schemas.microsoft.com/office/drawing/2014/main" id="{4A9FFF5E-A02D-4A56-8563-2735CA4BC2E3}"/>
              </a:ext>
            </a:extLst>
          </p:cNvPr>
          <p:cNvSpPr/>
          <p:nvPr/>
        </p:nvSpPr>
        <p:spPr>
          <a:xfrm rot="5400000">
            <a:off x="6840515" y="6088218"/>
            <a:ext cx="1066800" cy="1041673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ECF98A5-138D-CFC9-6F35-5CC1D040A2F2}"/>
              </a:ext>
            </a:extLst>
          </p:cNvPr>
          <p:cNvSpPr/>
          <p:nvPr/>
        </p:nvSpPr>
        <p:spPr>
          <a:xfrm>
            <a:off x="8226376" y="5448300"/>
            <a:ext cx="762000" cy="169415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riangle isocèle 9">
            <a:extLst>
              <a:ext uri="{FF2B5EF4-FFF2-40B4-BE49-F238E27FC236}">
                <a16:creationId xmlns:a16="http://schemas.microsoft.com/office/drawing/2014/main" id="{ACDBE141-2A9D-5130-2077-1FD1CF98193E}"/>
              </a:ext>
            </a:extLst>
          </p:cNvPr>
          <p:cNvSpPr/>
          <p:nvPr/>
        </p:nvSpPr>
        <p:spPr>
          <a:xfrm rot="5400000">
            <a:off x="9636327" y="6088218"/>
            <a:ext cx="1066800" cy="1041673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603A3C-4969-6A5D-6876-16ADECB247FF}"/>
              </a:ext>
            </a:extLst>
          </p:cNvPr>
          <p:cNvSpPr/>
          <p:nvPr/>
        </p:nvSpPr>
        <p:spPr>
          <a:xfrm>
            <a:off x="11022188" y="5448300"/>
            <a:ext cx="762000" cy="169415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40828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799330-4C50-AF1E-0A09-2CA203359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8A27DF5-1173-8526-41C9-9CE2BB73ACF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112CF5-D2A2-4C65-A4BC-34F32A7AD8F5}"/>
              </a:ext>
            </a:extLst>
          </p:cNvPr>
          <p:cNvSpPr/>
          <p:nvPr/>
        </p:nvSpPr>
        <p:spPr>
          <a:xfrm>
            <a:off x="275852" y="3065754"/>
            <a:ext cx="13164293" cy="6934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096DF-0D37-3157-99A6-22A054AD9EBA}"/>
              </a:ext>
            </a:extLst>
          </p:cNvPr>
          <p:cNvSpPr/>
          <p:nvPr/>
        </p:nvSpPr>
        <p:spPr>
          <a:xfrm>
            <a:off x="-1" y="644346"/>
            <a:ext cx="13716001" cy="219604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1D05E74-F0EA-5FBF-DE71-A8036A634F5E}"/>
              </a:ext>
            </a:extLst>
          </p:cNvPr>
          <p:cNvSpPr txBox="1"/>
          <p:nvPr/>
        </p:nvSpPr>
        <p:spPr>
          <a:xfrm>
            <a:off x="1965676" y="719893"/>
            <a:ext cx="10534617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يبني الأستاذ(ة) هذه المتسلسلة المنطقية باستخدام بطاقات الأشكال.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يقرأ الأستاذ(ة) المتسلسلة بالترتيب معتمدا معيار الشكل والاتجاه : مثلث نحو الأعلى– مستطيل أفقي– مثلث نحو الأعلى...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يثير الأستاذ(ة) انتباه المتعلمين إلى رأس المثلث في كل مرة وإلى تناوب الشكل والاتجاه في المتسلسلة.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أحد المتعلمين لقراءتها.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أحد المتعلمين لإعادة بناء وقراءة نفس المتسلسلة.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327311D-95F1-BBEB-3A7D-A36122B251A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5A96647B-4D42-AAFF-88DD-F9A76AC3B013}"/>
              </a:ext>
            </a:extLst>
          </p:cNvPr>
          <p:cNvCxnSpPr/>
          <p:nvPr/>
        </p:nvCxnSpPr>
        <p:spPr>
          <a:xfrm>
            <a:off x="1066800" y="7429500"/>
            <a:ext cx="1143349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riangle isocèle 3">
            <a:extLst>
              <a:ext uri="{FF2B5EF4-FFF2-40B4-BE49-F238E27FC236}">
                <a16:creationId xmlns:a16="http://schemas.microsoft.com/office/drawing/2014/main" id="{682C5958-36B8-C709-521A-28B4F273E551}"/>
              </a:ext>
            </a:extLst>
          </p:cNvPr>
          <p:cNvSpPr/>
          <p:nvPr/>
        </p:nvSpPr>
        <p:spPr>
          <a:xfrm>
            <a:off x="1066800" y="6088218"/>
            <a:ext cx="1066800" cy="1041673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9C13794-7831-6CAE-F9F7-0E83CF3D8473}"/>
              </a:ext>
            </a:extLst>
          </p:cNvPr>
          <p:cNvSpPr/>
          <p:nvPr/>
        </p:nvSpPr>
        <p:spPr>
          <a:xfrm rot="5400000">
            <a:off x="2910287" y="5914377"/>
            <a:ext cx="762000" cy="169415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riangle isocèle 11">
            <a:extLst>
              <a:ext uri="{FF2B5EF4-FFF2-40B4-BE49-F238E27FC236}">
                <a16:creationId xmlns:a16="http://schemas.microsoft.com/office/drawing/2014/main" id="{1CC8073F-53D9-427B-EF4E-465556AC04A6}"/>
              </a:ext>
            </a:extLst>
          </p:cNvPr>
          <p:cNvSpPr/>
          <p:nvPr/>
        </p:nvSpPr>
        <p:spPr>
          <a:xfrm>
            <a:off x="4531939" y="6072191"/>
            <a:ext cx="1066800" cy="1041673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112D4E8-7CEE-1C1D-2709-92FDFB61461B}"/>
              </a:ext>
            </a:extLst>
          </p:cNvPr>
          <p:cNvSpPr/>
          <p:nvPr/>
        </p:nvSpPr>
        <p:spPr>
          <a:xfrm rot="5400000">
            <a:off x="6375426" y="5898350"/>
            <a:ext cx="762000" cy="169415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riangle isocèle 15">
            <a:extLst>
              <a:ext uri="{FF2B5EF4-FFF2-40B4-BE49-F238E27FC236}">
                <a16:creationId xmlns:a16="http://schemas.microsoft.com/office/drawing/2014/main" id="{F8EFFC3D-CC9B-3FB2-60A8-C3A369CBABBD}"/>
              </a:ext>
            </a:extLst>
          </p:cNvPr>
          <p:cNvSpPr/>
          <p:nvPr/>
        </p:nvSpPr>
        <p:spPr>
          <a:xfrm>
            <a:off x="7932660" y="6045339"/>
            <a:ext cx="1066800" cy="1041673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BDF6693-1329-063B-2F75-4CADCFF5F9F3}"/>
              </a:ext>
            </a:extLst>
          </p:cNvPr>
          <p:cNvSpPr/>
          <p:nvPr/>
        </p:nvSpPr>
        <p:spPr>
          <a:xfrm rot="5400000">
            <a:off x="9776147" y="5871498"/>
            <a:ext cx="762000" cy="169415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Triangle isocèle 17">
            <a:extLst>
              <a:ext uri="{FF2B5EF4-FFF2-40B4-BE49-F238E27FC236}">
                <a16:creationId xmlns:a16="http://schemas.microsoft.com/office/drawing/2014/main" id="{6E5D9DCD-3089-FFCB-7657-966B0AAB3426}"/>
              </a:ext>
            </a:extLst>
          </p:cNvPr>
          <p:cNvSpPr/>
          <p:nvPr/>
        </p:nvSpPr>
        <p:spPr>
          <a:xfrm>
            <a:off x="11397799" y="6029312"/>
            <a:ext cx="1066800" cy="1041673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84482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30C56-1AA3-36CC-2542-39A841F2F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5C8CD00-56B7-FF32-A483-C4C26FD5DE15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5689B88-BC5D-9BFF-6F09-6460171F81B6}"/>
              </a:ext>
            </a:extLst>
          </p:cNvPr>
          <p:cNvSpPr/>
          <p:nvPr/>
        </p:nvSpPr>
        <p:spPr>
          <a:xfrm>
            <a:off x="275852" y="281832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79319CA-B8FE-0AC3-8EA2-97D49B50A029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2A51C65-3492-C836-84ED-AD55B9C6AC0F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ستعملون في مجموعات وستقومون بإعادة بناء نفس المتسلسلة المنطقية باستعمال أشكالكم الهندسية.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الأستاذ(ة) لتقديم التغذية الراجعة.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57813B9-104A-0661-C1DA-C07D377F01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7" name="Image 1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0B734062-CA8E-053E-D58D-5304FBAE86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617" y="3391324"/>
            <a:ext cx="6736765" cy="380773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A5C5EA9-A90C-6E58-1C7A-C136A96F79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7523146"/>
            <a:ext cx="5222041" cy="1308687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8D008622-7E74-FA5F-FC39-D322C7E2224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6168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0B9D9-2E2A-9005-4280-100186C9A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5F2B774-B3C3-25F0-D623-1E7A1BA1FFF7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49C060-4C2A-2BA2-D452-61ED6C992105}"/>
              </a:ext>
            </a:extLst>
          </p:cNvPr>
          <p:cNvSpPr/>
          <p:nvPr/>
        </p:nvSpPr>
        <p:spPr>
          <a:xfrm>
            <a:off x="275852" y="281832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E75E191-6D0A-1736-6B42-080B038D0983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BD83002-F62F-130D-7662-9B562C9B304C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ستعملون في مجموعات وستقومون بإعادة بناء نفس المتسلسلة المنطقية باستعمال أشكالكم الهندسية.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الأستاذ(ة) لتقديم التغذية الراجعة.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6061394-3AD6-AC92-6B65-B7CE040646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7" name="Image 1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E07E3B66-AE17-D15C-8EC5-A1226B0EC4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617" y="3391324"/>
            <a:ext cx="6736765" cy="380773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C56F3E5-C62F-C06B-DF8C-8F9137859E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459" y="7548452"/>
            <a:ext cx="5385077" cy="952549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316A0112-D783-677D-DFF7-BEE40854074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8614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4118E-E2C7-CC0E-8305-3063D66FE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F0112FF-47ED-5DCD-FB2E-E0633B04B4EB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70157DB-2FE1-1565-84FE-8000FF61AD40}"/>
              </a:ext>
            </a:extLst>
          </p:cNvPr>
          <p:cNvSpPr/>
          <p:nvPr/>
        </p:nvSpPr>
        <p:spPr>
          <a:xfrm>
            <a:off x="275852" y="3047897"/>
            <a:ext cx="13164293" cy="691458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7264B8-7C0D-DA70-DB2A-366D9960D93F}"/>
              </a:ext>
            </a:extLst>
          </p:cNvPr>
          <p:cNvSpPr/>
          <p:nvPr/>
        </p:nvSpPr>
        <p:spPr>
          <a:xfrm>
            <a:off x="-1" y="644346"/>
            <a:ext cx="13716001" cy="22246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4EE607E-9F41-9300-44CB-31CC513FC97F}"/>
              </a:ext>
            </a:extLst>
          </p:cNvPr>
          <p:cNvSpPr txBox="1"/>
          <p:nvPr/>
        </p:nvSpPr>
        <p:spPr>
          <a:xfrm>
            <a:off x="381000" y="878528"/>
            <a:ext cx="12504004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دائما في مجموعات تأخذون مثلثاتكم ومستطيلاتكم من نفس اللون وستقومون ببناء متسلسلات منطقية باعتماد خاصيتي الشكل والاتجاه معا.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يمكن إثارة انتباه المتعلمين إلى إمكانية تكرار نفس الشكل أو الاتجاه في المتسلسلة قبل ظهور الشكل أو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الاتجاه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الموالي.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الأستاذ(ة) لتقديم التغذية الراجعة.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كل مجموعة لقراءة متسلسلتها المنطقية.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A114271-2A30-AF3E-BAA3-A7F20120FEB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7" name="Image 1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ED303B69-4DDF-F323-C66D-47CFCDC97F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3310316"/>
            <a:ext cx="6736765" cy="380773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D780C46-FE72-DF7D-A60D-A4D8560F3B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259" y="7567891"/>
            <a:ext cx="1849724" cy="157747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BA75722-9DA2-7F11-4C3B-4F61632D6B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8020" y="7533904"/>
            <a:ext cx="1849723" cy="1553070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6C642FAC-D927-49AC-94AB-1C351B74B36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0502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A2F2C-4742-29C5-A3FC-8EF7EFE2A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3D6BDC3-A288-04AF-B16C-403A0E4F2098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6FCC41E-7040-643A-626F-3E765733E478}"/>
              </a:ext>
            </a:extLst>
          </p:cNvPr>
          <p:cNvSpPr/>
          <p:nvPr/>
        </p:nvSpPr>
        <p:spPr>
          <a:xfrm>
            <a:off x="259160" y="269699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A248E0-B70F-0526-ADAA-B5898A12A29A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C460753-1E86-5CA8-D970-267D3EDA668C}"/>
              </a:ext>
            </a:extLst>
          </p:cNvPr>
          <p:cNvSpPr txBox="1"/>
          <p:nvPr/>
        </p:nvSpPr>
        <p:spPr>
          <a:xfrm>
            <a:off x="-152400" y="864699"/>
            <a:ext cx="1300657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ودائما باستعمال المثلثات والمستطيلات ستظهر أمامكم مجموعة من المتسلسلات المنطقية باعتماد خاصيتي الشكل والاتجاه معا. المجموعة الفائزة هي المجموعة الأسرع في بناء المتسلسلة بنجاح.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في كل مرة  المجموعة الفائزة  لقراءة المتسلسلة المنطقية.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45031F8-2710-F713-CEA9-063D1B0EF34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7" name="Image 1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DEDF1F12-0571-8B84-755E-66428D4F63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925" y="2962119"/>
            <a:ext cx="6736765" cy="380773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5886C0F-6A59-043B-E1DF-04FCD2644F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259" y="7567891"/>
            <a:ext cx="1849724" cy="157747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30FAE94-66FC-9C62-565B-85DB71167F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8020" y="7533904"/>
            <a:ext cx="1849723" cy="1553070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1FC1CC8F-12FE-5266-36C2-31C8365C3B36}"/>
              </a:ext>
            </a:extLst>
          </p:cNvPr>
          <p:cNvSpPr/>
          <p:nvPr/>
        </p:nvSpPr>
        <p:spPr>
          <a:xfrm rot="10800000">
            <a:off x="12954000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4501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9DFE2-E22F-3653-163C-CEC80233A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BA1FCFC-B5C4-0B1D-7245-A4FEF08F2284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7E251B-B07A-054A-A831-D2A709E0E042}"/>
              </a:ext>
            </a:extLst>
          </p:cNvPr>
          <p:cNvSpPr/>
          <p:nvPr/>
        </p:nvSpPr>
        <p:spPr>
          <a:xfrm>
            <a:off x="259160" y="269699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ED495-4A89-14DD-2187-C7D0810252E2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176EF26-85D8-33F4-C497-9E4B6FCE61F6}"/>
              </a:ext>
            </a:extLst>
          </p:cNvPr>
          <p:cNvSpPr txBox="1"/>
          <p:nvPr/>
        </p:nvSpPr>
        <p:spPr>
          <a:xfrm>
            <a:off x="0" y="864699"/>
            <a:ext cx="12854175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الأولى: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1ABAADE-5F3C-BCC2-E03F-EA0CDD19A72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0D8009A2-722E-A0DD-4369-23AD11AA76A1}"/>
              </a:ext>
            </a:extLst>
          </p:cNvPr>
          <p:cNvCxnSpPr>
            <a:cxnSpLocks/>
          </p:cNvCxnSpPr>
          <p:nvPr/>
        </p:nvCxnSpPr>
        <p:spPr>
          <a:xfrm>
            <a:off x="685800" y="6591300"/>
            <a:ext cx="121683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riangle isocèle 3">
            <a:extLst>
              <a:ext uri="{FF2B5EF4-FFF2-40B4-BE49-F238E27FC236}">
                <a16:creationId xmlns:a16="http://schemas.microsoft.com/office/drawing/2014/main" id="{D9F1F6D8-624C-A743-DD63-73548E47C438}"/>
              </a:ext>
            </a:extLst>
          </p:cNvPr>
          <p:cNvSpPr/>
          <p:nvPr/>
        </p:nvSpPr>
        <p:spPr>
          <a:xfrm rot="10800000">
            <a:off x="1012973" y="5024562"/>
            <a:ext cx="1066800" cy="1219199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riangle isocèle 6">
            <a:extLst>
              <a:ext uri="{FF2B5EF4-FFF2-40B4-BE49-F238E27FC236}">
                <a16:creationId xmlns:a16="http://schemas.microsoft.com/office/drawing/2014/main" id="{FE452217-AB2E-5115-AFEA-2DD99F9BD1CD}"/>
              </a:ext>
            </a:extLst>
          </p:cNvPr>
          <p:cNvSpPr/>
          <p:nvPr/>
        </p:nvSpPr>
        <p:spPr>
          <a:xfrm rot="10800000">
            <a:off x="3569134" y="5041880"/>
            <a:ext cx="1066800" cy="1219199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82750CF-89F4-38B4-B39E-A89E6A9D2FD3}"/>
              </a:ext>
            </a:extLst>
          </p:cNvPr>
          <p:cNvSpPr/>
          <p:nvPr/>
        </p:nvSpPr>
        <p:spPr>
          <a:xfrm>
            <a:off x="2426136" y="4528825"/>
            <a:ext cx="762000" cy="169415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Triangle isocèle 17">
            <a:extLst>
              <a:ext uri="{FF2B5EF4-FFF2-40B4-BE49-F238E27FC236}">
                <a16:creationId xmlns:a16="http://schemas.microsoft.com/office/drawing/2014/main" id="{19CFDCF9-5899-91F1-2774-7A1AF96A1AEB}"/>
              </a:ext>
            </a:extLst>
          </p:cNvPr>
          <p:cNvSpPr/>
          <p:nvPr/>
        </p:nvSpPr>
        <p:spPr>
          <a:xfrm rot="10800000">
            <a:off x="6219507" y="4945589"/>
            <a:ext cx="1066800" cy="1219199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CACF10E-4BF0-E5C3-EF0B-9F1B5A1AFCF0}"/>
              </a:ext>
            </a:extLst>
          </p:cNvPr>
          <p:cNvSpPr/>
          <p:nvPr/>
        </p:nvSpPr>
        <p:spPr>
          <a:xfrm>
            <a:off x="5147302" y="4566926"/>
            <a:ext cx="762000" cy="169415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Triangle isocèle 23">
            <a:extLst>
              <a:ext uri="{FF2B5EF4-FFF2-40B4-BE49-F238E27FC236}">
                <a16:creationId xmlns:a16="http://schemas.microsoft.com/office/drawing/2014/main" id="{BEBFFB44-98ED-F5D4-F4EE-E69D788C20CB}"/>
              </a:ext>
            </a:extLst>
          </p:cNvPr>
          <p:cNvSpPr/>
          <p:nvPr/>
        </p:nvSpPr>
        <p:spPr>
          <a:xfrm rot="10800000">
            <a:off x="8668716" y="4945589"/>
            <a:ext cx="1066800" cy="1219199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5567228-467F-8D34-00F8-6115FB8C7288}"/>
              </a:ext>
            </a:extLst>
          </p:cNvPr>
          <p:cNvSpPr/>
          <p:nvPr/>
        </p:nvSpPr>
        <p:spPr>
          <a:xfrm>
            <a:off x="7596511" y="4566926"/>
            <a:ext cx="762000" cy="169415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riangle isocèle 25">
            <a:extLst>
              <a:ext uri="{FF2B5EF4-FFF2-40B4-BE49-F238E27FC236}">
                <a16:creationId xmlns:a16="http://schemas.microsoft.com/office/drawing/2014/main" id="{41DF1F15-39BD-4D7D-B627-188B262E8A02}"/>
              </a:ext>
            </a:extLst>
          </p:cNvPr>
          <p:cNvSpPr/>
          <p:nvPr/>
        </p:nvSpPr>
        <p:spPr>
          <a:xfrm rot="10800000">
            <a:off x="11201400" y="4907488"/>
            <a:ext cx="1066800" cy="1219199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EFD7B50-FBEE-D304-294F-BF4ECC50B275}"/>
              </a:ext>
            </a:extLst>
          </p:cNvPr>
          <p:cNvSpPr/>
          <p:nvPr/>
        </p:nvSpPr>
        <p:spPr>
          <a:xfrm>
            <a:off x="10129195" y="4528825"/>
            <a:ext cx="762000" cy="169415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AE22BE51-96D4-9870-36CD-D3FC95D8E114}"/>
              </a:ext>
            </a:extLst>
          </p:cNvPr>
          <p:cNvSpPr/>
          <p:nvPr/>
        </p:nvSpPr>
        <p:spPr>
          <a:xfrm rot="10800000">
            <a:off x="128850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719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على 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055E1-5442-01D8-7EE2-A67B6E329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384DE7-0C54-0E75-B21C-082B99715055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E8362ED-ECA6-9FA1-DD05-0E52BA4D45C9}"/>
              </a:ext>
            </a:extLst>
          </p:cNvPr>
          <p:cNvSpPr/>
          <p:nvPr/>
        </p:nvSpPr>
        <p:spPr>
          <a:xfrm>
            <a:off x="259160" y="269699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45DE73D-0DF3-EF6E-51EC-9099CBF7F06D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EB3ECD1-DA63-55CA-864D-E97103A4186F}"/>
              </a:ext>
            </a:extLst>
          </p:cNvPr>
          <p:cNvSpPr txBox="1"/>
          <p:nvPr/>
        </p:nvSpPr>
        <p:spPr>
          <a:xfrm>
            <a:off x="0" y="864699"/>
            <a:ext cx="12854175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الثانية: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9021439-F9E1-5BB9-9C34-D65DE8C9041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F0AD93C9-CEF2-E7CD-F7DA-4A0EB0146C5B}"/>
              </a:ext>
            </a:extLst>
          </p:cNvPr>
          <p:cNvCxnSpPr>
            <a:cxnSpLocks/>
          </p:cNvCxnSpPr>
          <p:nvPr/>
        </p:nvCxnSpPr>
        <p:spPr>
          <a:xfrm>
            <a:off x="1143000" y="6896100"/>
            <a:ext cx="11811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riangle isocèle 4">
            <a:extLst>
              <a:ext uri="{FF2B5EF4-FFF2-40B4-BE49-F238E27FC236}">
                <a16:creationId xmlns:a16="http://schemas.microsoft.com/office/drawing/2014/main" id="{0656E54A-EC4E-8F3F-36BD-B9BD524BBF37}"/>
              </a:ext>
            </a:extLst>
          </p:cNvPr>
          <p:cNvSpPr/>
          <p:nvPr/>
        </p:nvSpPr>
        <p:spPr>
          <a:xfrm rot="16200000">
            <a:off x="4846063" y="5471402"/>
            <a:ext cx="1066800" cy="1219199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90E53A7-710D-A472-B100-78A915C680B1}"/>
              </a:ext>
            </a:extLst>
          </p:cNvPr>
          <p:cNvSpPr/>
          <p:nvPr/>
        </p:nvSpPr>
        <p:spPr>
          <a:xfrm>
            <a:off x="1371600" y="4901011"/>
            <a:ext cx="762000" cy="169415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DF1DBF9-11D0-7C77-9689-60D869E0A7B1}"/>
              </a:ext>
            </a:extLst>
          </p:cNvPr>
          <p:cNvSpPr/>
          <p:nvPr/>
        </p:nvSpPr>
        <p:spPr>
          <a:xfrm rot="5400000">
            <a:off x="3056877" y="5367088"/>
            <a:ext cx="762000" cy="169415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riangle isocèle 9">
            <a:extLst>
              <a:ext uri="{FF2B5EF4-FFF2-40B4-BE49-F238E27FC236}">
                <a16:creationId xmlns:a16="http://schemas.microsoft.com/office/drawing/2014/main" id="{7CA5CB0C-95DF-2C45-D90B-F57B1CABA19E}"/>
              </a:ext>
            </a:extLst>
          </p:cNvPr>
          <p:cNvSpPr/>
          <p:nvPr/>
        </p:nvSpPr>
        <p:spPr>
          <a:xfrm rot="16200000">
            <a:off x="10109989" y="5457917"/>
            <a:ext cx="1066800" cy="1219199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FAE120E-3255-EF30-3428-70BFA5157BF6}"/>
              </a:ext>
            </a:extLst>
          </p:cNvPr>
          <p:cNvSpPr/>
          <p:nvPr/>
        </p:nvSpPr>
        <p:spPr>
          <a:xfrm>
            <a:off x="6635526" y="4887526"/>
            <a:ext cx="762000" cy="169415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9367BF5-C18F-781C-0283-027A050C99EA}"/>
              </a:ext>
            </a:extLst>
          </p:cNvPr>
          <p:cNvSpPr/>
          <p:nvPr/>
        </p:nvSpPr>
        <p:spPr>
          <a:xfrm rot="5400000">
            <a:off x="8320803" y="5353603"/>
            <a:ext cx="762000" cy="169415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1D12D3A-AE92-4E49-41B6-4D91510D4A9D}"/>
              </a:ext>
            </a:extLst>
          </p:cNvPr>
          <p:cNvSpPr/>
          <p:nvPr/>
        </p:nvSpPr>
        <p:spPr>
          <a:xfrm>
            <a:off x="11737898" y="4887526"/>
            <a:ext cx="762000" cy="169415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A8F02DCF-AAF2-0563-B933-06ED5D653D44}"/>
              </a:ext>
            </a:extLst>
          </p:cNvPr>
          <p:cNvSpPr/>
          <p:nvPr/>
        </p:nvSpPr>
        <p:spPr>
          <a:xfrm rot="10800000">
            <a:off x="129612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3065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606F08-44AC-F3A7-5B84-07719184A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4A8D0AA-7210-325B-6C5D-37DB41AC25D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FFD178-90E7-D865-5D86-B3720E574154}"/>
              </a:ext>
            </a:extLst>
          </p:cNvPr>
          <p:cNvSpPr/>
          <p:nvPr/>
        </p:nvSpPr>
        <p:spPr>
          <a:xfrm>
            <a:off x="275852" y="282953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0F2F33D-A175-0096-0DB1-09B12D7656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9" name="Image 18">
            <a:extLst>
              <a:ext uri="{FF2B5EF4-FFF2-40B4-BE49-F238E27FC236}">
                <a16:creationId xmlns:a16="http://schemas.microsoft.com/office/drawing/2014/main" id="{280E9828-ACF3-E7A2-3D48-DAE83FC2AF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120" y="4880791"/>
            <a:ext cx="1259753" cy="1259753"/>
          </a:xfrm>
          <a:prstGeom prst="rect">
            <a:avLst/>
          </a:prstGeom>
        </p:spPr>
      </p:pic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86295A3B-CACD-20C8-C130-361B570C6230}"/>
              </a:ext>
            </a:extLst>
          </p:cNvPr>
          <p:cNvCxnSpPr>
            <a:cxnSpLocks/>
          </p:cNvCxnSpPr>
          <p:nvPr/>
        </p:nvCxnSpPr>
        <p:spPr>
          <a:xfrm>
            <a:off x="640567" y="6547121"/>
            <a:ext cx="12161033" cy="1367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A596A9B6-D5FF-3CCD-149A-068188E3A48A}"/>
              </a:ext>
            </a:extLst>
          </p:cNvPr>
          <p:cNvSpPr txBox="1"/>
          <p:nvPr/>
        </p:nvSpPr>
        <p:spPr>
          <a:xfrm>
            <a:off x="5370271" y="8346132"/>
            <a:ext cx="340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chemeClr val="bg1"/>
                </a:solidFill>
              </a:rPr>
              <a:t>1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25C7501-AF4F-DDBF-EA3B-DFD1C7872EBB}"/>
              </a:ext>
            </a:extLst>
          </p:cNvPr>
          <p:cNvSpPr txBox="1"/>
          <p:nvPr/>
        </p:nvSpPr>
        <p:spPr>
          <a:xfrm>
            <a:off x="1416972" y="863026"/>
            <a:ext cx="11125200" cy="1288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ألواحكم. ستظهر أمامكم متسلسلات منطقية وفي كل مرة ستكتبون رقم الشكل الناقص.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1: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رقم الشكل الناقص؟</a:t>
            </a:r>
          </a:p>
        </p:txBody>
      </p:sp>
      <p:pic>
        <p:nvPicPr>
          <p:cNvPr id="25" name="Picture 9">
            <a:extLst>
              <a:ext uri="{FF2B5EF4-FFF2-40B4-BE49-F238E27FC236}">
                <a16:creationId xmlns:a16="http://schemas.microsoft.com/office/drawing/2014/main" id="{226ECEFE-82A1-DB5F-A638-758A91DA80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80007" y="725869"/>
            <a:ext cx="1108364" cy="754510"/>
          </a:xfrm>
          <a:prstGeom prst="roundRect">
            <a:avLst/>
          </a:prstGeom>
        </p:spPr>
      </p:pic>
      <p:sp>
        <p:nvSpPr>
          <p:cNvPr id="27" name="Triangle isocèle 26">
            <a:extLst>
              <a:ext uri="{FF2B5EF4-FFF2-40B4-BE49-F238E27FC236}">
                <a16:creationId xmlns:a16="http://schemas.microsoft.com/office/drawing/2014/main" id="{DAE9F7F4-2A18-D3D3-140E-F00DB4A74E29}"/>
              </a:ext>
            </a:extLst>
          </p:cNvPr>
          <p:cNvSpPr/>
          <p:nvPr/>
        </p:nvSpPr>
        <p:spPr>
          <a:xfrm rot="10800000">
            <a:off x="7391400" y="7828992"/>
            <a:ext cx="1066800" cy="1219199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61998AD3-69F8-1960-85AA-DFCDAE35C78A}"/>
              </a:ext>
            </a:extLst>
          </p:cNvPr>
          <p:cNvSpPr txBox="1"/>
          <p:nvPr/>
        </p:nvSpPr>
        <p:spPr>
          <a:xfrm>
            <a:off x="7724920" y="8038481"/>
            <a:ext cx="4614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chemeClr val="bg1"/>
                </a:solidFill>
              </a:rPr>
              <a:t>1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4" name="Triangle isocèle 3">
            <a:extLst>
              <a:ext uri="{FF2B5EF4-FFF2-40B4-BE49-F238E27FC236}">
                <a16:creationId xmlns:a16="http://schemas.microsoft.com/office/drawing/2014/main" id="{A7C8CB1B-1D99-D13A-C9EC-283D055AE3C0}"/>
              </a:ext>
            </a:extLst>
          </p:cNvPr>
          <p:cNvSpPr/>
          <p:nvPr/>
        </p:nvSpPr>
        <p:spPr>
          <a:xfrm rot="10800000">
            <a:off x="1012973" y="5024562"/>
            <a:ext cx="1066800" cy="1219199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riangle isocèle 4">
            <a:extLst>
              <a:ext uri="{FF2B5EF4-FFF2-40B4-BE49-F238E27FC236}">
                <a16:creationId xmlns:a16="http://schemas.microsoft.com/office/drawing/2014/main" id="{EBFF1DB5-55DF-5D85-2224-1078F0D2801A}"/>
              </a:ext>
            </a:extLst>
          </p:cNvPr>
          <p:cNvSpPr/>
          <p:nvPr/>
        </p:nvSpPr>
        <p:spPr>
          <a:xfrm rot="10800000">
            <a:off x="3569134" y="5041880"/>
            <a:ext cx="1066800" cy="1219199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099229D-504C-2886-96AE-925FC0EFC9C9}"/>
              </a:ext>
            </a:extLst>
          </p:cNvPr>
          <p:cNvSpPr/>
          <p:nvPr/>
        </p:nvSpPr>
        <p:spPr>
          <a:xfrm>
            <a:off x="2426136" y="4528825"/>
            <a:ext cx="762000" cy="169415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riangle isocèle 9">
            <a:extLst>
              <a:ext uri="{FF2B5EF4-FFF2-40B4-BE49-F238E27FC236}">
                <a16:creationId xmlns:a16="http://schemas.microsoft.com/office/drawing/2014/main" id="{E2AB1BD4-1DCC-D3AC-F547-D77773FC2D37}"/>
              </a:ext>
            </a:extLst>
          </p:cNvPr>
          <p:cNvSpPr/>
          <p:nvPr/>
        </p:nvSpPr>
        <p:spPr>
          <a:xfrm rot="10800000">
            <a:off x="6219507" y="4945589"/>
            <a:ext cx="1066800" cy="1219199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25F1B40-112B-CD23-7715-E73DF31014C7}"/>
              </a:ext>
            </a:extLst>
          </p:cNvPr>
          <p:cNvSpPr/>
          <p:nvPr/>
        </p:nvSpPr>
        <p:spPr>
          <a:xfrm>
            <a:off x="5147302" y="4566926"/>
            <a:ext cx="762000" cy="169415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riangle isocèle 11">
            <a:extLst>
              <a:ext uri="{FF2B5EF4-FFF2-40B4-BE49-F238E27FC236}">
                <a16:creationId xmlns:a16="http://schemas.microsoft.com/office/drawing/2014/main" id="{15D7E4BE-D043-5008-BA6F-8AF8024DCF95}"/>
              </a:ext>
            </a:extLst>
          </p:cNvPr>
          <p:cNvSpPr/>
          <p:nvPr/>
        </p:nvSpPr>
        <p:spPr>
          <a:xfrm rot="10800000">
            <a:off x="8668716" y="4945589"/>
            <a:ext cx="1066800" cy="1219199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9217363-88A6-A6C4-DACE-C32C85EB0A7B}"/>
              </a:ext>
            </a:extLst>
          </p:cNvPr>
          <p:cNvSpPr/>
          <p:nvPr/>
        </p:nvSpPr>
        <p:spPr>
          <a:xfrm>
            <a:off x="7596511" y="4566926"/>
            <a:ext cx="762000" cy="169415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AB1438-DB61-A622-A6D9-1C647775992A}"/>
              </a:ext>
            </a:extLst>
          </p:cNvPr>
          <p:cNvSpPr/>
          <p:nvPr/>
        </p:nvSpPr>
        <p:spPr>
          <a:xfrm>
            <a:off x="10129195" y="4528825"/>
            <a:ext cx="762000" cy="169415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FBD8497-B8E5-8F14-07D8-85F1FF698C14}"/>
              </a:ext>
            </a:extLst>
          </p:cNvPr>
          <p:cNvSpPr/>
          <p:nvPr/>
        </p:nvSpPr>
        <p:spPr>
          <a:xfrm>
            <a:off x="5124543" y="7572569"/>
            <a:ext cx="762000" cy="169415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82BF3E95-3B2A-427C-C111-7397F1F276E8}"/>
              </a:ext>
            </a:extLst>
          </p:cNvPr>
          <p:cNvSpPr txBox="1"/>
          <p:nvPr/>
        </p:nvSpPr>
        <p:spPr>
          <a:xfrm>
            <a:off x="5305608" y="8176855"/>
            <a:ext cx="4614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chemeClr val="bg1"/>
                </a:solidFill>
              </a:rPr>
              <a:t>2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04D1BF5-C784-ED43-2A56-DFDF99A69F58}"/>
              </a:ext>
            </a:extLst>
          </p:cNvPr>
          <p:cNvSpPr/>
          <p:nvPr/>
        </p:nvSpPr>
        <p:spPr>
          <a:xfrm rot="10800000">
            <a:off x="127326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5887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69F40-F25A-0203-1734-9E7C5F6BE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264262D-BA9F-79DB-F76C-D8E9351B7A5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76B16CA-9A13-7DC5-10BC-7A204AA16D5C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75E3B06-C448-FB11-4297-27FF6039E58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15403E6A-6575-2A3E-3A01-0A8BB504F8B9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الأستاذ(ة) التغذية الراجعة.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1BBFCDE0-BA00-B735-7AEB-4A60CC5818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29272" y="4196314"/>
            <a:ext cx="5336743" cy="3632942"/>
          </a:xfrm>
          <a:prstGeom prst="round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5B41917D-838A-7C9F-F0DE-7600CFD73B6B}"/>
                  </a:ext>
                </a:extLst>
              </p14:cNvPr>
              <p14:cNvContentPartPr/>
              <p14:nvPr/>
            </p14:nvContentPartPr>
            <p14:xfrm>
              <a:off x="6068444" y="5608145"/>
              <a:ext cx="529200" cy="40464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50444" y="5572505"/>
                <a:ext cx="564840" cy="47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EA2339CA-4639-BEA3-41BF-DEB2E185B88B}"/>
                  </a:ext>
                </a:extLst>
              </p14:cNvPr>
              <p14:cNvContentPartPr/>
              <p14:nvPr/>
            </p14:nvContentPartPr>
            <p14:xfrm>
              <a:off x="-568156" y="3837665"/>
              <a:ext cx="360" cy="36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585796" y="3801665"/>
                <a:ext cx="36000" cy="7200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Image 15">
            <a:extLst>
              <a:ext uri="{FF2B5EF4-FFF2-40B4-BE49-F238E27FC236}">
                <a16:creationId xmlns:a16="http://schemas.microsoft.com/office/drawing/2014/main" id="{051FB099-E679-789B-41A3-E8E416686E6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856" y="813447"/>
            <a:ext cx="1212198" cy="86866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C1204A36-F16F-50E1-075C-75A61FE3B69B}"/>
                  </a:ext>
                </a:extLst>
              </p14:cNvPr>
              <p14:cNvContentPartPr/>
              <p14:nvPr/>
            </p14:nvContentPartPr>
            <p14:xfrm>
              <a:off x="4959644" y="5486465"/>
              <a:ext cx="1329120" cy="170640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941644" y="5450465"/>
                <a:ext cx="1364760" cy="177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F4D1738F-F3BA-B16F-0FB6-E5FD3A638FD7}"/>
                  </a:ext>
                </a:extLst>
              </p14:cNvPr>
              <p14:cNvContentPartPr/>
              <p14:nvPr/>
            </p14:nvContentPartPr>
            <p14:xfrm>
              <a:off x="6289844" y="2895545"/>
              <a:ext cx="360" cy="360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71844" y="2859905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60FA8FFE-40B6-E359-613F-02F06BD42A5A}"/>
                  </a:ext>
                </a:extLst>
              </p14:cNvPr>
              <p14:cNvContentPartPr/>
              <p14:nvPr/>
            </p14:nvContentPartPr>
            <p14:xfrm>
              <a:off x="96764" y="1440425"/>
              <a:ext cx="734760" cy="78912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9124" y="1404785"/>
                <a:ext cx="770400" cy="86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185FE461-A180-DA02-9D17-63D5A4E75560}"/>
                  </a:ext>
                </a:extLst>
              </p14:cNvPr>
              <p14:cNvContentPartPr/>
              <p14:nvPr/>
            </p14:nvContentPartPr>
            <p14:xfrm>
              <a:off x="-1246756" y="1703585"/>
              <a:ext cx="207000" cy="126864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-1264756" y="1667945"/>
                <a:ext cx="242640" cy="134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5" name="Encre 24">
                <a:extLst>
                  <a:ext uri="{FF2B5EF4-FFF2-40B4-BE49-F238E27FC236}">
                    <a16:creationId xmlns:a16="http://schemas.microsoft.com/office/drawing/2014/main" id="{A27D2C8F-AEC7-1B14-FC58-E492D253FEF4}"/>
                  </a:ext>
                </a:extLst>
              </p14:cNvPr>
              <p14:cNvContentPartPr/>
              <p14:nvPr/>
            </p14:nvContentPartPr>
            <p14:xfrm>
              <a:off x="109724" y="2881865"/>
              <a:ext cx="84600" cy="652680"/>
            </p14:xfrm>
          </p:contentPart>
        </mc:Choice>
        <mc:Fallback xmlns="">
          <p:pic>
            <p:nvPicPr>
              <p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92084" y="2846225"/>
                <a:ext cx="120240" cy="72432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48F54CC1-D554-7267-83CA-A27C86E7F73E}"/>
              </a:ext>
            </a:extLst>
          </p:cNvPr>
          <p:cNvSpPr txBox="1"/>
          <p:nvPr/>
        </p:nvSpPr>
        <p:spPr>
          <a:xfrm>
            <a:off x="5933084" y="5295659"/>
            <a:ext cx="13291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1</a:t>
            </a:r>
            <a:endParaRPr lang="fr-FR" sz="88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42B2EE9A-5F27-75A0-380C-104E01AFA13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5584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8426E-0F40-5732-A257-9D6479F14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0E59D0-5C59-485D-7307-1264D8FD0C43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DCA72B2-74B8-4CB5-E2D8-B98638B58932}"/>
              </a:ext>
            </a:extLst>
          </p:cNvPr>
          <p:cNvSpPr/>
          <p:nvPr/>
        </p:nvSpPr>
        <p:spPr>
          <a:xfrm>
            <a:off x="275852" y="282953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29A28F5-B992-85C1-634C-C520275E24F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9" name="Image 18">
            <a:extLst>
              <a:ext uri="{FF2B5EF4-FFF2-40B4-BE49-F238E27FC236}">
                <a16:creationId xmlns:a16="http://schemas.microsoft.com/office/drawing/2014/main" id="{151425CB-08F0-8806-C00A-0C1533E43B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6935" y="4929116"/>
            <a:ext cx="1259753" cy="1259753"/>
          </a:xfrm>
          <a:prstGeom prst="rect">
            <a:avLst/>
          </a:prstGeom>
        </p:spPr>
      </p:pic>
      <p:sp>
        <p:nvSpPr>
          <p:cNvPr id="33" name="ZoneTexte 32">
            <a:extLst>
              <a:ext uri="{FF2B5EF4-FFF2-40B4-BE49-F238E27FC236}">
                <a16:creationId xmlns:a16="http://schemas.microsoft.com/office/drawing/2014/main" id="{3E364E72-D3E2-71E5-5F53-1701ADAE9B48}"/>
              </a:ext>
            </a:extLst>
          </p:cNvPr>
          <p:cNvSpPr txBox="1"/>
          <p:nvPr/>
        </p:nvSpPr>
        <p:spPr>
          <a:xfrm>
            <a:off x="7543800" y="8115300"/>
            <a:ext cx="340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chemeClr val="bg1"/>
                </a:solidFill>
              </a:rPr>
              <a:t>1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410FCF76-476D-10CC-E1C7-AB76B6B86EC6}"/>
              </a:ext>
            </a:extLst>
          </p:cNvPr>
          <p:cNvSpPr txBox="1"/>
          <p:nvPr/>
        </p:nvSpPr>
        <p:spPr>
          <a:xfrm>
            <a:off x="6132271" y="8346132"/>
            <a:ext cx="340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chemeClr val="bg1"/>
                </a:solidFill>
              </a:rPr>
              <a:t>1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39E0F810-1DD6-4E3F-356D-7F4E03658A4D}"/>
              </a:ext>
            </a:extLst>
          </p:cNvPr>
          <p:cNvSpPr txBox="1"/>
          <p:nvPr/>
        </p:nvSpPr>
        <p:spPr>
          <a:xfrm>
            <a:off x="1416972" y="863026"/>
            <a:ext cx="11125200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2: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رقم الشكل الناقص؟</a:t>
            </a:r>
          </a:p>
        </p:txBody>
      </p:sp>
      <p:pic>
        <p:nvPicPr>
          <p:cNvPr id="25" name="Picture 9">
            <a:extLst>
              <a:ext uri="{FF2B5EF4-FFF2-40B4-BE49-F238E27FC236}">
                <a16:creationId xmlns:a16="http://schemas.microsoft.com/office/drawing/2014/main" id="{FCF8CC67-2863-36C7-92EC-A7B26B6366A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80007" y="725869"/>
            <a:ext cx="1108364" cy="754510"/>
          </a:xfrm>
          <a:prstGeom prst="roundRect">
            <a:avLst/>
          </a:prstGeom>
        </p:spPr>
      </p:pic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6CFAC47B-07F4-BCB6-7262-9B656DAC7C1D}"/>
              </a:ext>
            </a:extLst>
          </p:cNvPr>
          <p:cNvCxnSpPr>
            <a:cxnSpLocks/>
          </p:cNvCxnSpPr>
          <p:nvPr/>
        </p:nvCxnSpPr>
        <p:spPr>
          <a:xfrm>
            <a:off x="685800" y="6591300"/>
            <a:ext cx="121683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riangle isocèle 2">
            <a:extLst>
              <a:ext uri="{FF2B5EF4-FFF2-40B4-BE49-F238E27FC236}">
                <a16:creationId xmlns:a16="http://schemas.microsoft.com/office/drawing/2014/main" id="{0046DFFF-F8E0-52EA-3EDC-819486FA0684}"/>
              </a:ext>
            </a:extLst>
          </p:cNvPr>
          <p:cNvSpPr/>
          <p:nvPr/>
        </p:nvSpPr>
        <p:spPr>
          <a:xfrm rot="5400000">
            <a:off x="3245863" y="5117776"/>
            <a:ext cx="1066800" cy="1219199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1E88FF3-1147-CA78-FC12-BFE681792D5C}"/>
              </a:ext>
            </a:extLst>
          </p:cNvPr>
          <p:cNvSpPr/>
          <p:nvPr/>
        </p:nvSpPr>
        <p:spPr>
          <a:xfrm rot="5400000">
            <a:off x="1456677" y="5013462"/>
            <a:ext cx="762000" cy="169415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80C7551-E065-4856-1CAA-47C97528515C}"/>
              </a:ext>
            </a:extLst>
          </p:cNvPr>
          <p:cNvSpPr/>
          <p:nvPr/>
        </p:nvSpPr>
        <p:spPr>
          <a:xfrm>
            <a:off x="4876800" y="4533900"/>
            <a:ext cx="762000" cy="169415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0ECAB9B-D186-19BA-A375-46CD00BE740E}"/>
              </a:ext>
            </a:extLst>
          </p:cNvPr>
          <p:cNvSpPr txBox="1"/>
          <p:nvPr/>
        </p:nvSpPr>
        <p:spPr>
          <a:xfrm>
            <a:off x="6132271" y="8346132"/>
            <a:ext cx="340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chemeClr val="bg1"/>
                </a:solidFill>
              </a:rPr>
              <a:t>1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7" name="Triangle isocèle 16">
            <a:extLst>
              <a:ext uri="{FF2B5EF4-FFF2-40B4-BE49-F238E27FC236}">
                <a16:creationId xmlns:a16="http://schemas.microsoft.com/office/drawing/2014/main" id="{B110D2ED-EF92-7B26-97C6-C252F26A7D8D}"/>
              </a:ext>
            </a:extLst>
          </p:cNvPr>
          <p:cNvSpPr/>
          <p:nvPr/>
        </p:nvSpPr>
        <p:spPr>
          <a:xfrm rot="5400000">
            <a:off x="7848601" y="7828992"/>
            <a:ext cx="1066800" cy="1219199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0603F3A-F75A-E38C-94DE-0A2F2652FE81}"/>
              </a:ext>
            </a:extLst>
          </p:cNvPr>
          <p:cNvSpPr txBox="1"/>
          <p:nvPr/>
        </p:nvSpPr>
        <p:spPr>
          <a:xfrm>
            <a:off x="7976442" y="8219591"/>
            <a:ext cx="4614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chemeClr val="bg1"/>
                </a:solidFill>
              </a:rPr>
              <a:t>1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648FF1D-8EAE-37FD-83A2-DC31B3EAE4AC}"/>
              </a:ext>
            </a:extLst>
          </p:cNvPr>
          <p:cNvSpPr/>
          <p:nvPr/>
        </p:nvSpPr>
        <p:spPr>
          <a:xfrm>
            <a:off x="5886543" y="7572569"/>
            <a:ext cx="762000" cy="169415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97C8523C-1AD1-3CE1-41E1-E07CC989F951}"/>
              </a:ext>
            </a:extLst>
          </p:cNvPr>
          <p:cNvSpPr txBox="1"/>
          <p:nvPr/>
        </p:nvSpPr>
        <p:spPr>
          <a:xfrm>
            <a:off x="6067608" y="8176855"/>
            <a:ext cx="4614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chemeClr val="bg1"/>
                </a:solidFill>
              </a:rPr>
              <a:t>2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2" name="Triangle isocèle 21">
            <a:extLst>
              <a:ext uri="{FF2B5EF4-FFF2-40B4-BE49-F238E27FC236}">
                <a16:creationId xmlns:a16="http://schemas.microsoft.com/office/drawing/2014/main" id="{D055B266-F2C7-AB34-563E-F050CA7E7359}"/>
              </a:ext>
            </a:extLst>
          </p:cNvPr>
          <p:cNvSpPr/>
          <p:nvPr/>
        </p:nvSpPr>
        <p:spPr>
          <a:xfrm rot="5400000">
            <a:off x="8382000" y="5065106"/>
            <a:ext cx="1066800" cy="1219199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5355ADE-BAC2-BC6D-45C8-7AFC2187396C}"/>
              </a:ext>
            </a:extLst>
          </p:cNvPr>
          <p:cNvSpPr/>
          <p:nvPr/>
        </p:nvSpPr>
        <p:spPr>
          <a:xfrm rot="5400000">
            <a:off x="6592814" y="4960792"/>
            <a:ext cx="762000" cy="169415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DABD9D0-3E60-BCF1-0F4C-2F348787048B}"/>
              </a:ext>
            </a:extLst>
          </p:cNvPr>
          <p:cNvSpPr/>
          <p:nvPr/>
        </p:nvSpPr>
        <p:spPr>
          <a:xfrm>
            <a:off x="10012937" y="4481230"/>
            <a:ext cx="762000" cy="169415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A4D0390-3CE8-32B8-E9C6-022AAC9363A7}"/>
              </a:ext>
            </a:extLst>
          </p:cNvPr>
          <p:cNvSpPr/>
          <p:nvPr/>
        </p:nvSpPr>
        <p:spPr>
          <a:xfrm rot="5400000">
            <a:off x="3763209" y="7663471"/>
            <a:ext cx="762000" cy="169415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C55329AF-C8E5-D427-0140-894CD520E04D}"/>
              </a:ext>
            </a:extLst>
          </p:cNvPr>
          <p:cNvSpPr txBox="1"/>
          <p:nvPr/>
        </p:nvSpPr>
        <p:spPr>
          <a:xfrm>
            <a:off x="4046603" y="8310493"/>
            <a:ext cx="4614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chemeClr val="bg1"/>
                </a:solidFill>
              </a:rPr>
              <a:t>3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0B29E2DD-B608-9750-EF68-5029A631F98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1435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7BE1F2-614C-E3AA-BE49-702B1DE146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9D9E99E-1140-5A86-B436-720D347DF7EA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48B573D-AD66-C341-234D-9BA9FDBDF197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416EFAF-788F-56A7-18C2-E155DEC1942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51D0C933-AE06-4B0C-50AF-3F5A192AF230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الأستاذ(ة) التغذية الراجعة.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125B89AF-8502-B199-D56C-98B1F836E4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29272" y="4196314"/>
            <a:ext cx="5336743" cy="3632942"/>
          </a:xfrm>
          <a:prstGeom prst="round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3CC65E93-9D87-0B44-C58D-4E4060C4D089}"/>
                  </a:ext>
                </a:extLst>
              </p14:cNvPr>
              <p14:cNvContentPartPr/>
              <p14:nvPr/>
            </p14:nvContentPartPr>
            <p14:xfrm>
              <a:off x="6068444" y="5608145"/>
              <a:ext cx="529200" cy="40464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50444" y="5572505"/>
                <a:ext cx="564840" cy="47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ECB61D4F-5AC6-97B6-02C6-67FD101AEC6E}"/>
                  </a:ext>
                </a:extLst>
              </p14:cNvPr>
              <p14:cNvContentPartPr/>
              <p14:nvPr/>
            </p14:nvContentPartPr>
            <p14:xfrm>
              <a:off x="-568156" y="3837665"/>
              <a:ext cx="360" cy="36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585796" y="3801665"/>
                <a:ext cx="36000" cy="7200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Image 15">
            <a:extLst>
              <a:ext uri="{FF2B5EF4-FFF2-40B4-BE49-F238E27FC236}">
                <a16:creationId xmlns:a16="http://schemas.microsoft.com/office/drawing/2014/main" id="{D2F72F45-FDA0-1F4B-21FD-8528635AA48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856" y="813447"/>
            <a:ext cx="1212198" cy="86866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079CA324-C6AA-A61E-F3D7-F7078BECCD75}"/>
                  </a:ext>
                </a:extLst>
              </p14:cNvPr>
              <p14:cNvContentPartPr/>
              <p14:nvPr/>
            </p14:nvContentPartPr>
            <p14:xfrm>
              <a:off x="4959644" y="5486465"/>
              <a:ext cx="1329120" cy="170640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941644" y="5450465"/>
                <a:ext cx="1364760" cy="177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99E76358-D098-89FA-B925-123FBF75F403}"/>
                  </a:ext>
                </a:extLst>
              </p14:cNvPr>
              <p14:cNvContentPartPr/>
              <p14:nvPr/>
            </p14:nvContentPartPr>
            <p14:xfrm>
              <a:off x="6289844" y="2895545"/>
              <a:ext cx="360" cy="360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71844" y="2859905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477FC996-6AA0-4A19-3BC4-E4486942EC91}"/>
                  </a:ext>
                </a:extLst>
              </p14:cNvPr>
              <p14:cNvContentPartPr/>
              <p14:nvPr/>
            </p14:nvContentPartPr>
            <p14:xfrm>
              <a:off x="96764" y="1440425"/>
              <a:ext cx="734760" cy="78912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9124" y="1404785"/>
                <a:ext cx="770400" cy="86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AF0C5520-23D6-7C0B-90D4-0870E6CED61E}"/>
                  </a:ext>
                </a:extLst>
              </p14:cNvPr>
              <p14:cNvContentPartPr/>
              <p14:nvPr/>
            </p14:nvContentPartPr>
            <p14:xfrm>
              <a:off x="-1246756" y="1703585"/>
              <a:ext cx="207000" cy="126864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-1264756" y="1667945"/>
                <a:ext cx="242640" cy="134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5" name="Encre 24">
                <a:extLst>
                  <a:ext uri="{FF2B5EF4-FFF2-40B4-BE49-F238E27FC236}">
                    <a16:creationId xmlns:a16="http://schemas.microsoft.com/office/drawing/2014/main" id="{3E3396DC-1052-A788-152C-2BDE988A69C6}"/>
                  </a:ext>
                </a:extLst>
              </p14:cNvPr>
              <p14:cNvContentPartPr/>
              <p14:nvPr/>
            </p14:nvContentPartPr>
            <p14:xfrm>
              <a:off x="109724" y="2881865"/>
              <a:ext cx="84600" cy="652680"/>
            </p14:xfrm>
          </p:contentPart>
        </mc:Choice>
        <mc:Fallback xmlns="">
          <p:pic>
            <p:nvPicPr>
              <p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92084" y="2846225"/>
                <a:ext cx="120240" cy="72432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EEBEA69B-3ACF-15ED-160C-620B7E3DC66A}"/>
              </a:ext>
            </a:extLst>
          </p:cNvPr>
          <p:cNvSpPr txBox="1"/>
          <p:nvPr/>
        </p:nvSpPr>
        <p:spPr>
          <a:xfrm>
            <a:off x="5933084" y="5295659"/>
            <a:ext cx="13291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3</a:t>
            </a:r>
            <a:endParaRPr lang="fr-FR" sz="88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F9B94519-624A-4F14-5AF3-3FFD6DECCF0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5140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2201873" y="2889589"/>
            <a:ext cx="884712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667001" y="3941147"/>
            <a:ext cx="83057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وتمثيل وكتابة العدد 8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2201873" y="2836615"/>
            <a:ext cx="8847126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783" rtl="1"/>
            <a:r>
              <a:rPr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التهيئة لمهارات العد والحساب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2915304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00572B1C-CDF0-F211-98C2-990240018390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تعرفنا بالأمس على العدد 8 وقلنا هذه 8 كؤوس من العصير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يشير الأستاذ(ة) إلى العدد 8 بأصابعه  ثم  يرفع بطاقة العدد 8.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C77D87B-48A7-57E6-588B-AB2180CF60C9}"/>
              </a:ext>
            </a:extLst>
          </p:cNvPr>
          <p:cNvSpPr/>
          <p:nvPr/>
        </p:nvSpPr>
        <p:spPr>
          <a:xfrm>
            <a:off x="1852445" y="5372100"/>
            <a:ext cx="1957555" cy="1905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9600" dirty="0">
                <a:solidFill>
                  <a:schemeClr val="tx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8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1DB414D1-E714-649E-F52A-99901727B4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510" y="5227839"/>
            <a:ext cx="1852254" cy="229965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98C54A1-5F49-806C-532A-E5A4FDED1D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062" y="5227838"/>
            <a:ext cx="1308520" cy="250646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E1DD627-A278-93C8-9E74-F53DD61DC1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9870" y="4545433"/>
            <a:ext cx="442894" cy="867004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6DCA677A-0073-693F-4B4D-90384C10DA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2108" y="4545433"/>
            <a:ext cx="442894" cy="867004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0924F224-5A84-B749-AFA5-585C597A43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0668" y="5524500"/>
            <a:ext cx="442894" cy="867004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8C610F6C-1AE0-D0E8-3FEC-AAAB3AFFA3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2906" y="5524500"/>
            <a:ext cx="442894" cy="867004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0A5491A5-038F-7450-FF9C-04D32C41EC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9886" y="6422819"/>
            <a:ext cx="442894" cy="867004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C37FF0B6-CD71-E64D-5F33-5B2322C826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2124" y="6422819"/>
            <a:ext cx="442894" cy="867004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0A323504-2BAE-8E1F-16DF-EE71EE2911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684" y="7401886"/>
            <a:ext cx="442894" cy="867004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144FA159-F18A-B100-AC3A-477ED764F5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922" y="7401886"/>
            <a:ext cx="442894" cy="867004"/>
          </a:xfrm>
          <a:prstGeom prst="rect">
            <a:avLst/>
          </a:prstGeom>
        </p:spPr>
      </p:pic>
      <p:sp>
        <p:nvSpPr>
          <p:cNvPr id="6" name="Freeform 8">
            <a:extLst>
              <a:ext uri="{FF2B5EF4-FFF2-40B4-BE49-F238E27FC236}">
                <a16:creationId xmlns:a16="http://schemas.microsoft.com/office/drawing/2014/main" id="{1AA2C277-7B0C-2E26-6E56-8997DEA87998}"/>
              </a:ext>
            </a:extLst>
          </p:cNvPr>
          <p:cNvSpPr/>
          <p:nvPr/>
        </p:nvSpPr>
        <p:spPr>
          <a:xfrm rot="10800000">
            <a:off x="12656405" y="8763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1C56EA-027D-5B98-BEDE-4BBB77F32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625D449-D13F-E92D-ADAA-935A86A10300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E407E3B-9C85-6F00-7E39-9A309178EEEA}"/>
              </a:ext>
            </a:extLst>
          </p:cNvPr>
          <p:cNvSpPr/>
          <p:nvPr/>
        </p:nvSpPr>
        <p:spPr>
          <a:xfrm>
            <a:off x="275854" y="2915304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264F2F-5E22-C2DC-FB1E-86BC4EAF992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278A7F6B-EAED-F309-5540-BD8F37750D21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وهذه </a:t>
            </a:r>
            <a:r>
              <a:rPr lang="f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قطع من الحلوى.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يشير الأستاذ(ة) إلى العدد 8 بأصابعه  ثم  يرفع بطاقة العدد 8.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A44AE01-9F89-9DCD-519F-A75E4237FCA1}"/>
              </a:ext>
            </a:extLst>
          </p:cNvPr>
          <p:cNvSpPr/>
          <p:nvPr/>
        </p:nvSpPr>
        <p:spPr>
          <a:xfrm>
            <a:off x="1852445" y="5372100"/>
            <a:ext cx="1957555" cy="1905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9600" dirty="0">
                <a:solidFill>
                  <a:schemeClr val="tx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8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0281415F-6D42-F828-CD78-7F33D81817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7354" y="4456207"/>
            <a:ext cx="959792" cy="90388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48E040B-769F-84E3-0BB9-554EFA0926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1564" y="4494307"/>
            <a:ext cx="959792" cy="90388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F089EA85-99F5-7B6C-93F2-414FF6A13E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7354" y="5286683"/>
            <a:ext cx="959792" cy="90388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D6CA05F-84BB-CF43-2728-AD13334494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1564" y="5324783"/>
            <a:ext cx="959792" cy="903882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A086601A-477D-FAB1-518D-B88418F622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7354" y="6165913"/>
            <a:ext cx="985300" cy="927904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6F5CDFF9-D76F-154D-5F12-38E1EA63CA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318" y="6216024"/>
            <a:ext cx="959792" cy="903882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EB12A591-ADBC-4080-5A8B-FC4DA62643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108" y="7008400"/>
            <a:ext cx="959792" cy="903882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BD0523A1-5A01-4E59-403E-2F825A20A0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318" y="7046500"/>
            <a:ext cx="959792" cy="903882"/>
          </a:xfrm>
          <a:prstGeom prst="rect">
            <a:avLst/>
          </a:prstGeom>
        </p:spPr>
      </p:pic>
      <p:sp>
        <p:nvSpPr>
          <p:cNvPr id="6" name="Freeform 8">
            <a:extLst>
              <a:ext uri="{FF2B5EF4-FFF2-40B4-BE49-F238E27FC236}">
                <a16:creationId xmlns:a16="http://schemas.microsoft.com/office/drawing/2014/main" id="{E495102E-BD2A-A822-06C9-63D80B0B7DC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BC53DD1-3403-7AC8-9912-938D9B84EE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510" y="5227839"/>
            <a:ext cx="1852254" cy="222974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4B13B06-CB02-3084-D4E8-CD525E6255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062" y="5227839"/>
            <a:ext cx="1308520" cy="2354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81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747BF-25EC-A440-9234-CF032134B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C3A29D-4953-9696-F4A6-0BAC2179A29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713749D-94A3-3418-C8F1-D68EA9862A51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9F70026-7384-5C44-8668-935EBC20658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8F9F4251-80D3-3613-9536-53040A202240}"/>
              </a:ext>
            </a:extLst>
          </p:cNvPr>
          <p:cNvSpPr txBox="1"/>
          <p:nvPr/>
        </p:nvSpPr>
        <p:spPr>
          <a:xfrm>
            <a:off x="426372" y="863026"/>
            <a:ext cx="1207043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من يستطيع تمثيل العدد 8 بأشياء من اختياره ويرفع في كل مرة بطاقة العدد 8 هكذا: ثمانية أقلام رصاص. ثمانية.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يشجع الأستاذ(ة) كل المبادرات ويقدم التغذية الراجعة المناسبة في كل مرة.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E93E49E-B859-5D49-57B7-61468ED3B61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5524500"/>
            <a:ext cx="2663188" cy="366048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273834C-0D61-0772-82DF-F54A70B98015}"/>
              </a:ext>
            </a:extLst>
          </p:cNvPr>
          <p:cNvSpPr/>
          <p:nvPr/>
        </p:nvSpPr>
        <p:spPr>
          <a:xfrm>
            <a:off x="4191000" y="5220533"/>
            <a:ext cx="1219200" cy="118646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96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8</a:t>
            </a:r>
            <a:endParaRPr lang="fr-FR" sz="96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36CF409-ECAC-A2CC-7970-5C9C187398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33334">
            <a:off x="7444221" y="5312091"/>
            <a:ext cx="1007400" cy="101225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A22062D-0FC4-756D-0058-84A0D5C4C8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97800">
            <a:off x="7555214" y="5339881"/>
            <a:ext cx="1007400" cy="101225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49AB107E-B272-A218-3E39-2EEAB0426A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08320">
            <a:off x="7679746" y="5415320"/>
            <a:ext cx="1007400" cy="1012252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2F395AF6-E831-2D21-8C5A-951C814444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75928">
            <a:off x="7771004" y="5609695"/>
            <a:ext cx="1007400" cy="847904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36FCFCDD-9F10-5224-3C2B-1EB7BA4304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99484">
            <a:off x="7339278" y="5319468"/>
            <a:ext cx="1007400" cy="847904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C4835E5A-143A-E8B3-6072-D81C5D9821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693290">
            <a:off x="7203996" y="5318829"/>
            <a:ext cx="1007400" cy="847904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BF3F0E38-244E-A068-BF9E-3D8EB204F7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819414">
            <a:off x="7076315" y="5387748"/>
            <a:ext cx="1007400" cy="847904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F25793EA-82AF-084D-5250-22E1A3D859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683716">
            <a:off x="6911868" y="5487111"/>
            <a:ext cx="1007400" cy="847904"/>
          </a:xfrm>
          <a:prstGeom prst="rect">
            <a:avLst/>
          </a:prstGeom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id="{0EB04C2D-D3D0-17EA-559D-36E4C5BB015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8996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5AD36-715A-D9B5-592B-A53B7EEB69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CB2FAFD-B491-7F88-8A7D-D5B1B87FE7A2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FAA8B4F-513C-C600-F1DC-9D39F47BDF07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9025143-845C-D6A1-5E8A-5B5CADAF2BA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F006E161-78BB-E2C6-2C5C-44C75263E57E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ألواحكم. أكتبوا 8.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يتجول الأستاذ(ة) لتقديم التغذية الراجعة.</a:t>
            </a: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772A628C-8961-6260-3A3F-84B840EEBE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4636" y="725869"/>
            <a:ext cx="1108364" cy="754510"/>
          </a:xfrm>
          <a:prstGeom prst="round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6BF5D8A7-A9DA-DCE6-7FBD-7447AB1401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62400" y="4381500"/>
            <a:ext cx="5336743" cy="3632942"/>
          </a:xfrm>
          <a:prstGeom prst="roundRect">
            <a:avLst/>
          </a:prstGeom>
        </p:spPr>
      </p:pic>
      <p:sp>
        <p:nvSpPr>
          <p:cNvPr id="6" name="Freeform 8">
            <a:extLst>
              <a:ext uri="{FF2B5EF4-FFF2-40B4-BE49-F238E27FC236}">
                <a16:creationId xmlns:a16="http://schemas.microsoft.com/office/drawing/2014/main" id="{9EF6990B-E64F-EC69-B473-5DD0A0229A2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7177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649828" y="6841129"/>
            <a:ext cx="1230172" cy="837429"/>
          </a:xfrm>
          <a:prstGeom prst="round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1818" y="6332930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465" y="303242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3697297" y="4294573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10085721" y="7946371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64817" y="431533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782098" y="4315339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7001683" y="7946372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3854973" y="795678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6892405" y="4280351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782098" y="7946373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2753811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47" y="6425659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943975" y="6205895"/>
            <a:ext cx="2219288" cy="147266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813" y="2686605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720DD74D-782E-F5E5-ABE5-4909AFF5AF6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272486" y="2753811"/>
            <a:ext cx="1215210" cy="146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FC8B8-E04F-73E2-1888-7B8F12FC0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B377B2F-1B04-464A-1D04-FAA7839A8795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B7B6FDC-3CEC-8542-A0CD-0E11E278F40F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5727A1-091B-A6AC-E3BF-F5A41FAC40D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D9D8CE2E-0BC7-D377-1A78-242F905BCA17}"/>
              </a:ext>
            </a:extLst>
          </p:cNvPr>
          <p:cNvSpPr txBox="1"/>
          <p:nvPr/>
        </p:nvSpPr>
        <p:spPr>
          <a:xfrm>
            <a:off x="1371601" y="863026"/>
            <a:ext cx="111252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يستمر الأستاذ(ة)  في تقديم التغذية الراجعة.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تكرار العملية لمرتين أو ثلاث حتى نعطي الفرصة للمتعلم للتدرب أكثر.</a:t>
            </a: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0AC38A45-EFAF-79E4-BC81-E474C6DC49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29272" y="4523194"/>
            <a:ext cx="5336743" cy="3632942"/>
          </a:xfrm>
          <a:prstGeom prst="round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E7881C16-B00C-8796-5173-94A28A293212}"/>
                  </a:ext>
                </a:extLst>
              </p14:cNvPr>
              <p14:cNvContentPartPr/>
              <p14:nvPr/>
            </p14:nvContentPartPr>
            <p14:xfrm>
              <a:off x="6068444" y="5608145"/>
              <a:ext cx="529200" cy="40464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50444" y="5572505"/>
                <a:ext cx="564840" cy="47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9C01E364-2489-6514-2FDE-C7B55C59E234}"/>
                  </a:ext>
                </a:extLst>
              </p14:cNvPr>
              <p14:cNvContentPartPr/>
              <p14:nvPr/>
            </p14:nvContentPartPr>
            <p14:xfrm>
              <a:off x="-568156" y="3837665"/>
              <a:ext cx="360" cy="36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585796" y="3801665"/>
                <a:ext cx="36000" cy="7200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Image 15">
            <a:extLst>
              <a:ext uri="{FF2B5EF4-FFF2-40B4-BE49-F238E27FC236}">
                <a16:creationId xmlns:a16="http://schemas.microsoft.com/office/drawing/2014/main" id="{0FEDFDB7-7E1F-155F-3817-ABDF10A856B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856" y="813447"/>
            <a:ext cx="1212198" cy="86866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6D8B62E0-4DED-B3E0-E993-260937F6C1B3}"/>
                  </a:ext>
                </a:extLst>
              </p14:cNvPr>
              <p14:cNvContentPartPr/>
              <p14:nvPr/>
            </p14:nvContentPartPr>
            <p14:xfrm>
              <a:off x="4959644" y="5486465"/>
              <a:ext cx="1329120" cy="170640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941644" y="5450465"/>
                <a:ext cx="1364760" cy="177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59E53AF7-FF84-F3C1-26BF-92B9890871FD}"/>
                  </a:ext>
                </a:extLst>
              </p14:cNvPr>
              <p14:cNvContentPartPr/>
              <p14:nvPr/>
            </p14:nvContentPartPr>
            <p14:xfrm>
              <a:off x="6289844" y="2895545"/>
              <a:ext cx="360" cy="360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71844" y="2859905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F6932B42-EDEF-2DD9-8DDF-C1AC59B73CA0}"/>
                  </a:ext>
                </a:extLst>
              </p14:cNvPr>
              <p14:cNvContentPartPr/>
              <p14:nvPr/>
            </p14:nvContentPartPr>
            <p14:xfrm>
              <a:off x="96764" y="1440425"/>
              <a:ext cx="734760" cy="78912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9124" y="1404785"/>
                <a:ext cx="770400" cy="86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E5870362-6F8F-A0E6-6007-6BEF2DF786E6}"/>
                  </a:ext>
                </a:extLst>
              </p14:cNvPr>
              <p14:cNvContentPartPr/>
              <p14:nvPr/>
            </p14:nvContentPartPr>
            <p14:xfrm>
              <a:off x="-1246756" y="1703585"/>
              <a:ext cx="207000" cy="126864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-1264756" y="1667945"/>
                <a:ext cx="242640" cy="134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5" name="Encre 24">
                <a:extLst>
                  <a:ext uri="{FF2B5EF4-FFF2-40B4-BE49-F238E27FC236}">
                    <a16:creationId xmlns:a16="http://schemas.microsoft.com/office/drawing/2014/main" id="{E1940D21-88A1-4FE2-459E-5AC847FBE95A}"/>
                  </a:ext>
                </a:extLst>
              </p14:cNvPr>
              <p14:cNvContentPartPr/>
              <p14:nvPr/>
            </p14:nvContentPartPr>
            <p14:xfrm>
              <a:off x="109724" y="2881865"/>
              <a:ext cx="84600" cy="652680"/>
            </p14:xfrm>
          </p:contentPart>
        </mc:Choice>
        <mc:Fallback xmlns="">
          <p:pic>
            <p:nvPicPr>
              <p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92084" y="2846225"/>
                <a:ext cx="120240" cy="72432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645E367E-E9FB-3327-226B-B01DAD0FD136}"/>
              </a:ext>
            </a:extLst>
          </p:cNvPr>
          <p:cNvSpPr txBox="1"/>
          <p:nvPr/>
        </p:nvSpPr>
        <p:spPr>
          <a:xfrm>
            <a:off x="6025908" y="5386377"/>
            <a:ext cx="13291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13800" dirty="0">
                <a:solidFill>
                  <a:schemeClr val="bg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8</a:t>
            </a:r>
            <a:endParaRPr lang="fr-FR" sz="13800" dirty="0">
              <a:solidFill>
                <a:schemeClr val="bg1"/>
              </a:solidFill>
              <a:latin typeface="Dubai" panose="020B0503030403030204" pitchFamily="34" charset="-78"/>
              <a:ea typeface="Cascadia Code" panose="020B0609020000020004" pitchFamily="49" charset="0"/>
              <a:cs typeface="Dubai" panose="020B0503030403030204" pitchFamily="34" charset="-78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99943546-59FC-693B-0FD2-F0CB906E0C0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3669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0605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16235-62CC-8356-5047-8D3EDD381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22271D-CA23-C6A2-BAB2-A2F91D0E327C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E6DA83-84A4-FA92-26EE-8A97B53ACCC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42B843-A752-D53F-3A44-B3131144FD5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7397A43-1438-7CA3-BB9E-9C1267C52C58}"/>
              </a:ext>
            </a:extLst>
          </p:cNvPr>
          <p:cNvSpPr txBox="1"/>
          <p:nvPr/>
        </p:nvSpPr>
        <p:spPr>
          <a:xfrm>
            <a:off x="4343400" y="976263"/>
            <a:ext cx="8172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كراساتكم، سننجز التمرين 3 الصفحة 11 من كراسة الرياضيات. لاحظوا كيف.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3B30857-E85A-8E3E-D741-C4751A7E877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4E5F212C-1DAD-2599-1A7C-9EA378921BD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2C70907-9D6B-7A79-C167-0638289054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624" y="4020425"/>
            <a:ext cx="12671586" cy="4099066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D414C469-376F-A125-AD84-993179C7B6ED}"/>
              </a:ext>
            </a:extLst>
          </p:cNvPr>
          <p:cNvSpPr/>
          <p:nvPr/>
        </p:nvSpPr>
        <p:spPr>
          <a:xfrm rot="10800000">
            <a:off x="126564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601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3DC419-2828-D53E-FBC9-50F800B79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9A51325-BA15-C52F-639E-D928B7B64DA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31D77ED-7607-3B98-0016-AF9711C92752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2E97FE7-B1D9-C9C3-5F6F-58B6CA3DD9F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34DF703-6E06-84E8-76EE-9FDCF814CE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BC203101-C5B2-703E-5B48-F41FDB173B5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FC097F3-ECA9-0943-36F6-D0FF43FBDB3A}"/>
              </a:ext>
            </a:extLst>
          </p:cNvPr>
          <p:cNvSpPr txBox="1"/>
          <p:nvPr/>
        </p:nvSpPr>
        <p:spPr>
          <a:xfrm>
            <a:off x="990600" y="928926"/>
            <a:ext cx="11525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منا هو أن نعُد عدد عناصر كل مجموعة ونكتب العدد المناسب.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الأستاذ(ة) التعليمة ويحل المثال الأول: (مثلا لدينا خمس جوارب إذن سنكتب 5 ).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808DAA4-AF98-464F-5B2C-732CB04936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020425"/>
            <a:ext cx="12671586" cy="409906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3FDA247-7D5A-94FA-5A0C-64BF0EE8747D}"/>
              </a:ext>
            </a:extLst>
          </p:cNvPr>
          <p:cNvSpPr txBox="1"/>
          <p:nvPr/>
        </p:nvSpPr>
        <p:spPr>
          <a:xfrm>
            <a:off x="11049000" y="72009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>
                <a:solidFill>
                  <a:srgbClr val="FF0000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5</a:t>
            </a:r>
            <a:endParaRPr lang="fr-FR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BCD906B6-1082-D3A1-58DF-FA16EDB3C7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640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20A54-74CF-DB73-BC10-3A3827DEB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7240EBD-C46D-3782-9CC1-33FA90E1CDC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9FE5521-C6E6-6BDF-D8CD-EB8B6F4F028C}"/>
              </a:ext>
            </a:extLst>
          </p:cNvPr>
          <p:cNvSpPr/>
          <p:nvPr/>
        </p:nvSpPr>
        <p:spPr>
          <a:xfrm>
            <a:off x="381000" y="2326351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AA7B877-DCEA-FE32-16B2-3892E6B0743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722A041-6AA4-8A49-73B6-4178C260301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8DDFF03B-4246-ACBB-EE14-24B01A905EF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95800C4-FF0F-6DFA-BDC1-A6787C1FC73A}"/>
              </a:ext>
            </a:extLst>
          </p:cNvPr>
          <p:cNvSpPr txBox="1"/>
          <p:nvPr/>
        </p:nvSpPr>
        <p:spPr>
          <a:xfrm>
            <a:off x="990600" y="829516"/>
            <a:ext cx="11525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  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8F94E59-B2A6-4754-9BB9-686CF0CB6A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020425"/>
            <a:ext cx="12671586" cy="409906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8E5CBCE-8D81-C0A2-EF7E-EEDF9457B6D9}"/>
              </a:ext>
            </a:extLst>
          </p:cNvPr>
          <p:cNvSpPr txBox="1"/>
          <p:nvPr/>
        </p:nvSpPr>
        <p:spPr>
          <a:xfrm>
            <a:off x="11049000" y="72009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FF0000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5</a:t>
            </a:r>
            <a:endParaRPr lang="fr-FR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15CD215-3E72-E8F5-E84D-19784F518F82}"/>
              </a:ext>
            </a:extLst>
          </p:cNvPr>
          <p:cNvSpPr txBox="1"/>
          <p:nvPr/>
        </p:nvSpPr>
        <p:spPr>
          <a:xfrm>
            <a:off x="5181600" y="7211291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6</a:t>
            </a:r>
            <a:endParaRPr lang="fr-FR" b="1" dirty="0">
              <a:latin typeface="Arial Rounded MT Bold" panose="020F070403050403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7FA11EC-0C4B-4275-150A-BD9BD14143B9}"/>
              </a:ext>
            </a:extLst>
          </p:cNvPr>
          <p:cNvSpPr txBox="1"/>
          <p:nvPr/>
        </p:nvSpPr>
        <p:spPr>
          <a:xfrm>
            <a:off x="2209800" y="7211291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8</a:t>
            </a:r>
            <a:endParaRPr lang="fr-FR" b="1" dirty="0">
              <a:latin typeface="Arial Rounded MT Bold" panose="020F0704030504030204" pitchFamily="34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2290D71-3EE5-C408-F3B5-A38FF2B2AE26}"/>
              </a:ext>
            </a:extLst>
          </p:cNvPr>
          <p:cNvSpPr txBox="1"/>
          <p:nvPr/>
        </p:nvSpPr>
        <p:spPr>
          <a:xfrm>
            <a:off x="8077200" y="72009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7</a:t>
            </a:r>
            <a:endParaRPr lang="fr-FR" b="1" dirty="0">
              <a:latin typeface="Arial Rounded MT Bold" panose="020F0704030504030204" pitchFamily="34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D2B268A2-A169-945A-36EE-26C203FD146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277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F1F5B-38D2-2F8D-41EB-FC18ABCC5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93AFFB-8688-2EDC-ED86-91CE2960DFE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6BD75E3-6C89-7318-82F8-6C62CCE08F9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8B898B7-575F-2B94-F5E3-56A7E22FA4A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88D83DB-B46B-C276-C476-4FB27DAB8F2B}"/>
              </a:ext>
            </a:extLst>
          </p:cNvPr>
          <p:cNvSpPr txBox="1"/>
          <p:nvPr/>
        </p:nvSpPr>
        <p:spPr>
          <a:xfrm>
            <a:off x="1828800" y="976263"/>
            <a:ext cx="106870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نمر إلى التمرين الرابع. المطلوب منا هو أن نلون سابق العدد 8 بالأزرق ونلون لاحقه بالأخضر.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يتأكد الأستاذ(ة) من فهم التعليمة.</a:t>
            </a:r>
            <a:endParaRPr kumimoji="0" lang="ar-S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FAA12B7-CF9D-1189-4C30-F0D8256CA0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9D8825B7-52C3-152D-2BB8-D0549CBE2AE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183D173-B9B7-D2B6-1E21-6636230CCE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4686300"/>
            <a:ext cx="12596437" cy="2769791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DAB62DBE-AF4D-FA0D-910B-2F648E825F8C}"/>
              </a:ext>
            </a:extLst>
          </p:cNvPr>
          <p:cNvSpPr/>
          <p:nvPr/>
        </p:nvSpPr>
        <p:spPr>
          <a:xfrm rot="10800000">
            <a:off x="126564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00004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FC65D-109D-0D84-36A0-47B0909A7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0E60BF0-4CFF-CF9B-90BB-9CEA5495576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BF997A8-A82E-82D3-321A-45276C8D03A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4540517-A77C-A5E9-054B-F22F3870F78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BEEF5A5-72C6-4A52-B1BA-ADDEF64F097C}"/>
              </a:ext>
            </a:extLst>
          </p:cNvPr>
          <p:cNvSpPr txBox="1"/>
          <p:nvPr/>
        </p:nvSpPr>
        <p:spPr>
          <a:xfrm>
            <a:off x="1828800" y="976263"/>
            <a:ext cx="106870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894C94A-92D9-13A6-78C3-EDC47AD6C36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AFF047CF-783B-01AD-2A61-53AE6252494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EDEB3CC-DDF1-9FA7-64C8-CD206299C0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4758475"/>
            <a:ext cx="12268200" cy="2697616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C454FA1-761D-389C-BFAB-B008A4A3115A}"/>
              </a:ext>
            </a:extLst>
          </p:cNvPr>
          <p:cNvSpPr/>
          <p:nvPr/>
        </p:nvSpPr>
        <p:spPr>
          <a:xfrm>
            <a:off x="10972800" y="6134100"/>
            <a:ext cx="1066800" cy="8382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latin typeface="Arial Rounded MT Bold" panose="020F0704030504030204" pitchFamily="34" charset="0"/>
              </a:rPr>
              <a:t>9</a:t>
            </a:r>
            <a:endParaRPr lang="fr-FR" dirty="0">
              <a:latin typeface="Arial Rounded MT Bold" panose="020F0704030504030204" pitchFamily="34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7E9A65B-4056-916A-3C65-F34B8E7460E6}"/>
              </a:ext>
            </a:extLst>
          </p:cNvPr>
          <p:cNvSpPr/>
          <p:nvPr/>
        </p:nvSpPr>
        <p:spPr>
          <a:xfrm>
            <a:off x="8458200" y="6140258"/>
            <a:ext cx="1066800" cy="838200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latin typeface="Arial Rounded MT Bold" panose="020F0704030504030204" pitchFamily="34" charset="0"/>
              </a:rPr>
              <a:t>7</a:t>
            </a:r>
            <a:endParaRPr lang="fr-FR" dirty="0">
              <a:latin typeface="Arial Rounded MT Bold" panose="020F0704030504030204" pitchFamily="34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11F1ED52-75C1-423C-B71A-B5E88A55B80D}"/>
              </a:ext>
            </a:extLst>
          </p:cNvPr>
          <p:cNvSpPr/>
          <p:nvPr/>
        </p:nvSpPr>
        <p:spPr>
          <a:xfrm rot="10800000">
            <a:off x="126564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360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160885" y="-10391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209800" y="3970418"/>
            <a:ext cx="86868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تشكيل مجموعات من نفس الأعداد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2984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المجموعات</a:t>
            </a:r>
            <a:endParaRPr lang="en-US" sz="60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4106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304800" y="2644104"/>
            <a:ext cx="13164293" cy="729999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6"/>
            <a:ext cx="13716001" cy="18321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من جديد "لعبة المجموعات". انتبهوا سأشرح كيف.   سيسحب كل واحد منكم بطاقة من بطاقات الأعداد (من 1 إلى 8) من السلة. ستتجولون في فضاء اللعب (قسم، ساحة،...) بعشوائية وعند سماع الإشارة(العدد) ستشكلون 8  مجموعات كل مجموعة تضم التلاميذ الذين سحبوا نفس الرقم. من أخطأ في الانضمام إلى المجموعة الصحيحة قبل إشارة النهاية يقصى من اللعبة.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0" name="Image 39">
            <a:extLst>
              <a:ext uri="{FF2B5EF4-FFF2-40B4-BE49-F238E27FC236}">
                <a16:creationId xmlns:a16="http://schemas.microsoft.com/office/drawing/2014/main" id="{3867DE0B-1705-CB5E-3A8F-B404D0A39A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3842858"/>
            <a:ext cx="7848600" cy="4644650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52BE683C-BCD4-F6C3-F5B9-0B454DCD4068}"/>
              </a:ext>
            </a:extLst>
          </p:cNvPr>
          <p:cNvSpPr/>
          <p:nvPr/>
        </p:nvSpPr>
        <p:spPr>
          <a:xfrm rot="10800000">
            <a:off x="127326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9850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79275CD-BE76-C129-E3F5-ECB13EC4847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1676400" y="397836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1600200" y="497640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نسبة التحكم التقديرية من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218184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59626" y="4805988"/>
            <a:ext cx="9396747" cy="2394912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528484" y="4676599"/>
              <a:ext cx="516540" cy="198123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2977072" y="5030322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وتمثيل وكتابة العدد 8.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74953" y="6134100"/>
            <a:ext cx="455010" cy="46638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DC4C7D2-BEB1-18BD-7CF9-CD205E171E41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سيكون</a:t>
            </a:r>
            <a:r>
              <a:rPr lang="f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 80% 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 من التلاميذ قادرين على:</a:t>
            </a:r>
            <a:endParaRPr lang="fr-FR" sz="320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89CED70-A40C-48A9-E352-0B90A257C8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74953" y="5158858"/>
            <a:ext cx="455010" cy="46638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F233536-9461-7408-0FC3-99FFB3D4B901}"/>
              </a:ext>
            </a:extLst>
          </p:cNvPr>
          <p:cNvSpPr txBox="1"/>
          <p:nvPr/>
        </p:nvSpPr>
        <p:spPr>
          <a:xfrm>
            <a:off x="2109341" y="6050202"/>
            <a:ext cx="886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إكمال متسلسلة منطقية حسب خاصيتي اللون والاتجاه.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77978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1485544" y="762829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105400" y="3679156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للأستاذ(ة)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41FE0FF-D56F-78FB-BD19-1F3DC2E753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278" y="4712092"/>
            <a:ext cx="3313287" cy="245367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775670C-190D-38C3-96D9-D9DA3B7D60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295" y="4914900"/>
            <a:ext cx="1424853" cy="145878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82194FA-4A10-586D-4245-C781A93E26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964" y="4991100"/>
            <a:ext cx="1580236" cy="147273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783B14C-0963-B759-4E62-818FFE0787C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029200" y="4270904"/>
            <a:ext cx="3373843" cy="64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5091152" y="5219700"/>
            <a:ext cx="6086207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–أنشطة التهيئة لمهارات العد و الحساب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وتمثيل وكتابة  العدد 8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المجموعات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– نشاط اعتيادي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قصة عدد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56118" y="3640170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–نشاط التفكير المنطقي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إكمال متسلسلة منطقية حسب خاصيتي الشكل والاتجاه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97615" y="6535879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الإنجاز- 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29246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9C497528-1A4D-525C-8352-8AE4D88EF53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اللوحة والقلم والكراسة في القمطر، سنحتاجها في هذه الحصة.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219200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5257800" y="6438900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55394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368" y="3888522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9AE6994D-8ABA-BE2A-F6D0-6F009DE0D0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11968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2" name="Group 7">
            <a:extLst>
              <a:ext uri="{FF2B5EF4-FFF2-40B4-BE49-F238E27FC236}">
                <a16:creationId xmlns:a16="http://schemas.microsoft.com/office/drawing/2014/main" id="{9459AFE8-A7CA-04A8-9D7A-7521D1155653}"/>
              </a:ext>
            </a:extLst>
          </p:cNvPr>
          <p:cNvGrpSpPr/>
          <p:nvPr/>
        </p:nvGrpSpPr>
        <p:grpSpPr>
          <a:xfrm>
            <a:off x="9439968" y="4305300"/>
            <a:ext cx="1967371" cy="1801077"/>
            <a:chOff x="331235" y="1277768"/>
            <a:chExt cx="1795426" cy="2270728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B518C337-2A7F-9169-463F-EE01D02344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1025" t="14561" r="11389" b="14089"/>
            <a:stretch/>
          </p:blipFill>
          <p:spPr>
            <a:xfrm>
              <a:off x="454329" y="1277768"/>
              <a:ext cx="1672332" cy="1189216"/>
            </a:xfrm>
            <a:prstGeom prst="roundRect">
              <a:avLst/>
            </a:prstGeom>
          </p:spPr>
        </p:pic>
        <p:pic>
          <p:nvPicPr>
            <p:cNvPr id="6" name="Image 19" descr="Une image contenant texte, fournitures de bureau&#10;&#10;Description générée automatiquement">
              <a:extLst>
                <a:ext uri="{FF2B5EF4-FFF2-40B4-BE49-F238E27FC236}">
                  <a16:creationId xmlns:a16="http://schemas.microsoft.com/office/drawing/2014/main" id="{31BE3DC6-3463-5D07-59FF-A14C84664E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1171478" y="2501472"/>
              <a:ext cx="855244" cy="1025503"/>
            </a:xfrm>
            <a:prstGeom prst="rect">
              <a:avLst/>
            </a:prstGeom>
          </p:spPr>
        </p:pic>
        <p:pic>
          <p:nvPicPr>
            <p:cNvPr id="13" name="Picture 8" descr="Maped Brosse en Bois pour Ardoises Blanches et Noires">
              <a:extLst>
                <a:ext uri="{FF2B5EF4-FFF2-40B4-BE49-F238E27FC236}">
                  <a16:creationId xmlns:a16="http://schemas.microsoft.com/office/drawing/2014/main" id="{2E1DE49E-A085-CBAC-6FBD-5E606AC3393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5" t="22613" r="7267" b="28421"/>
            <a:stretch/>
          </p:blipFill>
          <p:spPr bwMode="auto">
            <a:xfrm>
              <a:off x="331235" y="2910958"/>
              <a:ext cx="855245" cy="637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BB744B03-D4D0-1D89-7A3A-DF8496EF73B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532455"/>
            <a:ext cx="1027366" cy="6858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EF211DF-AFEE-7176-21E5-50289BA02F1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2317"/>
            <a:ext cx="864313" cy="719672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14" name="Freeform 8">
            <a:extLst>
              <a:ext uri="{FF2B5EF4-FFF2-40B4-BE49-F238E27FC236}">
                <a16:creationId xmlns:a16="http://schemas.microsoft.com/office/drawing/2014/main" id="{FBBB17F9-3E10-6052-682D-45435C4C6F9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3371010" y="4266210"/>
            <a:ext cx="722079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 rtl="1">
              <a:lnSpc>
                <a:spcPts val="3026"/>
              </a:lnSpc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قصة عدد : العدد 8</a:t>
            </a:r>
            <a:endParaRPr lang="en-US" sz="5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22506</TotalTime>
  <Words>1431</Words>
  <Application>Microsoft Office PowerPoint</Application>
  <PresentationFormat>Personnalisé</PresentationFormat>
  <Paragraphs>280</Paragraphs>
  <Slides>39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39</vt:i4>
      </vt:variant>
    </vt:vector>
  </HeadingPairs>
  <TitlesOfParts>
    <vt:vector size="46" baseType="lpstr">
      <vt:lpstr>Carelia</vt:lpstr>
      <vt:lpstr>Arial Rounded MT Bold</vt:lpstr>
      <vt:lpstr>Dubai</vt:lpstr>
      <vt:lpstr>Dosis</vt:lpstr>
      <vt:lpstr>Arial</vt:lpstr>
      <vt:lpstr>Microsoft Uighur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Mohamed Ouatouch</cp:lastModifiedBy>
  <cp:revision>232</cp:revision>
  <dcterms:created xsi:type="dcterms:W3CDTF">2006-08-16T00:00:00Z</dcterms:created>
  <dcterms:modified xsi:type="dcterms:W3CDTF">2025-09-30T11:08:59Z</dcterms:modified>
  <dc:identifier>DAFtlvZnwz4</dc:identifier>
</cp:coreProperties>
</file>