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34805396" r:id="rId10"/>
    <p:sldId id="2134808551" r:id="rId11"/>
    <p:sldId id="2134808459" r:id="rId12"/>
    <p:sldId id="2134808598" r:id="rId13"/>
    <p:sldId id="2147482700" r:id="rId14"/>
    <p:sldId id="2134808568" r:id="rId15"/>
    <p:sldId id="2147482701" r:id="rId16"/>
    <p:sldId id="2147482703" r:id="rId17"/>
    <p:sldId id="2147482704" r:id="rId18"/>
    <p:sldId id="2147482705" r:id="rId19"/>
    <p:sldId id="2147482716" r:id="rId20"/>
    <p:sldId id="2147482725" r:id="rId21"/>
    <p:sldId id="2147482726" r:id="rId22"/>
    <p:sldId id="2147482727" r:id="rId23"/>
    <p:sldId id="2147482728" r:id="rId24"/>
    <p:sldId id="2147482729" r:id="rId25"/>
    <p:sldId id="2134808460" r:id="rId26"/>
    <p:sldId id="2134808453" r:id="rId27"/>
    <p:sldId id="2147482730" r:id="rId28"/>
    <p:sldId id="2147482731" r:id="rId29"/>
    <p:sldId id="2147482655" r:id="rId30"/>
    <p:sldId id="2147482656" r:id="rId31"/>
    <p:sldId id="2147482657" r:id="rId32"/>
    <p:sldId id="2147482658" r:id="rId33"/>
    <p:sldId id="2147482659" r:id="rId34"/>
    <p:sldId id="2147482660" r:id="rId35"/>
    <p:sldId id="2147482662" r:id="rId36"/>
    <p:sldId id="2134808461" r:id="rId37"/>
    <p:sldId id="2134808469" r:id="rId38"/>
    <p:sldId id="2147482549" r:id="rId39"/>
    <p:sldId id="2147482695" r:id="rId40"/>
  </p:sldIdLst>
  <p:sldSz cx="13716000" cy="10287000"/>
  <p:notesSz cx="6858000" cy="9144000"/>
  <p:embeddedFontLst>
    <p:embeddedFont>
      <p:font typeface="Arial Rounded MT Bold" panose="020F0704030504030204" pitchFamily="34" charset="0"/>
      <p:regular r:id="rId42"/>
    </p:embeddedFont>
    <p:embeddedFont>
      <p:font typeface="Carelia" panose="020B0604020202020204" charset="0"/>
      <p:regular r:id="rId43"/>
    </p:embeddedFont>
    <p:embeddedFont>
      <p:font typeface="Dosis" pitchFamily="2" charset="0"/>
      <p:regular r:id="rId44"/>
      <p:bold r:id="rId45"/>
    </p:embeddedFont>
    <p:embeddedFont>
      <p:font typeface="Dubai" panose="020B0503030403030204" pitchFamily="34" charset="-78"/>
      <p:regular r:id="rId46"/>
      <p:bold r:id="rId47"/>
    </p:embeddedFont>
    <p:embeddedFont>
      <p:font typeface="Microsoft Uighur" panose="02000000000000000000" pitchFamily="2" charset="-78"/>
      <p:regular r:id="rId48"/>
      <p:bold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ED1956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7.png"/><Relationship Id="rId7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customXml" Target="../ink/ink5.xml"/><Relationship Id="rId18" Type="http://schemas.openxmlformats.org/officeDocument/2006/relationships/image" Target="../media/image620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0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0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6.png"/><Relationship Id="rId22" Type="http://schemas.openxmlformats.org/officeDocument/2006/relationships/image" Target="../media/image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1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4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7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قصص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أعطاني أخي الأكبر قصة جديدة؛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قصص؟ لعبت مع أصدقائي لعبة الكلل وكان عندي 5 وفزت بكلتين؛ كم كلة أصبحت عندي؟ أعطاني أبي 4 دراهم وأعطتني أمي درهمان؛ كم درهما أصبح عندي؟...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7 يسبقني في ترتيب الأعداد العدد 6 و يلحقني أو يليني العدد 8 .......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762000" y="4381500"/>
            <a:ext cx="117348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اللون والحجم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2" y="863026"/>
            <a:ext cx="12801602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معا متسلسلات منطقية باستخدام الأشكال الهندسية لكن هذه المرة باعتماد خاصيتي اللون والحجم معا.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معي كيف. انتبهوا جيدا لأنكم ستفعلون مثلي.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87731F-28AB-9DAA-BD91-48C3BCE0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784" y="7294327"/>
            <a:ext cx="2728427" cy="2542818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E5CD6C9-8C39-0DB7-EB83-997A63A09795}"/>
              </a:ext>
            </a:extLst>
          </p:cNvPr>
          <p:cNvSpPr/>
          <p:nvPr/>
        </p:nvSpPr>
        <p:spPr>
          <a:xfrm rot="10800000">
            <a:off x="129612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2" y="3065754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معياري اللون والحجم : قرص كبير أزرق– قرص صغير أخضر– قرص كبير أزرق...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تناوب اللون والحجم في المتسلسلة.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" name="Ellipse 2">
            <a:extLst>
              <a:ext uri="{FF2B5EF4-FFF2-40B4-BE49-F238E27FC236}">
                <a16:creationId xmlns:a16="http://schemas.microsoft.com/office/drawing/2014/main" id="{1249677E-41AB-BBD3-6F41-DFD438E733CE}"/>
              </a:ext>
            </a:extLst>
          </p:cNvPr>
          <p:cNvSpPr/>
          <p:nvPr/>
        </p:nvSpPr>
        <p:spPr>
          <a:xfrm>
            <a:off x="990600" y="5184098"/>
            <a:ext cx="2057400" cy="1940602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83FA4EB-7F70-2899-B767-1B064F4D2D3D}"/>
              </a:ext>
            </a:extLst>
          </p:cNvPr>
          <p:cNvSpPr/>
          <p:nvPr/>
        </p:nvSpPr>
        <p:spPr>
          <a:xfrm>
            <a:off x="3323853" y="6019284"/>
            <a:ext cx="1171947" cy="11054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5850D4F-EE20-EC5A-DE52-011D17D7EB85}"/>
              </a:ext>
            </a:extLst>
          </p:cNvPr>
          <p:cNvCxnSpPr/>
          <p:nvPr/>
        </p:nvCxnSpPr>
        <p:spPr>
          <a:xfrm>
            <a:off x="1066800" y="7429500"/>
            <a:ext cx="11433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55588113-8692-04BA-254B-DEFAC419C4F7}"/>
              </a:ext>
            </a:extLst>
          </p:cNvPr>
          <p:cNvSpPr/>
          <p:nvPr/>
        </p:nvSpPr>
        <p:spPr>
          <a:xfrm>
            <a:off x="4876800" y="5184098"/>
            <a:ext cx="2057400" cy="1940602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38B4F94-165B-3FBE-3910-7496C30CDBB2}"/>
              </a:ext>
            </a:extLst>
          </p:cNvPr>
          <p:cNvSpPr/>
          <p:nvPr/>
        </p:nvSpPr>
        <p:spPr>
          <a:xfrm>
            <a:off x="7210053" y="6019284"/>
            <a:ext cx="1171947" cy="11054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A8D99574-289D-B3A3-3679-B5CCDE3AB941}"/>
              </a:ext>
            </a:extLst>
          </p:cNvPr>
          <p:cNvSpPr/>
          <p:nvPr/>
        </p:nvSpPr>
        <p:spPr>
          <a:xfrm>
            <a:off x="8763000" y="5184098"/>
            <a:ext cx="2057400" cy="1940602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CC8AC5F-E93D-C8A1-6676-EF5B1AE888B0}"/>
              </a:ext>
            </a:extLst>
          </p:cNvPr>
          <p:cNvSpPr/>
          <p:nvPr/>
        </p:nvSpPr>
        <p:spPr>
          <a:xfrm>
            <a:off x="11096253" y="6019284"/>
            <a:ext cx="1171947" cy="11054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367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وستقومون بإعادة بناء نفس المتسلسلة المنطقية باستعمال أشكالكم الهندسية.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61E27B-68D2-D0C3-23B8-39145EC07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193" y="7541131"/>
            <a:ext cx="4545613" cy="1103097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DFC39A86-8B57-EA99-1337-5BF706B4F49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75852" y="3047897"/>
            <a:ext cx="13164293" cy="691458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22246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-76199" y="835762"/>
            <a:ext cx="1288500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دائما في مجموعات، كل مجموعة ستأخذ شكلا هندسيا من الأشكال وبألوان مختلفة وستقومون ببناء متسلسلات منطقية باعتماد خاصيتي اللون و الحجم.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اللون أو الحجم في المتسلسلة قبل ظهور اللون أو الحجم الموالي.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310316"/>
            <a:ext cx="6736765" cy="3807736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BCD314D6-C1BD-2841-CEDC-CAED8DD40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295" y="7778834"/>
            <a:ext cx="1651905" cy="1781235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063C23F4-90DE-EBDF-4DF3-E3A9450EA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11" y="7917842"/>
            <a:ext cx="2251220" cy="1718036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E440F90F-ED4E-7A79-F544-78AA31481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28" y="7949046"/>
            <a:ext cx="2251220" cy="1699150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069E1BBD-59E1-57ED-FDD6-7ECA786BA6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02" y="8039100"/>
            <a:ext cx="2111845" cy="1412138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78A9C227-2E5C-9780-3596-5ED0A12F1198}"/>
              </a:ext>
            </a:extLst>
          </p:cNvPr>
          <p:cNvSpPr/>
          <p:nvPr/>
        </p:nvSpPr>
        <p:spPr>
          <a:xfrm rot="10800000">
            <a:off x="13037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A2F2C-4742-29C5-A3FC-8EF7EFE2A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D6BDC3-A288-04AF-B16C-403A0E4F209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FCC41E-7040-643A-626F-3E765733E478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A248E0-B70F-0526-ADAA-B5898A12A29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460753-1E86-5CA8-D970-267D3EDA668C}"/>
              </a:ext>
            </a:extLst>
          </p:cNvPr>
          <p:cNvSpPr txBox="1"/>
          <p:nvPr/>
        </p:nvSpPr>
        <p:spPr>
          <a:xfrm>
            <a:off x="0" y="864699"/>
            <a:ext cx="128541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أقراصكم. ستظهر أمامكم مجموعة من المتسلسلات المنطقية باعتماد خاصيتي اللون والحجم معا. المجموعة الفائزة هي المجموعة الأسرع في بناء المتسلسلة بنجاح.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في كل مرة  المجموعة الفائزة  لقراءة المتسلسلة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45031F8-2710-F713-CEA9-063D1B0EF3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DEDF1F12-0571-8B84-755E-66428D4F6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922F130-51EB-4283-A009-B43C11C27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974" y="7578204"/>
            <a:ext cx="2438052" cy="184016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F9BFAF64-314D-8790-E1C9-35F8D44CECAF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450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9DFE2-E22F-3653-163C-CEC80233A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A1FCFC-B5C4-0B1D-7245-A4FEF08F228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E251B-B07A-054A-A831-D2A709E0E042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ED495-4A89-14DD-2187-C7D0810252E2}"/>
              </a:ext>
            </a:extLst>
          </p:cNvPr>
          <p:cNvSpPr/>
          <p:nvPr/>
        </p:nvSpPr>
        <p:spPr>
          <a:xfrm>
            <a:off x="-1" y="702805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76EF26-85D8-33F4-C497-9E4B6FCE61F6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1ABAADE-5F3C-BCC2-E03F-EA0CDD19A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D8009A2-722E-A0DD-4369-23AD11AA76A1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683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95784E1C-8761-17E6-926E-6A8D0AF69D27}"/>
              </a:ext>
            </a:extLst>
          </p:cNvPr>
          <p:cNvSpPr/>
          <p:nvPr/>
        </p:nvSpPr>
        <p:spPr>
          <a:xfrm>
            <a:off x="1726114" y="5143500"/>
            <a:ext cx="1371600" cy="12933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D774381-6B93-719E-EEE9-314EBAD65AFE}"/>
              </a:ext>
            </a:extLst>
          </p:cNvPr>
          <p:cNvSpPr/>
          <p:nvPr/>
        </p:nvSpPr>
        <p:spPr>
          <a:xfrm>
            <a:off x="3356875" y="5574625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D8A589A1-A5FE-8830-EAEA-A61836943DE4}"/>
              </a:ext>
            </a:extLst>
          </p:cNvPr>
          <p:cNvSpPr/>
          <p:nvPr/>
        </p:nvSpPr>
        <p:spPr>
          <a:xfrm>
            <a:off x="4530436" y="5143500"/>
            <a:ext cx="1371600" cy="12933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409E6115-906D-AFB6-206E-30642186189B}"/>
              </a:ext>
            </a:extLst>
          </p:cNvPr>
          <p:cNvSpPr/>
          <p:nvPr/>
        </p:nvSpPr>
        <p:spPr>
          <a:xfrm>
            <a:off x="6161197" y="5574625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00448928-38BB-7693-3E29-75B82F213C93}"/>
              </a:ext>
            </a:extLst>
          </p:cNvPr>
          <p:cNvSpPr/>
          <p:nvPr/>
        </p:nvSpPr>
        <p:spPr>
          <a:xfrm>
            <a:off x="7406478" y="5097246"/>
            <a:ext cx="1371600" cy="12933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9CD7C7F0-0EFC-18A7-AB99-6F53D9466260}"/>
              </a:ext>
            </a:extLst>
          </p:cNvPr>
          <p:cNvSpPr/>
          <p:nvPr/>
        </p:nvSpPr>
        <p:spPr>
          <a:xfrm>
            <a:off x="9037239" y="5528371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0C23F1F4-16AD-5888-20CB-C3506F746B0B}"/>
              </a:ext>
            </a:extLst>
          </p:cNvPr>
          <p:cNvSpPr/>
          <p:nvPr/>
        </p:nvSpPr>
        <p:spPr>
          <a:xfrm>
            <a:off x="10210800" y="5095170"/>
            <a:ext cx="1371600" cy="12933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96351A-399E-758F-37C3-3CE72BB2B92D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19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55E1-5442-01D8-7EE2-A67B6E32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84DE7-0C54-0E75-B21C-082B9971505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8362ED-ECA6-9FA1-DD05-0E52BA4D45C9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5DE73D-0DF3-EF6E-51EC-9099CBF7F06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B3ECD1-DA63-55CA-864D-E97103A4186F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9021439-F9E1-5BB9-9C34-D65DE8C904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0AD93C9-CEF2-E7CD-F7DA-4A0EB0146C5B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049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B9A96629-5FD0-593E-30E6-C03E844B1535}"/>
              </a:ext>
            </a:extLst>
          </p:cNvPr>
          <p:cNvSpPr/>
          <p:nvPr/>
        </p:nvSpPr>
        <p:spPr>
          <a:xfrm>
            <a:off x="1887891" y="5816099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352E4173-4D32-66D8-7E6C-26518955C3A2}"/>
              </a:ext>
            </a:extLst>
          </p:cNvPr>
          <p:cNvSpPr/>
          <p:nvPr/>
        </p:nvSpPr>
        <p:spPr>
          <a:xfrm>
            <a:off x="3047597" y="5396506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CF5E98C3-0CDC-62CB-C351-715550D4097B}"/>
              </a:ext>
            </a:extLst>
          </p:cNvPr>
          <p:cNvSpPr/>
          <p:nvPr/>
        </p:nvSpPr>
        <p:spPr>
          <a:xfrm>
            <a:off x="4664503" y="5816099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1B105635-321C-5B64-3908-CEA954E21BAF}"/>
              </a:ext>
            </a:extLst>
          </p:cNvPr>
          <p:cNvSpPr/>
          <p:nvPr/>
        </p:nvSpPr>
        <p:spPr>
          <a:xfrm>
            <a:off x="5824209" y="5396506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CF9BF573-3BD8-ED50-4FC9-64A75891F72A}"/>
              </a:ext>
            </a:extLst>
          </p:cNvPr>
          <p:cNvSpPr/>
          <p:nvPr/>
        </p:nvSpPr>
        <p:spPr>
          <a:xfrm>
            <a:off x="7441115" y="5819563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792EB886-65CA-4E0F-DEDD-E63F2C252F8D}"/>
              </a:ext>
            </a:extLst>
          </p:cNvPr>
          <p:cNvSpPr/>
          <p:nvPr/>
        </p:nvSpPr>
        <p:spPr>
          <a:xfrm>
            <a:off x="8600821" y="5399970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D26EF808-3430-9B29-0569-2178D86CA026}"/>
              </a:ext>
            </a:extLst>
          </p:cNvPr>
          <p:cNvSpPr/>
          <p:nvPr/>
        </p:nvSpPr>
        <p:spPr>
          <a:xfrm>
            <a:off x="10210800" y="5804567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3EB30463-D113-5DED-4BA7-EC74A9CCF729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06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6F08-44AC-F3A7-5B84-07719184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A8D0AA-7210-325B-6C5D-37DB41AC25D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FD178-90E7-D865-5D86-B3720E574154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2F33D-A175-0096-0DB1-09B12D7656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BDD7E12-2603-ACF2-00A4-F8E24D755F12}"/>
              </a:ext>
            </a:extLst>
          </p:cNvPr>
          <p:cNvSpPr txBox="1"/>
          <p:nvPr/>
        </p:nvSpPr>
        <p:spPr>
          <a:xfrm>
            <a:off x="1371601" y="863026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ستظهر أمامكم متسلسلات منطقية وفي كل مرة سترفعون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الشكل الناقص؟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80E9828-ACF3-E7A2-3D48-DAE83FC2AF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232" y="5017628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50DEAFED-12F4-092F-B6B5-C6670425EC50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6295A3B-CACD-20C8-C130-361B570C6230}"/>
              </a:ext>
            </a:extLst>
          </p:cNvPr>
          <p:cNvCxnSpPr>
            <a:cxnSpLocks/>
          </p:cNvCxnSpPr>
          <p:nvPr/>
        </p:nvCxnSpPr>
        <p:spPr>
          <a:xfrm>
            <a:off x="640567" y="6547121"/>
            <a:ext cx="12161033" cy="136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A596A9B6-D5FF-3CCD-149A-068188E3A48A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45373554-EC4E-215B-01F4-7872DD998D3A}"/>
              </a:ext>
            </a:extLst>
          </p:cNvPr>
          <p:cNvSpPr/>
          <p:nvPr/>
        </p:nvSpPr>
        <p:spPr>
          <a:xfrm>
            <a:off x="1893593" y="5017628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CBCAC4A2-8928-5AD7-ECEA-308FB1A9753D}"/>
              </a:ext>
            </a:extLst>
          </p:cNvPr>
          <p:cNvSpPr/>
          <p:nvPr/>
        </p:nvSpPr>
        <p:spPr>
          <a:xfrm>
            <a:off x="3435524" y="5425689"/>
            <a:ext cx="914400" cy="862249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8D9ECA1-EB6C-F162-2B28-E193D26CA9A4}"/>
              </a:ext>
            </a:extLst>
          </p:cNvPr>
          <p:cNvSpPr/>
          <p:nvPr/>
        </p:nvSpPr>
        <p:spPr>
          <a:xfrm>
            <a:off x="4595230" y="5006096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8053DFF5-7069-3982-3D88-FF37732ADAB1}"/>
              </a:ext>
            </a:extLst>
          </p:cNvPr>
          <p:cNvSpPr/>
          <p:nvPr/>
        </p:nvSpPr>
        <p:spPr>
          <a:xfrm>
            <a:off x="7385697" y="5069817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0833AFC0-A811-79E9-117F-1B8933E32B1E}"/>
              </a:ext>
            </a:extLst>
          </p:cNvPr>
          <p:cNvSpPr/>
          <p:nvPr/>
        </p:nvSpPr>
        <p:spPr>
          <a:xfrm>
            <a:off x="6267555" y="5347120"/>
            <a:ext cx="914400" cy="862249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027CEA3A-B672-52A1-FBDA-5EFCF5E9945B}"/>
              </a:ext>
            </a:extLst>
          </p:cNvPr>
          <p:cNvSpPr/>
          <p:nvPr/>
        </p:nvSpPr>
        <p:spPr>
          <a:xfrm>
            <a:off x="10176164" y="5079456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C708EE-F929-3ED6-9261-2C94CD38465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88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0BCDE-3B8F-EE35-6353-93A1930C4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DB6FD7-0F5B-1FBD-C79E-FEE1B86BF5F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33AD12C-759E-6AC2-4116-30B68102DFEF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19B0177-6003-2FFE-2CA0-20E35EEB4C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9C8C54D-EE6E-6C93-7763-A96E763B4ABC}"/>
              </a:ext>
            </a:extLst>
          </p:cNvPr>
          <p:cNvSpPr txBox="1"/>
          <p:nvPr/>
        </p:nvSpPr>
        <p:spPr>
          <a:xfrm>
            <a:off x="1371601" y="863026"/>
            <a:ext cx="11125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وتقديم التغذية الراجعة.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3E68C89-7299-6D8C-E077-0F07938F36DB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1FE83ACD-EA26-B2FF-AAD1-69AD5B27CA81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15800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5020D585-B65E-BC77-CBE4-B0B3C08F9DAB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8E8F3E90-C884-8D4F-2356-949E73A6E908}"/>
              </a:ext>
            </a:extLst>
          </p:cNvPr>
          <p:cNvSpPr/>
          <p:nvPr/>
        </p:nvSpPr>
        <p:spPr>
          <a:xfrm>
            <a:off x="2057400" y="5017628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DDA1851-15CA-AF24-77F3-F649D7D025CD}"/>
              </a:ext>
            </a:extLst>
          </p:cNvPr>
          <p:cNvSpPr/>
          <p:nvPr/>
        </p:nvSpPr>
        <p:spPr>
          <a:xfrm>
            <a:off x="3599331" y="5425689"/>
            <a:ext cx="914400" cy="862249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47E2B73-7920-D8DD-848D-25F15689DE35}"/>
              </a:ext>
            </a:extLst>
          </p:cNvPr>
          <p:cNvSpPr/>
          <p:nvPr/>
        </p:nvSpPr>
        <p:spPr>
          <a:xfrm>
            <a:off x="4759037" y="5006096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B0429F5A-8DFF-F85B-848A-DF23253CB6EF}"/>
              </a:ext>
            </a:extLst>
          </p:cNvPr>
          <p:cNvSpPr/>
          <p:nvPr/>
        </p:nvSpPr>
        <p:spPr>
          <a:xfrm>
            <a:off x="6389798" y="5410693"/>
            <a:ext cx="914400" cy="862249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A62CE6C2-B8F0-DCCB-0B21-D8CCFCD5F0DA}"/>
              </a:ext>
            </a:extLst>
          </p:cNvPr>
          <p:cNvSpPr/>
          <p:nvPr/>
        </p:nvSpPr>
        <p:spPr>
          <a:xfrm>
            <a:off x="7549504" y="4991100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733EC1FA-2DBB-16CF-7965-5847C248231B}"/>
              </a:ext>
            </a:extLst>
          </p:cNvPr>
          <p:cNvSpPr/>
          <p:nvPr/>
        </p:nvSpPr>
        <p:spPr>
          <a:xfrm>
            <a:off x="9138701" y="5410693"/>
            <a:ext cx="914400" cy="862249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EF9ED44D-FCA1-6B6B-A8A1-FF71B51DEB67}"/>
              </a:ext>
            </a:extLst>
          </p:cNvPr>
          <p:cNvSpPr/>
          <p:nvPr/>
        </p:nvSpPr>
        <p:spPr>
          <a:xfrm>
            <a:off x="10298407" y="4991100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C7D5A449-D4C8-07DC-1CF6-78E8336DB98A}"/>
              </a:ext>
            </a:extLst>
          </p:cNvPr>
          <p:cNvSpPr/>
          <p:nvPr/>
        </p:nvSpPr>
        <p:spPr>
          <a:xfrm>
            <a:off x="9405401" y="4518046"/>
            <a:ext cx="381000" cy="71832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296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0F292-E3C5-C2BE-EC09-DDF2B19B0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747957-C622-3264-984C-814B8C06FA0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166BA8-0627-7502-1868-865410BF2037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A42FD6-587C-0AAA-A144-DD2821CECB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5488216-371D-CFDD-5FAA-5210BD592D0F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الشكل الناقص؟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D8CC13-EE37-F471-4245-ACF77A492A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773" y="4966264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75305B12-EBFF-F65E-9160-BBC4F5AE57E2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DC6E8E8-2C7A-C869-CBA8-95D7B9C78F95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1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6BC405B5-81E4-886D-8087-73591657145C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5DF14698-11A8-F95E-E09B-801763ED584E}"/>
              </a:ext>
            </a:extLst>
          </p:cNvPr>
          <p:cNvSpPr/>
          <p:nvPr/>
        </p:nvSpPr>
        <p:spPr>
          <a:xfrm>
            <a:off x="1524000" y="5017628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501A219C-86B3-3FD1-F218-D83691A0E275}"/>
              </a:ext>
            </a:extLst>
          </p:cNvPr>
          <p:cNvSpPr/>
          <p:nvPr/>
        </p:nvSpPr>
        <p:spPr>
          <a:xfrm>
            <a:off x="3065931" y="5425689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C7E9DA5-8C79-E738-8B1E-B1E899E49F7E}"/>
              </a:ext>
            </a:extLst>
          </p:cNvPr>
          <p:cNvSpPr/>
          <p:nvPr/>
        </p:nvSpPr>
        <p:spPr>
          <a:xfrm>
            <a:off x="4225637" y="5006096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B978F4D-715F-45D4-A537-467C01E8FE4F}"/>
              </a:ext>
            </a:extLst>
          </p:cNvPr>
          <p:cNvSpPr/>
          <p:nvPr/>
        </p:nvSpPr>
        <p:spPr>
          <a:xfrm>
            <a:off x="5805460" y="5451503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F7521B1-92D2-0C9C-4353-EF44B89F189E}"/>
              </a:ext>
            </a:extLst>
          </p:cNvPr>
          <p:cNvSpPr/>
          <p:nvPr/>
        </p:nvSpPr>
        <p:spPr>
          <a:xfrm>
            <a:off x="7037704" y="4924534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B20C35F-DCC2-2B83-1BA0-A1B702CAF6F4}"/>
              </a:ext>
            </a:extLst>
          </p:cNvPr>
          <p:cNvSpPr/>
          <p:nvPr/>
        </p:nvSpPr>
        <p:spPr>
          <a:xfrm>
            <a:off x="8579635" y="5332595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FB4ADF5-BF02-CA2B-0B79-CB0E0D0D6CBA}"/>
              </a:ext>
            </a:extLst>
          </p:cNvPr>
          <p:cNvSpPr/>
          <p:nvPr/>
        </p:nvSpPr>
        <p:spPr>
          <a:xfrm>
            <a:off x="11319164" y="5358409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06F9BA9-A6E6-666A-D904-5284C827A5B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483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643D9-A5CF-6B48-AAE9-BB05F6727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1CB12A-4800-6854-0184-98BB419350A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7122E2-095F-B633-3DA4-DEF901ECFA35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472629-40E7-3766-7E9A-43395208F3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14D7C56-CFF1-A633-1B57-3B3B96D58987}"/>
              </a:ext>
            </a:extLst>
          </p:cNvPr>
          <p:cNvSpPr txBox="1"/>
          <p:nvPr/>
        </p:nvSpPr>
        <p:spPr>
          <a:xfrm>
            <a:off x="1371601" y="863026"/>
            <a:ext cx="11125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وتقديم التغذية الراجعة.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1EA7ABF-5DC2-9B9E-2293-B21CC557518C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C7E1234-11FE-BE38-8F69-D574B3628F54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9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CF48D4D-E3E7-8F0C-1F0E-A289CE0179D4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31D1CDF3-5304-271D-9F1F-EDCC8B4E3502}"/>
              </a:ext>
            </a:extLst>
          </p:cNvPr>
          <p:cNvSpPr/>
          <p:nvPr/>
        </p:nvSpPr>
        <p:spPr>
          <a:xfrm>
            <a:off x="10234641" y="3850126"/>
            <a:ext cx="381000" cy="71832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6EF06D6-6938-E9BA-7057-643174A8441C}"/>
              </a:ext>
            </a:extLst>
          </p:cNvPr>
          <p:cNvSpPr/>
          <p:nvPr/>
        </p:nvSpPr>
        <p:spPr>
          <a:xfrm>
            <a:off x="1524000" y="5017628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D10A125-64B4-EB49-F9F7-24386A256FE6}"/>
              </a:ext>
            </a:extLst>
          </p:cNvPr>
          <p:cNvSpPr/>
          <p:nvPr/>
        </p:nvSpPr>
        <p:spPr>
          <a:xfrm>
            <a:off x="3065931" y="5425689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A6C3065-47B8-F456-E538-65DF0A34DA53}"/>
              </a:ext>
            </a:extLst>
          </p:cNvPr>
          <p:cNvSpPr/>
          <p:nvPr/>
        </p:nvSpPr>
        <p:spPr>
          <a:xfrm>
            <a:off x="4225637" y="5006096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E4628FB-E930-A91F-CC3C-B9AD61F052D5}"/>
              </a:ext>
            </a:extLst>
          </p:cNvPr>
          <p:cNvSpPr/>
          <p:nvPr/>
        </p:nvSpPr>
        <p:spPr>
          <a:xfrm>
            <a:off x="5805460" y="5451503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9E206AB-845B-26B6-1258-A6DF818B3D91}"/>
              </a:ext>
            </a:extLst>
          </p:cNvPr>
          <p:cNvSpPr/>
          <p:nvPr/>
        </p:nvSpPr>
        <p:spPr>
          <a:xfrm>
            <a:off x="7037704" y="4924534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EBA3944-4C4A-48C6-B649-B477B324F8C6}"/>
              </a:ext>
            </a:extLst>
          </p:cNvPr>
          <p:cNvSpPr/>
          <p:nvPr/>
        </p:nvSpPr>
        <p:spPr>
          <a:xfrm>
            <a:off x="8579635" y="5332595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2E117EA-DA0F-B53C-EAA7-FA5DC6FA3304}"/>
              </a:ext>
            </a:extLst>
          </p:cNvPr>
          <p:cNvSpPr/>
          <p:nvPr/>
        </p:nvSpPr>
        <p:spPr>
          <a:xfrm>
            <a:off x="9739341" y="4913002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F9E631C-177B-2D18-01F6-D5DC47F8EDF9}"/>
              </a:ext>
            </a:extLst>
          </p:cNvPr>
          <p:cNvSpPr/>
          <p:nvPr/>
        </p:nvSpPr>
        <p:spPr>
          <a:xfrm>
            <a:off x="11319164" y="5358409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70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F899B-4845-33FA-9663-7A21BA10E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05BE86-6ABA-B442-97B5-5679153C2C3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B10913-30BC-5B0B-7499-E8F5801C1F85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EB742A8-1695-0031-20C8-2AFAFBA0C4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FE95E9F-648B-2A11-42F8-ED9E48085A38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3: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الشكل الناقص؟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4EFE49E-7708-0BC4-12D7-B6F3CED20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647" y="4912874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DF0EE11C-3133-61F6-4B62-7927AF08079F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653578B1-8918-F02D-E150-9A5051ADBA4E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9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F7853899-7DDC-8606-19EE-812B78ED9618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035578E6-5150-AE91-14AD-D89B76D671A8}"/>
              </a:ext>
            </a:extLst>
          </p:cNvPr>
          <p:cNvSpPr/>
          <p:nvPr/>
        </p:nvSpPr>
        <p:spPr>
          <a:xfrm>
            <a:off x="2252569" y="5017628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2C934165-AEE9-5F6F-19CC-3B3155BF5AE3}"/>
              </a:ext>
            </a:extLst>
          </p:cNvPr>
          <p:cNvSpPr/>
          <p:nvPr/>
        </p:nvSpPr>
        <p:spPr>
          <a:xfrm>
            <a:off x="3794500" y="5425689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7ADC35F-2578-627C-97F6-CE55DEB3180A}"/>
              </a:ext>
            </a:extLst>
          </p:cNvPr>
          <p:cNvSpPr/>
          <p:nvPr/>
        </p:nvSpPr>
        <p:spPr>
          <a:xfrm>
            <a:off x="4984753" y="5017628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72536E9-509F-6C79-7F45-2AC571ACA52B}"/>
              </a:ext>
            </a:extLst>
          </p:cNvPr>
          <p:cNvSpPr/>
          <p:nvPr/>
        </p:nvSpPr>
        <p:spPr>
          <a:xfrm>
            <a:off x="6526684" y="5425689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7F49DF3-8A2D-AB8F-A970-FAC5600FE1CA}"/>
              </a:ext>
            </a:extLst>
          </p:cNvPr>
          <p:cNvSpPr/>
          <p:nvPr/>
        </p:nvSpPr>
        <p:spPr>
          <a:xfrm>
            <a:off x="7695985" y="4977246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D8909F0-B585-BAFB-85F0-A73DF5470458}"/>
              </a:ext>
            </a:extLst>
          </p:cNvPr>
          <p:cNvSpPr/>
          <p:nvPr/>
        </p:nvSpPr>
        <p:spPr>
          <a:xfrm>
            <a:off x="9237916" y="5385307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04EC08-68F6-8260-B19F-A5A0F9C852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36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7FB14-CA08-E219-7C2E-E25966C0B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7C93D4-6177-28F4-DF17-8883BFDF5D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F8E960-6C4B-DA81-9E20-37EB237DBC88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9A9DC5-A3CC-4355-F81C-3EFAA87063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3313195-CF24-80DE-B78F-62C82A80A473}"/>
              </a:ext>
            </a:extLst>
          </p:cNvPr>
          <p:cNvSpPr txBox="1"/>
          <p:nvPr/>
        </p:nvSpPr>
        <p:spPr>
          <a:xfrm>
            <a:off x="1371601" y="863026"/>
            <a:ext cx="11125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وتقديم التغذية الراجعة.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AA966CD-1CBA-D265-CD97-A840F1B04B75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68C616A-D950-CD0C-D0FF-E35DD6C7D5A3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9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D323A6D2-CD7C-64F2-5D74-EA65C3C1600F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D754A512-EB1B-8B8B-8DAA-7E9EF7817F11}"/>
              </a:ext>
            </a:extLst>
          </p:cNvPr>
          <p:cNvSpPr/>
          <p:nvPr/>
        </p:nvSpPr>
        <p:spPr>
          <a:xfrm>
            <a:off x="10523054" y="4030530"/>
            <a:ext cx="381000" cy="71832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DC58DC3-4DE0-1AA6-EFA6-C2F1FD62C7C8}"/>
              </a:ext>
            </a:extLst>
          </p:cNvPr>
          <p:cNvSpPr/>
          <p:nvPr/>
        </p:nvSpPr>
        <p:spPr>
          <a:xfrm>
            <a:off x="1905000" y="5017628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7C20BA3-B6C3-4D46-E90B-13801296C7AA}"/>
              </a:ext>
            </a:extLst>
          </p:cNvPr>
          <p:cNvSpPr/>
          <p:nvPr/>
        </p:nvSpPr>
        <p:spPr>
          <a:xfrm>
            <a:off x="3446931" y="5425689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1EF8DC6-7EF4-CB04-708D-91F2E8F69795}"/>
              </a:ext>
            </a:extLst>
          </p:cNvPr>
          <p:cNvSpPr/>
          <p:nvPr/>
        </p:nvSpPr>
        <p:spPr>
          <a:xfrm>
            <a:off x="4616232" y="4977246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0B247D97-F583-C163-85B1-5F25575C844F}"/>
              </a:ext>
            </a:extLst>
          </p:cNvPr>
          <p:cNvSpPr/>
          <p:nvPr/>
        </p:nvSpPr>
        <p:spPr>
          <a:xfrm>
            <a:off x="6158163" y="5385307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E4D3E57-2575-6BEB-C158-134B86DA2C98}"/>
              </a:ext>
            </a:extLst>
          </p:cNvPr>
          <p:cNvSpPr/>
          <p:nvPr/>
        </p:nvSpPr>
        <p:spPr>
          <a:xfrm>
            <a:off x="7348416" y="4977246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7ACB8EDC-06CF-E333-D09B-D1D3EE671CDC}"/>
              </a:ext>
            </a:extLst>
          </p:cNvPr>
          <p:cNvSpPr/>
          <p:nvPr/>
        </p:nvSpPr>
        <p:spPr>
          <a:xfrm>
            <a:off x="8890347" y="5385307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9BE0A041-BB35-5B02-1FC7-1B5535444CF0}"/>
              </a:ext>
            </a:extLst>
          </p:cNvPr>
          <p:cNvSpPr/>
          <p:nvPr/>
        </p:nvSpPr>
        <p:spPr>
          <a:xfrm>
            <a:off x="10027754" y="4947424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608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7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في بداية هذه الحصة من خلال نشاط قصة عدد على العدد 7.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7 مثلثات.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سبع مثلثات. سبعة مع رفع 7 أصابع للإشارة إلى 7  ثم بطاقة العدد 7.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341DE03-A7B3-0184-402D-2B1480791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15" y="5150832"/>
            <a:ext cx="1027136" cy="243176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DB414D1-E714-649E-F52A-99901727B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10" y="5227839"/>
            <a:ext cx="1852254" cy="2299656"/>
          </a:xfrm>
          <a:prstGeom prst="rect">
            <a:avLst/>
          </a:prstGeom>
        </p:spPr>
      </p:pic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4EFDA401-A20D-06BB-EDF3-29AEF43A8249}"/>
              </a:ext>
            </a:extLst>
          </p:cNvPr>
          <p:cNvSpPr/>
          <p:nvPr/>
        </p:nvSpPr>
        <p:spPr>
          <a:xfrm>
            <a:off x="11026982" y="5277334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BC1B786-A952-0CB1-CD0E-4CB217E0E3A7}"/>
              </a:ext>
            </a:extLst>
          </p:cNvPr>
          <p:cNvSpPr/>
          <p:nvPr/>
        </p:nvSpPr>
        <p:spPr>
          <a:xfrm>
            <a:off x="10196328" y="5291189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393531B9-5E4A-8D31-9C63-0AF3A96B4122}"/>
              </a:ext>
            </a:extLst>
          </p:cNvPr>
          <p:cNvSpPr/>
          <p:nvPr/>
        </p:nvSpPr>
        <p:spPr>
          <a:xfrm>
            <a:off x="10639055" y="4563743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657A792D-D0F9-3132-5353-E261382D8A60}"/>
              </a:ext>
            </a:extLst>
          </p:cNvPr>
          <p:cNvSpPr/>
          <p:nvPr/>
        </p:nvSpPr>
        <p:spPr>
          <a:xfrm>
            <a:off x="11026982" y="6010517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A46B226E-A8AC-7356-1DD4-3CBB0867CBA7}"/>
              </a:ext>
            </a:extLst>
          </p:cNvPr>
          <p:cNvSpPr/>
          <p:nvPr/>
        </p:nvSpPr>
        <p:spPr>
          <a:xfrm>
            <a:off x="10196328" y="6024372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5E6F10B9-2325-B52E-9D37-EF605E4B498E}"/>
              </a:ext>
            </a:extLst>
          </p:cNvPr>
          <p:cNvSpPr/>
          <p:nvPr/>
        </p:nvSpPr>
        <p:spPr>
          <a:xfrm>
            <a:off x="11125200" y="6729845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riangle isocèle 31">
            <a:extLst>
              <a:ext uri="{FF2B5EF4-FFF2-40B4-BE49-F238E27FC236}">
                <a16:creationId xmlns:a16="http://schemas.microsoft.com/office/drawing/2014/main" id="{841EAFC5-EDA3-F079-D4CC-D2EF97953C1C}"/>
              </a:ext>
            </a:extLst>
          </p:cNvPr>
          <p:cNvSpPr/>
          <p:nvPr/>
        </p:nvSpPr>
        <p:spPr>
          <a:xfrm>
            <a:off x="10196328" y="6743700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F954292-EE1C-5059-1D89-E3315B70290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C56EA-027D-5B98-BEDE-4BBB77F32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25D449-D13F-E92D-ADAA-935A86A1030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407E3B-9C85-6F00-7E39-9A309178EEEA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264F2F-5E22-C2DC-FB1E-86BC4EAF99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78A7F6B-EAED-F309-5540-BD8F37750D21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7 أقراص.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سبعة أقراص . سبعة مع رفع 7 أصابع للإشارة إلى 7  ثم بطاقة العدد 7.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44AE01-9F89-9DCD-519F-A75E4237FCA1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B790B5D-D0A7-F724-B5D8-35079E902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90" y="5200355"/>
            <a:ext cx="985300" cy="233271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22E3D68-3249-3554-FDC1-BE0729E2C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588" y="5274672"/>
            <a:ext cx="1776812" cy="220599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F20D955-4FDA-D259-5535-577927C3AE6C}"/>
              </a:ext>
            </a:extLst>
          </p:cNvPr>
          <p:cNvSpPr/>
          <p:nvPr/>
        </p:nvSpPr>
        <p:spPr>
          <a:xfrm>
            <a:off x="10591799" y="5317129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9A31F54-609A-F3A9-AF33-6BD5813C6751}"/>
              </a:ext>
            </a:extLst>
          </p:cNvPr>
          <p:cNvSpPr/>
          <p:nvPr/>
        </p:nvSpPr>
        <p:spPr>
          <a:xfrm>
            <a:off x="11286754" y="5313665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1DD00F-49D9-A01D-A89E-714DD6BB358E}"/>
              </a:ext>
            </a:extLst>
          </p:cNvPr>
          <p:cNvSpPr/>
          <p:nvPr/>
        </p:nvSpPr>
        <p:spPr>
          <a:xfrm>
            <a:off x="10927772" y="4762500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0F9C61A-7538-333E-7602-7C5A0783DD39}"/>
              </a:ext>
            </a:extLst>
          </p:cNvPr>
          <p:cNvSpPr/>
          <p:nvPr/>
        </p:nvSpPr>
        <p:spPr>
          <a:xfrm>
            <a:off x="10591799" y="5926729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58A06ED-6D19-0FDF-77C5-4806816692EA}"/>
              </a:ext>
            </a:extLst>
          </p:cNvPr>
          <p:cNvSpPr/>
          <p:nvPr/>
        </p:nvSpPr>
        <p:spPr>
          <a:xfrm>
            <a:off x="11353799" y="5923265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3CDA7BD-36A4-4E93-F719-311C974EE55C}"/>
              </a:ext>
            </a:extLst>
          </p:cNvPr>
          <p:cNvSpPr/>
          <p:nvPr/>
        </p:nvSpPr>
        <p:spPr>
          <a:xfrm>
            <a:off x="10591799" y="6536329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1AADDB4-B81E-3BF7-8F0C-1ECCCA65E88C}"/>
              </a:ext>
            </a:extLst>
          </p:cNvPr>
          <p:cNvSpPr/>
          <p:nvPr/>
        </p:nvSpPr>
        <p:spPr>
          <a:xfrm>
            <a:off x="11362954" y="6532865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102BB4B-E7D9-CB9A-DFD2-CED9CF35C2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81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AC104-EE21-203F-EFC4-B5454E8EC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D081FC-9589-7865-D1AD-2E21BD150DB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0797EE-DD2A-8D71-19D0-1E6E0A98C753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B91B89F-F066-C8CB-C443-BF1E59883F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7E11839-B982-7229-F0CE-7921F0706011}"/>
              </a:ext>
            </a:extLst>
          </p:cNvPr>
          <p:cNvSpPr/>
          <p:nvPr/>
        </p:nvSpPr>
        <p:spPr>
          <a:xfrm>
            <a:off x="35288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733D7ED-0528-5551-22AA-C7B02B215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990" y="5200355"/>
            <a:ext cx="985300" cy="233271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31F0B3C-A111-AB52-C406-68A3F096F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988" y="5274672"/>
            <a:ext cx="1776812" cy="2205990"/>
          </a:xfrm>
          <a:prstGeom prst="rect">
            <a:avLst/>
          </a:prstGeom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262F6973-5391-D6D7-08BC-B6AC66698A0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116F599-5105-8C34-E12C-95BB09F8253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7 بأشياء من اختياره.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</p:spTree>
    <p:extLst>
      <p:ext uri="{BB962C8B-B14F-4D97-AF65-F5344CB8AC3E}">
        <p14:creationId xmlns:p14="http://schemas.microsoft.com/office/powerpoint/2010/main" val="389935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7.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7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7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47DDDD-7525-75EC-B51B-32EAD6317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516" y="5528709"/>
            <a:ext cx="1082134" cy="135647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459A67DF-624C-EE35-91B9-1DAA3492252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10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7.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6ED97531-638B-2DD9-1994-55538C21F7D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339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B5DC025-6B69-7C1E-F2C5-27917EE4D7A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343400" y="976263"/>
            <a:ext cx="8172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من كراسة الرياضيات. لاحظوا كيف.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1B6B8F4-7EA6-5D64-3EB7-8FC724BC0F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5394949-62D2-4F92-76D5-C5C80926A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97" y="3922309"/>
            <a:ext cx="11881364" cy="457871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0601707-4B85-D6F4-2E61-596083C04B54}"/>
              </a:ext>
            </a:extLst>
          </p:cNvPr>
          <p:cNvSpPr/>
          <p:nvPr/>
        </p:nvSpPr>
        <p:spPr>
          <a:xfrm rot="11410894">
            <a:off x="2480309" y="7022664"/>
            <a:ext cx="4430886" cy="184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A788506-1DBA-8B52-F89B-762E1AA68224}"/>
              </a:ext>
            </a:extLst>
          </p:cNvPr>
          <p:cNvCxnSpPr>
            <a:cxnSpLocks/>
          </p:cNvCxnSpPr>
          <p:nvPr/>
        </p:nvCxnSpPr>
        <p:spPr>
          <a:xfrm>
            <a:off x="2498869" y="6632498"/>
            <a:ext cx="4393766" cy="876300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2F9FB44A-0E23-3C55-A0E3-0804C929B16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2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FD50-FF6B-FCF3-3705-8A7F90A8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623F53-A0C2-E612-AEDB-17BA3BCB11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C04D1F-397D-69C2-1BB4-0F4DD0CB665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3FF84-1425-D166-BEF0-BEBA1737AE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8F6C35-935F-7423-E41F-41C2B854E095}"/>
              </a:ext>
            </a:extLst>
          </p:cNvPr>
          <p:cNvSpPr txBox="1"/>
          <p:nvPr/>
        </p:nvSpPr>
        <p:spPr>
          <a:xfrm>
            <a:off x="4724400" y="876300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F9CF428-FB50-FC97-51A8-B6E20CAD96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42E4B8B-163F-61DE-FCDC-0A3B92F8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176F06-1762-57C4-02C1-C1159C2EA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97" y="3922309"/>
            <a:ext cx="11881364" cy="4578715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467C0D9-5ABB-600D-F8E9-A33B00F4E74F}"/>
              </a:ext>
            </a:extLst>
          </p:cNvPr>
          <p:cNvCxnSpPr>
            <a:cxnSpLocks/>
          </p:cNvCxnSpPr>
          <p:nvPr/>
        </p:nvCxnSpPr>
        <p:spPr>
          <a:xfrm flipH="1">
            <a:off x="7010400" y="6630703"/>
            <a:ext cx="4438927" cy="827682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487AF19-D3CC-C2CC-362B-B9E40F52B976}"/>
              </a:ext>
            </a:extLst>
          </p:cNvPr>
          <p:cNvCxnSpPr>
            <a:cxnSpLocks/>
          </p:cNvCxnSpPr>
          <p:nvPr/>
        </p:nvCxnSpPr>
        <p:spPr>
          <a:xfrm>
            <a:off x="6869009" y="6630703"/>
            <a:ext cx="65191" cy="800100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 8">
            <a:extLst>
              <a:ext uri="{FF2B5EF4-FFF2-40B4-BE49-F238E27FC236}">
                <a16:creationId xmlns:a16="http://schemas.microsoft.com/office/drawing/2014/main" id="{5E4D908D-FE3F-D8B2-67A6-311B71D132A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8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نمذجة طريقة الكتابة على السبورة.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27E9ED-16DE-7574-CD94-6C6FBEEE1A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C9EE6F-5D40-DB5C-4481-D6F8D625F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33" y="4381500"/>
            <a:ext cx="11868151" cy="2667000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703F75B-C7CB-D520-47DA-104838472AC0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1354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تصاعديا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:حجلة الأعداد</a:t>
            </a:r>
            <a:endParaRPr lang="en-US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968448"/>
            <a:ext cx="13164293" cy="69756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13002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نعود لنلعب لعبة حجلة الأعداد، المطلوب هو القفز والعد تصاعديا من 1 إلى 9 على الشبكة مع تسمية الأعداد.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المطلوب.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الأستاذ(ة) مسابقة بين المجموعات في إطار ثنائيات بحيث تكون المجموعة الفائزة هي التي فاز أكبر عدد من ممثليها في الثنائيات.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يغير الأستاذ(ة) ترتيب البطاقات كلما شعر بأن المتعلمين حفظوا ترتيب الأعداد على الشبكة.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2FFB292-8382-5583-2C93-72480ADCB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07" y="4244712"/>
            <a:ext cx="3912986" cy="39693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EB8CAA-95A2-E27B-0893-6ADA39A2306D}"/>
              </a:ext>
            </a:extLst>
          </p:cNvPr>
          <p:cNvSpPr/>
          <p:nvPr/>
        </p:nvSpPr>
        <p:spPr>
          <a:xfrm>
            <a:off x="5014727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7DE123-A893-A248-3D0D-F9853819F22D}"/>
              </a:ext>
            </a:extLst>
          </p:cNvPr>
          <p:cNvSpPr/>
          <p:nvPr/>
        </p:nvSpPr>
        <p:spPr>
          <a:xfrm>
            <a:off x="6286500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546541-AFE0-B771-E65B-730B3F808CC2}"/>
              </a:ext>
            </a:extLst>
          </p:cNvPr>
          <p:cNvSpPr/>
          <p:nvPr/>
        </p:nvSpPr>
        <p:spPr>
          <a:xfrm>
            <a:off x="7558273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036BB0-CD4A-9326-3712-4016C3874116}"/>
              </a:ext>
            </a:extLst>
          </p:cNvPr>
          <p:cNvSpPr/>
          <p:nvPr/>
        </p:nvSpPr>
        <p:spPr>
          <a:xfrm>
            <a:off x="5014727" y="584976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14C5E3-0182-37CA-2266-1860E0DD5309}"/>
              </a:ext>
            </a:extLst>
          </p:cNvPr>
          <p:cNvSpPr/>
          <p:nvPr/>
        </p:nvSpPr>
        <p:spPr>
          <a:xfrm>
            <a:off x="6286500" y="584976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4C8D46-878D-815D-1AC3-0E23AB0356B5}"/>
              </a:ext>
            </a:extLst>
          </p:cNvPr>
          <p:cNvSpPr/>
          <p:nvPr/>
        </p:nvSpPr>
        <p:spPr>
          <a:xfrm>
            <a:off x="7558273" y="586988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FB0C2DA-D04E-1518-DD41-596BD2C41FD4}"/>
              </a:ext>
            </a:extLst>
          </p:cNvPr>
          <p:cNvSpPr/>
          <p:nvPr/>
        </p:nvSpPr>
        <p:spPr>
          <a:xfrm>
            <a:off x="5014727" y="7133653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BB889F-600E-C4D2-E05A-747F017673AD}"/>
              </a:ext>
            </a:extLst>
          </p:cNvPr>
          <p:cNvSpPr/>
          <p:nvPr/>
        </p:nvSpPr>
        <p:spPr>
          <a:xfrm>
            <a:off x="6286500" y="7141273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771369-B008-0AB3-CCA1-61D8CCBCAA96}"/>
              </a:ext>
            </a:extLst>
          </p:cNvPr>
          <p:cNvSpPr/>
          <p:nvPr/>
        </p:nvSpPr>
        <p:spPr>
          <a:xfrm>
            <a:off x="7558273" y="7116884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87012FFF-BE08-5749-7D14-E75ADD55EC6C}"/>
              </a:ext>
            </a:extLst>
          </p:cNvPr>
          <p:cNvSpPr/>
          <p:nvPr/>
        </p:nvSpPr>
        <p:spPr>
          <a:xfrm rot="10800000">
            <a:off x="128088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هي: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1CC46FD-1692-FEBE-D0D8-D681A0A686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5295B48-3630-447A-0A91-A93F758B2E7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7329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77072" y="5030322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7.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61341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109341" y="6050202"/>
            <a:ext cx="886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اللون والحجم.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4914900"/>
            <a:ext cx="1424853" cy="1458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4991100"/>
            <a:ext cx="1580236" cy="14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7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الأعداد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7097615" y="2598055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56118" y="3640170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اللون والحجم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97A90A3-B732-DD5F-217A-149A1EDD360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A7846581-DC8D-C3D1-CA5C-917F080E52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7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22293</TotalTime>
  <Words>1336</Words>
  <Application>Microsoft Office PowerPoint</Application>
  <PresentationFormat>Personnalisé</PresentationFormat>
  <Paragraphs>284</Paragraphs>
  <Slides>39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6" baseType="lpstr">
      <vt:lpstr>Dubai</vt:lpstr>
      <vt:lpstr>Arial Rounded MT Bold</vt:lpstr>
      <vt:lpstr>Dosis</vt:lpstr>
      <vt:lpstr>Arial</vt:lpstr>
      <vt:lpstr>Microsoft Uighur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231</cp:revision>
  <dcterms:created xsi:type="dcterms:W3CDTF">2006-08-16T00:00:00Z</dcterms:created>
  <dcterms:modified xsi:type="dcterms:W3CDTF">2025-09-30T10:49:52Z</dcterms:modified>
  <dc:identifier>DAFtlvZnwz4</dc:identifier>
</cp:coreProperties>
</file>