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47"/>
  </p:notesMasterIdLst>
  <p:sldIdLst>
    <p:sldId id="257" r:id="rId2"/>
    <p:sldId id="2134808553" r:id="rId3"/>
    <p:sldId id="2134808443" r:id="rId4"/>
    <p:sldId id="2147482649" r:id="rId5"/>
    <p:sldId id="2134805392" r:id="rId6"/>
    <p:sldId id="2134805155" r:id="rId7"/>
    <p:sldId id="386" r:id="rId8"/>
    <p:sldId id="2134808444" r:id="rId9"/>
    <p:sldId id="2147482692" r:id="rId10"/>
    <p:sldId id="2134805396" r:id="rId11"/>
    <p:sldId id="2134808551" r:id="rId12"/>
    <p:sldId id="2134808459" r:id="rId13"/>
    <p:sldId id="2134808598" r:id="rId14"/>
    <p:sldId id="2147482700" r:id="rId15"/>
    <p:sldId id="2147482719" r:id="rId16"/>
    <p:sldId id="2147482737" r:id="rId17"/>
    <p:sldId id="2134808568" r:id="rId18"/>
    <p:sldId id="2147482720" r:id="rId19"/>
    <p:sldId id="2147482738" r:id="rId20"/>
    <p:sldId id="2147482701" r:id="rId21"/>
    <p:sldId id="2147482710" r:id="rId22"/>
    <p:sldId id="2147482711" r:id="rId23"/>
    <p:sldId id="2147482725" r:id="rId24"/>
    <p:sldId id="2147482726" r:id="rId25"/>
    <p:sldId id="2134808460" r:id="rId26"/>
    <p:sldId id="2134808453" r:id="rId27"/>
    <p:sldId id="2147482641" r:id="rId28"/>
    <p:sldId id="2147482667" r:id="rId29"/>
    <p:sldId id="2147482730" r:id="rId30"/>
    <p:sldId id="2147482731" r:id="rId31"/>
    <p:sldId id="2147482732" r:id="rId32"/>
    <p:sldId id="2147482733" r:id="rId33"/>
    <p:sldId id="2147482734" r:id="rId34"/>
    <p:sldId id="2147482735" r:id="rId35"/>
    <p:sldId id="2147482736" r:id="rId36"/>
    <p:sldId id="2147482664" r:id="rId37"/>
    <p:sldId id="2147482665" r:id="rId38"/>
    <p:sldId id="2147482666" r:id="rId39"/>
    <p:sldId id="2134808607" r:id="rId40"/>
    <p:sldId id="2147482650" r:id="rId41"/>
    <p:sldId id="2147482693" r:id="rId42"/>
    <p:sldId id="2147482651" r:id="rId43"/>
    <p:sldId id="2147482695" r:id="rId44"/>
    <p:sldId id="2147482696" r:id="rId45"/>
    <p:sldId id="2147482704" r:id="rId46"/>
  </p:sldIdLst>
  <p:sldSz cx="13716000" cy="10287000"/>
  <p:notesSz cx="6858000" cy="9144000"/>
  <p:embeddedFontLst>
    <p:embeddedFont>
      <p:font typeface="Arial Rounded MT Bold" panose="020F0704030504030204" pitchFamily="34" charset="0"/>
      <p:regular r:id="rId48"/>
    </p:embeddedFont>
    <p:embeddedFont>
      <p:font typeface="Carelia" panose="020B0604020202020204" charset="0"/>
      <p:regular r:id="rId49"/>
    </p:embeddedFont>
    <p:embeddedFont>
      <p:font typeface="Dosis" pitchFamily="2" charset="0"/>
      <p:regular r:id="rId50"/>
      <p:bold r:id="rId51"/>
    </p:embeddedFont>
    <p:embeddedFont>
      <p:font typeface="Dubai" panose="020B0503030403030204" pitchFamily="34" charset="-78"/>
      <p:regular r:id="rId52"/>
      <p:bold r:id="rId53"/>
    </p:embeddedFont>
    <p:embeddedFont>
      <p:font typeface="Microsoft Uighur" panose="02000000000000000000" pitchFamily="2" charset="-78"/>
      <p:regular r:id="rId54"/>
      <p:bold r:id="rId55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2BDC9"/>
    <a:srgbClr val="ED1956"/>
    <a:srgbClr val="F98F51"/>
    <a:srgbClr val="4AC283"/>
    <a:srgbClr val="0097B2"/>
    <a:srgbClr val="3D8FA5"/>
    <a:srgbClr val="106585"/>
    <a:srgbClr val="829D4A"/>
    <a:srgbClr val="7ACFB0"/>
    <a:srgbClr val="FCCF9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1452" autoAdjust="0"/>
    <p:restoredTop sz="95226" autoAdjust="0"/>
  </p:normalViewPr>
  <p:slideViewPr>
    <p:cSldViewPr>
      <p:cViewPr varScale="1">
        <p:scale>
          <a:sx n="64" d="100"/>
          <a:sy n="64" d="100"/>
        </p:scale>
        <p:origin x="365" y="82"/>
      </p:cViewPr>
      <p:guideLst>
        <p:guide orient="horz" pos="216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-22579"/>
    </p:cViewPr>
  </p:sorterViewPr>
  <p:notesViewPr>
    <p:cSldViewPr>
      <p:cViewPr>
        <p:scale>
          <a:sx n="80" d="100"/>
          <a:sy n="80" d="100"/>
        </p:scale>
        <p:origin x="2755" y="-451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notesMaster" Target="notesMasters/notesMaster1.xml"/><Relationship Id="rId50" Type="http://schemas.openxmlformats.org/officeDocument/2006/relationships/font" Target="fonts/font3.fntdata"/><Relationship Id="rId55" Type="http://schemas.openxmlformats.org/officeDocument/2006/relationships/font" Target="fonts/font8.fntdata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font" Target="fonts/font6.fntdata"/><Relationship Id="rId58" Type="http://schemas.openxmlformats.org/officeDocument/2006/relationships/theme" Target="theme/theme1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font" Target="fonts/font1.fntdata"/><Relationship Id="rId56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font" Target="fonts/font4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2.fntdata"/><Relationship Id="rId57" Type="http://schemas.openxmlformats.org/officeDocument/2006/relationships/viewProps" Target="viewProps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font" Target="fonts/font5.fntdata"/></Relationships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45:14.021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1124,'7'-7,"28"-21,47-39,36-27,30-18,11-3,-10 5,-3 9,-8 1,-13 4,-22 13,-15 14,-16 11,-14 10,-17 13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2:52.419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1655 0,'-8'2,"-29"27,-180 173,-280 286,21 45,249-212,199-276,3 0,2 2,2 1,-28 94,33-68,4 0,2 1,4 1,3-1,4 1,18 133,2-77,6-1,6-1,53 133,-25-105,126 229,-123-277,4-3,135 160,-156-213,2-3,3-1,2-3,78 52,-92-73,1-2,2-1,0-3,1-1,1-3,1-1,57 10,-35-15,0-2,0-4,0-2,92-11,-39-6,177-45,-196 34,-1-5,-2-4,-1-4,182-102,-233 111,0-2,-2-1,-1-3,-2-1,-2-3,-1 0,-3-3,-1-1,-2-2,-2-1,25-53,-27 38,-4 0,-2-2,-3-1,-3-1,-2 0,-4-1,-3 0,0-76,-9 59,-3 1,-4 0,-4 0,-4 1,-3 1,-35-97,23 102,-2 1,-4 2,-3 1,-3 2,-3 2,-3 2,-80-83,53 72,-3 5,-3 2,-3 5,-2 3,-114-60,116 77,-3 4,-1 3,-2 5,-1 3,-147-26,173 45,-1 4,0 2,0 3,0 3,0 2,0 4,1 3,-119 33,125-22,1 3,1 2,1 3,2 2,1 3,1 2,2 2,2 3,2 1,1 3,3 1,1 3,3 1,2 2,2 1,-32 68,30-42,3 1,4 2,3 1,5 2,2 0,5 1,3 0,0 96,13-113,2 0,3 0,4-1,2 0,3-1,25 66,-19-74,3 0,3-2,1-2,4 0,1-2,73 87,-75-106,1-2,2-1,1-1,1-2,2-2,68 37,-51-37,2-2,0-3,1-2,98 19,-40-19,1-6,1-4,0-6,0-4,-1-6,156-29,-152 12,0-6,-2-5,-1-4,-2-6,208-115,-272 130,-3-2,0-2,-3-2,-1-3,41-43,-63 56,-1-1,-1-1,-2 0,0-2,-2 0,-2-1,0 0,-2-1,15-61,-19 54,-3 0,-1 0,-2-1,-2 1,-2-1,-1 1,-2-1,-1 1,-3 0,-1 1,-1-1,-3 2,-1 0,-1 1,-2 0,-2 1,-27-37,7 17,-4 2,-1 3,-3 1,-87-70,40 47,-185-107,159 114,-146-58,195 96,-1 3,-1 3,-121-18,164 35,-1 2,0 0,0 2,0 2,0 0,0 3,1 0,-1 2,2 1,-1 1,1 2,0 1,1 1,1 1,0 2,1 0,0 2,2 1,0 1,1 1,1 1,-30 40,28-28,2 1,1 1,3 0,0 2,3 0,1 1,1 0,3 1,1 0,2 1,2 0,1 0,2 0,2 0,2 0,14 76,-12-99,1 1,1-1,1 0,1 0,0 0,2-1,0-1,20 28,-24-38,-1 1,1-1,0 0,0-1,0 0,1 0,0 0,0-1,0 1,0-2,1 1,0-1,0 0,0-1,0 0,0 0,0-1,0 0,0 0,1-1,-1 0,16-2,-18 0,-1 1,0-1,1-1,-1 1,0-1,0 0,0 0,-1 0,1-1,-1 1,1-1,-1 0,-1 0,1-1,0 1,-1-1,4-7,6-12,-1 0,13-38,-13 33,22-66,38-172,-45 137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2:54.240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1,'0'0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3:03.794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2041 1,'-26'0,"-61"59,-55 59,-43 48,-22 36,4 16,10-4,6 2,1-3,7 8,27-28,32-46,38-41,25-33,23-28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3:05.474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1,'3'3,"0"0,-1 0,0 0,1 0,-1 1,-1-1,1 1,0 0,-1-1,1 6,6 14,59 165,67 316,-4 214,-74-379,-17-96,-11 2,-5 336,-21-472,33 209,-13-164,-15-95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3:08.709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234 1,'-15'493,"-11"-84,17-329,-5 0,-36 121,13-60,30-112,-62 300,63-279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45:14.021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1124,'7'-7,"28"-21,47-39,36-27,30-18,11-3,-10 5,-3 9,-8 1,-13 4,-22 13,-15 14,-16 11,-14 10,-17 13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45:50.151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0,'0'0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2:52.419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1655 0,'-8'2,"-29"27,-180 173,-280 286,21 45,249-212,199-276,3 0,2 2,2 1,-28 94,33-68,4 0,2 1,4 1,3-1,4 1,18 133,2-77,6-1,6-1,53 133,-25-105,126 229,-123-277,4-3,135 160,-156-213,2-3,3-1,2-3,78 52,-92-73,1-2,2-1,0-3,1-1,1-3,1-1,57 10,-35-15,0-2,0-4,0-2,92-11,-39-6,177-45,-196 34,-1-5,-2-4,-1-4,182-102,-233 111,0-2,-2-1,-1-3,-2-1,-2-3,-1 0,-3-3,-1-1,-2-2,-2-1,25-53,-27 38,-4 0,-2-2,-3-1,-3-1,-2 0,-4-1,-3 0,0-76,-9 59,-3 1,-4 0,-4 0,-4 1,-3 1,-35-97,23 102,-2 1,-4 2,-3 1,-3 2,-3 2,-3 2,-80-83,53 72,-3 5,-3 2,-3 5,-2 3,-114-60,116 77,-3 4,-1 3,-2 5,-1 3,-147-26,173 45,-1 4,0 2,0 3,0 3,0 2,0 4,1 3,-119 33,125-22,1 3,1 2,1 3,2 2,1 3,1 2,2 2,2 3,2 1,1 3,3 1,1 3,3 1,2 2,2 1,-32 68,30-42,3 1,4 2,3 1,5 2,2 0,5 1,3 0,0 96,13-113,2 0,3 0,4-1,2 0,3-1,25 66,-19-74,3 0,3-2,1-2,4 0,1-2,73 87,-75-106,1-2,2-1,1-1,1-2,2-2,68 37,-51-37,2-2,0-3,1-2,98 19,-40-19,1-6,1-4,0-6,0-4,-1-6,156-29,-152 12,0-6,-2-5,-1-4,-2-6,208-115,-272 130,-3-2,0-2,-3-2,-1-3,41-43,-63 56,-1-1,-1-1,-2 0,0-2,-2 0,-2-1,0 0,-2-1,15-61,-19 54,-3 0,-1 0,-2-1,-2 1,-2-1,-1 1,-2-1,-1 1,-3 0,-1 1,-1-1,-3 2,-1 0,-1 1,-2 0,-2 1,-27-37,7 17,-4 2,-1 3,-3 1,-87-70,40 47,-185-107,159 114,-146-58,195 96,-1 3,-1 3,-121-18,164 35,-1 2,0 0,0 2,0 2,0 0,0 3,1 0,-1 2,2 1,-1 1,1 2,0 1,1 1,1 1,0 2,1 0,0 2,2 1,0 1,1 1,1 1,-30 40,28-28,2 1,1 1,3 0,0 2,3 0,1 1,1 0,3 1,1 0,2 1,2 0,1 0,2 0,2 0,2 0,14 76,-12-99,1 1,1-1,1 0,1 0,0 0,2-1,0-1,20 28,-24-38,-1 1,1-1,0 0,0-1,0 0,1 0,0 0,0-1,0 1,0-2,1 1,0-1,0 0,0-1,0 0,0 0,0-1,0 0,0 0,1-1,-1 0,16-2,-18 0,-1 1,0-1,1-1,-1 1,0-1,0 0,0 0,-1 0,1-1,-1 1,1-1,-1 0,-1 0,1-1,0 1,-1-1,4-7,6-12,-1 0,13-38,-13 33,22-66,38-172,-45 137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2:54.240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1,'0'0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3:03.794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2041 1,'-26'0,"-61"59,-55 59,-43 48,-22 36,4 16,10-4,6 2,1-3,7 8,27-28,32-46,38-41,25-33,23-28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45:50.151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0,'0'0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3:05.474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1,'3'3,"0"0,-1 0,0 0,1 0,-1 1,-1-1,1 1,0 0,-1-1,1 6,6 14,59 165,67 316,-4 214,-74-379,-17-96,-11 2,-5 336,-21-472,33 209,-13-164,-15-95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3:08.709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234 1,'-15'493,"-11"-84,17-329,-5 0,-36 121,13-60,30-112,-62 300,63-279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2:52.419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1655 0,'-8'2,"-29"27,-180 173,-280 286,21 45,249-212,199-276,3 0,2 2,2 1,-28 94,33-68,4 0,2 1,4 1,3-1,4 1,18 133,2-77,6-1,6-1,53 133,-25-105,126 229,-123-277,4-3,135 160,-156-213,2-3,3-1,2-3,78 52,-92-73,1-2,2-1,0-3,1-1,1-3,1-1,57 10,-35-15,0-2,0-4,0-2,92-11,-39-6,177-45,-196 34,-1-5,-2-4,-1-4,182-102,-233 111,0-2,-2-1,-1-3,-2-1,-2-3,-1 0,-3-3,-1-1,-2-2,-2-1,25-53,-27 38,-4 0,-2-2,-3-1,-3-1,-2 0,-4-1,-3 0,0-76,-9 59,-3 1,-4 0,-4 0,-4 1,-3 1,-35-97,23 102,-2 1,-4 2,-3 1,-3 2,-3 2,-3 2,-80-83,53 72,-3 5,-3 2,-3 5,-2 3,-114-60,116 77,-3 4,-1 3,-2 5,-1 3,-147-26,173 45,-1 4,0 2,0 3,0 3,0 2,0 4,1 3,-119 33,125-22,1 3,1 2,1 3,2 2,1 3,1 2,2 2,2 3,2 1,1 3,3 1,1 3,3 1,2 2,2 1,-32 68,30-42,3 1,4 2,3 1,5 2,2 0,5 1,3 0,0 96,13-113,2 0,3 0,4-1,2 0,3-1,25 66,-19-74,3 0,3-2,1-2,4 0,1-2,73 87,-75-106,1-2,2-1,1-1,1-2,2-2,68 37,-51-37,2-2,0-3,1-2,98 19,-40-19,1-6,1-4,0-6,0-4,-1-6,156-29,-152 12,0-6,-2-5,-1-4,-2-6,208-115,-272 130,-3-2,0-2,-3-2,-1-3,41-43,-63 56,-1-1,-1-1,-2 0,0-2,-2 0,-2-1,0 0,-2-1,15-61,-19 54,-3 0,-1 0,-2-1,-2 1,-2-1,-1 1,-2-1,-1 1,-3 0,-1 1,-1-1,-3 2,-1 0,-1 1,-2 0,-2 1,-27-37,7 17,-4 2,-1 3,-3 1,-87-70,40 47,-185-107,159 114,-146-58,195 96,-1 3,-1 3,-121-18,164 35,-1 2,0 0,0 2,0 2,0 0,0 3,1 0,-1 2,2 1,-1 1,1 2,0 1,1 1,1 1,0 2,1 0,0 2,2 1,0 1,1 1,1 1,-30 40,28-28,2 1,1 1,3 0,0 2,3 0,1 1,1 0,3 1,1 0,2 1,2 0,1 0,2 0,2 0,2 0,14 76,-12-99,1 1,1-1,1 0,1 0,0 0,2-1,0-1,20 28,-24-38,-1 1,1-1,0 0,0-1,0 0,1 0,0 0,0-1,0 1,0-2,1 1,0-1,0 0,0-1,0 0,0 0,0-1,0 0,0 0,1-1,-1 0,16-2,-18 0,-1 1,0-1,1-1,-1 1,0-1,0 0,0 0,-1 0,1-1,-1 1,1-1,-1 0,-1 0,1-1,0 1,-1-1,4-7,6-12,-1 0,13-38,-13 33,22-66,38-172,-45 137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2:54.240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1,'0'0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3:03.794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2041 1,'-26'0,"-61"59,-55 59,-43 48,-22 36,4 16,10-4,6 2,1-3,7 8,27-28,32-46,38-41,25-33,23-28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3:05.474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1,'3'3,"0"0,-1 0,0 0,1 0,-1 1,-1-1,1 1,0 0,-1-1,1 6,6 14,59 165,67 316,-4 214,-74-379,-17-96,-11 2,-5 336,-21-472,33 209,-13-164,-15-95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53:08.709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234 1,'-15'493,"-11"-84,17-329,-5 0,-36 121,13-60,30-112,-62 300,63-279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45:14.021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0 1124,'7'-7,"28"-21,47-39,36-27,30-18,11-3,-10 5,-3 9,-8 1,-13 4,-22 13,-15 14,-16 11,-14 10,-17 13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5-08-27T17:45:50.151"/>
    </inkml:context>
    <inkml:brush xml:id="br0">
      <inkml:brushProperty name="width" value="0.1" units="cm"/>
      <inkml:brushProperty name="height" value="0.2" units="cm"/>
      <inkml:brushProperty name="color" value="#FFFFFF"/>
      <inkml:brushProperty name="tip" value="rectangle"/>
      <inkml:brushProperty name="rasterOp" value="maskPen"/>
      <inkml:brushProperty name="ignorePressure" value="1"/>
    </inkml:brush>
  </inkml:definitions>
  <inkml:trace contextRef="#ctx0" brushRef="#br0">1 0,'0'0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54976A81-8849-4F35-8359-AD67C3A6D20C}" type="datetimeFigureOut">
              <a:rPr lang="fr-MA" smtClean="0"/>
              <a:pPr/>
              <a:t>24/09/2025</a:t>
            </a:fld>
            <a:endParaRPr lang="fr-MA" dirty="0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MA" dirty="0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MA" dirty="0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Dosis" pitchFamily="2" charset="0"/>
              </a:defRPr>
            </a:lvl1pPr>
          </a:lstStyle>
          <a:p>
            <a:endParaRPr lang="fr-MA" dirty="0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Dosis" pitchFamily="2" charset="0"/>
              </a:defRPr>
            </a:lvl1pPr>
          </a:lstStyle>
          <a:p>
            <a:fld id="{BA0AE87F-B08A-4342-80EC-80A3A2B8D41A}" type="slidenum">
              <a:rPr lang="fr-MA" smtClean="0"/>
              <a:pPr/>
              <a:t>‹N°›</a:t>
            </a:fld>
            <a:endParaRPr lang="fr-MA" dirty="0"/>
          </a:p>
        </p:txBody>
      </p:sp>
    </p:spTree>
    <p:extLst>
      <p:ext uri="{BB962C8B-B14F-4D97-AF65-F5344CB8AC3E}">
        <p14:creationId xmlns:p14="http://schemas.microsoft.com/office/powerpoint/2010/main" val="179087842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Dosis" pitchFamily="2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130425"/>
            <a:ext cx="58293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3886200"/>
            <a:ext cx="48006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4289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8578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0286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715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71445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0573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4002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74313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274643"/>
            <a:ext cx="154305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274643"/>
            <a:ext cx="451485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4406905"/>
            <a:ext cx="5829300" cy="1362075"/>
          </a:xfrm>
        </p:spPr>
        <p:txBody>
          <a:bodyPr anchor="t"/>
          <a:lstStyle>
            <a:lvl1pPr algn="l">
              <a:defRPr sz="3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2906714"/>
            <a:ext cx="5829300" cy="1500187"/>
          </a:xfrm>
        </p:spPr>
        <p:txBody>
          <a:bodyPr anchor="b"/>
          <a:lstStyle>
            <a:lvl1pPr marL="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1pPr>
            <a:lvl2pPr marL="342892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2pPr>
            <a:lvl3pPr marL="685783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3pPr>
            <a:lvl4pPr marL="1028675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4pPr>
            <a:lvl5pPr marL="1371566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5pPr>
            <a:lvl6pPr marL="1714457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6pPr>
            <a:lvl7pPr marL="2057348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7pPr>
            <a:lvl8pPr marL="240024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8pPr>
            <a:lvl9pPr marL="2743132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1600205"/>
            <a:ext cx="3028950" cy="4525963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500"/>
            </a:lvl3pPr>
            <a:lvl4pPr>
              <a:defRPr sz="1350"/>
            </a:lvl4pPr>
            <a:lvl5pPr>
              <a:defRPr sz="1350"/>
            </a:lvl5pPr>
            <a:lvl6pPr>
              <a:defRPr sz="1350"/>
            </a:lvl6pPr>
            <a:lvl7pPr>
              <a:defRPr sz="1350"/>
            </a:lvl7pPr>
            <a:lvl8pPr>
              <a:defRPr sz="1350"/>
            </a:lvl8pPr>
            <a:lvl9pPr>
              <a:defRPr sz="135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2" y="1535113"/>
            <a:ext cx="303014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2" y="2174875"/>
            <a:ext cx="303014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71" y="1535113"/>
            <a:ext cx="3031331" cy="63976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892" indent="0">
              <a:buNone/>
              <a:defRPr sz="1500" b="1"/>
            </a:lvl2pPr>
            <a:lvl3pPr marL="685783" indent="0">
              <a:buNone/>
              <a:defRPr sz="1350" b="1"/>
            </a:lvl3pPr>
            <a:lvl4pPr marL="1028675" indent="0">
              <a:buNone/>
              <a:defRPr sz="1200" b="1"/>
            </a:lvl4pPr>
            <a:lvl5pPr marL="1371566" indent="0">
              <a:buNone/>
              <a:defRPr sz="1200" b="1"/>
            </a:lvl5pPr>
            <a:lvl6pPr marL="1714457" indent="0">
              <a:buNone/>
              <a:defRPr sz="1200" b="1"/>
            </a:lvl6pPr>
            <a:lvl7pPr marL="2057348" indent="0">
              <a:buNone/>
              <a:defRPr sz="1200" b="1"/>
            </a:lvl7pPr>
            <a:lvl8pPr marL="2400240" indent="0">
              <a:buNone/>
              <a:defRPr sz="1200" b="1"/>
            </a:lvl8pPr>
            <a:lvl9pPr marL="2743132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71" y="2174875"/>
            <a:ext cx="3031331" cy="3951288"/>
          </a:xfrm>
        </p:spPr>
        <p:txBody>
          <a:bodyPr/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2" y="273050"/>
            <a:ext cx="2256235" cy="1162050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9" y="273055"/>
            <a:ext cx="3833813" cy="5853113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2" y="1435105"/>
            <a:ext cx="2256235" cy="4691063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4800600"/>
            <a:ext cx="4114800" cy="566738"/>
          </a:xfrm>
        </p:spPr>
        <p:txBody>
          <a:bodyPr anchor="b"/>
          <a:lstStyle>
            <a:lvl1pPr algn="l">
              <a:defRPr sz="15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612775"/>
            <a:ext cx="4114800" cy="4114800"/>
          </a:xfrm>
        </p:spPr>
        <p:txBody>
          <a:bodyPr/>
          <a:lstStyle>
            <a:lvl1pPr marL="0" indent="0">
              <a:buNone/>
              <a:defRPr sz="2400"/>
            </a:lvl1pPr>
            <a:lvl2pPr marL="342892" indent="0">
              <a:buNone/>
              <a:defRPr sz="2100"/>
            </a:lvl2pPr>
            <a:lvl3pPr marL="685783" indent="0">
              <a:buNone/>
              <a:defRPr sz="1800"/>
            </a:lvl3pPr>
            <a:lvl4pPr marL="1028675" indent="0">
              <a:buNone/>
              <a:defRPr sz="1500"/>
            </a:lvl4pPr>
            <a:lvl5pPr marL="1371566" indent="0">
              <a:buNone/>
              <a:defRPr sz="1500"/>
            </a:lvl5pPr>
            <a:lvl6pPr marL="1714457" indent="0">
              <a:buNone/>
              <a:defRPr sz="1500"/>
            </a:lvl6pPr>
            <a:lvl7pPr marL="2057348" indent="0">
              <a:buNone/>
              <a:defRPr sz="1500"/>
            </a:lvl7pPr>
            <a:lvl8pPr marL="2400240" indent="0">
              <a:buNone/>
              <a:defRPr sz="1500"/>
            </a:lvl8pPr>
            <a:lvl9pPr marL="2743132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5367338"/>
            <a:ext cx="4114800" cy="804862"/>
          </a:xfrm>
        </p:spPr>
        <p:txBody>
          <a:bodyPr/>
          <a:lstStyle>
            <a:lvl1pPr marL="0" indent="0">
              <a:buNone/>
              <a:defRPr sz="1050"/>
            </a:lvl1pPr>
            <a:lvl2pPr marL="342892" indent="0">
              <a:buNone/>
              <a:defRPr sz="900"/>
            </a:lvl2pPr>
            <a:lvl3pPr marL="685783" indent="0">
              <a:buNone/>
              <a:defRPr sz="750"/>
            </a:lvl3pPr>
            <a:lvl4pPr marL="1028675" indent="0">
              <a:buNone/>
              <a:defRPr sz="675"/>
            </a:lvl4pPr>
            <a:lvl5pPr marL="1371566" indent="0">
              <a:buNone/>
              <a:defRPr sz="675"/>
            </a:lvl5pPr>
            <a:lvl6pPr marL="1714457" indent="0">
              <a:buNone/>
              <a:defRPr sz="675"/>
            </a:lvl6pPr>
            <a:lvl7pPr marL="2057348" indent="0">
              <a:buNone/>
              <a:defRPr sz="675"/>
            </a:lvl7pPr>
            <a:lvl8pPr marL="2400240" indent="0">
              <a:buNone/>
              <a:defRPr sz="675"/>
            </a:lvl8pPr>
            <a:lvl9pPr marL="2743132" indent="0">
              <a:buNone/>
              <a:defRPr sz="675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9/24/2025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274638"/>
            <a:ext cx="61722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1600205"/>
            <a:ext cx="61722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1D8BD707-D9CF-40AE-B4C6-C98DA3205C09}" type="datetimeFigureOut">
              <a:rPr lang="en-US" smtClean="0"/>
              <a:pPr/>
              <a:t>9/24/2025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6356355"/>
            <a:ext cx="2171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6356355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  <a:latin typeface="Dosis" pitchFamily="2" charset="0"/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685783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Dosis" pitchFamily="2" charset="0"/>
          <a:ea typeface="+mj-ea"/>
          <a:cs typeface="+mj-cs"/>
        </a:defRPr>
      </a:lvl1pPr>
    </p:titleStyle>
    <p:bodyStyle>
      <a:lvl1pPr marL="257168" indent="-257168" algn="l" defTabSz="685783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Dosis" pitchFamily="2" charset="0"/>
          <a:ea typeface="+mn-ea"/>
          <a:cs typeface="+mn-cs"/>
        </a:defRPr>
      </a:lvl1pPr>
      <a:lvl2pPr marL="557199" indent="-214308" algn="l" defTabSz="685783" rtl="0" eaLnBrk="1" latinLnBrk="0" hangingPunct="1">
        <a:spcBef>
          <a:spcPct val="20000"/>
        </a:spcBef>
        <a:buFont typeface="Arial" pitchFamily="34" charset="0"/>
        <a:buChar char="–"/>
        <a:defRPr sz="2100" kern="1200">
          <a:solidFill>
            <a:schemeClr val="tx1"/>
          </a:solidFill>
          <a:latin typeface="Dosis" pitchFamily="2" charset="0"/>
          <a:ea typeface="+mn-ea"/>
          <a:cs typeface="+mn-cs"/>
        </a:defRPr>
      </a:lvl2pPr>
      <a:lvl3pPr marL="857228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Dosis" pitchFamily="2" charset="0"/>
          <a:ea typeface="+mn-ea"/>
          <a:cs typeface="+mn-cs"/>
        </a:defRPr>
      </a:lvl3pPr>
      <a:lvl4pPr marL="1200120" indent="-171446" algn="l" defTabSz="685783" rtl="0" eaLnBrk="1" latinLnBrk="0" hangingPunct="1">
        <a:spcBef>
          <a:spcPct val="20000"/>
        </a:spcBef>
        <a:buFont typeface="Arial" pitchFamily="34" charset="0"/>
        <a:buChar char="–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4pPr>
      <a:lvl5pPr marL="1543012" indent="-171446" algn="l" defTabSz="685783" rtl="0" eaLnBrk="1" latinLnBrk="0" hangingPunct="1">
        <a:spcBef>
          <a:spcPct val="20000"/>
        </a:spcBef>
        <a:buFont typeface="Arial" pitchFamily="34" charset="0"/>
        <a:buChar char="»"/>
        <a:defRPr sz="1500" kern="1200">
          <a:solidFill>
            <a:schemeClr val="tx1"/>
          </a:solidFill>
          <a:latin typeface="Dosis" pitchFamily="2" charset="0"/>
          <a:ea typeface="+mn-ea"/>
          <a:cs typeface="+mn-cs"/>
        </a:defRPr>
      </a:lvl5pPr>
      <a:lvl6pPr marL="1885903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795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686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577" indent="-171446" algn="l" defTabSz="685783" rtl="0" eaLnBrk="1" latinLnBrk="0" hangingPunct="1">
        <a:spcBef>
          <a:spcPct val="20000"/>
        </a:spcBef>
        <a:buFont typeface="Arial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89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783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675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566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457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348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240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132" algn="l" defTabSz="685783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sv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7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4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13" Type="http://schemas.openxmlformats.org/officeDocument/2006/relationships/customXml" Target="../ink/ink5.xml"/><Relationship Id="rId18" Type="http://schemas.openxmlformats.org/officeDocument/2006/relationships/image" Target="../media/image62.png"/><Relationship Id="rId3" Type="http://schemas.openxmlformats.org/officeDocument/2006/relationships/customXml" Target="../ink/ink1.xml"/><Relationship Id="rId21" Type="http://schemas.openxmlformats.org/officeDocument/2006/relationships/image" Target="../media/image8.png"/><Relationship Id="rId7" Type="http://schemas.openxmlformats.org/officeDocument/2006/relationships/customXml" Target="../ink/ink2.xml"/><Relationship Id="rId12" Type="http://schemas.openxmlformats.org/officeDocument/2006/relationships/customXml" Target="../ink/ink4.xml"/><Relationship Id="rId17" Type="http://schemas.openxmlformats.org/officeDocument/2006/relationships/customXml" Target="../ink/ink6.xml"/><Relationship Id="rId2" Type="http://schemas.openxmlformats.org/officeDocument/2006/relationships/image" Target="../media/image12.png"/><Relationship Id="rId16" Type="http://schemas.openxmlformats.org/officeDocument/2006/relationships/image" Target="../media/image61.png"/><Relationship Id="rId20" Type="http://schemas.openxmlformats.org/officeDocument/2006/relationships/image" Target="../media/image6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.png"/><Relationship Id="rId11" Type="http://schemas.openxmlformats.org/officeDocument/2006/relationships/image" Target="../media/image59.png"/><Relationship Id="rId10" Type="http://schemas.openxmlformats.org/officeDocument/2006/relationships/customXml" Target="../ink/ink3.xml"/><Relationship Id="rId19" Type="http://schemas.openxmlformats.org/officeDocument/2006/relationships/customXml" Target="../ink/ink7.xml"/><Relationship Id="rId9" Type="http://schemas.openxmlformats.org/officeDocument/2006/relationships/image" Target="../media/image42.png"/><Relationship Id="rId22" Type="http://schemas.openxmlformats.org/officeDocument/2006/relationships/image" Target="../media/image9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1.png"/><Relationship Id="rId13" Type="http://schemas.openxmlformats.org/officeDocument/2006/relationships/customXml" Target="../ink/ink12.xml"/><Relationship Id="rId18" Type="http://schemas.openxmlformats.org/officeDocument/2006/relationships/image" Target="../media/image621.png"/><Relationship Id="rId3" Type="http://schemas.openxmlformats.org/officeDocument/2006/relationships/customXml" Target="../ink/ink8.xml"/><Relationship Id="rId21" Type="http://schemas.openxmlformats.org/officeDocument/2006/relationships/image" Target="../media/image8.png"/><Relationship Id="rId7" Type="http://schemas.openxmlformats.org/officeDocument/2006/relationships/customXml" Target="../ink/ink9.xml"/><Relationship Id="rId12" Type="http://schemas.openxmlformats.org/officeDocument/2006/relationships/customXml" Target="../ink/ink11.xml"/><Relationship Id="rId17" Type="http://schemas.openxmlformats.org/officeDocument/2006/relationships/customXml" Target="../ink/ink13.xml"/><Relationship Id="rId2" Type="http://schemas.openxmlformats.org/officeDocument/2006/relationships/image" Target="../media/image12.png"/><Relationship Id="rId16" Type="http://schemas.openxmlformats.org/officeDocument/2006/relationships/image" Target="../media/image611.png"/><Relationship Id="rId20" Type="http://schemas.openxmlformats.org/officeDocument/2006/relationships/image" Target="../media/image63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61.png"/><Relationship Id="rId11" Type="http://schemas.openxmlformats.org/officeDocument/2006/relationships/image" Target="../media/image591.png"/><Relationship Id="rId10" Type="http://schemas.openxmlformats.org/officeDocument/2006/relationships/customXml" Target="../ink/ink10.xml"/><Relationship Id="rId19" Type="http://schemas.openxmlformats.org/officeDocument/2006/relationships/customXml" Target="../ink/ink14.xml"/><Relationship Id="rId9" Type="http://schemas.openxmlformats.org/officeDocument/2006/relationships/image" Target="../media/image42.png"/><Relationship Id="rId22" Type="http://schemas.openxmlformats.org/officeDocument/2006/relationships/image" Target="../media/image9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45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svg"/><Relationship Id="rId5" Type="http://schemas.openxmlformats.org/officeDocument/2006/relationships/image" Target="../media/image8.png"/><Relationship Id="rId4" Type="http://schemas.openxmlformats.org/officeDocument/2006/relationships/image" Target="../media/image4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6.png"/><Relationship Id="rId7" Type="http://schemas.openxmlformats.org/officeDocument/2006/relationships/image" Target="../media/image14.jpeg"/><Relationship Id="rId12" Type="http://schemas.openxmlformats.org/officeDocument/2006/relationships/image" Target="../media/image19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0" Type="http://schemas.openxmlformats.org/officeDocument/2006/relationships/image" Target="../media/image17.png"/><Relationship Id="rId4" Type="http://schemas.openxmlformats.org/officeDocument/2006/relationships/image" Target="../media/image11.svg"/><Relationship Id="rId9" Type="http://schemas.openxmlformats.org/officeDocument/2006/relationships/image" Target="../media/image16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NULL"/><Relationship Id="rId13" Type="http://schemas.openxmlformats.org/officeDocument/2006/relationships/customXml" Target="../ink/ink19.xml"/><Relationship Id="rId18" Type="http://schemas.openxmlformats.org/officeDocument/2006/relationships/image" Target="NULL"/><Relationship Id="rId3" Type="http://schemas.openxmlformats.org/officeDocument/2006/relationships/customXml" Target="../ink/ink15.xml"/><Relationship Id="rId21" Type="http://schemas.openxmlformats.org/officeDocument/2006/relationships/image" Target="../media/image8.png"/><Relationship Id="rId7" Type="http://schemas.openxmlformats.org/officeDocument/2006/relationships/customXml" Target="../ink/ink16.xml"/><Relationship Id="rId12" Type="http://schemas.openxmlformats.org/officeDocument/2006/relationships/customXml" Target="../ink/ink18.xml"/><Relationship Id="rId17" Type="http://schemas.openxmlformats.org/officeDocument/2006/relationships/customXml" Target="../ink/ink20.xml"/><Relationship Id="rId2" Type="http://schemas.openxmlformats.org/officeDocument/2006/relationships/image" Target="../media/image12.png"/><Relationship Id="rId16" Type="http://schemas.openxmlformats.org/officeDocument/2006/relationships/image" Target="NULL"/><Relationship Id="rId20" Type="http://schemas.openxmlformats.org/officeDocument/2006/relationships/image" Target="NULL"/><Relationship Id="rId1" Type="http://schemas.openxmlformats.org/officeDocument/2006/relationships/slideLayout" Target="../slideLayouts/slideLayout7.xml"/><Relationship Id="rId6" Type="http://schemas.openxmlformats.org/officeDocument/2006/relationships/image" Target="NULL"/><Relationship Id="rId11" Type="http://schemas.openxmlformats.org/officeDocument/2006/relationships/image" Target="NULL"/><Relationship Id="rId10" Type="http://schemas.openxmlformats.org/officeDocument/2006/relationships/customXml" Target="../ink/ink17.xml"/><Relationship Id="rId19" Type="http://schemas.openxmlformats.org/officeDocument/2006/relationships/customXml" Target="../ink/ink21.xml"/><Relationship Id="rId9" Type="http://schemas.openxmlformats.org/officeDocument/2006/relationships/image" Target="../media/image42.png"/><Relationship Id="rId22" Type="http://schemas.openxmlformats.org/officeDocument/2006/relationships/image" Target="../media/image9.sv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svg"/><Relationship Id="rId5" Type="http://schemas.openxmlformats.org/officeDocument/2006/relationships/image" Target="../media/image20.png"/><Relationship Id="rId4" Type="http://schemas.openxmlformats.org/officeDocument/2006/relationships/image" Target="../media/image7.sv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6.png"/><Relationship Id="rId7" Type="http://schemas.openxmlformats.org/officeDocument/2006/relationships/image" Target="../media/image25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7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5" Type="http://schemas.openxmlformats.org/officeDocument/2006/relationships/image" Target="../media/image27.png"/><Relationship Id="rId4" Type="http://schemas.openxmlformats.org/officeDocument/2006/relationships/image" Target="../media/image7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30.png"/><Relationship Id="rId7" Type="http://schemas.openxmlformats.org/officeDocument/2006/relationships/image" Target="../media/image32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openclipart.org/detail/131431/black-marker-marcador-negro" TargetMode="External"/><Relationship Id="rId11" Type="http://schemas.openxmlformats.org/officeDocument/2006/relationships/image" Target="../media/image9.svg"/><Relationship Id="rId5" Type="http://schemas.openxmlformats.org/officeDocument/2006/relationships/image" Target="../media/image31.png"/><Relationship Id="rId10" Type="http://schemas.openxmlformats.org/officeDocument/2006/relationships/image" Target="../media/image8.png"/><Relationship Id="rId4" Type="http://schemas.openxmlformats.org/officeDocument/2006/relationships/image" Target="../media/image12.png"/><Relationship Id="rId9" Type="http://schemas.openxmlformats.org/officeDocument/2006/relationships/image" Target="../media/image3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3623843" y="2534062"/>
            <a:ext cx="6963158" cy="206723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برنامج دعم التعلمات الأساس</a:t>
            </a:r>
          </a:p>
          <a:p>
            <a:pPr algn="ctr" defTabSz="685834">
              <a:lnSpc>
                <a:spcPts val="7868"/>
              </a:lnSpc>
            </a:pPr>
            <a:r>
              <a:rPr lang="a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رياضيات-</a:t>
            </a:r>
            <a:r>
              <a:rPr lang="fr-MA" sz="765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</a:t>
            </a:r>
            <a:endParaRPr lang="en-US" sz="765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F20449E5-A915-52F7-9A79-1DAEEE7AAA65}"/>
              </a:ext>
            </a:extLst>
          </p:cNvPr>
          <p:cNvGrpSpPr/>
          <p:nvPr/>
        </p:nvGrpSpPr>
        <p:grpSpPr>
          <a:xfrm>
            <a:off x="3473241" y="7125051"/>
            <a:ext cx="6325330" cy="813494"/>
            <a:chOff x="3333024" y="7007413"/>
            <a:chExt cx="6325330" cy="813494"/>
          </a:xfrm>
        </p:grpSpPr>
        <p:sp>
          <p:nvSpPr>
            <p:cNvPr id="10" name="Rectangle : coins arrondis 9">
              <a:extLst>
                <a:ext uri="{FF2B5EF4-FFF2-40B4-BE49-F238E27FC236}">
                  <a16:creationId xmlns:a16="http://schemas.microsoft.com/office/drawing/2014/main" id="{C7D7DD4C-7B77-183D-F3D6-F7060A8F6D60}"/>
                </a:ext>
              </a:extLst>
            </p:cNvPr>
            <p:cNvSpPr/>
            <p:nvPr/>
          </p:nvSpPr>
          <p:spPr>
            <a:xfrm>
              <a:off x="4724723" y="7007413"/>
              <a:ext cx="3418547" cy="813494"/>
            </a:xfrm>
            <a:prstGeom prst="roundRect">
              <a:avLst>
                <a:gd name="adj" fmla="val 32324"/>
              </a:avLst>
            </a:prstGeom>
            <a:solidFill>
              <a:srgbClr val="02BDC9"/>
            </a:solidFill>
            <a:ln>
              <a:noFill/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algn="ctr" defTabSz="685834" rtl="1" eaLnBrk="1" latinLnBrk="0" hangingPunct="1"/>
              <a:endParaRPr lang="fr-MA" sz="16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  <p:sp>
          <p:nvSpPr>
            <p:cNvPr id="9" name="TextBox 7">
              <a:extLst>
                <a:ext uri="{FF2B5EF4-FFF2-40B4-BE49-F238E27FC236}">
                  <a16:creationId xmlns:a16="http://schemas.microsoft.com/office/drawing/2014/main" id="{45B0A1E8-F2BA-31DC-A793-BDED4E478A5A}"/>
                </a:ext>
              </a:extLst>
            </p:cNvPr>
            <p:cNvSpPr txBox="1"/>
            <p:nvPr/>
          </p:nvSpPr>
          <p:spPr>
            <a:xfrm>
              <a:off x="3333024" y="7086600"/>
              <a:ext cx="6325330" cy="654025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400" b="1" dirty="0">
                  <a:solidFill>
                    <a:prstClr val="white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الحصة 5 </a:t>
              </a:r>
              <a:endParaRPr lang="en-US" sz="44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3840481" y="8535769"/>
            <a:ext cx="60350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SA" sz="2400" b="1" dirty="0">
                <a:solidFill>
                  <a:prstClr val="black">
                    <a:lumMod val="75000"/>
                    <a:lumOff val="2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نسخة تجريبية</a:t>
            </a:r>
            <a:endParaRPr lang="fr-MA" sz="2400" b="1" dirty="0">
              <a:solidFill>
                <a:prstClr val="black">
                  <a:lumMod val="75000"/>
                  <a:lumOff val="2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210" y="657600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DF3C3DF-BC80-4970-481E-ADCBABF05D3F}"/>
              </a:ext>
            </a:extLst>
          </p:cNvPr>
          <p:cNvSpPr/>
          <p:nvPr/>
        </p:nvSpPr>
        <p:spPr>
          <a:xfrm>
            <a:off x="4864941" y="6231275"/>
            <a:ext cx="3418547" cy="813494"/>
          </a:xfrm>
          <a:prstGeom prst="roundRect">
            <a:avLst>
              <a:gd name="adj" fmla="val 32324"/>
            </a:avLst>
          </a:prstGeom>
          <a:solidFill>
            <a:srgbClr val="0097B2"/>
          </a:solidFill>
          <a:ln>
            <a:noFill/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40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الفترة 3</a:t>
            </a:r>
            <a:endParaRPr lang="fr-MA" sz="4000" b="1" dirty="0">
              <a:solidFill>
                <a:prstClr val="white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4" name="Image 13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5FFBA39-F1A6-F572-421F-35553D52C2D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88255" y="7413974"/>
            <a:ext cx="3063526" cy="3063526"/>
          </a:xfrm>
          <a:prstGeom prst="rect">
            <a:avLst/>
          </a:prstGeom>
        </p:spPr>
      </p:pic>
      <p:pic>
        <p:nvPicPr>
          <p:cNvPr id="15" name="Image 1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27481252-6931-A99A-AF05-0FA2124BDBE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6425" y="7828525"/>
            <a:ext cx="2648975" cy="2648975"/>
          </a:xfrm>
          <a:prstGeom prst="rect">
            <a:avLst/>
          </a:prstGeom>
        </p:spPr>
      </p:pic>
      <p:pic>
        <p:nvPicPr>
          <p:cNvPr id="17" name="Image 16" descr="Une image contenant symbole, capture d’écran, conception&#10;&#10;Le contenu généré par l’IA peut être incorrect.">
            <a:extLst>
              <a:ext uri="{FF2B5EF4-FFF2-40B4-BE49-F238E27FC236}">
                <a16:creationId xmlns:a16="http://schemas.microsoft.com/office/drawing/2014/main" id="{195FDF21-CBDC-AD79-08C0-1C60C5891DC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66904" y="3783357"/>
            <a:ext cx="2539233" cy="2539233"/>
          </a:xfrm>
          <a:prstGeom prst="rect">
            <a:avLst/>
          </a:prstGeom>
        </p:spPr>
      </p:pic>
      <p:sp>
        <p:nvSpPr>
          <p:cNvPr id="13" name="TextBox 3">
            <a:extLst>
              <a:ext uri="{FF2B5EF4-FFF2-40B4-BE49-F238E27FC236}">
                <a16:creationId xmlns:a16="http://schemas.microsoft.com/office/drawing/2014/main" id="{91603CC8-916E-6FBF-A24D-27A1DA4DD6EC}"/>
              </a:ext>
            </a:extLst>
          </p:cNvPr>
          <p:cNvSpPr txBox="1"/>
          <p:nvPr/>
        </p:nvSpPr>
        <p:spPr>
          <a:xfrm>
            <a:off x="10894387" y="4305300"/>
            <a:ext cx="2642230" cy="123110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S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المستوى</a:t>
            </a:r>
          </a:p>
          <a:p>
            <a:pPr algn="ctr" defTabSz="685834"/>
            <a:r>
              <a:rPr lang="fr-MA" sz="40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</a:t>
            </a:r>
            <a:endParaRPr lang="en-US" sz="4000" b="1" dirty="0">
              <a:solidFill>
                <a:srgbClr val="1F497D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EACE2D-015E-B7EC-476F-459E862224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86AFFBD-AB31-112E-AE43-5B67F6168BBD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03BD3BA-D249-8EF9-31DD-8AADB7BE67FA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32F623EC-0B80-48F4-46C0-FC83857E0877}"/>
              </a:ext>
            </a:extLst>
          </p:cNvPr>
          <p:cNvSpPr txBox="1"/>
          <p:nvPr/>
        </p:nvSpPr>
        <p:spPr>
          <a:xfrm>
            <a:off x="3371010" y="4266210"/>
            <a:ext cx="7220790" cy="49629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00" rtl="1">
              <a:lnSpc>
                <a:spcPts val="3026"/>
              </a:lnSpc>
              <a:defRPr/>
            </a:pPr>
            <a:r>
              <a:rPr lang="ar-MA" sz="5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قصة عدد : العدد 6</a:t>
            </a:r>
            <a:endParaRPr lang="en-US" sz="54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C2E63F76-A0FB-495A-0AA7-A1E1B8E1DAA1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11099"/>
              </a:lnSpc>
            </a:pPr>
            <a:r>
              <a:rPr lang="ar-M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8D498439-A3DF-0524-D425-F3DA6BD968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22" name="Image 21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3D692949-8BD7-7CA3-D590-E030679E6C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82203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35F251-751E-E836-1B95-C4F76A0366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18EFA49-8C16-0CC5-0BB4-018508079318}"/>
              </a:ext>
            </a:extLst>
          </p:cNvPr>
          <p:cNvSpPr/>
          <p:nvPr/>
        </p:nvSpPr>
        <p:spPr>
          <a:xfrm>
            <a:off x="-1" y="3001341"/>
            <a:ext cx="13716001" cy="7285658"/>
          </a:xfrm>
          <a:prstGeom prst="rect">
            <a:avLst/>
          </a:prstGeom>
          <a:solidFill>
            <a:srgbClr val="02BDC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AB69452C-C47E-2CBB-E603-27DFC080FDD8}"/>
              </a:ext>
            </a:extLst>
          </p:cNvPr>
          <p:cNvSpPr/>
          <p:nvPr/>
        </p:nvSpPr>
        <p:spPr>
          <a:xfrm>
            <a:off x="275854" y="3238500"/>
            <a:ext cx="13164293" cy="6781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3FF60E8-3BCE-2B96-9D7E-50EB31299F44}"/>
              </a:ext>
            </a:extLst>
          </p:cNvPr>
          <p:cNvSpPr/>
          <p:nvPr/>
        </p:nvSpPr>
        <p:spPr>
          <a:xfrm>
            <a:off x="-1" y="740647"/>
            <a:ext cx="13716001" cy="213831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0A52DFE-2E79-7796-1803-6A7407720D10}"/>
              </a:ext>
            </a:extLst>
          </p:cNvPr>
          <p:cNvSpPr txBox="1"/>
          <p:nvPr/>
        </p:nvSpPr>
        <p:spPr>
          <a:xfrm>
            <a:off x="0" y="863026"/>
            <a:ext cx="12439618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من يريد أن يحكي لنا قصة عن العدد 6 بنفس الطريقة التي رأيناها.</a:t>
            </a:r>
          </a:p>
          <a:p>
            <a:pPr marL="457200" marR="0" lvl="1" indent="-4572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يحرص الأستاذ(ة) على إعطاء الفرصة لأكبر عدد من المتعلمين ويشجعهم على المشاركة ولو باللغة الأم.</a:t>
            </a:r>
          </a:p>
          <a:p>
            <a:pPr marL="457200" marR="0" lvl="1" indent="-4572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تشجيع المتعلمين على إنتاج وضعيات مسائل بسيطة: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كان عندي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ثلاث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قصص اشترى لي أبي ثلاث قصص جديدة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كم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أصبح لدي من قصة، لعبت مع أصدقائي لعبة الكلل وكان عندي أربع كلل وفزت بكلتين كم كلة أصبحت عندي، أعطاني أبي 4 دراهم وأعطتني أمي درهمين كم درهما أصبح عندي... </a:t>
            </a:r>
          </a:p>
          <a:p>
            <a:pPr marL="457200" marR="0" lvl="1" indent="-4572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يتم الحديث أيضا عن سابق العدد ولاحقه : أنا العدد 6 يسبقني في ترتيب الأعداد العدد 5 و يلحقني أو يليني العدد 7 ...</a:t>
            </a:r>
          </a:p>
        </p:txBody>
      </p:sp>
      <p:sp>
        <p:nvSpPr>
          <p:cNvPr id="3" name="Freeform 8">
            <a:extLst>
              <a:ext uri="{FF2B5EF4-FFF2-40B4-BE49-F238E27FC236}">
                <a16:creationId xmlns:a16="http://schemas.microsoft.com/office/drawing/2014/main" id="{602C540E-E6C0-5F95-FCAA-C22BD3EF085F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13" name="Tableau 12">
            <a:extLst>
              <a:ext uri="{FF2B5EF4-FFF2-40B4-BE49-F238E27FC236}">
                <a16:creationId xmlns:a16="http://schemas.microsoft.com/office/drawing/2014/main" id="{C6AFE410-D45B-E586-C23F-E1AEAC8B46B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657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3886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2BDC9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" name="Image 3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799C1D99-D65F-9D96-6472-9F3344244E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0400" y="4533900"/>
            <a:ext cx="6755198" cy="4503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653207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86552B-D09F-1E52-18F2-44F9906F53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36C8619-49CE-E3CD-2915-34EA9BCD19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27A00D05-5D7A-CDDF-6312-31BA432C3368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64B43CFE-4F97-345F-908D-CA19E853F8AB}"/>
              </a:ext>
            </a:extLst>
          </p:cNvPr>
          <p:cNvSpPr txBox="1"/>
          <p:nvPr/>
        </p:nvSpPr>
        <p:spPr>
          <a:xfrm>
            <a:off x="1441490" y="4266210"/>
            <a:ext cx="10744200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00" rtl="1">
              <a:defRPr/>
            </a:pPr>
            <a:r>
              <a:rPr lang="ar-MA" sz="54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إكمال متسلسلة منطقية حسب خاصيتي الحجم والاتجاه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5BE51A30-354A-19B9-C336-9B908067F1A4}"/>
              </a:ext>
            </a:extLst>
          </p:cNvPr>
          <p:cNvSpPr txBox="1"/>
          <p:nvPr/>
        </p:nvSpPr>
        <p:spPr>
          <a:xfrm>
            <a:off x="3870366" y="2781300"/>
            <a:ext cx="5886448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783" rtl="1"/>
            <a:r>
              <a:rPr lang="ar-MA" sz="7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التفكير المنطقي</a:t>
            </a:r>
            <a:endParaRPr lang="fr-FR" sz="7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B84CDE6B-6DB4-CFA9-29A9-D7FB556EAD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6B412981-112B-6EAB-525B-BE9ADBDD0B2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2665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4C47A56-C640-D5C5-A096-8B79B7470C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78C016C-8BAE-D0F4-469A-6EEE9DBE5BAA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4033B49F-6A0D-A5F3-04E3-00225BD58A44}"/>
              </a:ext>
            </a:extLst>
          </p:cNvPr>
          <p:cNvSpPr/>
          <p:nvPr/>
        </p:nvSpPr>
        <p:spPr>
          <a:xfrm>
            <a:off x="275852" y="2661844"/>
            <a:ext cx="13164293" cy="7262893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53BA468F-EE89-4DB3-45F4-9DC6784BA0DD}"/>
              </a:ext>
            </a:extLst>
          </p:cNvPr>
          <p:cNvSpPr/>
          <p:nvPr/>
        </p:nvSpPr>
        <p:spPr>
          <a:xfrm>
            <a:off x="-1" y="644346"/>
            <a:ext cx="13716001" cy="184989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2E4D051-29A7-1E73-67A7-B9F93C8A9120}"/>
              </a:ext>
            </a:extLst>
          </p:cNvPr>
          <p:cNvSpPr txBox="1"/>
          <p:nvPr/>
        </p:nvSpPr>
        <p:spPr>
          <a:xfrm>
            <a:off x="-2" y="863026"/>
            <a:ext cx="12439620" cy="8887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سنعود من جديد لنبني معا متسلسلات منطقية باستخدام الأشكال الهندسية باعتماد خاصيتي الحجم والاتجاه لكن هذه المرة معا. لاحظوا معي كيف. انتبهوا جيدا لأنكم ستفعلون مثلي.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D1BF20E2-18F6-5619-848F-EADA5835793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68532056-3427-5D09-E91B-5326196E90D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5277" y="2780471"/>
            <a:ext cx="6755198" cy="4503465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449B0B68-E77C-FACE-7D13-C8BDB575D05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39758" y="7353300"/>
            <a:ext cx="2566236" cy="2391661"/>
          </a:xfrm>
          <a:prstGeom prst="rect">
            <a:avLst/>
          </a:prstGeom>
        </p:spPr>
      </p:pic>
      <p:sp>
        <p:nvSpPr>
          <p:cNvPr id="5" name="Freeform 8">
            <a:extLst>
              <a:ext uri="{FF2B5EF4-FFF2-40B4-BE49-F238E27FC236}">
                <a16:creationId xmlns:a16="http://schemas.microsoft.com/office/drawing/2014/main" id="{637574E5-C127-F050-5CD9-0A1F5067F631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02031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88F56C-42A5-3931-34EF-F7502F4729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1D4A40F-8A22-118F-B569-17BB5754F719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A85B4B5-0ABE-6D17-2998-88171A8506CB}"/>
              </a:ext>
            </a:extLst>
          </p:cNvPr>
          <p:cNvSpPr/>
          <p:nvPr/>
        </p:nvSpPr>
        <p:spPr>
          <a:xfrm>
            <a:off x="275854" y="2644968"/>
            <a:ext cx="13164293" cy="7299132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22B1154-62CF-A929-3341-241B3C27A3AA}"/>
              </a:ext>
            </a:extLst>
          </p:cNvPr>
          <p:cNvSpPr/>
          <p:nvPr/>
        </p:nvSpPr>
        <p:spPr>
          <a:xfrm>
            <a:off x="-1" y="644346"/>
            <a:ext cx="13716001" cy="184989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80711C7-3A4C-4F5F-FDEA-36208AF709DA}"/>
              </a:ext>
            </a:extLst>
          </p:cNvPr>
          <p:cNvSpPr txBox="1"/>
          <p:nvPr/>
        </p:nvSpPr>
        <p:spPr>
          <a:xfrm>
            <a:off x="1905000" y="863026"/>
            <a:ext cx="10534617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يبني الأستاذ(ة) هذه المتسلسلة المنطقية باستخدام بطاقات الأشكال.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يقرأ الأستاذ(ة) المتسلسلة بالترتيب معتمدا معيار الاتجاه : مستطيل كبير عمودي – مستطيل صغير أفقي – مستطيل كبير عمودي...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يدعو الأستاذ(ة) أحد المتعلمين لقراءتها.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يدعو الأستاذ(ة) أحد المتعلمين لإعادة بناء وقراءة نفس المتسلسلة. 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0E94D937-00FE-1780-E16E-D311C2038CD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7F64EB04-9B35-34E0-E22A-CD613B012283}"/>
              </a:ext>
            </a:extLst>
          </p:cNvPr>
          <p:cNvSpPr/>
          <p:nvPr/>
        </p:nvSpPr>
        <p:spPr>
          <a:xfrm>
            <a:off x="802570" y="5143500"/>
            <a:ext cx="1143000" cy="25908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4B598303-00E5-E15D-F8B2-A6786464E678}"/>
              </a:ext>
            </a:extLst>
          </p:cNvPr>
          <p:cNvSpPr/>
          <p:nvPr/>
        </p:nvSpPr>
        <p:spPr>
          <a:xfrm rot="5400000">
            <a:off x="2788348" y="6592413"/>
            <a:ext cx="606136" cy="1670709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2" name="Connecteur droit avec flèche 1">
            <a:extLst>
              <a:ext uri="{FF2B5EF4-FFF2-40B4-BE49-F238E27FC236}">
                <a16:creationId xmlns:a16="http://schemas.microsoft.com/office/drawing/2014/main" id="{56F91B01-E16F-96EB-CF94-4162FC496DA8}"/>
              </a:ext>
            </a:extLst>
          </p:cNvPr>
          <p:cNvCxnSpPr>
            <a:cxnSpLocks/>
          </p:cNvCxnSpPr>
          <p:nvPr/>
        </p:nvCxnSpPr>
        <p:spPr>
          <a:xfrm flipV="1">
            <a:off x="685800" y="7810500"/>
            <a:ext cx="12614564" cy="15240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Rectangle 4">
            <a:extLst>
              <a:ext uri="{FF2B5EF4-FFF2-40B4-BE49-F238E27FC236}">
                <a16:creationId xmlns:a16="http://schemas.microsoft.com/office/drawing/2014/main" id="{D132C863-10C7-DC72-A11C-8D674F53907C}"/>
              </a:ext>
            </a:extLst>
          </p:cNvPr>
          <p:cNvSpPr/>
          <p:nvPr/>
        </p:nvSpPr>
        <p:spPr>
          <a:xfrm>
            <a:off x="11658600" y="5049982"/>
            <a:ext cx="1143000" cy="25908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B4D05F04-8EE9-AC53-9991-7A7579AFF686}"/>
              </a:ext>
            </a:extLst>
          </p:cNvPr>
          <p:cNvSpPr/>
          <p:nvPr/>
        </p:nvSpPr>
        <p:spPr>
          <a:xfrm>
            <a:off x="8052954" y="5095220"/>
            <a:ext cx="1143000" cy="25908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D5B0BA0-45AF-64E7-246F-425132433608}"/>
              </a:ext>
            </a:extLst>
          </p:cNvPr>
          <p:cNvSpPr/>
          <p:nvPr/>
        </p:nvSpPr>
        <p:spPr>
          <a:xfrm rot="5400000">
            <a:off x="10124209" y="6530280"/>
            <a:ext cx="606136" cy="1670709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2E0C3B33-CFCE-9CA5-FFC0-CB395130187C}"/>
              </a:ext>
            </a:extLst>
          </p:cNvPr>
          <p:cNvSpPr/>
          <p:nvPr/>
        </p:nvSpPr>
        <p:spPr>
          <a:xfrm>
            <a:off x="4350083" y="5129644"/>
            <a:ext cx="1143000" cy="25908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A41368E-CBCE-84B9-B8DF-C8DA0A20C1EE}"/>
              </a:ext>
            </a:extLst>
          </p:cNvPr>
          <p:cNvSpPr/>
          <p:nvPr/>
        </p:nvSpPr>
        <p:spPr>
          <a:xfrm rot="5400000">
            <a:off x="6420972" y="6592414"/>
            <a:ext cx="606136" cy="1670709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4436775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88F56C-42A5-3931-34EF-F7502F4729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1D4A40F-8A22-118F-B569-17BB5754F719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A85B4B5-0ABE-6D17-2998-88171A8506CB}"/>
              </a:ext>
            </a:extLst>
          </p:cNvPr>
          <p:cNvSpPr/>
          <p:nvPr/>
        </p:nvSpPr>
        <p:spPr>
          <a:xfrm>
            <a:off x="275852" y="3009900"/>
            <a:ext cx="13164293" cy="6934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22B1154-62CF-A929-3341-241B3C27A3AA}"/>
              </a:ext>
            </a:extLst>
          </p:cNvPr>
          <p:cNvSpPr/>
          <p:nvPr/>
        </p:nvSpPr>
        <p:spPr>
          <a:xfrm>
            <a:off x="-1" y="644346"/>
            <a:ext cx="13716001" cy="219604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80711C7-3A4C-4F5F-FDEA-36208AF709DA}"/>
              </a:ext>
            </a:extLst>
          </p:cNvPr>
          <p:cNvSpPr txBox="1"/>
          <p:nvPr/>
        </p:nvSpPr>
        <p:spPr>
          <a:xfrm>
            <a:off x="1965676" y="719893"/>
            <a:ext cx="10534617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يبني الأستاذ(ة) هذه المتسلسلة المنطقية باستخدام بطاقات الأشكال.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يقرأ الأستاذ(ة) المتسلسلة بالترتيب معتمدا معيار الاتجاه : مثلث صغير نحو الأعلى– مثلث كبير نحو الأسفل– مثلث صغير نحو الأعلى...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يثير الأستاذ(ة) انتباه المتعلمين إلى رأس المثلث.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يدعو الأستاذ(ة) أحد المتعلمين لقراءتها.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يدعو الأستاذ(ة) أحد المتعلمين لإعادة بناء وقراءة نفس المتسلسلة. 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0E94D937-00FE-1780-E16E-D311C2038CD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" name="Triangle isocèle 1">
            <a:extLst>
              <a:ext uri="{FF2B5EF4-FFF2-40B4-BE49-F238E27FC236}">
                <a16:creationId xmlns:a16="http://schemas.microsoft.com/office/drawing/2014/main" id="{1059E488-E6B4-869A-BEBF-B8D994688DD8}"/>
              </a:ext>
            </a:extLst>
          </p:cNvPr>
          <p:cNvSpPr/>
          <p:nvPr/>
        </p:nvSpPr>
        <p:spPr>
          <a:xfrm>
            <a:off x="2867308" y="6186590"/>
            <a:ext cx="606581" cy="970530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Triangle isocèle 4">
            <a:extLst>
              <a:ext uri="{FF2B5EF4-FFF2-40B4-BE49-F238E27FC236}">
                <a16:creationId xmlns:a16="http://schemas.microsoft.com/office/drawing/2014/main" id="{43DE714F-7B3C-A1DC-E7E0-0B87A460C727}"/>
              </a:ext>
            </a:extLst>
          </p:cNvPr>
          <p:cNvSpPr/>
          <p:nvPr/>
        </p:nvSpPr>
        <p:spPr>
          <a:xfrm rot="10800000">
            <a:off x="3572077" y="5300165"/>
            <a:ext cx="1143000" cy="1828800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Ellipse 28">
            <a:extLst>
              <a:ext uri="{FF2B5EF4-FFF2-40B4-BE49-F238E27FC236}">
                <a16:creationId xmlns:a16="http://schemas.microsoft.com/office/drawing/2014/main" id="{50070D9E-F7E4-4A41-7CD2-36F19ECD194F}"/>
              </a:ext>
            </a:extLst>
          </p:cNvPr>
          <p:cNvSpPr/>
          <p:nvPr/>
        </p:nvSpPr>
        <p:spPr>
          <a:xfrm rot="10800000">
            <a:off x="4108495" y="7123013"/>
            <a:ext cx="70163" cy="6821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4" name="Connecteur droit avec flèche 3">
            <a:extLst>
              <a:ext uri="{FF2B5EF4-FFF2-40B4-BE49-F238E27FC236}">
                <a16:creationId xmlns:a16="http://schemas.microsoft.com/office/drawing/2014/main" id="{6F89E5A1-6927-B802-D59B-0849439F8C9F}"/>
              </a:ext>
            </a:extLst>
          </p:cNvPr>
          <p:cNvCxnSpPr>
            <a:cxnSpLocks/>
          </p:cNvCxnSpPr>
          <p:nvPr/>
        </p:nvCxnSpPr>
        <p:spPr>
          <a:xfrm flipV="1">
            <a:off x="2667000" y="7551580"/>
            <a:ext cx="7924800" cy="2100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Ellipse 6">
            <a:extLst>
              <a:ext uri="{FF2B5EF4-FFF2-40B4-BE49-F238E27FC236}">
                <a16:creationId xmlns:a16="http://schemas.microsoft.com/office/drawing/2014/main" id="{BD0208CD-5776-387C-3E91-76FD7CC1E34D}"/>
              </a:ext>
            </a:extLst>
          </p:cNvPr>
          <p:cNvSpPr/>
          <p:nvPr/>
        </p:nvSpPr>
        <p:spPr>
          <a:xfrm rot="10800000">
            <a:off x="3135516" y="6160756"/>
            <a:ext cx="70163" cy="6821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Triangle isocèle 15">
            <a:extLst>
              <a:ext uri="{FF2B5EF4-FFF2-40B4-BE49-F238E27FC236}">
                <a16:creationId xmlns:a16="http://schemas.microsoft.com/office/drawing/2014/main" id="{B9F31A7C-4088-FEA1-6A2B-4CBCE0C1A5E7}"/>
              </a:ext>
            </a:extLst>
          </p:cNvPr>
          <p:cNvSpPr/>
          <p:nvPr/>
        </p:nvSpPr>
        <p:spPr>
          <a:xfrm>
            <a:off x="4652559" y="6220697"/>
            <a:ext cx="606581" cy="970530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0" name="Triangle isocèle 29">
            <a:extLst>
              <a:ext uri="{FF2B5EF4-FFF2-40B4-BE49-F238E27FC236}">
                <a16:creationId xmlns:a16="http://schemas.microsoft.com/office/drawing/2014/main" id="{5E7FDCE2-CCD2-43C5-6024-2C997179D5C8}"/>
              </a:ext>
            </a:extLst>
          </p:cNvPr>
          <p:cNvSpPr/>
          <p:nvPr/>
        </p:nvSpPr>
        <p:spPr>
          <a:xfrm rot="10800000">
            <a:off x="5357328" y="5334272"/>
            <a:ext cx="1143000" cy="1828800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Ellipse 30">
            <a:extLst>
              <a:ext uri="{FF2B5EF4-FFF2-40B4-BE49-F238E27FC236}">
                <a16:creationId xmlns:a16="http://schemas.microsoft.com/office/drawing/2014/main" id="{938D47F8-130A-DFFF-95BA-0A4C2936D257}"/>
              </a:ext>
            </a:extLst>
          </p:cNvPr>
          <p:cNvSpPr/>
          <p:nvPr/>
        </p:nvSpPr>
        <p:spPr>
          <a:xfrm rot="10800000">
            <a:off x="5893746" y="7157120"/>
            <a:ext cx="70163" cy="6821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Ellipse 31">
            <a:extLst>
              <a:ext uri="{FF2B5EF4-FFF2-40B4-BE49-F238E27FC236}">
                <a16:creationId xmlns:a16="http://schemas.microsoft.com/office/drawing/2014/main" id="{39AD1CA0-8056-9F70-8BD1-139589A84989}"/>
              </a:ext>
            </a:extLst>
          </p:cNvPr>
          <p:cNvSpPr/>
          <p:nvPr/>
        </p:nvSpPr>
        <p:spPr>
          <a:xfrm rot="10800000">
            <a:off x="4920767" y="6194863"/>
            <a:ext cx="70163" cy="6821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Triangle isocèle 32">
            <a:extLst>
              <a:ext uri="{FF2B5EF4-FFF2-40B4-BE49-F238E27FC236}">
                <a16:creationId xmlns:a16="http://schemas.microsoft.com/office/drawing/2014/main" id="{9144AB63-B0A5-A421-CCC4-C9EAA465A599}"/>
              </a:ext>
            </a:extLst>
          </p:cNvPr>
          <p:cNvSpPr/>
          <p:nvPr/>
        </p:nvSpPr>
        <p:spPr>
          <a:xfrm>
            <a:off x="6528355" y="6246531"/>
            <a:ext cx="606581" cy="970530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Triangle isocèle 33">
            <a:extLst>
              <a:ext uri="{FF2B5EF4-FFF2-40B4-BE49-F238E27FC236}">
                <a16:creationId xmlns:a16="http://schemas.microsoft.com/office/drawing/2014/main" id="{4A696EFD-BDAC-5E32-3D77-42839F97BA45}"/>
              </a:ext>
            </a:extLst>
          </p:cNvPr>
          <p:cNvSpPr/>
          <p:nvPr/>
        </p:nvSpPr>
        <p:spPr>
          <a:xfrm rot="10800000">
            <a:off x="7233124" y="5360106"/>
            <a:ext cx="1143000" cy="1828800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" name="Ellipse 34">
            <a:extLst>
              <a:ext uri="{FF2B5EF4-FFF2-40B4-BE49-F238E27FC236}">
                <a16:creationId xmlns:a16="http://schemas.microsoft.com/office/drawing/2014/main" id="{F928A574-C0EA-843A-24BE-B7D2EC85E04E}"/>
              </a:ext>
            </a:extLst>
          </p:cNvPr>
          <p:cNvSpPr/>
          <p:nvPr/>
        </p:nvSpPr>
        <p:spPr>
          <a:xfrm rot="10800000">
            <a:off x="7769542" y="7182954"/>
            <a:ext cx="70163" cy="6821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6" name="Ellipse 35">
            <a:extLst>
              <a:ext uri="{FF2B5EF4-FFF2-40B4-BE49-F238E27FC236}">
                <a16:creationId xmlns:a16="http://schemas.microsoft.com/office/drawing/2014/main" id="{12189079-453C-E6B6-E7C7-670A2E5A9AE8}"/>
              </a:ext>
            </a:extLst>
          </p:cNvPr>
          <p:cNvSpPr/>
          <p:nvPr/>
        </p:nvSpPr>
        <p:spPr>
          <a:xfrm rot="10800000">
            <a:off x="6796563" y="6220697"/>
            <a:ext cx="70163" cy="6821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Triangle isocèle 36">
            <a:extLst>
              <a:ext uri="{FF2B5EF4-FFF2-40B4-BE49-F238E27FC236}">
                <a16:creationId xmlns:a16="http://schemas.microsoft.com/office/drawing/2014/main" id="{7ABF32BA-E25C-57B0-80E5-E2359BEB41C7}"/>
              </a:ext>
            </a:extLst>
          </p:cNvPr>
          <p:cNvSpPr/>
          <p:nvPr/>
        </p:nvSpPr>
        <p:spPr>
          <a:xfrm>
            <a:off x="8439231" y="6199690"/>
            <a:ext cx="606581" cy="970530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8" name="Triangle isocèle 37">
            <a:extLst>
              <a:ext uri="{FF2B5EF4-FFF2-40B4-BE49-F238E27FC236}">
                <a16:creationId xmlns:a16="http://schemas.microsoft.com/office/drawing/2014/main" id="{94025FA4-21FC-C379-7D36-24D64811F43D}"/>
              </a:ext>
            </a:extLst>
          </p:cNvPr>
          <p:cNvSpPr/>
          <p:nvPr/>
        </p:nvSpPr>
        <p:spPr>
          <a:xfrm rot="10800000">
            <a:off x="9144000" y="5313265"/>
            <a:ext cx="1143000" cy="1828800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9" name="Ellipse 38">
            <a:extLst>
              <a:ext uri="{FF2B5EF4-FFF2-40B4-BE49-F238E27FC236}">
                <a16:creationId xmlns:a16="http://schemas.microsoft.com/office/drawing/2014/main" id="{7C5552E8-0247-D702-15DD-A0E8E4F58ECA}"/>
              </a:ext>
            </a:extLst>
          </p:cNvPr>
          <p:cNvSpPr/>
          <p:nvPr/>
        </p:nvSpPr>
        <p:spPr>
          <a:xfrm rot="10800000">
            <a:off x="9680418" y="7136113"/>
            <a:ext cx="70163" cy="6821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0" name="Ellipse 39">
            <a:extLst>
              <a:ext uri="{FF2B5EF4-FFF2-40B4-BE49-F238E27FC236}">
                <a16:creationId xmlns:a16="http://schemas.microsoft.com/office/drawing/2014/main" id="{DE9D95D5-D9DF-76A6-4E18-3B9458937CB9}"/>
              </a:ext>
            </a:extLst>
          </p:cNvPr>
          <p:cNvSpPr/>
          <p:nvPr/>
        </p:nvSpPr>
        <p:spPr>
          <a:xfrm rot="10800000">
            <a:off x="8707439" y="6173856"/>
            <a:ext cx="70163" cy="6821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62020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3B9DEC-1B0C-38DC-7884-6426583957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8F15A784-4DB5-6F32-7956-088F3EDE6BD5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5FBDAFA-1356-0A97-26EA-AD06485551C4}"/>
              </a:ext>
            </a:extLst>
          </p:cNvPr>
          <p:cNvSpPr/>
          <p:nvPr/>
        </p:nvSpPr>
        <p:spPr>
          <a:xfrm>
            <a:off x="275852" y="3009900"/>
            <a:ext cx="13164293" cy="6934199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1B6C9FB-F4A1-0D98-5B20-2F23F87DDBAB}"/>
              </a:ext>
            </a:extLst>
          </p:cNvPr>
          <p:cNvSpPr/>
          <p:nvPr/>
        </p:nvSpPr>
        <p:spPr>
          <a:xfrm>
            <a:off x="-1" y="644346"/>
            <a:ext cx="13716001" cy="2196048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D8069C4F-9E87-0DC1-2BFB-DF376C020511}"/>
              </a:ext>
            </a:extLst>
          </p:cNvPr>
          <p:cNvSpPr txBox="1"/>
          <p:nvPr/>
        </p:nvSpPr>
        <p:spPr>
          <a:xfrm>
            <a:off x="1965676" y="719893"/>
            <a:ext cx="10534617" cy="20159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يبني الأستاذ(ة) هذه المتسلسلة المنطقية باستخدام بطاقات الأشكال.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يقرأ الأستاذ(ة) المتسلسلة بالترتيب معتمدا معيار الاتجاه : مثلث صغير نحو اليسار– مثلث كبير نحو اليمين– مثلث صغير نحو اليسار...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يثير الأستاذ(ة) انتباه المتعلمين إلى رأس المثلث.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يدعو الأستاذ(ة) أحد المتعلمين لقراءتها.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يدعو الأستاذ(ة) أحد المتعلمين لإعادة بناء وقراءة نفس المتسلسلة. 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A380F69A-8357-378E-3750-66A3CE0401F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" name="Triangle isocèle 1">
            <a:extLst>
              <a:ext uri="{FF2B5EF4-FFF2-40B4-BE49-F238E27FC236}">
                <a16:creationId xmlns:a16="http://schemas.microsoft.com/office/drawing/2014/main" id="{AA98B805-661B-F5E9-B42F-15478C04930C}"/>
              </a:ext>
            </a:extLst>
          </p:cNvPr>
          <p:cNvSpPr/>
          <p:nvPr/>
        </p:nvSpPr>
        <p:spPr>
          <a:xfrm rot="16040089">
            <a:off x="1372661" y="6293040"/>
            <a:ext cx="606581" cy="970530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Triangle isocèle 4">
            <a:extLst>
              <a:ext uri="{FF2B5EF4-FFF2-40B4-BE49-F238E27FC236}">
                <a16:creationId xmlns:a16="http://schemas.microsoft.com/office/drawing/2014/main" id="{ECEEC915-1CE2-0191-3D8E-1CC360401A54}"/>
              </a:ext>
            </a:extLst>
          </p:cNvPr>
          <p:cNvSpPr/>
          <p:nvPr/>
        </p:nvSpPr>
        <p:spPr>
          <a:xfrm rot="5400000">
            <a:off x="2793548" y="5828823"/>
            <a:ext cx="1143000" cy="1828800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Ellipse 28">
            <a:extLst>
              <a:ext uri="{FF2B5EF4-FFF2-40B4-BE49-F238E27FC236}">
                <a16:creationId xmlns:a16="http://schemas.microsoft.com/office/drawing/2014/main" id="{66746DD8-0C70-B428-73EE-E0C481C0A64D}"/>
              </a:ext>
            </a:extLst>
          </p:cNvPr>
          <p:cNvSpPr/>
          <p:nvPr/>
        </p:nvSpPr>
        <p:spPr>
          <a:xfrm rot="5400000">
            <a:off x="4246948" y="6717480"/>
            <a:ext cx="70163" cy="6821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4" name="Connecteur droit avec flèche 3">
            <a:extLst>
              <a:ext uri="{FF2B5EF4-FFF2-40B4-BE49-F238E27FC236}">
                <a16:creationId xmlns:a16="http://schemas.microsoft.com/office/drawing/2014/main" id="{D5CF44DA-3563-54ED-0627-F240EECACAC2}"/>
              </a:ext>
            </a:extLst>
          </p:cNvPr>
          <p:cNvCxnSpPr>
            <a:cxnSpLocks/>
          </p:cNvCxnSpPr>
          <p:nvPr/>
        </p:nvCxnSpPr>
        <p:spPr>
          <a:xfrm>
            <a:off x="1143000" y="7551580"/>
            <a:ext cx="115062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Ellipse 6">
            <a:extLst>
              <a:ext uri="{FF2B5EF4-FFF2-40B4-BE49-F238E27FC236}">
                <a16:creationId xmlns:a16="http://schemas.microsoft.com/office/drawing/2014/main" id="{9A4D9E74-4E99-7DB8-3574-F72BF948497F}"/>
              </a:ext>
            </a:extLst>
          </p:cNvPr>
          <p:cNvSpPr/>
          <p:nvPr/>
        </p:nvSpPr>
        <p:spPr>
          <a:xfrm rot="5400000">
            <a:off x="1142026" y="6773228"/>
            <a:ext cx="70163" cy="6821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Triangle isocèle 13">
            <a:extLst>
              <a:ext uri="{FF2B5EF4-FFF2-40B4-BE49-F238E27FC236}">
                <a16:creationId xmlns:a16="http://schemas.microsoft.com/office/drawing/2014/main" id="{F7D409EA-3AC1-5AE7-10F9-BE1CEB78AE2D}"/>
              </a:ext>
            </a:extLst>
          </p:cNvPr>
          <p:cNvSpPr/>
          <p:nvPr/>
        </p:nvSpPr>
        <p:spPr>
          <a:xfrm rot="16040089">
            <a:off x="4817933" y="6255826"/>
            <a:ext cx="606581" cy="970530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Triangle isocèle 16">
            <a:extLst>
              <a:ext uri="{FF2B5EF4-FFF2-40B4-BE49-F238E27FC236}">
                <a16:creationId xmlns:a16="http://schemas.microsoft.com/office/drawing/2014/main" id="{89F0C0DD-1AEF-C047-C5E6-E5A44FF354D9}"/>
              </a:ext>
            </a:extLst>
          </p:cNvPr>
          <p:cNvSpPr/>
          <p:nvPr/>
        </p:nvSpPr>
        <p:spPr>
          <a:xfrm rot="5400000">
            <a:off x="6238820" y="5791609"/>
            <a:ext cx="1143000" cy="1828800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Ellipse 17">
            <a:extLst>
              <a:ext uri="{FF2B5EF4-FFF2-40B4-BE49-F238E27FC236}">
                <a16:creationId xmlns:a16="http://schemas.microsoft.com/office/drawing/2014/main" id="{A000E88A-DA06-8672-ABF9-C247E7D0076A}"/>
              </a:ext>
            </a:extLst>
          </p:cNvPr>
          <p:cNvSpPr/>
          <p:nvPr/>
        </p:nvSpPr>
        <p:spPr>
          <a:xfrm rot="5400000">
            <a:off x="7692220" y="6680266"/>
            <a:ext cx="70163" cy="6821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Ellipse 18">
            <a:extLst>
              <a:ext uri="{FF2B5EF4-FFF2-40B4-BE49-F238E27FC236}">
                <a16:creationId xmlns:a16="http://schemas.microsoft.com/office/drawing/2014/main" id="{303326F9-A21D-5E78-2A7E-72E0A1DB838D}"/>
              </a:ext>
            </a:extLst>
          </p:cNvPr>
          <p:cNvSpPr/>
          <p:nvPr/>
        </p:nvSpPr>
        <p:spPr>
          <a:xfrm rot="5400000">
            <a:off x="4587298" y="6736014"/>
            <a:ext cx="70163" cy="6821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Triangle isocèle 19">
            <a:extLst>
              <a:ext uri="{FF2B5EF4-FFF2-40B4-BE49-F238E27FC236}">
                <a16:creationId xmlns:a16="http://schemas.microsoft.com/office/drawing/2014/main" id="{D77A8837-E5F1-B6FD-AA0F-B75E58CB81CC}"/>
              </a:ext>
            </a:extLst>
          </p:cNvPr>
          <p:cNvSpPr/>
          <p:nvPr/>
        </p:nvSpPr>
        <p:spPr>
          <a:xfrm rot="16040089">
            <a:off x="8308729" y="6204868"/>
            <a:ext cx="606581" cy="970530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Triangle isocèle 20">
            <a:extLst>
              <a:ext uri="{FF2B5EF4-FFF2-40B4-BE49-F238E27FC236}">
                <a16:creationId xmlns:a16="http://schemas.microsoft.com/office/drawing/2014/main" id="{ADA004D3-9B06-9F6E-0807-F0E560CAB3A1}"/>
              </a:ext>
            </a:extLst>
          </p:cNvPr>
          <p:cNvSpPr/>
          <p:nvPr/>
        </p:nvSpPr>
        <p:spPr>
          <a:xfrm rot="5400000">
            <a:off x="9729616" y="5740651"/>
            <a:ext cx="1143000" cy="1828800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Ellipse 21">
            <a:extLst>
              <a:ext uri="{FF2B5EF4-FFF2-40B4-BE49-F238E27FC236}">
                <a16:creationId xmlns:a16="http://schemas.microsoft.com/office/drawing/2014/main" id="{EC98DDE7-8C4F-9E41-6319-73FB10105B0F}"/>
              </a:ext>
            </a:extLst>
          </p:cNvPr>
          <p:cNvSpPr/>
          <p:nvPr/>
        </p:nvSpPr>
        <p:spPr>
          <a:xfrm rot="5400000">
            <a:off x="11183016" y="6629308"/>
            <a:ext cx="70163" cy="6821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Ellipse 23">
            <a:extLst>
              <a:ext uri="{FF2B5EF4-FFF2-40B4-BE49-F238E27FC236}">
                <a16:creationId xmlns:a16="http://schemas.microsoft.com/office/drawing/2014/main" id="{5020DBF1-C0D3-AB41-90DB-B26CD2039D56}"/>
              </a:ext>
            </a:extLst>
          </p:cNvPr>
          <p:cNvSpPr/>
          <p:nvPr/>
        </p:nvSpPr>
        <p:spPr>
          <a:xfrm rot="5400000">
            <a:off x="8078094" y="6685056"/>
            <a:ext cx="70163" cy="6821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5" name="Triangle isocèle 24">
            <a:extLst>
              <a:ext uri="{FF2B5EF4-FFF2-40B4-BE49-F238E27FC236}">
                <a16:creationId xmlns:a16="http://schemas.microsoft.com/office/drawing/2014/main" id="{D8474D50-F87C-3F4E-B853-0B435C8459E4}"/>
              </a:ext>
            </a:extLst>
          </p:cNvPr>
          <p:cNvSpPr/>
          <p:nvPr/>
        </p:nvSpPr>
        <p:spPr>
          <a:xfrm rot="16040089">
            <a:off x="11754001" y="6167654"/>
            <a:ext cx="606581" cy="970530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1" name="Ellipse 40">
            <a:extLst>
              <a:ext uri="{FF2B5EF4-FFF2-40B4-BE49-F238E27FC236}">
                <a16:creationId xmlns:a16="http://schemas.microsoft.com/office/drawing/2014/main" id="{1E6AB95D-0ECF-55A5-25BC-FB4477FADCE0}"/>
              </a:ext>
            </a:extLst>
          </p:cNvPr>
          <p:cNvSpPr/>
          <p:nvPr/>
        </p:nvSpPr>
        <p:spPr>
          <a:xfrm rot="5400000">
            <a:off x="11523366" y="6647842"/>
            <a:ext cx="70163" cy="68214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570367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830C56-1AA3-36CC-2542-39A841F2FE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5C8CD00-56B7-FF32-A483-C4C26FD5DE15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5689B88-BC5D-9BFF-6F09-6460171F81B6}"/>
              </a:ext>
            </a:extLst>
          </p:cNvPr>
          <p:cNvSpPr/>
          <p:nvPr/>
        </p:nvSpPr>
        <p:spPr>
          <a:xfrm>
            <a:off x="275852" y="2818327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79319CA-B8FE-0AC3-8EA2-97D49B50A029}"/>
              </a:ext>
            </a:extLst>
          </p:cNvPr>
          <p:cNvSpPr/>
          <p:nvPr/>
        </p:nvSpPr>
        <p:spPr>
          <a:xfrm>
            <a:off x="-1" y="644346"/>
            <a:ext cx="13716001" cy="184989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2A51C65-3492-C836-84ED-AD55B9C6AC0F}"/>
              </a:ext>
            </a:extLst>
          </p:cNvPr>
          <p:cNvSpPr txBox="1"/>
          <p:nvPr/>
        </p:nvSpPr>
        <p:spPr>
          <a:xfrm>
            <a:off x="838200" y="863026"/>
            <a:ext cx="11601417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ستعملون في مجموعات على إعادة بناء نفس المتسلسلات المنطقية باستعمال أشكالكم الهندسية.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المتسلسلة الأولى: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الأستاذ(ة) لتقديم التغذية الراجعة.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857813B9-104A-0661-C1DA-C07D377F012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7" name="Image 16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0B734062-CA8E-053E-D58D-5304FBAE86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9617" y="3391324"/>
            <a:ext cx="6736765" cy="380773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F7EC85B1-FDCA-F92B-861B-56BF796C58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7772057"/>
            <a:ext cx="4895685" cy="1347713"/>
          </a:xfrm>
          <a:prstGeom prst="rect">
            <a:avLst/>
          </a:prstGeom>
        </p:spPr>
      </p:pic>
      <p:sp>
        <p:nvSpPr>
          <p:cNvPr id="2" name="Freeform 8">
            <a:extLst>
              <a:ext uri="{FF2B5EF4-FFF2-40B4-BE49-F238E27FC236}">
                <a16:creationId xmlns:a16="http://schemas.microsoft.com/office/drawing/2014/main" id="{34625C29-138E-F2BB-4E24-85846A4E4E18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76168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5830C56-1AA3-36CC-2542-39A841F2FE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C5C8CD00-56B7-FF32-A483-C4C26FD5DE15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E5689B88-BC5D-9BFF-6F09-6460171F81B6}"/>
              </a:ext>
            </a:extLst>
          </p:cNvPr>
          <p:cNvSpPr/>
          <p:nvPr/>
        </p:nvSpPr>
        <p:spPr>
          <a:xfrm>
            <a:off x="275852" y="2818327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679319CA-B8FE-0AC3-8EA2-97D49B50A029}"/>
              </a:ext>
            </a:extLst>
          </p:cNvPr>
          <p:cNvSpPr/>
          <p:nvPr/>
        </p:nvSpPr>
        <p:spPr>
          <a:xfrm>
            <a:off x="-1" y="644346"/>
            <a:ext cx="13716001" cy="184989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2A51C65-3492-C836-84ED-AD55B9C6AC0F}"/>
              </a:ext>
            </a:extLst>
          </p:cNvPr>
          <p:cNvSpPr txBox="1"/>
          <p:nvPr/>
        </p:nvSpPr>
        <p:spPr>
          <a:xfrm>
            <a:off x="838200" y="863026"/>
            <a:ext cx="11601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المتسلسلة الثانية: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الأستاذ(ة) لتقديم التغذية الراجعة.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857813B9-104A-0661-C1DA-C07D377F012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7" name="Image 16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0B734062-CA8E-053E-D58D-5304FBAE869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9617" y="3391324"/>
            <a:ext cx="6736765" cy="3807736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315521D3-F1A7-9D97-70C2-551679C18D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3400" y="7555670"/>
            <a:ext cx="4876800" cy="1530627"/>
          </a:xfrm>
          <a:prstGeom prst="rect">
            <a:avLst/>
          </a:prstGeom>
        </p:spPr>
      </p:pic>
      <p:sp>
        <p:nvSpPr>
          <p:cNvPr id="2" name="Freeform 8">
            <a:extLst>
              <a:ext uri="{FF2B5EF4-FFF2-40B4-BE49-F238E27FC236}">
                <a16:creationId xmlns:a16="http://schemas.microsoft.com/office/drawing/2014/main" id="{457E1FF1-A612-88DF-311F-EC974B5E33A3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267081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0DF8B43-62DC-4F34-B2B2-45859441DD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43F2FA0-93ED-48CF-A112-060A9E9F568D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E2EFB85-BCE5-15A9-4839-138D2A3EB9B1}"/>
              </a:ext>
            </a:extLst>
          </p:cNvPr>
          <p:cNvSpPr/>
          <p:nvPr/>
        </p:nvSpPr>
        <p:spPr>
          <a:xfrm>
            <a:off x="275852" y="2818327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E8545A2B-2D75-7A6B-47F4-DE22B20BC815}"/>
              </a:ext>
            </a:extLst>
          </p:cNvPr>
          <p:cNvSpPr/>
          <p:nvPr/>
        </p:nvSpPr>
        <p:spPr>
          <a:xfrm>
            <a:off x="-1" y="644346"/>
            <a:ext cx="13716001" cy="184989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1E9857A-0A33-4AF5-1D8C-5330D0E024CC}"/>
              </a:ext>
            </a:extLst>
          </p:cNvPr>
          <p:cNvSpPr txBox="1"/>
          <p:nvPr/>
        </p:nvSpPr>
        <p:spPr>
          <a:xfrm>
            <a:off x="838200" y="863026"/>
            <a:ext cx="11601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المتسلسلة الثالثة: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الأستاذ(ة) لتقديم التغذية الراجعة.</a:t>
            </a: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D1533784-D3D6-131C-0E9A-0D63AABA040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7" name="Image 16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B9B76F3C-B1D7-77C1-5FD2-AA3356FA7E6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9617" y="3391324"/>
            <a:ext cx="6736765" cy="3807736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4C66A6EB-5EDD-FA67-6C04-34D2B7DA0D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62400" y="8017334"/>
            <a:ext cx="5791200" cy="913541"/>
          </a:xfrm>
          <a:prstGeom prst="rect">
            <a:avLst/>
          </a:prstGeom>
        </p:spPr>
      </p:pic>
      <p:sp>
        <p:nvSpPr>
          <p:cNvPr id="2" name="Freeform 8">
            <a:extLst>
              <a:ext uri="{FF2B5EF4-FFF2-40B4-BE49-F238E27FC236}">
                <a16:creationId xmlns:a16="http://schemas.microsoft.com/office/drawing/2014/main" id="{1D8B0A29-FBE1-B5EE-3468-F3329B969CC9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18102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E11C0EB-B04A-44FA-412B-98539578080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C4D773D9-4AB5-D589-30C7-11C5381C1E50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B466F6F8-12C2-20C3-C36D-3D3974B77E2C}"/>
              </a:ext>
            </a:extLst>
          </p:cNvPr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915E1A51-0A01-5BA5-4953-023250B25CFD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l" defTabSz="685834" rtl="0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93F08AE0-31C7-6E40-362F-30CDC1F537F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F9E632CD-CCED-6CB5-9816-91792C6287C9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31DCD915-7FB3-2B42-0458-D7E085A0BD1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16C8293-ADAE-7744-3C0E-0503B7D3D186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Freeform 7">
            <a:extLst>
              <a:ext uri="{FF2B5EF4-FFF2-40B4-BE49-F238E27FC236}">
                <a16:creationId xmlns:a16="http://schemas.microsoft.com/office/drawing/2014/main" id="{1E08986A-DE47-481B-D636-CB203EF8F1CD}"/>
              </a:ext>
            </a:extLst>
          </p:cNvPr>
          <p:cNvSpPr/>
          <p:nvPr/>
        </p:nvSpPr>
        <p:spPr>
          <a:xfrm>
            <a:off x="11049000" y="2796619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C6BDC8EF-9BB5-4D44-520B-D47A2DFDAAF0}"/>
              </a:ext>
            </a:extLst>
          </p:cNvPr>
          <p:cNvSpPr/>
          <p:nvPr/>
        </p:nvSpPr>
        <p:spPr>
          <a:xfrm rot="10800000">
            <a:off x="11197075" y="4807887"/>
            <a:ext cx="633224" cy="431062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  <p:sp>
        <p:nvSpPr>
          <p:cNvPr id="15" name="Rectangle : coins arrondis 14">
            <a:extLst>
              <a:ext uri="{FF2B5EF4-FFF2-40B4-BE49-F238E27FC236}">
                <a16:creationId xmlns:a16="http://schemas.microsoft.com/office/drawing/2014/main" id="{4495D9EB-9188-23BF-EC3B-70E26E689E3D}"/>
              </a:ext>
            </a:extLst>
          </p:cNvPr>
          <p:cNvSpPr/>
          <p:nvPr/>
        </p:nvSpPr>
        <p:spPr>
          <a:xfrm>
            <a:off x="1981200" y="316781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</a:t>
            </a:r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(ة)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39E44F33-391F-1012-62D3-E3C3023FAA92}"/>
              </a:ext>
            </a:extLst>
          </p:cNvPr>
          <p:cNvSpPr/>
          <p:nvPr/>
        </p:nvSpPr>
        <p:spPr>
          <a:xfrm>
            <a:off x="1981200" y="4718020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وشروحات على الأستاذ</a:t>
            </a:r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(ة)</a:t>
            </a: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قولها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Rectangle : coins arrondis 23">
            <a:extLst>
              <a:ext uri="{FF2B5EF4-FFF2-40B4-BE49-F238E27FC236}">
                <a16:creationId xmlns:a16="http://schemas.microsoft.com/office/drawing/2014/main" id="{8E1C7E21-69AA-FCFA-C180-A8C4E895D44D}"/>
              </a:ext>
            </a:extLst>
          </p:cNvPr>
          <p:cNvSpPr/>
          <p:nvPr/>
        </p:nvSpPr>
        <p:spPr>
          <a:xfrm>
            <a:off x="1981200" y="6572501"/>
            <a:ext cx="8511034" cy="8382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1" eaLnBrk="1" latinLnBrk="0" hangingPunct="1">
              <a:lnSpc>
                <a:spcPts val="3149"/>
              </a:lnSpc>
              <a:defRPr/>
            </a:pPr>
            <a:r>
              <a:rPr lang="ar-SA" sz="32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إيقاف العرض والقيام بمناولة /نمذجة</a:t>
            </a: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677F80AF-D8F5-A33D-886C-3A4CD4BA2731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1212" y="6381299"/>
            <a:ext cx="1009944" cy="10099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498032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E4118E-E2C7-CC0E-8305-3063D66FEA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F0112FF-47ED-5DCD-FB2E-E0633B04B4EB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0097B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70157DB-2FE1-1565-84FE-8000FF61AD40}"/>
              </a:ext>
            </a:extLst>
          </p:cNvPr>
          <p:cNvSpPr/>
          <p:nvPr/>
        </p:nvSpPr>
        <p:spPr>
          <a:xfrm>
            <a:off x="259160" y="2696997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7264B8-7C0D-DA70-DB2A-366D9960D93F}"/>
              </a:ext>
            </a:extLst>
          </p:cNvPr>
          <p:cNvSpPr/>
          <p:nvPr/>
        </p:nvSpPr>
        <p:spPr>
          <a:xfrm>
            <a:off x="-1" y="644346"/>
            <a:ext cx="13716001" cy="1849895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A4EE607E-9F41-9300-44CB-31CC513FC97F}"/>
              </a:ext>
            </a:extLst>
          </p:cNvPr>
          <p:cNvSpPr txBox="1"/>
          <p:nvPr/>
        </p:nvSpPr>
        <p:spPr>
          <a:xfrm>
            <a:off x="0" y="864699"/>
            <a:ext cx="12854175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باستعمال المستطيلات والمثلثات ستقومون ببناء متسلسلات منطقية باعتماد خاصيتي الحجم والاتجاه.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يمكن إثارة انتباه المتعلمين إلى إمكانية تكرار نفس الحجم أوالاتجاه في المتسلسلة قبل ظهور الحجم أوالاتجاه الآخر.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الأستاذ(ة) لتقديم التغذية الراجعة.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يدعو الأستاذ(ة) كل مجموعة لقراءة متسلسلتها المنطقية.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0A114271-2A30-AF3E-BAA3-A7F20120FEB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7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38100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97B2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17" name="Image 16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ED303B69-4DDF-F323-C66D-47CFCDC97F3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72925" y="2962119"/>
            <a:ext cx="6736765" cy="3807736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DC2F120B-33D0-4F19-AF5E-754D34126ED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800" y="7241611"/>
            <a:ext cx="1738915" cy="1482971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6A4A602F-A98D-77C4-8132-D0B23C9A60A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5641" y="7190523"/>
            <a:ext cx="1676301" cy="1407461"/>
          </a:xfrm>
          <a:prstGeom prst="rect">
            <a:avLst/>
          </a:prstGeom>
        </p:spPr>
      </p:pic>
      <p:sp>
        <p:nvSpPr>
          <p:cNvPr id="5" name="Freeform 8">
            <a:extLst>
              <a:ext uri="{FF2B5EF4-FFF2-40B4-BE49-F238E27FC236}">
                <a16:creationId xmlns:a16="http://schemas.microsoft.com/office/drawing/2014/main" id="{C8AF4EED-A315-D9EE-895D-D85B28B21500}"/>
              </a:ext>
            </a:extLst>
          </p:cNvPr>
          <p:cNvSpPr/>
          <p:nvPr/>
        </p:nvSpPr>
        <p:spPr>
          <a:xfrm rot="10800000">
            <a:off x="129612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5905021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36B8E9B-BEB5-64B9-AD50-0D45DA882D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35C25F5-258C-675D-BFDB-666E6EA2EDB0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BEAC124-509A-EB5B-2E94-BF0CB8CEF2CD}"/>
              </a:ext>
            </a:extLst>
          </p:cNvPr>
          <p:cNvSpPr/>
          <p:nvPr/>
        </p:nvSpPr>
        <p:spPr>
          <a:xfrm>
            <a:off x="275853" y="2867698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C348774-183F-63C9-278D-210B4B40B851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AB5128E3-5144-2672-D382-6B402A67CF45}"/>
              </a:ext>
            </a:extLst>
          </p:cNvPr>
          <p:cNvSpPr txBox="1"/>
          <p:nvPr/>
        </p:nvSpPr>
        <p:spPr>
          <a:xfrm>
            <a:off x="1371601" y="863026"/>
            <a:ext cx="11125200" cy="12888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خذوا ألواحكم. ستظهر أمامكم متسلسلات منطقية وفي كل مرة ستكتبون رقم الشكل الناقص.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المتسلسلة 1: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رقم الشكل الناقص؟</a:t>
            </a: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A8900862-84E3-B24A-58D8-2A3A49E7831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4636" y="725869"/>
            <a:ext cx="1108364" cy="754510"/>
          </a:xfrm>
          <a:prstGeom prst="round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27E78CCE-EBAB-44EB-2E08-55A1D8E7572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91373" y="4696912"/>
            <a:ext cx="1406529" cy="1406529"/>
          </a:xfrm>
          <a:prstGeom prst="rect">
            <a:avLst/>
          </a:prstGeom>
        </p:spPr>
      </p:pic>
      <p:sp>
        <p:nvSpPr>
          <p:cNvPr id="7" name="Triangle isocèle 6">
            <a:extLst>
              <a:ext uri="{FF2B5EF4-FFF2-40B4-BE49-F238E27FC236}">
                <a16:creationId xmlns:a16="http://schemas.microsoft.com/office/drawing/2014/main" id="{24A1BFBC-4A1A-CA03-EB6C-206A3F8E8694}"/>
              </a:ext>
            </a:extLst>
          </p:cNvPr>
          <p:cNvSpPr/>
          <p:nvPr/>
        </p:nvSpPr>
        <p:spPr>
          <a:xfrm rot="16040089">
            <a:off x="1372661" y="5276789"/>
            <a:ext cx="606581" cy="970530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" name="Triangle isocèle 8">
            <a:extLst>
              <a:ext uri="{FF2B5EF4-FFF2-40B4-BE49-F238E27FC236}">
                <a16:creationId xmlns:a16="http://schemas.microsoft.com/office/drawing/2014/main" id="{9B8043F6-38B3-C117-7363-E0C88A109B6C}"/>
              </a:ext>
            </a:extLst>
          </p:cNvPr>
          <p:cNvSpPr/>
          <p:nvPr/>
        </p:nvSpPr>
        <p:spPr>
          <a:xfrm>
            <a:off x="2597065" y="4236971"/>
            <a:ext cx="1143000" cy="1828800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1" name="Connecteur droit avec flèche 10">
            <a:extLst>
              <a:ext uri="{FF2B5EF4-FFF2-40B4-BE49-F238E27FC236}">
                <a16:creationId xmlns:a16="http://schemas.microsoft.com/office/drawing/2014/main" id="{CA1DB3E6-0075-C7EA-075F-3B0543C966EA}"/>
              </a:ext>
            </a:extLst>
          </p:cNvPr>
          <p:cNvCxnSpPr>
            <a:cxnSpLocks/>
          </p:cNvCxnSpPr>
          <p:nvPr/>
        </p:nvCxnSpPr>
        <p:spPr>
          <a:xfrm>
            <a:off x="1143000" y="6535329"/>
            <a:ext cx="115062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36" name="Triangle isocèle 35">
            <a:extLst>
              <a:ext uri="{FF2B5EF4-FFF2-40B4-BE49-F238E27FC236}">
                <a16:creationId xmlns:a16="http://schemas.microsoft.com/office/drawing/2014/main" id="{F15395C4-7535-1580-50F3-FE5687A41BAC}"/>
              </a:ext>
            </a:extLst>
          </p:cNvPr>
          <p:cNvSpPr/>
          <p:nvPr/>
        </p:nvSpPr>
        <p:spPr>
          <a:xfrm rot="5400000">
            <a:off x="4388594" y="5276789"/>
            <a:ext cx="606581" cy="970530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7" name="Triangle isocèle 36">
            <a:extLst>
              <a:ext uri="{FF2B5EF4-FFF2-40B4-BE49-F238E27FC236}">
                <a16:creationId xmlns:a16="http://schemas.microsoft.com/office/drawing/2014/main" id="{DDBBAE17-0DC9-E38C-2AB5-776D1BB24011}"/>
              </a:ext>
            </a:extLst>
          </p:cNvPr>
          <p:cNvSpPr/>
          <p:nvPr/>
        </p:nvSpPr>
        <p:spPr>
          <a:xfrm>
            <a:off x="5612998" y="4236971"/>
            <a:ext cx="1143000" cy="1828800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8" name="Triangle isocèle 37">
            <a:extLst>
              <a:ext uri="{FF2B5EF4-FFF2-40B4-BE49-F238E27FC236}">
                <a16:creationId xmlns:a16="http://schemas.microsoft.com/office/drawing/2014/main" id="{46590B2E-3C5E-8A99-7C8B-E086FADEFCDB}"/>
              </a:ext>
            </a:extLst>
          </p:cNvPr>
          <p:cNvSpPr/>
          <p:nvPr/>
        </p:nvSpPr>
        <p:spPr>
          <a:xfrm rot="16040089">
            <a:off x="7282153" y="5276789"/>
            <a:ext cx="606581" cy="970530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9" name="Triangle isocèle 38">
            <a:extLst>
              <a:ext uri="{FF2B5EF4-FFF2-40B4-BE49-F238E27FC236}">
                <a16:creationId xmlns:a16="http://schemas.microsoft.com/office/drawing/2014/main" id="{0BA60D1E-89DC-3210-6702-B1F0489EA40C}"/>
              </a:ext>
            </a:extLst>
          </p:cNvPr>
          <p:cNvSpPr/>
          <p:nvPr/>
        </p:nvSpPr>
        <p:spPr>
          <a:xfrm>
            <a:off x="8506557" y="4236971"/>
            <a:ext cx="1143000" cy="1828800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1" name="Triangle isocèle 40">
            <a:extLst>
              <a:ext uri="{FF2B5EF4-FFF2-40B4-BE49-F238E27FC236}">
                <a16:creationId xmlns:a16="http://schemas.microsoft.com/office/drawing/2014/main" id="{34C12F28-829D-394B-3B71-F66FF9E1E2C7}"/>
              </a:ext>
            </a:extLst>
          </p:cNvPr>
          <p:cNvSpPr/>
          <p:nvPr/>
        </p:nvSpPr>
        <p:spPr>
          <a:xfrm>
            <a:off x="11395892" y="4236971"/>
            <a:ext cx="1143000" cy="1828800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2" name="Triangle isocèle 41">
            <a:extLst>
              <a:ext uri="{FF2B5EF4-FFF2-40B4-BE49-F238E27FC236}">
                <a16:creationId xmlns:a16="http://schemas.microsoft.com/office/drawing/2014/main" id="{B6DA0831-71B4-6B2F-2CBD-B38CC6243BF3}"/>
              </a:ext>
            </a:extLst>
          </p:cNvPr>
          <p:cNvSpPr/>
          <p:nvPr/>
        </p:nvSpPr>
        <p:spPr>
          <a:xfrm rot="16040089">
            <a:off x="4960094" y="8326532"/>
            <a:ext cx="606581" cy="970530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3" name="Triangle isocèle 42">
            <a:extLst>
              <a:ext uri="{FF2B5EF4-FFF2-40B4-BE49-F238E27FC236}">
                <a16:creationId xmlns:a16="http://schemas.microsoft.com/office/drawing/2014/main" id="{063566CB-9CD7-57C8-C80B-6E81D5A71CD3}"/>
              </a:ext>
            </a:extLst>
          </p:cNvPr>
          <p:cNvSpPr/>
          <p:nvPr/>
        </p:nvSpPr>
        <p:spPr>
          <a:xfrm>
            <a:off x="7585443" y="7223570"/>
            <a:ext cx="1143000" cy="1828800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" name="Triangle isocèle 43">
            <a:extLst>
              <a:ext uri="{FF2B5EF4-FFF2-40B4-BE49-F238E27FC236}">
                <a16:creationId xmlns:a16="http://schemas.microsoft.com/office/drawing/2014/main" id="{0FE10340-5F70-2C22-4617-E0567845C810}"/>
              </a:ext>
            </a:extLst>
          </p:cNvPr>
          <p:cNvSpPr/>
          <p:nvPr/>
        </p:nvSpPr>
        <p:spPr>
          <a:xfrm rot="5244946">
            <a:off x="6425875" y="8299639"/>
            <a:ext cx="606581" cy="970530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5" name="ZoneTexte 44">
            <a:extLst>
              <a:ext uri="{FF2B5EF4-FFF2-40B4-BE49-F238E27FC236}">
                <a16:creationId xmlns:a16="http://schemas.microsoft.com/office/drawing/2014/main" id="{FAA40AED-3C67-706F-961A-06B55C284605}"/>
              </a:ext>
            </a:extLst>
          </p:cNvPr>
          <p:cNvSpPr txBox="1"/>
          <p:nvPr/>
        </p:nvSpPr>
        <p:spPr>
          <a:xfrm>
            <a:off x="5272551" y="8611742"/>
            <a:ext cx="3404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000" b="1" dirty="0">
                <a:solidFill>
                  <a:schemeClr val="bg1"/>
                </a:solidFill>
              </a:rPr>
              <a:t>1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46" name="ZoneTexte 45">
            <a:extLst>
              <a:ext uri="{FF2B5EF4-FFF2-40B4-BE49-F238E27FC236}">
                <a16:creationId xmlns:a16="http://schemas.microsoft.com/office/drawing/2014/main" id="{19271909-2AEC-6CF4-803D-54382DEDD1D5}"/>
              </a:ext>
            </a:extLst>
          </p:cNvPr>
          <p:cNvSpPr txBox="1"/>
          <p:nvPr/>
        </p:nvSpPr>
        <p:spPr>
          <a:xfrm>
            <a:off x="6302083" y="8611742"/>
            <a:ext cx="3404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000" b="1" dirty="0">
                <a:solidFill>
                  <a:schemeClr val="bg1"/>
                </a:solidFill>
              </a:rPr>
              <a:t>2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47" name="ZoneTexte 46">
            <a:extLst>
              <a:ext uri="{FF2B5EF4-FFF2-40B4-BE49-F238E27FC236}">
                <a16:creationId xmlns:a16="http://schemas.microsoft.com/office/drawing/2014/main" id="{92B0B014-E83B-D617-91FE-403C675DDFBF}"/>
              </a:ext>
            </a:extLst>
          </p:cNvPr>
          <p:cNvSpPr txBox="1"/>
          <p:nvPr/>
        </p:nvSpPr>
        <p:spPr>
          <a:xfrm>
            <a:off x="7947856" y="8411687"/>
            <a:ext cx="3404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000" b="1" dirty="0">
                <a:solidFill>
                  <a:schemeClr val="bg1"/>
                </a:solidFill>
              </a:rPr>
              <a:t>3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77B4E75D-15C4-65B4-7FE9-B3B231713061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759005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A8A0E3-125D-B290-C41D-3AD4C1F76D0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BB1CC6A-5DCB-0BF5-91CC-5B772F88457A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74FC077-9800-D0DF-0F3F-183F6262069E}"/>
              </a:ext>
            </a:extLst>
          </p:cNvPr>
          <p:cNvSpPr/>
          <p:nvPr/>
        </p:nvSpPr>
        <p:spPr>
          <a:xfrm>
            <a:off x="275854" y="2857500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ACCA9553-F7F5-75E7-D72C-83AD348DCAE3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BE576606-4F06-0C07-5CC9-AF34DEF2371E}"/>
              </a:ext>
            </a:extLst>
          </p:cNvPr>
          <p:cNvSpPr txBox="1"/>
          <p:nvPr/>
        </p:nvSpPr>
        <p:spPr>
          <a:xfrm>
            <a:off x="1371601" y="863026"/>
            <a:ext cx="111252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يقدم الأستاذ(ة) التغذية الراجعة.</a:t>
            </a:r>
            <a:endParaRPr lang="fr-M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Picture 9">
            <a:extLst>
              <a:ext uri="{FF2B5EF4-FFF2-40B4-BE49-F238E27FC236}">
                <a16:creationId xmlns:a16="http://schemas.microsoft.com/office/drawing/2014/main" id="{202C48A9-C6E4-EFD5-F94B-FD788A5772F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929272" y="4196314"/>
            <a:ext cx="5336743" cy="3632942"/>
          </a:xfrm>
          <a:prstGeom prst="round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6" name="Encre 5">
                <a:extLst>
                  <a:ext uri="{FF2B5EF4-FFF2-40B4-BE49-F238E27FC236}">
                    <a16:creationId xmlns:a16="http://schemas.microsoft.com/office/drawing/2014/main" id="{BDE50509-8111-CFDA-A3F0-64F2069146C6}"/>
                  </a:ext>
                </a:extLst>
              </p14:cNvPr>
              <p14:cNvContentPartPr/>
              <p14:nvPr/>
            </p14:nvContentPartPr>
            <p14:xfrm>
              <a:off x="6068444" y="5608145"/>
              <a:ext cx="529200" cy="404640"/>
            </p14:xfrm>
          </p:contentPart>
        </mc:Choice>
        <mc:Fallback xmlns="">
          <p:pic>
            <p:nvPicPr>
              <p:cNvPr id="6" name="Encre 5">
                <a:extLst>
                  <a:ext uri="{FF2B5EF4-FFF2-40B4-BE49-F238E27FC236}">
                    <a16:creationId xmlns:a16="http://schemas.microsoft.com/office/drawing/2014/main" id="{81F8E37E-22C2-93B7-CB5E-08B011CCEB22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050444" y="5572505"/>
                <a:ext cx="564840" cy="476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4" name="Encre 13">
                <a:extLst>
                  <a:ext uri="{FF2B5EF4-FFF2-40B4-BE49-F238E27FC236}">
                    <a16:creationId xmlns:a16="http://schemas.microsoft.com/office/drawing/2014/main" id="{91293820-D647-913B-A417-EB162C0456BC}"/>
                  </a:ext>
                </a:extLst>
              </p14:cNvPr>
              <p14:cNvContentPartPr/>
              <p14:nvPr/>
            </p14:nvContentPartPr>
            <p14:xfrm>
              <a:off x="-568156" y="3837665"/>
              <a:ext cx="360" cy="360"/>
            </p14:xfrm>
          </p:contentPart>
        </mc:Choice>
        <mc:Fallback xmlns="">
          <p:pic>
            <p:nvPicPr>
              <p:cNvPr id="14" name="Encre 13">
                <a:extLst>
                  <a:ext uri="{FF2B5EF4-FFF2-40B4-BE49-F238E27FC236}">
                    <a16:creationId xmlns:a16="http://schemas.microsoft.com/office/drawing/2014/main" id="{AB907F20-8F2F-5963-AB80-A57E8CC8E09D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-585796" y="3801665"/>
                <a:ext cx="36000" cy="72000"/>
              </a:xfrm>
              <a:prstGeom prst="rect">
                <a:avLst/>
              </a:prstGeom>
            </p:spPr>
          </p:pic>
        </mc:Fallback>
      </mc:AlternateContent>
      <p:pic>
        <p:nvPicPr>
          <p:cNvPr id="16" name="Image 15">
            <a:extLst>
              <a:ext uri="{FF2B5EF4-FFF2-40B4-BE49-F238E27FC236}">
                <a16:creationId xmlns:a16="http://schemas.microsoft.com/office/drawing/2014/main" id="{A52ECFD2-E30C-645B-41A9-D6FD9F249975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856" y="813447"/>
            <a:ext cx="1212198" cy="86866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9" name="Encre 18">
                <a:extLst>
                  <a:ext uri="{FF2B5EF4-FFF2-40B4-BE49-F238E27FC236}">
                    <a16:creationId xmlns:a16="http://schemas.microsoft.com/office/drawing/2014/main" id="{EE16D148-A97E-040B-3DBB-272CD7994CBA}"/>
                  </a:ext>
                </a:extLst>
              </p14:cNvPr>
              <p14:cNvContentPartPr/>
              <p14:nvPr/>
            </p14:nvContentPartPr>
            <p14:xfrm>
              <a:off x="4959644" y="5486465"/>
              <a:ext cx="1329120" cy="1706400"/>
            </p14:xfrm>
          </p:contentPart>
        </mc:Choice>
        <mc:Fallback xmlns="">
          <p:pic>
            <p:nvPicPr>
              <p:cNvPr id="19" name="Encre 18">
                <a:extLst>
                  <a:ext uri="{FF2B5EF4-FFF2-40B4-BE49-F238E27FC236}">
                    <a16:creationId xmlns:a16="http://schemas.microsoft.com/office/drawing/2014/main" id="{D363ADC0-EA10-315D-FA4B-FEE80572CF93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4941644" y="5450465"/>
                <a:ext cx="1364760" cy="1778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21" name="Encre 20">
                <a:extLst>
                  <a:ext uri="{FF2B5EF4-FFF2-40B4-BE49-F238E27FC236}">
                    <a16:creationId xmlns:a16="http://schemas.microsoft.com/office/drawing/2014/main" id="{F26C3BB9-E7B8-D1CE-E6E6-CE001F5520D5}"/>
                  </a:ext>
                </a:extLst>
              </p14:cNvPr>
              <p14:cNvContentPartPr/>
              <p14:nvPr/>
            </p14:nvContentPartPr>
            <p14:xfrm>
              <a:off x="6289844" y="2895545"/>
              <a:ext cx="360" cy="360"/>
            </p14:xfrm>
          </p:contentPart>
        </mc:Choice>
        <mc:Fallback xmlns="">
          <p:pic>
            <p:nvPicPr>
              <p:cNvPr id="21" name="Encre 20">
                <a:extLst>
                  <a:ext uri="{FF2B5EF4-FFF2-40B4-BE49-F238E27FC236}">
                    <a16:creationId xmlns:a16="http://schemas.microsoft.com/office/drawing/2014/main" id="{B8AC9D17-C70D-53DE-AB6D-31661E38F5C4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271844" y="2859905"/>
                <a:ext cx="36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23" name="Encre 22">
                <a:extLst>
                  <a:ext uri="{FF2B5EF4-FFF2-40B4-BE49-F238E27FC236}">
                    <a16:creationId xmlns:a16="http://schemas.microsoft.com/office/drawing/2014/main" id="{D6DDDBFD-C121-A817-5569-ADBC263DCE8A}"/>
                  </a:ext>
                </a:extLst>
              </p14:cNvPr>
              <p14:cNvContentPartPr/>
              <p14:nvPr/>
            </p14:nvContentPartPr>
            <p14:xfrm>
              <a:off x="96764" y="1440425"/>
              <a:ext cx="734760" cy="789120"/>
            </p14:xfrm>
          </p:contentPart>
        </mc:Choice>
        <mc:Fallback xmlns="">
          <p:pic>
            <p:nvPicPr>
              <p:cNvPr id="23" name="Encre 22">
                <a:extLst>
                  <a:ext uri="{FF2B5EF4-FFF2-40B4-BE49-F238E27FC236}">
                    <a16:creationId xmlns:a16="http://schemas.microsoft.com/office/drawing/2014/main" id="{D3D7D831-52F5-0175-1FCB-714B69549C4B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79124" y="1404785"/>
                <a:ext cx="770400" cy="860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24" name="Encre 23">
                <a:extLst>
                  <a:ext uri="{FF2B5EF4-FFF2-40B4-BE49-F238E27FC236}">
                    <a16:creationId xmlns:a16="http://schemas.microsoft.com/office/drawing/2014/main" id="{0F15DA31-90AC-0103-65DF-1AE653F6F011}"/>
                  </a:ext>
                </a:extLst>
              </p14:cNvPr>
              <p14:cNvContentPartPr/>
              <p14:nvPr/>
            </p14:nvContentPartPr>
            <p14:xfrm>
              <a:off x="-1246756" y="1703585"/>
              <a:ext cx="207000" cy="1268640"/>
            </p14:xfrm>
          </p:contentPart>
        </mc:Choice>
        <mc:Fallback xmlns="">
          <p:pic>
            <p:nvPicPr>
              <p:cNvPr id="24" name="Encre 23">
                <a:extLst>
                  <a:ext uri="{FF2B5EF4-FFF2-40B4-BE49-F238E27FC236}">
                    <a16:creationId xmlns:a16="http://schemas.microsoft.com/office/drawing/2014/main" id="{A4D7DBEE-35BF-8252-6DB4-30D6C5E605DB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-1264756" y="1667945"/>
                <a:ext cx="242640" cy="1340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25" name="Encre 24">
                <a:extLst>
                  <a:ext uri="{FF2B5EF4-FFF2-40B4-BE49-F238E27FC236}">
                    <a16:creationId xmlns:a16="http://schemas.microsoft.com/office/drawing/2014/main" id="{649C9082-12A3-60B0-17E0-133CA6F3F1B2}"/>
                  </a:ext>
                </a:extLst>
              </p14:cNvPr>
              <p14:cNvContentPartPr/>
              <p14:nvPr/>
            </p14:nvContentPartPr>
            <p14:xfrm>
              <a:off x="109724" y="2881865"/>
              <a:ext cx="84600" cy="652680"/>
            </p14:xfrm>
          </p:contentPart>
        </mc:Choice>
        <mc:Fallback xmlns="">
          <p:pic>
            <p:nvPicPr>
              <p:cNvPr id="25" name="Encre 24">
                <a:extLst>
                  <a:ext uri="{FF2B5EF4-FFF2-40B4-BE49-F238E27FC236}">
                    <a16:creationId xmlns:a16="http://schemas.microsoft.com/office/drawing/2014/main" id="{2946F2E2-0795-B890-2073-FED540C32907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92084" y="2846225"/>
                <a:ext cx="120240" cy="724320"/>
              </a:xfrm>
              <a:prstGeom prst="rect">
                <a:avLst/>
              </a:prstGeom>
            </p:spPr>
          </p:pic>
        </mc:Fallback>
      </mc:AlternateContent>
      <p:sp>
        <p:nvSpPr>
          <p:cNvPr id="3" name="ZoneTexte 2">
            <a:extLst>
              <a:ext uri="{FF2B5EF4-FFF2-40B4-BE49-F238E27FC236}">
                <a16:creationId xmlns:a16="http://schemas.microsoft.com/office/drawing/2014/main" id="{D9BF312F-6316-55DC-8AB9-20B83A011D18}"/>
              </a:ext>
            </a:extLst>
          </p:cNvPr>
          <p:cNvSpPr txBox="1"/>
          <p:nvPr/>
        </p:nvSpPr>
        <p:spPr>
          <a:xfrm>
            <a:off x="5933084" y="5295659"/>
            <a:ext cx="132912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8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2</a:t>
            </a:r>
            <a:endParaRPr lang="fr-FR" sz="8800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302DDC71-D8C8-AF5E-A653-BE698401FCEA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155597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6606F08-44AC-F3A7-5B84-07719184AE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4A8D0AA-7210-325B-6C5D-37DB41AC25D7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FFD178-90E7-D865-5D86-B3720E574154}"/>
              </a:ext>
            </a:extLst>
          </p:cNvPr>
          <p:cNvSpPr/>
          <p:nvPr/>
        </p:nvSpPr>
        <p:spPr>
          <a:xfrm>
            <a:off x="275853" y="2867698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B0F2F33D-A175-0096-0DB1-09B12D76561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BBDD7E12-2603-ACF2-00A4-F8E24D755F12}"/>
              </a:ext>
            </a:extLst>
          </p:cNvPr>
          <p:cNvSpPr txBox="1"/>
          <p:nvPr/>
        </p:nvSpPr>
        <p:spPr>
          <a:xfrm>
            <a:off x="1371601" y="863026"/>
            <a:ext cx="11125200" cy="9040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المتسلسلة 2: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ما هو رقم الشكل الناقص؟</a:t>
            </a: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19D9CE35-1D15-8047-534E-A1C4EADFB69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4636" y="725869"/>
            <a:ext cx="1108364" cy="754510"/>
          </a:xfrm>
          <a:prstGeom prst="round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64606778-0C41-80B8-59BF-5BAEF454547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8935" y="4591887"/>
            <a:ext cx="1406529" cy="1406529"/>
          </a:xfrm>
          <a:prstGeom prst="rect">
            <a:avLst/>
          </a:prstGeom>
        </p:spPr>
      </p:pic>
      <p:sp>
        <p:nvSpPr>
          <p:cNvPr id="9" name="Triangle isocèle 8">
            <a:extLst>
              <a:ext uri="{FF2B5EF4-FFF2-40B4-BE49-F238E27FC236}">
                <a16:creationId xmlns:a16="http://schemas.microsoft.com/office/drawing/2014/main" id="{FEB98C93-E028-F376-894A-8123F0DF48CE}"/>
              </a:ext>
            </a:extLst>
          </p:cNvPr>
          <p:cNvSpPr/>
          <p:nvPr/>
        </p:nvSpPr>
        <p:spPr>
          <a:xfrm rot="5400000">
            <a:off x="1372661" y="5276789"/>
            <a:ext cx="606581" cy="970530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Triangle isocèle 13">
            <a:extLst>
              <a:ext uri="{FF2B5EF4-FFF2-40B4-BE49-F238E27FC236}">
                <a16:creationId xmlns:a16="http://schemas.microsoft.com/office/drawing/2014/main" id="{3810F13F-247A-3734-8694-5379B8FC00D0}"/>
              </a:ext>
            </a:extLst>
          </p:cNvPr>
          <p:cNvSpPr/>
          <p:nvPr/>
        </p:nvSpPr>
        <p:spPr>
          <a:xfrm>
            <a:off x="2597065" y="4236971"/>
            <a:ext cx="1143000" cy="1828800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cxnSp>
        <p:nvCxnSpPr>
          <p:cNvPr id="18" name="Connecteur droit avec flèche 17">
            <a:extLst>
              <a:ext uri="{FF2B5EF4-FFF2-40B4-BE49-F238E27FC236}">
                <a16:creationId xmlns:a16="http://schemas.microsoft.com/office/drawing/2014/main" id="{17A8FBE2-8D91-6373-1A37-EF924E1E87DE}"/>
              </a:ext>
            </a:extLst>
          </p:cNvPr>
          <p:cNvCxnSpPr>
            <a:cxnSpLocks/>
          </p:cNvCxnSpPr>
          <p:nvPr/>
        </p:nvCxnSpPr>
        <p:spPr>
          <a:xfrm>
            <a:off x="1143000" y="6535329"/>
            <a:ext cx="115062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0" name="Triangle isocèle 19">
            <a:extLst>
              <a:ext uri="{FF2B5EF4-FFF2-40B4-BE49-F238E27FC236}">
                <a16:creationId xmlns:a16="http://schemas.microsoft.com/office/drawing/2014/main" id="{E2BEEF6F-4DD0-2A7F-86E0-CF7B1AF28CE0}"/>
              </a:ext>
            </a:extLst>
          </p:cNvPr>
          <p:cNvSpPr/>
          <p:nvPr/>
        </p:nvSpPr>
        <p:spPr>
          <a:xfrm rot="5400000">
            <a:off x="4388594" y="5276789"/>
            <a:ext cx="606581" cy="970530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Triangle isocèle 20">
            <a:extLst>
              <a:ext uri="{FF2B5EF4-FFF2-40B4-BE49-F238E27FC236}">
                <a16:creationId xmlns:a16="http://schemas.microsoft.com/office/drawing/2014/main" id="{0E8951A8-46C4-7534-6E24-3147956B8914}"/>
              </a:ext>
            </a:extLst>
          </p:cNvPr>
          <p:cNvSpPr/>
          <p:nvPr/>
        </p:nvSpPr>
        <p:spPr>
          <a:xfrm rot="10800000">
            <a:off x="5612998" y="4236971"/>
            <a:ext cx="1143000" cy="1828800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Triangle isocèle 21">
            <a:extLst>
              <a:ext uri="{FF2B5EF4-FFF2-40B4-BE49-F238E27FC236}">
                <a16:creationId xmlns:a16="http://schemas.microsoft.com/office/drawing/2014/main" id="{764DC14E-4CDC-5342-1D28-38584BBB2E59}"/>
              </a:ext>
            </a:extLst>
          </p:cNvPr>
          <p:cNvSpPr/>
          <p:nvPr/>
        </p:nvSpPr>
        <p:spPr>
          <a:xfrm rot="5400000">
            <a:off x="10389752" y="5276790"/>
            <a:ext cx="606581" cy="970530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Triangle isocèle 22">
            <a:extLst>
              <a:ext uri="{FF2B5EF4-FFF2-40B4-BE49-F238E27FC236}">
                <a16:creationId xmlns:a16="http://schemas.microsoft.com/office/drawing/2014/main" id="{E378AE1F-E4C6-9CA6-7831-E6E3116C9345}"/>
              </a:ext>
            </a:extLst>
          </p:cNvPr>
          <p:cNvSpPr/>
          <p:nvPr/>
        </p:nvSpPr>
        <p:spPr>
          <a:xfrm>
            <a:off x="8506557" y="4236971"/>
            <a:ext cx="1143000" cy="1828800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7" name="Triangle isocèle 26">
            <a:extLst>
              <a:ext uri="{FF2B5EF4-FFF2-40B4-BE49-F238E27FC236}">
                <a16:creationId xmlns:a16="http://schemas.microsoft.com/office/drawing/2014/main" id="{4E4B486C-44A0-3BF7-6F56-F8F048C977C2}"/>
              </a:ext>
            </a:extLst>
          </p:cNvPr>
          <p:cNvSpPr/>
          <p:nvPr/>
        </p:nvSpPr>
        <p:spPr>
          <a:xfrm rot="16040089">
            <a:off x="4960094" y="8326532"/>
            <a:ext cx="606581" cy="970530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Triangle isocèle 27">
            <a:extLst>
              <a:ext uri="{FF2B5EF4-FFF2-40B4-BE49-F238E27FC236}">
                <a16:creationId xmlns:a16="http://schemas.microsoft.com/office/drawing/2014/main" id="{EB657C24-0CBB-DF65-67E0-E2A802D2EAFE}"/>
              </a:ext>
            </a:extLst>
          </p:cNvPr>
          <p:cNvSpPr/>
          <p:nvPr/>
        </p:nvSpPr>
        <p:spPr>
          <a:xfrm>
            <a:off x="7772400" y="7223570"/>
            <a:ext cx="1143000" cy="1828800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9" name="Triangle isocèle 28">
            <a:extLst>
              <a:ext uri="{FF2B5EF4-FFF2-40B4-BE49-F238E27FC236}">
                <a16:creationId xmlns:a16="http://schemas.microsoft.com/office/drawing/2014/main" id="{5F3491F4-D66A-3E86-988E-A435B56F77A7}"/>
              </a:ext>
            </a:extLst>
          </p:cNvPr>
          <p:cNvSpPr/>
          <p:nvPr/>
        </p:nvSpPr>
        <p:spPr>
          <a:xfrm rot="5400000">
            <a:off x="6425875" y="8299639"/>
            <a:ext cx="606581" cy="970530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DDAE3A62-9BFB-49A9-9A4F-03F196FDEBE8}"/>
              </a:ext>
            </a:extLst>
          </p:cNvPr>
          <p:cNvSpPr txBox="1"/>
          <p:nvPr/>
        </p:nvSpPr>
        <p:spPr>
          <a:xfrm>
            <a:off x="5272551" y="8611742"/>
            <a:ext cx="3404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000" b="1" dirty="0">
                <a:solidFill>
                  <a:schemeClr val="bg1"/>
                </a:solidFill>
              </a:rPr>
              <a:t>2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BEDBE8B1-1C82-9FFC-BE7A-DBF2DEEFE0E3}"/>
              </a:ext>
            </a:extLst>
          </p:cNvPr>
          <p:cNvSpPr txBox="1"/>
          <p:nvPr/>
        </p:nvSpPr>
        <p:spPr>
          <a:xfrm>
            <a:off x="6302083" y="8611742"/>
            <a:ext cx="3404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000" b="1" dirty="0">
                <a:solidFill>
                  <a:schemeClr val="bg1"/>
                </a:solidFill>
              </a:rPr>
              <a:t>3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1E6572DC-F65D-A063-CCD2-F57AA2CDCF45}"/>
              </a:ext>
            </a:extLst>
          </p:cNvPr>
          <p:cNvSpPr txBox="1"/>
          <p:nvPr/>
        </p:nvSpPr>
        <p:spPr>
          <a:xfrm>
            <a:off x="8134813" y="8411687"/>
            <a:ext cx="3404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000" b="1" dirty="0">
                <a:solidFill>
                  <a:schemeClr val="bg1"/>
                </a:solidFill>
              </a:rPr>
              <a:t>4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37" name="Triangle isocèle 36">
            <a:extLst>
              <a:ext uri="{FF2B5EF4-FFF2-40B4-BE49-F238E27FC236}">
                <a16:creationId xmlns:a16="http://schemas.microsoft.com/office/drawing/2014/main" id="{B6A321BD-CDC3-4188-37C7-3522E0E00295}"/>
              </a:ext>
            </a:extLst>
          </p:cNvPr>
          <p:cNvSpPr/>
          <p:nvPr/>
        </p:nvSpPr>
        <p:spPr>
          <a:xfrm rot="5400000">
            <a:off x="7345401" y="5276789"/>
            <a:ext cx="606581" cy="970530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8" name="Triangle isocèle 37">
            <a:extLst>
              <a:ext uri="{FF2B5EF4-FFF2-40B4-BE49-F238E27FC236}">
                <a16:creationId xmlns:a16="http://schemas.microsoft.com/office/drawing/2014/main" id="{22A7AF93-D67F-3230-6939-641512FD18E4}"/>
              </a:ext>
            </a:extLst>
          </p:cNvPr>
          <p:cNvSpPr/>
          <p:nvPr/>
        </p:nvSpPr>
        <p:spPr>
          <a:xfrm rot="10800000">
            <a:off x="3352800" y="7223570"/>
            <a:ext cx="1143000" cy="1828800"/>
          </a:xfrm>
          <a:prstGeom prst="triangle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9" name="ZoneTexte 38">
            <a:extLst>
              <a:ext uri="{FF2B5EF4-FFF2-40B4-BE49-F238E27FC236}">
                <a16:creationId xmlns:a16="http://schemas.microsoft.com/office/drawing/2014/main" id="{B8D81FB9-535F-EAAD-9676-912F5F3F7B9D}"/>
              </a:ext>
            </a:extLst>
          </p:cNvPr>
          <p:cNvSpPr txBox="1"/>
          <p:nvPr/>
        </p:nvSpPr>
        <p:spPr>
          <a:xfrm>
            <a:off x="3754076" y="7616148"/>
            <a:ext cx="34044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ar-MA" sz="2000" b="1" dirty="0">
                <a:solidFill>
                  <a:schemeClr val="bg1"/>
                </a:solidFill>
              </a:rPr>
              <a:t>1</a:t>
            </a:r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6" name="Freeform 8">
            <a:extLst>
              <a:ext uri="{FF2B5EF4-FFF2-40B4-BE49-F238E27FC236}">
                <a16:creationId xmlns:a16="http://schemas.microsoft.com/office/drawing/2014/main" id="{3B2F38EC-BA0F-A711-C934-4B055AFBAFC8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858873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F6AF27-93EF-E13D-C7EE-D55258E011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3D89144-E9CF-24FD-20CF-BB7CE841D596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88DEE6C-A1F8-EB97-8C44-5A52E86EAD0C}"/>
              </a:ext>
            </a:extLst>
          </p:cNvPr>
          <p:cNvSpPr/>
          <p:nvPr/>
        </p:nvSpPr>
        <p:spPr>
          <a:xfrm>
            <a:off x="275854" y="2857500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4E982C93-9993-41A4-11A0-2CE1FA18DC4A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ABB5CEB8-E636-DCEA-8B09-B30734696908}"/>
              </a:ext>
            </a:extLst>
          </p:cNvPr>
          <p:cNvSpPr txBox="1"/>
          <p:nvPr/>
        </p:nvSpPr>
        <p:spPr>
          <a:xfrm>
            <a:off x="1371601" y="863026"/>
            <a:ext cx="111252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 صححوا.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يقدم الأستاذ(ة) التغذية الراجعة.</a:t>
            </a:r>
            <a:endParaRPr lang="fr-M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7" name="Picture 9">
            <a:extLst>
              <a:ext uri="{FF2B5EF4-FFF2-40B4-BE49-F238E27FC236}">
                <a16:creationId xmlns:a16="http://schemas.microsoft.com/office/drawing/2014/main" id="{5BCD802E-BDE3-A4AE-A886-B1E126D1523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929272" y="4196314"/>
            <a:ext cx="5336743" cy="3632942"/>
          </a:xfrm>
          <a:prstGeom prst="round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6" name="Encre 5">
                <a:extLst>
                  <a:ext uri="{FF2B5EF4-FFF2-40B4-BE49-F238E27FC236}">
                    <a16:creationId xmlns:a16="http://schemas.microsoft.com/office/drawing/2014/main" id="{5109E254-667C-29AB-3405-CD531D36AA88}"/>
                  </a:ext>
                </a:extLst>
              </p14:cNvPr>
              <p14:cNvContentPartPr/>
              <p14:nvPr/>
            </p14:nvContentPartPr>
            <p14:xfrm>
              <a:off x="6068444" y="5608145"/>
              <a:ext cx="529200" cy="404640"/>
            </p14:xfrm>
          </p:contentPart>
        </mc:Choice>
        <mc:Fallback xmlns="">
          <p:pic>
            <p:nvPicPr>
              <p:cNvPr id="6" name="Encre 5">
                <a:extLst>
                  <a:ext uri="{FF2B5EF4-FFF2-40B4-BE49-F238E27FC236}">
                    <a16:creationId xmlns:a16="http://schemas.microsoft.com/office/drawing/2014/main" id="{81F8E37E-22C2-93B7-CB5E-08B011CCEB22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050444" y="5572505"/>
                <a:ext cx="564840" cy="476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4" name="Encre 13">
                <a:extLst>
                  <a:ext uri="{FF2B5EF4-FFF2-40B4-BE49-F238E27FC236}">
                    <a16:creationId xmlns:a16="http://schemas.microsoft.com/office/drawing/2014/main" id="{1512EB2D-B183-D037-2DED-BBD8C08206FF}"/>
                  </a:ext>
                </a:extLst>
              </p14:cNvPr>
              <p14:cNvContentPartPr/>
              <p14:nvPr/>
            </p14:nvContentPartPr>
            <p14:xfrm>
              <a:off x="-568156" y="3837665"/>
              <a:ext cx="360" cy="360"/>
            </p14:xfrm>
          </p:contentPart>
        </mc:Choice>
        <mc:Fallback xmlns="">
          <p:pic>
            <p:nvPicPr>
              <p:cNvPr id="14" name="Encre 13">
                <a:extLst>
                  <a:ext uri="{FF2B5EF4-FFF2-40B4-BE49-F238E27FC236}">
                    <a16:creationId xmlns:a16="http://schemas.microsoft.com/office/drawing/2014/main" id="{AB907F20-8F2F-5963-AB80-A57E8CC8E09D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-585796" y="3801665"/>
                <a:ext cx="36000" cy="72000"/>
              </a:xfrm>
              <a:prstGeom prst="rect">
                <a:avLst/>
              </a:prstGeom>
            </p:spPr>
          </p:pic>
        </mc:Fallback>
      </mc:AlternateContent>
      <p:pic>
        <p:nvPicPr>
          <p:cNvPr id="16" name="Image 15">
            <a:extLst>
              <a:ext uri="{FF2B5EF4-FFF2-40B4-BE49-F238E27FC236}">
                <a16:creationId xmlns:a16="http://schemas.microsoft.com/office/drawing/2014/main" id="{44D515C4-8F21-30A9-F958-48CA5E8AAE2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856" y="813447"/>
            <a:ext cx="1212198" cy="86866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9" name="Encre 18">
                <a:extLst>
                  <a:ext uri="{FF2B5EF4-FFF2-40B4-BE49-F238E27FC236}">
                    <a16:creationId xmlns:a16="http://schemas.microsoft.com/office/drawing/2014/main" id="{61219500-1396-9748-330C-84AD15F0FD6F}"/>
                  </a:ext>
                </a:extLst>
              </p14:cNvPr>
              <p14:cNvContentPartPr/>
              <p14:nvPr/>
            </p14:nvContentPartPr>
            <p14:xfrm>
              <a:off x="4959644" y="5486465"/>
              <a:ext cx="1329120" cy="1706400"/>
            </p14:xfrm>
          </p:contentPart>
        </mc:Choice>
        <mc:Fallback xmlns="">
          <p:pic>
            <p:nvPicPr>
              <p:cNvPr id="19" name="Encre 18">
                <a:extLst>
                  <a:ext uri="{FF2B5EF4-FFF2-40B4-BE49-F238E27FC236}">
                    <a16:creationId xmlns:a16="http://schemas.microsoft.com/office/drawing/2014/main" id="{D363ADC0-EA10-315D-FA4B-FEE80572CF93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4941644" y="5450465"/>
                <a:ext cx="1364760" cy="1778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21" name="Encre 20">
                <a:extLst>
                  <a:ext uri="{FF2B5EF4-FFF2-40B4-BE49-F238E27FC236}">
                    <a16:creationId xmlns:a16="http://schemas.microsoft.com/office/drawing/2014/main" id="{CB083B93-6F38-D699-6E13-6F53EB134E01}"/>
                  </a:ext>
                </a:extLst>
              </p14:cNvPr>
              <p14:cNvContentPartPr/>
              <p14:nvPr/>
            </p14:nvContentPartPr>
            <p14:xfrm>
              <a:off x="6289844" y="2895545"/>
              <a:ext cx="360" cy="360"/>
            </p14:xfrm>
          </p:contentPart>
        </mc:Choice>
        <mc:Fallback xmlns="">
          <p:pic>
            <p:nvPicPr>
              <p:cNvPr id="21" name="Encre 20">
                <a:extLst>
                  <a:ext uri="{FF2B5EF4-FFF2-40B4-BE49-F238E27FC236}">
                    <a16:creationId xmlns:a16="http://schemas.microsoft.com/office/drawing/2014/main" id="{B8AC9D17-C70D-53DE-AB6D-31661E38F5C4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271844" y="2859905"/>
                <a:ext cx="36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23" name="Encre 22">
                <a:extLst>
                  <a:ext uri="{FF2B5EF4-FFF2-40B4-BE49-F238E27FC236}">
                    <a16:creationId xmlns:a16="http://schemas.microsoft.com/office/drawing/2014/main" id="{19356791-1B8E-4E72-C830-C96E4AD9E4E6}"/>
                  </a:ext>
                </a:extLst>
              </p14:cNvPr>
              <p14:cNvContentPartPr/>
              <p14:nvPr/>
            </p14:nvContentPartPr>
            <p14:xfrm>
              <a:off x="96764" y="1440425"/>
              <a:ext cx="734760" cy="789120"/>
            </p14:xfrm>
          </p:contentPart>
        </mc:Choice>
        <mc:Fallback xmlns="">
          <p:pic>
            <p:nvPicPr>
              <p:cNvPr id="23" name="Encre 22">
                <a:extLst>
                  <a:ext uri="{FF2B5EF4-FFF2-40B4-BE49-F238E27FC236}">
                    <a16:creationId xmlns:a16="http://schemas.microsoft.com/office/drawing/2014/main" id="{D3D7D831-52F5-0175-1FCB-714B69549C4B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79124" y="1404785"/>
                <a:ext cx="770400" cy="860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24" name="Encre 23">
                <a:extLst>
                  <a:ext uri="{FF2B5EF4-FFF2-40B4-BE49-F238E27FC236}">
                    <a16:creationId xmlns:a16="http://schemas.microsoft.com/office/drawing/2014/main" id="{0F3361D0-C508-47B2-9B98-097F2DA80D14}"/>
                  </a:ext>
                </a:extLst>
              </p14:cNvPr>
              <p14:cNvContentPartPr/>
              <p14:nvPr/>
            </p14:nvContentPartPr>
            <p14:xfrm>
              <a:off x="-1246756" y="1703585"/>
              <a:ext cx="207000" cy="1268640"/>
            </p14:xfrm>
          </p:contentPart>
        </mc:Choice>
        <mc:Fallback xmlns="">
          <p:pic>
            <p:nvPicPr>
              <p:cNvPr id="24" name="Encre 23">
                <a:extLst>
                  <a:ext uri="{FF2B5EF4-FFF2-40B4-BE49-F238E27FC236}">
                    <a16:creationId xmlns:a16="http://schemas.microsoft.com/office/drawing/2014/main" id="{A4D7DBEE-35BF-8252-6DB4-30D6C5E605DB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-1264756" y="1667945"/>
                <a:ext cx="242640" cy="1340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25" name="Encre 24">
                <a:extLst>
                  <a:ext uri="{FF2B5EF4-FFF2-40B4-BE49-F238E27FC236}">
                    <a16:creationId xmlns:a16="http://schemas.microsoft.com/office/drawing/2014/main" id="{F16F07B4-64E0-173B-818B-2A449A1730C9}"/>
                  </a:ext>
                </a:extLst>
              </p14:cNvPr>
              <p14:cNvContentPartPr/>
              <p14:nvPr/>
            </p14:nvContentPartPr>
            <p14:xfrm>
              <a:off x="109724" y="2881865"/>
              <a:ext cx="84600" cy="652680"/>
            </p14:xfrm>
          </p:contentPart>
        </mc:Choice>
        <mc:Fallback xmlns="">
          <p:pic>
            <p:nvPicPr>
              <p:cNvPr id="25" name="Encre 24">
                <a:extLst>
                  <a:ext uri="{FF2B5EF4-FFF2-40B4-BE49-F238E27FC236}">
                    <a16:creationId xmlns:a16="http://schemas.microsoft.com/office/drawing/2014/main" id="{2946F2E2-0795-B890-2073-FED540C32907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92084" y="2846225"/>
                <a:ext cx="120240" cy="724320"/>
              </a:xfrm>
              <a:prstGeom prst="rect">
                <a:avLst/>
              </a:prstGeom>
            </p:spPr>
          </p:pic>
        </mc:Fallback>
      </mc:AlternateContent>
      <p:sp>
        <p:nvSpPr>
          <p:cNvPr id="3" name="ZoneTexte 2">
            <a:extLst>
              <a:ext uri="{FF2B5EF4-FFF2-40B4-BE49-F238E27FC236}">
                <a16:creationId xmlns:a16="http://schemas.microsoft.com/office/drawing/2014/main" id="{63E67D7C-337D-AA9F-C006-F280CBEECF2A}"/>
              </a:ext>
            </a:extLst>
          </p:cNvPr>
          <p:cNvSpPr txBox="1"/>
          <p:nvPr/>
        </p:nvSpPr>
        <p:spPr>
          <a:xfrm>
            <a:off x="5933084" y="5295659"/>
            <a:ext cx="132912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8800" dirty="0">
                <a:solidFill>
                  <a:schemeClr val="bg1"/>
                </a:solidFill>
                <a:latin typeface="Arial Rounded MT Bold" panose="020F0704030504030204" pitchFamily="34" charset="0"/>
              </a:rPr>
              <a:t>1</a:t>
            </a:r>
            <a:endParaRPr lang="fr-FR" sz="8800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6CA594AE-2E62-E778-D051-A990FECBEEC2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343070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CCD218-B96A-AED1-BC3B-A91F2AD2B1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988D489-620C-4FBD-702B-DEE3ADC7B6A1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AE5AB9E-8732-CC3C-E9D5-EA7E28A88256}"/>
              </a:ext>
            </a:extLst>
          </p:cNvPr>
          <p:cNvSpPr/>
          <p:nvPr/>
        </p:nvSpPr>
        <p:spPr>
          <a:xfrm>
            <a:off x="2201873" y="2889589"/>
            <a:ext cx="884712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D755BCC-06DB-007A-5A75-EF0641CF5B06}"/>
              </a:ext>
            </a:extLst>
          </p:cNvPr>
          <p:cNvSpPr txBox="1"/>
          <p:nvPr/>
        </p:nvSpPr>
        <p:spPr>
          <a:xfrm>
            <a:off x="2667001" y="3941147"/>
            <a:ext cx="8305799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تعرف وتمثيل وكتابة العدد 6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9A5B2C3-FCDD-96E1-B163-BA94521E05DC}"/>
              </a:ext>
            </a:extLst>
          </p:cNvPr>
          <p:cNvSpPr txBox="1"/>
          <p:nvPr/>
        </p:nvSpPr>
        <p:spPr>
          <a:xfrm>
            <a:off x="2201873" y="2836615"/>
            <a:ext cx="8847126" cy="110799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783" rtl="1"/>
            <a:r>
              <a:rPr lang="ar-MA" sz="72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التهيئة لمهارات العد والحساب</a:t>
            </a:r>
            <a:endParaRPr lang="fr-FR" sz="72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E80015EB-A22A-E556-C57C-2854C4D776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7772F9B-A80B-7ECA-E9E5-F2020D3854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52955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4619AE-462D-8BFC-A053-6D29AD9654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774C91E8-41E7-8BCC-BD3D-E9BF71E04AE9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848F13A-052A-6670-5BB9-3A97E9E8A09B}"/>
              </a:ext>
            </a:extLst>
          </p:cNvPr>
          <p:cNvSpPr/>
          <p:nvPr/>
        </p:nvSpPr>
        <p:spPr>
          <a:xfrm>
            <a:off x="275854" y="2857500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922F5F0-AE47-7202-E130-1220856B61F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00572B1C-CDF0-F211-98C2-990240018390}"/>
              </a:ext>
            </a:extLst>
          </p:cNvPr>
          <p:cNvSpPr txBox="1"/>
          <p:nvPr/>
        </p:nvSpPr>
        <p:spPr>
          <a:xfrm>
            <a:off x="1371601" y="863026"/>
            <a:ext cx="11125200" cy="1273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تعرفنا في بداية هذه الحصة من خلال نشاط قصة عدد على العدد 6.</a:t>
            </a: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معي هذه 6 سيارات.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الترديد ست سيارات . ستة مع رفع 6 أصابع للإشارة إلى 6 ثم بطاقة العدد 6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C77D87B-48A7-57E6-588B-AB2180CF60C9}"/>
              </a:ext>
            </a:extLst>
          </p:cNvPr>
          <p:cNvSpPr/>
          <p:nvPr/>
        </p:nvSpPr>
        <p:spPr>
          <a:xfrm>
            <a:off x="2057400" y="5143500"/>
            <a:ext cx="1957555" cy="1905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sz="9600" dirty="0">
                <a:solidFill>
                  <a:schemeClr val="tx1"/>
                </a:solidFill>
                <a:latin typeface="Dubai" panose="020B0503030403030204" pitchFamily="34" charset="-78"/>
                <a:ea typeface="Cascadia Code" panose="020B0609020000020004" pitchFamily="49" charset="0"/>
                <a:cs typeface="Dubai" panose="020B0503030403030204" pitchFamily="34" charset="-78"/>
              </a:rPr>
              <a:t>6</a:t>
            </a:r>
            <a:endParaRPr lang="fr-FR" sz="9600" b="1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EFE916F-3E23-5E21-1B70-5BB513BD856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4847" y="4757034"/>
            <a:ext cx="1001728" cy="749416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4ADE900D-E594-4D46-A78E-A662DA40449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9828" y="4903404"/>
            <a:ext cx="1001728" cy="749416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73552B78-9AF0-C682-5266-E50ACE45414C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37411" y="5471792"/>
            <a:ext cx="1001728" cy="749416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9FEBC614-3427-3A52-71BA-0ACFDD802789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06474" y="5652820"/>
            <a:ext cx="1001728" cy="749416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3F172439-567E-54CB-8F18-7118083470E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23874" y="6299084"/>
            <a:ext cx="1001728" cy="749416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1E6D5D07-EE31-FD33-97A0-B7CF0631920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44401" y="6433219"/>
            <a:ext cx="1001728" cy="749416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BC8B765F-D82A-846C-C46B-753FDC6B3F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7595" y="4872643"/>
            <a:ext cx="1001728" cy="2218703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645FCC3C-5E66-C9E3-4EDE-0DE07574EC9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5968" y="4963709"/>
            <a:ext cx="1713700" cy="2127637"/>
          </a:xfrm>
          <a:prstGeom prst="rect">
            <a:avLst/>
          </a:prstGeom>
        </p:spPr>
      </p:pic>
      <p:sp>
        <p:nvSpPr>
          <p:cNvPr id="7" name="Freeform 8">
            <a:extLst>
              <a:ext uri="{FF2B5EF4-FFF2-40B4-BE49-F238E27FC236}">
                <a16:creationId xmlns:a16="http://schemas.microsoft.com/office/drawing/2014/main" id="{6C62966D-9225-88C1-E3ED-877E94390181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15066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6527C1-B6B3-4858-7712-4AADB02897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3D311FC-D64D-0D20-3CCA-40178131801A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C3BAB2F1-E535-B39C-2360-95CED905BD98}"/>
              </a:ext>
            </a:extLst>
          </p:cNvPr>
          <p:cNvSpPr/>
          <p:nvPr/>
        </p:nvSpPr>
        <p:spPr>
          <a:xfrm>
            <a:off x="275854" y="2857500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2BF0886-39E0-EE71-D34E-45FB7EBC3524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DC60DA10-5720-FF40-D164-9D867B96F07F}"/>
              </a:ext>
            </a:extLst>
          </p:cNvPr>
          <p:cNvSpPr txBox="1"/>
          <p:nvPr/>
        </p:nvSpPr>
        <p:spPr>
          <a:xfrm>
            <a:off x="1371601" y="863026"/>
            <a:ext cx="111252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وهذه 6 كرات.</a:t>
            </a:r>
            <a:endParaRPr lang="ar-M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الترديد ست كرات . ستة مع رفع 6 أصابع للإشارة إلى 6 ثم بطاقة العدد 6.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53AE000-2D6E-9159-FB32-06C5D727BFA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9993931" y="4632052"/>
            <a:ext cx="889234" cy="889234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1F75DED6-C0BE-9D86-A0A8-C7BBC0890803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966071" y="4632052"/>
            <a:ext cx="889234" cy="889234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5DF6C836-2FDB-D44E-F6D5-2E89BBACE2A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025605" y="6463044"/>
            <a:ext cx="889234" cy="889234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6AB35A70-69CC-B59A-9336-2243EF850FA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966071" y="6472881"/>
            <a:ext cx="889234" cy="889234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B40C4603-0B19-3BE8-4AA0-C06A51B9810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025605" y="5521286"/>
            <a:ext cx="889234" cy="889234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033A851F-22A1-15E5-5911-B65D5F5586A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V="1">
            <a:off x="10966071" y="5565143"/>
            <a:ext cx="889234" cy="889234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347BB477-BB7F-182C-6739-4D5334E27F3C}"/>
              </a:ext>
            </a:extLst>
          </p:cNvPr>
          <p:cNvSpPr/>
          <p:nvPr/>
        </p:nvSpPr>
        <p:spPr>
          <a:xfrm>
            <a:off x="2057400" y="5143500"/>
            <a:ext cx="1957555" cy="1905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MA" sz="9600" dirty="0">
                <a:solidFill>
                  <a:schemeClr val="tx1"/>
                </a:solidFill>
                <a:latin typeface="Dubai" panose="020B0503030403030204" pitchFamily="34" charset="-78"/>
                <a:ea typeface="Cascadia Code" panose="020B0609020000020004" pitchFamily="49" charset="0"/>
                <a:cs typeface="Dubai" panose="020B0503030403030204" pitchFamily="34" charset="-78"/>
              </a:rPr>
              <a:t>6</a:t>
            </a:r>
            <a:endParaRPr lang="fr-FR" sz="9600" b="1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0D3BACFF-E91F-0B48-6E2D-73EDDB90D53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7595" y="4872643"/>
            <a:ext cx="1001728" cy="2218703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E6CCFA11-D4BC-C867-2F0F-009D5740FC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75968" y="4963709"/>
            <a:ext cx="1713700" cy="2127637"/>
          </a:xfrm>
          <a:prstGeom prst="rect">
            <a:avLst/>
          </a:prstGeom>
        </p:spPr>
      </p:pic>
      <p:sp>
        <p:nvSpPr>
          <p:cNvPr id="3" name="Freeform 8">
            <a:extLst>
              <a:ext uri="{FF2B5EF4-FFF2-40B4-BE49-F238E27FC236}">
                <a16:creationId xmlns:a16="http://schemas.microsoft.com/office/drawing/2014/main" id="{2FE4C8D3-7486-0641-8945-E2B06F7AC9B0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0574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B572579-5CE5-E3F4-8E80-F4CEF56575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DC0DFA93-DBAB-F61F-DF27-F2AFA17CE1C8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9CBA3EA2-BF2A-9A81-4C4F-F09A5489E9B3}"/>
              </a:ext>
            </a:extLst>
          </p:cNvPr>
          <p:cNvSpPr/>
          <p:nvPr/>
        </p:nvSpPr>
        <p:spPr>
          <a:xfrm>
            <a:off x="275852" y="2951073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59E58D84-DDF6-EDF6-D352-FB3E27DE159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B865EBBD-8060-169F-1271-DBA961691293}"/>
              </a:ext>
            </a:extLst>
          </p:cNvPr>
          <p:cNvSpPr txBox="1"/>
          <p:nvPr/>
        </p:nvSpPr>
        <p:spPr>
          <a:xfrm>
            <a:off x="609600" y="863026"/>
            <a:ext cx="11887201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من يستطيع تمثيل العدد </a:t>
            </a:r>
            <a:r>
              <a:rPr lang="f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بأشياء من اختياره ويرفع بطاقة العدد </a:t>
            </a:r>
            <a:r>
              <a:rPr lang="f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</a:t>
            </a: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هكذا: 6 أقلام. ستة.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يشجع الأستاذ(ة) كل المبادرات ويقدم التغذية الراجعة المناسبة في كل مرة.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DD2C6AB8-AEE1-0E11-3103-5D96C60FC41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7800" y="5524500"/>
            <a:ext cx="2663188" cy="3660483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5AE0AE6D-DFDA-CAE2-651A-BC6108980607}"/>
              </a:ext>
            </a:extLst>
          </p:cNvPr>
          <p:cNvSpPr/>
          <p:nvPr/>
        </p:nvSpPr>
        <p:spPr>
          <a:xfrm>
            <a:off x="4263800" y="5150428"/>
            <a:ext cx="1219200" cy="118646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9600" b="1" dirty="0">
                <a:solidFill>
                  <a:schemeClr val="tx1"/>
                </a:solidFill>
                <a:latin typeface="Arial Rounded MT Bold" panose="020F0704030504030204" pitchFamily="34" charset="0"/>
              </a:rPr>
              <a:t>6</a:t>
            </a:r>
            <a:endParaRPr lang="fr-FR" sz="9600" b="1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4DA59136-38FF-C723-51C9-06E4F69A9EC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67346" y="4954027"/>
            <a:ext cx="1421996" cy="1421996"/>
          </a:xfrm>
          <a:prstGeom prst="rect">
            <a:avLst/>
          </a:prstGeom>
        </p:spPr>
      </p:pic>
      <p:pic>
        <p:nvPicPr>
          <p:cNvPr id="14" name="Image 13">
            <a:extLst>
              <a:ext uri="{FF2B5EF4-FFF2-40B4-BE49-F238E27FC236}">
                <a16:creationId xmlns:a16="http://schemas.microsoft.com/office/drawing/2014/main" id="{C66FB819-0BDF-5D86-EE94-E1951186BC7A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46939">
            <a:off x="7244103" y="4975920"/>
            <a:ext cx="1421996" cy="1421996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400A57B0-7F2B-71C1-1FA6-70E833789CD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66260">
            <a:off x="7569483" y="5115493"/>
            <a:ext cx="1421996" cy="1421996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1BC0C55D-2FBD-26EF-F288-299EE51473F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574140">
            <a:off x="6874181" y="4954027"/>
            <a:ext cx="1421996" cy="1421996"/>
          </a:xfrm>
          <a:prstGeom prst="rect">
            <a:avLst/>
          </a:prstGeom>
        </p:spPr>
      </p:pic>
      <p:pic>
        <p:nvPicPr>
          <p:cNvPr id="18" name="Image 17">
            <a:extLst>
              <a:ext uri="{FF2B5EF4-FFF2-40B4-BE49-F238E27FC236}">
                <a16:creationId xmlns:a16="http://schemas.microsoft.com/office/drawing/2014/main" id="{4B9196D9-5545-E354-96F3-848B97C45B3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369303">
            <a:off x="7420304" y="5037236"/>
            <a:ext cx="1421996" cy="1421996"/>
          </a:xfrm>
          <a:prstGeom prst="rect">
            <a:avLst/>
          </a:prstGeom>
        </p:spPr>
      </p:pic>
      <p:pic>
        <p:nvPicPr>
          <p:cNvPr id="19" name="Image 18">
            <a:extLst>
              <a:ext uri="{FF2B5EF4-FFF2-40B4-BE49-F238E27FC236}">
                <a16:creationId xmlns:a16="http://schemas.microsoft.com/office/drawing/2014/main" id="{C54CB99B-150C-0010-DEA1-2877824F0F0B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461531">
            <a:off x="6681921" y="5099715"/>
            <a:ext cx="1421996" cy="1421996"/>
          </a:xfrm>
          <a:prstGeom prst="rect">
            <a:avLst/>
          </a:prstGeom>
        </p:spPr>
      </p:pic>
      <p:sp>
        <p:nvSpPr>
          <p:cNvPr id="7" name="Freeform 8">
            <a:extLst>
              <a:ext uri="{FF2B5EF4-FFF2-40B4-BE49-F238E27FC236}">
                <a16:creationId xmlns:a16="http://schemas.microsoft.com/office/drawing/2014/main" id="{F7E23C7B-3E07-AFF6-C116-A45C2702667B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7112411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286AFD-72C7-D1CE-71D6-0F91A7C816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EB99A62A-8DFE-5F90-D516-24EDA728B195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5833C5F-1209-33DD-6916-35BC8B39B9CB}"/>
              </a:ext>
            </a:extLst>
          </p:cNvPr>
          <p:cNvSpPr/>
          <p:nvPr/>
        </p:nvSpPr>
        <p:spPr>
          <a:xfrm>
            <a:off x="275854" y="2857500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99E898E1-D0BB-0F7D-BA14-A462C0AC642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E0EB939A-FEEF-A9E6-8A31-3D133BFB80DE}"/>
              </a:ext>
            </a:extLst>
          </p:cNvPr>
          <p:cNvSpPr txBox="1"/>
          <p:nvPr/>
        </p:nvSpPr>
        <p:spPr>
          <a:xfrm>
            <a:off x="1371601" y="863026"/>
            <a:ext cx="1112520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لاحظوا معي كيف نكتب العدد 6.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يتوجه الأستاذ(ة) نحو السبورة ويعطي بظهر للمتعلمين ليتم تقليده في نفس اتجاه الكتابة.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يكتب الأستاذ(ة) العدد 6 في الهواء ويدعو المتعلمين بفعل ما يفعله.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يكتب الأستاذ(ة) العدد 6 على السبورة مع التصريح بكل مراحل الكتابة.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0CA5022B-6C0F-F261-6289-AE5432F23C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4483" y="2739848"/>
            <a:ext cx="6934200" cy="69342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D41DF5C9-64F3-F06E-D22A-41633BC3965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7400" y="4914900"/>
            <a:ext cx="1516419" cy="2056162"/>
          </a:xfrm>
          <a:prstGeom prst="rect">
            <a:avLst/>
          </a:prstGeom>
        </p:spPr>
      </p:pic>
      <p:sp>
        <p:nvSpPr>
          <p:cNvPr id="3" name="Freeform 8">
            <a:extLst>
              <a:ext uri="{FF2B5EF4-FFF2-40B4-BE49-F238E27FC236}">
                <a16:creationId xmlns:a16="http://schemas.microsoft.com/office/drawing/2014/main" id="{A1397D83-89D0-0714-76ED-9905F9741D9B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836013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algn="just" defTabSz="514402" rtl="1" eaLnBrk="1" latinLnBrk="0" hangingPunct="1">
              <a:defRPr/>
            </a:pPr>
            <a:endParaRPr lang="fr-MA" sz="1013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0649828" y="6841129"/>
            <a:ext cx="1230172" cy="837429"/>
          </a:xfrm>
          <a:prstGeom prst="round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7421818" y="6332930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7465" y="303242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3697297" y="4294573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10085721" y="7946371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514402" rtl="1">
              <a:lnSpc>
                <a:spcPts val="3149"/>
              </a:lnSpc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</a:t>
            </a:r>
            <a:r>
              <a:rPr lang="ar-SA" sz="6000" b="1" dirty="0" err="1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يقونات</a:t>
            </a:r>
            <a:r>
              <a:rPr lang="ar-S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توجيهية</a:t>
            </a:r>
            <a:endParaRPr lang="ar-MA" sz="6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64817" y="431533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782098" y="4315339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1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lang="f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ar-MA" sz="24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7001683" y="7946372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3854973" y="795678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6892405" y="4280351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العمل الجماعي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782098" y="7946373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المناولة والألعاب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2753811"/>
            <a:ext cx="1950937" cy="1300625"/>
          </a:xfrm>
          <a:prstGeom prst="rect">
            <a:avLst/>
          </a:prstGeom>
        </p:spPr>
      </p:pic>
      <p:pic>
        <p:nvPicPr>
          <p:cNvPr id="10" name="Image 9" descr="Une image contenant garçon, habits, Visage humain, Dessin d’enfant&#10;&#10;Le contenu généré par l’IA peut être incorrect.">
            <a:extLst>
              <a:ext uri="{FF2B5EF4-FFF2-40B4-BE49-F238E27FC236}">
                <a16:creationId xmlns:a16="http://schemas.microsoft.com/office/drawing/2014/main" id="{3C9C4A9E-02BC-45F4-AE6C-01FC41AC2019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747" y="6425659"/>
            <a:ext cx="2216668" cy="1252899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3943975" y="6205895"/>
            <a:ext cx="2219288" cy="1472663"/>
          </a:xfrm>
          <a:prstGeom prst="rect">
            <a:avLst/>
          </a:prstGeom>
        </p:spPr>
      </p:pic>
      <p:pic>
        <p:nvPicPr>
          <p:cNvPr id="13" name="Image 12" descr="Une image contenant Dessin animé, dessin humoristique, habits, garçon&#10;&#10;Le contenu généré par l’IA peut être incorrect.">
            <a:extLst>
              <a:ext uri="{FF2B5EF4-FFF2-40B4-BE49-F238E27FC236}">
                <a16:creationId xmlns:a16="http://schemas.microsoft.com/office/drawing/2014/main" id="{E0445D5A-BE39-21F2-BD64-3C8A80EF9A13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77813" y="2686605"/>
            <a:ext cx="2208239" cy="1472159"/>
          </a:xfrm>
          <a:prstGeom prst="rect">
            <a:avLst/>
          </a:prstGeom>
        </p:spPr>
      </p:pic>
      <p:pic>
        <p:nvPicPr>
          <p:cNvPr id="2" name="Image 1" descr="Une image contenant dessin humoristique, Dessin animé, Visage humain, Animation&#10;&#10;Le contenu généré par l’IA peut être incorrect.">
            <a:extLst>
              <a:ext uri="{FF2B5EF4-FFF2-40B4-BE49-F238E27FC236}">
                <a16:creationId xmlns:a16="http://schemas.microsoft.com/office/drawing/2014/main" id="{720DD74D-782E-F5E5-ABE5-4909AFF5AF65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85" t="-3582" r="15285" b="53507"/>
          <a:stretch>
            <a:fillRect/>
          </a:stretch>
        </p:blipFill>
        <p:spPr>
          <a:xfrm>
            <a:off x="1272486" y="2753811"/>
            <a:ext cx="1215210" cy="1461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529675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D6284-B7FA-68BB-4E2A-654DC1BAB6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9092FE7-92E3-9D24-FE22-5F3600D5C291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7418EAC-E637-509F-3EBE-1369C6E8971E}"/>
              </a:ext>
            </a:extLst>
          </p:cNvPr>
          <p:cNvSpPr/>
          <p:nvPr/>
        </p:nvSpPr>
        <p:spPr>
          <a:xfrm>
            <a:off x="275854" y="2857500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0F842BEE-2DBB-31B4-49CB-20FD3D14579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68BDF4D8-345E-AF42-8F0E-FBC967E2E815}"/>
              </a:ext>
            </a:extLst>
          </p:cNvPr>
          <p:cNvSpPr txBox="1"/>
          <p:nvPr/>
        </p:nvSpPr>
        <p:spPr>
          <a:xfrm>
            <a:off x="1371601" y="863026"/>
            <a:ext cx="11125200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خذوا ألواحكم. أكتبوا 6.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يتجول الأستاذ(ة) لتقديم التغذية الراجعة.</a:t>
            </a:r>
          </a:p>
        </p:txBody>
      </p:sp>
      <p:pic>
        <p:nvPicPr>
          <p:cNvPr id="3" name="Picture 9">
            <a:extLst>
              <a:ext uri="{FF2B5EF4-FFF2-40B4-BE49-F238E27FC236}">
                <a16:creationId xmlns:a16="http://schemas.microsoft.com/office/drawing/2014/main" id="{98BC7316-28E7-3556-699B-51BFA0BF54D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4636" y="725869"/>
            <a:ext cx="1108364" cy="754510"/>
          </a:xfrm>
          <a:prstGeom prst="roundRect">
            <a:avLst/>
          </a:prstGeom>
        </p:spPr>
      </p:pic>
      <p:pic>
        <p:nvPicPr>
          <p:cNvPr id="7" name="Picture 9">
            <a:extLst>
              <a:ext uri="{FF2B5EF4-FFF2-40B4-BE49-F238E27FC236}">
                <a16:creationId xmlns:a16="http://schemas.microsoft.com/office/drawing/2014/main" id="{890280BD-FAF8-90B1-0C92-5A4C71E3CE1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962400" y="4381500"/>
            <a:ext cx="5336743" cy="3632942"/>
          </a:xfrm>
          <a:prstGeom prst="roundRect">
            <a:avLst/>
          </a:prstGeom>
        </p:spPr>
      </p:pic>
      <p:sp>
        <p:nvSpPr>
          <p:cNvPr id="6" name="Freeform 8">
            <a:extLst>
              <a:ext uri="{FF2B5EF4-FFF2-40B4-BE49-F238E27FC236}">
                <a16:creationId xmlns:a16="http://schemas.microsoft.com/office/drawing/2014/main" id="{F8F45E1D-3CCE-C903-1AFC-3E17A0A72978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746305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9AA881-5302-6264-46BD-B7374036C4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A1D09EB-13D3-B4B4-4A47-D5A75A5E871C}"/>
              </a:ext>
            </a:extLst>
          </p:cNvPr>
          <p:cNvSpPr/>
          <p:nvPr/>
        </p:nvSpPr>
        <p:spPr>
          <a:xfrm>
            <a:off x="-1" y="2701748"/>
            <a:ext cx="13716001" cy="7585251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B5EE4930-0219-FA10-1D4A-CAFC0968FDF3}"/>
              </a:ext>
            </a:extLst>
          </p:cNvPr>
          <p:cNvSpPr/>
          <p:nvPr/>
        </p:nvSpPr>
        <p:spPr>
          <a:xfrm>
            <a:off x="275854" y="2857500"/>
            <a:ext cx="13164293" cy="70866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ECE4A2DB-BB88-523E-6506-2BE061D73519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D651BDA4-BC8C-B558-B42D-8D3420ED0AC5}"/>
              </a:ext>
            </a:extLst>
          </p:cNvPr>
          <p:cNvSpPr txBox="1"/>
          <p:nvPr/>
        </p:nvSpPr>
        <p:spPr>
          <a:xfrm>
            <a:off x="1371601" y="863026"/>
            <a:ext cx="11125200" cy="1246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6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ارفعوا الألواح.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يستمر الأستاذ(ة)  في تقديم التغذية الراجعة.</a:t>
            </a:r>
            <a:endParaRPr lang="fr-M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يمكن تكرار العملية لمرتين أو ثلاث حتى نعطي الفرصة للمتعلم للتدرب أكثر.</a:t>
            </a:r>
          </a:p>
        </p:txBody>
      </p:sp>
      <p:pic>
        <p:nvPicPr>
          <p:cNvPr id="7" name="Picture 9">
            <a:extLst>
              <a:ext uri="{FF2B5EF4-FFF2-40B4-BE49-F238E27FC236}">
                <a16:creationId xmlns:a16="http://schemas.microsoft.com/office/drawing/2014/main" id="{5E4D1535-C729-4E1D-9207-60040E31DAA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3962400" y="4381500"/>
            <a:ext cx="5336743" cy="3632942"/>
          </a:xfrm>
          <a:prstGeom prst="round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3">
            <p14:nvContentPartPr>
              <p14:cNvPr id="6" name="Encre 5">
                <a:extLst>
                  <a:ext uri="{FF2B5EF4-FFF2-40B4-BE49-F238E27FC236}">
                    <a16:creationId xmlns:a16="http://schemas.microsoft.com/office/drawing/2014/main" id="{81F8E37E-22C2-93B7-CB5E-08B011CCEB22}"/>
                  </a:ext>
                </a:extLst>
              </p14:cNvPr>
              <p14:cNvContentPartPr/>
              <p14:nvPr/>
            </p14:nvContentPartPr>
            <p14:xfrm>
              <a:off x="6068444" y="5608145"/>
              <a:ext cx="529200" cy="404640"/>
            </p14:xfrm>
          </p:contentPart>
        </mc:Choice>
        <mc:Fallback xmlns="">
          <p:pic>
            <p:nvPicPr>
              <p:cNvPr id="6" name="Encre 5">
                <a:extLst>
                  <a:ext uri="{FF2B5EF4-FFF2-40B4-BE49-F238E27FC236}">
                    <a16:creationId xmlns:a16="http://schemas.microsoft.com/office/drawing/2014/main" id="{81F8E37E-22C2-93B7-CB5E-08B011CCEB22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6050444" y="5572505"/>
                <a:ext cx="564840" cy="476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7">
            <p14:nvContentPartPr>
              <p14:cNvPr id="14" name="Encre 13">
                <a:extLst>
                  <a:ext uri="{FF2B5EF4-FFF2-40B4-BE49-F238E27FC236}">
                    <a16:creationId xmlns:a16="http://schemas.microsoft.com/office/drawing/2014/main" id="{AB907F20-8F2F-5963-AB80-A57E8CC8E09D}"/>
                  </a:ext>
                </a:extLst>
              </p14:cNvPr>
              <p14:cNvContentPartPr/>
              <p14:nvPr/>
            </p14:nvContentPartPr>
            <p14:xfrm>
              <a:off x="-568156" y="3837665"/>
              <a:ext cx="360" cy="360"/>
            </p14:xfrm>
          </p:contentPart>
        </mc:Choice>
        <mc:Fallback xmlns="">
          <p:pic>
            <p:nvPicPr>
              <p:cNvPr id="14" name="Encre 13">
                <a:extLst>
                  <a:ext uri="{FF2B5EF4-FFF2-40B4-BE49-F238E27FC236}">
                    <a16:creationId xmlns:a16="http://schemas.microsoft.com/office/drawing/2014/main" id="{AB907F20-8F2F-5963-AB80-A57E8CC8E09D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-585796" y="3801665"/>
                <a:ext cx="36000" cy="72000"/>
              </a:xfrm>
              <a:prstGeom prst="rect">
                <a:avLst/>
              </a:prstGeom>
            </p:spPr>
          </p:pic>
        </mc:Fallback>
      </mc:AlternateContent>
      <p:pic>
        <p:nvPicPr>
          <p:cNvPr id="16" name="Image 15">
            <a:extLst>
              <a:ext uri="{FF2B5EF4-FFF2-40B4-BE49-F238E27FC236}">
                <a16:creationId xmlns:a16="http://schemas.microsoft.com/office/drawing/2014/main" id="{A182F147-C2A0-0481-4379-2A151EA02A7C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20856" y="813447"/>
            <a:ext cx="1212198" cy="86866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19" name="Encre 18">
                <a:extLst>
                  <a:ext uri="{FF2B5EF4-FFF2-40B4-BE49-F238E27FC236}">
                    <a16:creationId xmlns:a16="http://schemas.microsoft.com/office/drawing/2014/main" id="{D363ADC0-EA10-315D-FA4B-FEE80572CF93}"/>
                  </a:ext>
                </a:extLst>
              </p14:cNvPr>
              <p14:cNvContentPartPr/>
              <p14:nvPr/>
            </p14:nvContentPartPr>
            <p14:xfrm>
              <a:off x="4959644" y="5486465"/>
              <a:ext cx="1329120" cy="1706400"/>
            </p14:xfrm>
          </p:contentPart>
        </mc:Choice>
        <mc:Fallback xmlns="">
          <p:pic>
            <p:nvPicPr>
              <p:cNvPr id="19" name="Encre 18">
                <a:extLst>
                  <a:ext uri="{FF2B5EF4-FFF2-40B4-BE49-F238E27FC236}">
                    <a16:creationId xmlns:a16="http://schemas.microsoft.com/office/drawing/2014/main" id="{D363ADC0-EA10-315D-FA4B-FEE80572CF93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4941644" y="5450465"/>
                <a:ext cx="1364760" cy="17780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21" name="Encre 20">
                <a:extLst>
                  <a:ext uri="{FF2B5EF4-FFF2-40B4-BE49-F238E27FC236}">
                    <a16:creationId xmlns:a16="http://schemas.microsoft.com/office/drawing/2014/main" id="{B8AC9D17-C70D-53DE-AB6D-31661E38F5C4}"/>
                  </a:ext>
                </a:extLst>
              </p14:cNvPr>
              <p14:cNvContentPartPr/>
              <p14:nvPr/>
            </p14:nvContentPartPr>
            <p14:xfrm>
              <a:off x="6289844" y="2895545"/>
              <a:ext cx="360" cy="360"/>
            </p14:xfrm>
          </p:contentPart>
        </mc:Choice>
        <mc:Fallback xmlns="">
          <p:pic>
            <p:nvPicPr>
              <p:cNvPr id="21" name="Encre 20">
                <a:extLst>
                  <a:ext uri="{FF2B5EF4-FFF2-40B4-BE49-F238E27FC236}">
                    <a16:creationId xmlns:a16="http://schemas.microsoft.com/office/drawing/2014/main" id="{B8AC9D17-C70D-53DE-AB6D-31661E38F5C4}"/>
                  </a:ext>
                </a:extLst>
              </p:cNvPr>
              <p:cNvPicPr/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6271844" y="2859905"/>
                <a:ext cx="36000" cy="72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3">
            <p14:nvContentPartPr>
              <p14:cNvPr id="23" name="Encre 22">
                <a:extLst>
                  <a:ext uri="{FF2B5EF4-FFF2-40B4-BE49-F238E27FC236}">
                    <a16:creationId xmlns:a16="http://schemas.microsoft.com/office/drawing/2014/main" id="{D3D7D831-52F5-0175-1FCB-714B69549C4B}"/>
                  </a:ext>
                </a:extLst>
              </p14:cNvPr>
              <p14:cNvContentPartPr/>
              <p14:nvPr/>
            </p14:nvContentPartPr>
            <p14:xfrm>
              <a:off x="96764" y="1440425"/>
              <a:ext cx="734760" cy="789120"/>
            </p14:xfrm>
          </p:contentPart>
        </mc:Choice>
        <mc:Fallback xmlns="">
          <p:pic>
            <p:nvPicPr>
              <p:cNvPr id="23" name="Encre 22">
                <a:extLst>
                  <a:ext uri="{FF2B5EF4-FFF2-40B4-BE49-F238E27FC236}">
                    <a16:creationId xmlns:a16="http://schemas.microsoft.com/office/drawing/2014/main" id="{D3D7D831-52F5-0175-1FCB-714B69549C4B}"/>
                  </a:ext>
                </a:extLst>
              </p:cNvPr>
              <p:cNvPicPr/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79124" y="1404785"/>
                <a:ext cx="770400" cy="8607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7">
            <p14:nvContentPartPr>
              <p14:cNvPr id="24" name="Encre 23">
                <a:extLst>
                  <a:ext uri="{FF2B5EF4-FFF2-40B4-BE49-F238E27FC236}">
                    <a16:creationId xmlns:a16="http://schemas.microsoft.com/office/drawing/2014/main" id="{A4D7DBEE-35BF-8252-6DB4-30D6C5E605DB}"/>
                  </a:ext>
                </a:extLst>
              </p14:cNvPr>
              <p14:cNvContentPartPr/>
              <p14:nvPr/>
            </p14:nvContentPartPr>
            <p14:xfrm>
              <a:off x="-1246756" y="1703585"/>
              <a:ext cx="207000" cy="1268640"/>
            </p14:xfrm>
          </p:contentPart>
        </mc:Choice>
        <mc:Fallback xmlns="">
          <p:pic>
            <p:nvPicPr>
              <p:cNvPr id="24" name="Encre 23">
                <a:extLst>
                  <a:ext uri="{FF2B5EF4-FFF2-40B4-BE49-F238E27FC236}">
                    <a16:creationId xmlns:a16="http://schemas.microsoft.com/office/drawing/2014/main" id="{A4D7DBEE-35BF-8252-6DB4-30D6C5E605DB}"/>
                  </a:ext>
                </a:extLst>
              </p:cNvPr>
              <p:cNvPicPr/>
              <p:nvPr/>
            </p:nvPicPr>
            <p:blipFill>
              <a:blip r:embed="rId18"/>
              <a:stretch>
                <a:fillRect/>
              </a:stretch>
            </p:blipFill>
            <p:spPr>
              <a:xfrm>
                <a:off x="-1264756" y="1667945"/>
                <a:ext cx="242640" cy="13402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9">
            <p14:nvContentPartPr>
              <p14:cNvPr id="25" name="Encre 24">
                <a:extLst>
                  <a:ext uri="{FF2B5EF4-FFF2-40B4-BE49-F238E27FC236}">
                    <a16:creationId xmlns:a16="http://schemas.microsoft.com/office/drawing/2014/main" id="{2946F2E2-0795-B890-2073-FED540C32907}"/>
                  </a:ext>
                </a:extLst>
              </p14:cNvPr>
              <p14:cNvContentPartPr/>
              <p14:nvPr/>
            </p14:nvContentPartPr>
            <p14:xfrm>
              <a:off x="109724" y="2881865"/>
              <a:ext cx="84600" cy="652680"/>
            </p14:xfrm>
          </p:contentPart>
        </mc:Choice>
        <mc:Fallback xmlns="">
          <p:pic>
            <p:nvPicPr>
              <p:cNvPr id="25" name="Encre 24">
                <a:extLst>
                  <a:ext uri="{FF2B5EF4-FFF2-40B4-BE49-F238E27FC236}">
                    <a16:creationId xmlns:a16="http://schemas.microsoft.com/office/drawing/2014/main" id="{2946F2E2-0795-B890-2073-FED540C32907}"/>
                  </a:ext>
                </a:extLst>
              </p:cNvPr>
              <p:cNvPicPr/>
              <p:nvPr/>
            </p:nvPicPr>
            <p:blipFill>
              <a:blip r:embed="rId20"/>
              <a:stretch>
                <a:fillRect/>
              </a:stretch>
            </p:blipFill>
            <p:spPr>
              <a:xfrm>
                <a:off x="92084" y="2846225"/>
                <a:ext cx="120240" cy="724320"/>
              </a:xfrm>
              <a:prstGeom prst="rect">
                <a:avLst/>
              </a:prstGeom>
            </p:spPr>
          </p:pic>
        </mc:Fallback>
      </mc:AlternateContent>
      <p:sp>
        <p:nvSpPr>
          <p:cNvPr id="3" name="ZoneTexte 2">
            <a:extLst>
              <a:ext uri="{FF2B5EF4-FFF2-40B4-BE49-F238E27FC236}">
                <a16:creationId xmlns:a16="http://schemas.microsoft.com/office/drawing/2014/main" id="{AAEBBD46-7182-9EC8-FF94-D7C39A8765AC}"/>
              </a:ext>
            </a:extLst>
          </p:cNvPr>
          <p:cNvSpPr txBox="1"/>
          <p:nvPr/>
        </p:nvSpPr>
        <p:spPr>
          <a:xfrm>
            <a:off x="5933084" y="5295659"/>
            <a:ext cx="1329120" cy="18620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11500" b="1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6</a:t>
            </a:r>
            <a:endParaRPr lang="fr-FR" sz="9600" b="1" dirty="0">
              <a:solidFill>
                <a:schemeClr val="bg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9" name="Freeform 8">
            <a:extLst>
              <a:ext uri="{FF2B5EF4-FFF2-40B4-BE49-F238E27FC236}">
                <a16:creationId xmlns:a16="http://schemas.microsoft.com/office/drawing/2014/main" id="{6BCDA8E6-11D2-FC38-F2B4-3CC2D9943D8B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5197688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10E2A9-A1A2-0B8F-3B70-1F219DAD08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5259484-6A0A-C281-11B4-07A0AC145F2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7369732-1AEB-7799-05C8-632422C7DD89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A34600F2-5D7D-F0B2-38BC-0A2F2CFBB560}"/>
              </a:ext>
            </a:extLst>
          </p:cNvPr>
          <p:cNvSpPr txBox="1"/>
          <p:nvPr/>
        </p:nvSpPr>
        <p:spPr>
          <a:xfrm>
            <a:off x="4101799" y="3970780"/>
            <a:ext cx="5688882" cy="127534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>
              <a:lnSpc>
                <a:spcPts val="11099"/>
              </a:lnSpc>
            </a:pPr>
            <a:r>
              <a:rPr lang="ar-MA" sz="5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تمارين على الكراسة</a:t>
            </a:r>
            <a:endParaRPr lang="en-US" sz="54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61F05C72-DE2A-BB74-A7DB-2A397123F7C6}"/>
              </a:ext>
            </a:extLst>
          </p:cNvPr>
          <p:cNvSpPr txBox="1"/>
          <p:nvPr/>
        </p:nvSpPr>
        <p:spPr>
          <a:xfrm>
            <a:off x="3870366" y="2596548"/>
            <a:ext cx="5886448" cy="134459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72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  <a:endParaRPr lang="en-US" sz="7200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280F0BFE-CAB5-5EA4-3012-3BC8C1C6C7F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53D9CF05-E468-1BE7-23D1-FA2D35F571B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45834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D16235-62CC-8356-5047-8D3EDD3813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22271D-CA23-C6A2-BAB2-A2F91D0E327C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4E6DA83-84A4-FA92-26EE-8A97B53ACCC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A42B843-A752-D53F-3A44-B3131144FD52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7397A43-1438-7CA3-BB9E-9C1267C52C58}"/>
              </a:ext>
            </a:extLst>
          </p:cNvPr>
          <p:cNvSpPr txBox="1"/>
          <p:nvPr/>
        </p:nvSpPr>
        <p:spPr>
          <a:xfrm>
            <a:off x="4724400" y="976263"/>
            <a:ext cx="7791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ذ</a:t>
            </a:r>
            <a:r>
              <a:rPr lang="ar-SA" sz="32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وا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كراساتكم سننجز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التمرين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الصفحة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9 من كراسة الرياضيات. لاحظوا كيف.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يشرح الأستاذ(ة) التعليمة ويعيد حل المثال.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13B30857-E85A-8E3E-D741-C4751A7E877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51B6B8F4-7EA6-5D64-3EB7-8FC724BC0FBB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101" y="737354"/>
            <a:ext cx="1006700" cy="884957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43600F08-D227-A611-B4B3-95CB243FD9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233" y="3968805"/>
            <a:ext cx="10885532" cy="4326429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CF29724D-8292-5E14-6931-C1EAB06F93BB}"/>
              </a:ext>
            </a:extLst>
          </p:cNvPr>
          <p:cNvSpPr/>
          <p:nvPr/>
        </p:nvSpPr>
        <p:spPr>
          <a:xfrm rot="675398">
            <a:off x="2502275" y="6893070"/>
            <a:ext cx="4408590" cy="10717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cxnSp>
        <p:nvCxnSpPr>
          <p:cNvPr id="16" name="Connecteur droit 15">
            <a:extLst>
              <a:ext uri="{FF2B5EF4-FFF2-40B4-BE49-F238E27FC236}">
                <a16:creationId xmlns:a16="http://schemas.microsoft.com/office/drawing/2014/main" id="{C57CBECD-287A-0DB5-EC73-0945EFE1D3DD}"/>
              </a:ext>
            </a:extLst>
          </p:cNvPr>
          <p:cNvCxnSpPr>
            <a:cxnSpLocks/>
          </p:cNvCxnSpPr>
          <p:nvPr/>
        </p:nvCxnSpPr>
        <p:spPr>
          <a:xfrm>
            <a:off x="2534219" y="6542382"/>
            <a:ext cx="4344702" cy="810918"/>
          </a:xfrm>
          <a:prstGeom prst="line">
            <a:avLst/>
          </a:prstGeom>
          <a:ln w="38100">
            <a:solidFill>
              <a:srgbClr val="ED19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Freeform 8">
            <a:extLst>
              <a:ext uri="{FF2B5EF4-FFF2-40B4-BE49-F238E27FC236}">
                <a16:creationId xmlns:a16="http://schemas.microsoft.com/office/drawing/2014/main" id="{118F3FDA-64CD-ECB3-07A9-A73C55FCCE26}"/>
              </a:ext>
            </a:extLst>
          </p:cNvPr>
          <p:cNvSpPr/>
          <p:nvPr/>
        </p:nvSpPr>
        <p:spPr>
          <a:xfrm rot="10800000">
            <a:off x="12656405" y="10271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13086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1FFD50-FF6B-FCF3-3705-8A7F90A862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96623F53-A0C2-E612-AEDB-17BA3BCB1106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7C04D1F-397D-69C2-1BB4-0F4DD0CB6653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9303FF84-1425-D166-BEF0-BEBA1737AE95}"/>
              </a:ext>
            </a:extLst>
          </p:cNvPr>
          <p:cNvSpPr/>
          <p:nvPr/>
        </p:nvSpPr>
        <p:spPr>
          <a:xfrm>
            <a:off x="-1" y="682446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F38F6C35-935F-7423-E41F-41C2B854E095}"/>
              </a:ext>
            </a:extLst>
          </p:cNvPr>
          <p:cNvSpPr txBox="1"/>
          <p:nvPr/>
        </p:nvSpPr>
        <p:spPr>
          <a:xfrm>
            <a:off x="4724400" y="829516"/>
            <a:ext cx="77914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صححوا.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CF9CF428-FB50-FC97-51A8-B6E20CAD96F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E42E4B8B-163F-61DE-FCDC-0A3B92F8137F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101" y="737354"/>
            <a:ext cx="1006700" cy="884957"/>
          </a:xfrm>
          <a:prstGeom prst="rect">
            <a:avLst/>
          </a:prstGeom>
          <a:ln>
            <a:noFill/>
          </a:ln>
          <a:effectLst/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CD0582F7-E332-16BE-6F52-43C38607F917}"/>
              </a:ext>
            </a:extLst>
          </p:cNvPr>
          <p:cNvSpPr/>
          <p:nvPr/>
        </p:nvSpPr>
        <p:spPr>
          <a:xfrm rot="675398">
            <a:off x="2834301" y="6429532"/>
            <a:ext cx="4124528" cy="154121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60A595B0-EDA5-152D-1FF8-34D2D8BC1F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3865237"/>
            <a:ext cx="10885532" cy="4326429"/>
          </a:xfrm>
          <a:prstGeom prst="rect">
            <a:avLst/>
          </a:prstGeom>
        </p:spPr>
      </p:pic>
      <p:cxnSp>
        <p:nvCxnSpPr>
          <p:cNvPr id="6" name="Connecteur droit 5">
            <a:extLst>
              <a:ext uri="{FF2B5EF4-FFF2-40B4-BE49-F238E27FC236}">
                <a16:creationId xmlns:a16="http://schemas.microsoft.com/office/drawing/2014/main" id="{BDC8E94F-8BA9-3CE9-F4A2-68A6C26E571B}"/>
              </a:ext>
            </a:extLst>
          </p:cNvPr>
          <p:cNvCxnSpPr>
            <a:cxnSpLocks/>
          </p:cNvCxnSpPr>
          <p:nvPr/>
        </p:nvCxnSpPr>
        <p:spPr>
          <a:xfrm flipH="1">
            <a:off x="6857999" y="6438900"/>
            <a:ext cx="3733801" cy="792202"/>
          </a:xfrm>
          <a:prstGeom prst="line">
            <a:avLst/>
          </a:prstGeom>
          <a:ln w="38100">
            <a:solidFill>
              <a:srgbClr val="ED19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Connecteur droit 8">
            <a:extLst>
              <a:ext uri="{FF2B5EF4-FFF2-40B4-BE49-F238E27FC236}">
                <a16:creationId xmlns:a16="http://schemas.microsoft.com/office/drawing/2014/main" id="{19D74408-99BF-FE31-87A3-05002073ABE1}"/>
              </a:ext>
            </a:extLst>
          </p:cNvPr>
          <p:cNvCxnSpPr>
            <a:cxnSpLocks/>
          </p:cNvCxnSpPr>
          <p:nvPr/>
        </p:nvCxnSpPr>
        <p:spPr>
          <a:xfrm>
            <a:off x="6413463" y="6411957"/>
            <a:ext cx="337366" cy="772700"/>
          </a:xfrm>
          <a:prstGeom prst="line">
            <a:avLst/>
          </a:prstGeom>
          <a:ln w="38100">
            <a:solidFill>
              <a:srgbClr val="ED195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Freeform 8">
            <a:extLst>
              <a:ext uri="{FF2B5EF4-FFF2-40B4-BE49-F238E27FC236}">
                <a16:creationId xmlns:a16="http://schemas.microsoft.com/office/drawing/2014/main" id="{1E9801DA-5792-D6F2-7AB5-03CE03FA5D4A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4660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DF1F5B-38D2-2F8D-41EB-FC18ABCC5B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E93AFFB-8688-2EDC-ED86-91CE2960DFE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6BD75E3-6C89-7318-82F8-6C62CCE08F9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8B898B7-575F-2B94-F5E3-56A7E22FA4A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88D83DB-B46B-C276-C476-4FB27DAB8F2B}"/>
              </a:ext>
            </a:extLst>
          </p:cNvPr>
          <p:cNvSpPr txBox="1"/>
          <p:nvPr/>
        </p:nvSpPr>
        <p:spPr>
          <a:xfrm>
            <a:off x="4724400" y="976263"/>
            <a:ext cx="7791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نمر إلى التمرين الثاني.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يشرح الأستاذ(ة) التعليمة ويعيد نمذجة طريقة الكتابة على السبورة.</a:t>
            </a:r>
            <a:endParaRPr kumimoji="0" lang="ar-S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2FAA12B7-CF9D-1189-4C30-F0D8256CA0B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0F27E9ED-16DE-7574-CD94-6C6FBEEE1AD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101" y="737354"/>
            <a:ext cx="1006700" cy="884957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D02B465D-07EB-2D68-184A-19B76CAA532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057" y="4610100"/>
            <a:ext cx="11571760" cy="2636603"/>
          </a:xfrm>
          <a:prstGeom prst="rect">
            <a:avLst/>
          </a:prstGeom>
        </p:spPr>
      </p:pic>
      <p:sp>
        <p:nvSpPr>
          <p:cNvPr id="5" name="Freeform 8">
            <a:extLst>
              <a:ext uri="{FF2B5EF4-FFF2-40B4-BE49-F238E27FC236}">
                <a16:creationId xmlns:a16="http://schemas.microsoft.com/office/drawing/2014/main" id="{88935E59-478F-08E5-7174-36576A687228}"/>
              </a:ext>
            </a:extLst>
          </p:cNvPr>
          <p:cNvSpPr/>
          <p:nvPr/>
        </p:nvSpPr>
        <p:spPr>
          <a:xfrm rot="10800000">
            <a:off x="12732605" y="10271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695377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5D16235-62CC-8356-5047-8D3EDD3813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22271D-CA23-C6A2-BAB2-A2F91D0E327C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4E6DA83-84A4-FA92-26EE-8A97B53ACCC7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AA42B843-A752-D53F-3A44-B3131144FD52}"/>
              </a:ext>
            </a:extLst>
          </p:cNvPr>
          <p:cNvSpPr/>
          <p:nvPr/>
        </p:nvSpPr>
        <p:spPr>
          <a:xfrm>
            <a:off x="-1" y="682446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7397A43-1438-7CA3-BB9E-9C1267C52C58}"/>
              </a:ext>
            </a:extLst>
          </p:cNvPr>
          <p:cNvSpPr txBox="1"/>
          <p:nvPr/>
        </p:nvSpPr>
        <p:spPr>
          <a:xfrm>
            <a:off x="4724400" y="976263"/>
            <a:ext cx="77914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نمر إلى التمرين رقم</a:t>
            </a:r>
            <a:r>
              <a:rPr lang="ar-S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3 .</a:t>
            </a:r>
            <a:endParaRPr lang="ar-SA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endParaRPr lang="ar-S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13B30857-E85A-8E3E-D741-C4751A7E8772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4E5F212C-1DAD-2599-1A7C-9EA378921BDD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101" y="737354"/>
            <a:ext cx="1006700" cy="884957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D439F1A6-ECAF-1A92-5120-6410764B3FF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833" y="4152900"/>
            <a:ext cx="11146331" cy="3475091"/>
          </a:xfrm>
          <a:prstGeom prst="rect">
            <a:avLst/>
          </a:prstGeom>
        </p:spPr>
      </p:pic>
      <p:sp>
        <p:nvSpPr>
          <p:cNvPr id="5" name="Freeform 8">
            <a:extLst>
              <a:ext uri="{FF2B5EF4-FFF2-40B4-BE49-F238E27FC236}">
                <a16:creationId xmlns:a16="http://schemas.microsoft.com/office/drawing/2014/main" id="{30D7DA0A-B5B9-6EA1-2C42-3047AB6CEFF9}"/>
              </a:ext>
            </a:extLst>
          </p:cNvPr>
          <p:cNvSpPr/>
          <p:nvPr/>
        </p:nvSpPr>
        <p:spPr>
          <a:xfrm rot="10800000">
            <a:off x="12732605" y="11033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676019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3DC419-2828-D53E-FBC9-50F800B796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9A51325-BA15-C52F-639E-D928B7B64DA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031D77ED-7607-3B98-0016-AF9711C92752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C2E97FE7-B1D9-C9C3-5F6F-58B6CA3DD9FE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234DF703-6E06-84E8-76EE-9FDCF814CE36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BC203101-C5B2-703E-5B48-F41FDB173B5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101" y="737354"/>
            <a:ext cx="1006700" cy="884957"/>
          </a:xfrm>
          <a:prstGeom prst="rect">
            <a:avLst/>
          </a:prstGeom>
          <a:ln>
            <a:noFill/>
          </a:ln>
          <a:effectLst/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FFC097F3-ECA9-0943-36F6-D0FF43FBDB3A}"/>
              </a:ext>
            </a:extLst>
          </p:cNvPr>
          <p:cNvSpPr txBox="1"/>
          <p:nvPr/>
        </p:nvSpPr>
        <p:spPr>
          <a:xfrm>
            <a:off x="990600" y="876300"/>
            <a:ext cx="115252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المطلوب منا هو أن نعُد عدد عناصر كل مجموعة ونكتب العدد المناسب. </a:t>
            </a:r>
          </a:p>
          <a:p>
            <a:pPr marL="342900" lvl="1" indent="-342900" algn="r" defTabSz="685834" rtl="1">
              <a:lnSpc>
                <a:spcPts val="3017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يشرح الأستاذ(ة) التعليمة ويحل المثال الأول: (مثلا لدينا ست كرات إذن سنكتب 6)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F842D02-0EF0-C56C-F9D9-0AACF522A0F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833" y="4152900"/>
            <a:ext cx="11146331" cy="3475091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43FDA247-7D5A-94FA-5A0C-64BF0EE8747D}"/>
              </a:ext>
            </a:extLst>
          </p:cNvPr>
          <p:cNvSpPr txBox="1"/>
          <p:nvPr/>
        </p:nvSpPr>
        <p:spPr>
          <a:xfrm>
            <a:off x="2514600" y="6667500"/>
            <a:ext cx="60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FF0000"/>
                </a:solidFill>
                <a:latin typeface="Arial Rounded MT Bold" panose="020F0704030504030204" pitchFamily="34" charset="0"/>
              </a:rPr>
              <a:t>6</a:t>
            </a:r>
            <a:endParaRPr lang="fr-FR" b="1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75DEB076-EA4A-C5E2-3190-7C8D91A5EFF7}"/>
              </a:ext>
            </a:extLst>
          </p:cNvPr>
          <p:cNvSpPr/>
          <p:nvPr/>
        </p:nvSpPr>
        <p:spPr>
          <a:xfrm rot="10800000">
            <a:off x="127326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136400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B20A54-74CF-DB73-BC10-3A3827DEB0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27240EBD-C46D-3782-9CC1-33FA90E1CDCE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19FE5521-C6E6-6BDF-D8CD-EB8B6F4F028C}"/>
              </a:ext>
            </a:extLst>
          </p:cNvPr>
          <p:cNvSpPr/>
          <p:nvPr/>
        </p:nvSpPr>
        <p:spPr>
          <a:xfrm>
            <a:off x="275852" y="2339481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7AA7B877-DCEA-FE32-16B2-3892E6B0743C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5722A041-6AA4-8A49-73B6-4178C260301E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8DDFF03B-4246-ACBB-EE14-24B01A905EF8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101" y="737354"/>
            <a:ext cx="1006700" cy="884957"/>
          </a:xfrm>
          <a:prstGeom prst="rect">
            <a:avLst/>
          </a:prstGeom>
          <a:ln>
            <a:noFill/>
          </a:ln>
          <a:effectLst/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F95800C4-FF0F-6DFA-BDC1-A6787C1FC73A}"/>
              </a:ext>
            </a:extLst>
          </p:cNvPr>
          <p:cNvSpPr txBox="1"/>
          <p:nvPr/>
        </p:nvSpPr>
        <p:spPr>
          <a:xfrm>
            <a:off x="990600" y="876300"/>
            <a:ext cx="115252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صححوا.</a:t>
            </a:r>
            <a:endParaRPr lang="ar-MA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5CC29224-CAA2-8F9D-34B4-AB2AF95CF01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4833" y="4152900"/>
            <a:ext cx="11146331" cy="3475091"/>
          </a:xfrm>
          <a:prstGeom prst="rect">
            <a:avLst/>
          </a:prstGeom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D9015F4C-53BC-BB52-AC23-08E4FFD2D419}"/>
              </a:ext>
            </a:extLst>
          </p:cNvPr>
          <p:cNvSpPr txBox="1"/>
          <p:nvPr/>
        </p:nvSpPr>
        <p:spPr>
          <a:xfrm>
            <a:off x="2438400" y="6667500"/>
            <a:ext cx="60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solidFill>
                  <a:srgbClr val="FF0000"/>
                </a:solidFill>
                <a:latin typeface="Arial Rounded MT Bold" panose="020F0704030504030204" pitchFamily="34" charset="0"/>
              </a:rPr>
              <a:t>6</a:t>
            </a:r>
            <a:endParaRPr lang="fr-FR" b="1" dirty="0">
              <a:solidFill>
                <a:srgbClr val="FF0000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A0AF32D7-E5B6-0B5C-2E63-BE89B9667B7D}"/>
              </a:ext>
            </a:extLst>
          </p:cNvPr>
          <p:cNvSpPr txBox="1"/>
          <p:nvPr/>
        </p:nvSpPr>
        <p:spPr>
          <a:xfrm>
            <a:off x="4495800" y="6667499"/>
            <a:ext cx="60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latin typeface="Arial Rounded MT Bold" panose="020F0704030504030204" pitchFamily="34" charset="0"/>
              </a:rPr>
              <a:t>5</a:t>
            </a:r>
            <a:endParaRPr lang="fr-FR" b="1" dirty="0">
              <a:latin typeface="Arial Rounded MT Bold" panose="020F0704030504030204" pitchFamily="34" charset="0"/>
            </a:endParaRP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C957540-A2B7-8FCB-0BCA-C0460E98893F}"/>
              </a:ext>
            </a:extLst>
          </p:cNvPr>
          <p:cNvSpPr txBox="1"/>
          <p:nvPr/>
        </p:nvSpPr>
        <p:spPr>
          <a:xfrm>
            <a:off x="6705600" y="6667500"/>
            <a:ext cx="60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latin typeface="Arial Rounded MT Bold" panose="020F0704030504030204" pitchFamily="34" charset="0"/>
              </a:rPr>
              <a:t>3</a:t>
            </a:r>
            <a:endParaRPr lang="fr-FR" b="1" dirty="0">
              <a:latin typeface="Arial Rounded MT Bold" panose="020F0704030504030204" pitchFamily="34" charset="0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035FF120-B224-0863-FA44-0691EEA12189}"/>
              </a:ext>
            </a:extLst>
          </p:cNvPr>
          <p:cNvSpPr txBox="1"/>
          <p:nvPr/>
        </p:nvSpPr>
        <p:spPr>
          <a:xfrm>
            <a:off x="8686800" y="6667500"/>
            <a:ext cx="60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latin typeface="Arial Rounded MT Bold" panose="020F0704030504030204" pitchFamily="34" charset="0"/>
              </a:rPr>
              <a:t>6</a:t>
            </a:r>
            <a:endParaRPr lang="fr-FR" b="1" dirty="0">
              <a:latin typeface="Arial Rounded MT Bold" panose="020F0704030504030204" pitchFamily="34" charset="0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F52EEE5B-0789-915B-15CA-FD36DB1899FA}"/>
              </a:ext>
            </a:extLst>
          </p:cNvPr>
          <p:cNvSpPr txBox="1"/>
          <p:nvPr/>
        </p:nvSpPr>
        <p:spPr>
          <a:xfrm>
            <a:off x="10820400" y="6667500"/>
            <a:ext cx="609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3200" b="1" dirty="0">
                <a:latin typeface="Arial Rounded MT Bold" panose="020F0704030504030204" pitchFamily="34" charset="0"/>
              </a:rPr>
              <a:t>2</a:t>
            </a:r>
            <a:endParaRPr lang="fr-FR" b="1" dirty="0">
              <a:latin typeface="Arial Rounded MT Bold" panose="020F0704030504030204" pitchFamily="34" charset="0"/>
            </a:endParaRP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A8449CAD-F892-84FF-48D9-5E4C61A5D7C1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427716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DF1F5B-38D2-2F8D-41EB-FC18ABCC5B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6E93AFFB-8688-2EDC-ED86-91CE2960DFED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6BD75E3-6C89-7318-82F8-6C62CCE08F9B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48B898B7-575F-2B94-F5E3-56A7E22FA4A4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B88D83DB-B46B-C276-C476-4FB27DAB8F2B}"/>
              </a:ext>
            </a:extLst>
          </p:cNvPr>
          <p:cNvSpPr txBox="1"/>
          <p:nvPr/>
        </p:nvSpPr>
        <p:spPr>
          <a:xfrm>
            <a:off x="1828800" y="976263"/>
            <a:ext cx="10687017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نمر إلى التمرين الرابع. المطلوب منا هو أن نلون سابق العدد 6 بالأزرق ونلون لاحقه بالأخضر.</a:t>
            </a:r>
          </a:p>
          <a:p>
            <a:pPr marL="342900" marR="0" lvl="1" indent="-342900" algn="r" defTabSz="685834" rtl="1" eaLnBrk="1" fontAlgn="auto" latinLnBrk="0" hangingPunct="1">
              <a:lnSpc>
                <a:spcPts val="3017"/>
              </a:lnSpc>
              <a:spcBef>
                <a:spcPct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يتأكد الأستاذ(ة) من فهم التعليمة.</a:t>
            </a:r>
            <a:endParaRPr kumimoji="0" lang="ar-S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2FAA12B7-CF9D-1189-4C30-F0D8256CA0B0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9D8825B7-52C3-152D-2BB8-D0549CBE2AE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101" y="737354"/>
            <a:ext cx="1006700" cy="884957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D60131E8-795A-4D69-80AB-B8497C50A6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342" y="5031936"/>
            <a:ext cx="12243316" cy="2204233"/>
          </a:xfrm>
          <a:prstGeom prst="rect">
            <a:avLst/>
          </a:prstGeom>
        </p:spPr>
      </p:pic>
      <p:sp>
        <p:nvSpPr>
          <p:cNvPr id="5" name="Freeform 8">
            <a:extLst>
              <a:ext uri="{FF2B5EF4-FFF2-40B4-BE49-F238E27FC236}">
                <a16:creationId xmlns:a16="http://schemas.microsoft.com/office/drawing/2014/main" id="{982F3FE6-B428-26AD-032D-276A1191F425}"/>
              </a:ext>
            </a:extLst>
          </p:cNvPr>
          <p:cNvSpPr/>
          <p:nvPr/>
        </p:nvSpPr>
        <p:spPr>
          <a:xfrm rot="10800000">
            <a:off x="12732605" y="10287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748850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50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9E02DDEF-92EA-3EB6-B883-F7B366CCDD7F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514402" rtl="0" eaLnBrk="1" latinLnBrk="0" hangingPunct="1">
              <a:lnSpc>
                <a:spcPts val="3149"/>
              </a:lnSpc>
              <a:defRPr/>
            </a:pPr>
            <a:endParaRPr lang="fr-FR" sz="32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797E087D-5FB9-0D89-12A1-098B2632F30A}"/>
              </a:ext>
            </a:extLst>
          </p:cNvPr>
          <p:cNvSpPr txBox="1"/>
          <p:nvPr/>
        </p:nvSpPr>
        <p:spPr>
          <a:xfrm>
            <a:off x="1017179" y="661889"/>
            <a:ext cx="1168164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أهداف الحصة</a:t>
            </a:r>
            <a:endParaRPr lang="fr-FR" sz="4000" b="1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12" name="Groupe 11">
            <a:extLst>
              <a:ext uri="{FF2B5EF4-FFF2-40B4-BE49-F238E27FC236}">
                <a16:creationId xmlns:a16="http://schemas.microsoft.com/office/drawing/2014/main" id="{E8758458-6976-1709-75BC-156EE4B11AAE}"/>
              </a:ext>
            </a:extLst>
          </p:cNvPr>
          <p:cNvGrpSpPr/>
          <p:nvPr/>
        </p:nvGrpSpPr>
        <p:grpSpPr>
          <a:xfrm>
            <a:off x="2159626" y="4805988"/>
            <a:ext cx="9396747" cy="2394912"/>
            <a:chOff x="3302073" y="4600550"/>
            <a:chExt cx="9396747" cy="2104846"/>
          </a:xfrm>
        </p:grpSpPr>
        <p:sp>
          <p:nvSpPr>
            <p:cNvPr id="13" name="Freeform 17">
              <a:extLst>
                <a:ext uri="{FF2B5EF4-FFF2-40B4-BE49-F238E27FC236}">
                  <a16:creationId xmlns:a16="http://schemas.microsoft.com/office/drawing/2014/main" id="{299349E6-BB93-3D6A-BD1D-086E144091DA}"/>
                </a:ext>
              </a:extLst>
            </p:cNvPr>
            <p:cNvSpPr/>
            <p:nvPr/>
          </p:nvSpPr>
          <p:spPr>
            <a:xfrm>
              <a:off x="3302073" y="4600550"/>
              <a:ext cx="9396747" cy="2104846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4" name="Freeform 17">
              <a:extLst>
                <a:ext uri="{FF2B5EF4-FFF2-40B4-BE49-F238E27FC236}">
                  <a16:creationId xmlns:a16="http://schemas.microsoft.com/office/drawing/2014/main" id="{FAD0D184-C7B1-752C-0E06-294D94BDF0E1}"/>
                </a:ext>
              </a:extLst>
            </p:cNvPr>
            <p:cNvSpPr/>
            <p:nvPr/>
          </p:nvSpPr>
          <p:spPr>
            <a:xfrm>
              <a:off x="3528484" y="4676599"/>
              <a:ext cx="516540" cy="1981237"/>
            </a:xfrm>
            <a:custGeom>
              <a:avLst/>
              <a:gdLst/>
              <a:ahLst/>
              <a:cxnLst/>
              <a:rect l="l" t="t" r="r" b="b"/>
              <a:pathLst>
                <a:path w="3062465" h="1213150">
                  <a:moveTo>
                    <a:pt x="0" y="0"/>
                  </a:moveTo>
                  <a:lnTo>
                    <a:pt x="3062465" y="0"/>
                  </a:lnTo>
                  <a:lnTo>
                    <a:pt x="3062465" y="1213150"/>
                  </a:lnTo>
                  <a:lnTo>
                    <a:pt x="0" y="121315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 l="-109199" t="-6937" r="-896458" b="-829367"/>
              </a:stretch>
            </a:blipFill>
          </p:spPr>
          <p:txBody>
            <a:bodyPr/>
            <a:lstStyle/>
            <a:p>
              <a:pPr defTabSz="685834">
                <a:defRPr/>
              </a:pPr>
              <a:endParaRPr lang="fr-MA" sz="100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8" name="ZoneTexte 17">
            <a:extLst>
              <a:ext uri="{FF2B5EF4-FFF2-40B4-BE49-F238E27FC236}">
                <a16:creationId xmlns:a16="http://schemas.microsoft.com/office/drawing/2014/main" id="{7FC140B0-A510-47F2-BC6D-D36DDFB03C6A}"/>
              </a:ext>
            </a:extLst>
          </p:cNvPr>
          <p:cNvSpPr txBox="1"/>
          <p:nvPr/>
        </p:nvSpPr>
        <p:spPr>
          <a:xfrm>
            <a:off x="2386037" y="4991100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تعرف وتمثيل وكتابة العدد 6.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0" name="Image 19">
            <a:extLst>
              <a:ext uri="{FF2B5EF4-FFF2-40B4-BE49-F238E27FC236}">
                <a16:creationId xmlns:a16="http://schemas.microsoft.com/office/drawing/2014/main" id="{123F85ED-2E7F-8C9E-C5F7-EFFC568D739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74953" y="5981700"/>
            <a:ext cx="455010" cy="466386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8DC4C7D2-BEB1-18BD-7CF9-CD205E171E41}"/>
              </a:ext>
            </a:extLst>
          </p:cNvPr>
          <p:cNvSpPr txBox="1"/>
          <p:nvPr/>
        </p:nvSpPr>
        <p:spPr>
          <a:xfrm>
            <a:off x="1828800" y="2552700"/>
            <a:ext cx="10134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في نهاية الحصة سيكون</a:t>
            </a:r>
            <a:r>
              <a:rPr lang="f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 80% </a:t>
            </a:r>
            <a:r>
              <a:rPr lang="ar-MA" sz="3200" b="1" dirty="0">
                <a:solidFill>
                  <a:srgbClr val="106585"/>
                </a:solidFill>
                <a:latin typeface="Microsoft Uighur" panose="02000000000000000000" pitchFamily="2" charset="-78"/>
                <a:ea typeface="Dosis"/>
                <a:cs typeface="Microsoft Uighur" panose="02000000000000000000" pitchFamily="2" charset="-78"/>
                <a:sym typeface="Dosis"/>
              </a:rPr>
              <a:t> من التلاميذ قادرين على:</a:t>
            </a:r>
            <a:endParaRPr lang="fr-FR" sz="3200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89CED70-A40C-48A9-E352-0B90A257C80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874953" y="5158858"/>
            <a:ext cx="455010" cy="466386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8F233536-9461-7408-0FC3-99FFB3D4B901}"/>
              </a:ext>
            </a:extLst>
          </p:cNvPr>
          <p:cNvSpPr txBox="1"/>
          <p:nvPr/>
        </p:nvSpPr>
        <p:spPr>
          <a:xfrm>
            <a:off x="2507791" y="5883414"/>
            <a:ext cx="79201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MA" sz="4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إكمال متسلسلة منطقية حسب خاصيتي الحجم  والاتجاه.</a:t>
            </a:r>
            <a:endParaRPr lang="fr-FR" sz="40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97797874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8FFC65D-109D-0D84-36A0-47B0909A7D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F0E60BF0-4CFF-CF9B-90BB-9CEA54955761}"/>
              </a:ext>
            </a:extLst>
          </p:cNvPr>
          <p:cNvSpPr/>
          <p:nvPr/>
        </p:nvSpPr>
        <p:spPr>
          <a:xfrm>
            <a:off x="-1" y="2136336"/>
            <a:ext cx="13716001" cy="8150663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3BF997A8-A82E-82D3-321A-45276C8D03AA}"/>
              </a:ext>
            </a:extLst>
          </p:cNvPr>
          <p:cNvSpPr/>
          <p:nvPr/>
        </p:nvSpPr>
        <p:spPr>
          <a:xfrm>
            <a:off x="275854" y="2400300"/>
            <a:ext cx="13164293" cy="75438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D4540517-A77C-A5E9-054B-F22F3870F78D}"/>
              </a:ext>
            </a:extLst>
          </p:cNvPr>
          <p:cNvSpPr/>
          <p:nvPr/>
        </p:nvSpPr>
        <p:spPr>
          <a:xfrm>
            <a:off x="-1" y="644347"/>
            <a:ext cx="13716001" cy="14130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4BEEF5A5-72C6-4A52-B1BA-ADDEF64F097C}"/>
              </a:ext>
            </a:extLst>
          </p:cNvPr>
          <p:cNvSpPr txBox="1"/>
          <p:nvPr/>
        </p:nvSpPr>
        <p:spPr>
          <a:xfrm>
            <a:off x="1828800" y="976263"/>
            <a:ext cx="10687017" cy="503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صححوا.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A894C94A-92D9-13A6-78C3-EDC47AD6C368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86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40386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8956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3622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21336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2" name="Image 1">
            <a:extLst>
              <a:ext uri="{FF2B5EF4-FFF2-40B4-BE49-F238E27FC236}">
                <a16:creationId xmlns:a16="http://schemas.microsoft.com/office/drawing/2014/main" id="{AFF047CF-783B-01AD-2A61-53AE62524946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0101" y="737354"/>
            <a:ext cx="1006700" cy="884957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1A99FC3-E992-BE9B-7739-09066B555B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342" y="5031936"/>
            <a:ext cx="12243316" cy="2204233"/>
          </a:xfrm>
          <a:prstGeom prst="rect">
            <a:avLst/>
          </a:prstGeom>
        </p:spPr>
      </p:pic>
      <p:sp>
        <p:nvSpPr>
          <p:cNvPr id="6" name="Rectangle : coins arrondis 5">
            <a:extLst>
              <a:ext uri="{FF2B5EF4-FFF2-40B4-BE49-F238E27FC236}">
                <a16:creationId xmlns:a16="http://schemas.microsoft.com/office/drawing/2014/main" id="{BC454FA1-761D-389C-BFAB-B008A4A3115A}"/>
              </a:ext>
            </a:extLst>
          </p:cNvPr>
          <p:cNvSpPr/>
          <p:nvPr/>
        </p:nvSpPr>
        <p:spPr>
          <a:xfrm>
            <a:off x="8839200" y="5981700"/>
            <a:ext cx="1143000" cy="838200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4400" dirty="0">
                <a:latin typeface="Arial Rounded MT Bold" panose="020F0704030504030204" pitchFamily="34" charset="0"/>
              </a:rPr>
              <a:t>7</a:t>
            </a:r>
            <a:endParaRPr lang="fr-FR" dirty="0">
              <a:latin typeface="Arial Rounded MT Bold" panose="020F0704030504030204" pitchFamily="34" charset="0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7E9A65B-4056-916A-3C65-F34B8E7460E6}"/>
              </a:ext>
            </a:extLst>
          </p:cNvPr>
          <p:cNvSpPr/>
          <p:nvPr/>
        </p:nvSpPr>
        <p:spPr>
          <a:xfrm>
            <a:off x="6477000" y="5981700"/>
            <a:ext cx="1143000" cy="838200"/>
          </a:xfrm>
          <a:prstGeom prst="roundRect">
            <a:avLst/>
          </a:prstGeom>
          <a:solidFill>
            <a:schemeClr val="accent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4400" dirty="0">
                <a:latin typeface="Arial Rounded MT Bold" panose="020F0704030504030204" pitchFamily="34" charset="0"/>
              </a:rPr>
              <a:t>5</a:t>
            </a:r>
            <a:endParaRPr lang="fr-FR" dirty="0">
              <a:latin typeface="Arial Rounded MT Bold" panose="020F0704030504030204" pitchFamily="34" charset="0"/>
            </a:endParaRPr>
          </a:p>
        </p:txBody>
      </p:sp>
      <p:sp>
        <p:nvSpPr>
          <p:cNvPr id="7" name="Freeform 8">
            <a:extLst>
              <a:ext uri="{FF2B5EF4-FFF2-40B4-BE49-F238E27FC236}">
                <a16:creationId xmlns:a16="http://schemas.microsoft.com/office/drawing/2014/main" id="{112B8D9A-934A-52BD-C0DA-3721BCCFDD2C}"/>
              </a:ext>
            </a:extLst>
          </p:cNvPr>
          <p:cNvSpPr/>
          <p:nvPr/>
        </p:nvSpPr>
        <p:spPr>
          <a:xfrm rot="10800000">
            <a:off x="12656405" y="1028701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00205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1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0D3766-B66F-AD9A-5982-78FC7AE56B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E2AC35F-F345-1062-5C2D-FDBB3F54EA3C}"/>
              </a:ext>
            </a:extLst>
          </p:cNvPr>
          <p:cNvSpPr/>
          <p:nvPr/>
        </p:nvSpPr>
        <p:spPr>
          <a:xfrm>
            <a:off x="160885" y="-10391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F900E4C5-362F-2FBE-1553-35E877A5810D}"/>
              </a:ext>
            </a:extLst>
          </p:cNvPr>
          <p:cNvSpPr/>
          <p:nvPr/>
        </p:nvSpPr>
        <p:spPr>
          <a:xfrm>
            <a:off x="1131455" y="3541609"/>
            <a:ext cx="1167014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2E43F0AD-CA5A-B1DB-02B9-B61E3B041261}"/>
              </a:ext>
            </a:extLst>
          </p:cNvPr>
          <p:cNvSpPr txBox="1"/>
          <p:nvPr/>
        </p:nvSpPr>
        <p:spPr>
          <a:xfrm>
            <a:off x="1828800" y="3211223"/>
            <a:ext cx="10521986" cy="1298432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algn="ctr" defTabSz="685834" rtl="1" eaLnBrk="1" latinLnBrk="0" hangingPunct="1">
              <a:lnSpc>
                <a:spcPts val="11099"/>
              </a:lnSpc>
            </a:pPr>
            <a:r>
              <a:rPr lang="ar-SA" sz="60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لعبة</a:t>
            </a:r>
            <a:r>
              <a:rPr lang="ar-MA" sz="60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:</a:t>
            </a:r>
            <a:r>
              <a:rPr lang="fr-MA" sz="60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60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المجموعات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47B32BC9-3E23-9FD3-FE82-DDCA22010E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8438497B-B8C9-9F3B-904B-3AB7C837321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3" name="TextBox 6">
            <a:extLst>
              <a:ext uri="{FF2B5EF4-FFF2-40B4-BE49-F238E27FC236}">
                <a16:creationId xmlns:a16="http://schemas.microsoft.com/office/drawing/2014/main" id="{06DA6D70-06A0-51C1-541F-E19F904BC729}"/>
              </a:ext>
            </a:extLst>
          </p:cNvPr>
          <p:cNvSpPr txBox="1"/>
          <p:nvPr/>
        </p:nvSpPr>
        <p:spPr>
          <a:xfrm>
            <a:off x="2209800" y="4694992"/>
            <a:ext cx="8686800" cy="67710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 rtl="1"/>
            <a:r>
              <a:rPr lang="ar-MA" sz="4400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تشكيل مجموعات من نفس الأعداد</a:t>
            </a:r>
          </a:p>
        </p:txBody>
      </p:sp>
    </p:spTree>
    <p:extLst>
      <p:ext uri="{BB962C8B-B14F-4D97-AF65-F5344CB8AC3E}">
        <p14:creationId xmlns:p14="http://schemas.microsoft.com/office/powerpoint/2010/main" val="2818410648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DBB131-EA35-215A-EF0A-BC625E038D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A5839B71-69E0-694E-B3E9-8B10CE4FA6FB}"/>
              </a:ext>
            </a:extLst>
          </p:cNvPr>
          <p:cNvSpPr/>
          <p:nvPr/>
        </p:nvSpPr>
        <p:spPr>
          <a:xfrm>
            <a:off x="-1" y="2182636"/>
            <a:ext cx="13716001" cy="8104364"/>
          </a:xfrm>
          <a:prstGeom prst="rect">
            <a:avLst/>
          </a:prstGeom>
          <a:solidFill>
            <a:srgbClr val="4AC28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9CBABCC-703A-1F7F-9ECE-3B1353F55E0F}"/>
              </a:ext>
            </a:extLst>
          </p:cNvPr>
          <p:cNvSpPr/>
          <p:nvPr/>
        </p:nvSpPr>
        <p:spPr>
          <a:xfrm>
            <a:off x="304800" y="2644104"/>
            <a:ext cx="13164293" cy="7299996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r>
              <a:rPr lang="ar-MA" sz="1350" dirty="0">
                <a:solidFill>
                  <a:prstClr val="white"/>
                </a:solidFill>
                <a:latin typeface="Dosis" pitchFamily="2" charset="0"/>
              </a:rPr>
              <a:t>ٍٍ</a:t>
            </a:r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787366D-4593-DE07-FCC0-692DE29035DD}"/>
              </a:ext>
            </a:extLst>
          </p:cNvPr>
          <p:cNvSpPr/>
          <p:nvPr/>
        </p:nvSpPr>
        <p:spPr>
          <a:xfrm>
            <a:off x="-1" y="644346"/>
            <a:ext cx="13716001" cy="1832154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1C7E756-0EFF-9D4E-F8C0-8B97C82A62C7}"/>
              </a:ext>
            </a:extLst>
          </p:cNvPr>
          <p:cNvSpPr txBox="1"/>
          <p:nvPr/>
        </p:nvSpPr>
        <p:spPr>
          <a:xfrm>
            <a:off x="152400" y="863027"/>
            <a:ext cx="12504004" cy="165814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 algn="r" defTabSz="685834" rtl="1">
              <a:lnSpc>
                <a:spcPts val="3017"/>
              </a:lnSpc>
              <a:spcBef>
                <a:spcPct val="0"/>
              </a:spcBef>
            </a:pP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سنلعب من جديد "لعبة المجموعات"، لكن هذه المرة بطريقة جديدة. انتبهوا سأشرح كيف.  سيسحب كل واحد منكم بطاقة من بطاقات الأعداد (من 1 إلى 6 ) من السلة. ستتجولون في فضاء اللعب (قسم، ساحة،...) بعشوائية وعند سماع الإشارة ستشكلون 6  مجموعات كل مجموعة تضم التلاميذ الذين سحبوا نفس الرقم. من أخطأ في الانضمام إلى المجموعة الصحيحة قبل إشارة النهاية يقصى من اللعبة. </a:t>
            </a:r>
          </a:p>
        </p:txBody>
      </p:sp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8A2AF6E3-A8C6-D9CC-53C1-97C9B6301905}"/>
              </a:ext>
            </a:extLst>
          </p:cNvPr>
          <p:cNvGraphicFramePr>
            <a:graphicFrameLocks noGrp="1"/>
          </p:cNvGraphicFramePr>
          <p:nvPr/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814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5814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098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4AC283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685783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8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bg1">
                            <a:lumMod val="8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pic>
        <p:nvPicPr>
          <p:cNvPr id="40" name="Image 39">
            <a:extLst>
              <a:ext uri="{FF2B5EF4-FFF2-40B4-BE49-F238E27FC236}">
                <a16:creationId xmlns:a16="http://schemas.microsoft.com/office/drawing/2014/main" id="{3867DE0B-1705-CB5E-3A8F-B404D0A39A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88986" y="4164898"/>
            <a:ext cx="7195920" cy="4258407"/>
          </a:xfrm>
          <a:prstGeom prst="rect">
            <a:avLst/>
          </a:prstGeom>
        </p:spPr>
      </p:pic>
      <p:sp>
        <p:nvSpPr>
          <p:cNvPr id="4" name="Freeform 8">
            <a:extLst>
              <a:ext uri="{FF2B5EF4-FFF2-40B4-BE49-F238E27FC236}">
                <a16:creationId xmlns:a16="http://schemas.microsoft.com/office/drawing/2014/main" id="{62FB4ACF-4C55-C5E5-3611-93106AB5952D}"/>
              </a:ext>
            </a:extLst>
          </p:cNvPr>
          <p:cNvSpPr/>
          <p:nvPr/>
        </p:nvSpPr>
        <p:spPr>
          <a:xfrm rot="10800000">
            <a:off x="128088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9817543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C4C2595-CF05-AFAA-3EBF-89E2ABBBB5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79275CD-BE76-C129-E3F5-ECB13EC4847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C06F595D-1BB5-BBD4-B929-F8BF86EB2E1F}"/>
              </a:ext>
            </a:extLst>
          </p:cNvPr>
          <p:cNvSpPr/>
          <p:nvPr/>
        </p:nvSpPr>
        <p:spPr>
          <a:xfrm>
            <a:off x="3652888" y="2889589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6">
            <a:extLst>
              <a:ext uri="{FF2B5EF4-FFF2-40B4-BE49-F238E27FC236}">
                <a16:creationId xmlns:a16="http://schemas.microsoft.com/office/drawing/2014/main" id="{9357944A-0D76-69AC-CAB1-79C2F3A8F5B0}"/>
              </a:ext>
            </a:extLst>
          </p:cNvPr>
          <p:cNvSpPr txBox="1"/>
          <p:nvPr/>
        </p:nvSpPr>
        <p:spPr>
          <a:xfrm>
            <a:off x="1676400" y="3978360"/>
            <a:ext cx="8297893" cy="9291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 تسجيل الملاحظات حول سير الحصة على المذكرة اليومية؛</a:t>
            </a:r>
          </a:p>
        </p:txBody>
      </p:sp>
      <p:sp>
        <p:nvSpPr>
          <p:cNvPr id="6" name="TextBox 6">
            <a:extLst>
              <a:ext uri="{FF2B5EF4-FFF2-40B4-BE49-F238E27FC236}">
                <a16:creationId xmlns:a16="http://schemas.microsoft.com/office/drawing/2014/main" id="{BA5B9F4C-350F-6A1A-20A9-1D4B495BB4F5}"/>
              </a:ext>
            </a:extLst>
          </p:cNvPr>
          <p:cNvSpPr txBox="1"/>
          <p:nvPr/>
        </p:nvSpPr>
        <p:spPr>
          <a:xfrm>
            <a:off x="3914776" y="2906907"/>
            <a:ext cx="5886448" cy="105413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>
              <a:lnSpc>
                <a:spcPts val="7868"/>
              </a:lnSpc>
            </a:pPr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DF77D1F2-879F-99D9-93CA-BA8ED52EA7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908F9161-27D3-703D-BB3E-9831D8A6DF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E5E53BE1-2960-F37B-7679-944CCD490B60}"/>
              </a:ext>
            </a:extLst>
          </p:cNvPr>
          <p:cNvSpPr txBox="1"/>
          <p:nvPr/>
        </p:nvSpPr>
        <p:spPr>
          <a:xfrm>
            <a:off x="1600200" y="4976400"/>
            <a:ext cx="8297893" cy="92910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34" rtl="1">
              <a:lnSpc>
                <a:spcPts val="7868"/>
              </a:lnSpc>
            </a:pPr>
            <a:r>
              <a:rPr lang="ar-MA" sz="44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- تسجيل نسبة التحكم التقديرية من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27329452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AD981A-0ABD-3ABC-9D43-4F94E711E5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F3C2E41-3673-979C-7D5C-EFCE02FF377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r" defTabSz="685834" rtl="1" eaLnBrk="1" latinLnBrk="0" hangingPunct="1"/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pic>
        <p:nvPicPr>
          <p:cNvPr id="18" name="Image 17" descr="Une image contenant capture d’écran, ligne, Graphique, conception&#10;&#10;Le contenu généré par l’IA peut être incorrect.">
            <a:extLst>
              <a:ext uri="{FF2B5EF4-FFF2-40B4-BE49-F238E27FC236}">
                <a16:creationId xmlns:a16="http://schemas.microsoft.com/office/drawing/2014/main" id="{1A2C26CC-1AF8-8FD2-2A44-14BED52C33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33400" y="6692094"/>
            <a:ext cx="3785406" cy="3785406"/>
          </a:xfrm>
          <a:prstGeom prst="rect">
            <a:avLst/>
          </a:prstGeom>
        </p:spPr>
      </p:pic>
      <p:pic>
        <p:nvPicPr>
          <p:cNvPr id="5" name="Image 4" descr="Une image contenant Graphique, Caractère coloré, graphisme, Police&#10;&#10;Le contenu généré par l’IA peut être incorrect.">
            <a:extLst>
              <a:ext uri="{FF2B5EF4-FFF2-40B4-BE49-F238E27FC236}">
                <a16:creationId xmlns:a16="http://schemas.microsoft.com/office/drawing/2014/main" id="{72367054-FFCC-3024-E752-2363F1DD847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44200" y="7226300"/>
            <a:ext cx="3251200" cy="3251200"/>
          </a:xfrm>
          <a:prstGeom prst="rect">
            <a:avLst/>
          </a:prstGeom>
        </p:spPr>
      </p:pic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818D624F-9ACD-0EBB-529C-8A3C8DC2C61B}"/>
              </a:ext>
            </a:extLst>
          </p:cNvPr>
          <p:cNvSpPr/>
          <p:nvPr/>
        </p:nvSpPr>
        <p:spPr>
          <a:xfrm>
            <a:off x="3697297" y="2919680"/>
            <a:ext cx="6321405" cy="1157866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>
              <a:spcAft>
                <a:spcPts val="900"/>
              </a:spcAft>
              <a:defRPr/>
            </a:pPr>
            <a:endParaRPr lang="fr-FR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550F6584-048A-6444-C651-E6E5BEBA1BCB}"/>
              </a:ext>
            </a:extLst>
          </p:cNvPr>
          <p:cNvSpPr txBox="1"/>
          <p:nvPr/>
        </p:nvSpPr>
        <p:spPr>
          <a:xfrm>
            <a:off x="4876799" y="2877217"/>
            <a:ext cx="39624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ar-MA" sz="7200" b="1" dirty="0">
                <a:solidFill>
                  <a:srgbClr val="01070A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الملحق1</a:t>
            </a:r>
            <a:endParaRPr lang="fr-FR" sz="7200" b="1" dirty="0">
              <a:solidFill>
                <a:srgbClr val="01070A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863684837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4332A90-EEAC-24EC-2213-C9F1B57FC0B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1CF7BA15-EBB5-7CBB-9B1A-7211EAE3E263}"/>
              </a:ext>
            </a:extLst>
          </p:cNvPr>
          <p:cNvSpPr/>
          <p:nvPr/>
        </p:nvSpPr>
        <p:spPr>
          <a:xfrm>
            <a:off x="0" y="1285875"/>
            <a:ext cx="13716000" cy="7715250"/>
          </a:xfrm>
          <a:prstGeom prst="rect">
            <a:avLst/>
          </a:prstGeom>
          <a:solidFill>
            <a:srgbClr val="EFF1F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25"/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F6B6FB2B-DD2F-FADF-9E5B-097579442B4E}"/>
              </a:ext>
            </a:extLst>
          </p:cNvPr>
          <p:cNvSpPr txBox="1"/>
          <p:nvPr/>
        </p:nvSpPr>
        <p:spPr>
          <a:xfrm>
            <a:off x="1143000" y="1870971"/>
            <a:ext cx="12819896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ar-MA" sz="4500" b="1" dirty="0">
                <a:solidFill>
                  <a:srgbClr val="6D624F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الإجراءات الاعتيادية الخاصة بتدبير العمل الفردي على الكراسة</a:t>
            </a:r>
          </a:p>
        </p:txBody>
      </p:sp>
      <p:sp>
        <p:nvSpPr>
          <p:cNvPr id="20" name="Forme libre : forme 19">
            <a:extLst>
              <a:ext uri="{FF2B5EF4-FFF2-40B4-BE49-F238E27FC236}">
                <a16:creationId xmlns:a16="http://schemas.microsoft.com/office/drawing/2014/main" id="{ED45B856-1C05-EF67-A740-C7B6B366C643}"/>
              </a:ext>
            </a:extLst>
          </p:cNvPr>
          <p:cNvSpPr/>
          <p:nvPr/>
        </p:nvSpPr>
        <p:spPr>
          <a:xfrm rot="21239963" flipH="1">
            <a:off x="885263" y="2691357"/>
            <a:ext cx="11822424" cy="6647317"/>
          </a:xfrm>
          <a:custGeom>
            <a:avLst/>
            <a:gdLst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1164"/>
              <a:gd name="connsiteX1" fmla="*/ 2706255 w 2969491"/>
              <a:gd name="connsiteY1" fmla="*/ 0 h 651164"/>
              <a:gd name="connsiteX2" fmla="*/ 2890982 w 2969491"/>
              <a:gd name="connsiteY2" fmla="*/ 78509 h 651164"/>
              <a:gd name="connsiteX3" fmla="*/ 2969491 w 2969491"/>
              <a:gd name="connsiteY3" fmla="*/ 258618 h 651164"/>
              <a:gd name="connsiteX4" fmla="*/ 2872509 w 2969491"/>
              <a:gd name="connsiteY4" fmla="*/ 378691 h 651164"/>
              <a:gd name="connsiteX5" fmla="*/ 170873 w 2969491"/>
              <a:gd name="connsiteY5" fmla="*/ 651164 h 651164"/>
              <a:gd name="connsiteX6" fmla="*/ 9236 w 2969491"/>
              <a:gd name="connsiteY6" fmla="*/ 531091 h 651164"/>
              <a:gd name="connsiteX7" fmla="*/ 0 w 2969491"/>
              <a:gd name="connsiteY7" fmla="*/ 207818 h 651164"/>
              <a:gd name="connsiteX8" fmla="*/ 138545 w 2969491"/>
              <a:gd name="connsiteY8" fmla="*/ 124691 h 651164"/>
              <a:gd name="connsiteX0" fmla="*/ 138545 w 2969491"/>
              <a:gd name="connsiteY0" fmla="*/ 124691 h 656902"/>
              <a:gd name="connsiteX1" fmla="*/ 2706255 w 2969491"/>
              <a:gd name="connsiteY1" fmla="*/ 0 h 656902"/>
              <a:gd name="connsiteX2" fmla="*/ 2890982 w 2969491"/>
              <a:gd name="connsiteY2" fmla="*/ 78509 h 656902"/>
              <a:gd name="connsiteX3" fmla="*/ 2969491 w 2969491"/>
              <a:gd name="connsiteY3" fmla="*/ 258618 h 656902"/>
              <a:gd name="connsiteX4" fmla="*/ 2872509 w 2969491"/>
              <a:gd name="connsiteY4" fmla="*/ 378691 h 656902"/>
              <a:gd name="connsiteX5" fmla="*/ 170873 w 2969491"/>
              <a:gd name="connsiteY5" fmla="*/ 651164 h 656902"/>
              <a:gd name="connsiteX6" fmla="*/ 9236 w 2969491"/>
              <a:gd name="connsiteY6" fmla="*/ 531091 h 656902"/>
              <a:gd name="connsiteX7" fmla="*/ 0 w 2969491"/>
              <a:gd name="connsiteY7" fmla="*/ 207818 h 656902"/>
              <a:gd name="connsiteX8" fmla="*/ 138545 w 2969491"/>
              <a:gd name="connsiteY8" fmla="*/ 124691 h 656902"/>
              <a:gd name="connsiteX0" fmla="*/ 138545 w 2969491"/>
              <a:gd name="connsiteY0" fmla="*/ 124890 h 657101"/>
              <a:gd name="connsiteX1" fmla="*/ 2706255 w 2969491"/>
              <a:gd name="connsiteY1" fmla="*/ 199 h 657101"/>
              <a:gd name="connsiteX2" fmla="*/ 2890982 w 2969491"/>
              <a:gd name="connsiteY2" fmla="*/ 78708 h 657101"/>
              <a:gd name="connsiteX3" fmla="*/ 2969491 w 2969491"/>
              <a:gd name="connsiteY3" fmla="*/ 258817 h 657101"/>
              <a:gd name="connsiteX4" fmla="*/ 2872509 w 2969491"/>
              <a:gd name="connsiteY4" fmla="*/ 378890 h 657101"/>
              <a:gd name="connsiteX5" fmla="*/ 170873 w 2969491"/>
              <a:gd name="connsiteY5" fmla="*/ 651363 h 657101"/>
              <a:gd name="connsiteX6" fmla="*/ 9236 w 2969491"/>
              <a:gd name="connsiteY6" fmla="*/ 531290 h 657101"/>
              <a:gd name="connsiteX7" fmla="*/ 0 w 2969491"/>
              <a:gd name="connsiteY7" fmla="*/ 208017 h 657101"/>
              <a:gd name="connsiteX8" fmla="*/ 138545 w 2969491"/>
              <a:gd name="connsiteY8" fmla="*/ 124890 h 657101"/>
              <a:gd name="connsiteX0" fmla="*/ 138545 w 2969491"/>
              <a:gd name="connsiteY0" fmla="*/ 125008 h 657219"/>
              <a:gd name="connsiteX1" fmla="*/ 2706255 w 2969491"/>
              <a:gd name="connsiteY1" fmla="*/ 317 h 657219"/>
              <a:gd name="connsiteX2" fmla="*/ 2890982 w 2969491"/>
              <a:gd name="connsiteY2" fmla="*/ 78826 h 657219"/>
              <a:gd name="connsiteX3" fmla="*/ 2969491 w 2969491"/>
              <a:gd name="connsiteY3" fmla="*/ 258935 h 657219"/>
              <a:gd name="connsiteX4" fmla="*/ 2872509 w 2969491"/>
              <a:gd name="connsiteY4" fmla="*/ 379008 h 657219"/>
              <a:gd name="connsiteX5" fmla="*/ 170873 w 2969491"/>
              <a:gd name="connsiteY5" fmla="*/ 651481 h 657219"/>
              <a:gd name="connsiteX6" fmla="*/ 9236 w 2969491"/>
              <a:gd name="connsiteY6" fmla="*/ 531408 h 657219"/>
              <a:gd name="connsiteX7" fmla="*/ 0 w 2969491"/>
              <a:gd name="connsiteY7" fmla="*/ 208135 h 657219"/>
              <a:gd name="connsiteX8" fmla="*/ 138545 w 2969491"/>
              <a:gd name="connsiteY8" fmla="*/ 125008 h 657219"/>
              <a:gd name="connsiteX0" fmla="*/ 138545 w 2972005"/>
              <a:gd name="connsiteY0" fmla="*/ 125008 h 657219"/>
              <a:gd name="connsiteX1" fmla="*/ 2706255 w 2972005"/>
              <a:gd name="connsiteY1" fmla="*/ 317 h 657219"/>
              <a:gd name="connsiteX2" fmla="*/ 2890982 w 2972005"/>
              <a:gd name="connsiteY2" fmla="*/ 78826 h 657219"/>
              <a:gd name="connsiteX3" fmla="*/ 2969491 w 2972005"/>
              <a:gd name="connsiteY3" fmla="*/ 258935 h 657219"/>
              <a:gd name="connsiteX4" fmla="*/ 2872509 w 2972005"/>
              <a:gd name="connsiteY4" fmla="*/ 379008 h 657219"/>
              <a:gd name="connsiteX5" fmla="*/ 170873 w 2972005"/>
              <a:gd name="connsiteY5" fmla="*/ 651481 h 657219"/>
              <a:gd name="connsiteX6" fmla="*/ 9236 w 2972005"/>
              <a:gd name="connsiteY6" fmla="*/ 531408 h 657219"/>
              <a:gd name="connsiteX7" fmla="*/ 0 w 2972005"/>
              <a:gd name="connsiteY7" fmla="*/ 208135 h 657219"/>
              <a:gd name="connsiteX8" fmla="*/ 138545 w 2972005"/>
              <a:gd name="connsiteY8" fmla="*/ 125008 h 657219"/>
              <a:gd name="connsiteX0" fmla="*/ 138545 w 2973912"/>
              <a:gd name="connsiteY0" fmla="*/ 125008 h 657219"/>
              <a:gd name="connsiteX1" fmla="*/ 2706255 w 2973912"/>
              <a:gd name="connsiteY1" fmla="*/ 317 h 657219"/>
              <a:gd name="connsiteX2" fmla="*/ 2890982 w 2973912"/>
              <a:gd name="connsiteY2" fmla="*/ 78826 h 657219"/>
              <a:gd name="connsiteX3" fmla="*/ 2969491 w 2973912"/>
              <a:gd name="connsiteY3" fmla="*/ 258935 h 657219"/>
              <a:gd name="connsiteX4" fmla="*/ 2872509 w 2973912"/>
              <a:gd name="connsiteY4" fmla="*/ 379008 h 657219"/>
              <a:gd name="connsiteX5" fmla="*/ 170873 w 2973912"/>
              <a:gd name="connsiteY5" fmla="*/ 651481 h 657219"/>
              <a:gd name="connsiteX6" fmla="*/ 9236 w 2973912"/>
              <a:gd name="connsiteY6" fmla="*/ 531408 h 657219"/>
              <a:gd name="connsiteX7" fmla="*/ 0 w 2973912"/>
              <a:gd name="connsiteY7" fmla="*/ 208135 h 657219"/>
              <a:gd name="connsiteX8" fmla="*/ 138545 w 2973912"/>
              <a:gd name="connsiteY8" fmla="*/ 125008 h 657219"/>
              <a:gd name="connsiteX0" fmla="*/ 138545 w 2978405"/>
              <a:gd name="connsiteY0" fmla="*/ 125008 h 657219"/>
              <a:gd name="connsiteX1" fmla="*/ 2706255 w 2978405"/>
              <a:gd name="connsiteY1" fmla="*/ 317 h 657219"/>
              <a:gd name="connsiteX2" fmla="*/ 2890982 w 2978405"/>
              <a:gd name="connsiteY2" fmla="*/ 78826 h 657219"/>
              <a:gd name="connsiteX3" fmla="*/ 2969491 w 2978405"/>
              <a:gd name="connsiteY3" fmla="*/ 258935 h 657219"/>
              <a:gd name="connsiteX4" fmla="*/ 2906327 w 2978405"/>
              <a:gd name="connsiteY4" fmla="*/ 524415 h 657219"/>
              <a:gd name="connsiteX5" fmla="*/ 170873 w 2978405"/>
              <a:gd name="connsiteY5" fmla="*/ 651481 h 657219"/>
              <a:gd name="connsiteX6" fmla="*/ 9236 w 2978405"/>
              <a:gd name="connsiteY6" fmla="*/ 531408 h 657219"/>
              <a:gd name="connsiteX7" fmla="*/ 0 w 2978405"/>
              <a:gd name="connsiteY7" fmla="*/ 208135 h 657219"/>
              <a:gd name="connsiteX8" fmla="*/ 138545 w 2978405"/>
              <a:gd name="connsiteY8" fmla="*/ 125008 h 657219"/>
              <a:gd name="connsiteX0" fmla="*/ 138545 w 2978405"/>
              <a:gd name="connsiteY0" fmla="*/ 125008 h 657219"/>
              <a:gd name="connsiteX1" fmla="*/ 2706255 w 2978405"/>
              <a:gd name="connsiteY1" fmla="*/ 317 h 657219"/>
              <a:gd name="connsiteX2" fmla="*/ 2890982 w 2978405"/>
              <a:gd name="connsiteY2" fmla="*/ 78826 h 657219"/>
              <a:gd name="connsiteX3" fmla="*/ 2969491 w 2978405"/>
              <a:gd name="connsiteY3" fmla="*/ 258935 h 657219"/>
              <a:gd name="connsiteX4" fmla="*/ 2906327 w 2978405"/>
              <a:gd name="connsiteY4" fmla="*/ 524415 h 657219"/>
              <a:gd name="connsiteX5" fmla="*/ 170873 w 2978405"/>
              <a:gd name="connsiteY5" fmla="*/ 651481 h 657219"/>
              <a:gd name="connsiteX6" fmla="*/ 9236 w 2978405"/>
              <a:gd name="connsiteY6" fmla="*/ 531408 h 657219"/>
              <a:gd name="connsiteX7" fmla="*/ 0 w 2978405"/>
              <a:gd name="connsiteY7" fmla="*/ 208135 h 657219"/>
              <a:gd name="connsiteX8" fmla="*/ 138545 w 2978405"/>
              <a:gd name="connsiteY8" fmla="*/ 125008 h 657219"/>
              <a:gd name="connsiteX0" fmla="*/ 138545 w 2978405"/>
              <a:gd name="connsiteY0" fmla="*/ 125008 h 651481"/>
              <a:gd name="connsiteX1" fmla="*/ 2706255 w 2978405"/>
              <a:gd name="connsiteY1" fmla="*/ 317 h 651481"/>
              <a:gd name="connsiteX2" fmla="*/ 2890982 w 2978405"/>
              <a:gd name="connsiteY2" fmla="*/ 78826 h 651481"/>
              <a:gd name="connsiteX3" fmla="*/ 2969491 w 2978405"/>
              <a:gd name="connsiteY3" fmla="*/ 258935 h 651481"/>
              <a:gd name="connsiteX4" fmla="*/ 2906327 w 2978405"/>
              <a:gd name="connsiteY4" fmla="*/ 524415 h 651481"/>
              <a:gd name="connsiteX5" fmla="*/ 170873 w 2978405"/>
              <a:gd name="connsiteY5" fmla="*/ 651481 h 651481"/>
              <a:gd name="connsiteX6" fmla="*/ 9236 w 2978405"/>
              <a:gd name="connsiteY6" fmla="*/ 531408 h 651481"/>
              <a:gd name="connsiteX7" fmla="*/ 0 w 2978405"/>
              <a:gd name="connsiteY7" fmla="*/ 208135 h 651481"/>
              <a:gd name="connsiteX8" fmla="*/ 138545 w 2978405"/>
              <a:gd name="connsiteY8" fmla="*/ 125008 h 651481"/>
              <a:gd name="connsiteX0" fmla="*/ 138545 w 2978405"/>
              <a:gd name="connsiteY0" fmla="*/ 125008 h 651532"/>
              <a:gd name="connsiteX1" fmla="*/ 2706255 w 2978405"/>
              <a:gd name="connsiteY1" fmla="*/ 317 h 651532"/>
              <a:gd name="connsiteX2" fmla="*/ 2890982 w 2978405"/>
              <a:gd name="connsiteY2" fmla="*/ 78826 h 651532"/>
              <a:gd name="connsiteX3" fmla="*/ 2969491 w 2978405"/>
              <a:gd name="connsiteY3" fmla="*/ 258935 h 651532"/>
              <a:gd name="connsiteX4" fmla="*/ 2906327 w 2978405"/>
              <a:gd name="connsiteY4" fmla="*/ 524415 h 651532"/>
              <a:gd name="connsiteX5" fmla="*/ 170873 w 2978405"/>
              <a:gd name="connsiteY5" fmla="*/ 651481 h 651532"/>
              <a:gd name="connsiteX6" fmla="*/ 9236 w 2978405"/>
              <a:gd name="connsiteY6" fmla="*/ 531408 h 651532"/>
              <a:gd name="connsiteX7" fmla="*/ 0 w 2978405"/>
              <a:gd name="connsiteY7" fmla="*/ 208135 h 651532"/>
              <a:gd name="connsiteX8" fmla="*/ 138545 w 2978405"/>
              <a:gd name="connsiteY8" fmla="*/ 125008 h 651532"/>
              <a:gd name="connsiteX0" fmla="*/ 138545 w 2978405"/>
              <a:gd name="connsiteY0" fmla="*/ 125008 h 651481"/>
              <a:gd name="connsiteX1" fmla="*/ 2706255 w 2978405"/>
              <a:gd name="connsiteY1" fmla="*/ 317 h 651481"/>
              <a:gd name="connsiteX2" fmla="*/ 2890982 w 2978405"/>
              <a:gd name="connsiteY2" fmla="*/ 78826 h 651481"/>
              <a:gd name="connsiteX3" fmla="*/ 2969491 w 2978405"/>
              <a:gd name="connsiteY3" fmla="*/ 258935 h 651481"/>
              <a:gd name="connsiteX4" fmla="*/ 2906327 w 2978405"/>
              <a:gd name="connsiteY4" fmla="*/ 524415 h 651481"/>
              <a:gd name="connsiteX5" fmla="*/ 170873 w 2978405"/>
              <a:gd name="connsiteY5" fmla="*/ 651481 h 651481"/>
              <a:gd name="connsiteX6" fmla="*/ 9236 w 2978405"/>
              <a:gd name="connsiteY6" fmla="*/ 531408 h 651481"/>
              <a:gd name="connsiteX7" fmla="*/ 0 w 2978405"/>
              <a:gd name="connsiteY7" fmla="*/ 208135 h 651481"/>
              <a:gd name="connsiteX8" fmla="*/ 138545 w 2978405"/>
              <a:gd name="connsiteY8" fmla="*/ 125008 h 651481"/>
              <a:gd name="connsiteX0" fmla="*/ 138545 w 2978405"/>
              <a:gd name="connsiteY0" fmla="*/ 125008 h 652149"/>
              <a:gd name="connsiteX1" fmla="*/ 2706255 w 2978405"/>
              <a:gd name="connsiteY1" fmla="*/ 317 h 652149"/>
              <a:gd name="connsiteX2" fmla="*/ 2890982 w 2978405"/>
              <a:gd name="connsiteY2" fmla="*/ 78826 h 652149"/>
              <a:gd name="connsiteX3" fmla="*/ 2969491 w 2978405"/>
              <a:gd name="connsiteY3" fmla="*/ 258935 h 652149"/>
              <a:gd name="connsiteX4" fmla="*/ 2906327 w 2978405"/>
              <a:gd name="connsiteY4" fmla="*/ 524415 h 652149"/>
              <a:gd name="connsiteX5" fmla="*/ 170873 w 2978405"/>
              <a:gd name="connsiteY5" fmla="*/ 651481 h 652149"/>
              <a:gd name="connsiteX6" fmla="*/ 9236 w 2978405"/>
              <a:gd name="connsiteY6" fmla="*/ 531408 h 652149"/>
              <a:gd name="connsiteX7" fmla="*/ 0 w 2978405"/>
              <a:gd name="connsiteY7" fmla="*/ 208135 h 652149"/>
              <a:gd name="connsiteX8" fmla="*/ 138545 w 2978405"/>
              <a:gd name="connsiteY8" fmla="*/ 125008 h 652149"/>
              <a:gd name="connsiteX0" fmla="*/ 138545 w 2985636"/>
              <a:gd name="connsiteY0" fmla="*/ 125008 h 652149"/>
              <a:gd name="connsiteX1" fmla="*/ 2706255 w 2985636"/>
              <a:gd name="connsiteY1" fmla="*/ 317 h 652149"/>
              <a:gd name="connsiteX2" fmla="*/ 2890982 w 2985636"/>
              <a:gd name="connsiteY2" fmla="*/ 78826 h 652149"/>
              <a:gd name="connsiteX3" fmla="*/ 2969491 w 2985636"/>
              <a:gd name="connsiteY3" fmla="*/ 258935 h 652149"/>
              <a:gd name="connsiteX4" fmla="*/ 2906327 w 2985636"/>
              <a:gd name="connsiteY4" fmla="*/ 524415 h 652149"/>
              <a:gd name="connsiteX5" fmla="*/ 170873 w 2985636"/>
              <a:gd name="connsiteY5" fmla="*/ 651481 h 652149"/>
              <a:gd name="connsiteX6" fmla="*/ 9236 w 2985636"/>
              <a:gd name="connsiteY6" fmla="*/ 531408 h 652149"/>
              <a:gd name="connsiteX7" fmla="*/ 0 w 2985636"/>
              <a:gd name="connsiteY7" fmla="*/ 208135 h 652149"/>
              <a:gd name="connsiteX8" fmla="*/ 138545 w 2985636"/>
              <a:gd name="connsiteY8" fmla="*/ 125008 h 652149"/>
              <a:gd name="connsiteX0" fmla="*/ 138545 w 2995501"/>
              <a:gd name="connsiteY0" fmla="*/ 125008 h 652149"/>
              <a:gd name="connsiteX1" fmla="*/ 2706255 w 2995501"/>
              <a:gd name="connsiteY1" fmla="*/ 317 h 652149"/>
              <a:gd name="connsiteX2" fmla="*/ 2890982 w 2995501"/>
              <a:gd name="connsiteY2" fmla="*/ 78826 h 652149"/>
              <a:gd name="connsiteX3" fmla="*/ 2969491 w 2995501"/>
              <a:gd name="connsiteY3" fmla="*/ 258935 h 652149"/>
              <a:gd name="connsiteX4" fmla="*/ 2906327 w 2995501"/>
              <a:gd name="connsiteY4" fmla="*/ 524415 h 652149"/>
              <a:gd name="connsiteX5" fmla="*/ 170873 w 2995501"/>
              <a:gd name="connsiteY5" fmla="*/ 651481 h 652149"/>
              <a:gd name="connsiteX6" fmla="*/ 9236 w 2995501"/>
              <a:gd name="connsiteY6" fmla="*/ 531408 h 652149"/>
              <a:gd name="connsiteX7" fmla="*/ 0 w 2995501"/>
              <a:gd name="connsiteY7" fmla="*/ 208135 h 652149"/>
              <a:gd name="connsiteX8" fmla="*/ 138545 w 2995501"/>
              <a:gd name="connsiteY8" fmla="*/ 125008 h 652149"/>
              <a:gd name="connsiteX0" fmla="*/ 138545 w 2995501"/>
              <a:gd name="connsiteY0" fmla="*/ 125008 h 652149"/>
              <a:gd name="connsiteX1" fmla="*/ 2706255 w 2995501"/>
              <a:gd name="connsiteY1" fmla="*/ 317 h 652149"/>
              <a:gd name="connsiteX2" fmla="*/ 2890982 w 2995501"/>
              <a:gd name="connsiteY2" fmla="*/ 78826 h 652149"/>
              <a:gd name="connsiteX3" fmla="*/ 2969491 w 2995501"/>
              <a:gd name="connsiteY3" fmla="*/ 258935 h 652149"/>
              <a:gd name="connsiteX4" fmla="*/ 2906327 w 2995501"/>
              <a:gd name="connsiteY4" fmla="*/ 524415 h 652149"/>
              <a:gd name="connsiteX5" fmla="*/ 170873 w 2995501"/>
              <a:gd name="connsiteY5" fmla="*/ 651481 h 652149"/>
              <a:gd name="connsiteX6" fmla="*/ 9236 w 2995501"/>
              <a:gd name="connsiteY6" fmla="*/ 531408 h 652149"/>
              <a:gd name="connsiteX7" fmla="*/ 0 w 2995501"/>
              <a:gd name="connsiteY7" fmla="*/ 208135 h 652149"/>
              <a:gd name="connsiteX8" fmla="*/ 138545 w 2995501"/>
              <a:gd name="connsiteY8" fmla="*/ 125008 h 652149"/>
              <a:gd name="connsiteX0" fmla="*/ 138545 w 3017251"/>
              <a:gd name="connsiteY0" fmla="*/ 125008 h 652149"/>
              <a:gd name="connsiteX1" fmla="*/ 2706255 w 3017251"/>
              <a:gd name="connsiteY1" fmla="*/ 317 h 652149"/>
              <a:gd name="connsiteX2" fmla="*/ 2890982 w 3017251"/>
              <a:gd name="connsiteY2" fmla="*/ 78826 h 652149"/>
              <a:gd name="connsiteX3" fmla="*/ 3000601 w 3017251"/>
              <a:gd name="connsiteY3" fmla="*/ 397241 h 652149"/>
              <a:gd name="connsiteX4" fmla="*/ 2906327 w 3017251"/>
              <a:gd name="connsiteY4" fmla="*/ 524415 h 652149"/>
              <a:gd name="connsiteX5" fmla="*/ 170873 w 3017251"/>
              <a:gd name="connsiteY5" fmla="*/ 651481 h 652149"/>
              <a:gd name="connsiteX6" fmla="*/ 9236 w 3017251"/>
              <a:gd name="connsiteY6" fmla="*/ 531408 h 652149"/>
              <a:gd name="connsiteX7" fmla="*/ 0 w 3017251"/>
              <a:gd name="connsiteY7" fmla="*/ 208135 h 652149"/>
              <a:gd name="connsiteX8" fmla="*/ 138545 w 3017251"/>
              <a:gd name="connsiteY8" fmla="*/ 125008 h 652149"/>
              <a:gd name="connsiteX0" fmla="*/ 138545 w 3022183"/>
              <a:gd name="connsiteY0" fmla="*/ 125008 h 652149"/>
              <a:gd name="connsiteX1" fmla="*/ 2706255 w 3022183"/>
              <a:gd name="connsiteY1" fmla="*/ 317 h 652149"/>
              <a:gd name="connsiteX2" fmla="*/ 2890982 w 3022183"/>
              <a:gd name="connsiteY2" fmla="*/ 78826 h 652149"/>
              <a:gd name="connsiteX3" fmla="*/ 3000601 w 3022183"/>
              <a:gd name="connsiteY3" fmla="*/ 397241 h 652149"/>
              <a:gd name="connsiteX4" fmla="*/ 2906327 w 3022183"/>
              <a:gd name="connsiteY4" fmla="*/ 524415 h 652149"/>
              <a:gd name="connsiteX5" fmla="*/ 170873 w 3022183"/>
              <a:gd name="connsiteY5" fmla="*/ 651481 h 652149"/>
              <a:gd name="connsiteX6" fmla="*/ 9236 w 3022183"/>
              <a:gd name="connsiteY6" fmla="*/ 531408 h 652149"/>
              <a:gd name="connsiteX7" fmla="*/ 0 w 3022183"/>
              <a:gd name="connsiteY7" fmla="*/ 208135 h 652149"/>
              <a:gd name="connsiteX8" fmla="*/ 138545 w 3022183"/>
              <a:gd name="connsiteY8" fmla="*/ 125008 h 652149"/>
              <a:gd name="connsiteX0" fmla="*/ 138545 w 3022183"/>
              <a:gd name="connsiteY0" fmla="*/ 125008 h 652149"/>
              <a:gd name="connsiteX1" fmla="*/ 2706255 w 3022183"/>
              <a:gd name="connsiteY1" fmla="*/ 317 h 652149"/>
              <a:gd name="connsiteX2" fmla="*/ 2890982 w 3022183"/>
              <a:gd name="connsiteY2" fmla="*/ 78826 h 652149"/>
              <a:gd name="connsiteX3" fmla="*/ 3000601 w 3022183"/>
              <a:gd name="connsiteY3" fmla="*/ 397241 h 652149"/>
              <a:gd name="connsiteX4" fmla="*/ 2906327 w 3022183"/>
              <a:gd name="connsiteY4" fmla="*/ 524415 h 652149"/>
              <a:gd name="connsiteX5" fmla="*/ 170873 w 3022183"/>
              <a:gd name="connsiteY5" fmla="*/ 651481 h 652149"/>
              <a:gd name="connsiteX6" fmla="*/ 9236 w 3022183"/>
              <a:gd name="connsiteY6" fmla="*/ 531408 h 652149"/>
              <a:gd name="connsiteX7" fmla="*/ 0 w 3022183"/>
              <a:gd name="connsiteY7" fmla="*/ 208135 h 652149"/>
              <a:gd name="connsiteX8" fmla="*/ 138545 w 3022183"/>
              <a:gd name="connsiteY8" fmla="*/ 125008 h 6521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022183" h="652149">
                <a:moveTo>
                  <a:pt x="138545" y="125008"/>
                </a:moveTo>
                <a:lnTo>
                  <a:pt x="2706255" y="317"/>
                </a:lnTo>
                <a:cubicBezTo>
                  <a:pt x="2828121" y="-3658"/>
                  <a:pt x="2867087" y="30047"/>
                  <a:pt x="2890982" y="78826"/>
                </a:cubicBezTo>
                <a:lnTo>
                  <a:pt x="3000601" y="397241"/>
                </a:lnTo>
                <a:cubicBezTo>
                  <a:pt x="3034851" y="478257"/>
                  <a:pt x="3044117" y="504626"/>
                  <a:pt x="2906327" y="524415"/>
                </a:cubicBezTo>
                <a:cubicBezTo>
                  <a:pt x="1976335" y="578044"/>
                  <a:pt x="1085112" y="624910"/>
                  <a:pt x="170873" y="651481"/>
                </a:cubicBezTo>
                <a:cubicBezTo>
                  <a:pt x="85499" y="654681"/>
                  <a:pt x="21371" y="651062"/>
                  <a:pt x="9236" y="531408"/>
                </a:cubicBezTo>
                <a:lnTo>
                  <a:pt x="0" y="208135"/>
                </a:lnTo>
                <a:cubicBezTo>
                  <a:pt x="26085" y="152793"/>
                  <a:pt x="37097" y="137645"/>
                  <a:pt x="138545" y="125008"/>
                </a:cubicBezTo>
                <a:close/>
              </a:path>
            </a:pathLst>
          </a:custGeom>
          <a:solidFill>
            <a:srgbClr val="D1FFE6"/>
          </a:solidFill>
          <a:ln>
            <a:solidFill>
              <a:srgbClr val="00B050"/>
            </a:solidFill>
          </a:ln>
          <a:effectLst/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2025" dirty="0"/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D21D78C8-7669-CAE1-1560-080B10962220}"/>
              </a:ext>
            </a:extLst>
          </p:cNvPr>
          <p:cNvSpPr txBox="1"/>
          <p:nvPr/>
        </p:nvSpPr>
        <p:spPr>
          <a:xfrm>
            <a:off x="1371601" y="3682774"/>
            <a:ext cx="10924354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indent="-514350" algn="just" rtl="1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ar-MA" sz="3150" dirty="0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يجب على المدرس أن يُنمذج أمام التلاميذ السلوك المنتظر أثناء العمل الفردي على الكراسة؛</a:t>
            </a:r>
          </a:p>
          <a:p>
            <a:pPr marL="514350" indent="-514350" algn="just" rtl="1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ar-MA" sz="3150" dirty="0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ظهور "أيقونة العمل الفردي على الكراسة" تعني تفعيل صيغة العمل الفردي على الكراسة؛</a:t>
            </a:r>
          </a:p>
          <a:p>
            <a:pPr marL="514350" indent="-514350" algn="just" rtl="1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ar-MA" sz="3150" b="1" dirty="0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بروتوكول العمل الفردي على الكراسة:</a:t>
            </a:r>
          </a:p>
          <a:p>
            <a:pPr marL="903684" indent="-578644" algn="just" rtl="1">
              <a:buClr>
                <a:srgbClr val="00B050"/>
              </a:buClr>
              <a:buFont typeface="+mj-lt"/>
              <a:buAutoNum type="arabicPeriod"/>
            </a:pPr>
            <a:r>
              <a:rPr lang="ar-MA" sz="3150" dirty="0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التركيز والانتباه لشروحات الأستاذ(ة) حتى يستوعب المطلوب منه؛</a:t>
            </a:r>
          </a:p>
          <a:p>
            <a:pPr marL="903684" indent="-578644" algn="just" rtl="1">
              <a:buClr>
                <a:srgbClr val="00B050"/>
              </a:buClr>
              <a:buFont typeface="+mj-lt"/>
              <a:buAutoNum type="arabicPeriod"/>
            </a:pPr>
            <a:r>
              <a:rPr lang="ar-MA" sz="3150" dirty="0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البدء في العمل عند سماع الإشارة ويتم رفع القلم عند سماع الإشارة؛</a:t>
            </a:r>
          </a:p>
          <a:p>
            <a:pPr marL="903684" indent="-578644" algn="just" rtl="1">
              <a:buClr>
                <a:srgbClr val="00B050"/>
              </a:buClr>
              <a:buFont typeface="+mj-lt"/>
              <a:buAutoNum type="arabicPeriod"/>
            </a:pPr>
            <a:r>
              <a:rPr lang="ar-MA" sz="3150" dirty="0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الاعتماد على النفس في الإنجاز،</a:t>
            </a:r>
          </a:p>
          <a:p>
            <a:pPr marL="903684" indent="-578644" algn="just" rtl="1">
              <a:buClr>
                <a:srgbClr val="00B050"/>
              </a:buClr>
              <a:buFont typeface="+mj-lt"/>
              <a:buAutoNum type="arabicPeriod"/>
            </a:pPr>
            <a:r>
              <a:rPr lang="ar-MA" sz="3150" dirty="0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يتم الانتباه والمشاركة في التصحيح الجماعي على السبورة أو </a:t>
            </a:r>
            <a:r>
              <a:rPr lang="ar-MA" sz="3150" dirty="0" err="1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المسلاط</a:t>
            </a:r>
            <a:r>
              <a:rPr lang="ar-MA" sz="3150" dirty="0">
                <a:solidFill>
                  <a:srgbClr val="00206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والشروع في التصحيح على الكراسة عند سماع الإشارة.</a:t>
            </a:r>
          </a:p>
        </p:txBody>
      </p:sp>
      <p:grpSp>
        <p:nvGrpSpPr>
          <p:cNvPr id="9" name="Groupe 8">
            <a:extLst>
              <a:ext uri="{FF2B5EF4-FFF2-40B4-BE49-F238E27FC236}">
                <a16:creationId xmlns:a16="http://schemas.microsoft.com/office/drawing/2014/main" id="{29979A59-9711-BB2F-4BBF-E3732498B040}"/>
              </a:ext>
            </a:extLst>
          </p:cNvPr>
          <p:cNvGrpSpPr/>
          <p:nvPr/>
        </p:nvGrpSpPr>
        <p:grpSpPr>
          <a:xfrm>
            <a:off x="5315231" y="2738343"/>
            <a:ext cx="2831783" cy="966360"/>
            <a:chOff x="4724650" y="1291082"/>
            <a:chExt cx="2517140" cy="858987"/>
          </a:xfrm>
        </p:grpSpPr>
        <p:sp>
          <p:nvSpPr>
            <p:cNvPr id="2" name="Forme libre : forme 1">
              <a:extLst>
                <a:ext uri="{FF2B5EF4-FFF2-40B4-BE49-F238E27FC236}">
                  <a16:creationId xmlns:a16="http://schemas.microsoft.com/office/drawing/2014/main" id="{688916F5-FDE8-C45A-7C07-545C8E41B865}"/>
                </a:ext>
              </a:extLst>
            </p:cNvPr>
            <p:cNvSpPr/>
            <p:nvPr/>
          </p:nvSpPr>
          <p:spPr>
            <a:xfrm rot="21239963" flipH="1">
              <a:off x="4953445" y="1291082"/>
              <a:ext cx="2059551" cy="858987"/>
            </a:xfrm>
            <a:custGeom>
              <a:avLst/>
              <a:gdLst>
                <a:gd name="connsiteX0" fmla="*/ 138545 w 2969491"/>
                <a:gd name="connsiteY0" fmla="*/ 124691 h 651164"/>
                <a:gd name="connsiteX1" fmla="*/ 2706255 w 2969491"/>
                <a:gd name="connsiteY1" fmla="*/ 0 h 651164"/>
                <a:gd name="connsiteX2" fmla="*/ 2890982 w 2969491"/>
                <a:gd name="connsiteY2" fmla="*/ 78509 h 651164"/>
                <a:gd name="connsiteX3" fmla="*/ 2969491 w 2969491"/>
                <a:gd name="connsiteY3" fmla="*/ 258618 h 651164"/>
                <a:gd name="connsiteX4" fmla="*/ 2872509 w 2969491"/>
                <a:gd name="connsiteY4" fmla="*/ 378691 h 651164"/>
                <a:gd name="connsiteX5" fmla="*/ 170873 w 2969491"/>
                <a:gd name="connsiteY5" fmla="*/ 651164 h 651164"/>
                <a:gd name="connsiteX6" fmla="*/ 9236 w 2969491"/>
                <a:gd name="connsiteY6" fmla="*/ 531091 h 651164"/>
                <a:gd name="connsiteX7" fmla="*/ 0 w 2969491"/>
                <a:gd name="connsiteY7" fmla="*/ 207818 h 651164"/>
                <a:gd name="connsiteX8" fmla="*/ 138545 w 2969491"/>
                <a:gd name="connsiteY8" fmla="*/ 124691 h 651164"/>
                <a:gd name="connsiteX0" fmla="*/ 138545 w 2969491"/>
                <a:gd name="connsiteY0" fmla="*/ 124691 h 651164"/>
                <a:gd name="connsiteX1" fmla="*/ 2706255 w 2969491"/>
                <a:gd name="connsiteY1" fmla="*/ 0 h 651164"/>
                <a:gd name="connsiteX2" fmla="*/ 2890982 w 2969491"/>
                <a:gd name="connsiteY2" fmla="*/ 78509 h 651164"/>
                <a:gd name="connsiteX3" fmla="*/ 2969491 w 2969491"/>
                <a:gd name="connsiteY3" fmla="*/ 258618 h 651164"/>
                <a:gd name="connsiteX4" fmla="*/ 2872509 w 2969491"/>
                <a:gd name="connsiteY4" fmla="*/ 378691 h 651164"/>
                <a:gd name="connsiteX5" fmla="*/ 170873 w 2969491"/>
                <a:gd name="connsiteY5" fmla="*/ 651164 h 651164"/>
                <a:gd name="connsiteX6" fmla="*/ 9236 w 2969491"/>
                <a:gd name="connsiteY6" fmla="*/ 531091 h 651164"/>
                <a:gd name="connsiteX7" fmla="*/ 0 w 2969491"/>
                <a:gd name="connsiteY7" fmla="*/ 207818 h 651164"/>
                <a:gd name="connsiteX8" fmla="*/ 138545 w 2969491"/>
                <a:gd name="connsiteY8" fmla="*/ 124691 h 651164"/>
                <a:gd name="connsiteX0" fmla="*/ 138545 w 2969491"/>
                <a:gd name="connsiteY0" fmla="*/ 124691 h 651164"/>
                <a:gd name="connsiteX1" fmla="*/ 2706255 w 2969491"/>
                <a:gd name="connsiteY1" fmla="*/ 0 h 651164"/>
                <a:gd name="connsiteX2" fmla="*/ 2890982 w 2969491"/>
                <a:gd name="connsiteY2" fmla="*/ 78509 h 651164"/>
                <a:gd name="connsiteX3" fmla="*/ 2969491 w 2969491"/>
                <a:gd name="connsiteY3" fmla="*/ 258618 h 651164"/>
                <a:gd name="connsiteX4" fmla="*/ 2872509 w 2969491"/>
                <a:gd name="connsiteY4" fmla="*/ 378691 h 651164"/>
                <a:gd name="connsiteX5" fmla="*/ 170873 w 2969491"/>
                <a:gd name="connsiteY5" fmla="*/ 651164 h 651164"/>
                <a:gd name="connsiteX6" fmla="*/ 9236 w 2969491"/>
                <a:gd name="connsiteY6" fmla="*/ 531091 h 651164"/>
                <a:gd name="connsiteX7" fmla="*/ 0 w 2969491"/>
                <a:gd name="connsiteY7" fmla="*/ 207818 h 651164"/>
                <a:gd name="connsiteX8" fmla="*/ 138545 w 2969491"/>
                <a:gd name="connsiteY8" fmla="*/ 124691 h 651164"/>
                <a:gd name="connsiteX0" fmla="*/ 138545 w 2969491"/>
                <a:gd name="connsiteY0" fmla="*/ 124691 h 651164"/>
                <a:gd name="connsiteX1" fmla="*/ 2706255 w 2969491"/>
                <a:gd name="connsiteY1" fmla="*/ 0 h 651164"/>
                <a:gd name="connsiteX2" fmla="*/ 2890982 w 2969491"/>
                <a:gd name="connsiteY2" fmla="*/ 78509 h 651164"/>
                <a:gd name="connsiteX3" fmla="*/ 2969491 w 2969491"/>
                <a:gd name="connsiteY3" fmla="*/ 258618 h 651164"/>
                <a:gd name="connsiteX4" fmla="*/ 2872509 w 2969491"/>
                <a:gd name="connsiteY4" fmla="*/ 378691 h 651164"/>
                <a:gd name="connsiteX5" fmla="*/ 170873 w 2969491"/>
                <a:gd name="connsiteY5" fmla="*/ 651164 h 651164"/>
                <a:gd name="connsiteX6" fmla="*/ 9236 w 2969491"/>
                <a:gd name="connsiteY6" fmla="*/ 531091 h 651164"/>
                <a:gd name="connsiteX7" fmla="*/ 0 w 2969491"/>
                <a:gd name="connsiteY7" fmla="*/ 207818 h 651164"/>
                <a:gd name="connsiteX8" fmla="*/ 138545 w 2969491"/>
                <a:gd name="connsiteY8" fmla="*/ 124691 h 651164"/>
                <a:gd name="connsiteX0" fmla="*/ 138545 w 2969491"/>
                <a:gd name="connsiteY0" fmla="*/ 124691 h 656902"/>
                <a:gd name="connsiteX1" fmla="*/ 2706255 w 2969491"/>
                <a:gd name="connsiteY1" fmla="*/ 0 h 656902"/>
                <a:gd name="connsiteX2" fmla="*/ 2890982 w 2969491"/>
                <a:gd name="connsiteY2" fmla="*/ 78509 h 656902"/>
                <a:gd name="connsiteX3" fmla="*/ 2969491 w 2969491"/>
                <a:gd name="connsiteY3" fmla="*/ 258618 h 656902"/>
                <a:gd name="connsiteX4" fmla="*/ 2872509 w 2969491"/>
                <a:gd name="connsiteY4" fmla="*/ 378691 h 656902"/>
                <a:gd name="connsiteX5" fmla="*/ 170873 w 2969491"/>
                <a:gd name="connsiteY5" fmla="*/ 651164 h 656902"/>
                <a:gd name="connsiteX6" fmla="*/ 9236 w 2969491"/>
                <a:gd name="connsiteY6" fmla="*/ 531091 h 656902"/>
                <a:gd name="connsiteX7" fmla="*/ 0 w 2969491"/>
                <a:gd name="connsiteY7" fmla="*/ 207818 h 656902"/>
                <a:gd name="connsiteX8" fmla="*/ 138545 w 2969491"/>
                <a:gd name="connsiteY8" fmla="*/ 124691 h 656902"/>
                <a:gd name="connsiteX0" fmla="*/ 138545 w 2969491"/>
                <a:gd name="connsiteY0" fmla="*/ 124890 h 657101"/>
                <a:gd name="connsiteX1" fmla="*/ 2706255 w 2969491"/>
                <a:gd name="connsiteY1" fmla="*/ 199 h 657101"/>
                <a:gd name="connsiteX2" fmla="*/ 2890982 w 2969491"/>
                <a:gd name="connsiteY2" fmla="*/ 78708 h 657101"/>
                <a:gd name="connsiteX3" fmla="*/ 2969491 w 2969491"/>
                <a:gd name="connsiteY3" fmla="*/ 258817 h 657101"/>
                <a:gd name="connsiteX4" fmla="*/ 2872509 w 2969491"/>
                <a:gd name="connsiteY4" fmla="*/ 378890 h 657101"/>
                <a:gd name="connsiteX5" fmla="*/ 170873 w 2969491"/>
                <a:gd name="connsiteY5" fmla="*/ 651363 h 657101"/>
                <a:gd name="connsiteX6" fmla="*/ 9236 w 2969491"/>
                <a:gd name="connsiteY6" fmla="*/ 531290 h 657101"/>
                <a:gd name="connsiteX7" fmla="*/ 0 w 2969491"/>
                <a:gd name="connsiteY7" fmla="*/ 208017 h 657101"/>
                <a:gd name="connsiteX8" fmla="*/ 138545 w 2969491"/>
                <a:gd name="connsiteY8" fmla="*/ 124890 h 657101"/>
                <a:gd name="connsiteX0" fmla="*/ 138545 w 2969491"/>
                <a:gd name="connsiteY0" fmla="*/ 125008 h 657219"/>
                <a:gd name="connsiteX1" fmla="*/ 2706255 w 2969491"/>
                <a:gd name="connsiteY1" fmla="*/ 317 h 657219"/>
                <a:gd name="connsiteX2" fmla="*/ 2890982 w 2969491"/>
                <a:gd name="connsiteY2" fmla="*/ 78826 h 657219"/>
                <a:gd name="connsiteX3" fmla="*/ 2969491 w 2969491"/>
                <a:gd name="connsiteY3" fmla="*/ 258935 h 657219"/>
                <a:gd name="connsiteX4" fmla="*/ 2872509 w 2969491"/>
                <a:gd name="connsiteY4" fmla="*/ 379008 h 657219"/>
                <a:gd name="connsiteX5" fmla="*/ 170873 w 2969491"/>
                <a:gd name="connsiteY5" fmla="*/ 651481 h 657219"/>
                <a:gd name="connsiteX6" fmla="*/ 9236 w 2969491"/>
                <a:gd name="connsiteY6" fmla="*/ 531408 h 657219"/>
                <a:gd name="connsiteX7" fmla="*/ 0 w 2969491"/>
                <a:gd name="connsiteY7" fmla="*/ 208135 h 657219"/>
                <a:gd name="connsiteX8" fmla="*/ 138545 w 2969491"/>
                <a:gd name="connsiteY8" fmla="*/ 125008 h 657219"/>
                <a:gd name="connsiteX0" fmla="*/ 138545 w 2972005"/>
                <a:gd name="connsiteY0" fmla="*/ 125008 h 657219"/>
                <a:gd name="connsiteX1" fmla="*/ 2706255 w 2972005"/>
                <a:gd name="connsiteY1" fmla="*/ 317 h 657219"/>
                <a:gd name="connsiteX2" fmla="*/ 2890982 w 2972005"/>
                <a:gd name="connsiteY2" fmla="*/ 78826 h 657219"/>
                <a:gd name="connsiteX3" fmla="*/ 2969491 w 2972005"/>
                <a:gd name="connsiteY3" fmla="*/ 258935 h 657219"/>
                <a:gd name="connsiteX4" fmla="*/ 2872509 w 2972005"/>
                <a:gd name="connsiteY4" fmla="*/ 379008 h 657219"/>
                <a:gd name="connsiteX5" fmla="*/ 170873 w 2972005"/>
                <a:gd name="connsiteY5" fmla="*/ 651481 h 657219"/>
                <a:gd name="connsiteX6" fmla="*/ 9236 w 2972005"/>
                <a:gd name="connsiteY6" fmla="*/ 531408 h 657219"/>
                <a:gd name="connsiteX7" fmla="*/ 0 w 2972005"/>
                <a:gd name="connsiteY7" fmla="*/ 208135 h 657219"/>
                <a:gd name="connsiteX8" fmla="*/ 138545 w 2972005"/>
                <a:gd name="connsiteY8" fmla="*/ 125008 h 657219"/>
                <a:gd name="connsiteX0" fmla="*/ 138545 w 2973912"/>
                <a:gd name="connsiteY0" fmla="*/ 125008 h 657219"/>
                <a:gd name="connsiteX1" fmla="*/ 2706255 w 2973912"/>
                <a:gd name="connsiteY1" fmla="*/ 317 h 657219"/>
                <a:gd name="connsiteX2" fmla="*/ 2890982 w 2973912"/>
                <a:gd name="connsiteY2" fmla="*/ 78826 h 657219"/>
                <a:gd name="connsiteX3" fmla="*/ 2969491 w 2973912"/>
                <a:gd name="connsiteY3" fmla="*/ 258935 h 657219"/>
                <a:gd name="connsiteX4" fmla="*/ 2872509 w 2973912"/>
                <a:gd name="connsiteY4" fmla="*/ 379008 h 657219"/>
                <a:gd name="connsiteX5" fmla="*/ 170873 w 2973912"/>
                <a:gd name="connsiteY5" fmla="*/ 651481 h 657219"/>
                <a:gd name="connsiteX6" fmla="*/ 9236 w 2973912"/>
                <a:gd name="connsiteY6" fmla="*/ 531408 h 657219"/>
                <a:gd name="connsiteX7" fmla="*/ 0 w 2973912"/>
                <a:gd name="connsiteY7" fmla="*/ 208135 h 657219"/>
                <a:gd name="connsiteX8" fmla="*/ 138545 w 2973912"/>
                <a:gd name="connsiteY8" fmla="*/ 125008 h 657219"/>
                <a:gd name="connsiteX0" fmla="*/ 138545 w 2978405"/>
                <a:gd name="connsiteY0" fmla="*/ 125008 h 657219"/>
                <a:gd name="connsiteX1" fmla="*/ 2706255 w 2978405"/>
                <a:gd name="connsiteY1" fmla="*/ 317 h 657219"/>
                <a:gd name="connsiteX2" fmla="*/ 2890982 w 2978405"/>
                <a:gd name="connsiteY2" fmla="*/ 78826 h 657219"/>
                <a:gd name="connsiteX3" fmla="*/ 2969491 w 2978405"/>
                <a:gd name="connsiteY3" fmla="*/ 258935 h 657219"/>
                <a:gd name="connsiteX4" fmla="*/ 2906327 w 2978405"/>
                <a:gd name="connsiteY4" fmla="*/ 524415 h 657219"/>
                <a:gd name="connsiteX5" fmla="*/ 170873 w 2978405"/>
                <a:gd name="connsiteY5" fmla="*/ 651481 h 657219"/>
                <a:gd name="connsiteX6" fmla="*/ 9236 w 2978405"/>
                <a:gd name="connsiteY6" fmla="*/ 531408 h 657219"/>
                <a:gd name="connsiteX7" fmla="*/ 0 w 2978405"/>
                <a:gd name="connsiteY7" fmla="*/ 208135 h 657219"/>
                <a:gd name="connsiteX8" fmla="*/ 138545 w 2978405"/>
                <a:gd name="connsiteY8" fmla="*/ 125008 h 657219"/>
                <a:gd name="connsiteX0" fmla="*/ 138545 w 2978405"/>
                <a:gd name="connsiteY0" fmla="*/ 125008 h 657219"/>
                <a:gd name="connsiteX1" fmla="*/ 2706255 w 2978405"/>
                <a:gd name="connsiteY1" fmla="*/ 317 h 657219"/>
                <a:gd name="connsiteX2" fmla="*/ 2890982 w 2978405"/>
                <a:gd name="connsiteY2" fmla="*/ 78826 h 657219"/>
                <a:gd name="connsiteX3" fmla="*/ 2969491 w 2978405"/>
                <a:gd name="connsiteY3" fmla="*/ 258935 h 657219"/>
                <a:gd name="connsiteX4" fmla="*/ 2906327 w 2978405"/>
                <a:gd name="connsiteY4" fmla="*/ 524415 h 657219"/>
                <a:gd name="connsiteX5" fmla="*/ 170873 w 2978405"/>
                <a:gd name="connsiteY5" fmla="*/ 651481 h 657219"/>
                <a:gd name="connsiteX6" fmla="*/ 9236 w 2978405"/>
                <a:gd name="connsiteY6" fmla="*/ 531408 h 657219"/>
                <a:gd name="connsiteX7" fmla="*/ 0 w 2978405"/>
                <a:gd name="connsiteY7" fmla="*/ 208135 h 657219"/>
                <a:gd name="connsiteX8" fmla="*/ 138545 w 2978405"/>
                <a:gd name="connsiteY8" fmla="*/ 125008 h 657219"/>
                <a:gd name="connsiteX0" fmla="*/ 138545 w 2978405"/>
                <a:gd name="connsiteY0" fmla="*/ 125008 h 651481"/>
                <a:gd name="connsiteX1" fmla="*/ 2706255 w 2978405"/>
                <a:gd name="connsiteY1" fmla="*/ 317 h 651481"/>
                <a:gd name="connsiteX2" fmla="*/ 2890982 w 2978405"/>
                <a:gd name="connsiteY2" fmla="*/ 78826 h 651481"/>
                <a:gd name="connsiteX3" fmla="*/ 2969491 w 2978405"/>
                <a:gd name="connsiteY3" fmla="*/ 258935 h 651481"/>
                <a:gd name="connsiteX4" fmla="*/ 2906327 w 2978405"/>
                <a:gd name="connsiteY4" fmla="*/ 524415 h 651481"/>
                <a:gd name="connsiteX5" fmla="*/ 170873 w 2978405"/>
                <a:gd name="connsiteY5" fmla="*/ 651481 h 651481"/>
                <a:gd name="connsiteX6" fmla="*/ 9236 w 2978405"/>
                <a:gd name="connsiteY6" fmla="*/ 531408 h 651481"/>
                <a:gd name="connsiteX7" fmla="*/ 0 w 2978405"/>
                <a:gd name="connsiteY7" fmla="*/ 208135 h 651481"/>
                <a:gd name="connsiteX8" fmla="*/ 138545 w 2978405"/>
                <a:gd name="connsiteY8" fmla="*/ 125008 h 651481"/>
                <a:gd name="connsiteX0" fmla="*/ 138545 w 2978405"/>
                <a:gd name="connsiteY0" fmla="*/ 125008 h 651532"/>
                <a:gd name="connsiteX1" fmla="*/ 2706255 w 2978405"/>
                <a:gd name="connsiteY1" fmla="*/ 317 h 651532"/>
                <a:gd name="connsiteX2" fmla="*/ 2890982 w 2978405"/>
                <a:gd name="connsiteY2" fmla="*/ 78826 h 651532"/>
                <a:gd name="connsiteX3" fmla="*/ 2969491 w 2978405"/>
                <a:gd name="connsiteY3" fmla="*/ 258935 h 651532"/>
                <a:gd name="connsiteX4" fmla="*/ 2906327 w 2978405"/>
                <a:gd name="connsiteY4" fmla="*/ 524415 h 651532"/>
                <a:gd name="connsiteX5" fmla="*/ 170873 w 2978405"/>
                <a:gd name="connsiteY5" fmla="*/ 651481 h 651532"/>
                <a:gd name="connsiteX6" fmla="*/ 9236 w 2978405"/>
                <a:gd name="connsiteY6" fmla="*/ 531408 h 651532"/>
                <a:gd name="connsiteX7" fmla="*/ 0 w 2978405"/>
                <a:gd name="connsiteY7" fmla="*/ 208135 h 651532"/>
                <a:gd name="connsiteX8" fmla="*/ 138545 w 2978405"/>
                <a:gd name="connsiteY8" fmla="*/ 125008 h 651532"/>
                <a:gd name="connsiteX0" fmla="*/ 138545 w 2978405"/>
                <a:gd name="connsiteY0" fmla="*/ 125008 h 651481"/>
                <a:gd name="connsiteX1" fmla="*/ 2706255 w 2978405"/>
                <a:gd name="connsiteY1" fmla="*/ 317 h 651481"/>
                <a:gd name="connsiteX2" fmla="*/ 2890982 w 2978405"/>
                <a:gd name="connsiteY2" fmla="*/ 78826 h 651481"/>
                <a:gd name="connsiteX3" fmla="*/ 2969491 w 2978405"/>
                <a:gd name="connsiteY3" fmla="*/ 258935 h 651481"/>
                <a:gd name="connsiteX4" fmla="*/ 2906327 w 2978405"/>
                <a:gd name="connsiteY4" fmla="*/ 524415 h 651481"/>
                <a:gd name="connsiteX5" fmla="*/ 170873 w 2978405"/>
                <a:gd name="connsiteY5" fmla="*/ 651481 h 651481"/>
                <a:gd name="connsiteX6" fmla="*/ 9236 w 2978405"/>
                <a:gd name="connsiteY6" fmla="*/ 531408 h 651481"/>
                <a:gd name="connsiteX7" fmla="*/ 0 w 2978405"/>
                <a:gd name="connsiteY7" fmla="*/ 208135 h 651481"/>
                <a:gd name="connsiteX8" fmla="*/ 138545 w 2978405"/>
                <a:gd name="connsiteY8" fmla="*/ 125008 h 651481"/>
                <a:gd name="connsiteX0" fmla="*/ 138545 w 2978405"/>
                <a:gd name="connsiteY0" fmla="*/ 125008 h 652149"/>
                <a:gd name="connsiteX1" fmla="*/ 2706255 w 2978405"/>
                <a:gd name="connsiteY1" fmla="*/ 317 h 652149"/>
                <a:gd name="connsiteX2" fmla="*/ 2890982 w 2978405"/>
                <a:gd name="connsiteY2" fmla="*/ 78826 h 652149"/>
                <a:gd name="connsiteX3" fmla="*/ 2969491 w 2978405"/>
                <a:gd name="connsiteY3" fmla="*/ 258935 h 652149"/>
                <a:gd name="connsiteX4" fmla="*/ 2906327 w 2978405"/>
                <a:gd name="connsiteY4" fmla="*/ 524415 h 652149"/>
                <a:gd name="connsiteX5" fmla="*/ 170873 w 2978405"/>
                <a:gd name="connsiteY5" fmla="*/ 651481 h 652149"/>
                <a:gd name="connsiteX6" fmla="*/ 9236 w 2978405"/>
                <a:gd name="connsiteY6" fmla="*/ 531408 h 652149"/>
                <a:gd name="connsiteX7" fmla="*/ 0 w 2978405"/>
                <a:gd name="connsiteY7" fmla="*/ 208135 h 652149"/>
                <a:gd name="connsiteX8" fmla="*/ 138545 w 2978405"/>
                <a:gd name="connsiteY8" fmla="*/ 125008 h 652149"/>
                <a:gd name="connsiteX0" fmla="*/ 138545 w 2985636"/>
                <a:gd name="connsiteY0" fmla="*/ 125008 h 652149"/>
                <a:gd name="connsiteX1" fmla="*/ 2706255 w 2985636"/>
                <a:gd name="connsiteY1" fmla="*/ 317 h 652149"/>
                <a:gd name="connsiteX2" fmla="*/ 2890982 w 2985636"/>
                <a:gd name="connsiteY2" fmla="*/ 78826 h 652149"/>
                <a:gd name="connsiteX3" fmla="*/ 2969491 w 2985636"/>
                <a:gd name="connsiteY3" fmla="*/ 258935 h 652149"/>
                <a:gd name="connsiteX4" fmla="*/ 2906327 w 2985636"/>
                <a:gd name="connsiteY4" fmla="*/ 524415 h 652149"/>
                <a:gd name="connsiteX5" fmla="*/ 170873 w 2985636"/>
                <a:gd name="connsiteY5" fmla="*/ 651481 h 652149"/>
                <a:gd name="connsiteX6" fmla="*/ 9236 w 2985636"/>
                <a:gd name="connsiteY6" fmla="*/ 531408 h 652149"/>
                <a:gd name="connsiteX7" fmla="*/ 0 w 2985636"/>
                <a:gd name="connsiteY7" fmla="*/ 208135 h 652149"/>
                <a:gd name="connsiteX8" fmla="*/ 138545 w 2985636"/>
                <a:gd name="connsiteY8" fmla="*/ 125008 h 652149"/>
                <a:gd name="connsiteX0" fmla="*/ 138545 w 2995501"/>
                <a:gd name="connsiteY0" fmla="*/ 125008 h 652149"/>
                <a:gd name="connsiteX1" fmla="*/ 2706255 w 2995501"/>
                <a:gd name="connsiteY1" fmla="*/ 317 h 652149"/>
                <a:gd name="connsiteX2" fmla="*/ 2890982 w 2995501"/>
                <a:gd name="connsiteY2" fmla="*/ 78826 h 652149"/>
                <a:gd name="connsiteX3" fmla="*/ 2969491 w 2995501"/>
                <a:gd name="connsiteY3" fmla="*/ 258935 h 652149"/>
                <a:gd name="connsiteX4" fmla="*/ 2906327 w 2995501"/>
                <a:gd name="connsiteY4" fmla="*/ 524415 h 652149"/>
                <a:gd name="connsiteX5" fmla="*/ 170873 w 2995501"/>
                <a:gd name="connsiteY5" fmla="*/ 651481 h 652149"/>
                <a:gd name="connsiteX6" fmla="*/ 9236 w 2995501"/>
                <a:gd name="connsiteY6" fmla="*/ 531408 h 652149"/>
                <a:gd name="connsiteX7" fmla="*/ 0 w 2995501"/>
                <a:gd name="connsiteY7" fmla="*/ 208135 h 652149"/>
                <a:gd name="connsiteX8" fmla="*/ 138545 w 2995501"/>
                <a:gd name="connsiteY8" fmla="*/ 125008 h 652149"/>
                <a:gd name="connsiteX0" fmla="*/ 138545 w 2995501"/>
                <a:gd name="connsiteY0" fmla="*/ 125008 h 652149"/>
                <a:gd name="connsiteX1" fmla="*/ 2706255 w 2995501"/>
                <a:gd name="connsiteY1" fmla="*/ 317 h 652149"/>
                <a:gd name="connsiteX2" fmla="*/ 2890982 w 2995501"/>
                <a:gd name="connsiteY2" fmla="*/ 78826 h 652149"/>
                <a:gd name="connsiteX3" fmla="*/ 2969491 w 2995501"/>
                <a:gd name="connsiteY3" fmla="*/ 258935 h 652149"/>
                <a:gd name="connsiteX4" fmla="*/ 2906327 w 2995501"/>
                <a:gd name="connsiteY4" fmla="*/ 524415 h 652149"/>
                <a:gd name="connsiteX5" fmla="*/ 170873 w 2995501"/>
                <a:gd name="connsiteY5" fmla="*/ 651481 h 652149"/>
                <a:gd name="connsiteX6" fmla="*/ 9236 w 2995501"/>
                <a:gd name="connsiteY6" fmla="*/ 531408 h 652149"/>
                <a:gd name="connsiteX7" fmla="*/ 0 w 2995501"/>
                <a:gd name="connsiteY7" fmla="*/ 208135 h 652149"/>
                <a:gd name="connsiteX8" fmla="*/ 138545 w 2995501"/>
                <a:gd name="connsiteY8" fmla="*/ 125008 h 652149"/>
                <a:gd name="connsiteX0" fmla="*/ 138545 w 3017251"/>
                <a:gd name="connsiteY0" fmla="*/ 125008 h 652149"/>
                <a:gd name="connsiteX1" fmla="*/ 2706255 w 3017251"/>
                <a:gd name="connsiteY1" fmla="*/ 317 h 652149"/>
                <a:gd name="connsiteX2" fmla="*/ 2890982 w 3017251"/>
                <a:gd name="connsiteY2" fmla="*/ 78826 h 652149"/>
                <a:gd name="connsiteX3" fmla="*/ 3000601 w 3017251"/>
                <a:gd name="connsiteY3" fmla="*/ 397241 h 652149"/>
                <a:gd name="connsiteX4" fmla="*/ 2906327 w 3017251"/>
                <a:gd name="connsiteY4" fmla="*/ 524415 h 652149"/>
                <a:gd name="connsiteX5" fmla="*/ 170873 w 3017251"/>
                <a:gd name="connsiteY5" fmla="*/ 651481 h 652149"/>
                <a:gd name="connsiteX6" fmla="*/ 9236 w 3017251"/>
                <a:gd name="connsiteY6" fmla="*/ 531408 h 652149"/>
                <a:gd name="connsiteX7" fmla="*/ 0 w 3017251"/>
                <a:gd name="connsiteY7" fmla="*/ 208135 h 652149"/>
                <a:gd name="connsiteX8" fmla="*/ 138545 w 3017251"/>
                <a:gd name="connsiteY8" fmla="*/ 125008 h 652149"/>
                <a:gd name="connsiteX0" fmla="*/ 138545 w 3022183"/>
                <a:gd name="connsiteY0" fmla="*/ 125008 h 652149"/>
                <a:gd name="connsiteX1" fmla="*/ 2706255 w 3022183"/>
                <a:gd name="connsiteY1" fmla="*/ 317 h 652149"/>
                <a:gd name="connsiteX2" fmla="*/ 2890982 w 3022183"/>
                <a:gd name="connsiteY2" fmla="*/ 78826 h 652149"/>
                <a:gd name="connsiteX3" fmla="*/ 3000601 w 3022183"/>
                <a:gd name="connsiteY3" fmla="*/ 397241 h 652149"/>
                <a:gd name="connsiteX4" fmla="*/ 2906327 w 3022183"/>
                <a:gd name="connsiteY4" fmla="*/ 524415 h 652149"/>
                <a:gd name="connsiteX5" fmla="*/ 170873 w 3022183"/>
                <a:gd name="connsiteY5" fmla="*/ 651481 h 652149"/>
                <a:gd name="connsiteX6" fmla="*/ 9236 w 3022183"/>
                <a:gd name="connsiteY6" fmla="*/ 531408 h 652149"/>
                <a:gd name="connsiteX7" fmla="*/ 0 w 3022183"/>
                <a:gd name="connsiteY7" fmla="*/ 208135 h 652149"/>
                <a:gd name="connsiteX8" fmla="*/ 138545 w 3022183"/>
                <a:gd name="connsiteY8" fmla="*/ 125008 h 652149"/>
                <a:gd name="connsiteX0" fmla="*/ 138545 w 3022183"/>
                <a:gd name="connsiteY0" fmla="*/ 125008 h 652149"/>
                <a:gd name="connsiteX1" fmla="*/ 2706255 w 3022183"/>
                <a:gd name="connsiteY1" fmla="*/ 317 h 652149"/>
                <a:gd name="connsiteX2" fmla="*/ 2890982 w 3022183"/>
                <a:gd name="connsiteY2" fmla="*/ 78826 h 652149"/>
                <a:gd name="connsiteX3" fmla="*/ 3000601 w 3022183"/>
                <a:gd name="connsiteY3" fmla="*/ 397241 h 652149"/>
                <a:gd name="connsiteX4" fmla="*/ 2906327 w 3022183"/>
                <a:gd name="connsiteY4" fmla="*/ 524415 h 652149"/>
                <a:gd name="connsiteX5" fmla="*/ 170873 w 3022183"/>
                <a:gd name="connsiteY5" fmla="*/ 651481 h 652149"/>
                <a:gd name="connsiteX6" fmla="*/ 9236 w 3022183"/>
                <a:gd name="connsiteY6" fmla="*/ 531408 h 652149"/>
                <a:gd name="connsiteX7" fmla="*/ 0 w 3022183"/>
                <a:gd name="connsiteY7" fmla="*/ 208135 h 652149"/>
                <a:gd name="connsiteX8" fmla="*/ 138545 w 3022183"/>
                <a:gd name="connsiteY8" fmla="*/ 125008 h 65214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022183" h="652149">
                  <a:moveTo>
                    <a:pt x="138545" y="125008"/>
                  </a:moveTo>
                  <a:lnTo>
                    <a:pt x="2706255" y="317"/>
                  </a:lnTo>
                  <a:cubicBezTo>
                    <a:pt x="2828121" y="-3658"/>
                    <a:pt x="2867087" y="30047"/>
                    <a:pt x="2890982" y="78826"/>
                  </a:cubicBezTo>
                  <a:lnTo>
                    <a:pt x="3000601" y="397241"/>
                  </a:lnTo>
                  <a:cubicBezTo>
                    <a:pt x="3034851" y="478257"/>
                    <a:pt x="3044117" y="504626"/>
                    <a:pt x="2906327" y="524415"/>
                  </a:cubicBezTo>
                  <a:cubicBezTo>
                    <a:pt x="1976335" y="578044"/>
                    <a:pt x="1085112" y="624910"/>
                    <a:pt x="170873" y="651481"/>
                  </a:cubicBezTo>
                  <a:cubicBezTo>
                    <a:pt x="85499" y="654681"/>
                    <a:pt x="21371" y="651062"/>
                    <a:pt x="9236" y="531408"/>
                  </a:cubicBezTo>
                  <a:lnTo>
                    <a:pt x="0" y="208135"/>
                  </a:lnTo>
                  <a:cubicBezTo>
                    <a:pt x="26085" y="152793"/>
                    <a:pt x="37097" y="137645"/>
                    <a:pt x="138545" y="125008"/>
                  </a:cubicBezTo>
                  <a:close/>
                </a:path>
              </a:pathLst>
            </a:custGeom>
            <a:solidFill>
              <a:srgbClr val="00B050"/>
            </a:solidFill>
            <a:ln>
              <a:solidFill>
                <a:srgbClr val="00B050"/>
              </a:solidFill>
            </a:ln>
            <a:effectLst/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fr-FR" sz="2250" dirty="0"/>
            </a:p>
          </p:txBody>
        </p:sp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196A81B1-F9CD-8949-BE52-547C4EB3A510}"/>
                </a:ext>
              </a:extLst>
            </p:cNvPr>
            <p:cNvSpPr txBox="1"/>
            <p:nvPr/>
          </p:nvSpPr>
          <p:spPr>
            <a:xfrm>
              <a:off x="4724650" y="1437148"/>
              <a:ext cx="2517140" cy="57451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 rtl="1">
                <a:spcAft>
                  <a:spcPts val="675"/>
                </a:spcAft>
              </a:pPr>
              <a:r>
                <a:rPr lang="ar-MA" sz="36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Microsoft Uighur" panose="02000000000000000000" pitchFamily="2" charset="-78"/>
                  <a:cs typeface="Microsoft Uighur" panose="02000000000000000000" pitchFamily="2" charset="-78"/>
                </a:rPr>
                <a:t>ما ينبغي القيام به:</a:t>
              </a:r>
              <a:endParaRPr lang="fr-FR" sz="36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  <p:pic>
        <p:nvPicPr>
          <p:cNvPr id="4" name="Image 3">
            <a:extLst>
              <a:ext uri="{FF2B5EF4-FFF2-40B4-BE49-F238E27FC236}">
                <a16:creationId xmlns:a16="http://schemas.microsoft.com/office/drawing/2014/main" id="{9A923A37-70A8-DCE1-FF81-F757FA58E0AA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838200" y="1226705"/>
            <a:ext cx="1625695" cy="1429096"/>
          </a:xfrm>
          <a:prstGeom prst="rect">
            <a:avLst/>
          </a:prstGeom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126215317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4E6C91E-6E3A-D52E-1F03-C19E3B4BFFB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42015D2-2296-74CF-2FA1-E34A848836A8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>
            <a:extLst>
              <a:ext uri="{FF2B5EF4-FFF2-40B4-BE49-F238E27FC236}">
                <a16:creationId xmlns:a16="http://schemas.microsoft.com/office/drawing/2014/main" id="{DCF225D0-ADF2-6E1E-E7C2-D114B260ECEB}"/>
              </a:ext>
            </a:extLst>
          </p:cNvPr>
          <p:cNvGrpSpPr/>
          <p:nvPr/>
        </p:nvGrpSpPr>
        <p:grpSpPr>
          <a:xfrm>
            <a:off x="1485544" y="762829"/>
            <a:ext cx="12001500" cy="8073833"/>
            <a:chOff x="0" y="-47625"/>
            <a:chExt cx="3895412" cy="2602800"/>
          </a:xfrm>
        </p:grpSpPr>
        <p:sp>
          <p:nvSpPr>
            <p:cNvPr id="4" name="Freeform 4">
              <a:extLst>
                <a:ext uri="{FF2B5EF4-FFF2-40B4-BE49-F238E27FC236}">
                  <a16:creationId xmlns:a16="http://schemas.microsoft.com/office/drawing/2014/main" id="{2562FC0F-6F40-44E2-32C0-82B5E07E7D8A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>
              <a:extLst>
                <a:ext uri="{FF2B5EF4-FFF2-40B4-BE49-F238E27FC236}">
                  <a16:creationId xmlns:a16="http://schemas.microsoft.com/office/drawing/2014/main" id="{831F7CB9-EC75-2F5F-2A9E-C313038D2A9C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9566FA82-0094-7AB0-CE7A-A79A53FB7083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2563AAB-5ED2-94FD-8850-D850DF7529A7}"/>
              </a:ext>
            </a:extLst>
          </p:cNvPr>
          <p:cNvSpPr txBox="1"/>
          <p:nvPr/>
        </p:nvSpPr>
        <p:spPr>
          <a:xfrm>
            <a:off x="9415463" y="3701739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العرض الرقمي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0D46E900-9EAD-69E8-AF3D-052C34D5D8D2}"/>
              </a:ext>
            </a:extLst>
          </p:cNvPr>
          <p:cNvSpPr txBox="1"/>
          <p:nvPr/>
        </p:nvSpPr>
        <p:spPr>
          <a:xfrm>
            <a:off x="5105400" y="3679156"/>
            <a:ext cx="2438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عدة المناولة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C39E018F-E9B0-D81B-8318-E232006A689A}"/>
              </a:ext>
            </a:extLst>
          </p:cNvPr>
          <p:cNvSpPr txBox="1"/>
          <p:nvPr/>
        </p:nvSpPr>
        <p:spPr>
          <a:xfrm>
            <a:off x="1532240" y="3701738"/>
            <a:ext cx="2126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rtl="1"/>
            <a:r>
              <a:rPr lang="ar-SA" sz="3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المذكرة اليومية </a:t>
            </a:r>
            <a:endParaRPr lang="fr-FR" sz="3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BF19C82A-C505-2046-AF92-DEDB62B8114E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chemeClr val="tx2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الإعداد المادي للأستاذ(ة)</a:t>
            </a:r>
            <a:endParaRPr lang="fr-FR" sz="4000" b="1" dirty="0">
              <a:solidFill>
                <a:schemeClr val="tx2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1C33BAD5-B18B-F5F1-AC32-57C01C83E36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59242" y="4506048"/>
            <a:ext cx="2126957" cy="2852433"/>
          </a:xfrm>
          <a:prstGeom prst="rect">
            <a:avLst/>
          </a:prstGeom>
        </p:spPr>
      </p:pic>
      <p:pic>
        <p:nvPicPr>
          <p:cNvPr id="16" name="Image 15">
            <a:extLst>
              <a:ext uri="{FF2B5EF4-FFF2-40B4-BE49-F238E27FC236}">
                <a16:creationId xmlns:a16="http://schemas.microsoft.com/office/drawing/2014/main" id="{841FE0FF-D56F-78FB-BD19-1F3DC2E7535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62278" y="4712092"/>
            <a:ext cx="3313287" cy="2453677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8775670C-190D-38C3-96D9-D9DA3B7D608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82295" y="4914900"/>
            <a:ext cx="1424853" cy="1458780"/>
          </a:xfrm>
          <a:prstGeom prst="rect">
            <a:avLst/>
          </a:prstGeom>
        </p:spPr>
      </p:pic>
      <p:pic>
        <p:nvPicPr>
          <p:cNvPr id="17" name="Image 16">
            <a:extLst>
              <a:ext uri="{FF2B5EF4-FFF2-40B4-BE49-F238E27FC236}">
                <a16:creationId xmlns:a16="http://schemas.microsoft.com/office/drawing/2014/main" id="{882194FA-4A10-586D-4245-C781A93E2683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9964" y="4991100"/>
            <a:ext cx="1580236" cy="14727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6646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marL="0" algn="l" defTabSz="685834" rtl="0" eaLnBrk="1" latinLnBrk="0" hangingPunct="1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algn="r" defTabSz="685834" rtl="1" eaLnBrk="1" latinLnBrk="0" hangingPunct="1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algn="ctr" defTabSz="685834" rtl="1" eaLnBrk="1" latinLnBrk="0" hangingPunct="1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25" name="TextBox 10">
            <a:extLst>
              <a:ext uri="{FF2B5EF4-FFF2-40B4-BE49-F238E27FC236}">
                <a16:creationId xmlns:a16="http://schemas.microsoft.com/office/drawing/2014/main" id="{37F3FF47-A181-13AB-6870-33D6FABA820F}"/>
              </a:ext>
            </a:extLst>
          </p:cNvPr>
          <p:cNvSpPr txBox="1"/>
          <p:nvPr/>
        </p:nvSpPr>
        <p:spPr>
          <a:xfrm>
            <a:off x="5091152" y="5219700"/>
            <a:ext cx="6086207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3 –أنشطة التهيئة لمهارات العد و الحساب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تعرف وتمثيل وكتابة العدد 6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1" name="TextBox 10">
            <a:extLst>
              <a:ext uri="{FF2B5EF4-FFF2-40B4-BE49-F238E27FC236}">
                <a16:creationId xmlns:a16="http://schemas.microsoft.com/office/drawing/2014/main" id="{4AF3FD13-297A-5F5E-8640-C6FB5BC52446}"/>
              </a:ext>
            </a:extLst>
          </p:cNvPr>
          <p:cNvSpPr txBox="1"/>
          <p:nvPr/>
        </p:nvSpPr>
        <p:spPr>
          <a:xfrm>
            <a:off x="4185836" y="7996437"/>
            <a:ext cx="6943726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5 –لعبة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>
                <a:latin typeface="Microsoft Uighur" panose="02000000000000000000" pitchFamily="2" charset="-78"/>
                <a:cs typeface="Microsoft Uighur" panose="02000000000000000000" pitchFamily="2" charset="-78"/>
              </a:rPr>
              <a:t>لعبة المجموعات</a:t>
            </a:r>
            <a:endParaRPr lang="ar-MA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8" name="TextBox 10">
            <a:extLst>
              <a:ext uri="{FF2B5EF4-FFF2-40B4-BE49-F238E27FC236}">
                <a16:creationId xmlns:a16="http://schemas.microsoft.com/office/drawing/2014/main" id="{AE6C1C41-DB0E-EB18-709F-86830A881F23}"/>
              </a:ext>
            </a:extLst>
          </p:cNvPr>
          <p:cNvSpPr txBox="1"/>
          <p:nvPr/>
        </p:nvSpPr>
        <p:spPr>
          <a:xfrm>
            <a:off x="6988960" y="2628900"/>
            <a:ext cx="4079744" cy="8117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1 – نشاط اعتيادي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قصة عدد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>
            <a:off x="1718667" y="2762313"/>
            <a:ext cx="1066274" cy="385540"/>
            <a:chOff x="3663231" y="3540342"/>
            <a:chExt cx="1066274" cy="385540"/>
          </a:xfrm>
        </p:grpSpPr>
        <p:sp>
          <p:nvSpPr>
            <p:cNvPr id="14" name="Rectangle : coins arrondis 13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16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ZoneTexte 16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min</a:t>
              </a:r>
            </a:p>
          </p:txBody>
        </p:sp>
      </p:grp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sp>
        <p:nvSpPr>
          <p:cNvPr id="34" name="TextBox 10">
            <a:extLst>
              <a:ext uri="{FF2B5EF4-FFF2-40B4-BE49-F238E27FC236}">
                <a16:creationId xmlns:a16="http://schemas.microsoft.com/office/drawing/2014/main" id="{D7802530-3095-C792-91F3-9A931590EAAC}"/>
              </a:ext>
            </a:extLst>
          </p:cNvPr>
          <p:cNvSpPr txBox="1"/>
          <p:nvPr/>
        </p:nvSpPr>
        <p:spPr>
          <a:xfrm>
            <a:off x="5305762" y="3640170"/>
            <a:ext cx="5871761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S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2</a:t>
            </a: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–نشاط التفكير المنطقي</a:t>
            </a:r>
            <a:endParaRPr lang="ar-SA" sz="4800" dirty="0">
              <a:solidFill>
                <a:srgbClr val="106585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إكمال متسلسلة منطقية حسب خاصيتي الحجم و الاتجاه </a:t>
            </a:r>
          </a:p>
        </p:txBody>
      </p:sp>
      <p:grpSp>
        <p:nvGrpSpPr>
          <p:cNvPr id="28" name="Groupe 27">
            <a:extLst>
              <a:ext uri="{FF2B5EF4-FFF2-40B4-BE49-F238E27FC236}">
                <a16:creationId xmlns:a16="http://schemas.microsoft.com/office/drawing/2014/main" id="{C4521164-A2FD-8D2B-D4A5-FF2E764A9A15}"/>
              </a:ext>
            </a:extLst>
          </p:cNvPr>
          <p:cNvGrpSpPr/>
          <p:nvPr/>
        </p:nvGrpSpPr>
        <p:grpSpPr>
          <a:xfrm>
            <a:off x="1646204" y="4101054"/>
            <a:ext cx="1066274" cy="385540"/>
            <a:chOff x="3663231" y="3540342"/>
            <a:chExt cx="1066274" cy="385540"/>
          </a:xfrm>
        </p:grpSpPr>
        <p:sp>
          <p:nvSpPr>
            <p:cNvPr id="29" name="Rectangle : coins arrondis 28">
              <a:extLst>
                <a:ext uri="{FF2B5EF4-FFF2-40B4-BE49-F238E27FC236}">
                  <a16:creationId xmlns:a16="http://schemas.microsoft.com/office/drawing/2014/main" id="{9BBE4190-561A-03D5-2A63-E7B6CED0FA5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32" name="Picture 2">
              <a:extLst>
                <a:ext uri="{FF2B5EF4-FFF2-40B4-BE49-F238E27FC236}">
                  <a16:creationId xmlns:a16="http://schemas.microsoft.com/office/drawing/2014/main" id="{0ABDA485-719C-3687-AD72-08D8D655C7E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39" name="ZoneTexte 38">
              <a:extLst>
                <a:ext uri="{FF2B5EF4-FFF2-40B4-BE49-F238E27FC236}">
                  <a16:creationId xmlns:a16="http://schemas.microsoft.com/office/drawing/2014/main" id="{CB5163D5-14BF-04D3-F638-825272526121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20 min</a:t>
              </a:r>
            </a:p>
          </p:txBody>
        </p:sp>
      </p:grpSp>
      <p:grpSp>
        <p:nvGrpSpPr>
          <p:cNvPr id="40" name="Groupe 39">
            <a:extLst>
              <a:ext uri="{FF2B5EF4-FFF2-40B4-BE49-F238E27FC236}">
                <a16:creationId xmlns:a16="http://schemas.microsoft.com/office/drawing/2014/main" id="{807B4ADF-C780-7462-A727-331FD3E00C18}"/>
              </a:ext>
            </a:extLst>
          </p:cNvPr>
          <p:cNvGrpSpPr/>
          <p:nvPr/>
        </p:nvGrpSpPr>
        <p:grpSpPr>
          <a:xfrm>
            <a:off x="1672770" y="5393432"/>
            <a:ext cx="1066274" cy="385540"/>
            <a:chOff x="3663231" y="3540342"/>
            <a:chExt cx="1066274" cy="385540"/>
          </a:xfrm>
        </p:grpSpPr>
        <p:sp>
          <p:nvSpPr>
            <p:cNvPr id="41" name="Rectangle : coins arrondis 40">
              <a:extLst>
                <a:ext uri="{FF2B5EF4-FFF2-40B4-BE49-F238E27FC236}">
                  <a16:creationId xmlns:a16="http://schemas.microsoft.com/office/drawing/2014/main" id="{E493E1C9-3ACF-FEF4-DB39-1C1213188388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2" name="Picture 2">
              <a:extLst>
                <a:ext uri="{FF2B5EF4-FFF2-40B4-BE49-F238E27FC236}">
                  <a16:creationId xmlns:a16="http://schemas.microsoft.com/office/drawing/2014/main" id="{45050003-A2E3-0DBF-F2BA-0A8E4A91DF2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3" name="ZoneTexte 42">
              <a:extLst>
                <a:ext uri="{FF2B5EF4-FFF2-40B4-BE49-F238E27FC236}">
                  <a16:creationId xmlns:a16="http://schemas.microsoft.com/office/drawing/2014/main" id="{BBE38300-019C-5884-9F28-434784545A0F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20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</a:t>
              </a:r>
              <a:r>
                <a:rPr lang="fr-FR" sz="1350" b="1" dirty="0">
                  <a:solidFill>
                    <a:srgbClr val="106585"/>
                  </a:solidFill>
                  <a:latin typeface="Dosis" pitchFamily="2" charset="0"/>
                </a:rPr>
                <a:t>min</a:t>
              </a:r>
              <a:endParaRPr lang="fr-MA" sz="135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44" name="Groupe 43">
            <a:extLst>
              <a:ext uri="{FF2B5EF4-FFF2-40B4-BE49-F238E27FC236}">
                <a16:creationId xmlns:a16="http://schemas.microsoft.com/office/drawing/2014/main" id="{425A953D-5BAB-CEAE-7EF7-38554CFD59A5}"/>
              </a:ext>
            </a:extLst>
          </p:cNvPr>
          <p:cNvGrpSpPr/>
          <p:nvPr/>
        </p:nvGrpSpPr>
        <p:grpSpPr>
          <a:xfrm>
            <a:off x="1652518" y="8053861"/>
            <a:ext cx="1066274" cy="385540"/>
            <a:chOff x="3663231" y="3540342"/>
            <a:chExt cx="1066274" cy="385540"/>
          </a:xfrm>
        </p:grpSpPr>
        <p:sp>
          <p:nvSpPr>
            <p:cNvPr id="45" name="Rectangle : coins arrondis 44">
              <a:extLst>
                <a:ext uri="{FF2B5EF4-FFF2-40B4-BE49-F238E27FC236}">
                  <a16:creationId xmlns:a16="http://schemas.microsoft.com/office/drawing/2014/main" id="{4EE3FD4A-90D2-522B-DA3A-CA7B11DA6F3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6" name="Picture 2">
              <a:extLst>
                <a:ext uri="{FF2B5EF4-FFF2-40B4-BE49-F238E27FC236}">
                  <a16:creationId xmlns:a16="http://schemas.microsoft.com/office/drawing/2014/main" id="{A140DA6C-6155-4545-8065-1143C136A86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47" name="ZoneTexte 46">
              <a:extLst>
                <a:ext uri="{FF2B5EF4-FFF2-40B4-BE49-F238E27FC236}">
                  <a16:creationId xmlns:a16="http://schemas.microsoft.com/office/drawing/2014/main" id="{E05C92E3-AEDA-664A-1912-112C7D4A53AA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min</a:t>
              </a:r>
            </a:p>
          </p:txBody>
        </p:sp>
      </p:grp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85AAE1A-A8C6-126F-9983-61FED9037F7A}"/>
              </a:ext>
            </a:extLst>
          </p:cNvPr>
          <p:cNvSpPr/>
          <p:nvPr/>
        </p:nvSpPr>
        <p:spPr>
          <a:xfrm>
            <a:off x="3659197" y="719742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34">
              <a:spcAft>
                <a:spcPts val="900"/>
              </a:spcAft>
              <a:defRPr/>
            </a:pPr>
            <a:r>
              <a:rPr lang="ar-MA" sz="6000" b="1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هيكلة الحصة</a:t>
            </a:r>
            <a:endParaRPr lang="fr-FR" sz="4000" b="1" dirty="0">
              <a:solidFill>
                <a:srgbClr val="FFC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TextBox 10">
            <a:extLst>
              <a:ext uri="{FF2B5EF4-FFF2-40B4-BE49-F238E27FC236}">
                <a16:creationId xmlns:a16="http://schemas.microsoft.com/office/drawing/2014/main" id="{891BCC64-26D6-3BAE-26F7-BE2DDF146B24}"/>
              </a:ext>
            </a:extLst>
          </p:cNvPr>
          <p:cNvSpPr txBox="1"/>
          <p:nvPr/>
        </p:nvSpPr>
        <p:spPr>
          <a:xfrm>
            <a:off x="7097615" y="6535879"/>
            <a:ext cx="4079744" cy="780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r" defTabSz="685800" rtl="1">
              <a:lnSpc>
                <a:spcPts val="3026"/>
              </a:lnSpc>
              <a:defRPr/>
            </a:pPr>
            <a:r>
              <a:rPr lang="ar-MA" sz="4800" dirty="0">
                <a:solidFill>
                  <a:srgbClr val="106585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4 –عمل فردي على الكراسة</a:t>
            </a:r>
          </a:p>
          <a:p>
            <a:pPr algn="r" defTabSz="685800" rtl="1">
              <a:lnSpc>
                <a:spcPts val="3026"/>
              </a:lnSpc>
              <a:defRPr/>
            </a:pPr>
            <a:r>
              <a:rPr lang="ar-MA" sz="28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الإنجاز- التصحيح</a:t>
            </a:r>
            <a:endParaRPr lang="en-US" sz="28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pSp>
        <p:nvGrpSpPr>
          <p:cNvPr id="4" name="Groupe 3">
            <a:extLst>
              <a:ext uri="{FF2B5EF4-FFF2-40B4-BE49-F238E27FC236}">
                <a16:creationId xmlns:a16="http://schemas.microsoft.com/office/drawing/2014/main" id="{12516948-91BA-1BB3-053F-D53DB5044059}"/>
              </a:ext>
            </a:extLst>
          </p:cNvPr>
          <p:cNvGrpSpPr/>
          <p:nvPr/>
        </p:nvGrpSpPr>
        <p:grpSpPr>
          <a:xfrm>
            <a:off x="1718667" y="6849784"/>
            <a:ext cx="1066274" cy="385540"/>
            <a:chOff x="3663231" y="3540342"/>
            <a:chExt cx="1066274" cy="385540"/>
          </a:xfrm>
        </p:grpSpPr>
        <p:sp>
          <p:nvSpPr>
            <p:cNvPr id="5" name="Rectangle : coins arrondis 4">
              <a:extLst>
                <a:ext uri="{FF2B5EF4-FFF2-40B4-BE49-F238E27FC236}">
                  <a16:creationId xmlns:a16="http://schemas.microsoft.com/office/drawing/2014/main" id="{BDDB88E0-DF0F-62F3-E6AE-6CD5E4162D65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135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" name="Picture 2">
              <a:extLst>
                <a:ext uri="{FF2B5EF4-FFF2-40B4-BE49-F238E27FC236}">
                  <a16:creationId xmlns:a16="http://schemas.microsoft.com/office/drawing/2014/main" id="{26C5DF46-F72C-CAAC-27DB-AD2CBF6A2BD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663231" y="3540342"/>
              <a:ext cx="3407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" name="ZoneTexte 6">
              <a:extLst>
                <a:ext uri="{FF2B5EF4-FFF2-40B4-BE49-F238E27FC236}">
                  <a16:creationId xmlns:a16="http://schemas.microsoft.com/office/drawing/2014/main" id="{37D5DEC2-0C8B-107B-6041-E058BE77FC68}"/>
                </a:ext>
              </a:extLst>
            </p:cNvPr>
            <p:cNvSpPr txBox="1"/>
            <p:nvPr/>
          </p:nvSpPr>
          <p:spPr>
            <a:xfrm>
              <a:off x="3981318" y="3619032"/>
              <a:ext cx="748187" cy="30008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defTabSz="685800">
                <a:defRPr/>
              </a:pPr>
              <a:r>
                <a:rPr lang="ar-MA" sz="1350" b="1" dirty="0">
                  <a:solidFill>
                    <a:srgbClr val="106585"/>
                  </a:solidFill>
                  <a:latin typeface="Dosis" pitchFamily="2" charset="0"/>
                </a:rPr>
                <a:t>10</a:t>
              </a:r>
              <a:r>
                <a:rPr lang="fr-MA" sz="1350" b="1" dirty="0">
                  <a:solidFill>
                    <a:srgbClr val="106585"/>
                  </a:solidFill>
                  <a:latin typeface="Dosis" pitchFamily="2" charset="0"/>
                </a:rPr>
                <a:t> </a:t>
              </a:r>
              <a:r>
                <a:rPr lang="fr-FR" sz="1350" b="1" dirty="0">
                  <a:solidFill>
                    <a:srgbClr val="106585"/>
                  </a:solidFill>
                  <a:latin typeface="Dosis" pitchFamily="2" charset="0"/>
                </a:rPr>
                <a:t>min</a:t>
              </a:r>
              <a:endParaRPr lang="fr-MA" sz="135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7F9126F-A8C1-7A04-538F-2484106AB90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65588AC0-8CB1-8658-4D37-61A796B2B6B8}"/>
              </a:ext>
            </a:extLst>
          </p:cNvPr>
          <p:cNvSpPr/>
          <p:nvPr/>
        </p:nvSpPr>
        <p:spPr>
          <a:xfrm>
            <a:off x="275852" y="1835782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8A94F5EB-87AD-70CE-B48B-ED0C63D7F57E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5FEA8EFC-9451-1CF0-7EE9-1E271F19F8D4}"/>
              </a:ext>
            </a:extLst>
          </p:cNvPr>
          <p:cNvSpPr txBox="1"/>
          <p:nvPr/>
        </p:nvSpPr>
        <p:spPr>
          <a:xfrm>
            <a:off x="2438400" y="838201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fr-FR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        </a:t>
            </a:r>
            <a:r>
              <a:rPr lang="ar-MA" sz="32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أعزائي سنبدأ حصة اليوم، انتبهوا جيدا.</a:t>
            </a:r>
            <a:endParaRPr lang="fr-FR" sz="32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48CE0D10-4B92-474E-E345-055968A0790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4941" y="2857500"/>
            <a:ext cx="7881464" cy="5254309"/>
          </a:xfrm>
          <a:prstGeom prst="rect">
            <a:avLst/>
          </a:prstGeom>
        </p:spPr>
      </p:pic>
      <p:sp>
        <p:nvSpPr>
          <p:cNvPr id="5" name="Bulle narrative : rectangle à coins arrondis 4">
            <a:extLst>
              <a:ext uri="{FF2B5EF4-FFF2-40B4-BE49-F238E27FC236}">
                <a16:creationId xmlns:a16="http://schemas.microsoft.com/office/drawing/2014/main" id="{B89A85F1-EEA8-6F22-95CB-71C489FE5344}"/>
              </a:ext>
            </a:extLst>
          </p:cNvPr>
          <p:cNvSpPr/>
          <p:nvPr/>
        </p:nvSpPr>
        <p:spPr>
          <a:xfrm>
            <a:off x="2348914" y="4229100"/>
            <a:ext cx="3280386" cy="2356717"/>
          </a:xfrm>
          <a:prstGeom prst="wedgeRoundRectCallout">
            <a:avLst>
              <a:gd name="adj1" fmla="val 72325"/>
              <a:gd name="adj2" fmla="val -32801"/>
              <a:gd name="adj3" fmla="val 16667"/>
            </a:avLst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MA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B48C453F-7570-079B-59D9-D4F646ECFE10}"/>
              </a:ext>
            </a:extLst>
          </p:cNvPr>
          <p:cNvSpPr txBox="1"/>
          <p:nvPr/>
        </p:nvSpPr>
        <p:spPr>
          <a:xfrm flipH="1">
            <a:off x="3048000" y="4684183"/>
            <a:ext cx="207640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4400" dirty="0">
                <a:solidFill>
                  <a:srgbClr val="EEECE1">
                    <a:lumMod val="25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مرحبا بكم أبنائي الأعزاء</a:t>
            </a:r>
            <a:endParaRPr lang="fr-MA" sz="4400" dirty="0">
              <a:solidFill>
                <a:srgbClr val="EEECE1">
                  <a:lumMod val="25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BC576C3D-B031-3717-2377-E40FE83B5DD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38292460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5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35814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84D29BE6-F797-E983-65F4-6E0BF172D975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6878479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7BD1A-FE39-7BDF-45B6-D7689558B9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288293A-4E92-41B3-A7BC-DCD582C6523E}"/>
              </a:ext>
            </a:extLst>
          </p:cNvPr>
          <p:cNvSpPr/>
          <p:nvPr/>
        </p:nvSpPr>
        <p:spPr>
          <a:xfrm>
            <a:off x="-1" y="1537966"/>
            <a:ext cx="13716001" cy="8749033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FB3C5B06-2EBA-66CA-353E-B52CBB573A13}"/>
              </a:ext>
            </a:extLst>
          </p:cNvPr>
          <p:cNvSpPr/>
          <p:nvPr/>
        </p:nvSpPr>
        <p:spPr>
          <a:xfrm>
            <a:off x="275854" y="1790700"/>
            <a:ext cx="13164293" cy="8153400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1" eaLnBrk="1" latinLnBrk="0" hangingPunct="1"/>
            <a:endParaRPr lang="fr-MA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CD33DA4-F21B-727A-2F2D-1EE6ACCA4145}"/>
              </a:ext>
            </a:extLst>
          </p:cNvPr>
          <p:cNvSpPr/>
          <p:nvPr/>
        </p:nvSpPr>
        <p:spPr>
          <a:xfrm>
            <a:off x="-1" y="644347"/>
            <a:ext cx="13716001" cy="84764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685834" rtl="0" eaLnBrk="1" latinLnBrk="0" hangingPunct="1"/>
            <a:endParaRPr lang="fr-FR" sz="1350" dirty="0">
              <a:solidFill>
                <a:prstClr val="white"/>
              </a:solidFill>
              <a:latin typeface="Dosis" pitchFamily="2" charset="0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6C4EF87B-108A-AA7A-13F7-22D743B96619}"/>
              </a:ext>
            </a:extLst>
          </p:cNvPr>
          <p:cNvSpPr txBox="1"/>
          <p:nvPr/>
        </p:nvSpPr>
        <p:spPr>
          <a:xfrm>
            <a:off x="1905000" y="863026"/>
            <a:ext cx="105346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 defTabSz="685834" rtl="1"/>
            <a:r>
              <a:rPr lang="ar-MA" sz="3200" dirty="0">
                <a:solidFill>
                  <a:schemeClr val="bg1">
                    <a:lumMod val="7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ضعوا اللوحة والقلم والكراسة في القمطر، سنحتاجها في هذه الحصة.</a:t>
            </a: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4B759D9E-8607-3B59-444E-407D74902FEB}"/>
              </a:ext>
            </a:extLst>
          </p:cNvPr>
          <p:cNvSpPr/>
          <p:nvPr/>
        </p:nvSpPr>
        <p:spPr>
          <a:xfrm>
            <a:off x="1219200" y="6441792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solidFill>
                  <a:schemeClr val="bg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كراسة</a:t>
            </a:r>
            <a:endParaRPr lang="fr-FR" sz="3200" dirty="0">
              <a:solidFill>
                <a:schemeClr val="bg1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9D49095E-06EB-DFB1-985B-687705CB7474}"/>
              </a:ext>
            </a:extLst>
          </p:cNvPr>
          <p:cNvSpPr/>
          <p:nvPr/>
        </p:nvSpPr>
        <p:spPr>
          <a:xfrm>
            <a:off x="5257800" y="6438900"/>
            <a:ext cx="1981200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قلم الرصاص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EFBACE6E-3932-951B-7F06-875255624020}"/>
              </a:ext>
            </a:extLst>
          </p:cNvPr>
          <p:cNvSpPr/>
          <p:nvPr/>
        </p:nvSpPr>
        <p:spPr>
          <a:xfrm>
            <a:off x="9553946" y="6441792"/>
            <a:ext cx="2409454" cy="685800"/>
          </a:xfrm>
          <a:prstGeom prst="roundRect">
            <a:avLst/>
          </a:prstGeom>
          <a:solidFill>
            <a:srgbClr val="7ACFB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1" eaLnBrk="1" latinLnBrk="0" hangingPunct="1"/>
            <a:r>
              <a:rPr lang="ar-SA" sz="3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لوحة</a:t>
            </a:r>
            <a:endParaRPr lang="fr-FR" sz="3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12" name="Image 11" descr="Une image contenant illustration&#10;&#10;Le contenu généré par l’IA peut être incorrect.">
            <a:extLst>
              <a:ext uri="{FF2B5EF4-FFF2-40B4-BE49-F238E27FC236}">
                <a16:creationId xmlns:a16="http://schemas.microsoft.com/office/drawing/2014/main" id="{32DCAF6E-9E5A-D9C1-63B7-B5790A0BFBF4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368" y="3888522"/>
            <a:ext cx="2244168" cy="2244168"/>
          </a:xfrm>
          <a:prstGeom prst="rect">
            <a:avLst/>
          </a:prstGeom>
        </p:spPr>
      </p:pic>
      <p:pic>
        <p:nvPicPr>
          <p:cNvPr id="20" name="Image 19" descr="Une image contenant texte, Visage humain, capture d’écran, personne&#10;&#10;Le contenu généré par l’IA peut être incorrect.">
            <a:extLst>
              <a:ext uri="{FF2B5EF4-FFF2-40B4-BE49-F238E27FC236}">
                <a16:creationId xmlns:a16="http://schemas.microsoft.com/office/drawing/2014/main" id="{9C4BB3C8-33B4-6B90-52A9-4B4EA1E1D30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58" t="5547" b="2952"/>
          <a:stretch>
            <a:fillRect/>
          </a:stretch>
        </p:blipFill>
        <p:spPr>
          <a:xfrm>
            <a:off x="1247110" y="3788858"/>
            <a:ext cx="1853394" cy="2464792"/>
          </a:xfrm>
          <a:prstGeom prst="rect">
            <a:avLst/>
          </a:prstGeom>
        </p:spPr>
      </p:pic>
      <p:graphicFrame>
        <p:nvGraphicFramePr>
          <p:cNvPr id="11" name="Tableau 10">
            <a:extLst>
              <a:ext uri="{FF2B5EF4-FFF2-40B4-BE49-F238E27FC236}">
                <a16:creationId xmlns:a16="http://schemas.microsoft.com/office/drawing/2014/main" id="{9AE6994D-8ABA-BE2A-F6D0-6F009DE0D04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64119681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5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35814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grpSp>
        <p:nvGrpSpPr>
          <p:cNvPr id="2" name="Group 7">
            <a:extLst>
              <a:ext uri="{FF2B5EF4-FFF2-40B4-BE49-F238E27FC236}">
                <a16:creationId xmlns:a16="http://schemas.microsoft.com/office/drawing/2014/main" id="{9459AFE8-A7CA-04A8-9D7A-7521D1155653}"/>
              </a:ext>
            </a:extLst>
          </p:cNvPr>
          <p:cNvGrpSpPr/>
          <p:nvPr/>
        </p:nvGrpSpPr>
        <p:grpSpPr>
          <a:xfrm>
            <a:off x="9439968" y="4305300"/>
            <a:ext cx="1967371" cy="1801077"/>
            <a:chOff x="331235" y="1277768"/>
            <a:chExt cx="1795426" cy="2270728"/>
          </a:xfrm>
        </p:grpSpPr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B518C337-2A7F-9169-463F-EE01D023449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11025" t="14561" r="11389" b="14089"/>
            <a:stretch/>
          </p:blipFill>
          <p:spPr>
            <a:xfrm>
              <a:off x="454329" y="1277768"/>
              <a:ext cx="1672332" cy="1189216"/>
            </a:xfrm>
            <a:prstGeom prst="roundRect">
              <a:avLst/>
            </a:prstGeom>
          </p:spPr>
        </p:pic>
        <p:pic>
          <p:nvPicPr>
            <p:cNvPr id="6" name="Image 19" descr="Une image contenant texte, fournitures de bureau&#10;&#10;Description générée automatiquement">
              <a:extLst>
                <a:ext uri="{FF2B5EF4-FFF2-40B4-BE49-F238E27FC236}">
                  <a16:creationId xmlns:a16="http://schemas.microsoft.com/office/drawing/2014/main" id="{31BE3DC6-3463-5D07-59FF-A14C84664E3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  <a:ext uri="{837473B0-CC2E-450A-ABE3-18F120FF3D39}">
                  <a1611:picAttrSrcUrl xmlns:a1611="http://schemas.microsoft.com/office/drawing/2016/11/main" r:id="rId6"/>
                </a:ext>
              </a:extLst>
            </a:blip>
            <a:stretch>
              <a:fillRect/>
            </a:stretch>
          </p:blipFill>
          <p:spPr>
            <a:xfrm>
              <a:off x="1171478" y="2501472"/>
              <a:ext cx="855244" cy="1025503"/>
            </a:xfrm>
            <a:prstGeom prst="rect">
              <a:avLst/>
            </a:prstGeom>
          </p:spPr>
        </p:pic>
        <p:pic>
          <p:nvPicPr>
            <p:cNvPr id="13" name="Picture 8" descr="Maped Brosse en Bois pour Ardoises Blanches et Noires">
              <a:extLst>
                <a:ext uri="{FF2B5EF4-FFF2-40B4-BE49-F238E27FC236}">
                  <a16:creationId xmlns:a16="http://schemas.microsoft.com/office/drawing/2014/main" id="{2E1DE49E-A085-CBAC-6FBD-5E606AC33933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25" t="22613" r="7267" b="28421"/>
            <a:stretch/>
          </p:blipFill>
          <p:spPr bwMode="auto">
            <a:xfrm>
              <a:off x="331235" y="2910958"/>
              <a:ext cx="855245" cy="63753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18" name="Image 17">
            <a:extLst>
              <a:ext uri="{FF2B5EF4-FFF2-40B4-BE49-F238E27FC236}">
                <a16:creationId xmlns:a16="http://schemas.microsoft.com/office/drawing/2014/main" id="{BB744B03-D4D0-1D89-7A3A-DF8496EF73BC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2800" y="5532455"/>
            <a:ext cx="1027366" cy="68580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EF211DF-AFEE-7176-21E5-50289BA02F1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72317"/>
            <a:ext cx="864313" cy="719672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14" name="Freeform 8">
            <a:extLst>
              <a:ext uri="{FF2B5EF4-FFF2-40B4-BE49-F238E27FC236}">
                <a16:creationId xmlns:a16="http://schemas.microsoft.com/office/drawing/2014/main" id="{F96C0802-DD53-AA72-C002-05432516A8D6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7482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CB0B0BC-8557-F523-5F15-165DD4CFB8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B5F69012-C8B0-4668-5C32-DDC449A0D22C}"/>
              </a:ext>
            </a:extLst>
          </p:cNvPr>
          <p:cNvSpPr/>
          <p:nvPr/>
        </p:nvSpPr>
        <p:spPr>
          <a:xfrm>
            <a:off x="-1" y="2095500"/>
            <a:ext cx="13716001" cy="8191499"/>
          </a:xfrm>
          <a:prstGeom prst="rect">
            <a:avLst/>
          </a:prstGeom>
          <a:solidFill>
            <a:srgbClr val="7ACFB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5DF9877D-0270-ACDA-F5AF-4A1DA7E05B83}"/>
              </a:ext>
            </a:extLst>
          </p:cNvPr>
          <p:cNvSpPr/>
          <p:nvPr/>
        </p:nvSpPr>
        <p:spPr>
          <a:xfrm>
            <a:off x="275852" y="2246227"/>
            <a:ext cx="13164293" cy="7701225"/>
          </a:xfrm>
          <a:prstGeom prst="roundRect">
            <a:avLst>
              <a:gd name="adj" fmla="val 222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3" name="Rectangle : coins arrondis 22">
            <a:extLst>
              <a:ext uri="{FF2B5EF4-FFF2-40B4-BE49-F238E27FC236}">
                <a16:creationId xmlns:a16="http://schemas.microsoft.com/office/drawing/2014/main" id="{2BCC0BB0-6177-145B-3042-F262074D06BF}"/>
              </a:ext>
            </a:extLst>
          </p:cNvPr>
          <p:cNvSpPr/>
          <p:nvPr/>
        </p:nvSpPr>
        <p:spPr>
          <a:xfrm>
            <a:off x="-1" y="712298"/>
            <a:ext cx="13716001" cy="1383202"/>
          </a:xfrm>
          <a:prstGeom prst="roundRect">
            <a:avLst>
              <a:gd name="adj" fmla="val 14434"/>
            </a:avLst>
          </a:prstGeom>
          <a:solidFill>
            <a:schemeClr val="bg1">
              <a:lumMod val="95000"/>
            </a:schemeClr>
          </a:solidFill>
          <a:ln w="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3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03BF606F-BBC3-5D16-7B94-4DB2BCECA564}"/>
              </a:ext>
            </a:extLst>
          </p:cNvPr>
          <p:cNvSpPr txBox="1"/>
          <p:nvPr/>
        </p:nvSpPr>
        <p:spPr>
          <a:xfrm>
            <a:off x="152400" y="863026"/>
            <a:ext cx="12287217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اليوم سنرى أيقونة " العمل </a:t>
            </a:r>
            <a:r>
              <a:rPr lang="ar-MA" sz="3200" dirty="0">
                <a:solidFill>
                  <a:prstClr val="white">
                    <a:lumMod val="7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الفردي على الكراسة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" وسأوضح لكم ما</a:t>
            </a:r>
            <a:r>
              <a:rPr lang="ar-MA" sz="3200" dirty="0">
                <a:solidFill>
                  <a:prstClr val="white">
                    <a:lumMod val="7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ذا تعني وما</a:t>
            </a:r>
            <a:r>
              <a:rPr kumimoji="0" lang="ar-MA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عليكم القيام به </a:t>
            </a:r>
            <a:r>
              <a:rPr lang="ar-MA" sz="3200" dirty="0">
                <a:solidFill>
                  <a:prstClr val="white">
                    <a:lumMod val="7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عند ظهور هذه الأيقونة. </a:t>
            </a:r>
            <a:endParaRPr kumimoji="0" lang="ar-MA" sz="32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7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342900" marR="0" lvl="0" indent="-342900" algn="r" defTabSz="685834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يوضح  الأستاذ(ة) للتلاميذ السلوك المنتظر منهم أثناء النمذجة كما هو مبين في الملحق 1.</a:t>
            </a:r>
          </a:p>
        </p:txBody>
      </p:sp>
      <p:sp>
        <p:nvSpPr>
          <p:cNvPr id="9" name="Étoile à 5 branches 3">
            <a:extLst>
              <a:ext uri="{FF2B5EF4-FFF2-40B4-BE49-F238E27FC236}">
                <a16:creationId xmlns:a16="http://schemas.microsoft.com/office/drawing/2014/main" id="{7D8AF012-905F-C37B-17B3-F86540DFB59F}"/>
              </a:ext>
            </a:extLst>
          </p:cNvPr>
          <p:cNvSpPr/>
          <p:nvPr/>
        </p:nvSpPr>
        <p:spPr>
          <a:xfrm>
            <a:off x="2817412" y="8391777"/>
            <a:ext cx="914400" cy="1219200"/>
          </a:xfrm>
          <a:prstGeom prst="star5">
            <a:avLst/>
          </a:prstGeom>
          <a:solidFill>
            <a:srgbClr val="FFC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E47EDD3E-A784-5E74-6731-A0DCC0CAC5FF}"/>
              </a:ext>
            </a:extLst>
          </p:cNvPr>
          <p:cNvSpPr/>
          <p:nvPr/>
        </p:nvSpPr>
        <p:spPr>
          <a:xfrm>
            <a:off x="4046192" y="8855269"/>
            <a:ext cx="6852396" cy="685800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سيفوز التلاميذ الذين يلتزمون بهذه السلوك</a:t>
            </a:r>
            <a:r>
              <a:rPr kumimoji="0" lang="ar-M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ات</a:t>
            </a:r>
            <a:r>
              <a:rPr kumimoji="0" lang="ar-SA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بنجمة التميز</a:t>
            </a:r>
            <a:endParaRPr kumimoji="0" lang="fr-FR" sz="32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91218A10-5836-314D-C36E-DBE8398D6FA1}"/>
              </a:ext>
            </a:extLst>
          </p:cNvPr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191000" y="2478291"/>
            <a:ext cx="4963059" cy="4362865"/>
          </a:xfrm>
          <a:prstGeom prst="rect">
            <a:avLst/>
          </a:prstGeom>
          <a:ln>
            <a:noFill/>
          </a:ln>
          <a:effectLst/>
        </p:spPr>
      </p:pic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99832379-989E-16A6-EF48-87873879C933}"/>
              </a:ext>
            </a:extLst>
          </p:cNvPr>
          <p:cNvSpPr/>
          <p:nvPr/>
        </p:nvSpPr>
        <p:spPr>
          <a:xfrm>
            <a:off x="5625017" y="697456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ar-MA" sz="2400" dirty="0">
                <a:solidFill>
                  <a:schemeClr val="tx1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8FC4105F-C08A-2256-669A-CC7475B51B6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14501605"/>
              </p:ext>
            </p:extLst>
          </p:nvPr>
        </p:nvGraphicFramePr>
        <p:xfrm>
          <a:off x="0" y="0"/>
          <a:ext cx="13716000" cy="7122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05000">
                  <a:extLst>
                    <a:ext uri="{9D8B030D-6E8A-4147-A177-3AD203B41FA5}">
                      <a16:colId xmlns:a16="http://schemas.microsoft.com/office/drawing/2014/main" val="1291277174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val="2564387403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1939186804"/>
                    </a:ext>
                  </a:extLst>
                </a:gridCol>
                <a:gridCol w="2286000">
                  <a:extLst>
                    <a:ext uri="{9D8B030D-6E8A-4147-A177-3AD203B41FA5}">
                      <a16:colId xmlns:a16="http://schemas.microsoft.com/office/drawing/2014/main" val="3853007050"/>
                    </a:ext>
                  </a:extLst>
                </a:gridCol>
                <a:gridCol w="3581400">
                  <a:extLst>
                    <a:ext uri="{9D8B030D-6E8A-4147-A177-3AD203B41FA5}">
                      <a16:colId xmlns:a16="http://schemas.microsoft.com/office/drawing/2014/main" val="3910238587"/>
                    </a:ext>
                  </a:extLst>
                </a:gridCol>
              </a:tblGrid>
              <a:tr h="712299"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التهيئة لمهارات العد والحساب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M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التفكير المنطقي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bg1">
                              <a:lumMod val="75000"/>
                            </a:schemeClr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2800" b="1" i="0" dirty="0">
                        <a:solidFill>
                          <a:schemeClr val="bg1">
                            <a:lumMod val="75000"/>
                          </a:schemeClr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685783" rtl="1" eaLnBrk="1" latinLnBrk="0" hangingPunct="1"/>
                      <a:r>
                        <a:rPr lang="ar-SA" sz="2800" b="1" i="0" dirty="0">
                          <a:solidFill>
                            <a:schemeClr val="tx1"/>
                          </a:solidFill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2800" b="1" i="0" dirty="0">
                        <a:solidFill>
                          <a:schemeClr val="tx1"/>
                        </a:solidFill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ACFB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3593038"/>
                  </a:ext>
                </a:extLst>
              </a:tr>
            </a:tbl>
          </a:graphicData>
        </a:graphic>
      </p:graphicFrame>
      <p:sp>
        <p:nvSpPr>
          <p:cNvPr id="2" name="Freeform 8">
            <a:extLst>
              <a:ext uri="{FF2B5EF4-FFF2-40B4-BE49-F238E27FC236}">
                <a16:creationId xmlns:a16="http://schemas.microsoft.com/office/drawing/2014/main" id="{76077D15-3A39-21FA-4793-A5807FCA4018}"/>
              </a:ext>
            </a:extLst>
          </p:cNvPr>
          <p:cNvSpPr/>
          <p:nvPr/>
        </p:nvSpPr>
        <p:spPr>
          <a:xfrm rot="10800000">
            <a:off x="12656405" y="950970"/>
            <a:ext cx="449995" cy="306330"/>
          </a:xfrm>
          <a:custGeom>
            <a:avLst/>
            <a:gdLst/>
            <a:ahLst/>
            <a:cxnLst/>
            <a:rect l="l" t="t" r="r" b="b"/>
            <a:pathLst>
              <a:path w="771785" h="671453">
                <a:moveTo>
                  <a:pt x="0" y="0"/>
                </a:moveTo>
                <a:lnTo>
                  <a:pt x="771785" y="0"/>
                </a:lnTo>
                <a:lnTo>
                  <a:pt x="771785" y="671453"/>
                </a:lnTo>
                <a:lnTo>
                  <a:pt x="0" y="671453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/>
            <a:endParaRPr lang="fr-MA" sz="1350" dirty="0">
              <a:solidFill>
                <a:prstClr val="white">
                  <a:lumMod val="50000"/>
                </a:prstClr>
              </a:solidFill>
              <a:latin typeface="Dosis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4628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11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22172</TotalTime>
  <Words>1733</Words>
  <Application>Microsoft Office PowerPoint</Application>
  <PresentationFormat>Personnalisé</PresentationFormat>
  <Paragraphs>325</Paragraphs>
  <Slides>45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45</vt:i4>
      </vt:variant>
    </vt:vector>
  </HeadingPairs>
  <TitlesOfParts>
    <vt:vector size="54" baseType="lpstr">
      <vt:lpstr>Microsoft Uighur</vt:lpstr>
      <vt:lpstr>Dubai</vt:lpstr>
      <vt:lpstr>Carelia</vt:lpstr>
      <vt:lpstr>Arial Rounded MT Bold</vt:lpstr>
      <vt:lpstr>Wingdings</vt:lpstr>
      <vt:lpstr>Dosis</vt:lpstr>
      <vt:lpstr>Calibri</vt:lpstr>
      <vt:lpstr>Arial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White Illustrative Creative Literature Project Presentation</dc:title>
  <dc:creator>youssef saadani</dc:creator>
  <cp:lastModifiedBy>Mohamed Ouatouch</cp:lastModifiedBy>
  <cp:revision>217</cp:revision>
  <dcterms:created xsi:type="dcterms:W3CDTF">2006-08-16T00:00:00Z</dcterms:created>
  <dcterms:modified xsi:type="dcterms:W3CDTF">2025-09-24T17:16:47Z</dcterms:modified>
  <dc:identifier>DAFtlvZnwz4</dc:identifier>
</cp:coreProperties>
</file>