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2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19" r:id="rId16"/>
    <p:sldId id="2134808520" r:id="rId17"/>
    <p:sldId id="2134808521" r:id="rId18"/>
    <p:sldId id="2134808522" r:id="rId19"/>
    <p:sldId id="2134808447" r:id="rId20"/>
    <p:sldId id="2134808565" r:id="rId21"/>
    <p:sldId id="2134808459" r:id="rId22"/>
    <p:sldId id="2134808450" r:id="rId23"/>
    <p:sldId id="2134808530" r:id="rId24"/>
    <p:sldId id="2134808531" r:id="rId25"/>
    <p:sldId id="2134808509" r:id="rId26"/>
    <p:sldId id="2134808566" r:id="rId27"/>
    <p:sldId id="2134808557" r:id="rId28"/>
    <p:sldId id="2134808567" r:id="rId29"/>
    <p:sldId id="2134808460" r:id="rId30"/>
    <p:sldId id="2134808453" r:id="rId31"/>
    <p:sldId id="2134808537" r:id="rId32"/>
    <p:sldId id="2134808538" r:id="rId33"/>
    <p:sldId id="2134808540" r:id="rId34"/>
    <p:sldId id="2134808568" r:id="rId35"/>
    <p:sldId id="2134808550" r:id="rId36"/>
    <p:sldId id="2134808543" r:id="rId37"/>
    <p:sldId id="2134808454" r:id="rId38"/>
    <p:sldId id="2134808542" r:id="rId39"/>
    <p:sldId id="2134808559" r:id="rId40"/>
    <p:sldId id="2134808547" r:id="rId41"/>
    <p:sldId id="2134808544" r:id="rId42"/>
    <p:sldId id="2134808548" r:id="rId43"/>
    <p:sldId id="2134808545" r:id="rId44"/>
    <p:sldId id="2134808549" r:id="rId45"/>
    <p:sldId id="2134808455" r:id="rId46"/>
    <p:sldId id="2134808551" r:id="rId47"/>
    <p:sldId id="2134808546" r:id="rId48"/>
    <p:sldId id="2134808467" r:id="rId49"/>
    <p:sldId id="2134808468" r:id="rId50"/>
    <p:sldId id="2134808499" r:id="rId51"/>
    <p:sldId id="2134808474" r:id="rId52"/>
    <p:sldId id="2134808558" r:id="rId53"/>
    <p:sldId id="2134808472" r:id="rId54"/>
    <p:sldId id="2134808501" r:id="rId55"/>
    <p:sldId id="2134808518" r:id="rId56"/>
    <p:sldId id="2134808569" r:id="rId57"/>
    <p:sldId id="2134808461" r:id="rId58"/>
    <p:sldId id="2134808469" r:id="rId59"/>
    <p:sldId id="2134808503" r:id="rId60"/>
    <p:sldId id="2134808504" r:id="rId61"/>
  </p:sldIdLst>
  <p:sldSz cx="13716000" cy="10287000"/>
  <p:notesSz cx="6858000" cy="9144000"/>
  <p:embeddedFontLst>
    <p:embeddedFont>
      <p:font typeface="Carelia" panose="020B0604020202020204" charset="0"/>
      <p:regular r:id="rId63"/>
    </p:embeddedFont>
    <p:embeddedFont>
      <p:font typeface="Dosis" pitchFamily="2" charset="0"/>
      <p:regular r:id="rId64"/>
      <p:bold r:id="rId65"/>
    </p:embeddedFont>
    <p:embeddedFont>
      <p:font typeface="IBM Plex Sans Arabic" panose="020B0604020202020204" charset="-78"/>
      <p:regular r:id="rId66"/>
    </p:embeddedFont>
    <p:embeddedFont>
      <p:font typeface="Microsoft Uighur" panose="02000000000000000000" pitchFamily="2" charset="-78"/>
      <p:regular r:id="rId67"/>
      <p:bold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12/09/2025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أو 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الطرح بمبادلة أو مبادلتين باستخدام النقود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 جدول الطرح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على جدول الطرح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بناء جدول الطرح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863026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13-6=..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13-6=7</a:t>
            </a: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11-3=..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6482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fr-FR" sz="11500" dirty="0">
                <a:solidFill>
                  <a:schemeClr val="bg1"/>
                </a:solidFill>
              </a:rPr>
              <a:t>11-3=8</a:t>
            </a: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0" y="997522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ببناء جدول الطرح. خذوا كراساتكم ص 13 وأنجزوا النشاط رقم 1 بسرعة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8B145E2-9055-757F-881B-530EF2DCF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9" y="3867209"/>
            <a:ext cx="13182600" cy="4705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81703D-297C-5BD6-33A2-748C6182B0CE}"/>
              </a:ext>
            </a:extLst>
          </p:cNvPr>
          <p:cNvSpPr/>
          <p:nvPr/>
        </p:nvSpPr>
        <p:spPr>
          <a:xfrm>
            <a:off x="609600" y="47625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AAE6-B7CA-A63C-5417-AFEB2161B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11198A-B45B-A3C4-9042-D6BA50862FC7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00BABA-3E4E-71ED-268A-34B09FECC0BE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A5E56FD-0C9B-A8D5-2F90-241B0246F54B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5E4545B-8A5A-D960-E4F6-23502357BFDF}"/>
              </a:ext>
            </a:extLst>
          </p:cNvPr>
          <p:cNvSpPr txBox="1"/>
          <p:nvPr/>
        </p:nvSpPr>
        <p:spPr>
          <a:xfrm>
            <a:off x="0" y="997522"/>
            <a:ext cx="12510865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سنصحح بشكل تفاعلي (يتم التصحيح على السبورة الجانبية)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أكملوا الجزء المتبقي من الجدول في منازلكم.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C96B6E-710D-9A82-4C13-2C07D8762625}"/>
              </a:ext>
            </a:extLst>
          </p:cNvPr>
          <p:cNvSpPr/>
          <p:nvPr/>
        </p:nvSpPr>
        <p:spPr>
          <a:xfrm rot="10800000">
            <a:off x="12656405" y="1104901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8F7E43-1BBB-B895-C259-D9BA4996390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68D0219-ED7F-CCEF-3D5B-978259EB01D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42185C-BA1C-3C7D-A95D-6F6DA8397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9" y="4276754"/>
            <a:ext cx="13182600" cy="47052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634C08-783F-9129-A195-28D1BC0AEEB4}"/>
              </a:ext>
            </a:extLst>
          </p:cNvPr>
          <p:cNvSpPr/>
          <p:nvPr/>
        </p:nvSpPr>
        <p:spPr>
          <a:xfrm>
            <a:off x="609600" y="5143500"/>
            <a:ext cx="6781800" cy="38862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302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593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593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438400" y="2595466"/>
            <a:ext cx="8077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786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593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6477000" y="7277100"/>
            <a:ext cx="4754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EEF306B-9A90-33F6-7D69-A0AAF3DA1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5202721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1EFE0CC-245F-366D-D70C-B2DA38D4A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2" y="5199257"/>
            <a:ext cx="691822" cy="1425101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B966E0-DC49-E062-41C7-501F1E772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818" y="3811297"/>
            <a:ext cx="691822" cy="1425101"/>
          </a:xfrm>
          <a:prstGeom prst="rect">
            <a:avLst/>
          </a:prstGeom>
        </p:spPr>
      </p:pic>
      <p:pic>
        <p:nvPicPr>
          <p:cNvPr id="26" name="Image 2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FFF2BB-F4B5-5AFE-24F3-88C4E87DEC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56" y="5730199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556573A3-66C7-01D2-E9A3-AB1934189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418" y="5763705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A64977F-817B-26BF-8157-114078B4D0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80" y="5744841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1CE879-2790-E3CD-67E5-6681430B6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11" y="5116549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DC78441-C180-A2D9-209B-678BDD6163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96" y="3848100"/>
            <a:ext cx="691822" cy="1425101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33E99722-4EE8-B47E-FE25-63ACD98EEF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5202721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66A8AC5-B8F7-33C5-5EF5-0DBF77B0C6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029" y="5165712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45D1490-8E21-EC11-590C-DF3D7FD559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5" y="5151409"/>
            <a:ext cx="679221" cy="1391763"/>
          </a:xfrm>
          <a:prstGeom prst="rect">
            <a:avLst/>
          </a:prstGeom>
        </p:spPr>
      </p:pic>
      <p:pic>
        <p:nvPicPr>
          <p:cNvPr id="2" name="Image 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EF9B528-7468-52EA-0BA4-86BE2BC2EC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156" y="4341223"/>
            <a:ext cx="676747" cy="1439388"/>
          </a:xfrm>
          <a:prstGeom prst="rect">
            <a:avLst/>
          </a:prstGeom>
        </p:spPr>
      </p:pic>
      <p:pic>
        <p:nvPicPr>
          <p:cNvPr id="6" name="Image 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7C46588-1FBF-C6AD-64D0-C067525B4C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418" y="4355865"/>
            <a:ext cx="676747" cy="1439388"/>
          </a:xfrm>
          <a:prstGeom prst="rect">
            <a:avLst/>
          </a:prstGeom>
        </p:spPr>
      </p:pic>
      <p:pic>
        <p:nvPicPr>
          <p:cNvPr id="7" name="Image 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E446DB2D-CC01-A79B-16EB-2FFF964104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680" y="4355865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A17E325-350D-D5DE-34A1-D435AA9270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22" y="2877761"/>
            <a:ext cx="676747" cy="1439388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587965B-7FD4-B06B-79F9-6D6C2E9E80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84" y="2892403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08EBF24-AB44-3851-488D-6A65916742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746" y="2892403"/>
            <a:ext cx="676747" cy="14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DC2264DA-4F4E-408F-39E6-DFBB965A7E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F6246A2-97FB-C13F-021C-D363C3FED8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31" name="Image 3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8431E3-D083-5515-662A-0164DF648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F63ACF3-D74F-83E5-66FB-457FCAE1AE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38" name="Image 3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B52B377-26D0-142E-97CE-26E5EC44D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39" name="Image 3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3159B0-DC1E-98ED-5D1F-A6B0E70D7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40" name="Image 3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2C70FB74-AE65-5BA6-592A-D1CA6E782A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CCC90D-F29A-E192-CACD-D97EDCAFFB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99" y="4290043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12" y="5166756"/>
            <a:ext cx="674698" cy="1406051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A69C783D-17CC-3097-2BE7-29473A6847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36" y="3632797"/>
            <a:ext cx="674698" cy="1406051"/>
          </a:xfrm>
          <a:prstGeom prst="rect">
            <a:avLst/>
          </a:prstGeom>
        </p:spPr>
      </p:pic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69F66B2-AEF9-854C-6315-7313EEAF3E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922" y="3794599"/>
            <a:ext cx="691822" cy="142510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E65B2A1-56A6-8B22-653E-768852EA18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06" y="5253293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895600" y="3434190"/>
            <a:ext cx="74676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3454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B37BFD6B-7908-BE78-7764-1B9B746203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8" y="5146078"/>
            <a:ext cx="691822" cy="1425101"/>
          </a:xfrm>
          <a:prstGeom prst="rect">
            <a:avLst/>
          </a:prstGeom>
        </p:spPr>
      </p:pic>
      <p:pic>
        <p:nvPicPr>
          <p:cNvPr id="6" name="Image 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889D4EDA-47E1-5AC9-1E46-96972E22A2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71" y="3754654"/>
            <a:ext cx="691822" cy="1425101"/>
          </a:xfrm>
          <a:prstGeom prst="rect">
            <a:avLst/>
          </a:prstGeom>
        </p:spPr>
      </p:pic>
      <p:pic>
        <p:nvPicPr>
          <p:cNvPr id="10" name="Image 9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5392390-E3F6-9083-76E6-8D653C3D2D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9" y="5165113"/>
            <a:ext cx="676747" cy="1439388"/>
          </a:xfrm>
          <a:prstGeom prst="rect">
            <a:avLst/>
          </a:prstGeom>
        </p:spPr>
      </p:pic>
      <p:pic>
        <p:nvPicPr>
          <p:cNvPr id="11" name="Image 1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6FD8059-2AF8-0AA0-6B35-08939598D7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1" y="5179755"/>
            <a:ext cx="676747" cy="1439388"/>
          </a:xfrm>
          <a:prstGeom prst="rect">
            <a:avLst/>
          </a:prstGeom>
        </p:spPr>
      </p:pic>
      <p:pic>
        <p:nvPicPr>
          <p:cNvPr id="12" name="Image 1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E4175AF-0F1F-EE5F-5528-E4F4C1F54F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653" y="5179755"/>
            <a:ext cx="676747" cy="1439388"/>
          </a:xfrm>
          <a:prstGeom prst="rect">
            <a:avLst/>
          </a:prstGeom>
        </p:spPr>
      </p:pic>
      <p:pic>
        <p:nvPicPr>
          <p:cNvPr id="14" name="Image 1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DA7EDA9-C3C6-95CC-DC58-73ECE807D2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00" y="3751190"/>
            <a:ext cx="676747" cy="1439388"/>
          </a:xfrm>
          <a:prstGeom prst="rect">
            <a:avLst/>
          </a:prstGeom>
        </p:spPr>
      </p:pic>
      <p:pic>
        <p:nvPicPr>
          <p:cNvPr id="16" name="Image 1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C7BD5CF-1A79-56A2-3B0E-6AC6F71706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362" y="3765832"/>
            <a:ext cx="676747" cy="1439388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01D70CA-562A-0F14-36BE-486873DDEE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489" y="4763575"/>
            <a:ext cx="679221" cy="1391763"/>
          </a:xfrm>
          <a:prstGeom prst="rect">
            <a:avLst/>
          </a:prstGeom>
        </p:spPr>
      </p:pic>
      <p:pic>
        <p:nvPicPr>
          <p:cNvPr id="18" name="Image 1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0F8D9F9-A09F-9BE0-D6FA-601765DCDA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25" y="5142614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9D5173E-4808-DB7B-2889-B9C404FCB2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79" y="4883126"/>
            <a:ext cx="679221" cy="1391763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CDB4E24-4ED9-2D77-3354-65790AC0D1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3645166"/>
            <a:ext cx="679221" cy="1391763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F2B46C6-129B-E03B-9D09-E9084240C6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99" y="4290043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721EDBA-D003-842A-564B-1DCEE45A96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12" y="5166756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BA577AD-7F6D-9369-E638-FA18B1FB68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36" y="3632797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A8BCA82-88E7-5DC8-FF03-F70EC0EF12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922" y="3794599"/>
            <a:ext cx="691822" cy="1425101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AC00D65-3C55-3C3A-F3A7-288B07AA19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306" y="5253293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ACFD7-4C1E-216F-14AD-7588A09AA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0615F3D-9F2E-FB29-75AD-EF4EDD7725C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651028-380D-53C6-870A-3B24CDB0DE98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D9F1E0C-DFAF-6555-73E7-38B71B77BD30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B2B78B-1A08-B1F9-2A91-9714660E8B2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BA753C5-AC3A-0292-809B-95F7D6E5030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535D4E2-5BAD-A12C-5CDE-E2F5962F405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822F199-FCA9-4520-21EF-2A34ED98DFF8}"/>
              </a:ext>
            </a:extLst>
          </p:cNvPr>
          <p:cNvSpPr/>
          <p:nvPr/>
        </p:nvSpPr>
        <p:spPr>
          <a:xfrm>
            <a:off x="3581400" y="3434190"/>
            <a:ext cx="60960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E2B563B-DAEF-3022-AFAC-9FC30AC2145B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EEF76D3-6AA5-D441-4E1C-105171C594B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77C2184-5C0E-AC87-E26E-33B1452C1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3" name="Image 4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0439A17-2A41-D9F1-BD91-68940B9931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44" name="Image 43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BD2D8E65-A69F-9565-C53B-CE3AE2B426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48" name="Image 4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0281728-36E6-177A-3E0C-73DD263F9A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F87A0D0-2460-4A45-03BD-5AAADA880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1AB3CA5-3209-ABB0-C1C7-7FF0154A5E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B7FE5C4-E119-9E9C-AE1A-26446717D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6" name="Image 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0609321-757D-D61A-6E30-DAC3C2242F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136374"/>
            <a:ext cx="674698" cy="1406051"/>
          </a:xfrm>
          <a:prstGeom prst="rect">
            <a:avLst/>
          </a:prstGeom>
        </p:spPr>
      </p:pic>
      <p:pic>
        <p:nvPicPr>
          <p:cNvPr id="7" name="Image 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6754B2A-3A9B-3040-133F-1245E1FD82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62" y="3698197"/>
            <a:ext cx="674698" cy="1406051"/>
          </a:xfrm>
          <a:prstGeom prst="rect">
            <a:avLst/>
          </a:prstGeom>
        </p:spPr>
      </p:pic>
      <p:pic>
        <p:nvPicPr>
          <p:cNvPr id="11" name="Image 1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14F5186-A9F1-7089-D71C-749F0BB776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12B9E69-B43C-8C86-C778-717CDCC42E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482" y="3539973"/>
            <a:ext cx="679221" cy="139176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E8F4E3-F571-5208-EB29-4740415C67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32" y="3354761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37755B2-A387-2089-4BB7-59BEB831EE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40" y="5136374"/>
            <a:ext cx="674698" cy="1406051"/>
          </a:xfrm>
          <a:prstGeom prst="rect">
            <a:avLst/>
          </a:prstGeom>
        </p:spPr>
      </p:pic>
      <p:pic>
        <p:nvPicPr>
          <p:cNvPr id="20" name="Image 1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0B2F0DDA-2C46-48F2-0549-B6E18149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2" y="3698197"/>
            <a:ext cx="674698" cy="1406051"/>
          </a:xfrm>
          <a:prstGeom prst="rect">
            <a:avLst/>
          </a:prstGeom>
        </p:spPr>
      </p:pic>
      <p:pic>
        <p:nvPicPr>
          <p:cNvPr id="21" name="Image 2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8446A2A8-3BAA-32D1-9CAD-2E5EC19D3E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02" y="4229100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9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6415-3367-245E-0FF5-B29DC21E3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AB807-02CC-8E49-D0BD-616322F6C4A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3FBE37-B2AE-D111-F595-FDCB82A08C9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00B077-4C24-A3AA-A69D-B42D20139F1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F5F0F39-4838-70E5-0967-DBB5B5F62EE6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2CF595-FD96-46A9-7F30-745D29172C3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7D1CE7A-3706-5E4B-CA66-EB8E3ED086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1CDE85-9369-D0BF-5F49-BED18BECB391}"/>
              </a:ext>
            </a:extLst>
          </p:cNvPr>
          <p:cNvSpPr/>
          <p:nvPr/>
        </p:nvSpPr>
        <p:spPr>
          <a:xfrm>
            <a:off x="3429000" y="3434190"/>
            <a:ext cx="6400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6F68442-2CA8-8F58-CC4E-5A18095E68F3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013413-579D-0BC2-11B4-0662D9B4E94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B5DBDE2-187F-9A62-0B00-FB4B685F0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E2B0A99-A380-A8C5-7787-052B227F342B}"/>
              </a:ext>
            </a:extLst>
          </p:cNvPr>
          <p:cNvSpPr/>
          <p:nvPr/>
        </p:nvSpPr>
        <p:spPr>
          <a:xfrm>
            <a:off x="5912526" y="789574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5126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Image 16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AEC8E0E-BFA8-CF4C-7077-D582CB751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69" y="5154089"/>
            <a:ext cx="676747" cy="1439388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9BEC1ABC-3386-33B2-3263-A7B07C3BE0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31" y="5154089"/>
            <a:ext cx="676747" cy="1439388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1DF02FD-43F1-C341-C020-840003E792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291" y="4737909"/>
            <a:ext cx="679221" cy="1391763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35991D52-73AE-085E-B456-022AB7DAE4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927" y="5116948"/>
            <a:ext cx="679221" cy="1391763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F70D582-8760-67DC-ED02-16A013D23C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81" y="4857460"/>
            <a:ext cx="679221" cy="1391763"/>
          </a:xfrm>
          <a:prstGeom prst="rect">
            <a:avLst/>
          </a:prstGeom>
        </p:spPr>
      </p:pic>
      <p:pic>
        <p:nvPicPr>
          <p:cNvPr id="22" name="Image 2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4A5A45C-88B7-C554-C950-ACB53749B4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538" y="3619500"/>
            <a:ext cx="679221" cy="1391763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73F13A2-62F9-B6EF-ECE5-4CF5837DA6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136374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7F95E36-B2EB-D176-3589-5EA85DDDD3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862" y="3698197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04BDF04D-4A13-1B0B-6413-6083B1A787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69" y="5179755"/>
            <a:ext cx="691822" cy="1425101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75B52BE-781C-A381-B3CE-943935AA86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482" y="3539973"/>
            <a:ext cx="679221" cy="1391763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178AF41-052D-877F-B2D5-36BE9BB9AF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232" y="3354761"/>
            <a:ext cx="679221" cy="1391763"/>
          </a:xfrm>
          <a:prstGeom prst="rect">
            <a:avLst/>
          </a:prstGeom>
        </p:spPr>
      </p:pic>
      <p:pic>
        <p:nvPicPr>
          <p:cNvPr id="30" name="Image 2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3E0F1AC-A173-D9D8-6483-74D5F684A1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40" y="5136374"/>
            <a:ext cx="674698" cy="1406051"/>
          </a:xfrm>
          <a:prstGeom prst="rect">
            <a:avLst/>
          </a:prstGeom>
        </p:spPr>
      </p:pic>
      <p:pic>
        <p:nvPicPr>
          <p:cNvPr id="31" name="Image 3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01E0E8E-680A-070F-1303-33B6EEFE7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302" y="3698197"/>
            <a:ext cx="674698" cy="1406051"/>
          </a:xfrm>
          <a:prstGeom prst="rect">
            <a:avLst/>
          </a:prstGeom>
        </p:spPr>
      </p:pic>
      <p:pic>
        <p:nvPicPr>
          <p:cNvPr id="32" name="Image 3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E7EA9F4-C8BC-9009-AA21-B7D861B53F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02" y="4229100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8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بمبادلة أو أكثر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1257 درهما لعمر ويطلب منه عدها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9209833-319D-6FE8-CFA6-B50FD1F4AEDB}"/>
              </a:ext>
            </a:extLst>
          </p:cNvPr>
          <p:cNvSpPr txBox="1"/>
          <p:nvPr/>
        </p:nvSpPr>
        <p:spPr>
          <a:xfrm>
            <a:off x="10546580" y="47310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6AF47-C693-3D86-9156-1AEE8EC6F9C6}"/>
              </a:ext>
            </a:extLst>
          </p:cNvPr>
          <p:cNvCxnSpPr>
            <a:cxnSpLocks/>
          </p:cNvCxnSpPr>
          <p:nvPr/>
        </p:nvCxnSpPr>
        <p:spPr>
          <a:xfrm>
            <a:off x="2046031" y="5377348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262F06B-FC5A-34A7-6FCF-9283747AF354}"/>
              </a:ext>
            </a:extLst>
          </p:cNvPr>
          <p:cNvCxnSpPr>
            <a:cxnSpLocks/>
          </p:cNvCxnSpPr>
          <p:nvPr/>
        </p:nvCxnSpPr>
        <p:spPr>
          <a:xfrm flipH="1">
            <a:off x="9861307" y="533149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D693589-D49A-F4E2-EB49-1F377A9255BF}"/>
              </a:ext>
            </a:extLst>
          </p:cNvPr>
          <p:cNvSpPr txBox="1"/>
          <p:nvPr/>
        </p:nvSpPr>
        <p:spPr>
          <a:xfrm>
            <a:off x="1001558" y="4820334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من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عمر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يعطي 583 درهما من نقوده لمريم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وعليكم أن تخمنوا  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أصبح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لديها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4A3D4C1-7D42-5620-8AF8-53DC9D777629}"/>
              </a:ext>
            </a:extLst>
          </p:cNvPr>
          <p:cNvSpPr txBox="1"/>
          <p:nvPr/>
        </p:nvSpPr>
        <p:spPr>
          <a:xfrm>
            <a:off x="10168698" y="396485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عمر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860CF2E-40A5-CC7B-87BC-95A00E62346D}"/>
              </a:ext>
            </a:extLst>
          </p:cNvPr>
          <p:cNvSpPr txBox="1"/>
          <p:nvPr/>
        </p:nvSpPr>
        <p:spPr>
          <a:xfrm>
            <a:off x="573246" y="4531276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F7E5BE13-B9E2-8135-D41B-395F929FC67A}"/>
              </a:ext>
            </a:extLst>
          </p:cNvPr>
          <p:cNvCxnSpPr>
            <a:cxnSpLocks/>
          </p:cNvCxnSpPr>
          <p:nvPr/>
        </p:nvCxnSpPr>
        <p:spPr>
          <a:xfrm>
            <a:off x="1628558" y="5076632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A86211B-7B17-AAED-636F-07C772E8CAFF}"/>
              </a:ext>
            </a:extLst>
          </p:cNvPr>
          <p:cNvCxnSpPr>
            <a:cxnSpLocks/>
          </p:cNvCxnSpPr>
          <p:nvPr/>
        </p:nvCxnSpPr>
        <p:spPr>
          <a:xfrm flipH="1">
            <a:off x="9683607" y="471355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26670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974638"/>
              </p:ext>
            </p:extLst>
          </p:nvPr>
        </p:nvGraphicFramePr>
        <p:xfrm>
          <a:off x="5076455" y="3252961"/>
          <a:ext cx="5760000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87058955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آلاف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6863141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1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8232401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186867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6936384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8B0363D-0F0C-195C-B640-9F8300529987}"/>
              </a:ext>
            </a:extLst>
          </p:cNvPr>
          <p:cNvSpPr txBox="1"/>
          <p:nvPr/>
        </p:nvSpPr>
        <p:spPr>
          <a:xfrm>
            <a:off x="5513706" y="4457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3</a:t>
            </a:r>
            <a:endParaRPr lang="fr-FR" sz="8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DB61A-C87A-F1E1-A293-3EF207C5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D0C093-707B-8C09-7440-391221C1F1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3F855DB-9E75-7A18-C462-9BAA0102E64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F9E94AC-EBB7-ACB6-1EB9-931971DC761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15C8ECD-77B1-3B89-1EEF-4A92E3091677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ADD817F-10E4-147B-DF87-7D7DD98AF7D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C719A5-E9D4-A1E8-E770-987E4DFDF94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BF4C506-DB61-5FA8-56B6-A7B8878B1D23}"/>
              </a:ext>
            </a:extLst>
          </p:cNvPr>
          <p:cNvSpPr txBox="1"/>
          <p:nvPr/>
        </p:nvSpPr>
        <p:spPr>
          <a:xfrm>
            <a:off x="3581400" y="63376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A35D4C3-0010-665A-993C-8A2065C46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277243"/>
              </p:ext>
            </p:extLst>
          </p:nvPr>
        </p:nvGraphicFramePr>
        <p:xfrm>
          <a:off x="5068156" y="3410573"/>
          <a:ext cx="5760000" cy="6115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870589559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979401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آلاف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3312000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182369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0EEC0A-B3D9-9546-5232-66793EE08EA6}"/>
              </a:ext>
            </a:extLst>
          </p:cNvPr>
          <p:cNvSpPr txBox="1"/>
          <p:nvPr/>
        </p:nvSpPr>
        <p:spPr>
          <a:xfrm>
            <a:off x="9578696" y="5295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820F91-FCA1-2715-4079-C9A562B8BA75}"/>
              </a:ext>
            </a:extLst>
          </p:cNvPr>
          <p:cNvSpPr txBox="1"/>
          <p:nvPr/>
        </p:nvSpPr>
        <p:spPr>
          <a:xfrm>
            <a:off x="6863141" y="532183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1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1725A0-519C-CCD4-3C77-BB406E9F54DB}"/>
              </a:ext>
            </a:extLst>
          </p:cNvPr>
          <p:cNvSpPr txBox="1"/>
          <p:nvPr/>
        </p:nvSpPr>
        <p:spPr>
          <a:xfrm>
            <a:off x="9580028" y="64563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B08B956-A41E-87A0-FD60-32EFD6EC01F2}"/>
              </a:ext>
            </a:extLst>
          </p:cNvPr>
          <p:cNvSpPr txBox="1"/>
          <p:nvPr/>
        </p:nvSpPr>
        <p:spPr>
          <a:xfrm>
            <a:off x="8232401" y="6487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5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A64CB4-9D68-CD36-A6B9-B03373B1B2C5}"/>
              </a:ext>
            </a:extLst>
          </p:cNvPr>
          <p:cNvSpPr txBox="1"/>
          <p:nvPr/>
        </p:nvSpPr>
        <p:spPr>
          <a:xfrm>
            <a:off x="8385677" y="790335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2EE433-FD99-A5C2-A8F3-32399F3F8AB4}"/>
              </a:ext>
            </a:extLst>
          </p:cNvPr>
          <p:cNvSpPr txBox="1"/>
          <p:nvPr/>
        </p:nvSpPr>
        <p:spPr>
          <a:xfrm>
            <a:off x="5663326" y="789511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5083742-CF02-42E4-F443-3709E07F2D02}"/>
              </a:ext>
            </a:extLst>
          </p:cNvPr>
          <p:cNvSpPr txBox="1"/>
          <p:nvPr/>
        </p:nvSpPr>
        <p:spPr>
          <a:xfrm>
            <a:off x="8186867" y="532183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EEEFBC-9103-B315-A29D-36AF58BDE88E}"/>
              </a:ext>
            </a:extLst>
          </p:cNvPr>
          <p:cNvSpPr txBox="1"/>
          <p:nvPr/>
        </p:nvSpPr>
        <p:spPr>
          <a:xfrm>
            <a:off x="7049397" y="7934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063E5D-DE14-334E-8B41-209E59067C87}"/>
              </a:ext>
            </a:extLst>
          </p:cNvPr>
          <p:cNvSpPr txBox="1"/>
          <p:nvPr/>
        </p:nvSpPr>
        <p:spPr>
          <a:xfrm>
            <a:off x="6936384" y="647367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B050"/>
                </a:solidFill>
              </a:rPr>
              <a:t>2</a:t>
            </a:r>
            <a:endParaRPr lang="fr-FR" sz="8000" b="1" dirty="0">
              <a:solidFill>
                <a:srgbClr val="00B05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E542D-2BEE-9993-267F-94774624C3C5}"/>
              </a:ext>
            </a:extLst>
          </p:cNvPr>
          <p:cNvSpPr txBox="1"/>
          <p:nvPr/>
        </p:nvSpPr>
        <p:spPr>
          <a:xfrm>
            <a:off x="9677400" y="79009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F9D82FD-D068-5036-BFE0-DBDE9DA6D52A}"/>
              </a:ext>
            </a:extLst>
          </p:cNvPr>
          <p:cNvSpPr txBox="1"/>
          <p:nvPr/>
        </p:nvSpPr>
        <p:spPr>
          <a:xfrm>
            <a:off x="5513706" y="5372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3</a:t>
            </a:r>
            <a:endParaRPr lang="fr-FR" sz="8000" b="1" dirty="0">
              <a:solidFill>
                <a:srgbClr val="7030A0"/>
              </a:solidFill>
            </a:endParaRPr>
          </a:p>
        </p:txBody>
      </p:sp>
      <p:pic>
        <p:nvPicPr>
          <p:cNvPr id="20" name="Image 19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513438-89DC-836B-BE1B-EAE50B482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EAE15A44-A8CA-9181-7F78-9EEEAFB5DEF3}"/>
              </a:ext>
            </a:extLst>
          </p:cNvPr>
          <p:cNvSpPr txBox="1"/>
          <p:nvPr/>
        </p:nvSpPr>
        <p:spPr>
          <a:xfrm>
            <a:off x="9691080" y="500370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14</a:t>
            </a:r>
            <a:endParaRPr lang="fr-FR" sz="24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5C33A60-C494-139C-7B1B-61A443AB7882}"/>
              </a:ext>
            </a:extLst>
          </p:cNvPr>
          <p:cNvCxnSpPr/>
          <p:nvPr/>
        </p:nvCxnSpPr>
        <p:spPr>
          <a:xfrm>
            <a:off x="8214021" y="5637805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8D6BA8E-EB88-980A-4FC9-AD616044D811}"/>
              </a:ext>
            </a:extLst>
          </p:cNvPr>
          <p:cNvCxnSpPr/>
          <p:nvPr/>
        </p:nvCxnSpPr>
        <p:spPr>
          <a:xfrm>
            <a:off x="5531335" y="5664547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249E121C-9C0F-8D6E-F506-FEAD04C060ED}"/>
              </a:ext>
            </a:extLst>
          </p:cNvPr>
          <p:cNvSpPr txBox="1"/>
          <p:nvPr/>
        </p:nvSpPr>
        <p:spPr>
          <a:xfrm>
            <a:off x="8362838" y="500370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5</a:t>
            </a:r>
            <a:endParaRPr lang="fr-FR" sz="24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E333FB9-DED4-76A4-9827-375E0C32FCA6}"/>
              </a:ext>
            </a:extLst>
          </p:cNvPr>
          <p:cNvSpPr txBox="1"/>
          <p:nvPr/>
        </p:nvSpPr>
        <p:spPr>
          <a:xfrm>
            <a:off x="6936384" y="501417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11</a:t>
            </a:r>
            <a:endParaRPr lang="fr-FR" sz="2400" b="1" dirty="0"/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D7348AE-9553-3558-CDEA-237F182C0756}"/>
              </a:ext>
            </a:extLst>
          </p:cNvPr>
          <p:cNvCxnSpPr/>
          <p:nvPr/>
        </p:nvCxnSpPr>
        <p:spPr>
          <a:xfrm>
            <a:off x="9651197" y="5595944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1ADBF7BA-5EAB-DDD6-07B6-9170BD19D354}"/>
              </a:ext>
            </a:extLst>
          </p:cNvPr>
          <p:cNvCxnSpPr/>
          <p:nvPr/>
        </p:nvCxnSpPr>
        <p:spPr>
          <a:xfrm>
            <a:off x="6885902" y="5582046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07AD6A3-CB3E-2BEC-B7FF-70580D47A795}"/>
              </a:ext>
            </a:extLst>
          </p:cNvPr>
          <p:cNvSpPr txBox="1"/>
          <p:nvPr/>
        </p:nvSpPr>
        <p:spPr>
          <a:xfrm>
            <a:off x="5724564" y="506283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400" b="1" dirty="0"/>
              <a:t>2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4197390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حالة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حالة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2458844" y="4119717"/>
            <a:ext cx="8798307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تحضير 347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بيع 289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عدد الأرغفة التي لم يتم بيعها (الأرغفة المتبقية)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 إعداد 347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 بيع 289 رغيفا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المتبقية؟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990600" y="6270728"/>
            <a:ext cx="5638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ال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الأرغفة المتبقية.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 التي تم بيعها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الأرغفة التي تم بيعها من عدد الأرغفة التي تم إعدادها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289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146976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</a:t>
            </a:r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الأرغفة التي لم يتم بيعها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347-289=58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أعدت مخبزة 347 رغيف خبز، باعت منها 289 رغيفا.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الأرغفة التي لم يتم بيعها؟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2F0877F1-412C-18BB-9560-56D25ABFD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43400"/>
            <a:ext cx="13072754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2" name="Image 41">
            <a:extLst>
              <a:ext uri="{FF2B5EF4-FFF2-40B4-BE49-F238E27FC236}">
                <a16:creationId xmlns:a16="http://schemas.microsoft.com/office/drawing/2014/main" id="{962FF5CC-9C44-EEF0-C7FF-00ADED57C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43400"/>
            <a:ext cx="13072754" cy="407670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F7FC2E4C-6554-0C90-207D-A2EC96069D4C}"/>
              </a:ext>
            </a:extLst>
          </p:cNvPr>
          <p:cNvSpPr txBox="1"/>
          <p:nvPr/>
        </p:nvSpPr>
        <p:spPr>
          <a:xfrm>
            <a:off x="4124364" y="58236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68694911-273F-5381-06E4-F5B931F3AFB1}"/>
              </a:ext>
            </a:extLst>
          </p:cNvPr>
          <p:cNvSpPr txBox="1"/>
          <p:nvPr/>
        </p:nvSpPr>
        <p:spPr>
          <a:xfrm>
            <a:off x="12443176" y="58236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EFB847F2-35F0-F40E-B58B-B04FEDD5697C}"/>
              </a:ext>
            </a:extLst>
          </p:cNvPr>
          <p:cNvSpPr txBox="1"/>
          <p:nvPr/>
        </p:nvSpPr>
        <p:spPr>
          <a:xfrm>
            <a:off x="12494323" y="67028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4E77BF3-576F-28C3-4414-FF64D9882B8E}"/>
              </a:ext>
            </a:extLst>
          </p:cNvPr>
          <p:cNvSpPr txBox="1"/>
          <p:nvPr/>
        </p:nvSpPr>
        <p:spPr>
          <a:xfrm>
            <a:off x="12378439" y="7565542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24208BD-6888-7F02-EA4D-F4ECC1A8D40B}"/>
              </a:ext>
            </a:extLst>
          </p:cNvPr>
          <p:cNvSpPr txBox="1"/>
          <p:nvPr/>
        </p:nvSpPr>
        <p:spPr>
          <a:xfrm>
            <a:off x="8320090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15698E3-FDD7-D5A5-985B-8616DE02D904}"/>
              </a:ext>
            </a:extLst>
          </p:cNvPr>
          <p:cNvSpPr txBox="1"/>
          <p:nvPr/>
        </p:nvSpPr>
        <p:spPr>
          <a:xfrm>
            <a:off x="6140903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6E965FA-600C-3C40-64AE-1480897CB077}"/>
              </a:ext>
            </a:extLst>
          </p:cNvPr>
          <p:cNvSpPr txBox="1"/>
          <p:nvPr/>
        </p:nvSpPr>
        <p:spPr>
          <a:xfrm>
            <a:off x="4103448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5147C4E-4DC8-15E0-9718-FB35ED74C7A7}"/>
              </a:ext>
            </a:extLst>
          </p:cNvPr>
          <p:cNvSpPr txBox="1"/>
          <p:nvPr/>
        </p:nvSpPr>
        <p:spPr>
          <a:xfrm>
            <a:off x="2020528" y="755907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C444E926-AAB5-BB32-D104-7D34C2CE2597}"/>
              </a:ext>
            </a:extLst>
          </p:cNvPr>
          <p:cNvSpPr txBox="1"/>
          <p:nvPr/>
        </p:nvSpPr>
        <p:spPr>
          <a:xfrm>
            <a:off x="4098070" y="667177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CF32259-12B3-D307-D246-5182D4136F04}"/>
              </a:ext>
            </a:extLst>
          </p:cNvPr>
          <p:cNvSpPr txBox="1"/>
          <p:nvPr/>
        </p:nvSpPr>
        <p:spPr>
          <a:xfrm>
            <a:off x="6171305" y="6679605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C98FE68-7CA8-E589-3629-0FF13CDBF3BA}"/>
              </a:ext>
            </a:extLst>
          </p:cNvPr>
          <p:cNvSpPr txBox="1"/>
          <p:nvPr/>
        </p:nvSpPr>
        <p:spPr>
          <a:xfrm>
            <a:off x="6140903" y="580014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3676220-472B-B3AD-FFE8-DF765FEA9AD9}"/>
              </a:ext>
            </a:extLst>
          </p:cNvPr>
          <p:cNvSpPr txBox="1"/>
          <p:nvPr/>
        </p:nvSpPr>
        <p:spPr>
          <a:xfrm>
            <a:off x="8262904" y="669295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F585BD0-B14D-3266-E6AF-859AE0A8AE31}"/>
              </a:ext>
            </a:extLst>
          </p:cNvPr>
          <p:cNvSpPr txBox="1"/>
          <p:nvPr/>
        </p:nvSpPr>
        <p:spPr>
          <a:xfrm>
            <a:off x="8262904" y="577346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98A8303D-C191-2900-375E-A0C97668BFA2}"/>
              </a:ext>
            </a:extLst>
          </p:cNvPr>
          <p:cNvSpPr txBox="1"/>
          <p:nvPr/>
        </p:nvSpPr>
        <p:spPr>
          <a:xfrm>
            <a:off x="10363200" y="6702866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9B99134F-200A-6289-2F01-485CDD7D9E1A}"/>
              </a:ext>
            </a:extLst>
          </p:cNvPr>
          <p:cNvSpPr txBox="1"/>
          <p:nvPr/>
        </p:nvSpPr>
        <p:spPr>
          <a:xfrm>
            <a:off x="10363200" y="582043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9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2CD3D235-F5AC-5067-89AB-4824EB9C89EB}"/>
              </a:ext>
            </a:extLst>
          </p:cNvPr>
          <p:cNvSpPr txBox="1"/>
          <p:nvPr/>
        </p:nvSpPr>
        <p:spPr>
          <a:xfrm>
            <a:off x="1997774" y="6692951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17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B7EE3AE-612B-8BAD-DE1C-1989E5E57BC6}"/>
              </a:ext>
            </a:extLst>
          </p:cNvPr>
          <p:cNvSpPr txBox="1"/>
          <p:nvPr/>
        </p:nvSpPr>
        <p:spPr>
          <a:xfrm>
            <a:off x="10333747" y="7561610"/>
            <a:ext cx="600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</a:rPr>
              <a:t>8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93" y="3696529"/>
            <a:ext cx="12669715" cy="50302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7DB4673-8479-5790-8179-E7A9F93D8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93" y="3696529"/>
            <a:ext cx="12669715" cy="5030276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4169161F-97A0-0839-FBCA-6A4E597110F2}"/>
              </a:ext>
            </a:extLst>
          </p:cNvPr>
          <p:cNvSpPr txBox="1"/>
          <p:nvPr/>
        </p:nvSpPr>
        <p:spPr>
          <a:xfrm>
            <a:off x="43434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2D9FD7AF-2147-352F-7165-D3CFE4AD1176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9EDA71-7009-E31F-C4AE-6EC96E085C72}"/>
              </a:ext>
            </a:extLst>
          </p:cNvPr>
          <p:cNvSpPr txBox="1"/>
          <p:nvPr/>
        </p:nvSpPr>
        <p:spPr>
          <a:xfrm>
            <a:off x="4343400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90 000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F60C6C-A29B-D9E3-4C40-1DD41A93C3A8}"/>
              </a:ext>
            </a:extLst>
          </p:cNvPr>
          <p:cNvSpPr txBox="1"/>
          <p:nvPr/>
        </p:nvSpPr>
        <p:spPr>
          <a:xfrm>
            <a:off x="1572686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80 000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92682A8-F1A3-DB79-5F63-E630EB1038F7}"/>
              </a:ext>
            </a:extLst>
          </p:cNvPr>
          <p:cNvSpPr txBox="1"/>
          <p:nvPr/>
        </p:nvSpPr>
        <p:spPr>
          <a:xfrm>
            <a:off x="43920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40 000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8162B31-6806-6756-98C4-3E4F4ADA172C}"/>
              </a:ext>
            </a:extLst>
          </p:cNvPr>
          <p:cNvSpPr txBox="1"/>
          <p:nvPr/>
        </p:nvSpPr>
        <p:spPr>
          <a:xfrm>
            <a:off x="15726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37EB4DB-A15B-DE53-CD44-CDF2C91443BE}"/>
              </a:ext>
            </a:extLst>
          </p:cNvPr>
          <p:cNvSpPr txBox="1"/>
          <p:nvPr/>
        </p:nvSpPr>
        <p:spPr>
          <a:xfrm>
            <a:off x="16002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20 000</a:t>
            </a:r>
          </a:p>
        </p:txBody>
      </p:sp>
    </p:spTree>
    <p:extLst>
      <p:ext uri="{BB962C8B-B14F-4D97-AF65-F5344CB8AC3E}">
        <p14:creationId xmlns:p14="http://schemas.microsoft.com/office/powerpoint/2010/main" val="11493528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053913" y="5295900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446A83-13C6-A771-0A57-C0B164749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9CF4C-36E5-BE42-1F95-07E0B258B542}"/>
              </a:ext>
            </a:extLst>
          </p:cNvPr>
          <p:cNvSpPr/>
          <p:nvPr/>
        </p:nvSpPr>
        <p:spPr>
          <a:xfrm>
            <a:off x="8053913" y="5295900"/>
            <a:ext cx="472440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24A52-EBCE-8D20-D211-2B4D59E7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2BAD29-0AF0-274F-C972-FDCE99FFA912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923 + 578 = 345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26841</TotalTime>
  <Words>1804</Words>
  <Application>Microsoft Office PowerPoint</Application>
  <PresentationFormat>Personnalisé</PresentationFormat>
  <Paragraphs>500</Paragraphs>
  <Slides>60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7" baseType="lpstr">
      <vt:lpstr>Dosis</vt:lpstr>
      <vt:lpstr>Carelia</vt:lpstr>
      <vt:lpstr>Microsoft Uighur</vt:lpstr>
      <vt:lpstr>IBM Plex Sans Arabic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215</cp:revision>
  <dcterms:created xsi:type="dcterms:W3CDTF">2006-08-16T00:00:00Z</dcterms:created>
  <dcterms:modified xsi:type="dcterms:W3CDTF">2025-09-12T19:53:10Z</dcterms:modified>
  <dc:identifier>DAFtlvZnwz4</dc:identifier>
</cp:coreProperties>
</file>