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2"/>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34808570" r:id="rId14"/>
    <p:sldId id="2147482528" r:id="rId15"/>
    <p:sldId id="2147482529" r:id="rId16"/>
    <p:sldId id="2134808598" r:id="rId17"/>
    <p:sldId id="2134808599" r:id="rId18"/>
    <p:sldId id="2134808459" r:id="rId19"/>
    <p:sldId id="2134808653" r:id="rId20"/>
    <p:sldId id="2134808681" r:id="rId21"/>
    <p:sldId id="2134808677" r:id="rId22"/>
    <p:sldId id="2134808678" r:id="rId23"/>
    <p:sldId id="2134808679" r:id="rId24"/>
    <p:sldId id="2134808680" r:id="rId25"/>
    <p:sldId id="2134808612" r:id="rId26"/>
    <p:sldId id="2134808613" r:id="rId27"/>
    <p:sldId id="2134808460" r:id="rId28"/>
    <p:sldId id="2134808453" r:id="rId29"/>
    <p:sldId id="2134808538" r:id="rId30"/>
    <p:sldId id="2134808687" r:id="rId31"/>
    <p:sldId id="2134808614" r:id="rId32"/>
    <p:sldId id="2134808688" r:id="rId33"/>
    <p:sldId id="2134808659" r:id="rId34"/>
    <p:sldId id="2134808689" r:id="rId35"/>
    <p:sldId id="2134808550" r:id="rId36"/>
    <p:sldId id="2134808673" r:id="rId37"/>
    <p:sldId id="2134808619" r:id="rId38"/>
    <p:sldId id="2134808543" r:id="rId39"/>
    <p:sldId id="2134808454" r:id="rId40"/>
    <p:sldId id="2134808542" r:id="rId41"/>
    <p:sldId id="2134808491" r:id="rId42"/>
    <p:sldId id="2134808578" r:id="rId43"/>
    <p:sldId id="2134808579" r:id="rId44"/>
    <p:sldId id="2134808560" r:id="rId45"/>
    <p:sldId id="2134808580" r:id="rId46"/>
    <p:sldId id="2134808581" r:id="rId47"/>
    <p:sldId id="2134808561" r:id="rId48"/>
    <p:sldId id="2134808582" r:id="rId49"/>
    <p:sldId id="2134808583" r:id="rId50"/>
    <p:sldId id="2134808584" r:id="rId51"/>
    <p:sldId id="2134808585" r:id="rId52"/>
    <p:sldId id="2134808586" r:id="rId53"/>
    <p:sldId id="2134808620" r:id="rId54"/>
    <p:sldId id="2134808621" r:id="rId55"/>
    <p:sldId id="2134808690" r:id="rId56"/>
    <p:sldId id="2134808691" r:id="rId57"/>
    <p:sldId id="2134808503" r:id="rId58"/>
    <p:sldId id="2134808504" r:id="rId59"/>
    <p:sldId id="2147482526" r:id="rId60"/>
    <p:sldId id="2147482527" r:id="rId61"/>
  </p:sldIdLst>
  <p:sldSz cx="13716000" cy="10287000"/>
  <p:notesSz cx="6858000" cy="9144000"/>
  <p:embeddedFontLst>
    <p:embeddedFont>
      <p:font typeface="29LT Bukra Regular" panose="020B0604020202020204" charset="0"/>
      <p:regular r:id="rId63"/>
    </p:embeddedFont>
    <p:embeddedFont>
      <p:font typeface="Carelia" panose="020B0604020202020204" charset="0"/>
      <p:regular r:id="rId64"/>
    </p:embeddedFont>
    <p:embeddedFont>
      <p:font typeface="Dosis" pitchFamily="2" charset="0"/>
      <p:regular r:id="rId65"/>
      <p:bold r:id="rId66"/>
    </p:embeddedFont>
    <p:embeddedFont>
      <p:font typeface="Dubai" panose="020B0503030403030204" pitchFamily="34" charset="-78"/>
      <p:regular r:id="rId67"/>
      <p:bold r:id="rId68"/>
    </p:embeddedFont>
    <p:embeddedFont>
      <p:font typeface="Microsoft Uighur" panose="02000000000000000000" pitchFamily="2" charset="-78"/>
      <p:regular r:id="rId69"/>
      <p:bold r:id="rId70"/>
    </p:embeddedFont>
    <p:embeddedFont>
      <p:font typeface="Montserrat" panose="00000500000000000000" pitchFamily="2" charset="0"/>
      <p:regular r:id="rId71"/>
      <p:bold r:id="rId72"/>
      <p:italic r:id="rId73"/>
      <p:boldItalic r:id="rId74"/>
    </p:embeddedFont>
    <p:embeddedFont>
      <p:font typeface="Montserrat Light" panose="00000400000000000000" pitchFamily="2" charset="0"/>
      <p:regular r:id="rId75"/>
      <p:italic r:id="rId76"/>
    </p:embeddedFont>
    <p:embeddedFont>
      <p:font typeface="Montserrat Medium" panose="00000600000000000000" pitchFamily="2" charset="0"/>
      <p:regular r:id="rId77"/>
      <p: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2.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7.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49.png"/><Relationship Id="rId4" Type="http://schemas.openxmlformats.org/officeDocument/2006/relationships/image" Target="../media/image5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2</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طرح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طرح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من عدد عشري إلى عدد كسري</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قراءة كتابة وتفكيك أعداد عشرية</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خذوا ألواحكم وانتبهوا جيدا للسؤال ثم أجيبوا بسرعة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37BC-4862-2FE8-0DD9-45B6D9343B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A4FAB05-D64F-E99B-8752-CE37AA9A1980}"/>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7EE1DED-B0B4-9B63-7115-1E66256F6627}"/>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110F9AB-BF08-6837-E51C-9E5DF6D1B336}"/>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DD93612-ED79-38A8-851F-4D92C87A18CF}"/>
              </a:ext>
            </a:extLst>
          </p:cNvPr>
          <p:cNvSpPr txBox="1"/>
          <p:nvPr/>
        </p:nvSpPr>
        <p:spPr>
          <a:xfrm>
            <a:off x="1905000" y="863026"/>
            <a:ext cx="10534617" cy="128881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يملي الأستاذ أعدادا عشرية ويطلب من المتعلمين كتابتها على اللوحة. يمر أحد التلاميذ (الحاصلين على إجابة صحيحة) إلى السبورة حتى يصحح زملاؤه إجاباتهم.</a:t>
            </a:r>
          </a:p>
          <a:p>
            <a:pPr marL="0" marR="0" lvl="1" indent="0" algn="r" defTabSz="685834" rtl="1" eaLnBrk="1" fontAlgn="auto" latinLnBrk="0" hangingPunct="1">
              <a:lnSpc>
                <a:spcPts val="3017"/>
              </a:lnSpc>
              <a:spcBef>
                <a:spcPct val="0"/>
              </a:spcBef>
              <a:spcAft>
                <a:spcPts val="0"/>
              </a:spcAft>
              <a:buClrTx/>
              <a:buSzTx/>
              <a:buFontTx/>
              <a:buNone/>
              <a:tabLst/>
              <a:defRPr/>
            </a:pPr>
            <a:r>
              <a:rPr lang="ar-MA" sz="3600" dirty="0">
                <a:solidFill>
                  <a:srgbClr val="FF0000"/>
                </a:solidFill>
                <a:latin typeface="Microsoft Uighur" panose="02000000000000000000" pitchFamily="2" charset="-78"/>
                <a:cs typeface="Microsoft Uighur" panose="02000000000000000000" pitchFamily="2" charset="-78"/>
              </a:rPr>
              <a:t>يملي الأستاذ 4 أعداد على أقصى تقدير.</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7212038-F6D7-3C38-42A3-59A676C6753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AA58BF46-A4B2-CFA3-5937-310435153E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descr="Une image contenant Rectangle, capture d’écran, vert, carré&#10;&#10;Le contenu généré par l’IA peut être incorrect.">
            <a:extLst>
              <a:ext uri="{FF2B5EF4-FFF2-40B4-BE49-F238E27FC236}">
                <a16:creationId xmlns:a16="http://schemas.microsoft.com/office/drawing/2014/main" id="{14C37838-D945-A8BA-F7D4-35174151C0F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22898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93352-717E-68B7-AEE9-265B52690C2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0367C4F-8622-088D-AF61-7D17FC551C44}"/>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2E5D11E-E3F1-CEAC-2554-923BDA1D36CA}"/>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C2FC2D6-CAF0-D05C-0503-06921F99E92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790DEE3-E6D6-9599-8E5F-692DC151FD10}"/>
              </a:ext>
            </a:extLst>
          </p:cNvPr>
          <p:cNvSpPr txBox="1"/>
          <p:nvPr/>
        </p:nvSpPr>
        <p:spPr>
          <a:xfrm>
            <a:off x="275854" y="863026"/>
            <a:ext cx="12163764"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يملي الأستاذ أعدادا عشرية (3 على الأكثر) ويطلب من المتعلمين كتابتها على شكل عدد كسري. يمر أحد التلاميذ (الحاصلين على إجابة صحيحة) إلى السبورة حتى يصحح زملاؤه إجاباتهم.</a:t>
            </a:r>
          </a:p>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في حالة عدم التوفق </a:t>
            </a:r>
            <a:r>
              <a:rPr lang="ar-MA" sz="3200" dirty="0" err="1">
                <a:solidFill>
                  <a:prstClr val="white">
                    <a:lumMod val="65000"/>
                  </a:prstClr>
                </a:solidFill>
                <a:latin typeface="Microsoft Uighur" panose="02000000000000000000" pitchFamily="2" charset="-78"/>
                <a:cs typeface="Microsoft Uighur" panose="02000000000000000000" pitchFamily="2" charset="-78"/>
              </a:rPr>
              <a:t>ينمذج</a:t>
            </a:r>
            <a:r>
              <a:rPr lang="ar-MA" sz="3200" dirty="0">
                <a:solidFill>
                  <a:prstClr val="white">
                    <a:lumMod val="65000"/>
                  </a:prstClr>
                </a:solidFill>
                <a:latin typeface="Microsoft Uighur" panose="02000000000000000000" pitchFamily="2" charset="-78"/>
                <a:cs typeface="Microsoft Uighur" panose="02000000000000000000" pitchFamily="2" charset="-78"/>
              </a:rPr>
              <a:t> الأستاذ كيفية المرور من عدد عشري إلى عدد كسري.</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0044478-0329-B711-8162-7B829635678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CC6BAF96-5E12-5FDE-ABFE-E5F5945D628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descr="Une image contenant Rectangle, capture d’écran, vert, carré&#10;&#10;Le contenu généré par l’IA peut être incorrect.">
            <a:extLst>
              <a:ext uri="{FF2B5EF4-FFF2-40B4-BE49-F238E27FC236}">
                <a16:creationId xmlns:a16="http://schemas.microsoft.com/office/drawing/2014/main" id="{B30E1CF6-27E5-1F38-FB41-6229400B8577}"/>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219523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44 وأنجزوا التمرين رقم 1.</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دقيقة واحدة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4037" y="4603828"/>
            <a:ext cx="13147925" cy="3374867"/>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E4E2D54-90D7-9D18-0276-2F8CE4D4DB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4037" y="4603828"/>
            <a:ext cx="13147925" cy="3374867"/>
          </a:xfrm>
          <a:prstGeom prst="rect">
            <a:avLst/>
          </a:prstGeom>
        </p:spPr>
      </p:pic>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11872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كتابة وتفكيك أعداد عشرية</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على ألواحكم اكتبوا العدد التالي</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357128" y="5580103"/>
            <a:ext cx="11582400" cy="1107996"/>
          </a:xfrm>
          <a:prstGeom prst="rect">
            <a:avLst/>
          </a:prstGeom>
          <a:noFill/>
        </p:spPr>
        <p:txBody>
          <a:bodyPr wrap="square" rtlCol="0">
            <a:spAutoFit/>
          </a:bodyPr>
          <a:lstStyle/>
          <a:p>
            <a:pPr algn="ctr" rtl="1"/>
            <a:r>
              <a:rPr lang="ar-MA" sz="6600" dirty="0"/>
              <a:t>ثلاثة وسبعون وحدة وتسعة أعشار</a:t>
            </a:r>
            <a:endParaRPr lang="fr-FR" sz="6600" dirty="0"/>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293C33B7-83D5-E25A-DA39-6DE261D7DA1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109474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9672-4158-476F-302E-64C075C0408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1B8510-0587-1912-434C-135C60E8D494}"/>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ED17A7C-3EA6-DB4E-DE94-620F29DC31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0F7B3B9-A71C-31E1-6205-F044370D8CAD}"/>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8D4C052-83A9-09F8-F42B-433A67CA10BE}"/>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8773D541-6B88-2454-CFF9-05918BEB9B1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AF3655B1-17D2-E964-D49B-525776EAE75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AB73D755-25D2-A187-1E9C-B5C3D88AE3C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AEF58DE2-B5BA-9AA7-6D11-B7A13431D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204EE68A-3DA8-FEB4-BBBB-332729FB7FE3}"/>
              </a:ext>
            </a:extLst>
          </p:cNvPr>
          <p:cNvSpPr txBox="1"/>
          <p:nvPr/>
        </p:nvSpPr>
        <p:spPr>
          <a:xfrm>
            <a:off x="847708" y="5349271"/>
            <a:ext cx="11582400" cy="1569660"/>
          </a:xfrm>
          <a:prstGeom prst="rect">
            <a:avLst/>
          </a:prstGeom>
          <a:noFill/>
        </p:spPr>
        <p:txBody>
          <a:bodyPr wrap="square" rtlCol="0">
            <a:spAutoFit/>
          </a:bodyPr>
          <a:lstStyle/>
          <a:p>
            <a:pPr algn="ctr" rtl="1"/>
            <a:r>
              <a:rPr lang="fr-FR" sz="9600" dirty="0">
                <a:solidFill>
                  <a:schemeClr val="bg1"/>
                </a:solidFill>
              </a:rPr>
              <a:t>73,9</a:t>
            </a:r>
          </a:p>
        </p:txBody>
      </p:sp>
    </p:spTree>
    <p:extLst>
      <p:ext uri="{BB962C8B-B14F-4D97-AF65-F5344CB8AC3E}">
        <p14:creationId xmlns:p14="http://schemas.microsoft.com/office/powerpoint/2010/main" val="199205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BCE5-9B3B-977E-43BE-677C4F9AAF3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F2749D6-6DA5-695D-741E-9748CE0B2D87}"/>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C9E6AE3-7198-C3C2-5B05-6844EE9E93FF}"/>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9DAB58A-9AEC-C64A-4331-933A84B600A2}"/>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63BE4DD-96F2-DCF9-ED57-F62F821FA186}"/>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اكتبوا العدد التالي</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6742495C-FC5E-E02D-8A34-B887589C7FB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CF2095D-1711-A572-FC85-191AFF6CC61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2" name="ZoneTexte 1">
            <a:extLst>
              <a:ext uri="{FF2B5EF4-FFF2-40B4-BE49-F238E27FC236}">
                <a16:creationId xmlns:a16="http://schemas.microsoft.com/office/drawing/2014/main" id="{1D2A5E9C-8E9D-1D0D-2E49-F6951E44900B}"/>
              </a:ext>
            </a:extLst>
          </p:cNvPr>
          <p:cNvSpPr txBox="1"/>
          <p:nvPr/>
        </p:nvSpPr>
        <p:spPr>
          <a:xfrm>
            <a:off x="838200" y="5580103"/>
            <a:ext cx="12101328" cy="212365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خم</a:t>
            </a:r>
            <a:r>
              <a:rPr lang="ar-MA" sz="6600" dirty="0">
                <a:solidFill>
                  <a:prstClr val="black"/>
                </a:solidFill>
                <a:latin typeface="Calibri"/>
                <a:cs typeface="Arial" panose="020B0604020202020204" pitchFamily="34" charset="0"/>
              </a:rPr>
              <a:t>س وحدات وثلاثة أعشار وجزء واحد من المئة وسبعة أجزاء من الألف</a:t>
            </a:r>
            <a:endParaRPr kumimoji="0" lang="fr-FR" sz="6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53127CBA-2A0B-F397-827F-DD51EEEBF14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2401903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9C95-5BAB-BCEA-EE1B-C00B5EEE6EB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BC3A7BA-B0CF-3727-24F8-1574B3640E4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4CCC8A4-F06B-4C75-AE2E-5062A4A99304}"/>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A42E379-5078-FFE8-A3F5-2DD59818F26B}"/>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4DB4211-C4AD-6431-596C-6BF73B2FE6CE}"/>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83D94C6F-0277-559B-FBA7-6835ECECEA9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C445404-2D93-C5BB-B257-C2094378B3E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CBC24F19-0A26-17F9-8EFD-303E760DA931}"/>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23184C33-9348-2C43-6009-19B2DDDE4A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4994A45F-760B-5A80-5D32-FA5B15E4BE7A}"/>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5,317</a:t>
            </a:r>
          </a:p>
        </p:txBody>
      </p:sp>
    </p:spTree>
    <p:extLst>
      <p:ext uri="{BB962C8B-B14F-4D97-AF65-F5344CB8AC3E}">
        <p14:creationId xmlns:p14="http://schemas.microsoft.com/office/powerpoint/2010/main" val="1440936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E8BD4-EE3E-E6F5-109E-43BB4BBF444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51E52D0-711A-7633-FF7C-5EA89844043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C4DA217-B452-83E9-DBA6-A06A7D0D1C6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42065AD-242F-DE01-10CC-02F97B3A891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352C6E2-19EE-FA11-1A7A-501A765FB22B}"/>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اكتبوا العدد التالي</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B8EA6AA2-99A0-D5ED-3969-E921E8702E7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5E1172B-F327-082D-5D58-34803111092F}"/>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2" name="ZoneTexte 1">
            <a:extLst>
              <a:ext uri="{FF2B5EF4-FFF2-40B4-BE49-F238E27FC236}">
                <a16:creationId xmlns:a16="http://schemas.microsoft.com/office/drawing/2014/main" id="{12CB98B0-ED4B-0D82-0ACF-DE20C97FDD09}"/>
              </a:ext>
            </a:extLst>
          </p:cNvPr>
          <p:cNvSpPr txBox="1"/>
          <p:nvPr/>
        </p:nvSpPr>
        <p:spPr>
          <a:xfrm>
            <a:off x="275851" y="5580103"/>
            <a:ext cx="13164293"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أربعة أعشار وستة أجزاء من المئة</a:t>
            </a:r>
            <a:endParaRPr kumimoji="0" lang="fr-FR" sz="6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7ED76F1E-6488-E613-45FF-A012324B2CA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391890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4473C-A663-7B17-22C0-F0567959C74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8907E49-F77B-5719-2631-E3383CC63D80}"/>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2ABFFC0-CA54-DCB0-22FE-2AF109D2D964}"/>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3DAC9C1-E668-DE57-3C2A-F4F4ADACF92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299DFAAE-03C6-6C21-63AC-DD25ACA47751}"/>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CF12B7D-128D-E57C-0E00-B183067A6C7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29FF593-5EF6-C731-1B77-92D49874600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547E30BF-77DE-96BB-5895-74141EE298C4}"/>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623E0567-714C-92F7-2E03-96F7D4766D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B9244EF1-43DE-7A49-DC1E-CCE32251BC23}"/>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9600" dirty="0">
                <a:solidFill>
                  <a:prstClr val="white"/>
                </a:solidFill>
                <a:latin typeface="Calibri"/>
              </a:rPr>
              <a:t>0,46</a:t>
            </a:r>
            <a:endParaRPr kumimoji="0" lang="fr-FR" sz="9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95964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a:t>
            </a:r>
            <a:r>
              <a:rPr lang="fr-FR" sz="3600" dirty="0">
                <a:solidFill>
                  <a:prstClr val="white">
                    <a:lumMod val="65000"/>
                  </a:prstClr>
                </a:solidFill>
                <a:latin typeface="Microsoft Uighur" panose="02000000000000000000" pitchFamily="2" charset="-78"/>
                <a:cs typeface="Microsoft Uighur" panose="02000000000000000000" pitchFamily="2" charset="-78"/>
              </a:rPr>
              <a:t>44</a:t>
            </a:r>
            <a:r>
              <a:rPr lang="ar-MA" sz="3600" dirty="0">
                <a:solidFill>
                  <a:prstClr val="white">
                    <a:lumMod val="65000"/>
                  </a:prstClr>
                </a:solidFill>
                <a:latin typeface="Microsoft Uighur" panose="02000000000000000000" pitchFamily="2" charset="-78"/>
                <a:cs typeface="Microsoft Uighur" panose="02000000000000000000" pitchFamily="2" charset="-78"/>
              </a:rPr>
              <a:t>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619500"/>
            <a:ext cx="13135345" cy="5486400"/>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50B84FD8-0905-CA00-FE39-F8798090B9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543300"/>
            <a:ext cx="13135345" cy="5486400"/>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طرح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طرح أعداد عشرية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448424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طرح عددين عشريين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extLst>
              <p:ext uri="{D42A27DB-BD31-4B8C-83A1-F6EECF244321}">
                <p14:modId xmlns:p14="http://schemas.microsoft.com/office/powerpoint/2010/main" val="177813757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5477"/>
            <a:chOff x="5423146" y="2984386"/>
            <a:chExt cx="6552918" cy="6335477"/>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7286"/>
              <a:ext cx="6552918" cy="4362577"/>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طرح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8BDBC-14B0-5F45-F8F5-A311760E9B4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B8FD47-DD7D-042A-796D-8D921D3D1A6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1CFF0C0-EA91-3420-92F9-70CF8311E05D}"/>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0B6A9DA-E4AD-289C-C415-F7DD42B2D3D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1AB418E-90D5-DFC6-CB25-9A3DB05B9936}"/>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طرح عددين عشريين </a:t>
            </a:r>
            <a:r>
              <a:rPr lang="fr-FR" sz="3200" dirty="0">
                <a:solidFill>
                  <a:prstClr val="white">
                    <a:lumMod val="65000"/>
                  </a:prstClr>
                </a:solidFill>
                <a:latin typeface="Microsoft Uighur" panose="02000000000000000000" pitchFamily="2" charset="-78"/>
                <a:cs typeface="Microsoft Uighur" panose="02000000000000000000" pitchFamily="2" charset="-78"/>
              </a:rPr>
              <a:t>24,56 + 13,28</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89A76AE-F100-928C-6615-3CA97896DAA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B480FF6-B9B5-A05D-8DE7-08FE57E78AD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3" name="Image 12" descr="Une image contenant capture d’écran, Rectangle, cadre photo, art&#10;&#10;Le contenu généré par l’IA peut être incorrect.">
            <a:extLst>
              <a:ext uri="{FF2B5EF4-FFF2-40B4-BE49-F238E27FC236}">
                <a16:creationId xmlns:a16="http://schemas.microsoft.com/office/drawing/2014/main" id="{FF984E9A-4FE4-0BD0-D2EF-713F33D88A78}"/>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00172" y="3916627"/>
            <a:ext cx="5239166" cy="2750873"/>
          </a:xfrm>
          <a:prstGeom prst="rect">
            <a:avLst/>
          </a:prstGeom>
        </p:spPr>
      </p:pic>
      <p:pic>
        <p:nvPicPr>
          <p:cNvPr id="4" name="Image 3">
            <a:extLst>
              <a:ext uri="{FF2B5EF4-FFF2-40B4-BE49-F238E27FC236}">
                <a16:creationId xmlns:a16="http://schemas.microsoft.com/office/drawing/2014/main" id="{EE9C7674-B8FD-9512-ED22-B34E55247A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193BD19F-C79A-17B2-956E-39CC5AD5672B}"/>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طرح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
        <p:nvSpPr>
          <p:cNvPr id="5" name="ZoneTexte 4">
            <a:extLst>
              <a:ext uri="{FF2B5EF4-FFF2-40B4-BE49-F238E27FC236}">
                <a16:creationId xmlns:a16="http://schemas.microsoft.com/office/drawing/2014/main" id="{946D0301-990F-CE8B-A5BF-FD4F4E352B51}"/>
              </a:ext>
            </a:extLst>
          </p:cNvPr>
          <p:cNvSpPr txBox="1"/>
          <p:nvPr/>
        </p:nvSpPr>
        <p:spPr>
          <a:xfrm>
            <a:off x="6386155" y="4602481"/>
            <a:ext cx="4267200" cy="1446550"/>
          </a:xfrm>
          <a:prstGeom prst="rect">
            <a:avLst/>
          </a:prstGeom>
          <a:noFill/>
        </p:spPr>
        <p:txBody>
          <a:bodyPr wrap="square" rtlCol="0">
            <a:spAutoFit/>
          </a:bodyPr>
          <a:lstStyle/>
          <a:p>
            <a:r>
              <a:rPr lang="fr-FR" sz="8800" dirty="0">
                <a:solidFill>
                  <a:schemeClr val="bg1"/>
                </a:solidFill>
                <a:latin typeface="Microsoft Uighur" panose="02000000000000000000" pitchFamily="2" charset="-78"/>
                <a:cs typeface="Microsoft Uighur" panose="02000000000000000000" pitchFamily="2" charset="-78"/>
              </a:rPr>
              <a:t>24,56 - 13,</a:t>
            </a:r>
            <a:r>
              <a:rPr lang="ar-MA" sz="8800" dirty="0">
                <a:solidFill>
                  <a:schemeClr val="bg1"/>
                </a:solidFill>
                <a:latin typeface="Microsoft Uighur" panose="02000000000000000000" pitchFamily="2" charset="-78"/>
                <a:cs typeface="Microsoft Uighur" panose="02000000000000000000" pitchFamily="2" charset="-78"/>
              </a:rPr>
              <a:t>2</a:t>
            </a:r>
            <a:r>
              <a:rPr lang="fr-FR" sz="8800" dirty="0">
                <a:solidFill>
                  <a:schemeClr val="bg1"/>
                </a:solidFill>
                <a:latin typeface="Microsoft Uighur" panose="02000000000000000000" pitchFamily="2" charset="-78"/>
                <a:cs typeface="Microsoft Uighur" panose="02000000000000000000" pitchFamily="2" charset="-78"/>
              </a:rPr>
              <a:t>8</a:t>
            </a:r>
            <a:endParaRPr lang="fr-FR" sz="8800" dirty="0">
              <a:solidFill>
                <a:schemeClr val="bg1"/>
              </a:solidFill>
            </a:endParaRPr>
          </a:p>
        </p:txBody>
      </p:sp>
    </p:spTree>
    <p:extLst>
      <p:ext uri="{BB962C8B-B14F-4D97-AF65-F5344CB8AC3E}">
        <p14:creationId xmlns:p14="http://schemas.microsoft.com/office/powerpoint/2010/main" val="257265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C6D3D-E6A1-24CB-C644-AF9F2648334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D646EB8-07C1-DCA3-568D-3970E5F7BC0F}"/>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5590307-49DB-F7D9-95A4-5904CF94F43D}"/>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4B9D185-ECFE-465D-F945-C0702769E84D}"/>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0CC60751-C8D9-2856-F75F-BCA96C24EDAF}"/>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a:t>
            </a:r>
            <a:r>
              <a:rPr lang="ar-MA" sz="3200" dirty="0">
                <a:solidFill>
                  <a:prstClr val="white">
                    <a:lumMod val="65000"/>
                  </a:prstClr>
                </a:solidFill>
                <a:latin typeface="Microsoft Uighur" panose="02000000000000000000" pitchFamily="2" charset="-78"/>
                <a:cs typeface="Microsoft Uighur" panose="02000000000000000000" pitchFamily="2" charset="-78"/>
              </a:rPr>
              <a:t>أضع العملية بشكل صحيح بحيث تكون كل منزلة تحت مثيلتها</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198F13-ABA6-A41E-3960-499565AAA9B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5F31CC0-B5EE-ED71-AA16-204D08DC8411}"/>
              </a:ext>
            </a:extLst>
          </p:cNvPr>
          <p:cNvGraphicFramePr>
            <a:graphicFrameLocks noGrp="1"/>
          </p:cNvGraphicFramePr>
          <p:nvPr>
            <p:extLst>
              <p:ext uri="{D42A27DB-BD31-4B8C-83A1-F6EECF244321}">
                <p14:modId xmlns:p14="http://schemas.microsoft.com/office/powerpoint/2010/main" val="27020141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aphicFrame>
        <p:nvGraphicFramePr>
          <p:cNvPr id="4" name="Tableau 3">
            <a:extLst>
              <a:ext uri="{FF2B5EF4-FFF2-40B4-BE49-F238E27FC236}">
                <a16:creationId xmlns:a16="http://schemas.microsoft.com/office/drawing/2014/main" id="{FD9965E7-8DF5-8A8A-46A3-D439605AE1B2}"/>
              </a:ext>
            </a:extLst>
          </p:cNvPr>
          <p:cNvGraphicFramePr>
            <a:graphicFrameLocks noGrp="1"/>
          </p:cNvGraphicFramePr>
          <p:nvPr>
            <p:extLst>
              <p:ext uri="{D42A27DB-BD31-4B8C-83A1-F6EECF244321}">
                <p14:modId xmlns:p14="http://schemas.microsoft.com/office/powerpoint/2010/main" val="1470575726"/>
              </p:ext>
            </p:extLst>
          </p:nvPr>
        </p:nvGraphicFramePr>
        <p:xfrm>
          <a:off x="2667000" y="4175100"/>
          <a:ext cx="5112000" cy="4680000"/>
        </p:xfrm>
        <a:graphic>
          <a:graphicData uri="http://schemas.openxmlformats.org/drawingml/2006/table">
            <a:tbl>
              <a:tblPr firstRow="1" bandRow="1">
                <a:tableStyleId>{5C22544A-7EE6-4342-B048-85BDC9FD1C3A}</a:tableStyleId>
              </a:tblPr>
              <a:tblGrid>
                <a:gridCol w="1278000">
                  <a:extLst>
                    <a:ext uri="{9D8B030D-6E8A-4147-A177-3AD203B41FA5}">
                      <a16:colId xmlns:a16="http://schemas.microsoft.com/office/drawing/2014/main" val="29802275"/>
                    </a:ext>
                  </a:extLst>
                </a:gridCol>
                <a:gridCol w="1278000">
                  <a:extLst>
                    <a:ext uri="{9D8B030D-6E8A-4147-A177-3AD203B41FA5}">
                      <a16:colId xmlns:a16="http://schemas.microsoft.com/office/drawing/2014/main" val="3645892979"/>
                    </a:ext>
                  </a:extLst>
                </a:gridCol>
                <a:gridCol w="1278000">
                  <a:extLst>
                    <a:ext uri="{9D8B030D-6E8A-4147-A177-3AD203B41FA5}">
                      <a16:colId xmlns:a16="http://schemas.microsoft.com/office/drawing/2014/main" val="1860720485"/>
                    </a:ext>
                  </a:extLst>
                </a:gridCol>
                <a:gridCol w="1278000">
                  <a:extLst>
                    <a:ext uri="{9D8B030D-6E8A-4147-A177-3AD203B41FA5}">
                      <a16:colId xmlns:a16="http://schemas.microsoft.com/office/drawing/2014/main" val="1637730238"/>
                    </a:ext>
                  </a:extLst>
                </a:gridCol>
              </a:tblGrid>
              <a:tr h="936000">
                <a:tc>
                  <a:txBody>
                    <a:bodyPr/>
                    <a:lstStyle/>
                    <a:p>
                      <a:pPr algn="ctr"/>
                      <a:r>
                        <a:rPr lang="ar-MA" sz="2400" dirty="0">
                          <a:solidFill>
                            <a:schemeClr val="tx1"/>
                          </a:solidFill>
                        </a:rPr>
                        <a:t>عشرات</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وحدات</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أعشار</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أجزاء المئة</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1849207"/>
                  </a:ext>
                </a:extLst>
              </a:tr>
              <a:tr h="936000">
                <a:tc>
                  <a:txBody>
                    <a:bodyPr/>
                    <a:lstStyle/>
                    <a:p>
                      <a:pPr algn="ctr"/>
                      <a:r>
                        <a:rPr lang="fr-FR" sz="54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9155606"/>
                  </a:ext>
                </a:extLst>
              </a:tr>
              <a:tr h="936000">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2357951"/>
                  </a:ext>
                </a:extLst>
              </a:tr>
              <a:tr h="936000">
                <a:tc>
                  <a:txBody>
                    <a:bodyPr/>
                    <a:lstStyle/>
                    <a:p>
                      <a:pPr algn="ctr"/>
                      <a:r>
                        <a:rPr lang="fr-FR" sz="54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7522591"/>
                  </a:ext>
                </a:extLst>
              </a:tr>
              <a:tr h="936000">
                <a:tc>
                  <a:txBody>
                    <a:bodyPr/>
                    <a:lstStyle/>
                    <a:p>
                      <a:pPr marL="0" algn="ctr" defTabSz="685783" rtl="0" eaLnBrk="1" latinLnBrk="0" hangingPunct="1"/>
                      <a:r>
                        <a:rPr lang="fr-FR" sz="5400" b="1" kern="1200" dirty="0">
                          <a:solidFill>
                            <a:srgbClr val="FF0000"/>
                          </a:solidFill>
                          <a:latin typeface="+mn-lt"/>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299710"/>
                  </a:ext>
                </a:extLst>
              </a:tr>
            </a:tbl>
          </a:graphicData>
        </a:graphic>
      </p:graphicFrame>
      <p:sp>
        <p:nvSpPr>
          <p:cNvPr id="13" name="ZoneTexte 12">
            <a:extLst>
              <a:ext uri="{FF2B5EF4-FFF2-40B4-BE49-F238E27FC236}">
                <a16:creationId xmlns:a16="http://schemas.microsoft.com/office/drawing/2014/main" id="{B37EFA18-F985-9D37-A178-07CFAD5BAC1A}"/>
              </a:ext>
            </a:extLst>
          </p:cNvPr>
          <p:cNvSpPr txBox="1"/>
          <p:nvPr/>
        </p:nvSpPr>
        <p:spPr>
          <a:xfrm>
            <a:off x="5053494" y="5295900"/>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sp>
        <p:nvSpPr>
          <p:cNvPr id="16" name="ZoneTexte 15">
            <a:extLst>
              <a:ext uri="{FF2B5EF4-FFF2-40B4-BE49-F238E27FC236}">
                <a16:creationId xmlns:a16="http://schemas.microsoft.com/office/drawing/2014/main" id="{98AAE993-AA6F-3A42-4485-541A4700FC52}"/>
              </a:ext>
            </a:extLst>
          </p:cNvPr>
          <p:cNvSpPr txBox="1"/>
          <p:nvPr/>
        </p:nvSpPr>
        <p:spPr>
          <a:xfrm>
            <a:off x="5071188" y="7124700"/>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sp>
        <p:nvSpPr>
          <p:cNvPr id="17" name="ZoneTexte 16">
            <a:extLst>
              <a:ext uri="{FF2B5EF4-FFF2-40B4-BE49-F238E27FC236}">
                <a16:creationId xmlns:a16="http://schemas.microsoft.com/office/drawing/2014/main" id="{675DD099-C087-91F0-54A6-47DBAE0FF79B}"/>
              </a:ext>
            </a:extLst>
          </p:cNvPr>
          <p:cNvSpPr txBox="1"/>
          <p:nvPr/>
        </p:nvSpPr>
        <p:spPr>
          <a:xfrm>
            <a:off x="5071188" y="8002369"/>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graphicFrame>
        <p:nvGraphicFramePr>
          <p:cNvPr id="21" name="Tableau 20">
            <a:extLst>
              <a:ext uri="{FF2B5EF4-FFF2-40B4-BE49-F238E27FC236}">
                <a16:creationId xmlns:a16="http://schemas.microsoft.com/office/drawing/2014/main" id="{86560405-D276-8E5D-DD64-8E5EF988246B}"/>
              </a:ext>
            </a:extLst>
          </p:cNvPr>
          <p:cNvGraphicFramePr>
            <a:graphicFrameLocks noGrp="1"/>
          </p:cNvGraphicFramePr>
          <p:nvPr>
            <p:extLst>
              <p:ext uri="{D42A27DB-BD31-4B8C-83A1-F6EECF244321}">
                <p14:modId xmlns:p14="http://schemas.microsoft.com/office/powerpoint/2010/main" val="2730618976"/>
              </p:ext>
            </p:extLst>
          </p:nvPr>
        </p:nvGraphicFramePr>
        <p:xfrm>
          <a:off x="8201909" y="5295900"/>
          <a:ext cx="3768012" cy="2560320"/>
        </p:xfrm>
        <a:graphic>
          <a:graphicData uri="http://schemas.openxmlformats.org/drawingml/2006/table">
            <a:tbl>
              <a:tblPr firstRow="1" bandRow="1">
                <a:tableStyleId>{5C22544A-7EE6-4342-B048-85BDC9FD1C3A}</a:tableStyleId>
              </a:tblPr>
              <a:tblGrid>
                <a:gridCol w="3768012">
                  <a:extLst>
                    <a:ext uri="{9D8B030D-6E8A-4147-A177-3AD203B41FA5}">
                      <a16:colId xmlns:a16="http://schemas.microsoft.com/office/drawing/2014/main" val="2650645657"/>
                    </a:ext>
                  </a:extLst>
                </a:gridCol>
              </a:tblGrid>
              <a:tr h="540000">
                <a:tc>
                  <a:txBody>
                    <a:bodyPr/>
                    <a:lstStyle/>
                    <a:p>
                      <a:pPr marL="0" algn="ctr" defTabSz="685783" rtl="0" eaLnBrk="1" latinLnBrk="0" hangingPunct="1"/>
                      <a:r>
                        <a:rPr lang="fr-FR" sz="3600" b="1" kern="1200" dirty="0">
                          <a:solidFill>
                            <a:srgbClr val="FF0000"/>
                          </a:solidFill>
                          <a:latin typeface="+mn-lt"/>
                          <a:ea typeface="+mn-ea"/>
                          <a:cs typeface="+mn-cs"/>
                        </a:rPr>
                        <a:t>1</a:t>
                      </a:r>
                      <a:r>
                        <a:rPr lang="fr-FR" sz="3600" b="1" kern="1200" dirty="0">
                          <a:solidFill>
                            <a:schemeClr val="tx1"/>
                          </a:solidFill>
                          <a:latin typeface="+mn-lt"/>
                          <a:ea typeface="+mn-ea"/>
                          <a:cs typeface="+mn-cs"/>
                        </a:rPr>
                        <a:t>6 - 8 =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7688307"/>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4 - 2 =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7571632"/>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4 - 3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6764463"/>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2 - 1 =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2365356"/>
                  </a:ext>
                </a:extLst>
              </a:tr>
            </a:tbl>
          </a:graphicData>
        </a:graphic>
      </p:graphicFrame>
      <p:sp>
        <p:nvSpPr>
          <p:cNvPr id="22" name="ZoneTexte 21">
            <a:extLst>
              <a:ext uri="{FF2B5EF4-FFF2-40B4-BE49-F238E27FC236}">
                <a16:creationId xmlns:a16="http://schemas.microsoft.com/office/drawing/2014/main" id="{F7AAB913-D15D-D94F-353D-190E454C2C09}"/>
              </a:ext>
            </a:extLst>
          </p:cNvPr>
          <p:cNvSpPr txBox="1"/>
          <p:nvPr/>
        </p:nvSpPr>
        <p:spPr>
          <a:xfrm>
            <a:off x="5553576" y="4986634"/>
            <a:ext cx="339012" cy="461665"/>
          </a:xfrm>
          <a:prstGeom prst="rect">
            <a:avLst/>
          </a:prstGeom>
          <a:noFill/>
        </p:spPr>
        <p:txBody>
          <a:bodyPr wrap="square" rtlCol="0">
            <a:spAutoFit/>
          </a:bodyPr>
          <a:lstStyle/>
          <a:p>
            <a:r>
              <a:rPr lang="fr-FR" sz="2400" b="1" dirty="0">
                <a:solidFill>
                  <a:srgbClr val="FF0000"/>
                </a:solidFill>
              </a:rPr>
              <a:t>4</a:t>
            </a:r>
          </a:p>
        </p:txBody>
      </p:sp>
      <p:sp>
        <p:nvSpPr>
          <p:cNvPr id="26" name="Signe Moins 25">
            <a:extLst>
              <a:ext uri="{FF2B5EF4-FFF2-40B4-BE49-F238E27FC236}">
                <a16:creationId xmlns:a16="http://schemas.microsoft.com/office/drawing/2014/main" id="{85545C50-7367-13A9-E7FD-BC02EEC61C1B}"/>
              </a:ext>
            </a:extLst>
          </p:cNvPr>
          <p:cNvSpPr/>
          <p:nvPr/>
        </p:nvSpPr>
        <p:spPr>
          <a:xfrm>
            <a:off x="1669793" y="6271260"/>
            <a:ext cx="616121" cy="609600"/>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A44F42CA-122F-9AC4-810C-D5A13FD9378E}"/>
              </a:ext>
            </a:extLst>
          </p:cNvPr>
          <p:cNvSpPr txBox="1"/>
          <p:nvPr/>
        </p:nvSpPr>
        <p:spPr>
          <a:xfrm>
            <a:off x="6731683" y="4986635"/>
            <a:ext cx="531571" cy="461665"/>
          </a:xfrm>
          <a:prstGeom prst="rect">
            <a:avLst/>
          </a:prstGeom>
          <a:noFill/>
        </p:spPr>
        <p:txBody>
          <a:bodyPr wrap="square" rtlCol="0">
            <a:spAutoFit/>
          </a:bodyPr>
          <a:lstStyle/>
          <a:p>
            <a:r>
              <a:rPr lang="fr-FR" sz="2400" b="1" dirty="0">
                <a:solidFill>
                  <a:srgbClr val="FF0000"/>
                </a:solidFill>
              </a:rPr>
              <a:t>16</a:t>
            </a:r>
          </a:p>
        </p:txBody>
      </p:sp>
      <p:cxnSp>
        <p:nvCxnSpPr>
          <p:cNvPr id="30" name="Connecteur droit 29">
            <a:extLst>
              <a:ext uri="{FF2B5EF4-FFF2-40B4-BE49-F238E27FC236}">
                <a16:creationId xmlns:a16="http://schemas.microsoft.com/office/drawing/2014/main" id="{D9C1AC0E-E63C-A4CC-A416-27583532D95B}"/>
              </a:ext>
            </a:extLst>
          </p:cNvPr>
          <p:cNvCxnSpPr>
            <a:cxnSpLocks/>
          </p:cNvCxnSpPr>
          <p:nvPr/>
        </p:nvCxnSpPr>
        <p:spPr>
          <a:xfrm flipH="1">
            <a:off x="6831753" y="5379719"/>
            <a:ext cx="681110"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DC84D540-459E-2BB0-8306-C3E59BE60A63}"/>
              </a:ext>
            </a:extLst>
          </p:cNvPr>
          <p:cNvCxnSpPr>
            <a:cxnSpLocks/>
          </p:cNvCxnSpPr>
          <p:nvPr/>
        </p:nvCxnSpPr>
        <p:spPr>
          <a:xfrm flipH="1">
            <a:off x="5440670" y="5390465"/>
            <a:ext cx="681110" cy="457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9540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DE50-47CC-A206-74F0-DC407F08123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91B304A-585A-30AA-9CCC-04E7D4668A2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3D732D1-EF04-6C11-BE13-353FBE5F90E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8228410-3C45-8873-21DB-0D04D6F6610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A342F2-DD4B-9C0D-9413-2607FA88D662}"/>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a:t>
            </a:r>
            <a:r>
              <a:rPr lang="ar-MA" sz="3200" dirty="0">
                <a:solidFill>
                  <a:prstClr val="white">
                    <a:lumMod val="65000"/>
                  </a:prstClr>
                </a:solidFill>
                <a:latin typeface="Microsoft Uighur" panose="02000000000000000000" pitchFamily="2" charset="-78"/>
                <a:cs typeface="Microsoft Uighur" panose="02000000000000000000" pitchFamily="2" charset="-78"/>
              </a:rPr>
              <a:t>أضع العملية بشكل صحيح بحيث تكون كل منزلة تحت مثيلتها</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4125869-76D6-1423-D111-514FC7E8C5C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7241CD-30DB-FAE4-1880-67447F1F021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B12B4ED3-5EFC-4FF8-D8E6-973CDEDC65A8}"/>
              </a:ext>
            </a:extLst>
          </p:cNvPr>
          <p:cNvSpPr txBox="1"/>
          <p:nvPr/>
        </p:nvSpPr>
        <p:spPr>
          <a:xfrm>
            <a:off x="6149696" y="4991100"/>
            <a:ext cx="1011772" cy="1323439"/>
          </a:xfrm>
          <a:prstGeom prst="rect">
            <a:avLst/>
          </a:prstGeom>
          <a:noFill/>
        </p:spPr>
        <p:txBody>
          <a:bodyPr wrap="square" rtlCol="0">
            <a:spAutoFit/>
          </a:bodyPr>
          <a:lstStyle/>
          <a:p>
            <a:r>
              <a:rPr lang="ar-MA" sz="8000" b="1" dirty="0"/>
              <a:t>4</a:t>
            </a:r>
            <a:endParaRPr lang="fr-FR" sz="8000" b="1" dirty="0"/>
          </a:p>
        </p:txBody>
      </p:sp>
      <p:sp>
        <p:nvSpPr>
          <p:cNvPr id="6" name="ZoneTexte 5">
            <a:extLst>
              <a:ext uri="{FF2B5EF4-FFF2-40B4-BE49-F238E27FC236}">
                <a16:creationId xmlns:a16="http://schemas.microsoft.com/office/drawing/2014/main" id="{6954954E-BB74-6380-84CE-C6DB61931051}"/>
              </a:ext>
            </a:extLst>
          </p:cNvPr>
          <p:cNvSpPr txBox="1"/>
          <p:nvPr/>
        </p:nvSpPr>
        <p:spPr>
          <a:xfrm>
            <a:off x="6151028" y="6152360"/>
            <a:ext cx="1011772" cy="1323439"/>
          </a:xfrm>
          <a:prstGeom prst="rect">
            <a:avLst/>
          </a:prstGeom>
          <a:noFill/>
        </p:spPr>
        <p:txBody>
          <a:bodyPr wrap="square" rtlCol="0">
            <a:spAutoFit/>
          </a:bodyPr>
          <a:lstStyle/>
          <a:p>
            <a:r>
              <a:rPr lang="ar-MA" sz="8000" b="1" dirty="0"/>
              <a:t>3</a:t>
            </a:r>
            <a:endParaRPr lang="fr-FR" sz="8000" b="1" dirty="0"/>
          </a:p>
        </p:txBody>
      </p:sp>
      <p:sp>
        <p:nvSpPr>
          <p:cNvPr id="7" name="ZoneTexte 6">
            <a:extLst>
              <a:ext uri="{FF2B5EF4-FFF2-40B4-BE49-F238E27FC236}">
                <a16:creationId xmlns:a16="http://schemas.microsoft.com/office/drawing/2014/main" id="{B5D7AFED-0C04-BF1C-3F13-192B2FE5B465}"/>
              </a:ext>
            </a:extLst>
          </p:cNvPr>
          <p:cNvSpPr txBox="1"/>
          <p:nvPr/>
        </p:nvSpPr>
        <p:spPr>
          <a:xfrm>
            <a:off x="5221550" y="7701579"/>
            <a:ext cx="1011772" cy="1323439"/>
          </a:xfrm>
          <a:prstGeom prst="rect">
            <a:avLst/>
          </a:prstGeom>
          <a:noFill/>
        </p:spPr>
        <p:txBody>
          <a:bodyPr wrap="square" rtlCol="0">
            <a:spAutoFit/>
          </a:bodyPr>
          <a:lstStyle/>
          <a:p>
            <a:r>
              <a:rPr lang="ar-MA" sz="8000" b="1" dirty="0">
                <a:solidFill>
                  <a:srgbClr val="C00000"/>
                </a:solidFill>
              </a:rPr>
              <a:t>1</a:t>
            </a:r>
            <a:endParaRPr lang="fr-FR" sz="8000" b="1" dirty="0">
              <a:solidFill>
                <a:srgbClr val="C00000"/>
              </a:solidFill>
            </a:endParaRPr>
          </a:p>
        </p:txBody>
      </p:sp>
      <p:sp>
        <p:nvSpPr>
          <p:cNvPr id="9" name="ZoneTexte 8">
            <a:extLst>
              <a:ext uri="{FF2B5EF4-FFF2-40B4-BE49-F238E27FC236}">
                <a16:creationId xmlns:a16="http://schemas.microsoft.com/office/drawing/2014/main" id="{89216C28-FE6F-4ADF-FB0A-767859D552A8}"/>
              </a:ext>
            </a:extLst>
          </p:cNvPr>
          <p:cNvSpPr txBox="1"/>
          <p:nvPr/>
        </p:nvSpPr>
        <p:spPr>
          <a:xfrm>
            <a:off x="5236628" y="4991100"/>
            <a:ext cx="1011772" cy="1323439"/>
          </a:xfrm>
          <a:prstGeom prst="rect">
            <a:avLst/>
          </a:prstGeom>
          <a:noFill/>
        </p:spPr>
        <p:txBody>
          <a:bodyPr wrap="square" rtlCol="0">
            <a:spAutoFit/>
          </a:bodyPr>
          <a:lstStyle/>
          <a:p>
            <a:r>
              <a:rPr lang="ar-MA" sz="8000" b="1" dirty="0"/>
              <a:t>2</a:t>
            </a:r>
            <a:endParaRPr lang="fr-FR" sz="8000" b="1" dirty="0"/>
          </a:p>
        </p:txBody>
      </p:sp>
      <p:sp>
        <p:nvSpPr>
          <p:cNvPr id="11" name="ZoneTexte 10">
            <a:extLst>
              <a:ext uri="{FF2B5EF4-FFF2-40B4-BE49-F238E27FC236}">
                <a16:creationId xmlns:a16="http://schemas.microsoft.com/office/drawing/2014/main" id="{B310FEE2-7FAE-D14D-4292-B4882D0727B5}"/>
              </a:ext>
            </a:extLst>
          </p:cNvPr>
          <p:cNvSpPr txBox="1"/>
          <p:nvPr/>
        </p:nvSpPr>
        <p:spPr>
          <a:xfrm>
            <a:off x="6066809" y="7682983"/>
            <a:ext cx="1011772" cy="1323439"/>
          </a:xfrm>
          <a:prstGeom prst="rect">
            <a:avLst/>
          </a:prstGeom>
          <a:noFill/>
          <a:ln>
            <a:solidFill>
              <a:schemeClr val="bg1"/>
            </a:solidFill>
          </a:ln>
        </p:spPr>
        <p:txBody>
          <a:bodyPr wrap="square" rtlCol="0">
            <a:spAutoFit/>
          </a:bodyPr>
          <a:lstStyle/>
          <a:p>
            <a:r>
              <a:rPr lang="ar-MA" sz="8000" b="1" dirty="0">
                <a:solidFill>
                  <a:srgbClr val="C00000"/>
                </a:solidFill>
              </a:rPr>
              <a:t>1</a:t>
            </a:r>
            <a:endParaRPr lang="fr-FR" sz="8000" b="1" dirty="0">
              <a:solidFill>
                <a:srgbClr val="C00000"/>
              </a:solidFill>
            </a:endParaRPr>
          </a:p>
        </p:txBody>
      </p:sp>
      <p:cxnSp>
        <p:nvCxnSpPr>
          <p:cNvPr id="12" name="Connecteur droit 11">
            <a:extLst>
              <a:ext uri="{FF2B5EF4-FFF2-40B4-BE49-F238E27FC236}">
                <a16:creationId xmlns:a16="http://schemas.microsoft.com/office/drawing/2014/main" id="{A41A5947-454A-C576-A767-82A15F477003}"/>
              </a:ext>
            </a:extLst>
          </p:cNvPr>
          <p:cNvCxnSpPr>
            <a:cxnSpLocks/>
          </p:cNvCxnSpPr>
          <p:nvPr/>
        </p:nvCxnSpPr>
        <p:spPr>
          <a:xfrm flipH="1">
            <a:off x="4343400" y="7506504"/>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CE3E704A-AD54-EE12-C367-43418A687B55}"/>
              </a:ext>
            </a:extLst>
          </p:cNvPr>
          <p:cNvSpPr txBox="1"/>
          <p:nvPr/>
        </p:nvSpPr>
        <p:spPr>
          <a:xfrm>
            <a:off x="5236628" y="6149393"/>
            <a:ext cx="1011772" cy="1323439"/>
          </a:xfrm>
          <a:prstGeom prst="rect">
            <a:avLst/>
          </a:prstGeom>
          <a:noFill/>
        </p:spPr>
        <p:txBody>
          <a:bodyPr wrap="square" rtlCol="0">
            <a:spAutoFit/>
          </a:bodyPr>
          <a:lstStyle/>
          <a:p>
            <a:r>
              <a:rPr lang="ar-MA" sz="8000" b="1" dirty="0"/>
              <a:t>1</a:t>
            </a:r>
            <a:endParaRPr lang="fr-FR" sz="8000" b="1" dirty="0"/>
          </a:p>
        </p:txBody>
      </p:sp>
      <p:sp>
        <p:nvSpPr>
          <p:cNvPr id="18" name="ZoneTexte 17">
            <a:extLst>
              <a:ext uri="{FF2B5EF4-FFF2-40B4-BE49-F238E27FC236}">
                <a16:creationId xmlns:a16="http://schemas.microsoft.com/office/drawing/2014/main" id="{0727C391-A16D-9624-B14A-7BD86D4062B6}"/>
              </a:ext>
            </a:extLst>
          </p:cNvPr>
          <p:cNvSpPr txBox="1"/>
          <p:nvPr/>
        </p:nvSpPr>
        <p:spPr>
          <a:xfrm>
            <a:off x="7754774" y="4552433"/>
            <a:ext cx="834654" cy="646331"/>
          </a:xfrm>
          <a:prstGeom prst="rect">
            <a:avLst/>
          </a:prstGeom>
          <a:noFill/>
        </p:spPr>
        <p:txBody>
          <a:bodyPr wrap="square" rtlCol="0">
            <a:spAutoFit/>
          </a:bodyPr>
          <a:lstStyle/>
          <a:p>
            <a:r>
              <a:rPr lang="ar-MA" sz="3600" b="1" dirty="0">
                <a:solidFill>
                  <a:srgbClr val="00B050"/>
                </a:solidFill>
              </a:rPr>
              <a:t>16</a:t>
            </a:r>
            <a:endParaRPr lang="fr-FR" sz="2400" b="1" dirty="0">
              <a:solidFill>
                <a:srgbClr val="00B050"/>
              </a:solidFill>
            </a:endParaRPr>
          </a:p>
        </p:txBody>
      </p:sp>
      <p:sp>
        <p:nvSpPr>
          <p:cNvPr id="20" name="ZoneTexte 19">
            <a:extLst>
              <a:ext uri="{FF2B5EF4-FFF2-40B4-BE49-F238E27FC236}">
                <a16:creationId xmlns:a16="http://schemas.microsoft.com/office/drawing/2014/main" id="{C0FC33B2-ED2A-F9B3-6C38-F6C9003FB7C3}"/>
              </a:ext>
            </a:extLst>
          </p:cNvPr>
          <p:cNvSpPr txBox="1"/>
          <p:nvPr/>
        </p:nvSpPr>
        <p:spPr>
          <a:xfrm>
            <a:off x="7700202" y="5001964"/>
            <a:ext cx="1011772" cy="1323439"/>
          </a:xfrm>
          <a:prstGeom prst="rect">
            <a:avLst/>
          </a:prstGeom>
          <a:noFill/>
        </p:spPr>
        <p:txBody>
          <a:bodyPr wrap="square" rtlCol="0">
            <a:spAutoFit/>
          </a:bodyPr>
          <a:lstStyle/>
          <a:p>
            <a:r>
              <a:rPr lang="ar-MA" sz="8000" b="1" dirty="0"/>
              <a:t>6</a:t>
            </a:r>
            <a:endParaRPr lang="fr-FR" sz="8000" b="1" dirty="0"/>
          </a:p>
        </p:txBody>
      </p:sp>
      <p:sp>
        <p:nvSpPr>
          <p:cNvPr id="26" name="ZoneTexte 25">
            <a:extLst>
              <a:ext uri="{FF2B5EF4-FFF2-40B4-BE49-F238E27FC236}">
                <a16:creationId xmlns:a16="http://schemas.microsoft.com/office/drawing/2014/main" id="{9E6B1B2B-2261-EC05-340E-15836190AC62}"/>
              </a:ext>
            </a:extLst>
          </p:cNvPr>
          <p:cNvSpPr txBox="1"/>
          <p:nvPr/>
        </p:nvSpPr>
        <p:spPr>
          <a:xfrm>
            <a:off x="6913028" y="5001964"/>
            <a:ext cx="1011772" cy="1323439"/>
          </a:xfrm>
          <a:prstGeom prst="rect">
            <a:avLst/>
          </a:prstGeom>
          <a:noFill/>
        </p:spPr>
        <p:txBody>
          <a:bodyPr wrap="square" rtlCol="0">
            <a:spAutoFit/>
          </a:bodyPr>
          <a:lstStyle/>
          <a:p>
            <a:r>
              <a:rPr lang="ar-MA" sz="8000" b="1" dirty="0"/>
              <a:t>5</a:t>
            </a:r>
            <a:endParaRPr lang="fr-FR" sz="8000" b="1" dirty="0"/>
          </a:p>
        </p:txBody>
      </p:sp>
      <p:sp>
        <p:nvSpPr>
          <p:cNvPr id="28" name="ZoneTexte 27">
            <a:extLst>
              <a:ext uri="{FF2B5EF4-FFF2-40B4-BE49-F238E27FC236}">
                <a16:creationId xmlns:a16="http://schemas.microsoft.com/office/drawing/2014/main" id="{8563619A-C4F8-2750-EB26-27AEF94F2FCE}"/>
              </a:ext>
            </a:extLst>
          </p:cNvPr>
          <p:cNvSpPr txBox="1"/>
          <p:nvPr/>
        </p:nvSpPr>
        <p:spPr>
          <a:xfrm>
            <a:off x="7700202" y="6141496"/>
            <a:ext cx="1011772" cy="1323439"/>
          </a:xfrm>
          <a:prstGeom prst="rect">
            <a:avLst/>
          </a:prstGeom>
          <a:noFill/>
        </p:spPr>
        <p:txBody>
          <a:bodyPr wrap="square" rtlCol="0">
            <a:spAutoFit/>
          </a:bodyPr>
          <a:lstStyle/>
          <a:p>
            <a:r>
              <a:rPr lang="ar-MA" sz="8000" b="1" dirty="0"/>
              <a:t>8</a:t>
            </a:r>
            <a:endParaRPr lang="fr-FR" sz="8000" b="1" dirty="0"/>
          </a:p>
        </p:txBody>
      </p:sp>
      <p:sp>
        <p:nvSpPr>
          <p:cNvPr id="29" name="ZoneTexte 28">
            <a:extLst>
              <a:ext uri="{FF2B5EF4-FFF2-40B4-BE49-F238E27FC236}">
                <a16:creationId xmlns:a16="http://schemas.microsoft.com/office/drawing/2014/main" id="{50E6F5C5-E68D-05F8-3E0E-2DCD0527903B}"/>
              </a:ext>
            </a:extLst>
          </p:cNvPr>
          <p:cNvSpPr txBox="1"/>
          <p:nvPr/>
        </p:nvSpPr>
        <p:spPr>
          <a:xfrm>
            <a:off x="6913028" y="6141496"/>
            <a:ext cx="1011772" cy="1323439"/>
          </a:xfrm>
          <a:prstGeom prst="rect">
            <a:avLst/>
          </a:prstGeom>
          <a:noFill/>
        </p:spPr>
        <p:txBody>
          <a:bodyPr wrap="square" rtlCol="0">
            <a:spAutoFit/>
          </a:bodyPr>
          <a:lstStyle/>
          <a:p>
            <a:r>
              <a:rPr lang="ar-MA" sz="8000" b="1" dirty="0"/>
              <a:t>2</a:t>
            </a:r>
            <a:endParaRPr lang="fr-FR" sz="8000" b="1" dirty="0"/>
          </a:p>
        </p:txBody>
      </p:sp>
      <p:sp>
        <p:nvSpPr>
          <p:cNvPr id="30" name="ZoneTexte 29">
            <a:extLst>
              <a:ext uri="{FF2B5EF4-FFF2-40B4-BE49-F238E27FC236}">
                <a16:creationId xmlns:a16="http://schemas.microsoft.com/office/drawing/2014/main" id="{86D60D80-4140-AA39-7F82-5FAA3C317553}"/>
              </a:ext>
            </a:extLst>
          </p:cNvPr>
          <p:cNvSpPr txBox="1"/>
          <p:nvPr/>
        </p:nvSpPr>
        <p:spPr>
          <a:xfrm>
            <a:off x="7747553" y="7701579"/>
            <a:ext cx="1011772" cy="1323439"/>
          </a:xfrm>
          <a:prstGeom prst="rect">
            <a:avLst/>
          </a:prstGeom>
          <a:noFill/>
        </p:spPr>
        <p:txBody>
          <a:bodyPr wrap="square" rtlCol="0">
            <a:spAutoFit/>
          </a:bodyPr>
          <a:lstStyle/>
          <a:p>
            <a:r>
              <a:rPr lang="ar-MA" sz="8000" b="1" dirty="0">
                <a:solidFill>
                  <a:srgbClr val="C00000"/>
                </a:solidFill>
              </a:rPr>
              <a:t>8</a:t>
            </a:r>
            <a:endParaRPr lang="fr-FR" sz="8000" b="1" dirty="0">
              <a:solidFill>
                <a:srgbClr val="C00000"/>
              </a:solidFill>
            </a:endParaRPr>
          </a:p>
        </p:txBody>
      </p:sp>
      <p:sp>
        <p:nvSpPr>
          <p:cNvPr id="31" name="ZoneTexte 30">
            <a:extLst>
              <a:ext uri="{FF2B5EF4-FFF2-40B4-BE49-F238E27FC236}">
                <a16:creationId xmlns:a16="http://schemas.microsoft.com/office/drawing/2014/main" id="{6A29C99E-8C57-298E-F468-D7723BB40C29}"/>
              </a:ext>
            </a:extLst>
          </p:cNvPr>
          <p:cNvSpPr txBox="1"/>
          <p:nvPr/>
        </p:nvSpPr>
        <p:spPr>
          <a:xfrm>
            <a:off x="6913028" y="7701579"/>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32" name="ZoneTexte 31">
            <a:extLst>
              <a:ext uri="{FF2B5EF4-FFF2-40B4-BE49-F238E27FC236}">
                <a16:creationId xmlns:a16="http://schemas.microsoft.com/office/drawing/2014/main" id="{EAC4EA6F-C49E-7E43-2761-4EB862867A0C}"/>
              </a:ext>
            </a:extLst>
          </p:cNvPr>
          <p:cNvSpPr txBox="1"/>
          <p:nvPr/>
        </p:nvSpPr>
        <p:spPr>
          <a:xfrm>
            <a:off x="6743522" y="53793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3" name="ZoneTexte 32">
            <a:extLst>
              <a:ext uri="{FF2B5EF4-FFF2-40B4-BE49-F238E27FC236}">
                <a16:creationId xmlns:a16="http://schemas.microsoft.com/office/drawing/2014/main" id="{462153E6-63A2-4B90-85AD-10CDC23522CF}"/>
              </a:ext>
            </a:extLst>
          </p:cNvPr>
          <p:cNvSpPr txBox="1"/>
          <p:nvPr/>
        </p:nvSpPr>
        <p:spPr>
          <a:xfrm>
            <a:off x="6705600" y="6523107"/>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4" name="ZoneTexte 33">
            <a:extLst>
              <a:ext uri="{FF2B5EF4-FFF2-40B4-BE49-F238E27FC236}">
                <a16:creationId xmlns:a16="http://schemas.microsoft.com/office/drawing/2014/main" id="{7F0C5B3F-073F-A12C-E0E0-A673D08EF127}"/>
              </a:ext>
            </a:extLst>
          </p:cNvPr>
          <p:cNvSpPr txBox="1"/>
          <p:nvPr/>
        </p:nvSpPr>
        <p:spPr>
          <a:xfrm>
            <a:off x="6629400" y="8039904"/>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5" name="ZoneTexte 34">
            <a:extLst>
              <a:ext uri="{FF2B5EF4-FFF2-40B4-BE49-F238E27FC236}">
                <a16:creationId xmlns:a16="http://schemas.microsoft.com/office/drawing/2014/main" id="{8154AFAC-9149-47B1-DFFB-A6BD038E1F61}"/>
              </a:ext>
            </a:extLst>
          </p:cNvPr>
          <p:cNvSpPr txBox="1"/>
          <p:nvPr/>
        </p:nvSpPr>
        <p:spPr>
          <a:xfrm>
            <a:off x="7037390" y="4576017"/>
            <a:ext cx="600036" cy="646331"/>
          </a:xfrm>
          <a:prstGeom prst="rect">
            <a:avLst/>
          </a:prstGeom>
          <a:noFill/>
        </p:spPr>
        <p:txBody>
          <a:bodyPr wrap="square" rtlCol="0">
            <a:spAutoFit/>
          </a:bodyPr>
          <a:lstStyle/>
          <a:p>
            <a:r>
              <a:rPr lang="ar-MA" sz="3600" b="1" dirty="0">
                <a:solidFill>
                  <a:srgbClr val="00B050"/>
                </a:solidFill>
              </a:rPr>
              <a:t>4</a:t>
            </a:r>
            <a:endParaRPr lang="fr-FR" sz="2400" b="1" dirty="0">
              <a:solidFill>
                <a:srgbClr val="00B050"/>
              </a:solidFill>
            </a:endParaRPr>
          </a:p>
        </p:txBody>
      </p:sp>
      <p:cxnSp>
        <p:nvCxnSpPr>
          <p:cNvPr id="36" name="Connecteur droit 35">
            <a:extLst>
              <a:ext uri="{FF2B5EF4-FFF2-40B4-BE49-F238E27FC236}">
                <a16:creationId xmlns:a16="http://schemas.microsoft.com/office/drawing/2014/main" id="{D449C054-F28C-8F4E-E162-487B086A206C}"/>
              </a:ext>
            </a:extLst>
          </p:cNvPr>
          <p:cNvCxnSpPr>
            <a:cxnSpLocks/>
          </p:cNvCxnSpPr>
          <p:nvPr/>
        </p:nvCxnSpPr>
        <p:spPr>
          <a:xfrm flipH="1">
            <a:off x="7656590" y="5379303"/>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664B6503-5FB4-D541-BFD7-2E1DA5B127D5}"/>
              </a:ext>
            </a:extLst>
          </p:cNvPr>
          <p:cNvCxnSpPr>
            <a:cxnSpLocks/>
          </p:cNvCxnSpPr>
          <p:nvPr/>
        </p:nvCxnSpPr>
        <p:spPr>
          <a:xfrm flipH="1">
            <a:off x="6955590" y="5267818"/>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Signe Moins 38">
            <a:extLst>
              <a:ext uri="{FF2B5EF4-FFF2-40B4-BE49-F238E27FC236}">
                <a16:creationId xmlns:a16="http://schemas.microsoft.com/office/drawing/2014/main" id="{46A69047-7807-64BC-DF20-61C20589DC07}"/>
              </a:ext>
            </a:extLst>
          </p:cNvPr>
          <p:cNvSpPr/>
          <p:nvPr/>
        </p:nvSpPr>
        <p:spPr>
          <a:xfrm>
            <a:off x="3831517" y="5996122"/>
            <a:ext cx="616121" cy="609600"/>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52570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D7A05-FAB4-FCA8-D58D-7C5B191110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B0DFDD5-E3E8-E042-A42A-A85A43F624E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A84E2A1-5C05-2C80-717D-5C810A2EA0A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C02B98-0141-3214-CEE4-74F472E066A5}"/>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B1E2565F-C91F-DA60-FA11-7F93F1C736F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99B1B59-5304-5C9D-26F4-07900C79797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ZoneTexte 12">
            <a:extLst>
              <a:ext uri="{FF2B5EF4-FFF2-40B4-BE49-F238E27FC236}">
                <a16:creationId xmlns:a16="http://schemas.microsoft.com/office/drawing/2014/main" id="{E2A1B8B6-8BC3-9F9B-30A0-E4C426161DD4}"/>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الآن دوركم، ضعوا وأنجزوا العملية التالية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descr="Une image contenant capture d’écran, Rectangle, cadre photo, art&#10;&#10;Le contenu généré par l’IA peut être incorrect.">
            <a:extLst>
              <a:ext uri="{FF2B5EF4-FFF2-40B4-BE49-F238E27FC236}">
                <a16:creationId xmlns:a16="http://schemas.microsoft.com/office/drawing/2014/main" id="{A7C9674D-E6A7-DC98-E424-8494A861D815}"/>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2514600" y="3916627"/>
            <a:ext cx="8624738" cy="4528499"/>
          </a:xfrm>
          <a:prstGeom prst="rect">
            <a:avLst/>
          </a:prstGeom>
        </p:spPr>
      </p:pic>
      <p:sp>
        <p:nvSpPr>
          <p:cNvPr id="16" name="ZoneTexte 15">
            <a:extLst>
              <a:ext uri="{FF2B5EF4-FFF2-40B4-BE49-F238E27FC236}">
                <a16:creationId xmlns:a16="http://schemas.microsoft.com/office/drawing/2014/main" id="{C141C597-8AC7-6F8E-7645-FB593016227A}"/>
              </a:ext>
            </a:extLst>
          </p:cNvPr>
          <p:cNvSpPr txBox="1"/>
          <p:nvPr/>
        </p:nvSpPr>
        <p:spPr>
          <a:xfrm>
            <a:off x="3543299" y="5249852"/>
            <a:ext cx="6629400" cy="1862048"/>
          </a:xfrm>
          <a:prstGeom prst="rect">
            <a:avLst/>
          </a:prstGeom>
          <a:noFill/>
        </p:spPr>
        <p:txBody>
          <a:bodyPr wrap="square" rtlCol="0">
            <a:spAutoFit/>
          </a:bodyPr>
          <a:lstStyle/>
          <a:p>
            <a:r>
              <a:rPr lang="fr-FR" sz="11500" dirty="0">
                <a:solidFill>
                  <a:schemeClr val="bg1"/>
                </a:solidFill>
                <a:latin typeface="Microsoft Uighur" panose="02000000000000000000" pitchFamily="2" charset="-78"/>
                <a:cs typeface="Microsoft Uighur" panose="02000000000000000000" pitchFamily="2" charset="-78"/>
              </a:rPr>
              <a:t>247,83 </a:t>
            </a:r>
            <a:r>
              <a:rPr lang="ar-MA" sz="11500" dirty="0">
                <a:solidFill>
                  <a:schemeClr val="bg1"/>
                </a:solidFill>
                <a:latin typeface="Microsoft Uighur" panose="02000000000000000000" pitchFamily="2" charset="-78"/>
                <a:cs typeface="Microsoft Uighur" panose="02000000000000000000" pitchFamily="2" charset="-78"/>
              </a:rPr>
              <a:t>-</a:t>
            </a:r>
            <a:r>
              <a:rPr lang="fr-FR" sz="11500" dirty="0">
                <a:solidFill>
                  <a:schemeClr val="bg1"/>
                </a:solidFill>
                <a:latin typeface="Microsoft Uighur" panose="02000000000000000000" pitchFamily="2" charset="-78"/>
                <a:cs typeface="Microsoft Uighur" panose="02000000000000000000" pitchFamily="2" charset="-78"/>
              </a:rPr>
              <a:t> 195,49</a:t>
            </a:r>
            <a:endParaRPr lang="fr-FR" sz="11500" dirty="0">
              <a:solidFill>
                <a:schemeClr val="bg1"/>
              </a:solidFill>
            </a:endParaRPr>
          </a:p>
        </p:txBody>
      </p:sp>
      <p:pic>
        <p:nvPicPr>
          <p:cNvPr id="21" name="Image 20" descr="Une image contenant Rectangle, capture d’écran, vert, carré&#10;&#10;Le contenu généré par l’IA peut être incorrect.">
            <a:extLst>
              <a:ext uri="{FF2B5EF4-FFF2-40B4-BE49-F238E27FC236}">
                <a16:creationId xmlns:a16="http://schemas.microsoft.com/office/drawing/2014/main" id="{2F3E6FBB-8513-0CED-06D7-B5EBE47BEF33}"/>
              </a:ext>
            </a:extLst>
          </p:cNvPr>
          <p:cNvPicPr>
            <a:picLocks noChangeAspect="1"/>
          </p:cNvPicPr>
          <p:nvPr/>
        </p:nvPicPr>
        <p:blipFill>
          <a:blip r:embed="rId5"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318474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3442-EDCE-428C-9B7A-602C0FCCFE1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E2814D9-0B4F-F815-6983-9DA75888329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79748BB-BF0C-EFB1-EC99-9EF4A0DA8060}"/>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0196F3B-D2C1-80B4-DF51-9DA808BE6649}"/>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672EC93-D1A4-8F07-9D22-BD01CEECBDB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1848A3-1789-E5BB-3BA1-1F341E7ED25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E790CA6-8437-CB4B-6A3F-1D05F71F26F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B8DD066A-E110-EC98-0983-B2F013515176}"/>
              </a:ext>
            </a:extLst>
          </p:cNvPr>
          <p:cNvSpPr txBox="1"/>
          <p:nvPr/>
        </p:nvSpPr>
        <p:spPr>
          <a:xfrm>
            <a:off x="6149696" y="5219700"/>
            <a:ext cx="1011772" cy="1323439"/>
          </a:xfrm>
          <a:prstGeom prst="rect">
            <a:avLst/>
          </a:prstGeom>
          <a:noFill/>
        </p:spPr>
        <p:txBody>
          <a:bodyPr wrap="square" rtlCol="0">
            <a:spAutoFit/>
          </a:bodyPr>
          <a:lstStyle/>
          <a:p>
            <a:r>
              <a:rPr lang="ar-MA" sz="8000" b="1" dirty="0"/>
              <a:t>7</a:t>
            </a:r>
            <a:endParaRPr lang="fr-FR" sz="8000" b="1" dirty="0"/>
          </a:p>
        </p:txBody>
      </p:sp>
      <p:sp>
        <p:nvSpPr>
          <p:cNvPr id="6" name="ZoneTexte 5">
            <a:extLst>
              <a:ext uri="{FF2B5EF4-FFF2-40B4-BE49-F238E27FC236}">
                <a16:creationId xmlns:a16="http://schemas.microsoft.com/office/drawing/2014/main" id="{96628E0E-5265-803F-28E9-7012EF56ADD1}"/>
              </a:ext>
            </a:extLst>
          </p:cNvPr>
          <p:cNvSpPr txBox="1"/>
          <p:nvPr/>
        </p:nvSpPr>
        <p:spPr>
          <a:xfrm>
            <a:off x="6151028" y="6380960"/>
            <a:ext cx="1011772" cy="1323439"/>
          </a:xfrm>
          <a:prstGeom prst="rect">
            <a:avLst/>
          </a:prstGeom>
          <a:noFill/>
        </p:spPr>
        <p:txBody>
          <a:bodyPr wrap="square" rtlCol="0">
            <a:spAutoFit/>
          </a:bodyPr>
          <a:lstStyle/>
          <a:p>
            <a:r>
              <a:rPr lang="ar-MA" sz="8000" b="1" dirty="0"/>
              <a:t>5</a:t>
            </a:r>
            <a:endParaRPr lang="fr-FR" sz="8000" b="1" dirty="0"/>
          </a:p>
        </p:txBody>
      </p:sp>
      <p:sp>
        <p:nvSpPr>
          <p:cNvPr id="7" name="ZoneTexte 6">
            <a:extLst>
              <a:ext uri="{FF2B5EF4-FFF2-40B4-BE49-F238E27FC236}">
                <a16:creationId xmlns:a16="http://schemas.microsoft.com/office/drawing/2014/main" id="{F2DB6F62-7ABB-5B33-6C8E-551644721646}"/>
              </a:ext>
            </a:extLst>
          </p:cNvPr>
          <p:cNvSpPr txBox="1"/>
          <p:nvPr/>
        </p:nvSpPr>
        <p:spPr>
          <a:xfrm>
            <a:off x="5221550" y="7930179"/>
            <a:ext cx="1011772" cy="1323439"/>
          </a:xfrm>
          <a:prstGeom prst="rect">
            <a:avLst/>
          </a:prstGeom>
          <a:noFill/>
        </p:spPr>
        <p:txBody>
          <a:bodyPr wrap="square" rtlCol="0">
            <a:spAutoFit/>
          </a:bodyPr>
          <a:lstStyle/>
          <a:p>
            <a:r>
              <a:rPr lang="ar-MA" sz="8000" b="1" dirty="0">
                <a:solidFill>
                  <a:srgbClr val="C00000"/>
                </a:solidFill>
              </a:rPr>
              <a:t>5</a:t>
            </a:r>
            <a:endParaRPr lang="fr-FR" sz="8000" b="1" dirty="0">
              <a:solidFill>
                <a:srgbClr val="C00000"/>
              </a:solidFill>
            </a:endParaRPr>
          </a:p>
        </p:txBody>
      </p:sp>
      <p:sp>
        <p:nvSpPr>
          <p:cNvPr id="9" name="ZoneTexte 8">
            <a:extLst>
              <a:ext uri="{FF2B5EF4-FFF2-40B4-BE49-F238E27FC236}">
                <a16:creationId xmlns:a16="http://schemas.microsoft.com/office/drawing/2014/main" id="{8AFD46AA-949B-1C61-75F0-1F7A47FECF66}"/>
              </a:ext>
            </a:extLst>
          </p:cNvPr>
          <p:cNvSpPr txBox="1"/>
          <p:nvPr/>
        </p:nvSpPr>
        <p:spPr>
          <a:xfrm>
            <a:off x="5236628" y="5219700"/>
            <a:ext cx="1011772" cy="1323439"/>
          </a:xfrm>
          <a:prstGeom prst="rect">
            <a:avLst/>
          </a:prstGeom>
          <a:noFill/>
        </p:spPr>
        <p:txBody>
          <a:bodyPr wrap="square" rtlCol="0">
            <a:spAutoFit/>
          </a:bodyPr>
          <a:lstStyle/>
          <a:p>
            <a:r>
              <a:rPr lang="ar-MA" sz="8000" b="1" dirty="0"/>
              <a:t>4</a:t>
            </a:r>
            <a:endParaRPr lang="fr-FR" sz="8000" b="1" dirty="0"/>
          </a:p>
        </p:txBody>
      </p:sp>
      <p:sp>
        <p:nvSpPr>
          <p:cNvPr id="11" name="ZoneTexte 10">
            <a:extLst>
              <a:ext uri="{FF2B5EF4-FFF2-40B4-BE49-F238E27FC236}">
                <a16:creationId xmlns:a16="http://schemas.microsoft.com/office/drawing/2014/main" id="{9CE07954-9EC4-8702-FD00-53AF7AFBD0A6}"/>
              </a:ext>
            </a:extLst>
          </p:cNvPr>
          <p:cNvSpPr txBox="1"/>
          <p:nvPr/>
        </p:nvSpPr>
        <p:spPr>
          <a:xfrm>
            <a:off x="6074828" y="7934861"/>
            <a:ext cx="1011772" cy="1323439"/>
          </a:xfrm>
          <a:prstGeom prst="rect">
            <a:avLst/>
          </a:prstGeom>
          <a:noFill/>
          <a:ln>
            <a:solidFill>
              <a:schemeClr val="bg1"/>
            </a:solidFill>
          </a:ln>
        </p:spPr>
        <p:txBody>
          <a:bodyPr wrap="square" rtlCol="0">
            <a:spAutoFit/>
          </a:bodyPr>
          <a:lstStyle/>
          <a:p>
            <a:r>
              <a:rPr lang="ar-MA" sz="8000" b="1" dirty="0">
                <a:solidFill>
                  <a:srgbClr val="C00000"/>
                </a:solidFill>
              </a:rPr>
              <a:t>2</a:t>
            </a:r>
            <a:endParaRPr lang="fr-FR" sz="8000" b="1" dirty="0">
              <a:solidFill>
                <a:srgbClr val="C00000"/>
              </a:solidFill>
            </a:endParaRPr>
          </a:p>
        </p:txBody>
      </p:sp>
      <p:cxnSp>
        <p:nvCxnSpPr>
          <p:cNvPr id="12" name="Connecteur droit 11">
            <a:extLst>
              <a:ext uri="{FF2B5EF4-FFF2-40B4-BE49-F238E27FC236}">
                <a16:creationId xmlns:a16="http://schemas.microsoft.com/office/drawing/2014/main" id="{31E1EFA8-B45B-7953-A76B-A86322E4C250}"/>
              </a:ext>
            </a:extLst>
          </p:cNvPr>
          <p:cNvCxnSpPr>
            <a:cxnSpLocks/>
          </p:cNvCxnSpPr>
          <p:nvPr/>
        </p:nvCxnSpPr>
        <p:spPr>
          <a:xfrm flipH="1">
            <a:off x="4343400" y="7735104"/>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5260495E-1C5D-90D9-AD43-D7CB16CD183D}"/>
              </a:ext>
            </a:extLst>
          </p:cNvPr>
          <p:cNvSpPr txBox="1"/>
          <p:nvPr/>
        </p:nvSpPr>
        <p:spPr>
          <a:xfrm>
            <a:off x="5236628" y="6377993"/>
            <a:ext cx="1011772" cy="1323439"/>
          </a:xfrm>
          <a:prstGeom prst="rect">
            <a:avLst/>
          </a:prstGeom>
          <a:noFill/>
        </p:spPr>
        <p:txBody>
          <a:bodyPr wrap="square" rtlCol="0">
            <a:spAutoFit/>
          </a:bodyPr>
          <a:lstStyle/>
          <a:p>
            <a:r>
              <a:rPr lang="ar-MA" sz="8000" b="1" dirty="0"/>
              <a:t>9</a:t>
            </a:r>
            <a:endParaRPr lang="fr-FR" sz="8000" b="1" dirty="0"/>
          </a:p>
        </p:txBody>
      </p:sp>
      <p:sp>
        <p:nvSpPr>
          <p:cNvPr id="18" name="ZoneTexte 17">
            <a:extLst>
              <a:ext uri="{FF2B5EF4-FFF2-40B4-BE49-F238E27FC236}">
                <a16:creationId xmlns:a16="http://schemas.microsoft.com/office/drawing/2014/main" id="{BA170872-EF96-000A-D39E-21F6A42EE1A2}"/>
              </a:ext>
            </a:extLst>
          </p:cNvPr>
          <p:cNvSpPr txBox="1"/>
          <p:nvPr/>
        </p:nvSpPr>
        <p:spPr>
          <a:xfrm>
            <a:off x="7819041" y="4851699"/>
            <a:ext cx="777128" cy="646331"/>
          </a:xfrm>
          <a:prstGeom prst="rect">
            <a:avLst/>
          </a:prstGeom>
          <a:noFill/>
        </p:spPr>
        <p:txBody>
          <a:bodyPr wrap="square" rtlCol="0">
            <a:spAutoFit/>
          </a:bodyPr>
          <a:lstStyle/>
          <a:p>
            <a:r>
              <a:rPr lang="ar-MA" sz="3600" b="1" dirty="0">
                <a:solidFill>
                  <a:srgbClr val="00B050"/>
                </a:solidFill>
              </a:rPr>
              <a:t>13</a:t>
            </a:r>
            <a:endParaRPr lang="fr-FR" sz="2400" b="1" dirty="0">
              <a:solidFill>
                <a:srgbClr val="00B050"/>
              </a:solidFill>
            </a:endParaRPr>
          </a:p>
        </p:txBody>
      </p:sp>
      <p:sp>
        <p:nvSpPr>
          <p:cNvPr id="20" name="ZoneTexte 19">
            <a:extLst>
              <a:ext uri="{FF2B5EF4-FFF2-40B4-BE49-F238E27FC236}">
                <a16:creationId xmlns:a16="http://schemas.microsoft.com/office/drawing/2014/main" id="{79F49C8A-D556-71F2-8B37-9063DCFC1665}"/>
              </a:ext>
            </a:extLst>
          </p:cNvPr>
          <p:cNvSpPr txBox="1"/>
          <p:nvPr/>
        </p:nvSpPr>
        <p:spPr>
          <a:xfrm>
            <a:off x="7700202" y="5230564"/>
            <a:ext cx="1011772" cy="1323439"/>
          </a:xfrm>
          <a:prstGeom prst="rect">
            <a:avLst/>
          </a:prstGeom>
          <a:noFill/>
        </p:spPr>
        <p:txBody>
          <a:bodyPr wrap="square" rtlCol="0">
            <a:spAutoFit/>
          </a:bodyPr>
          <a:lstStyle/>
          <a:p>
            <a:r>
              <a:rPr lang="ar-MA" sz="8000" b="1" dirty="0"/>
              <a:t>3</a:t>
            </a:r>
            <a:endParaRPr lang="fr-FR" sz="8000" b="1" dirty="0"/>
          </a:p>
        </p:txBody>
      </p:sp>
      <p:sp>
        <p:nvSpPr>
          <p:cNvPr id="26" name="ZoneTexte 25">
            <a:extLst>
              <a:ext uri="{FF2B5EF4-FFF2-40B4-BE49-F238E27FC236}">
                <a16:creationId xmlns:a16="http://schemas.microsoft.com/office/drawing/2014/main" id="{CC1ABCE3-EF6A-82F4-AC60-C8CBD2D05A5A}"/>
              </a:ext>
            </a:extLst>
          </p:cNvPr>
          <p:cNvSpPr txBox="1"/>
          <p:nvPr/>
        </p:nvSpPr>
        <p:spPr>
          <a:xfrm>
            <a:off x="6913028" y="5230564"/>
            <a:ext cx="1011772" cy="1323439"/>
          </a:xfrm>
          <a:prstGeom prst="rect">
            <a:avLst/>
          </a:prstGeom>
          <a:noFill/>
        </p:spPr>
        <p:txBody>
          <a:bodyPr wrap="square" rtlCol="0">
            <a:spAutoFit/>
          </a:bodyPr>
          <a:lstStyle/>
          <a:p>
            <a:r>
              <a:rPr lang="ar-MA" sz="8000" b="1" dirty="0"/>
              <a:t>8</a:t>
            </a:r>
            <a:endParaRPr lang="fr-FR" sz="8000" b="1" dirty="0"/>
          </a:p>
        </p:txBody>
      </p:sp>
      <p:sp>
        <p:nvSpPr>
          <p:cNvPr id="28" name="ZoneTexte 27">
            <a:extLst>
              <a:ext uri="{FF2B5EF4-FFF2-40B4-BE49-F238E27FC236}">
                <a16:creationId xmlns:a16="http://schemas.microsoft.com/office/drawing/2014/main" id="{597A4934-47E5-4026-49C3-D23A10BE8218}"/>
              </a:ext>
            </a:extLst>
          </p:cNvPr>
          <p:cNvSpPr txBox="1"/>
          <p:nvPr/>
        </p:nvSpPr>
        <p:spPr>
          <a:xfrm>
            <a:off x="7700202" y="6370096"/>
            <a:ext cx="1011772" cy="1323439"/>
          </a:xfrm>
          <a:prstGeom prst="rect">
            <a:avLst/>
          </a:prstGeom>
          <a:noFill/>
        </p:spPr>
        <p:txBody>
          <a:bodyPr wrap="square" rtlCol="0">
            <a:spAutoFit/>
          </a:bodyPr>
          <a:lstStyle/>
          <a:p>
            <a:r>
              <a:rPr lang="ar-MA" sz="8000" b="1" dirty="0"/>
              <a:t>9</a:t>
            </a:r>
            <a:endParaRPr lang="fr-FR" sz="8000" b="1" dirty="0"/>
          </a:p>
        </p:txBody>
      </p:sp>
      <p:sp>
        <p:nvSpPr>
          <p:cNvPr id="29" name="ZoneTexte 28">
            <a:extLst>
              <a:ext uri="{FF2B5EF4-FFF2-40B4-BE49-F238E27FC236}">
                <a16:creationId xmlns:a16="http://schemas.microsoft.com/office/drawing/2014/main" id="{CF2DDF0E-9D4B-A5C4-D033-A637A7E3C16D}"/>
              </a:ext>
            </a:extLst>
          </p:cNvPr>
          <p:cNvSpPr txBox="1"/>
          <p:nvPr/>
        </p:nvSpPr>
        <p:spPr>
          <a:xfrm>
            <a:off x="6913028" y="6370096"/>
            <a:ext cx="1011772" cy="1323439"/>
          </a:xfrm>
          <a:prstGeom prst="rect">
            <a:avLst/>
          </a:prstGeom>
          <a:noFill/>
        </p:spPr>
        <p:txBody>
          <a:bodyPr wrap="square" rtlCol="0">
            <a:spAutoFit/>
          </a:bodyPr>
          <a:lstStyle/>
          <a:p>
            <a:r>
              <a:rPr lang="ar-MA" sz="8000" b="1" dirty="0"/>
              <a:t>4</a:t>
            </a:r>
            <a:endParaRPr lang="fr-FR" sz="8000" b="1" dirty="0"/>
          </a:p>
        </p:txBody>
      </p:sp>
      <p:sp>
        <p:nvSpPr>
          <p:cNvPr id="30" name="ZoneTexte 29">
            <a:extLst>
              <a:ext uri="{FF2B5EF4-FFF2-40B4-BE49-F238E27FC236}">
                <a16:creationId xmlns:a16="http://schemas.microsoft.com/office/drawing/2014/main" id="{31C55079-7FD7-925A-4B2E-7FE6526CB35B}"/>
              </a:ext>
            </a:extLst>
          </p:cNvPr>
          <p:cNvSpPr txBox="1"/>
          <p:nvPr/>
        </p:nvSpPr>
        <p:spPr>
          <a:xfrm>
            <a:off x="7747553" y="7930179"/>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31" name="ZoneTexte 30">
            <a:extLst>
              <a:ext uri="{FF2B5EF4-FFF2-40B4-BE49-F238E27FC236}">
                <a16:creationId xmlns:a16="http://schemas.microsoft.com/office/drawing/2014/main" id="{86C06543-B494-4800-894D-4E4B4A662143}"/>
              </a:ext>
            </a:extLst>
          </p:cNvPr>
          <p:cNvSpPr txBox="1"/>
          <p:nvPr/>
        </p:nvSpPr>
        <p:spPr>
          <a:xfrm>
            <a:off x="6913028" y="7930179"/>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32" name="ZoneTexte 31">
            <a:extLst>
              <a:ext uri="{FF2B5EF4-FFF2-40B4-BE49-F238E27FC236}">
                <a16:creationId xmlns:a16="http://schemas.microsoft.com/office/drawing/2014/main" id="{D4D26C43-9927-0C02-834A-45C1937141C8}"/>
              </a:ext>
            </a:extLst>
          </p:cNvPr>
          <p:cNvSpPr txBox="1"/>
          <p:nvPr/>
        </p:nvSpPr>
        <p:spPr>
          <a:xfrm>
            <a:off x="6743522" y="56079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3" name="ZoneTexte 32">
            <a:extLst>
              <a:ext uri="{FF2B5EF4-FFF2-40B4-BE49-F238E27FC236}">
                <a16:creationId xmlns:a16="http://schemas.microsoft.com/office/drawing/2014/main" id="{C6990AD1-F790-3D96-F7F6-FA96D92F56DE}"/>
              </a:ext>
            </a:extLst>
          </p:cNvPr>
          <p:cNvSpPr txBox="1"/>
          <p:nvPr/>
        </p:nvSpPr>
        <p:spPr>
          <a:xfrm>
            <a:off x="6705600" y="6751707"/>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4" name="ZoneTexte 33">
            <a:extLst>
              <a:ext uri="{FF2B5EF4-FFF2-40B4-BE49-F238E27FC236}">
                <a16:creationId xmlns:a16="http://schemas.microsoft.com/office/drawing/2014/main" id="{6D60BDB1-234B-19B6-16E0-C9FE10186D58}"/>
              </a:ext>
            </a:extLst>
          </p:cNvPr>
          <p:cNvSpPr txBox="1"/>
          <p:nvPr/>
        </p:nvSpPr>
        <p:spPr>
          <a:xfrm>
            <a:off x="6629400" y="8268504"/>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5" name="ZoneTexte 34">
            <a:extLst>
              <a:ext uri="{FF2B5EF4-FFF2-40B4-BE49-F238E27FC236}">
                <a16:creationId xmlns:a16="http://schemas.microsoft.com/office/drawing/2014/main" id="{17FEF655-E62B-1501-5D98-248FC5368E92}"/>
              </a:ext>
            </a:extLst>
          </p:cNvPr>
          <p:cNvSpPr txBox="1"/>
          <p:nvPr/>
        </p:nvSpPr>
        <p:spPr>
          <a:xfrm>
            <a:off x="6991498" y="4820334"/>
            <a:ext cx="600036" cy="646331"/>
          </a:xfrm>
          <a:prstGeom prst="rect">
            <a:avLst/>
          </a:prstGeom>
          <a:noFill/>
        </p:spPr>
        <p:txBody>
          <a:bodyPr wrap="square" rtlCol="0">
            <a:spAutoFit/>
          </a:bodyPr>
          <a:lstStyle/>
          <a:p>
            <a:r>
              <a:rPr lang="ar-MA" sz="3600" b="1" dirty="0">
                <a:solidFill>
                  <a:srgbClr val="00B050"/>
                </a:solidFill>
              </a:rPr>
              <a:t>7</a:t>
            </a:r>
            <a:endParaRPr lang="fr-FR" sz="2400" b="1" dirty="0">
              <a:solidFill>
                <a:srgbClr val="00B050"/>
              </a:solidFill>
            </a:endParaRPr>
          </a:p>
        </p:txBody>
      </p:sp>
      <p:pic>
        <p:nvPicPr>
          <p:cNvPr id="4" name="Image 3">
            <a:extLst>
              <a:ext uri="{FF2B5EF4-FFF2-40B4-BE49-F238E27FC236}">
                <a16:creationId xmlns:a16="http://schemas.microsoft.com/office/drawing/2014/main" id="{C6B4D014-EC28-213A-E611-5FC93DDF65A4}"/>
              </a:ext>
            </a:extLst>
          </p:cNvPr>
          <p:cNvPicPr>
            <a:picLocks noChangeAspect="1"/>
          </p:cNvPicPr>
          <p:nvPr/>
        </p:nvPicPr>
        <p:blipFill>
          <a:blip r:embed="rId4">
            <a:extLst>
              <a:ext uri="{28A0092B-C50C-407E-A947-70E740481C1C}">
                <a14:useLocalDpi xmlns:a14="http://schemas.microsoft.com/office/drawing/2010/main" val="0"/>
              </a:ext>
            </a:extLst>
          </a:blip>
          <a:srcRect t="5996" b="5996"/>
          <a:stretch/>
        </p:blipFill>
        <p:spPr>
          <a:xfrm>
            <a:off x="590932" y="998124"/>
            <a:ext cx="1295400" cy="818666"/>
          </a:xfrm>
          <a:prstGeom prst="rect">
            <a:avLst/>
          </a:prstGeom>
        </p:spPr>
      </p:pic>
      <p:sp>
        <p:nvSpPr>
          <p:cNvPr id="10" name="ZoneTexte 9">
            <a:extLst>
              <a:ext uri="{FF2B5EF4-FFF2-40B4-BE49-F238E27FC236}">
                <a16:creationId xmlns:a16="http://schemas.microsoft.com/office/drawing/2014/main" id="{CA62E511-F1D2-50D8-3F7D-BE9EFBDF1EC8}"/>
              </a:ext>
            </a:extLst>
          </p:cNvPr>
          <p:cNvSpPr txBox="1"/>
          <p:nvPr/>
        </p:nvSpPr>
        <p:spPr>
          <a:xfrm>
            <a:off x="4477594" y="5238296"/>
            <a:ext cx="1011772" cy="1323439"/>
          </a:xfrm>
          <a:prstGeom prst="rect">
            <a:avLst/>
          </a:prstGeom>
          <a:noFill/>
        </p:spPr>
        <p:txBody>
          <a:bodyPr wrap="square" rtlCol="0">
            <a:spAutoFit/>
          </a:bodyPr>
          <a:lstStyle/>
          <a:p>
            <a:r>
              <a:rPr lang="ar-MA" sz="8000" b="1" dirty="0"/>
              <a:t>2</a:t>
            </a:r>
            <a:endParaRPr lang="fr-FR" sz="8000" b="1" dirty="0"/>
          </a:p>
        </p:txBody>
      </p:sp>
      <p:sp>
        <p:nvSpPr>
          <p:cNvPr id="13" name="ZoneTexte 12">
            <a:extLst>
              <a:ext uri="{FF2B5EF4-FFF2-40B4-BE49-F238E27FC236}">
                <a16:creationId xmlns:a16="http://schemas.microsoft.com/office/drawing/2014/main" id="{7C59B209-1B0C-2EB0-2D0C-3FBC8B5BA03F}"/>
              </a:ext>
            </a:extLst>
          </p:cNvPr>
          <p:cNvSpPr txBox="1"/>
          <p:nvPr/>
        </p:nvSpPr>
        <p:spPr>
          <a:xfrm>
            <a:off x="4477594" y="6396589"/>
            <a:ext cx="1011772" cy="1323439"/>
          </a:xfrm>
          <a:prstGeom prst="rect">
            <a:avLst/>
          </a:prstGeom>
          <a:noFill/>
        </p:spPr>
        <p:txBody>
          <a:bodyPr wrap="square" rtlCol="0">
            <a:spAutoFit/>
          </a:bodyPr>
          <a:lstStyle/>
          <a:p>
            <a:r>
              <a:rPr lang="ar-MA" sz="8000" b="1" dirty="0"/>
              <a:t>1</a:t>
            </a:r>
            <a:endParaRPr lang="fr-FR" sz="8000" b="1" dirty="0"/>
          </a:p>
        </p:txBody>
      </p:sp>
      <p:sp>
        <p:nvSpPr>
          <p:cNvPr id="16" name="ZoneTexte 15">
            <a:extLst>
              <a:ext uri="{FF2B5EF4-FFF2-40B4-BE49-F238E27FC236}">
                <a16:creationId xmlns:a16="http://schemas.microsoft.com/office/drawing/2014/main" id="{39493074-B2D8-EE73-DE46-5D0F87B76CBD}"/>
              </a:ext>
            </a:extLst>
          </p:cNvPr>
          <p:cNvSpPr txBox="1"/>
          <p:nvPr/>
        </p:nvSpPr>
        <p:spPr>
          <a:xfrm>
            <a:off x="4477594" y="7943266"/>
            <a:ext cx="1011772" cy="1323439"/>
          </a:xfrm>
          <a:prstGeom prst="rect">
            <a:avLst/>
          </a:prstGeom>
          <a:noFill/>
        </p:spPr>
        <p:txBody>
          <a:bodyPr wrap="square" rtlCol="0">
            <a:spAutoFit/>
          </a:bodyPr>
          <a:lstStyle/>
          <a:p>
            <a:r>
              <a:rPr lang="ar-MA" sz="8000" b="1" dirty="0">
                <a:solidFill>
                  <a:srgbClr val="C00000"/>
                </a:solidFill>
              </a:rPr>
              <a:t>0</a:t>
            </a:r>
            <a:endParaRPr lang="fr-FR" sz="8000" b="1" dirty="0">
              <a:solidFill>
                <a:srgbClr val="C00000"/>
              </a:solidFill>
            </a:endParaRPr>
          </a:p>
        </p:txBody>
      </p:sp>
      <p:sp>
        <p:nvSpPr>
          <p:cNvPr id="17" name="ZoneTexte 16">
            <a:extLst>
              <a:ext uri="{FF2B5EF4-FFF2-40B4-BE49-F238E27FC236}">
                <a16:creationId xmlns:a16="http://schemas.microsoft.com/office/drawing/2014/main" id="{1E6B4458-E0FA-65B3-8B0C-9EEA52C74F3F}"/>
              </a:ext>
            </a:extLst>
          </p:cNvPr>
          <p:cNvSpPr txBox="1"/>
          <p:nvPr/>
        </p:nvSpPr>
        <p:spPr>
          <a:xfrm>
            <a:off x="5354555" y="4875750"/>
            <a:ext cx="703149" cy="646331"/>
          </a:xfrm>
          <a:prstGeom prst="rect">
            <a:avLst/>
          </a:prstGeom>
          <a:noFill/>
        </p:spPr>
        <p:txBody>
          <a:bodyPr wrap="square" rtlCol="0">
            <a:spAutoFit/>
          </a:bodyPr>
          <a:lstStyle/>
          <a:p>
            <a:r>
              <a:rPr lang="ar-MA" sz="3600" b="1" dirty="0">
                <a:solidFill>
                  <a:srgbClr val="00B050"/>
                </a:solidFill>
              </a:rPr>
              <a:t>14</a:t>
            </a:r>
            <a:endParaRPr lang="fr-FR" sz="2400" b="1" dirty="0">
              <a:solidFill>
                <a:srgbClr val="00B050"/>
              </a:solidFill>
            </a:endParaRPr>
          </a:p>
        </p:txBody>
      </p:sp>
      <p:sp>
        <p:nvSpPr>
          <p:cNvPr id="19" name="ZoneTexte 18">
            <a:extLst>
              <a:ext uri="{FF2B5EF4-FFF2-40B4-BE49-F238E27FC236}">
                <a16:creationId xmlns:a16="http://schemas.microsoft.com/office/drawing/2014/main" id="{88768F95-D445-7D18-451C-565991BA3420}"/>
              </a:ext>
            </a:extLst>
          </p:cNvPr>
          <p:cNvSpPr txBox="1"/>
          <p:nvPr/>
        </p:nvSpPr>
        <p:spPr>
          <a:xfrm>
            <a:off x="4591687" y="4867591"/>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cxnSp>
        <p:nvCxnSpPr>
          <p:cNvPr id="21" name="Connecteur droit 20">
            <a:extLst>
              <a:ext uri="{FF2B5EF4-FFF2-40B4-BE49-F238E27FC236}">
                <a16:creationId xmlns:a16="http://schemas.microsoft.com/office/drawing/2014/main" id="{826C5ECD-9037-E92F-701E-E8CDCE185AF9}"/>
              </a:ext>
            </a:extLst>
          </p:cNvPr>
          <p:cNvCxnSpPr>
            <a:cxnSpLocks/>
          </p:cNvCxnSpPr>
          <p:nvPr/>
        </p:nvCxnSpPr>
        <p:spPr>
          <a:xfrm flipH="1">
            <a:off x="6863951" y="5541612"/>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D8340C13-A98E-4D6D-AC91-5E301EA058BC}"/>
              </a:ext>
            </a:extLst>
          </p:cNvPr>
          <p:cNvCxnSpPr>
            <a:cxnSpLocks/>
          </p:cNvCxnSpPr>
          <p:nvPr/>
        </p:nvCxnSpPr>
        <p:spPr>
          <a:xfrm flipH="1">
            <a:off x="7808990" y="5531703"/>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7C45C884-38B2-7454-AA3D-0B1D05202755}"/>
              </a:ext>
            </a:extLst>
          </p:cNvPr>
          <p:cNvCxnSpPr>
            <a:cxnSpLocks/>
          </p:cNvCxnSpPr>
          <p:nvPr/>
        </p:nvCxnSpPr>
        <p:spPr>
          <a:xfrm flipH="1">
            <a:off x="4469328" y="5498030"/>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4749A3FA-8B23-86BF-7AF9-4308298F944B}"/>
              </a:ext>
            </a:extLst>
          </p:cNvPr>
          <p:cNvCxnSpPr>
            <a:cxnSpLocks/>
          </p:cNvCxnSpPr>
          <p:nvPr/>
        </p:nvCxnSpPr>
        <p:spPr>
          <a:xfrm flipH="1">
            <a:off x="5248437" y="5531702"/>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Signe Moins 36">
            <a:extLst>
              <a:ext uri="{FF2B5EF4-FFF2-40B4-BE49-F238E27FC236}">
                <a16:creationId xmlns:a16="http://schemas.microsoft.com/office/drawing/2014/main" id="{0A908383-8C1C-E2B4-1000-70BF63B16DE8}"/>
              </a:ext>
            </a:extLst>
          </p:cNvPr>
          <p:cNvSpPr/>
          <p:nvPr/>
        </p:nvSpPr>
        <p:spPr>
          <a:xfrm>
            <a:off x="3359806" y="6238339"/>
            <a:ext cx="616121" cy="609600"/>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73253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طرح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بشكل صحيح بحيث تكون كل منزلة تحت مثيلتها</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بالطرح من اليمين كما في الأعداد الصحيحة الطبيعية؛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الفاصلة عندما أصل إليها؛</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أقوم بالمبادلة إذا كان المطروح منه أصغر من المطروح.</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44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8328" y="4748687"/>
            <a:ext cx="13161818" cy="3597804"/>
          </a:xfrm>
          <a:prstGeom prst="rect">
            <a:avLst/>
          </a:prstGeom>
        </p:spPr>
      </p:pic>
      <p:sp>
        <p:nvSpPr>
          <p:cNvPr id="4" name="Rectangle 3">
            <a:extLst>
              <a:ext uri="{FF2B5EF4-FFF2-40B4-BE49-F238E27FC236}">
                <a16:creationId xmlns:a16="http://schemas.microsoft.com/office/drawing/2014/main" id="{443547F8-EABE-D67F-EFBE-1C195A5E6535}"/>
              </a:ext>
            </a:extLst>
          </p:cNvPr>
          <p:cNvSpPr/>
          <p:nvPr/>
        </p:nvSpPr>
        <p:spPr>
          <a:xfrm>
            <a:off x="275851" y="514838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5A1A8BDF-ABFB-9C35-B0E8-E19876DEBF3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582" y="4557787"/>
            <a:ext cx="13114564" cy="3584887"/>
          </a:xfrm>
          <a:prstGeom prst="rect">
            <a:avLst/>
          </a:prstGeom>
        </p:spPr>
      </p:pic>
      <p:sp>
        <p:nvSpPr>
          <p:cNvPr id="7" name="Rectangle 6">
            <a:extLst>
              <a:ext uri="{FF2B5EF4-FFF2-40B4-BE49-F238E27FC236}">
                <a16:creationId xmlns:a16="http://schemas.microsoft.com/office/drawing/2014/main" id="{4A5A544C-CF81-E4B9-9C25-02F07DD331C1}"/>
              </a:ext>
            </a:extLst>
          </p:cNvPr>
          <p:cNvSpPr/>
          <p:nvPr/>
        </p:nvSpPr>
        <p:spPr>
          <a:xfrm>
            <a:off x="381000" y="499109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6600" dirty="0">
                <a:solidFill>
                  <a:schemeClr val="tx1"/>
                </a:solidFill>
                <a:latin typeface="Microsoft Uighur" panose="02000000000000000000" pitchFamily="2" charset="-78"/>
                <a:cs typeface="Microsoft Uighur" panose="02000000000000000000" pitchFamily="2" charset="-78"/>
              </a:rPr>
              <a:t>25,50 </a:t>
            </a:r>
            <a:r>
              <a:rPr lang="ar-MA" sz="66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6600" dirty="0">
                <a:solidFill>
                  <a:schemeClr val="tx1"/>
                </a:solidFill>
                <a:latin typeface="Microsoft Uighur" panose="02000000000000000000" pitchFamily="2" charset="-78"/>
                <a:cs typeface="Microsoft Uighur" panose="02000000000000000000" pitchFamily="2" charset="-78"/>
              </a:rPr>
              <a:t>9,60</a:t>
            </a:r>
            <a:r>
              <a:rPr lang="ar-MA" sz="6600" dirty="0">
                <a:solidFill>
                  <a:schemeClr val="tx1"/>
                </a:solidFill>
                <a:latin typeface="Microsoft Uighur" panose="02000000000000000000" pitchFamily="2" charset="-78"/>
                <a:cs typeface="Microsoft Uighur" panose="02000000000000000000" pitchFamily="2" charset="-78"/>
              </a:rPr>
              <a:t> درهما.</a:t>
            </a:r>
          </a:p>
          <a:p>
            <a:pPr algn="r" rtl="1"/>
            <a:r>
              <a:rPr lang="ar-MA" sz="66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06033" y="3086100"/>
            <a:ext cx="5576567"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625284"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78565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ثمن كتاب اللغة العربية هو </a:t>
            </a:r>
            <a:r>
              <a:rPr lang="fr-FR" sz="4800" b="1" dirty="0">
                <a:solidFill>
                  <a:prstClr val="black"/>
                </a:solidFill>
                <a:latin typeface="Microsoft Uighur" panose="02000000000000000000" pitchFamily="2" charset="-78"/>
                <a:cs typeface="Microsoft Uighur" panose="02000000000000000000" pitchFamily="2" charset="-78"/>
              </a:rPr>
              <a:t>25,50</a:t>
            </a:r>
            <a:r>
              <a:rPr lang="ar-MA" sz="48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يقل ثمن الرياضيات عن ثمن اللغة العربية ب </a:t>
            </a:r>
            <a:r>
              <a:rPr lang="fr-FR" sz="4800" b="1" dirty="0">
                <a:solidFill>
                  <a:prstClr val="black"/>
                </a:solidFill>
                <a:latin typeface="Microsoft Uighur" panose="02000000000000000000" pitchFamily="2" charset="-78"/>
                <a:cs typeface="Microsoft Uighur" panose="02000000000000000000" pitchFamily="2" charset="-78"/>
              </a:rPr>
              <a:t>9,60</a:t>
            </a:r>
            <a:r>
              <a:rPr lang="ar-MA" sz="4800" b="1" dirty="0">
                <a:solidFill>
                  <a:prstClr val="black"/>
                </a:solidFill>
                <a:latin typeface="Microsoft Uighur" panose="02000000000000000000" pitchFamily="2" charset="-78"/>
                <a:cs typeface="Microsoft Uighur" panose="02000000000000000000" pitchFamily="2" charset="-78"/>
              </a:rPr>
              <a:t> درهما</a:t>
            </a:r>
            <a:endParaRPr lang="ar-SA" sz="4800" b="1" dirty="0">
              <a:solidFill>
                <a:prstClr val="black"/>
              </a:solidFill>
              <a:latin typeface="Microsoft Uighur" panose="02000000000000000000" pitchFamily="2" charset="-78"/>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620000" y="2907663"/>
            <a:ext cx="5549017"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385324"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ثمن كتاب الرياضيات.</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382833"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453633" y="3238500"/>
            <a:ext cx="5576567"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479682"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2554545"/>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ثمن كتاب اللغة العربية هو </a:t>
            </a:r>
            <a:r>
              <a:rPr lang="fr-FR" sz="4000" b="1" dirty="0">
                <a:solidFill>
                  <a:prstClr val="black"/>
                </a:solidFill>
                <a:latin typeface="Microsoft Uighur" panose="02000000000000000000" pitchFamily="2" charset="-78"/>
                <a:cs typeface="Microsoft Uighur" panose="02000000000000000000" pitchFamily="2" charset="-78"/>
              </a:rPr>
              <a:t>25,50</a:t>
            </a:r>
            <a:r>
              <a:rPr lang="ar-MA" sz="40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يقل ثمن الرياضيات عن ثمن اللغة العربية ب </a:t>
            </a:r>
            <a:r>
              <a:rPr lang="fr-FR" sz="4000" b="1" dirty="0">
                <a:solidFill>
                  <a:prstClr val="black"/>
                </a:solidFill>
                <a:latin typeface="Microsoft Uighur" panose="02000000000000000000" pitchFamily="2" charset="-78"/>
                <a:cs typeface="Microsoft Uighur" panose="02000000000000000000" pitchFamily="2" charset="-78"/>
              </a:rPr>
              <a:t>9,60</a:t>
            </a:r>
            <a:r>
              <a:rPr lang="ar-MA" sz="4000" b="1" dirty="0">
                <a:solidFill>
                  <a:prstClr val="black"/>
                </a:solidFill>
                <a:latin typeface="Microsoft Uighur" panose="02000000000000000000" pitchFamily="2" charset="-78"/>
                <a:cs typeface="Microsoft Uighur" panose="02000000000000000000" pitchFamily="2" charset="-78"/>
              </a:rPr>
              <a:t> درهما</a:t>
            </a:r>
            <a:endParaRPr lang="ar-SA" sz="4000" b="1" dirty="0">
              <a:solidFill>
                <a:prstClr val="black"/>
              </a:solidFill>
              <a:latin typeface="Microsoft Uighur" panose="02000000000000000000" pitchFamily="2" charset="-78"/>
              <a:cs typeface="Microsoft Uighur" panose="02000000000000000000" pitchFamily="2" charset="-78"/>
            </a:endParaRP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هو ثمن كتاب الرياضيات؟</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304430" y="6536111"/>
            <a:ext cx="6720430"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الطرح</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ثمن كتاب الرياضيات</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الطرح</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المبلغ الذي يقل به ثمن كتاب الرياضيات عن ثمن كتاب اللغة العربية</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كتاب اللغة العربية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ثمن كتاب الرياضيات</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سنطرح المبلغ الذي يقل به ثمن كتاب الرياضيات من ثمن كتاب اللغة العربية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9,60</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25,50</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ثمن كتاب الرياضيات</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هو ثمن كتاب الرياضيات؟</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اشترى علي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25,50 </a:t>
            </a:r>
            <a:r>
              <a:rPr lang="ar-MA" sz="5400" dirty="0">
                <a:solidFill>
                  <a:schemeClr val="tx1"/>
                </a:solidFill>
                <a:latin typeface="Microsoft Uighur" panose="02000000000000000000" pitchFamily="2" charset="-78"/>
                <a:cs typeface="Microsoft Uighur" panose="02000000000000000000" pitchFamily="2" charset="-78"/>
              </a:rPr>
              <a:t> درهما، وكتاب الرياضيات بثمن يقل عن كتاب اللغة العربية ب </a:t>
            </a:r>
            <a:r>
              <a:rPr lang="fr-FR" sz="5400" dirty="0">
                <a:solidFill>
                  <a:schemeClr val="tx1"/>
                </a:solidFill>
                <a:latin typeface="Microsoft Uighur" panose="02000000000000000000" pitchFamily="2" charset="-78"/>
                <a:cs typeface="Microsoft Uighur" panose="02000000000000000000" pitchFamily="2" charset="-78"/>
              </a:rPr>
              <a:t>9,60</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ثمن كتاب الرياضيات؟</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المبلغ الذي أداه الأب هو</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25,50 – 9,60 = 15,90</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44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830352"/>
            <a:ext cx="13085364" cy="4600462"/>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830352"/>
            <a:ext cx="13085364" cy="4600462"/>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27871</TotalTime>
  <Words>2085</Words>
  <Application>Microsoft Office PowerPoint</Application>
  <PresentationFormat>Personnalisé</PresentationFormat>
  <Paragraphs>508</Paragraphs>
  <Slides>60</Slides>
  <Notes>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60</vt:i4>
      </vt:variant>
    </vt:vector>
  </HeadingPairs>
  <TitlesOfParts>
    <vt:vector size="71" baseType="lpstr">
      <vt:lpstr>Microsoft Uighur</vt:lpstr>
      <vt:lpstr>Montserrat</vt:lpstr>
      <vt:lpstr>Dubai</vt:lpstr>
      <vt:lpstr>Carelia</vt:lpstr>
      <vt:lpstr>Montserrat Light</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232</cp:revision>
  <dcterms:created xsi:type="dcterms:W3CDTF">2006-08-16T00:00:00Z</dcterms:created>
  <dcterms:modified xsi:type="dcterms:W3CDTF">2025-09-28T00:21:45Z</dcterms:modified>
  <dc:identifier>DAFtlvZnwz4</dc:identifier>
</cp:coreProperties>
</file>