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72"/>
  </p:notesMasterIdLst>
  <p:sldIdLst>
    <p:sldId id="257" r:id="rId2"/>
    <p:sldId id="2134808553" r:id="rId3"/>
    <p:sldId id="2134808554" r:id="rId4"/>
    <p:sldId id="2134808552" r:id="rId5"/>
    <p:sldId id="2134805392" r:id="rId6"/>
    <p:sldId id="2134805155" r:id="rId7"/>
    <p:sldId id="2134808443" r:id="rId8"/>
    <p:sldId id="2134808556" r:id="rId9"/>
    <p:sldId id="386" r:id="rId10"/>
    <p:sldId id="2134808444" r:id="rId11"/>
    <p:sldId id="2134808674" r:id="rId12"/>
    <p:sldId id="2134805396" r:id="rId13"/>
    <p:sldId id="2134808570" r:id="rId14"/>
    <p:sldId id="2134808590" r:id="rId15"/>
    <p:sldId id="2134808591" r:id="rId16"/>
    <p:sldId id="2134808675" r:id="rId17"/>
    <p:sldId id="2134808676" r:id="rId18"/>
    <p:sldId id="2134808446" r:id="rId19"/>
    <p:sldId id="2134808589" r:id="rId20"/>
    <p:sldId id="2134808598" r:id="rId21"/>
    <p:sldId id="2134808599" r:id="rId22"/>
    <p:sldId id="2134808459" r:id="rId23"/>
    <p:sldId id="2134808653" r:id="rId24"/>
    <p:sldId id="2134808681" r:id="rId25"/>
    <p:sldId id="2134808654" r:id="rId26"/>
    <p:sldId id="2134808682" r:id="rId27"/>
    <p:sldId id="2134808677" r:id="rId28"/>
    <p:sldId id="2134808678" r:id="rId29"/>
    <p:sldId id="2134808683" r:id="rId30"/>
    <p:sldId id="2134808684" r:id="rId31"/>
    <p:sldId id="2134808679" r:id="rId32"/>
    <p:sldId id="2134808680" r:id="rId33"/>
    <p:sldId id="2134808685" r:id="rId34"/>
    <p:sldId id="2134808686" r:id="rId35"/>
    <p:sldId id="2134808612" r:id="rId36"/>
    <p:sldId id="2134808613" r:id="rId37"/>
    <p:sldId id="2134808460" r:id="rId38"/>
    <p:sldId id="2134808453" r:id="rId39"/>
    <p:sldId id="2134808538" r:id="rId40"/>
    <p:sldId id="2134808687" r:id="rId41"/>
    <p:sldId id="2134808614" r:id="rId42"/>
    <p:sldId id="2134808688" r:id="rId43"/>
    <p:sldId id="2134808659" r:id="rId44"/>
    <p:sldId id="2134808689" r:id="rId45"/>
    <p:sldId id="2134808550" r:id="rId46"/>
    <p:sldId id="2134808673" r:id="rId47"/>
    <p:sldId id="2134808619" r:id="rId48"/>
    <p:sldId id="2134808543" r:id="rId49"/>
    <p:sldId id="2134808454" r:id="rId50"/>
    <p:sldId id="2134808542" r:id="rId51"/>
    <p:sldId id="2134808491" r:id="rId52"/>
    <p:sldId id="2134808578" r:id="rId53"/>
    <p:sldId id="2134808579" r:id="rId54"/>
    <p:sldId id="2134808560" r:id="rId55"/>
    <p:sldId id="2134808580" r:id="rId56"/>
    <p:sldId id="2134808581" r:id="rId57"/>
    <p:sldId id="2134808561" r:id="rId58"/>
    <p:sldId id="2134808582" r:id="rId59"/>
    <p:sldId id="2134808583" r:id="rId60"/>
    <p:sldId id="2134808584" r:id="rId61"/>
    <p:sldId id="2134808585" r:id="rId62"/>
    <p:sldId id="2134808586" r:id="rId63"/>
    <p:sldId id="2134808620" r:id="rId64"/>
    <p:sldId id="2134808621" r:id="rId65"/>
    <p:sldId id="2134808690" r:id="rId66"/>
    <p:sldId id="2134808691" r:id="rId67"/>
    <p:sldId id="2134808503" r:id="rId68"/>
    <p:sldId id="2134808504" r:id="rId69"/>
    <p:sldId id="2147482526" r:id="rId70"/>
    <p:sldId id="2147482527" r:id="rId71"/>
  </p:sldIdLst>
  <p:sldSz cx="13716000" cy="10287000"/>
  <p:notesSz cx="6858000" cy="9144000"/>
  <p:embeddedFontLst>
    <p:embeddedFont>
      <p:font typeface="29LT Bukra Regular" panose="020B0604020202020204" charset="0"/>
      <p:regular r:id="rId73"/>
    </p:embeddedFont>
    <p:embeddedFont>
      <p:font typeface="Carelia" panose="020B0604020202020204" charset="0"/>
      <p:regular r:id="rId74"/>
    </p:embeddedFont>
    <p:embeddedFont>
      <p:font typeface="Dosis" pitchFamily="2" charset="0"/>
      <p:regular r:id="rId75"/>
      <p:bold r:id="rId76"/>
    </p:embeddedFont>
    <p:embeddedFont>
      <p:font typeface="Dubai" panose="020B0503030403030204" pitchFamily="34" charset="-78"/>
      <p:regular r:id="rId77"/>
      <p:bold r:id="rId78"/>
    </p:embeddedFont>
    <p:embeddedFont>
      <p:font typeface="Microsoft Uighur" panose="02000000000000000000" pitchFamily="2" charset="-78"/>
      <p:regular r:id="rId79"/>
      <p:bold r:id="rId80"/>
    </p:embeddedFont>
    <p:embeddedFont>
      <p:font typeface="Montserrat" panose="00000500000000000000" pitchFamily="2" charset="0"/>
      <p:regular r:id="rId81"/>
      <p:bold r:id="rId82"/>
      <p:italic r:id="rId83"/>
      <p:boldItalic r:id="rId84"/>
    </p:embeddedFont>
    <p:embeddedFont>
      <p:font typeface="Montserrat Light" panose="00000400000000000000" pitchFamily="2" charset="0"/>
      <p:regular r:id="rId85"/>
      <p:italic r:id="rId86"/>
    </p:embeddedFont>
    <p:embeddedFont>
      <p:font typeface="Montserrat Medium" panose="00000600000000000000" pitchFamily="2" charset="0"/>
      <p:regular r:id="rId87"/>
      <p:italic r:id="rId8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9D4A"/>
    <a:srgbClr val="02BDC9"/>
    <a:srgbClr val="F98F51"/>
    <a:srgbClr val="0097B2"/>
    <a:srgbClr val="4AC283"/>
    <a:srgbClr val="3D8FA5"/>
    <a:srgbClr val="106585"/>
    <a:srgbClr val="7ACFB0"/>
    <a:srgbClr val="FCCF9E"/>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32" autoAdjust="0"/>
    <p:restoredTop sz="95226" autoAdjust="0"/>
  </p:normalViewPr>
  <p:slideViewPr>
    <p:cSldViewPr>
      <p:cViewPr varScale="1">
        <p:scale>
          <a:sx n="47" d="100"/>
          <a:sy n="47" d="100"/>
        </p:scale>
        <p:origin x="1308" y="48"/>
      </p:cViewPr>
      <p:guideLst>
        <p:guide orient="horz" pos="216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22579"/>
    </p:cViewPr>
  </p:sorterViewPr>
  <p:notesViewPr>
    <p:cSldViewPr>
      <p:cViewPr>
        <p:scale>
          <a:sx n="80" d="100"/>
          <a:sy n="80" d="100"/>
        </p:scale>
        <p:origin x="2755" y="-451"/>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12.fntdata"/><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2.fntdata"/><Relationship Id="rId79" Type="http://schemas.openxmlformats.org/officeDocument/2006/relationships/font" Target="fonts/font7.fntdata"/><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80" Type="http://schemas.openxmlformats.org/officeDocument/2006/relationships/font" Target="fonts/font8.fntdata"/><Relationship Id="rId85" Type="http://schemas.openxmlformats.org/officeDocument/2006/relationships/font" Target="fonts/font13.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3.fntdata"/><Relationship Id="rId83" Type="http://schemas.openxmlformats.org/officeDocument/2006/relationships/font" Target="fonts/font11.fntdata"/><Relationship Id="rId88" Type="http://schemas.openxmlformats.org/officeDocument/2006/relationships/font" Target="fonts/font16.fntdata"/><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1.fntdata"/><Relationship Id="rId78" Type="http://schemas.openxmlformats.org/officeDocument/2006/relationships/font" Target="fonts/font6.fntdata"/><Relationship Id="rId81" Type="http://schemas.openxmlformats.org/officeDocument/2006/relationships/font" Target="fonts/font9.fntdata"/><Relationship Id="rId86"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15.fntdata"/><Relationship Id="rId61" Type="http://schemas.openxmlformats.org/officeDocument/2006/relationships/slide" Target="slides/slide60.xml"/><Relationship Id="rId82" Type="http://schemas.openxmlformats.org/officeDocument/2006/relationships/font" Target="fonts/font10.fntdata"/><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Dosis" pitchFamily="2" charset="0"/>
              </a:defRPr>
            </a:lvl1pPr>
          </a:lstStyle>
          <a:p>
            <a:endParaRPr lang="fr-MA"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Dosis" pitchFamily="2" charset="0"/>
              </a:defRPr>
            </a:lvl1pPr>
          </a:lstStyle>
          <a:p>
            <a:fld id="{54976A81-8849-4F35-8359-AD67C3A6D20C}" type="datetimeFigureOut">
              <a:rPr lang="fr-MA" smtClean="0"/>
              <a:pPr/>
              <a:t>28/09/2025</a:t>
            </a:fld>
            <a:endParaRPr lang="fr-MA"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MA"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Dosis" pitchFamily="2" charset="0"/>
              </a:defRPr>
            </a:lvl1pPr>
          </a:lstStyle>
          <a:p>
            <a:endParaRPr lang="fr-MA"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Dosis" pitchFamily="2" charset="0"/>
              </a:defRPr>
            </a:lvl1pPr>
          </a:lstStyle>
          <a:p>
            <a:fld id="{BA0AE87F-B08A-4342-80EC-80A3A2B8D41A}" type="slidenum">
              <a:rPr lang="fr-MA" smtClean="0"/>
              <a:pPr/>
              <a:t>‹N°›</a:t>
            </a:fld>
            <a:endParaRPr lang="fr-MA" dirty="0"/>
          </a:p>
        </p:txBody>
      </p:sp>
    </p:spTree>
    <p:extLst>
      <p:ext uri="{BB962C8B-B14F-4D97-AF65-F5344CB8AC3E}">
        <p14:creationId xmlns:p14="http://schemas.microsoft.com/office/powerpoint/2010/main" val="179087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Dosis" pitchFamily="2" charset="0"/>
        <a:ea typeface="+mn-ea"/>
        <a:cs typeface="+mn-cs"/>
      </a:defRPr>
    </a:lvl1pPr>
    <a:lvl2pPr marL="457200" algn="l" defTabSz="914400" rtl="0" eaLnBrk="1" latinLnBrk="0" hangingPunct="1">
      <a:defRPr sz="1200" kern="1200">
        <a:solidFill>
          <a:schemeClr val="tx1"/>
        </a:solidFill>
        <a:latin typeface="Dosis" pitchFamily="2" charset="0"/>
        <a:ea typeface="+mn-ea"/>
        <a:cs typeface="+mn-cs"/>
      </a:defRPr>
    </a:lvl2pPr>
    <a:lvl3pPr marL="914400" algn="l" defTabSz="914400" rtl="0" eaLnBrk="1" latinLnBrk="0" hangingPunct="1">
      <a:defRPr sz="1200" kern="1200">
        <a:solidFill>
          <a:schemeClr val="tx1"/>
        </a:solidFill>
        <a:latin typeface="Dosis" pitchFamily="2" charset="0"/>
        <a:ea typeface="+mn-ea"/>
        <a:cs typeface="+mn-cs"/>
      </a:defRPr>
    </a:lvl3pPr>
    <a:lvl4pPr marL="1371600" algn="l" defTabSz="914400" rtl="0" eaLnBrk="1" latinLnBrk="0" hangingPunct="1">
      <a:defRPr sz="1200" kern="1200">
        <a:solidFill>
          <a:schemeClr val="tx1"/>
        </a:solidFill>
        <a:latin typeface="Dosis" pitchFamily="2" charset="0"/>
        <a:ea typeface="+mn-ea"/>
        <a:cs typeface="+mn-cs"/>
      </a:defRPr>
    </a:lvl4pPr>
    <a:lvl5pPr marL="1828800" algn="l" defTabSz="914400" rtl="0" eaLnBrk="1" latinLnBrk="0" hangingPunct="1">
      <a:defRPr sz="1200" kern="1200">
        <a:solidFill>
          <a:schemeClr val="tx1"/>
        </a:solidFill>
        <a:latin typeface="Dosis"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AE87F-B08A-4342-80EC-80A3A2B8D41A}" type="slidenum">
              <a:rPr kumimoji="0" lang="fr-MA" sz="1200" b="0" i="0" u="none" strike="noStrike" kern="1200" cap="none" spc="0" normalizeH="0" baseline="0" noProof="0" smtClean="0">
                <a:ln>
                  <a:noFill/>
                </a:ln>
                <a:solidFill>
                  <a:prstClr val="black"/>
                </a:solidFill>
                <a:effectLst/>
                <a:uLnTx/>
                <a:uFillTx/>
                <a:latin typeface="Dosi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MA" sz="1200" b="0" i="0" u="none" strike="noStrike" kern="1200" cap="none" spc="0" normalizeH="0" baseline="0" noProof="0" dirty="0">
              <a:ln>
                <a:noFill/>
              </a:ln>
              <a:solidFill>
                <a:prstClr val="black"/>
              </a:solidFill>
              <a:effectLst/>
              <a:uLnTx/>
              <a:uFillTx/>
              <a:latin typeface="Dosis" pitchFamily="2" charset="0"/>
              <a:ea typeface="+mn-ea"/>
              <a:cs typeface="+mn-cs"/>
            </a:endParaRPr>
          </a:p>
        </p:txBody>
      </p:sp>
    </p:spTree>
    <p:extLst>
      <p:ext uri="{BB962C8B-B14F-4D97-AF65-F5344CB8AC3E}">
        <p14:creationId xmlns:p14="http://schemas.microsoft.com/office/powerpoint/2010/main" val="4044108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2348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ar-MA" dirty="0"/>
              <a:t>يستثمر النشاط لتثبيت قراءة الأعداد من 0 إلى 99 </a:t>
            </a:r>
          </a:p>
          <a:p>
            <a:pPr marL="0" lvl="0" indent="0" algn="l" rtl="0">
              <a:spcBef>
                <a:spcPts val="0"/>
              </a:spcBef>
              <a:spcAft>
                <a:spcPts val="0"/>
              </a:spcAft>
              <a:buNone/>
            </a:pPr>
            <a:r>
              <a:rPr lang="ar-MA" dirty="0"/>
              <a:t>يمكن استثماره أيضا بالنسبة للأعداد من فئة المئات </a:t>
            </a: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560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130425"/>
            <a:ext cx="5829300" cy="1470025"/>
          </a:xfrm>
        </p:spPr>
        <p:txBody>
          <a:bodyPr/>
          <a:lstStyle/>
          <a:p>
            <a:r>
              <a:rPr lang="en-US"/>
              <a:t>Click to edit Master title style</a:t>
            </a:r>
          </a:p>
        </p:txBody>
      </p:sp>
      <p:sp>
        <p:nvSpPr>
          <p:cNvPr id="3" name="Subtitle 2"/>
          <p:cNvSpPr>
            <a:spLocks noGrp="1"/>
          </p:cNvSpPr>
          <p:nvPr>
            <p:ph type="subTitle" idx="1"/>
          </p:nvPr>
        </p:nvSpPr>
        <p:spPr>
          <a:xfrm>
            <a:off x="1028700" y="3886200"/>
            <a:ext cx="4800600" cy="1752600"/>
          </a:xfrm>
        </p:spPr>
        <p:txBody>
          <a:bodyPr/>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4406905"/>
            <a:ext cx="58293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541735" y="2906714"/>
            <a:ext cx="5829300" cy="1500187"/>
          </a:xfr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2" y="1535113"/>
            <a:ext cx="303014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2" y="2174875"/>
            <a:ext cx="303014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1" y="1535113"/>
            <a:ext cx="303133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3771" y="2174875"/>
            <a:ext cx="303133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273050"/>
            <a:ext cx="2256235"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2681289" y="273055"/>
            <a:ext cx="3833813"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2" y="1435105"/>
            <a:ext cx="2256235" cy="4691063"/>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4800600"/>
            <a:ext cx="41148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344216" y="612775"/>
            <a:ext cx="4114800" cy="41148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Text Placeholder 3"/>
          <p:cNvSpPr>
            <a:spLocks noGrp="1"/>
          </p:cNvSpPr>
          <p:nvPr>
            <p:ph type="body" sz="half" idx="2"/>
          </p:nvPr>
        </p:nvSpPr>
        <p:spPr>
          <a:xfrm>
            <a:off x="1344216" y="5367338"/>
            <a:ext cx="4114800" cy="804862"/>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74643"/>
            <a:ext cx="1543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274643"/>
            <a:ext cx="45148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21"/>
        <p:cNvGrpSpPr/>
        <p:nvPr/>
      </p:nvGrpSpPr>
      <p:grpSpPr>
        <a:xfrm>
          <a:off x="0" y="0"/>
          <a:ext cx="0" cy="0"/>
          <a:chOff x="0" y="0"/>
          <a:chExt cx="0" cy="0"/>
        </a:xfrm>
      </p:grpSpPr>
      <p:sp>
        <p:nvSpPr>
          <p:cNvPr id="23" name="Google Shape;23;p11"/>
          <p:cNvSpPr txBox="1">
            <a:spLocks noGrp="1"/>
          </p:cNvSpPr>
          <p:nvPr>
            <p:ph type="body" idx="1"/>
          </p:nvPr>
        </p:nvSpPr>
        <p:spPr>
          <a:xfrm>
            <a:off x="701021" y="2488853"/>
            <a:ext cx="8614108" cy="686568"/>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chemeClr val="dk1"/>
              </a:buClr>
              <a:buSzPts val="2667"/>
              <a:buNone/>
              <a:defRPr sz="3000">
                <a:latin typeface="Montserrat"/>
                <a:ea typeface="Montserrat"/>
                <a:cs typeface="Montserrat"/>
                <a:sym typeface="Montserra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4" name="Google Shape;24;p11"/>
          <p:cNvSpPr txBox="1">
            <a:spLocks noGrp="1"/>
          </p:cNvSpPr>
          <p:nvPr>
            <p:ph type="title"/>
          </p:nvPr>
        </p:nvSpPr>
        <p:spPr>
          <a:xfrm>
            <a:off x="701019" y="1274513"/>
            <a:ext cx="8614107" cy="10844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267"/>
              <a:buFont typeface="Montserrat"/>
              <a:buNone/>
              <a:defRPr sz="48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1"/>
          <p:cNvSpPr txBox="1">
            <a:spLocks noGrp="1"/>
          </p:cNvSpPr>
          <p:nvPr>
            <p:ph type="body" idx="2"/>
          </p:nvPr>
        </p:nvSpPr>
        <p:spPr>
          <a:xfrm>
            <a:off x="701021" y="3305276"/>
            <a:ext cx="8614108" cy="1697036"/>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009A92"/>
              </a:buClr>
              <a:buSzPts val="2133"/>
              <a:buNone/>
              <a:defRPr sz="2400" b="0" i="0">
                <a:solidFill>
                  <a:srgbClr val="009A92"/>
                </a:solidFill>
                <a:latin typeface="Montserrat Light"/>
                <a:ea typeface="Montserrat Light"/>
                <a:cs typeface="Montserrat Light"/>
                <a:sym typeface="Montserrat Ligh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6" name="Google Shape;26;p11"/>
          <p:cNvSpPr txBox="1">
            <a:spLocks noGrp="1"/>
          </p:cNvSpPr>
          <p:nvPr>
            <p:ph type="body" idx="3"/>
          </p:nvPr>
        </p:nvSpPr>
        <p:spPr>
          <a:xfrm>
            <a:off x="701021" y="5334413"/>
            <a:ext cx="8614108" cy="2638331"/>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4D4D4D"/>
              </a:buClr>
              <a:buSzPts val="1600"/>
              <a:buNone/>
              <a:defRPr sz="1800" b="0" i="0">
                <a:solidFill>
                  <a:srgbClr val="4D4D4D"/>
                </a:solidFill>
                <a:latin typeface="Montserrat Medium"/>
                <a:ea typeface="Montserrat Medium"/>
                <a:cs typeface="Montserrat Medium"/>
                <a:sym typeface="Montserrat Medium"/>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8" name="Google Shape;28;p11"/>
          <p:cNvSpPr txBox="1">
            <a:spLocks noGrp="1"/>
          </p:cNvSpPr>
          <p:nvPr>
            <p:ph type="ftr" idx="11"/>
          </p:nvPr>
        </p:nvSpPr>
        <p:spPr>
          <a:xfrm>
            <a:off x="4543425" y="9534526"/>
            <a:ext cx="462915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1"/>
          <p:cNvSpPr txBox="1">
            <a:spLocks noGrp="1"/>
          </p:cNvSpPr>
          <p:nvPr>
            <p:ph type="sldNum" idx="12"/>
          </p:nvPr>
        </p:nvSpPr>
        <p:spPr>
          <a:xfrm>
            <a:off x="9686925" y="9534526"/>
            <a:ext cx="30861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IN" smtClean="0"/>
              <a:pPr/>
              <a:t>‹N°›</a:t>
            </a:fld>
            <a:endParaRPr lang="en-IN"/>
          </a:p>
        </p:txBody>
      </p:sp>
    </p:spTree>
    <p:extLst>
      <p:ext uri="{BB962C8B-B14F-4D97-AF65-F5344CB8AC3E}">
        <p14:creationId xmlns:p14="http://schemas.microsoft.com/office/powerpoint/2010/main" val="4239786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74638"/>
            <a:ext cx="61722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2900" y="1600205"/>
            <a:ext cx="61722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42900" y="6356355"/>
            <a:ext cx="1600200" cy="365125"/>
          </a:xfrm>
          <a:prstGeom prst="rect">
            <a:avLst/>
          </a:prstGeom>
        </p:spPr>
        <p:txBody>
          <a:bodyPr vert="horz" lIns="91440" tIns="45720" rIns="91440" bIns="45720" rtlCol="0" anchor="ctr"/>
          <a:lstStyle>
            <a:lvl1pPr algn="l">
              <a:defRPr sz="900">
                <a:solidFill>
                  <a:schemeClr val="tx1">
                    <a:tint val="75000"/>
                  </a:schemeClr>
                </a:solidFill>
                <a:latin typeface="Dosis" pitchFamily="2" charset="0"/>
              </a:defRPr>
            </a:lvl1pPr>
          </a:lstStyle>
          <a:p>
            <a:fld id="{1D8BD707-D9CF-40AE-B4C6-C98DA3205C09}" type="datetimeFigureOut">
              <a:rPr lang="en-US" smtClean="0"/>
              <a:pPr/>
              <a:t>9/28/2025</a:t>
            </a:fld>
            <a:endParaRPr lang="en-US" dirty="0"/>
          </a:p>
        </p:txBody>
      </p:sp>
      <p:sp>
        <p:nvSpPr>
          <p:cNvPr id="5" name="Footer Placeholder 4"/>
          <p:cNvSpPr>
            <a:spLocks noGrp="1"/>
          </p:cNvSpPr>
          <p:nvPr>
            <p:ph type="ftr" sz="quarter" idx="3"/>
          </p:nvPr>
        </p:nvSpPr>
        <p:spPr>
          <a:xfrm>
            <a:off x="2343150" y="6356355"/>
            <a:ext cx="2171700" cy="365125"/>
          </a:xfrm>
          <a:prstGeom prst="rect">
            <a:avLst/>
          </a:prstGeom>
        </p:spPr>
        <p:txBody>
          <a:bodyPr vert="horz" lIns="91440" tIns="45720" rIns="91440" bIns="45720" rtlCol="0" anchor="ctr"/>
          <a:lstStyle>
            <a:lvl1pPr algn="ctr">
              <a:defRPr sz="900">
                <a:solidFill>
                  <a:schemeClr val="tx1">
                    <a:tint val="75000"/>
                  </a:schemeClr>
                </a:solidFill>
                <a:latin typeface="Dosis" pitchFamily="2" charset="0"/>
              </a:defRPr>
            </a:lvl1pPr>
          </a:lstStyle>
          <a:p>
            <a:endParaRPr lang="en-US" dirty="0"/>
          </a:p>
        </p:txBody>
      </p:sp>
      <p:sp>
        <p:nvSpPr>
          <p:cNvPr id="6" name="Slide Number Placeholder 5"/>
          <p:cNvSpPr>
            <a:spLocks noGrp="1"/>
          </p:cNvSpPr>
          <p:nvPr>
            <p:ph type="sldNum" sz="quarter" idx="4"/>
          </p:nvPr>
        </p:nvSpPr>
        <p:spPr>
          <a:xfrm>
            <a:off x="4914900" y="6356355"/>
            <a:ext cx="1600200" cy="365125"/>
          </a:xfrm>
          <a:prstGeom prst="rect">
            <a:avLst/>
          </a:prstGeom>
        </p:spPr>
        <p:txBody>
          <a:bodyPr vert="horz" lIns="91440" tIns="45720" rIns="91440" bIns="45720" rtlCol="0" anchor="ctr"/>
          <a:lstStyle>
            <a:lvl1pPr algn="r">
              <a:defRPr sz="900">
                <a:solidFill>
                  <a:schemeClr val="tx1">
                    <a:tint val="75000"/>
                  </a:schemeClr>
                </a:solidFill>
                <a:latin typeface="Dosis" pitchFamily="2" charset="0"/>
              </a:defRPr>
            </a:lvl1pPr>
          </a:lstStyle>
          <a:p>
            <a:fld id="{B6F15528-21DE-4FAA-801E-634DDDAF4B2B}"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685783" rtl="0" eaLnBrk="1" latinLnBrk="0" hangingPunct="1">
        <a:spcBef>
          <a:spcPct val="0"/>
        </a:spcBef>
        <a:buNone/>
        <a:defRPr sz="3300" kern="1200">
          <a:solidFill>
            <a:schemeClr val="tx1"/>
          </a:solidFill>
          <a:latin typeface="Dosis" pitchFamily="2" charset="0"/>
          <a:ea typeface="+mj-ea"/>
          <a:cs typeface="+mj-cs"/>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Dosis" pitchFamily="2" charset="0"/>
          <a:ea typeface="+mn-ea"/>
          <a:cs typeface="+mn-cs"/>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Dosis" pitchFamily="2" charset="0"/>
          <a:ea typeface="+mn-ea"/>
          <a:cs typeface="+mn-cs"/>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Dosis" pitchFamily="2" charset="0"/>
          <a:ea typeface="+mn-ea"/>
          <a:cs typeface="+mn-cs"/>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3.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1.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jpe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8.png"/><Relationship Id="rId7" Type="http://schemas.openxmlformats.org/officeDocument/2006/relationships/image" Target="../media/image32.jpe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31.png"/><Relationship Id="rId5" Type="http://schemas.openxmlformats.org/officeDocument/2006/relationships/image" Target="../media/image22.png"/><Relationship Id="rId4" Type="http://schemas.openxmlformats.org/officeDocument/2006/relationships/image" Target="../media/image9.svg"/><Relationship Id="rId9" Type="http://schemas.openxmlformats.org/officeDocument/2006/relationships/image" Target="../media/image34.jpeg"/></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38.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2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png"/></Relationships>
</file>

<file path=ppt/slides/_rels/slide2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2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3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3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3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3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7.png"/><Relationship Id="rId4" Type="http://schemas.openxmlformats.org/officeDocument/2006/relationships/image" Target="../media/image48.png"/></Relationships>
</file>

<file path=ppt/slides/_rels/slide4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48.png"/></Relationships>
</file>

<file path=ppt/slides/_rels/slide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8.png"/></Relationships>
</file>

<file path=ppt/slides/_rels/slide4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4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4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4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5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5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5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5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5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5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5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5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5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5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6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6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6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3.png"/></Relationships>
</file>

<file path=ppt/slides/_rels/slide66.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59.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49.png"/><Relationship Id="rId4" Type="http://schemas.openxmlformats.org/officeDocument/2006/relationships/image" Target="../media/image53.png"/></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60.jpeg"/></Relationships>
</file>

<file path=ppt/slides/_rels/slide6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8.png"/></Relationships>
</file>

<file path=ppt/slides/_rels/slide7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623843" y="2534062"/>
            <a:ext cx="6963158" cy="2067233"/>
          </a:xfrm>
          <a:prstGeom prst="rect">
            <a:avLst/>
          </a:prstGeom>
        </p:spPr>
        <p:txBody>
          <a:bodyPr lIns="0" tIns="0" rIns="0" bIns="0" rtlCol="0" anchor="t">
            <a:spAutoFit/>
          </a:bodyPr>
          <a:lstStyle/>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برنامج دعم التعلمات الأساس</a:t>
            </a:r>
          </a:p>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رياضيات-</a:t>
            </a:r>
            <a:r>
              <a:rPr lang="fr-MA" sz="7650" b="1" dirty="0">
                <a:solidFill>
                  <a:srgbClr val="01070A"/>
                </a:solidFill>
                <a:latin typeface="Microsoft Uighur" panose="02000000000000000000" pitchFamily="2" charset="-78"/>
                <a:cs typeface="Microsoft Uighur" panose="02000000000000000000" pitchFamily="2" charset="-78"/>
              </a:rPr>
              <a:t>-</a:t>
            </a:r>
            <a:endParaRPr lang="en-US" sz="7650" b="1" dirty="0">
              <a:solidFill>
                <a:srgbClr val="1F497D"/>
              </a:solidFill>
              <a:latin typeface="Microsoft Uighur" panose="02000000000000000000" pitchFamily="2" charset="-78"/>
              <a:cs typeface="Microsoft Uighur" panose="02000000000000000000" pitchFamily="2" charset="-78"/>
            </a:endParaRPr>
          </a:p>
        </p:txBody>
      </p:sp>
      <p:grpSp>
        <p:nvGrpSpPr>
          <p:cNvPr id="6" name="Groupe 5">
            <a:extLst>
              <a:ext uri="{FF2B5EF4-FFF2-40B4-BE49-F238E27FC236}">
                <a16:creationId xmlns:a16="http://schemas.microsoft.com/office/drawing/2014/main" id="{F20449E5-A915-52F7-9A79-1DAEEE7AAA65}"/>
              </a:ext>
            </a:extLst>
          </p:cNvPr>
          <p:cNvGrpSpPr/>
          <p:nvPr/>
        </p:nvGrpSpPr>
        <p:grpSpPr>
          <a:xfrm>
            <a:off x="3840481" y="7125051"/>
            <a:ext cx="5029200" cy="813494"/>
            <a:chOff x="3700264" y="7007413"/>
            <a:chExt cx="5029200" cy="813494"/>
          </a:xfrm>
        </p:grpSpPr>
        <p:sp>
          <p:nvSpPr>
            <p:cNvPr id="10" name="Rectangle : coins arrondis 9">
              <a:extLst>
                <a:ext uri="{FF2B5EF4-FFF2-40B4-BE49-F238E27FC236}">
                  <a16:creationId xmlns:a16="http://schemas.microsoft.com/office/drawing/2014/main" id="{C7D7DD4C-7B77-183D-F3D6-F7060A8F6D60}"/>
                </a:ext>
              </a:extLst>
            </p:cNvPr>
            <p:cNvSpPr/>
            <p:nvPr/>
          </p:nvSpPr>
          <p:spPr>
            <a:xfrm>
              <a:off x="4833798" y="7007413"/>
              <a:ext cx="3200400" cy="813494"/>
            </a:xfrm>
            <a:prstGeom prst="roundRect">
              <a:avLst>
                <a:gd name="adj" fmla="val 32324"/>
              </a:avLst>
            </a:prstGeom>
            <a:solidFill>
              <a:srgbClr val="02BDC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600" b="1" dirty="0">
                <a:solidFill>
                  <a:prstClr val="white"/>
                </a:solidFill>
                <a:latin typeface="Microsoft Uighur" panose="02000000000000000000" pitchFamily="2" charset="-78"/>
                <a:cs typeface="Microsoft Uighur" panose="02000000000000000000" pitchFamily="2" charset="-78"/>
              </a:endParaRPr>
            </a:p>
          </p:txBody>
        </p:sp>
        <p:sp>
          <p:nvSpPr>
            <p:cNvPr id="9" name="TextBox 7">
              <a:extLst>
                <a:ext uri="{FF2B5EF4-FFF2-40B4-BE49-F238E27FC236}">
                  <a16:creationId xmlns:a16="http://schemas.microsoft.com/office/drawing/2014/main" id="{45B0A1E8-F2BA-31DC-A793-BDED4E478A5A}"/>
                </a:ext>
              </a:extLst>
            </p:cNvPr>
            <p:cNvSpPr txBox="1"/>
            <p:nvPr/>
          </p:nvSpPr>
          <p:spPr>
            <a:xfrm>
              <a:off x="3700264" y="7100224"/>
              <a:ext cx="5029200" cy="654025"/>
            </a:xfrm>
            <a:prstGeom prst="rect">
              <a:avLst/>
            </a:prstGeom>
          </p:spPr>
          <p:txBody>
            <a:bodyPr wrap="square" lIns="0" tIns="0" rIns="0" bIns="0" rtlCol="0" anchor="t">
              <a:spAutoFit/>
            </a:bodyPr>
            <a:lstStyle/>
            <a:p>
              <a:pPr algn="ctr" defTabSz="685834">
                <a:lnSpc>
                  <a:spcPts val="5139"/>
                </a:lnSpc>
              </a:pPr>
              <a:r>
                <a:rPr lang="ar-MA" sz="4400" b="1" dirty="0">
                  <a:solidFill>
                    <a:prstClr val="white"/>
                  </a:solidFill>
                  <a:latin typeface="Microsoft Uighur" panose="02000000000000000000" pitchFamily="2" charset="-78"/>
                  <a:cs typeface="Microsoft Uighur" panose="02000000000000000000" pitchFamily="2" charset="-78"/>
                </a:rPr>
                <a:t>الحصة 1</a:t>
              </a:r>
              <a:endParaRPr lang="en-US" sz="4400" b="1" dirty="0">
                <a:solidFill>
                  <a:prstClr val="white"/>
                </a:solidFill>
                <a:latin typeface="Microsoft Uighur" panose="02000000000000000000" pitchFamily="2" charset="-78"/>
                <a:cs typeface="Microsoft Uighur" panose="02000000000000000000" pitchFamily="2" charset="-78"/>
              </a:endParaRPr>
            </a:p>
          </p:txBody>
        </p:sp>
      </p:grpSp>
      <p:pic>
        <p:nvPicPr>
          <p:cNvPr id="2050" name="Picture 2" descr="الصفحة الرئيسية">
            <a:extLst>
              <a:ext uri="{FF2B5EF4-FFF2-40B4-BE49-F238E27FC236}">
                <a16:creationId xmlns:a16="http://schemas.microsoft.com/office/drawing/2014/main" id="{6639833F-3EB5-41FA-6625-3CC8E815B4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8210" y="657600"/>
            <a:ext cx="9999580" cy="139994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 coins arrondis 11">
            <a:extLst>
              <a:ext uri="{FF2B5EF4-FFF2-40B4-BE49-F238E27FC236}">
                <a16:creationId xmlns:a16="http://schemas.microsoft.com/office/drawing/2014/main" id="{6DF3C3DF-BC80-4970-481E-ADCBABF05D3F}"/>
              </a:ext>
            </a:extLst>
          </p:cNvPr>
          <p:cNvSpPr/>
          <p:nvPr/>
        </p:nvSpPr>
        <p:spPr>
          <a:xfrm>
            <a:off x="3642589" y="6337711"/>
            <a:ext cx="4150825" cy="813494"/>
          </a:xfrm>
          <a:prstGeom prst="roundRect">
            <a:avLst>
              <a:gd name="adj" fmla="val 32324"/>
            </a:avLst>
          </a:prstGeom>
          <a:solidFill>
            <a:srgbClr val="0097B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r>
              <a:rPr lang="ar-MA" sz="4000" b="1" dirty="0">
                <a:solidFill>
                  <a:prstClr val="white"/>
                </a:solidFill>
                <a:latin typeface="Microsoft Uighur" panose="02000000000000000000" pitchFamily="2" charset="-78"/>
                <a:cs typeface="Microsoft Uighur" panose="02000000000000000000" pitchFamily="2" charset="-78"/>
              </a:rPr>
              <a:t>التحدي (الأعداد العشرية)</a:t>
            </a:r>
            <a:endParaRPr lang="fr-MA" sz="4000" b="1" dirty="0">
              <a:solidFill>
                <a:prstClr val="white"/>
              </a:solidFill>
              <a:latin typeface="Microsoft Uighur" panose="02000000000000000000" pitchFamily="2" charset="-78"/>
              <a:cs typeface="Microsoft Uighur" panose="02000000000000000000" pitchFamily="2" charset="-78"/>
            </a:endParaRPr>
          </a:p>
        </p:txBody>
      </p:sp>
      <p:sp>
        <p:nvSpPr>
          <p:cNvPr id="8" name="Ellipse 7">
            <a:extLst>
              <a:ext uri="{FF2B5EF4-FFF2-40B4-BE49-F238E27FC236}">
                <a16:creationId xmlns:a16="http://schemas.microsoft.com/office/drawing/2014/main" id="{1279739E-FA6F-27BB-DBC4-1A1F427472A5}"/>
              </a:ext>
            </a:extLst>
          </p:cNvPr>
          <p:cNvSpPr/>
          <p:nvPr/>
        </p:nvSpPr>
        <p:spPr>
          <a:xfrm>
            <a:off x="7433486" y="5939434"/>
            <a:ext cx="2072355" cy="2134760"/>
          </a:xfrm>
          <a:prstGeom prst="ellipse">
            <a:avLst/>
          </a:prstGeom>
          <a:solidFill>
            <a:srgbClr val="F98F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400" b="1" dirty="0">
                <a:latin typeface="Microsoft Uighur" panose="02000000000000000000" pitchFamily="2" charset="-78"/>
                <a:cs typeface="Microsoft Uighur" panose="02000000000000000000" pitchFamily="2" charset="-78"/>
              </a:rPr>
              <a:t>المسار</a:t>
            </a:r>
            <a:r>
              <a:rPr lang="ar-MA" sz="4400" b="1" dirty="0">
                <a:latin typeface="Microsoft Uighur" panose="02000000000000000000" pitchFamily="2" charset="-78"/>
                <a:cs typeface="Microsoft Uighur" panose="02000000000000000000" pitchFamily="2" charset="-78"/>
              </a:rPr>
              <a:t> 3</a:t>
            </a:r>
            <a:endParaRPr lang="ar-SA" sz="4400" b="1" dirty="0">
              <a:latin typeface="Microsoft Uighur" panose="02000000000000000000" pitchFamily="2" charset="-78"/>
              <a:cs typeface="Microsoft Uighur" panose="02000000000000000000" pitchFamily="2" charset="-78"/>
            </a:endParaRPr>
          </a:p>
          <a:p>
            <a:pPr marL="0" algn="ctr" defTabSz="914400" rtl="1" eaLnBrk="1" latinLnBrk="0" hangingPunct="1"/>
            <a:r>
              <a:rPr lang="ar-MA" sz="4400" b="1" dirty="0">
                <a:latin typeface="Microsoft Uighur" panose="02000000000000000000" pitchFamily="2" charset="-78"/>
                <a:cs typeface="Microsoft Uighur" panose="02000000000000000000" pitchFamily="2" charset="-78"/>
              </a:rPr>
              <a:t>التميز</a:t>
            </a:r>
            <a:endParaRPr lang="fr-FR" sz="4400" b="1" dirty="0">
              <a:latin typeface="Microsoft Uighur" panose="02000000000000000000" pitchFamily="2" charset="-78"/>
              <a:cs typeface="Microsoft Uighur" panose="02000000000000000000" pitchFamily="2" charset="-78"/>
            </a:endParaRPr>
          </a:p>
        </p:txBody>
      </p:sp>
      <p:pic>
        <p:nvPicPr>
          <p:cNvPr id="14" name="Image 13" descr="Une image contenant capture d’écran, ligne, Graphique, conception&#10;&#10;Le contenu généré par l’IA peut être incorrect.">
            <a:extLst>
              <a:ext uri="{FF2B5EF4-FFF2-40B4-BE49-F238E27FC236}">
                <a16:creationId xmlns:a16="http://schemas.microsoft.com/office/drawing/2014/main" id="{85FFBA39-F1A6-F572-421F-35553D52C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255" y="7413974"/>
            <a:ext cx="3063526" cy="3063526"/>
          </a:xfrm>
          <a:prstGeom prst="rect">
            <a:avLst/>
          </a:prstGeom>
        </p:spPr>
      </p:pic>
      <p:pic>
        <p:nvPicPr>
          <p:cNvPr id="15" name="Image 14" descr="Une image contenant Graphique, Caractère coloré, graphisme, Police&#10;&#10;Le contenu généré par l’IA peut être incorrect.">
            <a:extLst>
              <a:ext uri="{FF2B5EF4-FFF2-40B4-BE49-F238E27FC236}">
                <a16:creationId xmlns:a16="http://schemas.microsoft.com/office/drawing/2014/main" id="{27481252-6931-A99A-AF05-0FA2124BDB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46425" y="7828525"/>
            <a:ext cx="2648975" cy="2648975"/>
          </a:xfrm>
          <a:prstGeom prst="rect">
            <a:avLst/>
          </a:prstGeom>
        </p:spPr>
      </p:pic>
      <p:pic>
        <p:nvPicPr>
          <p:cNvPr id="17" name="Image 16" descr="Une image contenant symbole, capture d’écran, conception&#10;&#10;Le contenu généré par l’IA peut être incorrect.">
            <a:extLst>
              <a:ext uri="{FF2B5EF4-FFF2-40B4-BE49-F238E27FC236}">
                <a16:creationId xmlns:a16="http://schemas.microsoft.com/office/drawing/2014/main" id="{195FDF21-CBDC-AD79-08C0-1C60C5891D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66904" y="3783357"/>
            <a:ext cx="2539233" cy="2539233"/>
          </a:xfrm>
          <a:prstGeom prst="rect">
            <a:avLst/>
          </a:prstGeom>
        </p:spPr>
      </p:pic>
      <p:sp>
        <p:nvSpPr>
          <p:cNvPr id="13" name="TextBox 3">
            <a:extLst>
              <a:ext uri="{FF2B5EF4-FFF2-40B4-BE49-F238E27FC236}">
                <a16:creationId xmlns:a16="http://schemas.microsoft.com/office/drawing/2014/main" id="{91603CC8-916E-6FBF-A24D-27A1DA4DD6EC}"/>
              </a:ext>
            </a:extLst>
          </p:cNvPr>
          <p:cNvSpPr txBox="1"/>
          <p:nvPr/>
        </p:nvSpPr>
        <p:spPr>
          <a:xfrm>
            <a:off x="10894387" y="4305300"/>
            <a:ext cx="2642230" cy="1231106"/>
          </a:xfrm>
          <a:prstGeom prst="rect">
            <a:avLst/>
          </a:prstGeom>
        </p:spPr>
        <p:txBody>
          <a:bodyPr wrap="square" lIns="0" tIns="0" rIns="0" bIns="0" rtlCol="0" anchor="t">
            <a:spAutoFit/>
          </a:bodyPr>
          <a:lstStyle/>
          <a:p>
            <a:pPr algn="ctr" defTabSz="685834"/>
            <a:r>
              <a:rPr lang="ar-SA" sz="4000" b="1" dirty="0">
                <a:solidFill>
                  <a:srgbClr val="01070A"/>
                </a:solidFill>
                <a:latin typeface="Microsoft Uighur" panose="02000000000000000000" pitchFamily="2" charset="-78"/>
                <a:cs typeface="Microsoft Uighur" panose="02000000000000000000" pitchFamily="2" charset="-78"/>
              </a:rPr>
              <a:t>المستوى</a:t>
            </a:r>
          </a:p>
          <a:p>
            <a:pPr algn="ctr" defTabSz="685834"/>
            <a:r>
              <a:rPr lang="ar-MA" sz="4000" b="1" dirty="0">
                <a:solidFill>
                  <a:srgbClr val="01070A"/>
                </a:solidFill>
                <a:latin typeface="Microsoft Uighur" panose="02000000000000000000" pitchFamily="2" charset="-78"/>
                <a:cs typeface="Microsoft Uighur" panose="02000000000000000000" pitchFamily="2" charset="-78"/>
              </a:rPr>
              <a:t>6</a:t>
            </a:r>
            <a:endParaRPr lang="en-US" sz="4000" b="1" dirty="0">
              <a:solidFill>
                <a:srgbClr val="1F497D"/>
              </a:solidFill>
              <a:latin typeface="Microsoft Uighur" panose="02000000000000000000" pitchFamily="2" charset="-78"/>
              <a:cs typeface="Microsoft Uighur" panose="02000000000000000000" pitchFamily="2"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1C0EB-B04A-44FA-412B-98539578080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4D773D9-4AB5-D589-30C7-11C5381C1E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B466F6F8-12C2-20C3-C36D-3D3974B77E2C}"/>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915E1A51-0A01-5BA5-4953-023250B25CF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3F08AE0-31C7-6E40-362F-30CDC1F537F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F9E632CD-CCED-6CB5-9816-91792C6287C9}"/>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31DCD915-7FB3-2B42-0458-D7E085A0BD1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416C8293-ADAE-7744-3C0E-0503B7D3D186}"/>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العرض</a:t>
            </a:r>
            <a:endParaRPr lang="fr-FR" sz="4000" b="1" dirty="0">
              <a:solidFill>
                <a:srgbClr val="106585"/>
              </a:solidFill>
              <a:latin typeface="Microsoft Uighur" panose="02000000000000000000" pitchFamily="2" charset="-78"/>
              <a:cs typeface="Microsoft Uighur" panose="02000000000000000000" pitchFamily="2" charset="-78"/>
            </a:endParaRPr>
          </a:p>
        </p:txBody>
      </p:sp>
      <p:sp>
        <p:nvSpPr>
          <p:cNvPr id="8" name="Freeform 7">
            <a:extLst>
              <a:ext uri="{FF2B5EF4-FFF2-40B4-BE49-F238E27FC236}">
                <a16:creationId xmlns:a16="http://schemas.microsoft.com/office/drawing/2014/main" id="{1E08986A-DE47-481B-D636-CB203EF8F1CD}"/>
              </a:ext>
            </a:extLst>
          </p:cNvPr>
          <p:cNvSpPr/>
          <p:nvPr/>
        </p:nvSpPr>
        <p:spPr>
          <a:xfrm>
            <a:off x="11049000" y="2796619"/>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9" name="Freeform 8">
            <a:extLst>
              <a:ext uri="{FF2B5EF4-FFF2-40B4-BE49-F238E27FC236}">
                <a16:creationId xmlns:a16="http://schemas.microsoft.com/office/drawing/2014/main" id="{C6BDC8EF-9BB5-4D44-520B-D47A2DFDAAF0}"/>
              </a:ext>
            </a:extLst>
          </p:cNvPr>
          <p:cNvSpPr/>
          <p:nvPr/>
        </p:nvSpPr>
        <p:spPr>
          <a:xfrm rot="10800000">
            <a:off x="11197075" y="4807887"/>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sp>
        <p:nvSpPr>
          <p:cNvPr id="15" name="Rectangle : coins arrondis 14">
            <a:extLst>
              <a:ext uri="{FF2B5EF4-FFF2-40B4-BE49-F238E27FC236}">
                <a16:creationId xmlns:a16="http://schemas.microsoft.com/office/drawing/2014/main" id="{4495D9EB-9188-23BF-EC3B-70E26E689E3D}"/>
              </a:ext>
            </a:extLst>
          </p:cNvPr>
          <p:cNvSpPr/>
          <p:nvPr/>
        </p:nvSpPr>
        <p:spPr>
          <a:xfrm>
            <a:off x="1981200" y="316781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شرائح خاصة بالأستاذ</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7" name="Rectangle : coins arrondis 16">
            <a:extLst>
              <a:ext uri="{FF2B5EF4-FFF2-40B4-BE49-F238E27FC236}">
                <a16:creationId xmlns:a16="http://schemas.microsoft.com/office/drawing/2014/main" id="{39E44F33-391F-1012-62D3-E3C3023FAA92}"/>
              </a:ext>
            </a:extLst>
          </p:cNvPr>
          <p:cNvSpPr/>
          <p:nvPr/>
        </p:nvSpPr>
        <p:spPr>
          <a:xfrm>
            <a:off x="1981200" y="4718020"/>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إرشادات وشروحات  يجب على الأستاذ قولها</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24" name="Rectangle : coins arrondis 23">
            <a:extLst>
              <a:ext uri="{FF2B5EF4-FFF2-40B4-BE49-F238E27FC236}">
                <a16:creationId xmlns:a16="http://schemas.microsoft.com/office/drawing/2014/main" id="{8E1C7E21-69AA-FCFA-C180-A8C4E895D44D}"/>
              </a:ext>
            </a:extLst>
          </p:cNvPr>
          <p:cNvSpPr/>
          <p:nvPr/>
        </p:nvSpPr>
        <p:spPr>
          <a:xfrm>
            <a:off x="1981200" y="657250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إيقاف العرض والقيام بمناولة /نمذجة</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6" name="Image 5">
            <a:extLst>
              <a:ext uri="{FF2B5EF4-FFF2-40B4-BE49-F238E27FC236}">
                <a16:creationId xmlns:a16="http://schemas.microsoft.com/office/drawing/2014/main" id="{677F80AF-D8F5-A33D-886C-3A4CD4BA273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11212" y="6381299"/>
            <a:ext cx="1009944" cy="1009944"/>
          </a:xfrm>
          <a:prstGeom prst="rect">
            <a:avLst/>
          </a:prstGeom>
        </p:spPr>
      </p:pic>
    </p:spTree>
    <p:extLst>
      <p:ext uri="{BB962C8B-B14F-4D97-AF65-F5344CB8AC3E}">
        <p14:creationId xmlns:p14="http://schemas.microsoft.com/office/powerpoint/2010/main" val="524980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CBB9B-F492-33FE-5F20-BF63685817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0BCB1B6-49A2-3CB4-0B06-A36F2CCF046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00F71B2F-CC78-8106-0BAD-67A188291612}"/>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FC42A3B4-BC2F-DB6D-0D9F-46235ABB7A27}"/>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E2F9B00-D825-A53A-812B-A1A42A8CA133}"/>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8D48713E-6AA3-AFDF-E54A-DE5BFC6D3184}"/>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810497B7-C3BB-5209-683C-E413A7489E84}"/>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D672D10F-6FE2-8038-51BD-C12D90F18603}"/>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الكراسة</a:t>
            </a:r>
            <a:endParaRPr lang="fr-FR" sz="4000" b="1" dirty="0">
              <a:solidFill>
                <a:srgbClr val="106585"/>
              </a:solidFill>
              <a:latin typeface="Microsoft Uighur" panose="02000000000000000000" pitchFamily="2" charset="-78"/>
              <a:cs typeface="Microsoft Uighur" panose="02000000000000000000" pitchFamily="2" charset="-78"/>
            </a:endParaRPr>
          </a:p>
        </p:txBody>
      </p:sp>
      <p:pic>
        <p:nvPicPr>
          <p:cNvPr id="12" name="Image 11" descr="Une image contenant texte, diagramme, capture d’écran, cercle&#10;&#10;Le contenu généré par l’IA peut être incorrect.">
            <a:extLst>
              <a:ext uri="{FF2B5EF4-FFF2-40B4-BE49-F238E27FC236}">
                <a16:creationId xmlns:a16="http://schemas.microsoft.com/office/drawing/2014/main" id="{46E0360B-3C6E-AB2C-6BA0-C737B4E0F8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6600" y="2378075"/>
            <a:ext cx="4978734" cy="5530850"/>
          </a:xfrm>
          <a:prstGeom prst="rect">
            <a:avLst/>
          </a:prstGeom>
        </p:spPr>
      </p:pic>
      <p:sp>
        <p:nvSpPr>
          <p:cNvPr id="14" name="Rectangle 13">
            <a:extLst>
              <a:ext uri="{FF2B5EF4-FFF2-40B4-BE49-F238E27FC236}">
                <a16:creationId xmlns:a16="http://schemas.microsoft.com/office/drawing/2014/main" id="{18A41F9F-7DA3-7FF5-2368-47A142290322}"/>
              </a:ext>
            </a:extLst>
          </p:cNvPr>
          <p:cNvSpPr/>
          <p:nvPr/>
        </p:nvSpPr>
        <p:spPr>
          <a:xfrm>
            <a:off x="7315200" y="2705100"/>
            <a:ext cx="1905000"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5" name="Rectangle 14">
            <a:extLst>
              <a:ext uri="{FF2B5EF4-FFF2-40B4-BE49-F238E27FC236}">
                <a16:creationId xmlns:a16="http://schemas.microsoft.com/office/drawing/2014/main" id="{346BCDDB-73B2-8281-3351-F1E3A66348C5}"/>
              </a:ext>
            </a:extLst>
          </p:cNvPr>
          <p:cNvSpPr/>
          <p:nvPr/>
        </p:nvSpPr>
        <p:spPr>
          <a:xfrm>
            <a:off x="7315200" y="5829300"/>
            <a:ext cx="2286000" cy="914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6" name="Rectangle 15">
            <a:extLst>
              <a:ext uri="{FF2B5EF4-FFF2-40B4-BE49-F238E27FC236}">
                <a16:creationId xmlns:a16="http://schemas.microsoft.com/office/drawing/2014/main" id="{995EA725-F403-2B7B-FB14-1783C9E4C352}"/>
              </a:ext>
            </a:extLst>
          </p:cNvPr>
          <p:cNvSpPr/>
          <p:nvPr/>
        </p:nvSpPr>
        <p:spPr>
          <a:xfrm>
            <a:off x="8915400" y="4000500"/>
            <a:ext cx="3048000" cy="15240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7" name="Rectangle 16">
            <a:extLst>
              <a:ext uri="{FF2B5EF4-FFF2-40B4-BE49-F238E27FC236}">
                <a16:creationId xmlns:a16="http://schemas.microsoft.com/office/drawing/2014/main" id="{614D724B-A0EC-9143-2C0F-B2A7B054C3C0}"/>
              </a:ext>
            </a:extLst>
          </p:cNvPr>
          <p:cNvSpPr/>
          <p:nvPr/>
        </p:nvSpPr>
        <p:spPr>
          <a:xfrm>
            <a:off x="10656280" y="8155867"/>
            <a:ext cx="1269666"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8" name="Rectangle : coins arrondis 17">
            <a:extLst>
              <a:ext uri="{FF2B5EF4-FFF2-40B4-BE49-F238E27FC236}">
                <a16:creationId xmlns:a16="http://schemas.microsoft.com/office/drawing/2014/main" id="{9E18CEA4-4CFA-D7CA-44F8-4F7296DD3950}"/>
              </a:ext>
            </a:extLst>
          </p:cNvPr>
          <p:cNvSpPr/>
          <p:nvPr/>
        </p:nvSpPr>
        <p:spPr>
          <a:xfrm>
            <a:off x="7315200" y="8155867"/>
            <a:ext cx="3249172"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أنشطة تنجز في القسم كما هي معروضة على الشرائح</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7B26EFE9-24AF-B1A6-C880-9FEF63CD8DD1}"/>
              </a:ext>
            </a:extLst>
          </p:cNvPr>
          <p:cNvSpPr/>
          <p:nvPr/>
        </p:nvSpPr>
        <p:spPr>
          <a:xfrm>
            <a:off x="1411692" y="8155867"/>
            <a:ext cx="2855508"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باقي الأنشطة تنجز في المنزل</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22" name="Image 21" descr="Une image contenant texte, capture d’écran, Police, nombre&#10;&#10;Le contenu généré par l’IA peut être incorrect.">
            <a:extLst>
              <a:ext uri="{FF2B5EF4-FFF2-40B4-BE49-F238E27FC236}">
                <a16:creationId xmlns:a16="http://schemas.microsoft.com/office/drawing/2014/main" id="{E06CC337-FBC0-E567-A7B6-621E52C87C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5594" y="2352907"/>
            <a:ext cx="4963756" cy="5530851"/>
          </a:xfrm>
          <a:prstGeom prst="rect">
            <a:avLst/>
          </a:prstGeom>
        </p:spPr>
      </p:pic>
      <p:sp>
        <p:nvSpPr>
          <p:cNvPr id="23" name="Rectangle 22">
            <a:extLst>
              <a:ext uri="{FF2B5EF4-FFF2-40B4-BE49-F238E27FC236}">
                <a16:creationId xmlns:a16="http://schemas.microsoft.com/office/drawing/2014/main" id="{7395993A-6296-A958-8AA0-0F809DEB4BF6}"/>
              </a:ext>
            </a:extLst>
          </p:cNvPr>
          <p:cNvSpPr/>
          <p:nvPr/>
        </p:nvSpPr>
        <p:spPr>
          <a:xfrm>
            <a:off x="1456432" y="2644151"/>
            <a:ext cx="1905000" cy="97534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4" name="Rectangle 23">
            <a:extLst>
              <a:ext uri="{FF2B5EF4-FFF2-40B4-BE49-F238E27FC236}">
                <a16:creationId xmlns:a16="http://schemas.microsoft.com/office/drawing/2014/main" id="{65D57405-826B-D91C-E25F-3291A9408625}"/>
              </a:ext>
            </a:extLst>
          </p:cNvPr>
          <p:cNvSpPr/>
          <p:nvPr/>
        </p:nvSpPr>
        <p:spPr>
          <a:xfrm>
            <a:off x="1265594" y="4260374"/>
            <a:ext cx="4754206" cy="47408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5" name="Rectangle 24">
            <a:extLst>
              <a:ext uri="{FF2B5EF4-FFF2-40B4-BE49-F238E27FC236}">
                <a16:creationId xmlns:a16="http://schemas.microsoft.com/office/drawing/2014/main" id="{C168FC6F-DD29-1F45-DE32-804CC9814112}"/>
              </a:ext>
            </a:extLst>
          </p:cNvPr>
          <p:cNvSpPr/>
          <p:nvPr/>
        </p:nvSpPr>
        <p:spPr>
          <a:xfrm>
            <a:off x="1265594" y="5609206"/>
            <a:ext cx="1630006" cy="1366212"/>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pic>
        <p:nvPicPr>
          <p:cNvPr id="27" name="Image 26" descr="Une image contenant Panneau de signalisation, signe, jaune&#10;&#10;Le contenu généré par l’IA peut être incorrect.">
            <a:extLst>
              <a:ext uri="{FF2B5EF4-FFF2-40B4-BE49-F238E27FC236}">
                <a16:creationId xmlns:a16="http://schemas.microsoft.com/office/drawing/2014/main" id="{11F98768-0069-A063-3BF7-0A41DBA855E4}"/>
              </a:ext>
            </a:extLst>
          </p:cNvPr>
          <p:cNvPicPr>
            <a:picLocks noChangeAspect="1"/>
          </p:cNvPicPr>
          <p:nvPr/>
        </p:nvPicPr>
        <p:blipFill>
          <a:blip r:embed="rId7" cstate="print">
            <a:extLst>
              <a:ext uri="{28A0092B-C50C-407E-A947-70E740481C1C}">
                <a14:useLocalDpi xmlns:a14="http://schemas.microsoft.com/office/drawing/2010/main" val="0"/>
              </a:ext>
            </a:extLst>
          </a:blip>
          <a:srcRect l="18270" t="5682" r="17550" b="54203"/>
          <a:stretch>
            <a:fillRect/>
          </a:stretch>
        </p:blipFill>
        <p:spPr>
          <a:xfrm>
            <a:off x="4443238" y="8209268"/>
            <a:ext cx="756808" cy="630728"/>
          </a:xfrm>
          <a:prstGeom prst="rect">
            <a:avLst/>
          </a:prstGeom>
        </p:spPr>
      </p:pic>
    </p:spTree>
    <p:extLst>
      <p:ext uri="{BB962C8B-B14F-4D97-AF65-F5344CB8AC3E}">
        <p14:creationId xmlns:p14="http://schemas.microsoft.com/office/powerpoint/2010/main" val="2921579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9F599-00F4-FDA3-FA4A-A009DD8774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0435E0C-E4A9-9C1D-4290-0D8B5C0AECE3}"/>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D4814E5-102A-A987-FAFC-15EFB9556B39}"/>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5FD21565-12C8-EB42-B72F-877F6C6F792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CDF60436-7E7F-8D56-69AF-39103AA8156E}"/>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E2F9A610-BE0D-058D-D156-87C0444C7481}"/>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13DF67D6-7EAF-6CFE-830B-1F7FDA61819C}"/>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9DD593B7-2586-F456-0DDC-342CCF5056E8}"/>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أهداف الحصة</a:t>
            </a:r>
            <a:endParaRPr lang="fr-FR" sz="4000" b="1" dirty="0">
              <a:solidFill>
                <a:srgbClr val="106585"/>
              </a:solidFill>
              <a:latin typeface="Microsoft Uighur" panose="02000000000000000000" pitchFamily="2" charset="-78"/>
              <a:cs typeface="Microsoft Uighur" panose="02000000000000000000" pitchFamily="2" charset="-78"/>
            </a:endParaRPr>
          </a:p>
        </p:txBody>
      </p:sp>
      <p:grpSp>
        <p:nvGrpSpPr>
          <p:cNvPr id="12" name="Groupe 11">
            <a:extLst>
              <a:ext uri="{FF2B5EF4-FFF2-40B4-BE49-F238E27FC236}">
                <a16:creationId xmlns:a16="http://schemas.microsoft.com/office/drawing/2014/main" id="{74E3D1F8-4B33-7A8D-6BB2-F6454707EBCF}"/>
              </a:ext>
            </a:extLst>
          </p:cNvPr>
          <p:cNvGrpSpPr/>
          <p:nvPr/>
        </p:nvGrpSpPr>
        <p:grpSpPr>
          <a:xfrm>
            <a:off x="1447801" y="4882189"/>
            <a:ext cx="10134599" cy="2104846"/>
            <a:chOff x="3302073" y="4600550"/>
            <a:chExt cx="9396747" cy="2104846"/>
          </a:xfrm>
        </p:grpSpPr>
        <p:sp>
          <p:nvSpPr>
            <p:cNvPr id="13" name="Freeform 17">
              <a:extLst>
                <a:ext uri="{FF2B5EF4-FFF2-40B4-BE49-F238E27FC236}">
                  <a16:creationId xmlns:a16="http://schemas.microsoft.com/office/drawing/2014/main" id="{FCBEC643-78F8-1193-F1FA-9568B81A17FB}"/>
                </a:ext>
              </a:extLst>
            </p:cNvPr>
            <p:cNvSpPr/>
            <p:nvPr/>
          </p:nvSpPr>
          <p:spPr>
            <a:xfrm>
              <a:off x="3302073" y="4600550"/>
              <a:ext cx="9396747" cy="2104846"/>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defRPr/>
              </a:pPr>
              <a:endParaRPr lang="fr-MA" sz="1000" dirty="0">
                <a:solidFill>
                  <a:prstClr val="black"/>
                </a:solidFill>
                <a:latin typeface="Dosis" pitchFamily="2" charset="0"/>
              </a:endParaRPr>
            </a:p>
          </p:txBody>
        </p:sp>
        <p:sp>
          <p:nvSpPr>
            <p:cNvPr id="14" name="Freeform 17">
              <a:extLst>
                <a:ext uri="{FF2B5EF4-FFF2-40B4-BE49-F238E27FC236}">
                  <a16:creationId xmlns:a16="http://schemas.microsoft.com/office/drawing/2014/main" id="{3CABE8C1-384F-02C7-CC68-30F17B21EDB2}"/>
                </a:ext>
              </a:extLst>
            </p:cNvPr>
            <p:cNvSpPr/>
            <p:nvPr/>
          </p:nvSpPr>
          <p:spPr>
            <a:xfrm>
              <a:off x="3407728" y="4676599"/>
              <a:ext cx="637296" cy="2028797"/>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l="-109199" t="-6937" r="-896458" b="-829367"/>
              </a:stretch>
            </a:blipFill>
          </p:spPr>
          <p:txBody>
            <a:bodyPr/>
            <a:lstStyle/>
            <a:p>
              <a:pPr defTabSz="685834">
                <a:defRPr/>
              </a:pPr>
              <a:endParaRPr lang="fr-MA" sz="1000" dirty="0">
                <a:solidFill>
                  <a:prstClr val="black"/>
                </a:solidFill>
                <a:latin typeface="Dosis" pitchFamily="2" charset="0"/>
              </a:endParaRPr>
            </a:p>
          </p:txBody>
        </p:sp>
        <p:pic>
          <p:nvPicPr>
            <p:cNvPr id="16" name="Image 15">
              <a:extLst>
                <a:ext uri="{FF2B5EF4-FFF2-40B4-BE49-F238E27FC236}">
                  <a16:creationId xmlns:a16="http://schemas.microsoft.com/office/drawing/2014/main" id="{8244530C-0879-6E64-DAD8-886EDAF88A99}"/>
                </a:ext>
              </a:extLst>
            </p:cNvPr>
            <p:cNvPicPr>
              <a:picLocks noChangeAspect="1"/>
            </p:cNvPicPr>
            <p:nvPr/>
          </p:nvPicPr>
          <p:blipFill>
            <a:blip r:embed="rId7"/>
            <a:stretch>
              <a:fillRect/>
            </a:stretch>
          </p:blipFill>
          <p:spPr>
            <a:xfrm>
              <a:off x="12041237" y="5462275"/>
              <a:ext cx="455010" cy="466386"/>
            </a:xfrm>
            <a:prstGeom prst="rect">
              <a:avLst/>
            </a:prstGeom>
          </p:spPr>
        </p:pic>
      </p:grpSp>
      <p:sp>
        <p:nvSpPr>
          <p:cNvPr id="18" name="ZoneTexte 17">
            <a:extLst>
              <a:ext uri="{FF2B5EF4-FFF2-40B4-BE49-F238E27FC236}">
                <a16:creationId xmlns:a16="http://schemas.microsoft.com/office/drawing/2014/main" id="{A60EB4CD-8501-B0B2-44AA-BF9E545C4A1C}"/>
              </a:ext>
            </a:extLst>
          </p:cNvPr>
          <p:cNvSpPr txBox="1"/>
          <p:nvPr/>
        </p:nvSpPr>
        <p:spPr>
          <a:xfrm>
            <a:off x="1676400" y="4926897"/>
            <a:ext cx="8910720"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قراءة وكتابة وترتيب الأعداد العشرية</a:t>
            </a:r>
            <a:endParaRPr lang="fr-FR" sz="4000" dirty="0">
              <a:latin typeface="Microsoft Uighur" panose="02000000000000000000" pitchFamily="2" charset="-78"/>
              <a:cs typeface="Microsoft Uighur" panose="02000000000000000000" pitchFamily="2" charset="-78"/>
            </a:endParaRPr>
          </a:p>
        </p:txBody>
      </p:sp>
      <p:pic>
        <p:nvPicPr>
          <p:cNvPr id="19" name="Image 18">
            <a:extLst>
              <a:ext uri="{FF2B5EF4-FFF2-40B4-BE49-F238E27FC236}">
                <a16:creationId xmlns:a16="http://schemas.microsoft.com/office/drawing/2014/main" id="{4686CDB9-DF0F-95D5-CE08-2FD9B9B56CBD}"/>
              </a:ext>
            </a:extLst>
          </p:cNvPr>
          <p:cNvPicPr>
            <a:picLocks noChangeAspect="1"/>
          </p:cNvPicPr>
          <p:nvPr/>
        </p:nvPicPr>
        <p:blipFill>
          <a:blip r:embed="rId7"/>
          <a:stretch>
            <a:fillRect/>
          </a:stretch>
        </p:blipFill>
        <p:spPr>
          <a:xfrm>
            <a:off x="10898790" y="5143500"/>
            <a:ext cx="455010" cy="466386"/>
          </a:xfrm>
          <a:prstGeom prst="rect">
            <a:avLst/>
          </a:prstGeom>
        </p:spPr>
      </p:pic>
      <p:pic>
        <p:nvPicPr>
          <p:cNvPr id="20" name="Image 19">
            <a:extLst>
              <a:ext uri="{FF2B5EF4-FFF2-40B4-BE49-F238E27FC236}">
                <a16:creationId xmlns:a16="http://schemas.microsoft.com/office/drawing/2014/main" id="{3AF5D68F-3DCC-950A-5331-536C30389F52}"/>
              </a:ext>
            </a:extLst>
          </p:cNvPr>
          <p:cNvPicPr>
            <a:picLocks noChangeAspect="1"/>
          </p:cNvPicPr>
          <p:nvPr/>
        </p:nvPicPr>
        <p:blipFill>
          <a:blip r:embed="rId7"/>
          <a:stretch>
            <a:fillRect/>
          </a:stretch>
        </p:blipFill>
        <p:spPr>
          <a:xfrm>
            <a:off x="10898790" y="6277314"/>
            <a:ext cx="455010" cy="466386"/>
          </a:xfrm>
          <a:prstGeom prst="rect">
            <a:avLst/>
          </a:prstGeom>
        </p:spPr>
      </p:pic>
      <p:sp>
        <p:nvSpPr>
          <p:cNvPr id="21" name="ZoneTexte 20">
            <a:extLst>
              <a:ext uri="{FF2B5EF4-FFF2-40B4-BE49-F238E27FC236}">
                <a16:creationId xmlns:a16="http://schemas.microsoft.com/office/drawing/2014/main" id="{1957391D-2C75-5519-C30B-69BE899CD39B}"/>
              </a:ext>
            </a:extLst>
          </p:cNvPr>
          <p:cNvSpPr txBox="1"/>
          <p:nvPr/>
        </p:nvSpPr>
        <p:spPr>
          <a:xfrm>
            <a:off x="3160632" y="5524500"/>
            <a:ext cx="7274088"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جمع الأعداد العشرية</a:t>
            </a:r>
            <a:endParaRPr lang="fr-FR" sz="4000" dirty="0">
              <a:latin typeface="Microsoft Uighur" panose="02000000000000000000" pitchFamily="2" charset="-78"/>
              <a:cs typeface="Microsoft Uighur" panose="02000000000000000000" pitchFamily="2" charset="-78"/>
            </a:endParaRPr>
          </a:p>
        </p:txBody>
      </p:sp>
      <p:sp>
        <p:nvSpPr>
          <p:cNvPr id="22" name="ZoneTexte 21">
            <a:extLst>
              <a:ext uri="{FF2B5EF4-FFF2-40B4-BE49-F238E27FC236}">
                <a16:creationId xmlns:a16="http://schemas.microsoft.com/office/drawing/2014/main" id="{C5815E47-9859-2B51-DCA6-4F7EFB1AB129}"/>
              </a:ext>
            </a:extLst>
          </p:cNvPr>
          <p:cNvSpPr txBox="1"/>
          <p:nvPr/>
        </p:nvSpPr>
        <p:spPr>
          <a:xfrm>
            <a:off x="3313032" y="6141303"/>
            <a:ext cx="7274088"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حل مسائل بسيطة باستخدام استراتيجية الأسئلة الأربعة</a:t>
            </a:r>
            <a:endParaRPr lang="fr-FR" sz="4000" dirty="0">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CF502557-4977-4E10-29AB-BCDCEFEAC6F3}"/>
              </a:ext>
            </a:extLst>
          </p:cNvPr>
          <p:cNvSpPr txBox="1"/>
          <p:nvPr/>
        </p:nvSpPr>
        <p:spPr>
          <a:xfrm>
            <a:off x="1828800" y="2552700"/>
            <a:ext cx="10134600" cy="584775"/>
          </a:xfrm>
          <a:prstGeom prst="rect">
            <a:avLst/>
          </a:prstGeom>
          <a:noFill/>
        </p:spPr>
        <p:txBody>
          <a:bodyPr wrap="square" rtlCol="0">
            <a:spAutoFit/>
          </a:bodyPr>
          <a:lstStyle/>
          <a:p>
            <a:pPr algn="ctr"/>
            <a:r>
              <a:rPr lang="ar-MA" sz="3200" b="1" dirty="0">
                <a:solidFill>
                  <a:srgbClr val="106585"/>
                </a:solidFill>
                <a:latin typeface="Microsoft Uighur" panose="02000000000000000000" pitchFamily="2" charset="-78"/>
                <a:ea typeface="Dosis"/>
                <a:cs typeface="Microsoft Uighur" panose="02000000000000000000" pitchFamily="2" charset="-78"/>
                <a:sym typeface="Dosis"/>
              </a:rPr>
              <a:t>في نهاية الحصة  سيكون التلاميذ قادرين على:</a:t>
            </a:r>
            <a:endParaRPr lang="fr-FR" dirty="0"/>
          </a:p>
        </p:txBody>
      </p:sp>
    </p:spTree>
    <p:extLst>
      <p:ext uri="{BB962C8B-B14F-4D97-AF65-F5344CB8AC3E}">
        <p14:creationId xmlns:p14="http://schemas.microsoft.com/office/powerpoint/2010/main" val="3442343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6C91E-6E3A-D52E-1F03-C19E3B4BFFB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42015D2-2296-74CF-2FA1-E34A848836A8}"/>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CF225D0-ADF2-6E1E-E7C2-D114B260ECEB}"/>
              </a:ext>
            </a:extLst>
          </p:cNvPr>
          <p:cNvGrpSpPr/>
          <p:nvPr/>
        </p:nvGrpSpPr>
        <p:grpSpPr>
          <a:xfrm>
            <a:off x="857250" y="1032718"/>
            <a:ext cx="12001500" cy="8073833"/>
            <a:chOff x="0" y="-47625"/>
            <a:chExt cx="3895412" cy="2602800"/>
          </a:xfrm>
        </p:grpSpPr>
        <p:sp>
          <p:nvSpPr>
            <p:cNvPr id="4" name="Freeform 4">
              <a:extLst>
                <a:ext uri="{FF2B5EF4-FFF2-40B4-BE49-F238E27FC236}">
                  <a16:creationId xmlns:a16="http://schemas.microsoft.com/office/drawing/2014/main" id="{2562FC0F-6F40-44E2-32C0-82B5E07E7D8A}"/>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831F7CB9-EC75-2F5F-2A9E-C313038D2A9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9566FA82-0094-7AB0-CE7A-A79A53FB7083}"/>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6" name="ZoneTexte 5">
            <a:extLst>
              <a:ext uri="{FF2B5EF4-FFF2-40B4-BE49-F238E27FC236}">
                <a16:creationId xmlns:a16="http://schemas.microsoft.com/office/drawing/2014/main" id="{D2563AAB-5ED2-94FD-8850-D850DF7529A7}"/>
              </a:ext>
            </a:extLst>
          </p:cNvPr>
          <p:cNvSpPr txBox="1"/>
          <p:nvPr/>
        </p:nvSpPr>
        <p:spPr>
          <a:xfrm>
            <a:off x="8229600" y="3703632"/>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العرض الرقمي</a:t>
            </a:r>
            <a:endParaRPr lang="fr-FR" sz="3600" dirty="0">
              <a:latin typeface="Microsoft Uighur" panose="02000000000000000000" pitchFamily="2" charset="-78"/>
              <a:cs typeface="Microsoft Uighur" panose="02000000000000000000" pitchFamily="2" charset="-78"/>
            </a:endParaRPr>
          </a:p>
        </p:txBody>
      </p:sp>
      <p:sp>
        <p:nvSpPr>
          <p:cNvPr id="9" name="ZoneTexte 8">
            <a:extLst>
              <a:ext uri="{FF2B5EF4-FFF2-40B4-BE49-F238E27FC236}">
                <a16:creationId xmlns:a16="http://schemas.microsoft.com/office/drawing/2014/main" id="{C39E018F-E9B0-D81B-8318-E232006A689A}"/>
              </a:ext>
            </a:extLst>
          </p:cNvPr>
          <p:cNvSpPr txBox="1"/>
          <p:nvPr/>
        </p:nvSpPr>
        <p:spPr>
          <a:xfrm>
            <a:off x="2903841" y="3701738"/>
            <a:ext cx="2126957"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المذكرة اليومية </a:t>
            </a:r>
            <a:endParaRPr lang="fr-FR" sz="3600" dirty="0">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BF19C82A-C505-2046-AF92-DEDB62B8114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chemeClr val="tx2"/>
                </a:solidFill>
                <a:latin typeface="Microsoft Uighur" panose="02000000000000000000" pitchFamily="2" charset="-78"/>
                <a:cs typeface="Microsoft Uighur" panose="02000000000000000000" pitchFamily="2" charset="-78"/>
              </a:rPr>
              <a:t>الإعداد المادي للأستاذ</a:t>
            </a:r>
            <a:endParaRPr lang="fr-FR" sz="4000" b="1" dirty="0">
              <a:solidFill>
                <a:schemeClr val="tx2"/>
              </a:solidFill>
              <a:latin typeface="Microsoft Uighur" panose="02000000000000000000" pitchFamily="2" charset="-78"/>
              <a:cs typeface="Microsoft Uighur" panose="02000000000000000000" pitchFamily="2" charset="-78"/>
            </a:endParaRPr>
          </a:p>
        </p:txBody>
      </p:sp>
      <p:pic>
        <p:nvPicPr>
          <p:cNvPr id="12" name="Image 11">
            <a:extLst>
              <a:ext uri="{FF2B5EF4-FFF2-40B4-BE49-F238E27FC236}">
                <a16:creationId xmlns:a16="http://schemas.microsoft.com/office/drawing/2014/main" id="{96468354-FB92-88BF-87E0-03D3F42A00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29600" y="4650916"/>
            <a:ext cx="2993578" cy="2245184"/>
          </a:xfrm>
          <a:prstGeom prst="rect">
            <a:avLst/>
          </a:prstGeom>
        </p:spPr>
      </p:pic>
      <p:pic>
        <p:nvPicPr>
          <p:cNvPr id="13" name="Image 12">
            <a:extLst>
              <a:ext uri="{FF2B5EF4-FFF2-40B4-BE49-F238E27FC236}">
                <a16:creationId xmlns:a16="http://schemas.microsoft.com/office/drawing/2014/main" id="{1C33BAD5-B18B-F5F1-AC32-57C01C83E367}"/>
              </a:ext>
            </a:extLst>
          </p:cNvPr>
          <p:cNvPicPr>
            <a:picLocks noChangeAspect="1"/>
          </p:cNvPicPr>
          <p:nvPr/>
        </p:nvPicPr>
        <p:blipFill>
          <a:blip r:embed="rId6"/>
          <a:stretch>
            <a:fillRect/>
          </a:stretch>
        </p:blipFill>
        <p:spPr>
          <a:xfrm>
            <a:off x="3130843" y="4506048"/>
            <a:ext cx="2126957" cy="2852433"/>
          </a:xfrm>
          <a:prstGeom prst="rect">
            <a:avLst/>
          </a:prstGeom>
        </p:spPr>
      </p:pic>
    </p:spTree>
    <p:extLst>
      <p:ext uri="{BB962C8B-B14F-4D97-AF65-F5344CB8AC3E}">
        <p14:creationId xmlns:p14="http://schemas.microsoft.com/office/powerpoint/2010/main" val="3485664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2">
            <a:extLst>
              <a:ext uri="{FF2B5EF4-FFF2-40B4-BE49-F238E27FC236}">
                <a16:creationId xmlns:a16="http://schemas.microsoft.com/office/drawing/2014/main" id="{7C109445-F55E-DE60-7D27-858E1DB22C9A}"/>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12" name="Group 3">
            <a:extLst>
              <a:ext uri="{FF2B5EF4-FFF2-40B4-BE49-F238E27FC236}">
                <a16:creationId xmlns:a16="http://schemas.microsoft.com/office/drawing/2014/main" id="{C6D6A489-F406-3292-97C0-95DDE4EF465D}"/>
              </a:ext>
            </a:extLst>
          </p:cNvPr>
          <p:cNvGrpSpPr/>
          <p:nvPr/>
        </p:nvGrpSpPr>
        <p:grpSpPr>
          <a:xfrm>
            <a:off x="857250" y="1180449"/>
            <a:ext cx="12001500" cy="7926101"/>
            <a:chOff x="0" y="0"/>
            <a:chExt cx="3895412" cy="2555175"/>
          </a:xfrm>
        </p:grpSpPr>
        <p:sp>
          <p:nvSpPr>
            <p:cNvPr id="13" name="Freeform 4">
              <a:extLst>
                <a:ext uri="{FF2B5EF4-FFF2-40B4-BE49-F238E27FC236}">
                  <a16:creationId xmlns:a16="http://schemas.microsoft.com/office/drawing/2014/main" id="{A1BA34FA-79AF-67A8-87D2-D7B97195C3F6}"/>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5" name="TextBox 5">
              <a:extLst>
                <a:ext uri="{FF2B5EF4-FFF2-40B4-BE49-F238E27FC236}">
                  <a16:creationId xmlns:a16="http://schemas.microsoft.com/office/drawing/2014/main" id="{861A9722-8353-9D8F-0B17-E4548BBF22FB}"/>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24" name="Freeform 7">
            <a:extLst>
              <a:ext uri="{FF2B5EF4-FFF2-40B4-BE49-F238E27FC236}">
                <a16:creationId xmlns:a16="http://schemas.microsoft.com/office/drawing/2014/main" id="{8B9C7CEF-D288-3ACF-5EFB-1E516A7EA05C}"/>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21" name="TextBox 10">
            <a:extLst>
              <a:ext uri="{FF2B5EF4-FFF2-40B4-BE49-F238E27FC236}">
                <a16:creationId xmlns:a16="http://schemas.microsoft.com/office/drawing/2014/main" id="{520975FF-C4E0-5D86-270B-BF29A19BF229}"/>
              </a:ext>
            </a:extLst>
          </p:cNvPr>
          <p:cNvSpPr txBox="1"/>
          <p:nvPr/>
        </p:nvSpPr>
        <p:spPr>
          <a:xfrm>
            <a:off x="1457379" y="3699359"/>
            <a:ext cx="4079744" cy="384721"/>
          </a:xfrm>
          <a:prstGeom prst="rect">
            <a:avLst/>
          </a:prstGeom>
        </p:spPr>
        <p:txBody>
          <a:bodyPr lIns="0" tIns="0" rIns="0" bIns="0" rtlCol="0" anchor="t">
            <a:spAutoFit/>
          </a:bodyPr>
          <a:lstStyle/>
          <a:p>
            <a:pPr defTabSz="685800">
              <a:lnSpc>
                <a:spcPts val="3026"/>
              </a:lnSpc>
              <a:defRPr/>
            </a:pPr>
            <a:r>
              <a:rPr lang="en-US" sz="2400" dirty="0">
                <a:solidFill>
                  <a:srgbClr val="8DC63F"/>
                </a:solidFill>
                <a:latin typeface="Carelia"/>
              </a:rPr>
              <a:t>   </a:t>
            </a:r>
            <a:endParaRPr lang="en-US" sz="2400" dirty="0">
              <a:solidFill>
                <a:srgbClr val="106585"/>
              </a:solidFill>
              <a:latin typeface="Carelia"/>
            </a:endParaRPr>
          </a:p>
        </p:txBody>
      </p:sp>
      <p:sp>
        <p:nvSpPr>
          <p:cNvPr id="25" name="TextBox 10">
            <a:extLst>
              <a:ext uri="{FF2B5EF4-FFF2-40B4-BE49-F238E27FC236}">
                <a16:creationId xmlns:a16="http://schemas.microsoft.com/office/drawing/2014/main" id="{37F3FF47-A181-13AB-6870-33D6FABA820F}"/>
              </a:ext>
            </a:extLst>
          </p:cNvPr>
          <p:cNvSpPr txBox="1"/>
          <p:nvPr/>
        </p:nvSpPr>
        <p:spPr>
          <a:xfrm>
            <a:off x="6400800" y="4883162"/>
            <a:ext cx="4714607" cy="1165704"/>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3 -العمليات وحل المسائل</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جمع الأعداد العشرية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الاستئناس باستراتيجة الأسئلة الأربعة لحل مسألة</a:t>
            </a:r>
            <a:endParaRPr lang="en-US" sz="2800" dirty="0">
              <a:latin typeface="Microsoft Uighur" panose="02000000000000000000" pitchFamily="2" charset="-78"/>
              <a:cs typeface="Microsoft Uighur" panose="02000000000000000000" pitchFamily="2" charset="-78"/>
            </a:endParaRPr>
          </a:p>
        </p:txBody>
      </p:sp>
      <p:sp>
        <p:nvSpPr>
          <p:cNvPr id="31" name="TextBox 10">
            <a:extLst>
              <a:ext uri="{FF2B5EF4-FFF2-40B4-BE49-F238E27FC236}">
                <a16:creationId xmlns:a16="http://schemas.microsoft.com/office/drawing/2014/main" id="{4AF3FD13-297A-5F5E-8640-C6FB5BC52446}"/>
              </a:ext>
            </a:extLst>
          </p:cNvPr>
          <p:cNvSpPr txBox="1"/>
          <p:nvPr/>
        </p:nvSpPr>
        <p:spPr>
          <a:xfrm>
            <a:off x="4185836" y="7996437"/>
            <a:ext cx="6943726"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4 –لعبة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المعداد الورقي</a:t>
            </a:r>
            <a:endParaRPr lang="en-US" sz="2800" dirty="0">
              <a:latin typeface="Microsoft Uighur" panose="02000000000000000000" pitchFamily="2" charset="-78"/>
              <a:cs typeface="Microsoft Uighur" panose="02000000000000000000" pitchFamily="2" charset="-78"/>
            </a:endParaRPr>
          </a:p>
        </p:txBody>
      </p:sp>
      <p:sp>
        <p:nvSpPr>
          <p:cNvPr id="8" name="TextBox 10">
            <a:extLst>
              <a:ext uri="{FF2B5EF4-FFF2-40B4-BE49-F238E27FC236}">
                <a16:creationId xmlns:a16="http://schemas.microsoft.com/office/drawing/2014/main" id="{AE6C1C41-DB0E-EB18-709F-86830A881F23}"/>
              </a:ext>
            </a:extLst>
          </p:cNvPr>
          <p:cNvSpPr txBox="1"/>
          <p:nvPr/>
        </p:nvSpPr>
        <p:spPr>
          <a:xfrm>
            <a:off x="6988960" y="2628900"/>
            <a:ext cx="4079744" cy="811761"/>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1 - حساب ذهني</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من عدد كسري إلى عدد عشري</a:t>
            </a:r>
            <a:endParaRPr lang="en-US" sz="2800" dirty="0">
              <a:latin typeface="Microsoft Uighur" panose="02000000000000000000" pitchFamily="2" charset="-78"/>
              <a:cs typeface="Microsoft Uighur" panose="02000000000000000000" pitchFamily="2" charset="-78"/>
            </a:endParaRPr>
          </a:p>
        </p:txBody>
      </p:sp>
      <p:sp>
        <p:nvSpPr>
          <p:cNvPr id="33" name="TextBox 12">
            <a:extLst>
              <a:ext uri="{FF2B5EF4-FFF2-40B4-BE49-F238E27FC236}">
                <a16:creationId xmlns:a16="http://schemas.microsoft.com/office/drawing/2014/main" id="{62D5657B-BE79-BE5F-8DF7-DAFA860B9E8D}"/>
              </a:ext>
            </a:extLst>
          </p:cNvPr>
          <p:cNvSpPr txBox="1"/>
          <p:nvPr/>
        </p:nvSpPr>
        <p:spPr>
          <a:xfrm>
            <a:off x="1692101" y="5167660"/>
            <a:ext cx="10157725" cy="294953"/>
          </a:xfrm>
          <a:prstGeom prst="rect">
            <a:avLst/>
          </a:prstGeom>
        </p:spPr>
        <p:txBody>
          <a:bodyPr wrap="square" lIns="0" tIns="0" rIns="0" bIns="0" rtlCol="0" anchor="t">
            <a:spAutoFit/>
          </a:bodyPr>
          <a:lstStyle/>
          <a:p>
            <a:pPr marL="176690" lvl="1" defTabSz="685800">
              <a:lnSpc>
                <a:spcPts val="2291"/>
              </a:lnSpc>
              <a:spcAft>
                <a:spcPts val="450"/>
              </a:spcAft>
              <a:defRPr/>
            </a:pPr>
            <a:r>
              <a:rPr lang="pt-BR" sz="2400" dirty="0">
                <a:solidFill>
                  <a:prstClr val="black">
                    <a:lumMod val="75000"/>
                    <a:lumOff val="25000"/>
                  </a:prstClr>
                </a:solidFill>
                <a:latin typeface="Dosis" pitchFamily="2" charset="0"/>
                <a:ea typeface="Cambria" panose="02040503050406030204" pitchFamily="18" charset="0"/>
              </a:rPr>
              <a:t>   </a:t>
            </a:r>
            <a:endParaRPr lang="en-US" sz="2550" dirty="0">
              <a:solidFill>
                <a:prstClr val="black">
                  <a:lumMod val="75000"/>
                  <a:lumOff val="25000"/>
                </a:prstClr>
              </a:solidFill>
              <a:latin typeface="Dosis" pitchFamily="2" charset="0"/>
            </a:endParaRPr>
          </a:p>
        </p:txBody>
      </p:sp>
      <p:sp>
        <p:nvSpPr>
          <p:cNvPr id="34" name="TextBox 10">
            <a:extLst>
              <a:ext uri="{FF2B5EF4-FFF2-40B4-BE49-F238E27FC236}">
                <a16:creationId xmlns:a16="http://schemas.microsoft.com/office/drawing/2014/main" id="{D7802530-3095-C792-91F3-9A931590EAAC}"/>
              </a:ext>
            </a:extLst>
          </p:cNvPr>
          <p:cNvSpPr txBox="1"/>
          <p:nvPr/>
        </p:nvSpPr>
        <p:spPr>
          <a:xfrm>
            <a:off x="4808156" y="3724185"/>
            <a:ext cx="6321405" cy="780983"/>
          </a:xfrm>
          <a:prstGeom prst="rect">
            <a:avLst/>
          </a:prstGeom>
        </p:spPr>
        <p:txBody>
          <a:bodyPr wrap="square" lIns="0" tIns="0" rIns="0" bIns="0" rtlCol="0" anchor="t">
            <a:spAutoFit/>
          </a:bodyPr>
          <a:lstStyle/>
          <a:p>
            <a:pPr algn="r" defTabSz="685800" rtl="1">
              <a:lnSpc>
                <a:spcPts val="3026"/>
              </a:lnSpc>
              <a:defRPr/>
            </a:pPr>
            <a:r>
              <a:rPr lang="ar-SA" sz="4800" dirty="0">
                <a:solidFill>
                  <a:srgbClr val="106585"/>
                </a:solidFill>
                <a:latin typeface="Microsoft Uighur" panose="02000000000000000000" pitchFamily="2" charset="-78"/>
                <a:cs typeface="Microsoft Uighur" panose="02000000000000000000" pitchFamily="2" charset="-78"/>
              </a:rPr>
              <a:t>2</a:t>
            </a:r>
            <a:r>
              <a:rPr lang="ar-MA" sz="4800" dirty="0">
                <a:solidFill>
                  <a:srgbClr val="106585"/>
                </a:solidFill>
                <a:latin typeface="Microsoft Uighur" panose="02000000000000000000" pitchFamily="2" charset="-78"/>
                <a:cs typeface="Microsoft Uighur" panose="02000000000000000000" pitchFamily="2" charset="-78"/>
              </a:rPr>
              <a:t> - الأعداد</a:t>
            </a:r>
            <a:r>
              <a:rPr lang="en-US" sz="4800" dirty="0">
                <a:solidFill>
                  <a:srgbClr val="106585"/>
                </a:solidFill>
                <a:latin typeface="Microsoft Uighur" panose="02000000000000000000" pitchFamily="2" charset="-78"/>
                <a:cs typeface="Microsoft Uighur" panose="02000000000000000000" pitchFamily="2" charset="-78"/>
              </a:rPr>
              <a:t> </a:t>
            </a:r>
            <a:endParaRPr lang="ar-SA" sz="4800" dirty="0">
              <a:solidFill>
                <a:srgbClr val="106585"/>
              </a:solidFill>
              <a:latin typeface="Microsoft Uighur" panose="02000000000000000000" pitchFamily="2" charset="-78"/>
              <a:cs typeface="Microsoft Uighur" panose="02000000000000000000" pitchFamily="2" charset="-78"/>
            </a:endParaRP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قراءة كتابة وتفكيك أعداد عشرية</a:t>
            </a:r>
            <a:endParaRPr lang="en-US" sz="2800" dirty="0">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D85AAE1A-A8C6-126F-9983-61FED9037F7A}"/>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هيكلة الحصة</a:t>
            </a:r>
            <a:endParaRPr lang="fr-FR" sz="4000" b="1" dirty="0">
              <a:solidFill>
                <a:srgbClr val="FFC000"/>
              </a:solidFill>
              <a:latin typeface="Microsoft Uighur" panose="02000000000000000000" pitchFamily="2" charset="-78"/>
              <a:cs typeface="Microsoft Uighur" panose="02000000000000000000" pitchFamily="2" charset="-78"/>
            </a:endParaRPr>
          </a:p>
        </p:txBody>
      </p:sp>
      <p:sp>
        <p:nvSpPr>
          <p:cNvPr id="3" name="TextBox 10">
            <a:extLst>
              <a:ext uri="{FF2B5EF4-FFF2-40B4-BE49-F238E27FC236}">
                <a16:creationId xmlns:a16="http://schemas.microsoft.com/office/drawing/2014/main" id="{891BCC64-26D6-3BAE-26F7-BE2DDF146B24}"/>
              </a:ext>
            </a:extLst>
          </p:cNvPr>
          <p:cNvSpPr txBox="1"/>
          <p:nvPr/>
        </p:nvSpPr>
        <p:spPr>
          <a:xfrm>
            <a:off x="7049818" y="6459702"/>
            <a:ext cx="4079744"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–عمل فردي على الكراسة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الإنجاز/التصحيح</a:t>
            </a:r>
            <a:endParaRPr lang="en-US" sz="2800" dirty="0">
              <a:latin typeface="Microsoft Uighur" panose="02000000000000000000" pitchFamily="2" charset="-78"/>
              <a:cs typeface="Microsoft Uighur" panose="02000000000000000000" pitchFamily="2" charset="-78"/>
            </a:endParaRPr>
          </a:p>
        </p:txBody>
      </p:sp>
      <p:pic>
        <p:nvPicPr>
          <p:cNvPr id="10" name="Image 9">
            <a:extLst>
              <a:ext uri="{FF2B5EF4-FFF2-40B4-BE49-F238E27FC236}">
                <a16:creationId xmlns:a16="http://schemas.microsoft.com/office/drawing/2014/main" id="{AE036138-7D6C-B9E7-D523-1A1B7EA74A04}"/>
              </a:ext>
            </a:extLst>
          </p:cNvPr>
          <p:cNvPicPr>
            <a:picLocks noChangeAspect="1"/>
          </p:cNvPicPr>
          <p:nvPr/>
        </p:nvPicPr>
        <p:blipFill>
          <a:blip r:embed="rId5"/>
          <a:stretch>
            <a:fillRect/>
          </a:stretch>
        </p:blipFill>
        <p:spPr>
          <a:xfrm>
            <a:off x="1540926" y="2340843"/>
            <a:ext cx="846729" cy="1008318"/>
          </a:xfrm>
          <a:prstGeom prst="rect">
            <a:avLst/>
          </a:prstGeom>
        </p:spPr>
      </p:pic>
      <p:pic>
        <p:nvPicPr>
          <p:cNvPr id="19" name="Image 18">
            <a:extLst>
              <a:ext uri="{FF2B5EF4-FFF2-40B4-BE49-F238E27FC236}">
                <a16:creationId xmlns:a16="http://schemas.microsoft.com/office/drawing/2014/main" id="{ACEBF0B4-15F0-1C22-74E0-C19C0AC03A0A}"/>
              </a:ext>
            </a:extLst>
          </p:cNvPr>
          <p:cNvPicPr>
            <a:picLocks noChangeAspect="1"/>
          </p:cNvPicPr>
          <p:nvPr/>
        </p:nvPicPr>
        <p:blipFill>
          <a:blip r:embed="rId6"/>
          <a:stretch>
            <a:fillRect/>
          </a:stretch>
        </p:blipFill>
        <p:spPr>
          <a:xfrm>
            <a:off x="1499602" y="3635391"/>
            <a:ext cx="929375" cy="1050909"/>
          </a:xfrm>
          <a:prstGeom prst="rect">
            <a:avLst/>
          </a:prstGeom>
        </p:spPr>
      </p:pic>
      <p:pic>
        <p:nvPicPr>
          <p:cNvPr id="20" name="Image 19">
            <a:extLst>
              <a:ext uri="{FF2B5EF4-FFF2-40B4-BE49-F238E27FC236}">
                <a16:creationId xmlns:a16="http://schemas.microsoft.com/office/drawing/2014/main" id="{5617348B-9EAA-E164-D0BA-52D0BA9AC435}"/>
              </a:ext>
            </a:extLst>
          </p:cNvPr>
          <p:cNvPicPr>
            <a:picLocks noChangeAspect="1"/>
          </p:cNvPicPr>
          <p:nvPr/>
        </p:nvPicPr>
        <p:blipFill>
          <a:blip r:embed="rId6"/>
          <a:stretch>
            <a:fillRect/>
          </a:stretch>
        </p:blipFill>
        <p:spPr>
          <a:xfrm>
            <a:off x="1524000" y="5083191"/>
            <a:ext cx="929375" cy="1050909"/>
          </a:xfrm>
          <a:prstGeom prst="rect">
            <a:avLst/>
          </a:prstGeom>
        </p:spPr>
      </p:pic>
      <p:pic>
        <p:nvPicPr>
          <p:cNvPr id="22" name="Image 21">
            <a:extLst>
              <a:ext uri="{FF2B5EF4-FFF2-40B4-BE49-F238E27FC236}">
                <a16:creationId xmlns:a16="http://schemas.microsoft.com/office/drawing/2014/main" id="{1394069D-300D-D2C7-F575-B2F8C07B8A10}"/>
              </a:ext>
            </a:extLst>
          </p:cNvPr>
          <p:cNvPicPr>
            <a:picLocks noChangeAspect="1"/>
          </p:cNvPicPr>
          <p:nvPr/>
        </p:nvPicPr>
        <p:blipFill>
          <a:blip r:embed="rId5"/>
          <a:stretch>
            <a:fillRect/>
          </a:stretch>
        </p:blipFill>
        <p:spPr>
          <a:xfrm>
            <a:off x="1565322" y="6344982"/>
            <a:ext cx="846729" cy="1008318"/>
          </a:xfrm>
          <a:prstGeom prst="rect">
            <a:avLst/>
          </a:prstGeom>
        </p:spPr>
      </p:pic>
      <p:pic>
        <p:nvPicPr>
          <p:cNvPr id="26" name="Image 25">
            <a:extLst>
              <a:ext uri="{FF2B5EF4-FFF2-40B4-BE49-F238E27FC236}">
                <a16:creationId xmlns:a16="http://schemas.microsoft.com/office/drawing/2014/main" id="{CD8C81E7-5653-6894-67AF-86CF83E4CD55}"/>
              </a:ext>
            </a:extLst>
          </p:cNvPr>
          <p:cNvPicPr>
            <a:picLocks noChangeAspect="1"/>
          </p:cNvPicPr>
          <p:nvPr/>
        </p:nvPicPr>
        <p:blipFill>
          <a:blip r:embed="rId7"/>
          <a:stretch>
            <a:fillRect/>
          </a:stretch>
        </p:blipFill>
        <p:spPr>
          <a:xfrm>
            <a:off x="1636492" y="7792782"/>
            <a:ext cx="751163" cy="1008318"/>
          </a:xfrm>
          <a:prstGeom prst="rect">
            <a:avLst/>
          </a:prstGeom>
        </p:spPr>
      </p:pic>
    </p:spTree>
    <p:extLst>
      <p:ext uri="{BB962C8B-B14F-4D97-AF65-F5344CB8AC3E}">
        <p14:creationId xmlns:p14="http://schemas.microsoft.com/office/powerpoint/2010/main" val="969077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F84DB-06AD-D0E2-8538-3F09DE4C46F0}"/>
            </a:ext>
          </a:extLst>
        </p:cNvPr>
        <p:cNvGrpSpPr/>
        <p:nvPr/>
      </p:nvGrpSpPr>
      <p:grpSpPr>
        <a:xfrm>
          <a:off x="0" y="0"/>
          <a:ext cx="0" cy="0"/>
          <a:chOff x="0" y="0"/>
          <a:chExt cx="0" cy="0"/>
        </a:xfrm>
      </p:grpSpPr>
      <p:grpSp>
        <p:nvGrpSpPr>
          <p:cNvPr id="63" name="Group 3">
            <a:extLst>
              <a:ext uri="{FF2B5EF4-FFF2-40B4-BE49-F238E27FC236}">
                <a16:creationId xmlns:a16="http://schemas.microsoft.com/office/drawing/2014/main" id="{42A479B9-1E51-0CDC-D0FD-A0ABDBB8A8B9}"/>
              </a:ext>
            </a:extLst>
          </p:cNvPr>
          <p:cNvGrpSpPr/>
          <p:nvPr/>
        </p:nvGrpSpPr>
        <p:grpSpPr>
          <a:xfrm>
            <a:off x="381000" y="1032718"/>
            <a:ext cx="12877800" cy="8592471"/>
            <a:chOff x="0" y="-47625"/>
            <a:chExt cx="4025259" cy="2769996"/>
          </a:xfrm>
        </p:grpSpPr>
        <p:sp>
          <p:nvSpPr>
            <p:cNvPr id="64" name="Freeform 4">
              <a:extLst>
                <a:ext uri="{FF2B5EF4-FFF2-40B4-BE49-F238E27FC236}">
                  <a16:creationId xmlns:a16="http://schemas.microsoft.com/office/drawing/2014/main" id="{8509124B-B3EF-C3C9-3527-1B84F28A4803}"/>
                </a:ext>
              </a:extLst>
            </p:cNvPr>
            <p:cNvSpPr/>
            <p:nvPr/>
          </p:nvSpPr>
          <p:spPr>
            <a:xfrm>
              <a:off x="0" y="0"/>
              <a:ext cx="4025259" cy="2722371"/>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65" name="TextBox 5">
              <a:extLst>
                <a:ext uri="{FF2B5EF4-FFF2-40B4-BE49-F238E27FC236}">
                  <a16:creationId xmlns:a16="http://schemas.microsoft.com/office/drawing/2014/main" id="{A82DD1A0-755A-1D7D-A12E-FEF54DC8FAEE}"/>
                </a:ext>
              </a:extLst>
            </p:cNvPr>
            <p:cNvSpPr txBox="1"/>
            <p:nvPr/>
          </p:nvSpPr>
          <p:spPr>
            <a:xfrm>
              <a:off x="0" y="-47625"/>
              <a:ext cx="812800" cy="860425"/>
            </a:xfrm>
            <a:prstGeom prst="rect">
              <a:avLst/>
            </a:prstGeom>
          </p:spPr>
          <p:txBody>
            <a:bodyPr lIns="38101" tIns="38101" rIns="38101" bIns="38101" rtlCol="0" anchor="ctr"/>
            <a:lstStyle/>
            <a:p>
              <a:pPr marL="0" algn="ctr" defTabSz="685834" rtl="0" eaLnBrk="1" latinLnBrk="0" hangingPunct="1">
                <a:lnSpc>
                  <a:spcPts val="2409"/>
                </a:lnSpc>
                <a:defRPr/>
              </a:pPr>
              <a:endParaRPr sz="1350" dirty="0">
                <a:solidFill>
                  <a:prstClr val="black"/>
                </a:solidFill>
                <a:latin typeface="Dosis" pitchFamily="2" charset="0"/>
              </a:endParaRPr>
            </a:p>
          </p:txBody>
        </p:sp>
      </p:grpSp>
      <p:pic>
        <p:nvPicPr>
          <p:cNvPr id="21" name="Picture 9">
            <a:extLst>
              <a:ext uri="{FF2B5EF4-FFF2-40B4-BE49-F238E27FC236}">
                <a16:creationId xmlns:a16="http://schemas.microsoft.com/office/drawing/2014/main" id="{E8637596-C394-1397-F06A-F679DD396959}"/>
              </a:ext>
            </a:extLst>
          </p:cNvPr>
          <p:cNvPicPr>
            <a:picLocks noChangeAspect="1"/>
          </p:cNvPicPr>
          <p:nvPr/>
        </p:nvPicPr>
        <p:blipFill rotWithShape="1">
          <a:blip r:embed="rId2">
            <a:clrChange>
              <a:clrFrom>
                <a:srgbClr val="FFFFFF"/>
              </a:clrFrom>
              <a:clrTo>
                <a:srgbClr val="FFFFFF">
                  <a:alpha val="0"/>
                </a:srgbClr>
              </a:clrTo>
            </a:clrChange>
          </a:blip>
          <a:srcRect l="11025" t="14561" r="11389" b="14089"/>
          <a:stretch/>
        </p:blipFill>
        <p:spPr>
          <a:xfrm>
            <a:off x="1527773" y="2938983"/>
            <a:ext cx="1230172" cy="837429"/>
          </a:xfrm>
          <a:prstGeom prst="roundRect">
            <a:avLst/>
          </a:prstGeom>
        </p:spPr>
      </p:pic>
      <p:pic>
        <p:nvPicPr>
          <p:cNvPr id="50" name="Image 49">
            <a:extLst>
              <a:ext uri="{FF2B5EF4-FFF2-40B4-BE49-F238E27FC236}">
                <a16:creationId xmlns:a16="http://schemas.microsoft.com/office/drawing/2014/main" id="{927E24BF-7272-EB94-2CE2-EC5AE7740925}"/>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895899" y="6194573"/>
            <a:ext cx="1352710" cy="1126337"/>
          </a:xfrm>
          <a:prstGeom prst="rect">
            <a:avLst/>
          </a:prstGeom>
          <a:ln w="19050">
            <a:noFill/>
          </a:ln>
          <a:effectLst/>
        </p:spPr>
      </p:pic>
      <p:sp>
        <p:nvSpPr>
          <p:cNvPr id="54" name="Rectangle : coins arrondis 53">
            <a:extLst>
              <a:ext uri="{FF2B5EF4-FFF2-40B4-BE49-F238E27FC236}">
                <a16:creationId xmlns:a16="http://schemas.microsoft.com/office/drawing/2014/main" id="{13D2E406-4294-AAC3-1DF7-B1495FFE8262}"/>
              </a:ext>
            </a:extLst>
          </p:cNvPr>
          <p:cNvSpPr/>
          <p:nvPr/>
        </p:nvSpPr>
        <p:spPr>
          <a:xfrm>
            <a:off x="7378501" y="74675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أُحَضِّرُ لوازمي المدرسية قبل بداية الدرس.</a:t>
            </a:r>
          </a:p>
        </p:txBody>
      </p:sp>
      <p:sp>
        <p:nvSpPr>
          <p:cNvPr id="55" name="Rectangle : coins arrondis 54">
            <a:extLst>
              <a:ext uri="{FF2B5EF4-FFF2-40B4-BE49-F238E27FC236}">
                <a16:creationId xmlns:a16="http://schemas.microsoft.com/office/drawing/2014/main" id="{8704984A-15CC-E208-4178-77A3048880C5}"/>
              </a:ext>
            </a:extLst>
          </p:cNvPr>
          <p:cNvSpPr/>
          <p:nvPr/>
        </p:nvSpPr>
        <p:spPr>
          <a:xfrm>
            <a:off x="756409" y="4333477"/>
            <a:ext cx="2753893"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هذا النشاط مرتبط بتوظيف الألواح.</a:t>
            </a:r>
          </a:p>
        </p:txBody>
      </p:sp>
      <p:sp>
        <p:nvSpPr>
          <p:cNvPr id="57" name="Rectangle : coins arrondis 56">
            <a:extLst>
              <a:ext uri="{FF2B5EF4-FFF2-40B4-BE49-F238E27FC236}">
                <a16:creationId xmlns:a16="http://schemas.microsoft.com/office/drawing/2014/main" id="{064AD949-9DBB-B720-90F8-392CBDD40293}"/>
              </a:ext>
            </a:extLst>
          </p:cNvPr>
          <p:cNvSpPr/>
          <p:nvPr/>
        </p:nvSpPr>
        <p:spPr>
          <a:xfrm>
            <a:off x="3697297" y="686056"/>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14402" rtl="1">
              <a:lnSpc>
                <a:spcPts val="3149"/>
              </a:lnSpc>
              <a:defRPr/>
            </a:pPr>
            <a:r>
              <a:rPr lang="ar-MA" sz="6000" b="1" dirty="0">
                <a:solidFill>
                  <a:srgbClr val="106585"/>
                </a:solidFill>
                <a:latin typeface="Microsoft Uighur" panose="02000000000000000000" pitchFamily="2" charset="-78"/>
                <a:cs typeface="Microsoft Uighur" panose="02000000000000000000" pitchFamily="2" charset="-78"/>
              </a:rPr>
              <a:t>أ</a:t>
            </a:r>
            <a:r>
              <a:rPr lang="ar-SA" sz="6000" b="1" dirty="0" err="1">
                <a:solidFill>
                  <a:srgbClr val="106585"/>
                </a:solidFill>
                <a:latin typeface="Microsoft Uighur" panose="02000000000000000000" pitchFamily="2" charset="-78"/>
                <a:cs typeface="Microsoft Uighur" panose="02000000000000000000" pitchFamily="2" charset="-78"/>
              </a:rPr>
              <a:t>يقونات</a:t>
            </a:r>
            <a:r>
              <a:rPr lang="ar-SA" sz="6000" b="1" dirty="0">
                <a:solidFill>
                  <a:srgbClr val="106585"/>
                </a:solidFill>
                <a:latin typeface="Microsoft Uighur" panose="02000000000000000000" pitchFamily="2" charset="-78"/>
                <a:cs typeface="Microsoft Uighur" panose="02000000000000000000" pitchFamily="2" charset="-78"/>
              </a:rPr>
              <a:t> توجيهية</a:t>
            </a:r>
            <a:endParaRPr lang="ar-MA" sz="6000" b="1" dirty="0">
              <a:solidFill>
                <a:srgbClr val="106585"/>
              </a:solidFill>
              <a:latin typeface="Microsoft Uighur" panose="02000000000000000000" pitchFamily="2" charset="-78"/>
              <a:cs typeface="Microsoft Uighur" panose="02000000000000000000" pitchFamily="2" charset="-78"/>
            </a:endParaRPr>
          </a:p>
        </p:txBody>
      </p:sp>
      <p:sp>
        <p:nvSpPr>
          <p:cNvPr id="58" name="Rectangle : coins arrondis 57">
            <a:extLst>
              <a:ext uri="{FF2B5EF4-FFF2-40B4-BE49-F238E27FC236}">
                <a16:creationId xmlns:a16="http://schemas.microsoft.com/office/drawing/2014/main" id="{C4AB50BB-AA32-F141-F9B7-20E1979DE5A1}"/>
              </a:ext>
            </a:extLst>
          </p:cNvPr>
          <p:cNvSpPr/>
          <p:nvPr/>
        </p:nvSpPr>
        <p:spPr>
          <a:xfrm>
            <a:off x="10278672" y="7465564"/>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في مجموعات صغرى</a:t>
            </a:r>
          </a:p>
        </p:txBody>
      </p:sp>
      <p:sp>
        <p:nvSpPr>
          <p:cNvPr id="60" name="Rectangle : coins arrondis 59">
            <a:extLst>
              <a:ext uri="{FF2B5EF4-FFF2-40B4-BE49-F238E27FC236}">
                <a16:creationId xmlns:a16="http://schemas.microsoft.com/office/drawing/2014/main" id="{FD8E8CA7-79EC-DEC9-E66B-F694CED8EC6C}"/>
              </a:ext>
            </a:extLst>
          </p:cNvPr>
          <p:cNvSpPr/>
          <p:nvPr/>
        </p:nvSpPr>
        <p:spPr>
          <a:xfrm>
            <a:off x="4137182" y="74802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أصغي إلى أستاذي </a:t>
            </a:r>
            <a:r>
              <a:rPr lang="ar-SA" sz="2400" dirty="0">
                <a:solidFill>
                  <a:schemeClr val="tx1"/>
                </a:solidFill>
                <a:latin typeface="Microsoft Uighur" panose="02000000000000000000" pitchFamily="2" charset="-78"/>
                <a:cs typeface="Microsoft Uighur" panose="02000000000000000000" pitchFamily="2" charset="-78"/>
              </a:rPr>
              <a:t>وأطلب الإذن للحديث</a:t>
            </a:r>
            <a:endParaRPr lang="ar-MA" sz="2400" dirty="0">
              <a:solidFill>
                <a:schemeClr val="tx1"/>
              </a:solidFill>
              <a:latin typeface="Microsoft Uighur" panose="02000000000000000000" pitchFamily="2" charset="-78"/>
              <a:cs typeface="Microsoft Uighur" panose="02000000000000000000" pitchFamily="2" charset="-78"/>
            </a:endParaRPr>
          </a:p>
        </p:txBody>
      </p:sp>
      <p:sp>
        <p:nvSpPr>
          <p:cNvPr id="61" name="Rectangle : coins arrondis 60">
            <a:extLst>
              <a:ext uri="{FF2B5EF4-FFF2-40B4-BE49-F238E27FC236}">
                <a16:creationId xmlns:a16="http://schemas.microsoft.com/office/drawing/2014/main" id="{C47B9907-8600-4C75-1F0C-46C331DA9833}"/>
              </a:ext>
            </a:extLst>
          </p:cNvPr>
          <p:cNvSpPr/>
          <p:nvPr/>
        </p:nvSpPr>
        <p:spPr>
          <a:xfrm>
            <a:off x="928411" y="7427835"/>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عمل فردي على الكراسة</a:t>
            </a:r>
          </a:p>
        </p:txBody>
      </p:sp>
      <p:sp>
        <p:nvSpPr>
          <p:cNvPr id="3" name="Rectangle : coins arrondis 2">
            <a:extLst>
              <a:ext uri="{FF2B5EF4-FFF2-40B4-BE49-F238E27FC236}">
                <a16:creationId xmlns:a16="http://schemas.microsoft.com/office/drawing/2014/main" id="{38AB892B-C7B3-FB88-F04B-592CEF6B3D3C}"/>
              </a:ext>
            </a:extLst>
          </p:cNvPr>
          <p:cNvSpPr/>
          <p:nvPr/>
        </p:nvSpPr>
        <p:spPr>
          <a:xfrm>
            <a:off x="1027867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tx1"/>
                </a:solidFill>
                <a:latin typeface="Microsoft Uighur" panose="02000000000000000000" pitchFamily="2" charset="-78"/>
                <a:cs typeface="Microsoft Uighur" panose="02000000000000000000" pitchFamily="2" charset="-78"/>
              </a:rPr>
              <a:t>العمل الثنائي</a:t>
            </a:r>
          </a:p>
        </p:txBody>
      </p:sp>
      <p:sp>
        <p:nvSpPr>
          <p:cNvPr id="4" name="Rectangle : coins arrondis 3">
            <a:extLst>
              <a:ext uri="{FF2B5EF4-FFF2-40B4-BE49-F238E27FC236}">
                <a16:creationId xmlns:a16="http://schemas.microsoft.com/office/drawing/2014/main" id="{35DAE910-5307-856B-4867-467E3F06A973}"/>
              </a:ext>
            </a:extLst>
          </p:cNvPr>
          <p:cNvSpPr/>
          <p:nvPr/>
        </p:nvSpPr>
        <p:spPr>
          <a:xfrm>
            <a:off x="723771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الجماعي</a:t>
            </a:r>
          </a:p>
        </p:txBody>
      </p:sp>
      <p:sp>
        <p:nvSpPr>
          <p:cNvPr id="5" name="Rectangle : coins arrondis 4">
            <a:extLst>
              <a:ext uri="{FF2B5EF4-FFF2-40B4-BE49-F238E27FC236}">
                <a16:creationId xmlns:a16="http://schemas.microsoft.com/office/drawing/2014/main" id="{D988295E-C24B-000C-2625-14383338A38E}"/>
              </a:ext>
            </a:extLst>
          </p:cNvPr>
          <p:cNvSpPr/>
          <p:nvPr/>
        </p:nvSpPr>
        <p:spPr>
          <a:xfrm>
            <a:off x="4039464" y="4269508"/>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المناولة والألعاب</a:t>
            </a:r>
          </a:p>
        </p:txBody>
      </p:sp>
      <p:pic>
        <p:nvPicPr>
          <p:cNvPr id="14" name="Image 13" descr="Une image contenant Dessin animé, sourire, habits, clipart&#10;&#10;Le contenu généré par l’IA peut être incorrect.">
            <a:extLst>
              <a:ext uri="{FF2B5EF4-FFF2-40B4-BE49-F238E27FC236}">
                <a16:creationId xmlns:a16="http://schemas.microsoft.com/office/drawing/2014/main" id="{81666E33-1845-4FAC-D622-D59D3D274D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37745" y="5944457"/>
            <a:ext cx="1950937" cy="1300625"/>
          </a:xfrm>
          <a:prstGeom prst="rect">
            <a:avLst/>
          </a:prstGeom>
        </p:spPr>
      </p:pic>
      <p:pic>
        <p:nvPicPr>
          <p:cNvPr id="13" name="Image 12" descr="Une image contenant Dessin animé, dessin humoristique, habits, garçon&#10;&#10;Le contenu généré par l’IA peut être incorrect.">
            <a:extLst>
              <a:ext uri="{FF2B5EF4-FFF2-40B4-BE49-F238E27FC236}">
                <a16:creationId xmlns:a16="http://schemas.microsoft.com/office/drawing/2014/main" id="{E0445D5A-BE39-21F2-BD64-3C8A80EF9A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5413" y="2779360"/>
            <a:ext cx="2208239" cy="1472159"/>
          </a:xfrm>
          <a:prstGeom prst="rect">
            <a:avLst/>
          </a:prstGeom>
        </p:spPr>
      </p:pic>
      <p:pic>
        <p:nvPicPr>
          <p:cNvPr id="2" name="Image 1" descr="Une image contenant dessin humoristique, Dessin animé, Visage humain, Animation&#10;&#10;Le contenu généré par l’IA peut être incorrect.">
            <a:extLst>
              <a:ext uri="{FF2B5EF4-FFF2-40B4-BE49-F238E27FC236}">
                <a16:creationId xmlns:a16="http://schemas.microsoft.com/office/drawing/2014/main" id="{FFE7F168-B3CE-A757-9679-1696EB2AB16E}"/>
              </a:ext>
            </a:extLst>
          </p:cNvPr>
          <p:cNvPicPr>
            <a:picLocks noChangeAspect="1"/>
          </p:cNvPicPr>
          <p:nvPr/>
        </p:nvPicPr>
        <p:blipFill>
          <a:blip r:embed="rId6">
            <a:extLst>
              <a:ext uri="{28A0092B-C50C-407E-A947-70E740481C1C}">
                <a14:useLocalDpi xmlns:a14="http://schemas.microsoft.com/office/drawing/2010/main" val="0"/>
              </a:ext>
            </a:extLst>
          </a:blip>
          <a:srcRect l="38235" t="-3582" r="38235" b="53507"/>
          <a:stretch>
            <a:fillRect/>
          </a:stretch>
        </p:blipFill>
        <p:spPr>
          <a:xfrm>
            <a:off x="4627569" y="5616116"/>
            <a:ext cx="1485191" cy="1786534"/>
          </a:xfrm>
          <a:prstGeom prst="rect">
            <a:avLst/>
          </a:prstGeom>
        </p:spPr>
      </p:pic>
      <p:pic>
        <p:nvPicPr>
          <p:cNvPr id="11" name="Image 10" descr="Une image contenant dessin humoristique, Dessin animé, Visage humain, Animation&#10;&#10;Le contenu généré par l’IA peut être incorrect.">
            <a:extLst>
              <a:ext uri="{FF2B5EF4-FFF2-40B4-BE49-F238E27FC236}">
                <a16:creationId xmlns:a16="http://schemas.microsoft.com/office/drawing/2014/main" id="{131F484B-F010-BF22-F5A8-86957C6E5B19}"/>
              </a:ext>
            </a:extLst>
          </p:cNvPr>
          <p:cNvPicPr>
            <a:picLocks noChangeAspect="1"/>
          </p:cNvPicPr>
          <p:nvPr/>
        </p:nvPicPr>
        <p:blipFill>
          <a:blip r:embed="rId6">
            <a:extLst>
              <a:ext uri="{28A0092B-C50C-407E-A947-70E740481C1C}">
                <a14:useLocalDpi xmlns:a14="http://schemas.microsoft.com/office/drawing/2010/main" val="0"/>
              </a:ext>
            </a:extLst>
          </a:blip>
          <a:srcRect l="61185" t="-3582" r="15285" b="53507"/>
          <a:stretch>
            <a:fillRect/>
          </a:stretch>
        </p:blipFill>
        <p:spPr>
          <a:xfrm>
            <a:off x="1418798" y="5614358"/>
            <a:ext cx="1485191" cy="1786534"/>
          </a:xfrm>
          <a:prstGeom prst="rect">
            <a:avLst/>
          </a:prstGeom>
        </p:spPr>
      </p:pic>
      <p:pic>
        <p:nvPicPr>
          <p:cNvPr id="7" name="Image 6" descr="Une image contenant figurine, jouet, dessin humoristique, intérieur&#10;&#10;Le contenu généré par l’IA peut être incorrect.">
            <a:extLst>
              <a:ext uri="{FF2B5EF4-FFF2-40B4-BE49-F238E27FC236}">
                <a16:creationId xmlns:a16="http://schemas.microsoft.com/office/drawing/2014/main" id="{D3A0B0A2-B2AA-E89A-8725-9FBF42CE2C46}"/>
              </a:ext>
            </a:extLst>
          </p:cNvPr>
          <p:cNvPicPr>
            <a:picLocks noChangeAspect="1"/>
          </p:cNvPicPr>
          <p:nvPr/>
        </p:nvPicPr>
        <p:blipFill>
          <a:blip r:embed="rId7">
            <a:extLst>
              <a:ext uri="{28A0092B-C50C-407E-A947-70E740481C1C}">
                <a14:useLocalDpi xmlns:a14="http://schemas.microsoft.com/office/drawing/2010/main" val="0"/>
              </a:ext>
            </a:extLst>
          </a:blip>
          <a:srcRect l="66544" t="4977" b="57898"/>
          <a:stretch>
            <a:fillRect/>
          </a:stretch>
        </p:blipFill>
        <p:spPr>
          <a:xfrm>
            <a:off x="10270922" y="2528356"/>
            <a:ext cx="2600348" cy="1630912"/>
          </a:xfrm>
          <a:prstGeom prst="rect">
            <a:avLst/>
          </a:prstGeom>
        </p:spPr>
      </p:pic>
      <p:pic>
        <p:nvPicPr>
          <p:cNvPr id="6" name="Image 5" descr="Une image contenant dessin humoristique, habits, Dessin animé, garçon&#10;&#10;Le contenu généré par l’IA peut être incorrect.">
            <a:extLst>
              <a:ext uri="{FF2B5EF4-FFF2-40B4-BE49-F238E27FC236}">
                <a16:creationId xmlns:a16="http://schemas.microsoft.com/office/drawing/2014/main" id="{20D284E5-CDEA-B60D-C120-1EEB56BAB4A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72309" y="2888952"/>
            <a:ext cx="2216800" cy="1252974"/>
          </a:xfrm>
          <a:prstGeom prst="rect">
            <a:avLst/>
          </a:prstGeom>
        </p:spPr>
      </p:pic>
    </p:spTree>
    <p:extLst>
      <p:ext uri="{BB962C8B-B14F-4D97-AF65-F5344CB8AC3E}">
        <p14:creationId xmlns:p14="http://schemas.microsoft.com/office/powerpoint/2010/main" val="2635296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C6B37-70F5-CA89-DACD-F50D1B21FA42}"/>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8CF0C1-5897-D319-D75E-74C83B9C4A5B}"/>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FF15BF23-3869-E8B1-177C-63216BBF61D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مراقبة 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AE91294E-1BEC-2866-DE6C-B33472837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6AA50DB-1462-9501-AFA6-2CBB6EB971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3A13E973-29E0-A04E-7D51-DB8AE8CC99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73533A97-8D83-4F62-6FEF-9A4B05965852}"/>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a:t>
            </a:r>
            <a:r>
              <a:rPr lang="ar-MA" sz="4000" b="1" dirty="0">
                <a:solidFill>
                  <a:srgbClr val="C00000"/>
                </a:solidFill>
                <a:latin typeface="Microsoft Uighur" panose="02000000000000000000" pitchFamily="2" charset="-78"/>
                <a:cs typeface="Microsoft Uighur" panose="02000000000000000000" pitchFamily="2" charset="-78"/>
              </a:rPr>
              <a:t>راقب الأستاذ إنجازات</a:t>
            </a:r>
            <a:r>
              <a:rPr lang="ar-SA" sz="4000" b="1" dirty="0">
                <a:solidFill>
                  <a:srgbClr val="C00000"/>
                </a:solidFill>
                <a:latin typeface="Microsoft Uighur" panose="02000000000000000000" pitchFamily="2" charset="-78"/>
                <a:cs typeface="Microsoft Uighur" panose="02000000000000000000" pitchFamily="2" charset="-78"/>
              </a:rPr>
              <a:t> المتعلم</a:t>
            </a:r>
            <a:r>
              <a:rPr lang="ar-MA" sz="4000" b="1" dirty="0">
                <a:solidFill>
                  <a:srgbClr val="C00000"/>
                </a:solidFill>
                <a:latin typeface="Microsoft Uighur" panose="02000000000000000000" pitchFamily="2" charset="-78"/>
                <a:cs typeface="Microsoft Uighur" panose="02000000000000000000" pitchFamily="2" charset="-78"/>
              </a:rPr>
              <a:t>ي</a:t>
            </a:r>
            <a:r>
              <a:rPr lang="ar-SA" sz="4000" b="1" dirty="0">
                <a:solidFill>
                  <a:srgbClr val="C00000"/>
                </a:solidFill>
                <a:latin typeface="Microsoft Uighur" panose="02000000000000000000" pitchFamily="2" charset="-78"/>
                <a:cs typeface="Microsoft Uighur" panose="02000000000000000000" pitchFamily="2" charset="-78"/>
              </a:rPr>
              <a:t>ن </a:t>
            </a:r>
            <a:r>
              <a:rPr lang="ar-MA" sz="4000" b="1" dirty="0">
                <a:solidFill>
                  <a:srgbClr val="C00000"/>
                </a:solidFill>
                <a:latin typeface="Microsoft Uighur" panose="02000000000000000000" pitchFamily="2" charset="-78"/>
                <a:cs typeface="Microsoft Uighur" panose="02000000000000000000" pitchFamily="2" charset="-78"/>
              </a:rPr>
              <a:t>قبل </a:t>
            </a:r>
            <a:r>
              <a:rPr lang="ar-SA" sz="4000" b="1" dirty="0">
                <a:solidFill>
                  <a:srgbClr val="C00000"/>
                </a:solidFill>
                <a:latin typeface="Microsoft Uighur" panose="02000000000000000000" pitchFamily="2" charset="-78"/>
                <a:cs typeface="Microsoft Uighur" panose="02000000000000000000" pitchFamily="2" charset="-78"/>
              </a:rPr>
              <a:t>بداية الحصة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59975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7F9126F-A8C1-7A04-538F-2484106AB90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5588AC0-8CB1-8658-4D37-61A796B2B6B8}"/>
              </a:ext>
            </a:extLst>
          </p:cNvPr>
          <p:cNvSpPr/>
          <p:nvPr/>
        </p:nvSpPr>
        <p:spPr>
          <a:xfrm>
            <a:off x="275852" y="1835782"/>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A94F5EB-87AD-70CE-B48B-ED0C63D7F57E}"/>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FEA8EFC-9451-1CF0-7EE9-1E271F19F8D4}"/>
              </a:ext>
            </a:extLst>
          </p:cNvPr>
          <p:cNvSpPr txBox="1"/>
          <p:nvPr/>
        </p:nvSpPr>
        <p:spPr>
          <a:xfrm>
            <a:off x="2438400" y="838201"/>
            <a:ext cx="10534617" cy="584775"/>
          </a:xfrm>
          <a:prstGeom prst="rect">
            <a:avLst/>
          </a:prstGeom>
          <a:noFill/>
        </p:spPr>
        <p:txBody>
          <a:bodyPr wrap="square" rtlCol="0">
            <a:spAutoFit/>
          </a:bodyPr>
          <a:lstStyle/>
          <a:p>
            <a:pPr algn="r" defTabSz="685834" rtl="1"/>
            <a:r>
              <a:rPr lang="fr-FR" sz="3200" dirty="0">
                <a:solidFill>
                  <a:prstClr val="white">
                    <a:lumMod val="65000"/>
                  </a:prstClr>
                </a:solidFill>
                <a:latin typeface="Microsoft Uighur" panose="02000000000000000000" pitchFamily="2" charset="-78"/>
                <a:cs typeface="Microsoft Uighur" panose="02000000000000000000" pitchFamily="2" charset="-78"/>
              </a:rPr>
              <a:t>         </a:t>
            </a:r>
            <a:r>
              <a:rPr lang="ar-MA" sz="3200" dirty="0">
                <a:solidFill>
                  <a:prstClr val="white">
                    <a:lumMod val="65000"/>
                  </a:prstClr>
                </a:solidFill>
                <a:latin typeface="Microsoft Uighur" panose="02000000000000000000" pitchFamily="2" charset="-78"/>
                <a:cs typeface="Microsoft Uighur" panose="02000000000000000000" pitchFamily="2" charset="-78"/>
              </a:rPr>
              <a:t>مرحبا بكم أعزائي سنبدأ حصة اليوم، انتبهوا جيدا</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pic>
        <p:nvPicPr>
          <p:cNvPr id="4" name="Image 3">
            <a:extLst>
              <a:ext uri="{FF2B5EF4-FFF2-40B4-BE49-F238E27FC236}">
                <a16:creationId xmlns:a16="http://schemas.microsoft.com/office/drawing/2014/main" id="{48CE0D10-4B92-474E-E345-055968A07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4941" y="2857500"/>
            <a:ext cx="7881464" cy="5254309"/>
          </a:xfrm>
          <a:prstGeom prst="rect">
            <a:avLst/>
          </a:prstGeom>
        </p:spPr>
      </p:pic>
      <p:sp>
        <p:nvSpPr>
          <p:cNvPr id="5" name="Bulle narrative : rectangle à coins arrondis 4">
            <a:extLst>
              <a:ext uri="{FF2B5EF4-FFF2-40B4-BE49-F238E27FC236}">
                <a16:creationId xmlns:a16="http://schemas.microsoft.com/office/drawing/2014/main" id="{B89A85F1-EEA8-6F22-95CB-71C489FE5344}"/>
              </a:ext>
            </a:extLst>
          </p:cNvPr>
          <p:cNvSpPr/>
          <p:nvPr/>
        </p:nvSpPr>
        <p:spPr>
          <a:xfrm>
            <a:off x="2348914" y="4229100"/>
            <a:ext cx="3280386" cy="2356717"/>
          </a:xfrm>
          <a:prstGeom prst="wedgeRoundRectCallout">
            <a:avLst>
              <a:gd name="adj1" fmla="val 72325"/>
              <a:gd name="adj2" fmla="val -32801"/>
              <a:gd name="adj3" fmla="val 16667"/>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dirty="0">
              <a:solidFill>
                <a:prstClr val="white"/>
              </a:solidFill>
              <a:latin typeface="Dosis" pitchFamily="2" charset="0"/>
            </a:endParaRPr>
          </a:p>
        </p:txBody>
      </p:sp>
      <p:sp>
        <p:nvSpPr>
          <p:cNvPr id="31" name="ZoneTexte 30">
            <a:extLst>
              <a:ext uri="{FF2B5EF4-FFF2-40B4-BE49-F238E27FC236}">
                <a16:creationId xmlns:a16="http://schemas.microsoft.com/office/drawing/2014/main" id="{B48C453F-7570-079B-59D9-D4F646ECFE10}"/>
              </a:ext>
            </a:extLst>
          </p:cNvPr>
          <p:cNvSpPr txBox="1"/>
          <p:nvPr/>
        </p:nvSpPr>
        <p:spPr>
          <a:xfrm flipH="1">
            <a:off x="3048000" y="4684183"/>
            <a:ext cx="2076408" cy="1446550"/>
          </a:xfrm>
          <a:prstGeom prst="rect">
            <a:avLst/>
          </a:prstGeom>
          <a:noFill/>
        </p:spPr>
        <p:txBody>
          <a:bodyPr wrap="square" rtlCol="0">
            <a:spAutoFit/>
          </a:bodyPr>
          <a:lstStyle/>
          <a:p>
            <a:pPr algn="ctr" defTabSz="685834"/>
            <a:r>
              <a:rPr lang="ar-MA" sz="4400" dirty="0">
                <a:solidFill>
                  <a:srgbClr val="EEECE1">
                    <a:lumMod val="25000"/>
                  </a:srgbClr>
                </a:solidFill>
                <a:latin typeface="Microsoft Uighur" panose="02000000000000000000" pitchFamily="2" charset="-78"/>
                <a:cs typeface="Microsoft Uighur" panose="02000000000000000000" pitchFamily="2" charset="-78"/>
              </a:rPr>
              <a:t>مرحبا بكم أبنائي الأعزاء</a:t>
            </a:r>
            <a:endParaRPr lang="fr-MA" sz="4400" dirty="0">
              <a:solidFill>
                <a:srgbClr val="EEECE1">
                  <a:lumMod val="25000"/>
                </a:srgb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88D6CC8-101F-4EE6-6DF8-511A61E9EA9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14" name="Tableau 13">
            <a:extLst>
              <a:ext uri="{FF2B5EF4-FFF2-40B4-BE49-F238E27FC236}">
                <a16:creationId xmlns:a16="http://schemas.microsoft.com/office/drawing/2014/main" id="{BC576C3D-B031-3717-2377-E40FE83B5DD4}"/>
              </a:ext>
            </a:extLst>
          </p:cNvPr>
          <p:cNvGraphicFramePr>
            <a:graphicFrameLocks noGrp="1"/>
          </p:cNvGraphicFramePr>
          <p:nvPr>
            <p:extLst>
              <p:ext uri="{D42A27DB-BD31-4B8C-83A1-F6EECF244321}">
                <p14:modId xmlns:p14="http://schemas.microsoft.com/office/powerpoint/2010/main" val="86464532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Tree>
    <p:extLst>
      <p:ext uri="{BB962C8B-B14F-4D97-AF65-F5344CB8AC3E}">
        <p14:creationId xmlns:p14="http://schemas.microsoft.com/office/powerpoint/2010/main" val="3668784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7BD1A-FE39-7BDF-45B6-D7689558B91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88293A-4E92-41B3-A7BC-DCD582C6523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B3C5B06-2EBA-66CA-353E-B52CBB573A13}"/>
              </a:ext>
            </a:extLst>
          </p:cNvPr>
          <p:cNvSpPr/>
          <p:nvPr/>
        </p:nvSpPr>
        <p:spPr>
          <a:xfrm>
            <a:off x="275854" y="1790700"/>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CD33DA4-F21B-727A-2F2D-1EE6ACCA4145}"/>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C4EF87B-108A-AA7A-13F7-22D743B96619}"/>
              </a:ext>
            </a:extLst>
          </p:cNvPr>
          <p:cNvSpPr txBox="1"/>
          <p:nvPr/>
        </p:nvSpPr>
        <p:spPr>
          <a:xfrm>
            <a:off x="1905000" y="863026"/>
            <a:ext cx="10534617" cy="584775"/>
          </a:xfrm>
          <a:prstGeom prst="rect">
            <a:avLst/>
          </a:prstGeom>
          <a:noFill/>
        </p:spPr>
        <p:txBody>
          <a:bodyPr wrap="square" rtlCol="0">
            <a:spAutoFit/>
          </a:bodyPr>
          <a:lstStyle/>
          <a:p>
            <a:pPr algn="r" defTabSz="685834" rtl="1"/>
            <a:r>
              <a:rPr lang="ar-MA" sz="3200" dirty="0">
                <a:solidFill>
                  <a:schemeClr val="bg1">
                    <a:lumMod val="75000"/>
                  </a:schemeClr>
                </a:solidFill>
                <a:latin typeface="Microsoft Uighur" panose="02000000000000000000" pitchFamily="2" charset="-78"/>
                <a:cs typeface="Microsoft Uighur" panose="02000000000000000000" pitchFamily="2" charset="-78"/>
              </a:rPr>
              <a:t>أبنائي الأعزاء، ضعوا اللوحة والقلم والكراسة في القمطر، س</a:t>
            </a:r>
            <a:r>
              <a:rPr lang="ar-SA" sz="3200" dirty="0" err="1">
                <a:solidFill>
                  <a:schemeClr val="bg1">
                    <a:lumMod val="75000"/>
                  </a:schemeClr>
                </a:solidFill>
                <a:latin typeface="Microsoft Uighur" panose="02000000000000000000" pitchFamily="2" charset="-78"/>
                <a:cs typeface="Microsoft Uighur" panose="02000000000000000000" pitchFamily="2" charset="-78"/>
              </a:rPr>
              <a:t>ت</a:t>
            </a:r>
            <a:r>
              <a:rPr lang="ar-MA" sz="3200" dirty="0">
                <a:solidFill>
                  <a:schemeClr val="bg1">
                    <a:lumMod val="75000"/>
                  </a:schemeClr>
                </a:solidFill>
                <a:latin typeface="Microsoft Uighur" panose="02000000000000000000" pitchFamily="2" charset="-78"/>
                <a:cs typeface="Microsoft Uighur" panose="02000000000000000000" pitchFamily="2" charset="-78"/>
              </a:rPr>
              <a:t>حتاجونها في هذه الحصة.</a:t>
            </a:r>
          </a:p>
        </p:txBody>
      </p:sp>
      <p:sp>
        <p:nvSpPr>
          <p:cNvPr id="3" name="Freeform 8">
            <a:extLst>
              <a:ext uri="{FF2B5EF4-FFF2-40B4-BE49-F238E27FC236}">
                <a16:creationId xmlns:a16="http://schemas.microsoft.com/office/drawing/2014/main" id="{0B03A6E4-D791-0664-B5DC-6865F659EF7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7" name="Rectangle : coins arrondis 6">
            <a:extLst>
              <a:ext uri="{FF2B5EF4-FFF2-40B4-BE49-F238E27FC236}">
                <a16:creationId xmlns:a16="http://schemas.microsoft.com/office/drawing/2014/main" id="{4B759D9E-8607-3B59-444E-407D74902FEB}"/>
              </a:ext>
            </a:extLst>
          </p:cNvPr>
          <p:cNvSpPr/>
          <p:nvPr/>
        </p:nvSpPr>
        <p:spPr>
          <a:xfrm>
            <a:off x="1014227"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solidFill>
                  <a:schemeClr val="bg1"/>
                </a:solidFill>
                <a:latin typeface="Microsoft Uighur" panose="02000000000000000000" pitchFamily="2" charset="-78"/>
                <a:cs typeface="Microsoft Uighur" panose="02000000000000000000" pitchFamily="2" charset="-78"/>
              </a:rPr>
              <a:t>كراسة</a:t>
            </a:r>
            <a:endParaRPr lang="fr-FR" sz="3200" dirty="0">
              <a:solidFill>
                <a:schemeClr val="bg1"/>
              </a:solidFill>
              <a:latin typeface="Microsoft Uighur" panose="02000000000000000000" pitchFamily="2" charset="-78"/>
              <a:cs typeface="Microsoft Uighur" panose="02000000000000000000" pitchFamily="2" charset="-78"/>
            </a:endParaRPr>
          </a:p>
        </p:txBody>
      </p:sp>
      <p:sp>
        <p:nvSpPr>
          <p:cNvPr id="9" name="Rectangle : coins arrondis 8">
            <a:extLst>
              <a:ext uri="{FF2B5EF4-FFF2-40B4-BE49-F238E27FC236}">
                <a16:creationId xmlns:a16="http://schemas.microsoft.com/office/drawing/2014/main" id="{9D49095E-06EB-DFB1-985B-687705CB7474}"/>
              </a:ext>
            </a:extLst>
          </p:cNvPr>
          <p:cNvSpPr/>
          <p:nvPr/>
        </p:nvSpPr>
        <p:spPr>
          <a:xfrm>
            <a:off x="672482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قلم الرصاص</a:t>
            </a:r>
            <a:endParaRPr lang="fr-FR" sz="32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EFBACE6E-3932-951B-7F06-875255624020}"/>
              </a:ext>
            </a:extLst>
          </p:cNvPr>
          <p:cNvSpPr/>
          <p:nvPr/>
        </p:nvSpPr>
        <p:spPr>
          <a:xfrm>
            <a:off x="9699936" y="6441792"/>
            <a:ext cx="2409454"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لوحة</a:t>
            </a:r>
            <a:endParaRPr lang="fr-FR" sz="3200" dirty="0">
              <a:latin typeface="Microsoft Uighur" panose="02000000000000000000" pitchFamily="2" charset="-78"/>
              <a:cs typeface="Microsoft Uighur" panose="02000000000000000000" pitchFamily="2" charset="-78"/>
            </a:endParaRPr>
          </a:p>
        </p:txBody>
      </p:sp>
      <p:graphicFrame>
        <p:nvGraphicFramePr>
          <p:cNvPr id="4" name="Tableau 3">
            <a:extLst>
              <a:ext uri="{FF2B5EF4-FFF2-40B4-BE49-F238E27FC236}">
                <a16:creationId xmlns:a16="http://schemas.microsoft.com/office/drawing/2014/main" id="{020964A2-754F-A0B0-FC79-3E0B728DE224}"/>
              </a:ext>
            </a:extLst>
          </p:cNvPr>
          <p:cNvGraphicFramePr>
            <a:graphicFrameLocks noGrp="1"/>
          </p:cNvGraphicFramePr>
          <p:nvPr>
            <p:extLst>
              <p:ext uri="{D42A27DB-BD31-4B8C-83A1-F6EECF244321}">
                <p14:modId xmlns:p14="http://schemas.microsoft.com/office/powerpoint/2010/main" val="74499465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pic>
        <p:nvPicPr>
          <p:cNvPr id="5" name="Picture 4">
            <a:extLst>
              <a:ext uri="{FF2B5EF4-FFF2-40B4-BE49-F238E27FC236}">
                <a16:creationId xmlns:a16="http://schemas.microsoft.com/office/drawing/2014/main" id="{1290F031-40BF-5A06-E91B-D443AFCF008A}"/>
              </a:ext>
            </a:extLst>
          </p:cNvPr>
          <p:cNvPicPr>
            <a:picLocks noChangeAspect="1"/>
          </p:cNvPicPr>
          <p:nvPr/>
        </p:nvPicPr>
        <p:blipFill rotWithShape="1">
          <a:blip r:embed="rId5"/>
          <a:srcRect l="11025" t="14561" r="11389" b="14089"/>
          <a:stretch>
            <a:fillRect/>
          </a:stretch>
        </p:blipFill>
        <p:spPr>
          <a:xfrm>
            <a:off x="9296400" y="4009482"/>
            <a:ext cx="2910470" cy="2069668"/>
          </a:xfrm>
          <a:prstGeom prst="roundRect">
            <a:avLst/>
          </a:prstGeom>
        </p:spPr>
      </p:pic>
      <p:pic>
        <p:nvPicPr>
          <p:cNvPr id="12" name="Image 11" descr="Une image contenant illustration&#10;&#10;Le contenu généré par l’IA peut être incorrect.">
            <a:extLst>
              <a:ext uri="{FF2B5EF4-FFF2-40B4-BE49-F238E27FC236}">
                <a16:creationId xmlns:a16="http://schemas.microsoft.com/office/drawing/2014/main" id="{32DCAF6E-9E5A-D9C1-63B7-B5790A0BFBF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9270" y="4026109"/>
            <a:ext cx="2244168" cy="2244168"/>
          </a:xfrm>
          <a:prstGeom prst="rect">
            <a:avLst/>
          </a:prstGeom>
        </p:spPr>
      </p:pic>
      <p:pic>
        <p:nvPicPr>
          <p:cNvPr id="20" name="Image 19">
            <a:extLst>
              <a:ext uri="{FF2B5EF4-FFF2-40B4-BE49-F238E27FC236}">
                <a16:creationId xmlns:a16="http://schemas.microsoft.com/office/drawing/2014/main" id="{9C4BB3C8-33B4-6B90-52A9-4B4EA1E1D309}"/>
              </a:ext>
            </a:extLst>
          </p:cNvPr>
          <p:cNvPicPr>
            <a:picLocks noChangeAspect="1"/>
          </p:cNvPicPr>
          <p:nvPr/>
        </p:nvPicPr>
        <p:blipFill>
          <a:blip r:embed="rId7" cstate="print">
            <a:extLst>
              <a:ext uri="{28A0092B-C50C-407E-A947-70E740481C1C}">
                <a14:useLocalDpi xmlns:a14="http://schemas.microsoft.com/office/drawing/2010/main" val="0"/>
              </a:ext>
            </a:extLst>
          </a:blip>
          <a:srcRect l="438" r="438"/>
          <a:stretch/>
        </p:blipFill>
        <p:spPr>
          <a:xfrm>
            <a:off x="1247110" y="3788858"/>
            <a:ext cx="1853394" cy="2464792"/>
          </a:xfrm>
          <a:prstGeom prst="rect">
            <a:avLst/>
          </a:prstGeom>
        </p:spPr>
      </p:pic>
      <p:pic>
        <p:nvPicPr>
          <p:cNvPr id="2" name="Image 1" descr="Une image contenant dessin humoristique, dessin, capture d’écran, Dessin d’enfant&#10;&#10;Description générée automatiquement">
            <a:extLst>
              <a:ext uri="{FF2B5EF4-FFF2-40B4-BE49-F238E27FC236}">
                <a16:creationId xmlns:a16="http://schemas.microsoft.com/office/drawing/2014/main" id="{C65D06D5-468A-F820-08FD-509EB448027E}"/>
              </a:ext>
            </a:extLst>
          </p:cNvPr>
          <p:cNvPicPr>
            <a:picLocks noChangeAspect="1"/>
          </p:cNvPicPr>
          <p:nvPr>
            <p:custDataLst>
              <p:tags r:id="rId1"/>
            </p:custDataLst>
          </p:nvPr>
        </p:nvPicPr>
        <p:blipFill>
          <a:blip r:embed="rId8" cstate="print">
            <a:extLst>
              <a:ext uri="{28A0092B-C50C-407E-A947-70E740481C1C}">
                <a14:useLocalDpi xmlns:a14="http://schemas.microsoft.com/office/drawing/2010/main" val="0"/>
              </a:ext>
            </a:extLst>
          </a:blip>
          <a:srcRect l="29731" t="56294" r="43963" b="7778"/>
          <a:stretch/>
        </p:blipFill>
        <p:spPr>
          <a:xfrm>
            <a:off x="3884734" y="4046128"/>
            <a:ext cx="1511389" cy="2069668"/>
          </a:xfrm>
          <a:prstGeom prst="rect">
            <a:avLst/>
          </a:prstGeom>
        </p:spPr>
      </p:pic>
      <p:sp>
        <p:nvSpPr>
          <p:cNvPr id="6" name="Rectangle : coins arrondis 5">
            <a:extLst>
              <a:ext uri="{FF2B5EF4-FFF2-40B4-BE49-F238E27FC236}">
                <a16:creationId xmlns:a16="http://schemas.microsoft.com/office/drawing/2014/main" id="{7B971DA1-3C01-7970-1A46-20F644813AB4}"/>
              </a:ext>
            </a:extLst>
          </p:cNvPr>
          <p:cNvSpPr/>
          <p:nvPr/>
        </p:nvSpPr>
        <p:spPr>
          <a:xfrm>
            <a:off x="374140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دفتر البحث</a:t>
            </a:r>
            <a:endParaRPr lang="fr-FR" sz="3200" dirty="0">
              <a:latin typeface="Microsoft Uighur" panose="02000000000000000000" pitchFamily="2" charset="-78"/>
              <a:cs typeface="Microsoft Uighur" panose="02000000000000000000" pitchFamily="2" charset="-78"/>
            </a:endParaRPr>
          </a:p>
        </p:txBody>
      </p:sp>
      <p:pic>
        <p:nvPicPr>
          <p:cNvPr id="11" name="Image 10">
            <a:extLst>
              <a:ext uri="{FF2B5EF4-FFF2-40B4-BE49-F238E27FC236}">
                <a16:creationId xmlns:a16="http://schemas.microsoft.com/office/drawing/2014/main" id="{B8A0D0CD-5209-C7CD-1B28-0088AF941B2B}"/>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7872" y="800100"/>
            <a:ext cx="755373" cy="628963"/>
          </a:xfrm>
          <a:prstGeom prst="rect">
            <a:avLst/>
          </a:prstGeom>
          <a:ln w="19050">
            <a:noFill/>
          </a:ln>
          <a:effectLst/>
        </p:spPr>
      </p:pic>
    </p:spTree>
    <p:extLst>
      <p:ext uri="{BB962C8B-B14F-4D97-AF65-F5344CB8AC3E}">
        <p14:creationId xmlns:p14="http://schemas.microsoft.com/office/powerpoint/2010/main" val="257748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3F665-24F9-0CB2-7722-B15F6987C13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984F0E9-E2D2-DBAF-B662-7DDB2DF11040}"/>
              </a:ext>
            </a:extLst>
          </p:cNvPr>
          <p:cNvSpPr/>
          <p:nvPr/>
        </p:nvSpPr>
        <p:spPr>
          <a:xfrm>
            <a:off x="-1" y="1478568"/>
            <a:ext cx="13716001" cy="8808431"/>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BB1F68F6-98FA-E650-288E-8738BF9F2510}"/>
              </a:ext>
            </a:extLst>
          </p:cNvPr>
          <p:cNvSpPr/>
          <p:nvPr/>
        </p:nvSpPr>
        <p:spPr>
          <a:xfrm>
            <a:off x="275852" y="1806083"/>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7BA20754-305B-6278-0D81-9CD1204C51E9}"/>
              </a:ext>
            </a:extLst>
          </p:cNvPr>
          <p:cNvSpPr/>
          <p:nvPr/>
        </p:nvSpPr>
        <p:spPr>
          <a:xfrm>
            <a:off x="-1" y="712299"/>
            <a:ext cx="13716001" cy="779690"/>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801CE61A-BFF9-E0E0-AB05-0ACA9A3DBBC5}"/>
              </a:ext>
            </a:extLst>
          </p:cNvPr>
          <p:cNvSpPr txBox="1"/>
          <p:nvPr/>
        </p:nvSpPr>
        <p:spPr>
          <a:xfrm>
            <a:off x="3753062" y="865084"/>
            <a:ext cx="8993588" cy="584775"/>
          </a:xfrm>
          <a:prstGeom prst="rect">
            <a:avLst/>
          </a:prstGeom>
          <a:noFill/>
        </p:spPr>
        <p:txBody>
          <a:bodyPr wrap="square" rtlCol="0">
            <a:spAutoFit/>
          </a:bodyPr>
          <a:lstStyle/>
          <a:p>
            <a:pPr marL="0" marR="0" lvl="0" indent="0" algn="r" defTabSz="685834" rtl="1" eaLnBrk="1" fontAlgn="auto" latinLnBrk="0" hangingPunct="1">
              <a:lnSpc>
                <a:spcPct val="100000"/>
              </a:lnSpc>
              <a:spcBef>
                <a:spcPts val="0"/>
              </a:spcBef>
              <a:spcAft>
                <a:spcPts val="0"/>
              </a:spcAft>
              <a:buClrTx/>
              <a:buSzTx/>
              <a:buFontTx/>
              <a:buNone/>
              <a:tabLst/>
              <a:defRPr/>
            </a:pPr>
            <a:r>
              <a:rPr lang="ar-MA" sz="3200" dirty="0">
                <a:solidFill>
                  <a:prstClr val="white">
                    <a:lumMod val="75000"/>
                  </a:prstClr>
                </a:solidFill>
                <a:latin typeface="Microsoft Uighur" panose="02000000000000000000" pitchFamily="2" charset="-78"/>
                <a:cs typeface="Microsoft Uighur" panose="02000000000000000000" pitchFamily="2" charset="-78"/>
              </a:rPr>
              <a:t>     لسلوك جيد في القسم علي أن:</a:t>
            </a:r>
            <a:endParaRPr kumimoji="0" lang="fr-FR" sz="3200" b="0" i="0" u="none" strike="noStrike" kern="1200" cap="none" spc="0" normalizeH="0" baseline="0" noProof="0" dirty="0">
              <a:ln>
                <a:noFill/>
              </a:ln>
              <a:solidFill>
                <a:prstClr val="white">
                  <a:lumMod val="7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BD60DCAD-1E50-1CD4-C30A-F1EA78AF6415}"/>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05F3EB2B-500F-2268-9915-834C181954BA}"/>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
        <p:nvSpPr>
          <p:cNvPr id="4" name="Étoile à 5 branches 3">
            <a:extLst>
              <a:ext uri="{FF2B5EF4-FFF2-40B4-BE49-F238E27FC236}">
                <a16:creationId xmlns:a16="http://schemas.microsoft.com/office/drawing/2014/main" id="{7B8CF8D3-5DF4-B32E-CB08-C8ABBDD09FB2}"/>
              </a:ext>
            </a:extLst>
          </p:cNvPr>
          <p:cNvSpPr/>
          <p:nvPr/>
        </p:nvSpPr>
        <p:spPr>
          <a:xfrm>
            <a:off x="2255124" y="8573782"/>
            <a:ext cx="919617" cy="1032973"/>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 coins arrondis 12">
            <a:extLst>
              <a:ext uri="{FF2B5EF4-FFF2-40B4-BE49-F238E27FC236}">
                <a16:creationId xmlns:a16="http://schemas.microsoft.com/office/drawing/2014/main" id="{09245B94-0A60-CE79-2855-F5AE025013B8}"/>
              </a:ext>
            </a:extLst>
          </p:cNvPr>
          <p:cNvSpPr/>
          <p:nvPr/>
        </p:nvSpPr>
        <p:spPr>
          <a:xfrm>
            <a:off x="4540188" y="8562828"/>
            <a:ext cx="8231588" cy="1132734"/>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سيفوز التلاميذ الذين يلتزمون بهذه السلوك</a:t>
            </a:r>
            <a:r>
              <a:rPr kumimoji="0" lang="ar-M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ات</a:t>
            </a: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بنجمة التميز</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6" name="ZoneTexte 5">
            <a:extLst>
              <a:ext uri="{FF2B5EF4-FFF2-40B4-BE49-F238E27FC236}">
                <a16:creationId xmlns:a16="http://schemas.microsoft.com/office/drawing/2014/main" id="{24372653-2B90-3FB5-0B61-1426C9A769A7}"/>
              </a:ext>
            </a:extLst>
          </p:cNvPr>
          <p:cNvSpPr txBox="1"/>
          <p:nvPr/>
        </p:nvSpPr>
        <p:spPr>
          <a:xfrm>
            <a:off x="4449943" y="2110458"/>
            <a:ext cx="8206462" cy="1022638"/>
          </a:xfrm>
          <a:prstGeom prst="rect">
            <a:avLst/>
          </a:prstGeom>
          <a:noFill/>
        </p:spPr>
        <p:txBody>
          <a:bodyPr wrap="square" rtlCol="0" anchor="ctr">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أحافظ على أدواتي المدرسية؛</a:t>
            </a:r>
          </a:p>
        </p:txBody>
      </p:sp>
      <p:sp>
        <p:nvSpPr>
          <p:cNvPr id="9" name="ZoneTexte 8">
            <a:extLst>
              <a:ext uri="{FF2B5EF4-FFF2-40B4-BE49-F238E27FC236}">
                <a16:creationId xmlns:a16="http://schemas.microsoft.com/office/drawing/2014/main" id="{0E0221AC-EC05-035F-0BF3-521C6A7C8F06}"/>
              </a:ext>
            </a:extLst>
          </p:cNvPr>
          <p:cNvSpPr txBox="1"/>
          <p:nvPr/>
        </p:nvSpPr>
        <p:spPr>
          <a:xfrm>
            <a:off x="4540188" y="3783707"/>
            <a:ext cx="8206462" cy="1022638"/>
          </a:xfrm>
          <a:prstGeom prst="rect">
            <a:avLst/>
          </a:prstGeom>
          <a:noFill/>
        </p:spPr>
        <p:txBody>
          <a:bodyPr wrap="square" rtlCol="0" anchor="ctr">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أحافظ على الوسائل المشتركة (</a:t>
            </a:r>
            <a:r>
              <a:rPr kumimoji="0" lang="ar-MA" sz="4400" b="1"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بركار</a:t>
            </a: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a:t>
            </a:r>
            <a:r>
              <a:rPr kumimoji="0" lang="ar-MA" sz="4400" b="1"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مسلاط</a:t>
            </a: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بطاقات...)؛</a:t>
            </a:r>
          </a:p>
        </p:txBody>
      </p:sp>
      <p:sp>
        <p:nvSpPr>
          <p:cNvPr id="10" name="ZoneTexte 9">
            <a:extLst>
              <a:ext uri="{FF2B5EF4-FFF2-40B4-BE49-F238E27FC236}">
                <a16:creationId xmlns:a16="http://schemas.microsoft.com/office/drawing/2014/main" id="{300E774E-5BCE-E059-570F-2B101F5F7EFE}"/>
              </a:ext>
            </a:extLst>
          </p:cNvPr>
          <p:cNvSpPr txBox="1"/>
          <p:nvPr/>
        </p:nvSpPr>
        <p:spPr>
          <a:xfrm>
            <a:off x="4575748" y="5406561"/>
            <a:ext cx="8206462" cy="768900"/>
          </a:xfrm>
          <a:prstGeom prst="rect">
            <a:avLst/>
          </a:prstGeom>
          <a:noFill/>
        </p:spPr>
        <p:txBody>
          <a:bodyPr wrap="square" rtlCol="0" anchor="ctr">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أحافظ على نظافة الطاولات ونظافة القسم؛</a:t>
            </a:r>
          </a:p>
        </p:txBody>
      </p:sp>
      <p:sp>
        <p:nvSpPr>
          <p:cNvPr id="12" name="ZoneTexte 11">
            <a:extLst>
              <a:ext uri="{FF2B5EF4-FFF2-40B4-BE49-F238E27FC236}">
                <a16:creationId xmlns:a16="http://schemas.microsoft.com/office/drawing/2014/main" id="{F2422A25-FDFA-4C81-763A-F12F167336B2}"/>
              </a:ext>
            </a:extLst>
          </p:cNvPr>
          <p:cNvSpPr txBox="1"/>
          <p:nvPr/>
        </p:nvSpPr>
        <p:spPr>
          <a:xfrm>
            <a:off x="4575748" y="6860910"/>
            <a:ext cx="8206462" cy="768900"/>
          </a:xfrm>
          <a:prstGeom prst="rect">
            <a:avLst/>
          </a:prstGeom>
          <a:noFill/>
        </p:spPr>
        <p:txBody>
          <a:bodyPr wrap="square" rtlCol="0" anchor="ctr">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أشارك في تزيين فصلي </a:t>
            </a:r>
            <a:r>
              <a:rPr kumimoji="0" lang="ar-MA" sz="4400" b="1"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بالصويرات</a:t>
            </a: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والرسومات.</a:t>
            </a:r>
          </a:p>
        </p:txBody>
      </p:sp>
      <p:pic>
        <p:nvPicPr>
          <p:cNvPr id="16" name="Image 15" descr="Une image contenant meubles, table, habits, dessin humoristique&#10;&#10;Le contenu généré par l’IA peut être incorrect.">
            <a:extLst>
              <a:ext uri="{FF2B5EF4-FFF2-40B4-BE49-F238E27FC236}">
                <a16:creationId xmlns:a16="http://schemas.microsoft.com/office/drawing/2014/main" id="{29D312A4-24BB-987D-7DB2-82BCCB32A8AE}"/>
              </a:ext>
            </a:extLst>
          </p:cNvPr>
          <p:cNvPicPr>
            <a:picLocks noChangeAspect="1"/>
          </p:cNvPicPr>
          <p:nvPr/>
        </p:nvPicPr>
        <p:blipFill>
          <a:blip r:embed="rId4" cstate="print">
            <a:extLst>
              <a:ext uri="{28A0092B-C50C-407E-A947-70E740481C1C}">
                <a14:useLocalDpi xmlns:a14="http://schemas.microsoft.com/office/drawing/2010/main" val="0"/>
              </a:ext>
            </a:extLst>
          </a:blip>
          <a:srcRect r="9033"/>
          <a:stretch>
            <a:fillRect/>
          </a:stretch>
        </p:blipFill>
        <p:spPr>
          <a:xfrm>
            <a:off x="1088913" y="6961409"/>
            <a:ext cx="1626020" cy="1481058"/>
          </a:xfrm>
          <a:prstGeom prst="ellipse">
            <a:avLst/>
          </a:prstGeom>
          <a:ln>
            <a:noFill/>
          </a:ln>
          <a:effectLst>
            <a:softEdge rad="112500"/>
          </a:effectLst>
        </p:spPr>
      </p:pic>
      <p:pic>
        <p:nvPicPr>
          <p:cNvPr id="17" name="Image 16" descr="Une image contenant meubles, dessin humoristique, chaise, table&#10;&#10;Le contenu généré par l’IA peut être incorrect.">
            <a:extLst>
              <a:ext uri="{FF2B5EF4-FFF2-40B4-BE49-F238E27FC236}">
                <a16:creationId xmlns:a16="http://schemas.microsoft.com/office/drawing/2014/main" id="{B1D67344-D82C-BDAE-82EB-C2039B1F1C8B}"/>
              </a:ext>
            </a:extLst>
          </p:cNvPr>
          <p:cNvPicPr>
            <a:picLocks noChangeAspect="1"/>
          </p:cNvPicPr>
          <p:nvPr/>
        </p:nvPicPr>
        <p:blipFill>
          <a:blip r:embed="rId5" cstate="print">
            <a:extLst>
              <a:ext uri="{28A0092B-C50C-407E-A947-70E740481C1C}">
                <a14:useLocalDpi xmlns:a14="http://schemas.microsoft.com/office/drawing/2010/main" val="0"/>
              </a:ext>
            </a:extLst>
          </a:blip>
          <a:srcRect r="9033"/>
          <a:stretch>
            <a:fillRect/>
          </a:stretch>
        </p:blipFill>
        <p:spPr>
          <a:xfrm>
            <a:off x="1053490" y="2005284"/>
            <a:ext cx="1626020" cy="1481058"/>
          </a:xfrm>
          <a:prstGeom prst="ellipse">
            <a:avLst/>
          </a:prstGeom>
          <a:ln>
            <a:noFill/>
          </a:ln>
          <a:effectLst>
            <a:softEdge rad="112500"/>
          </a:effectLst>
        </p:spPr>
      </p:pic>
      <p:pic>
        <p:nvPicPr>
          <p:cNvPr id="18" name="Image 17" descr="Une image contenant meubles, dessin humoristique, table, chaise&#10;&#10;Le contenu généré par l’IA peut être incorrect.">
            <a:extLst>
              <a:ext uri="{FF2B5EF4-FFF2-40B4-BE49-F238E27FC236}">
                <a16:creationId xmlns:a16="http://schemas.microsoft.com/office/drawing/2014/main" id="{0D19371D-248D-A2B1-F31D-F285CE85D95F}"/>
              </a:ext>
            </a:extLst>
          </p:cNvPr>
          <p:cNvPicPr>
            <a:picLocks noChangeAspect="1"/>
          </p:cNvPicPr>
          <p:nvPr/>
        </p:nvPicPr>
        <p:blipFill>
          <a:blip r:embed="rId6" cstate="print">
            <a:extLst>
              <a:ext uri="{28A0092B-C50C-407E-A947-70E740481C1C}">
                <a14:useLocalDpi xmlns:a14="http://schemas.microsoft.com/office/drawing/2010/main" val="0"/>
              </a:ext>
            </a:extLst>
          </a:blip>
          <a:srcRect r="9033"/>
          <a:stretch>
            <a:fillRect/>
          </a:stretch>
        </p:blipFill>
        <p:spPr>
          <a:xfrm>
            <a:off x="1053490" y="3783707"/>
            <a:ext cx="1626020" cy="1481058"/>
          </a:xfrm>
          <a:prstGeom prst="ellipse">
            <a:avLst/>
          </a:prstGeom>
          <a:ln>
            <a:noFill/>
          </a:ln>
          <a:effectLst>
            <a:softEdge rad="112500"/>
          </a:effectLst>
        </p:spPr>
      </p:pic>
      <p:pic>
        <p:nvPicPr>
          <p:cNvPr id="19" name="Image 18" descr="Une image contenant meubles, dessin humoristique, table, chaise&#10;&#10;Le contenu généré par l’IA peut être incorrect.">
            <a:extLst>
              <a:ext uri="{FF2B5EF4-FFF2-40B4-BE49-F238E27FC236}">
                <a16:creationId xmlns:a16="http://schemas.microsoft.com/office/drawing/2014/main" id="{EC51A6C1-9CB9-B379-6ADD-B2023AC13659}"/>
              </a:ext>
            </a:extLst>
          </p:cNvPr>
          <p:cNvPicPr>
            <a:picLocks noChangeAspect="1"/>
          </p:cNvPicPr>
          <p:nvPr/>
        </p:nvPicPr>
        <p:blipFill>
          <a:blip r:embed="rId7" cstate="print">
            <a:extLst>
              <a:ext uri="{28A0092B-C50C-407E-A947-70E740481C1C}">
                <a14:useLocalDpi xmlns:a14="http://schemas.microsoft.com/office/drawing/2010/main" val="0"/>
              </a:ext>
            </a:extLst>
          </a:blip>
          <a:srcRect r="9033"/>
          <a:stretch>
            <a:fillRect/>
          </a:stretch>
        </p:blipFill>
        <p:spPr>
          <a:xfrm>
            <a:off x="1088913" y="5432368"/>
            <a:ext cx="1626020" cy="1481058"/>
          </a:xfrm>
          <a:prstGeom prst="ellipse">
            <a:avLst/>
          </a:prstGeom>
          <a:ln>
            <a:noFill/>
          </a:ln>
          <a:effectLst>
            <a:softEdge rad="112500"/>
          </a:effectLst>
        </p:spPr>
      </p:pic>
    </p:spTree>
    <p:extLst>
      <p:ext uri="{BB962C8B-B14F-4D97-AF65-F5344CB8AC3E}">
        <p14:creationId xmlns:p14="http://schemas.microsoft.com/office/powerpoint/2010/main" val="325060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p:cTn id="6" dur="indefinite"/>
                                        <p:tgtEl>
                                          <p:spTgt spid="13"/>
                                        </p:tgtEl>
                                        <p:attrNameLst>
                                          <p:attrName>style.opacity</p:attrName>
                                        </p:attrNameLst>
                                      </p:cBhvr>
                                      <p:to>
                                        <p:strVal val="0.5"/>
                                      </p:to>
                                    </p:set>
                                    <p:animEffect filter="image" prLst="opacity: 0.5">
                                      <p:cBhvr rctx="IE">
                                        <p:cTn id="7" dur="indefinite"/>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7" presetClass="emph" presetSubtype="2" fill="hold" nodeType="clickEffect">
                                  <p:stCondLst>
                                    <p:cond delay="0"/>
                                  </p:stCondLst>
                                  <p:childTnLst>
                                    <p:animClr clrSpc="rgb" dir="cw">
                                      <p:cBhvr>
                                        <p:cTn id="11" dur="2000" fill="hold"/>
                                        <p:tgtEl>
                                          <p:spTgt spid="4"/>
                                        </p:tgtEl>
                                        <p:attrNameLst>
                                          <p:attrName>stroke.color</p:attrName>
                                        </p:attrNameLst>
                                      </p:cBhvr>
                                      <p:to>
                                        <a:schemeClr val="accent2"/>
                                      </p:to>
                                    </p:animClr>
                                    <p:set>
                                      <p:cBhvr>
                                        <p:cTn id="12" dur="2000" fill="hold"/>
                                        <p:tgtEl>
                                          <p:spTgt spid="4"/>
                                        </p:tgtEl>
                                        <p:attrNameLst>
                                          <p:attrName>stroke.on</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1000"/>
                                        <p:tgtEl>
                                          <p:spTgt spid="6">
                                            <p:txEl>
                                              <p:pRg st="0" end="0"/>
                                            </p:txEl>
                                          </p:spTgt>
                                        </p:tgtEl>
                                      </p:cBhvr>
                                    </p:animEffect>
                                    <p:anim calcmode="lin" valueType="num">
                                      <p:cBhvr>
                                        <p:cTn id="1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fade">
                                      <p:cBhvr>
                                        <p:cTn id="24" dur="1000"/>
                                        <p:tgtEl>
                                          <p:spTgt spid="9">
                                            <p:txEl>
                                              <p:pRg st="0" end="0"/>
                                            </p:txEl>
                                          </p:spTgt>
                                        </p:tgtEl>
                                      </p:cBhvr>
                                    </p:animEffect>
                                    <p:anim calcmode="lin" valueType="num">
                                      <p:cBhvr>
                                        <p:cTn id="2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9">
                                            <p:txEl>
                                              <p:pRg st="0" end="0"/>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ACE2D-015E-B7EC-476F-459E8622241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86AFFBD-AB31-112E-AE43-5B67F6168BBD}"/>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903BD3BA-D249-8EF9-31DD-8AADB7BE67FA}"/>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C2E63F76-A0FB-495A-0AA7-A1E1B8E1DAA1}"/>
              </a:ext>
            </a:extLst>
          </p:cNvPr>
          <p:cNvSpPr txBox="1"/>
          <p:nvPr/>
        </p:nvSpPr>
        <p:spPr>
          <a:xfrm>
            <a:off x="3870366" y="2596548"/>
            <a:ext cx="5886448" cy="1344599"/>
          </a:xfrm>
          <a:prstGeom prst="rect">
            <a:avLst/>
          </a:prstGeom>
        </p:spPr>
        <p:txBody>
          <a:bodyPr wrap="square" lIns="0" tIns="0" rIns="0" bIns="0" rtlCol="0" anchor="t">
            <a:spAutoFit/>
          </a:bodyPr>
          <a:lstStyle/>
          <a:p>
            <a:pPr algn="ctr" defTabSz="685834">
              <a:lnSpc>
                <a:spcPts val="11099"/>
              </a:lnSpc>
            </a:pPr>
            <a:r>
              <a:rPr lang="ar-MA" sz="7200" dirty="0">
                <a:solidFill>
                  <a:srgbClr val="01070A"/>
                </a:solidFill>
                <a:latin typeface="Microsoft Uighur" panose="02000000000000000000" pitchFamily="2" charset="-78"/>
                <a:cs typeface="Microsoft Uighur" panose="02000000000000000000" pitchFamily="2" charset="-78"/>
              </a:rPr>
              <a:t>الحساب الذهني</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8D498439-A3DF-0524-D425-F3DA6BD968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22" name="Image 21" descr="Une image contenant Graphique, Caractère coloré, graphisme, Police&#10;&#10;Le contenu généré par l’IA peut être incorrect.">
            <a:extLst>
              <a:ext uri="{FF2B5EF4-FFF2-40B4-BE49-F238E27FC236}">
                <a16:creationId xmlns:a16="http://schemas.microsoft.com/office/drawing/2014/main" id="{3D692949-8BD7-7CA3-D590-E030679E6C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sp>
        <p:nvSpPr>
          <p:cNvPr id="11" name="ZoneTexte 10">
            <a:extLst>
              <a:ext uri="{FF2B5EF4-FFF2-40B4-BE49-F238E27FC236}">
                <a16:creationId xmlns:a16="http://schemas.microsoft.com/office/drawing/2014/main" id="{EE4B467B-95BA-B31F-3E0E-13855046ADDA}"/>
              </a:ext>
            </a:extLst>
          </p:cNvPr>
          <p:cNvSpPr txBox="1"/>
          <p:nvPr/>
        </p:nvSpPr>
        <p:spPr>
          <a:xfrm>
            <a:off x="3091912" y="5053761"/>
            <a:ext cx="7268704" cy="369332"/>
          </a:xfrm>
          <a:prstGeom prst="rect">
            <a:avLst/>
          </a:prstGeom>
          <a:noFill/>
        </p:spPr>
        <p:txBody>
          <a:bodyPr wrap="square">
            <a:spAutoFit/>
          </a:bodyPr>
          <a:lstStyle/>
          <a:p>
            <a:endParaRPr lang="fr-MA" dirty="0"/>
          </a:p>
        </p:txBody>
      </p:sp>
      <p:pic>
        <p:nvPicPr>
          <p:cNvPr id="5" name="Image 4">
            <a:extLst>
              <a:ext uri="{FF2B5EF4-FFF2-40B4-BE49-F238E27FC236}">
                <a16:creationId xmlns:a16="http://schemas.microsoft.com/office/drawing/2014/main" id="{A3CB0558-3D21-D5A0-EA81-065E6A57242D}"/>
              </a:ext>
            </a:extLst>
          </p:cNvPr>
          <p:cNvPicPr>
            <a:picLocks noChangeAspect="1"/>
          </p:cNvPicPr>
          <p:nvPr/>
        </p:nvPicPr>
        <p:blipFill>
          <a:blip r:embed="rId5">
            <a:extLst>
              <a:ext uri="{28A0092B-C50C-407E-A947-70E740481C1C}">
                <a14:useLocalDpi xmlns:a14="http://schemas.microsoft.com/office/drawing/2010/main" val="0"/>
              </a:ext>
            </a:extLst>
          </a:blip>
          <a:srcRect t="3876" b="3876"/>
          <a:stretch/>
        </p:blipFill>
        <p:spPr>
          <a:xfrm>
            <a:off x="5531000" y="6031763"/>
            <a:ext cx="2286000" cy="2553034"/>
          </a:xfrm>
          <a:prstGeom prst="rect">
            <a:avLst/>
          </a:prstGeom>
        </p:spPr>
      </p:pic>
    </p:spTree>
    <p:extLst>
      <p:ext uri="{BB962C8B-B14F-4D97-AF65-F5344CB8AC3E}">
        <p14:creationId xmlns:p14="http://schemas.microsoft.com/office/powerpoint/2010/main" val="588220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1905000" y="863026"/>
            <a:ext cx="10534617" cy="519373"/>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خذوا ألواحكم وانتبهوا جيدا للسؤال ثم أجيبوا بسرعة</a:t>
            </a:r>
            <a:endParaRPr kumimoji="0" lang="fr-FR"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extLst>
              <p:ext uri="{D42A27DB-BD31-4B8C-83A1-F6EECF244321}">
                <p14:modId xmlns:p14="http://schemas.microsoft.com/office/powerpoint/2010/main" val="3965432512"/>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spTree>
    <p:extLst>
      <p:ext uri="{BB962C8B-B14F-4D97-AF65-F5344CB8AC3E}">
        <p14:creationId xmlns:p14="http://schemas.microsoft.com/office/powerpoint/2010/main" val="4061371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FA46D-BA74-FDEA-C367-FC17BECD493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B70A9EA-5152-51E0-85B9-1D50DE47CEBB}"/>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C7D1F4E9-A590-6C18-7D9C-F33D8E6C2F64}"/>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F900A2E-E1A9-53DA-FA4A-A66CFF470D5D}"/>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B13F2A98-B51C-72AA-DE14-C2B4241CC3F8}"/>
              </a:ext>
            </a:extLst>
          </p:cNvPr>
          <p:cNvSpPr txBox="1"/>
          <p:nvPr/>
        </p:nvSpPr>
        <p:spPr>
          <a:xfrm>
            <a:off x="0" y="901111"/>
            <a:ext cx="12877800" cy="873316"/>
          </a:xfrm>
          <a:prstGeom prst="rect">
            <a:avLst/>
          </a:prstGeom>
          <a:noFill/>
        </p:spPr>
        <p:txBody>
          <a:bodyPr wrap="square" rtlCol="0">
            <a:spAutoFit/>
          </a:bodyPr>
          <a:lstStyle/>
          <a:p>
            <a:pPr marL="0" lvl="1" algn="r" defTabSz="685834" rtl="1">
              <a:lnSpc>
                <a:spcPts val="3017"/>
              </a:lnSpc>
              <a:spcBef>
                <a:spcPct val="0"/>
              </a:spcBef>
            </a:pPr>
            <a:r>
              <a:rPr lang="ar-MA" sz="3600" dirty="0">
                <a:solidFill>
                  <a:prstClr val="white">
                    <a:lumMod val="65000"/>
                  </a:prstClr>
                </a:solidFill>
                <a:latin typeface="Microsoft Uighur" panose="02000000000000000000" pitchFamily="2" charset="-78"/>
                <a:cs typeface="Microsoft Uighur" panose="02000000000000000000" pitchFamily="2" charset="-78"/>
              </a:rPr>
              <a:t>اكتبوا العدد الكسري الموافق للجزء الملون</a:t>
            </a:r>
          </a:p>
          <a:p>
            <a:pPr marL="0" lvl="1" algn="r" defTabSz="685834" rtl="1">
              <a:lnSpc>
                <a:spcPts val="3017"/>
              </a:lnSpc>
              <a:spcBef>
                <a:spcPct val="0"/>
              </a:spcBef>
            </a:pPr>
            <a:r>
              <a:rPr lang="fr-FR" sz="2800" dirty="0">
                <a:solidFill>
                  <a:prstClr val="white">
                    <a:lumMod val="65000"/>
                  </a:prstClr>
                </a:solidFill>
                <a:latin typeface="Microsoft Uighur" panose="02000000000000000000" pitchFamily="2" charset="-78"/>
                <a:cs typeface="Microsoft Uighur" panose="02000000000000000000" pitchFamily="2" charset="-78"/>
              </a:rPr>
              <a:t>.</a:t>
            </a:r>
            <a:endParaRPr lang="ar-SA" sz="28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78495A0D-C01C-FFB4-EB49-D74C05AC5204}"/>
              </a:ext>
            </a:extLst>
          </p:cNvPr>
          <p:cNvSpPr/>
          <p:nvPr/>
        </p:nvSpPr>
        <p:spPr>
          <a:xfrm rot="10800000">
            <a:off x="13037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13" name="Tableau 12">
            <a:extLst>
              <a:ext uri="{FF2B5EF4-FFF2-40B4-BE49-F238E27FC236}">
                <a16:creationId xmlns:a16="http://schemas.microsoft.com/office/drawing/2014/main" id="{368EB390-9855-AEFE-7556-8B0B47A37140}"/>
              </a:ext>
            </a:extLst>
          </p:cNvPr>
          <p:cNvGraphicFramePr>
            <a:graphicFrameLocks noGrp="1"/>
          </p:cNvGraphicFramePr>
          <p:nvPr>
            <p:extLst>
              <p:ext uri="{D42A27DB-BD31-4B8C-83A1-F6EECF244321}">
                <p14:modId xmlns:p14="http://schemas.microsoft.com/office/powerpoint/2010/main" val="892100245"/>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descr="Une image contenant Rectangle, capture d’écran, vert, carré&#10;&#10;Le contenu généré par l’IA peut être incorrect.">
            <a:extLst>
              <a:ext uri="{FF2B5EF4-FFF2-40B4-BE49-F238E27FC236}">
                <a16:creationId xmlns:a16="http://schemas.microsoft.com/office/drawing/2014/main" id="{8AD21CA1-11D7-7C2C-207C-4DB0957EAEB4}"/>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graphicFrame>
        <p:nvGraphicFramePr>
          <p:cNvPr id="2" name="Tableau 1">
            <a:extLst>
              <a:ext uri="{FF2B5EF4-FFF2-40B4-BE49-F238E27FC236}">
                <a16:creationId xmlns:a16="http://schemas.microsoft.com/office/drawing/2014/main" id="{5120072F-4AAF-0332-BAF3-E50ECDC5775A}"/>
              </a:ext>
            </a:extLst>
          </p:cNvPr>
          <p:cNvGraphicFramePr>
            <a:graphicFrameLocks noGrp="1"/>
          </p:cNvGraphicFramePr>
          <p:nvPr>
            <p:extLst>
              <p:ext uri="{D42A27DB-BD31-4B8C-83A1-F6EECF244321}">
                <p14:modId xmlns:p14="http://schemas.microsoft.com/office/powerpoint/2010/main" val="1235626431"/>
              </p:ext>
            </p:extLst>
          </p:nvPr>
        </p:nvGraphicFramePr>
        <p:xfrm>
          <a:off x="2438400" y="5524500"/>
          <a:ext cx="9144000" cy="828000"/>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val="266021394"/>
                    </a:ext>
                  </a:extLst>
                </a:gridCol>
                <a:gridCol w="914400">
                  <a:extLst>
                    <a:ext uri="{9D8B030D-6E8A-4147-A177-3AD203B41FA5}">
                      <a16:colId xmlns:a16="http://schemas.microsoft.com/office/drawing/2014/main" val="3107524872"/>
                    </a:ext>
                  </a:extLst>
                </a:gridCol>
                <a:gridCol w="914400">
                  <a:extLst>
                    <a:ext uri="{9D8B030D-6E8A-4147-A177-3AD203B41FA5}">
                      <a16:colId xmlns:a16="http://schemas.microsoft.com/office/drawing/2014/main" val="2433532985"/>
                    </a:ext>
                  </a:extLst>
                </a:gridCol>
                <a:gridCol w="914400">
                  <a:extLst>
                    <a:ext uri="{9D8B030D-6E8A-4147-A177-3AD203B41FA5}">
                      <a16:colId xmlns:a16="http://schemas.microsoft.com/office/drawing/2014/main" val="2710763574"/>
                    </a:ext>
                  </a:extLst>
                </a:gridCol>
                <a:gridCol w="914400">
                  <a:extLst>
                    <a:ext uri="{9D8B030D-6E8A-4147-A177-3AD203B41FA5}">
                      <a16:colId xmlns:a16="http://schemas.microsoft.com/office/drawing/2014/main" val="1754995314"/>
                    </a:ext>
                  </a:extLst>
                </a:gridCol>
                <a:gridCol w="914400">
                  <a:extLst>
                    <a:ext uri="{9D8B030D-6E8A-4147-A177-3AD203B41FA5}">
                      <a16:colId xmlns:a16="http://schemas.microsoft.com/office/drawing/2014/main" val="1501011055"/>
                    </a:ext>
                  </a:extLst>
                </a:gridCol>
                <a:gridCol w="914400">
                  <a:extLst>
                    <a:ext uri="{9D8B030D-6E8A-4147-A177-3AD203B41FA5}">
                      <a16:colId xmlns:a16="http://schemas.microsoft.com/office/drawing/2014/main" val="1426170666"/>
                    </a:ext>
                  </a:extLst>
                </a:gridCol>
                <a:gridCol w="914400">
                  <a:extLst>
                    <a:ext uri="{9D8B030D-6E8A-4147-A177-3AD203B41FA5}">
                      <a16:colId xmlns:a16="http://schemas.microsoft.com/office/drawing/2014/main" val="2389657572"/>
                    </a:ext>
                  </a:extLst>
                </a:gridCol>
                <a:gridCol w="914400">
                  <a:extLst>
                    <a:ext uri="{9D8B030D-6E8A-4147-A177-3AD203B41FA5}">
                      <a16:colId xmlns:a16="http://schemas.microsoft.com/office/drawing/2014/main" val="1177493050"/>
                    </a:ext>
                  </a:extLst>
                </a:gridCol>
                <a:gridCol w="914400">
                  <a:extLst>
                    <a:ext uri="{9D8B030D-6E8A-4147-A177-3AD203B41FA5}">
                      <a16:colId xmlns:a16="http://schemas.microsoft.com/office/drawing/2014/main" val="2172000554"/>
                    </a:ext>
                  </a:extLst>
                </a:gridCol>
              </a:tblGrid>
              <a:tr h="828000">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12700669"/>
                  </a:ext>
                </a:extLst>
              </a:tr>
            </a:tbl>
          </a:graphicData>
        </a:graphic>
      </p:graphicFrame>
    </p:spTree>
    <p:extLst>
      <p:ext uri="{BB962C8B-B14F-4D97-AF65-F5344CB8AC3E}">
        <p14:creationId xmlns:p14="http://schemas.microsoft.com/office/powerpoint/2010/main" val="26682997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FF7C4-04CB-CDF2-1B15-9429CC4ECEF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D1C8FCF-094E-B1A3-7606-6E776DE0D5CB}"/>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CA4A17C5-3078-5337-0FF4-CBA53F0D033B}"/>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6CFDC3F7-C615-4009-7913-9727CB6F407E}"/>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04AABA1B-E6B2-97A7-68E9-B914D6270E6D}"/>
              </a:ext>
            </a:extLst>
          </p:cNvPr>
          <p:cNvSpPr txBox="1"/>
          <p:nvPr/>
        </p:nvSpPr>
        <p:spPr>
          <a:xfrm>
            <a:off x="0" y="901111"/>
            <a:ext cx="12877800" cy="873316"/>
          </a:xfrm>
          <a:prstGeom prst="rect">
            <a:avLst/>
          </a:prstGeom>
          <a:noFill/>
        </p:spPr>
        <p:txBody>
          <a:bodyPr wrap="square" rtlCol="0">
            <a:spAutoFit/>
          </a:bodyPr>
          <a:lstStyle/>
          <a:p>
            <a:pPr marL="0" lvl="1" algn="r" defTabSz="685834" rtl="1">
              <a:lnSpc>
                <a:spcPts val="3017"/>
              </a:lnSpc>
              <a:spcBef>
                <a:spcPct val="0"/>
              </a:spcBef>
            </a:pPr>
            <a:r>
              <a:rPr lang="ar-MA" sz="3600" dirty="0">
                <a:solidFill>
                  <a:prstClr val="white">
                    <a:lumMod val="65000"/>
                  </a:prstClr>
                </a:solidFill>
                <a:latin typeface="Microsoft Uighur" panose="02000000000000000000" pitchFamily="2" charset="-78"/>
                <a:cs typeface="Microsoft Uighur" panose="02000000000000000000" pitchFamily="2" charset="-78"/>
              </a:rPr>
              <a:t>التصحيح</a:t>
            </a:r>
          </a:p>
          <a:p>
            <a:pPr marL="0" lvl="1" algn="r" defTabSz="685834" rtl="1">
              <a:lnSpc>
                <a:spcPts val="3017"/>
              </a:lnSpc>
              <a:spcBef>
                <a:spcPct val="0"/>
              </a:spcBef>
            </a:pPr>
            <a:r>
              <a:rPr lang="fr-FR" sz="2800" dirty="0">
                <a:solidFill>
                  <a:prstClr val="white">
                    <a:lumMod val="65000"/>
                  </a:prstClr>
                </a:solidFill>
                <a:latin typeface="Microsoft Uighur" panose="02000000000000000000" pitchFamily="2" charset="-78"/>
                <a:cs typeface="Microsoft Uighur" panose="02000000000000000000" pitchFamily="2" charset="-78"/>
              </a:rPr>
              <a:t>.</a:t>
            </a:r>
            <a:endParaRPr lang="ar-SA" sz="28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9F998302-5F9D-2EA4-80BB-51A767EA9C05}"/>
              </a:ext>
            </a:extLst>
          </p:cNvPr>
          <p:cNvSpPr/>
          <p:nvPr/>
        </p:nvSpPr>
        <p:spPr>
          <a:xfrm rot="10800000">
            <a:off x="13037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13" name="Tableau 12">
            <a:extLst>
              <a:ext uri="{FF2B5EF4-FFF2-40B4-BE49-F238E27FC236}">
                <a16:creationId xmlns:a16="http://schemas.microsoft.com/office/drawing/2014/main" id="{4A0B1D95-3D2B-60B4-2BB6-9CDF078AD3D1}"/>
              </a:ext>
            </a:extLst>
          </p:cNvPr>
          <p:cNvGraphicFramePr>
            <a:graphicFrameLocks noGrp="1"/>
          </p:cNvGraphicFramePr>
          <p:nvPr>
            <p:extLst>
              <p:ext uri="{D42A27DB-BD31-4B8C-83A1-F6EECF244321}">
                <p14:modId xmlns:p14="http://schemas.microsoft.com/office/powerpoint/2010/main" val="387542793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dessin humoristique, Dessin d’enfant, clipart, Dessin animé&#10;&#10;Le contenu généré par l’IA peut être incorrect.">
            <a:extLst>
              <a:ext uri="{FF2B5EF4-FFF2-40B4-BE49-F238E27FC236}">
                <a16:creationId xmlns:a16="http://schemas.microsoft.com/office/drawing/2014/main" id="{167D8C63-0752-1DFE-199B-6B6479FF69F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sp>
        <p:nvSpPr>
          <p:cNvPr id="7" name="ZoneTexte 6">
            <a:extLst>
              <a:ext uri="{FF2B5EF4-FFF2-40B4-BE49-F238E27FC236}">
                <a16:creationId xmlns:a16="http://schemas.microsoft.com/office/drawing/2014/main" id="{BB7B5237-1CDF-2B81-F042-B2A0B5A21769}"/>
              </a:ext>
            </a:extLst>
          </p:cNvPr>
          <p:cNvSpPr txBox="1"/>
          <p:nvPr/>
        </p:nvSpPr>
        <p:spPr>
          <a:xfrm>
            <a:off x="6352113" y="6304308"/>
            <a:ext cx="1011772" cy="1323439"/>
          </a:xfrm>
          <a:prstGeom prst="rect">
            <a:avLst/>
          </a:prstGeom>
          <a:noFill/>
        </p:spPr>
        <p:txBody>
          <a:bodyPr wrap="square" rtlCol="0">
            <a:spAutoFit/>
          </a:bodyPr>
          <a:lstStyle/>
          <a:p>
            <a:r>
              <a:rPr lang="ar-MA" sz="8000" b="1" dirty="0"/>
              <a:t>6</a:t>
            </a:r>
            <a:endParaRPr lang="fr-FR" sz="8000" b="1" dirty="0"/>
          </a:p>
        </p:txBody>
      </p:sp>
      <p:sp>
        <p:nvSpPr>
          <p:cNvPr id="9" name="ZoneTexte 8">
            <a:extLst>
              <a:ext uri="{FF2B5EF4-FFF2-40B4-BE49-F238E27FC236}">
                <a16:creationId xmlns:a16="http://schemas.microsoft.com/office/drawing/2014/main" id="{85E44C24-4F77-1AB4-9733-FA5651514E70}"/>
              </a:ext>
            </a:extLst>
          </p:cNvPr>
          <p:cNvSpPr txBox="1"/>
          <p:nvPr/>
        </p:nvSpPr>
        <p:spPr>
          <a:xfrm>
            <a:off x="5943600" y="7731422"/>
            <a:ext cx="1447799" cy="1323439"/>
          </a:xfrm>
          <a:prstGeom prst="rect">
            <a:avLst/>
          </a:prstGeom>
          <a:noFill/>
        </p:spPr>
        <p:txBody>
          <a:bodyPr wrap="square" rtlCol="0">
            <a:spAutoFit/>
          </a:bodyPr>
          <a:lstStyle/>
          <a:p>
            <a:pPr algn="ctr"/>
            <a:r>
              <a:rPr lang="ar-MA" sz="8000" b="1" dirty="0"/>
              <a:t>10</a:t>
            </a:r>
            <a:endParaRPr lang="fr-FR" sz="8000" b="1" dirty="0"/>
          </a:p>
        </p:txBody>
      </p:sp>
      <p:cxnSp>
        <p:nvCxnSpPr>
          <p:cNvPr id="11" name="Connecteur droit 10">
            <a:extLst>
              <a:ext uri="{FF2B5EF4-FFF2-40B4-BE49-F238E27FC236}">
                <a16:creationId xmlns:a16="http://schemas.microsoft.com/office/drawing/2014/main" id="{41F604CA-C2F7-69B5-0F16-12FCA0C39A87}"/>
              </a:ext>
            </a:extLst>
          </p:cNvPr>
          <p:cNvCxnSpPr/>
          <p:nvPr/>
        </p:nvCxnSpPr>
        <p:spPr>
          <a:xfrm>
            <a:off x="5943600" y="7627747"/>
            <a:ext cx="14478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Tableau 4">
            <a:extLst>
              <a:ext uri="{FF2B5EF4-FFF2-40B4-BE49-F238E27FC236}">
                <a16:creationId xmlns:a16="http://schemas.microsoft.com/office/drawing/2014/main" id="{FA87227D-D3BE-038D-8F11-955D17E95A0A}"/>
              </a:ext>
            </a:extLst>
          </p:cNvPr>
          <p:cNvGraphicFramePr>
            <a:graphicFrameLocks noGrp="1"/>
          </p:cNvGraphicFramePr>
          <p:nvPr>
            <p:extLst>
              <p:ext uri="{D42A27DB-BD31-4B8C-83A1-F6EECF244321}">
                <p14:modId xmlns:p14="http://schemas.microsoft.com/office/powerpoint/2010/main" val="702699668"/>
              </p:ext>
            </p:extLst>
          </p:nvPr>
        </p:nvGraphicFramePr>
        <p:xfrm>
          <a:off x="2438400" y="5524500"/>
          <a:ext cx="9144000" cy="828000"/>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val="266021394"/>
                    </a:ext>
                  </a:extLst>
                </a:gridCol>
                <a:gridCol w="914400">
                  <a:extLst>
                    <a:ext uri="{9D8B030D-6E8A-4147-A177-3AD203B41FA5}">
                      <a16:colId xmlns:a16="http://schemas.microsoft.com/office/drawing/2014/main" val="3107524872"/>
                    </a:ext>
                  </a:extLst>
                </a:gridCol>
                <a:gridCol w="914400">
                  <a:extLst>
                    <a:ext uri="{9D8B030D-6E8A-4147-A177-3AD203B41FA5}">
                      <a16:colId xmlns:a16="http://schemas.microsoft.com/office/drawing/2014/main" val="2433532985"/>
                    </a:ext>
                  </a:extLst>
                </a:gridCol>
                <a:gridCol w="914400">
                  <a:extLst>
                    <a:ext uri="{9D8B030D-6E8A-4147-A177-3AD203B41FA5}">
                      <a16:colId xmlns:a16="http://schemas.microsoft.com/office/drawing/2014/main" val="2710763574"/>
                    </a:ext>
                  </a:extLst>
                </a:gridCol>
                <a:gridCol w="914400">
                  <a:extLst>
                    <a:ext uri="{9D8B030D-6E8A-4147-A177-3AD203B41FA5}">
                      <a16:colId xmlns:a16="http://schemas.microsoft.com/office/drawing/2014/main" val="1754995314"/>
                    </a:ext>
                  </a:extLst>
                </a:gridCol>
                <a:gridCol w="914400">
                  <a:extLst>
                    <a:ext uri="{9D8B030D-6E8A-4147-A177-3AD203B41FA5}">
                      <a16:colId xmlns:a16="http://schemas.microsoft.com/office/drawing/2014/main" val="1501011055"/>
                    </a:ext>
                  </a:extLst>
                </a:gridCol>
                <a:gridCol w="914400">
                  <a:extLst>
                    <a:ext uri="{9D8B030D-6E8A-4147-A177-3AD203B41FA5}">
                      <a16:colId xmlns:a16="http://schemas.microsoft.com/office/drawing/2014/main" val="1426170666"/>
                    </a:ext>
                  </a:extLst>
                </a:gridCol>
                <a:gridCol w="914400">
                  <a:extLst>
                    <a:ext uri="{9D8B030D-6E8A-4147-A177-3AD203B41FA5}">
                      <a16:colId xmlns:a16="http://schemas.microsoft.com/office/drawing/2014/main" val="2389657572"/>
                    </a:ext>
                  </a:extLst>
                </a:gridCol>
                <a:gridCol w="914400">
                  <a:extLst>
                    <a:ext uri="{9D8B030D-6E8A-4147-A177-3AD203B41FA5}">
                      <a16:colId xmlns:a16="http://schemas.microsoft.com/office/drawing/2014/main" val="1177493050"/>
                    </a:ext>
                  </a:extLst>
                </a:gridCol>
                <a:gridCol w="914400">
                  <a:extLst>
                    <a:ext uri="{9D8B030D-6E8A-4147-A177-3AD203B41FA5}">
                      <a16:colId xmlns:a16="http://schemas.microsoft.com/office/drawing/2014/main" val="2172000554"/>
                    </a:ext>
                  </a:extLst>
                </a:gridCol>
              </a:tblGrid>
              <a:tr h="828000">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12700669"/>
                  </a:ext>
                </a:extLst>
              </a:tr>
            </a:tbl>
          </a:graphicData>
        </a:graphic>
      </p:graphicFrame>
    </p:spTree>
    <p:extLst>
      <p:ext uri="{BB962C8B-B14F-4D97-AF65-F5344CB8AC3E}">
        <p14:creationId xmlns:p14="http://schemas.microsoft.com/office/powerpoint/2010/main" val="13149849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43712-99F8-73EF-2F0A-A79B4068F88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81D93CD-51D4-263F-6859-20FE9D25BBF2}"/>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DD5084EC-DB03-9EC6-4F22-8E587677DC77}"/>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ED107E1D-6F77-5217-0E6D-1E77ED12D522}"/>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86FD94C7-4CC7-B42A-10E8-185DD0079E7C}"/>
              </a:ext>
            </a:extLst>
          </p:cNvPr>
          <p:cNvSpPr txBox="1"/>
          <p:nvPr/>
        </p:nvSpPr>
        <p:spPr>
          <a:xfrm>
            <a:off x="0" y="901111"/>
            <a:ext cx="12877800" cy="873316"/>
          </a:xfrm>
          <a:prstGeom prst="rect">
            <a:avLst/>
          </a:prstGeom>
          <a:noFill/>
        </p:spPr>
        <p:txBody>
          <a:bodyPr wrap="square" rtlCol="0">
            <a:spAutoFit/>
          </a:bodyPr>
          <a:lstStyle/>
          <a:p>
            <a:pPr marL="0" lvl="1" algn="r" defTabSz="685834" rtl="1">
              <a:lnSpc>
                <a:spcPts val="3017"/>
              </a:lnSpc>
              <a:spcBef>
                <a:spcPct val="0"/>
              </a:spcBef>
            </a:pPr>
            <a:r>
              <a:rPr lang="ar-MA" sz="3600" dirty="0">
                <a:solidFill>
                  <a:prstClr val="white">
                    <a:lumMod val="65000"/>
                  </a:prstClr>
                </a:solidFill>
                <a:latin typeface="Microsoft Uighur" panose="02000000000000000000" pitchFamily="2" charset="-78"/>
                <a:cs typeface="Microsoft Uighur" panose="02000000000000000000" pitchFamily="2" charset="-78"/>
              </a:rPr>
              <a:t>انتبهوا</a:t>
            </a:r>
          </a:p>
          <a:p>
            <a:pPr marL="0" lvl="1" algn="r" defTabSz="685834" rtl="1">
              <a:lnSpc>
                <a:spcPts val="3017"/>
              </a:lnSpc>
              <a:spcBef>
                <a:spcPct val="0"/>
              </a:spcBef>
            </a:pPr>
            <a:r>
              <a:rPr lang="fr-FR" sz="2800" dirty="0">
                <a:solidFill>
                  <a:prstClr val="white">
                    <a:lumMod val="65000"/>
                  </a:prstClr>
                </a:solidFill>
                <a:latin typeface="Microsoft Uighur" panose="02000000000000000000" pitchFamily="2" charset="-78"/>
                <a:cs typeface="Microsoft Uighur" panose="02000000000000000000" pitchFamily="2" charset="-78"/>
              </a:rPr>
              <a:t>.</a:t>
            </a:r>
            <a:endParaRPr lang="ar-SA" sz="28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2C125470-93F0-B27D-3DE3-93A2D0E8CE89}"/>
              </a:ext>
            </a:extLst>
          </p:cNvPr>
          <p:cNvSpPr/>
          <p:nvPr/>
        </p:nvSpPr>
        <p:spPr>
          <a:xfrm rot="10800000">
            <a:off x="13037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13" name="Tableau 12">
            <a:extLst>
              <a:ext uri="{FF2B5EF4-FFF2-40B4-BE49-F238E27FC236}">
                <a16:creationId xmlns:a16="http://schemas.microsoft.com/office/drawing/2014/main" id="{A97A9F4A-A1F1-AEC7-DCA2-91359B3D5EFA}"/>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ZoneTexte 6">
            <a:extLst>
              <a:ext uri="{FF2B5EF4-FFF2-40B4-BE49-F238E27FC236}">
                <a16:creationId xmlns:a16="http://schemas.microsoft.com/office/drawing/2014/main" id="{A1F07ECC-6393-6815-9600-86517302D6F2}"/>
              </a:ext>
            </a:extLst>
          </p:cNvPr>
          <p:cNvSpPr txBox="1"/>
          <p:nvPr/>
        </p:nvSpPr>
        <p:spPr>
          <a:xfrm>
            <a:off x="6352113" y="4399308"/>
            <a:ext cx="1011772" cy="1323439"/>
          </a:xfrm>
          <a:prstGeom prst="rect">
            <a:avLst/>
          </a:prstGeom>
          <a:noFill/>
        </p:spPr>
        <p:txBody>
          <a:bodyPr wrap="square" rtlCol="0">
            <a:spAutoFit/>
          </a:bodyPr>
          <a:lstStyle/>
          <a:p>
            <a:r>
              <a:rPr lang="ar-MA" sz="8000" b="1" dirty="0"/>
              <a:t>6</a:t>
            </a:r>
            <a:endParaRPr lang="fr-FR" sz="8000" b="1" dirty="0"/>
          </a:p>
        </p:txBody>
      </p:sp>
      <p:sp>
        <p:nvSpPr>
          <p:cNvPr id="9" name="ZoneTexte 8">
            <a:extLst>
              <a:ext uri="{FF2B5EF4-FFF2-40B4-BE49-F238E27FC236}">
                <a16:creationId xmlns:a16="http://schemas.microsoft.com/office/drawing/2014/main" id="{DE2E5D40-0AC2-2A8C-B4BE-89B2781590B6}"/>
              </a:ext>
            </a:extLst>
          </p:cNvPr>
          <p:cNvSpPr txBox="1"/>
          <p:nvPr/>
        </p:nvSpPr>
        <p:spPr>
          <a:xfrm>
            <a:off x="5943600" y="5826422"/>
            <a:ext cx="1447799" cy="1323439"/>
          </a:xfrm>
          <a:prstGeom prst="rect">
            <a:avLst/>
          </a:prstGeom>
          <a:noFill/>
        </p:spPr>
        <p:txBody>
          <a:bodyPr wrap="square" rtlCol="0">
            <a:spAutoFit/>
          </a:bodyPr>
          <a:lstStyle/>
          <a:p>
            <a:pPr algn="ctr"/>
            <a:r>
              <a:rPr lang="ar-MA" sz="8000" b="1" dirty="0"/>
              <a:t>10</a:t>
            </a:r>
            <a:endParaRPr lang="fr-FR" sz="8000" b="1" dirty="0"/>
          </a:p>
        </p:txBody>
      </p:sp>
      <p:cxnSp>
        <p:nvCxnSpPr>
          <p:cNvPr id="11" name="Connecteur droit 10">
            <a:extLst>
              <a:ext uri="{FF2B5EF4-FFF2-40B4-BE49-F238E27FC236}">
                <a16:creationId xmlns:a16="http://schemas.microsoft.com/office/drawing/2014/main" id="{6A004D90-D9FC-6219-1D9F-740C8C702412}"/>
              </a:ext>
            </a:extLst>
          </p:cNvPr>
          <p:cNvCxnSpPr/>
          <p:nvPr/>
        </p:nvCxnSpPr>
        <p:spPr>
          <a:xfrm>
            <a:off x="5943600" y="5722747"/>
            <a:ext cx="14478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Tableau 4">
            <a:extLst>
              <a:ext uri="{FF2B5EF4-FFF2-40B4-BE49-F238E27FC236}">
                <a16:creationId xmlns:a16="http://schemas.microsoft.com/office/drawing/2014/main" id="{87050835-E44F-D8B5-2821-A7C0AD9D58D4}"/>
              </a:ext>
            </a:extLst>
          </p:cNvPr>
          <p:cNvGraphicFramePr>
            <a:graphicFrameLocks noGrp="1"/>
          </p:cNvGraphicFramePr>
          <p:nvPr>
            <p:extLst>
              <p:ext uri="{D42A27DB-BD31-4B8C-83A1-F6EECF244321}">
                <p14:modId xmlns:p14="http://schemas.microsoft.com/office/powerpoint/2010/main" val="227580265"/>
              </p:ext>
            </p:extLst>
          </p:nvPr>
        </p:nvGraphicFramePr>
        <p:xfrm>
          <a:off x="2438400" y="3619500"/>
          <a:ext cx="9144000" cy="828000"/>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val="266021394"/>
                    </a:ext>
                  </a:extLst>
                </a:gridCol>
                <a:gridCol w="914400">
                  <a:extLst>
                    <a:ext uri="{9D8B030D-6E8A-4147-A177-3AD203B41FA5}">
                      <a16:colId xmlns:a16="http://schemas.microsoft.com/office/drawing/2014/main" val="3107524872"/>
                    </a:ext>
                  </a:extLst>
                </a:gridCol>
                <a:gridCol w="914400">
                  <a:extLst>
                    <a:ext uri="{9D8B030D-6E8A-4147-A177-3AD203B41FA5}">
                      <a16:colId xmlns:a16="http://schemas.microsoft.com/office/drawing/2014/main" val="2433532985"/>
                    </a:ext>
                  </a:extLst>
                </a:gridCol>
                <a:gridCol w="914400">
                  <a:extLst>
                    <a:ext uri="{9D8B030D-6E8A-4147-A177-3AD203B41FA5}">
                      <a16:colId xmlns:a16="http://schemas.microsoft.com/office/drawing/2014/main" val="2710763574"/>
                    </a:ext>
                  </a:extLst>
                </a:gridCol>
                <a:gridCol w="914400">
                  <a:extLst>
                    <a:ext uri="{9D8B030D-6E8A-4147-A177-3AD203B41FA5}">
                      <a16:colId xmlns:a16="http://schemas.microsoft.com/office/drawing/2014/main" val="1754995314"/>
                    </a:ext>
                  </a:extLst>
                </a:gridCol>
                <a:gridCol w="914400">
                  <a:extLst>
                    <a:ext uri="{9D8B030D-6E8A-4147-A177-3AD203B41FA5}">
                      <a16:colId xmlns:a16="http://schemas.microsoft.com/office/drawing/2014/main" val="1501011055"/>
                    </a:ext>
                  </a:extLst>
                </a:gridCol>
                <a:gridCol w="914400">
                  <a:extLst>
                    <a:ext uri="{9D8B030D-6E8A-4147-A177-3AD203B41FA5}">
                      <a16:colId xmlns:a16="http://schemas.microsoft.com/office/drawing/2014/main" val="1426170666"/>
                    </a:ext>
                  </a:extLst>
                </a:gridCol>
                <a:gridCol w="914400">
                  <a:extLst>
                    <a:ext uri="{9D8B030D-6E8A-4147-A177-3AD203B41FA5}">
                      <a16:colId xmlns:a16="http://schemas.microsoft.com/office/drawing/2014/main" val="2389657572"/>
                    </a:ext>
                  </a:extLst>
                </a:gridCol>
                <a:gridCol w="914400">
                  <a:extLst>
                    <a:ext uri="{9D8B030D-6E8A-4147-A177-3AD203B41FA5}">
                      <a16:colId xmlns:a16="http://schemas.microsoft.com/office/drawing/2014/main" val="1177493050"/>
                    </a:ext>
                  </a:extLst>
                </a:gridCol>
                <a:gridCol w="914400">
                  <a:extLst>
                    <a:ext uri="{9D8B030D-6E8A-4147-A177-3AD203B41FA5}">
                      <a16:colId xmlns:a16="http://schemas.microsoft.com/office/drawing/2014/main" val="2172000554"/>
                    </a:ext>
                  </a:extLst>
                </a:gridCol>
              </a:tblGrid>
              <a:tr h="828000">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12700669"/>
                  </a:ext>
                </a:extLst>
              </a:tr>
            </a:tbl>
          </a:graphicData>
        </a:graphic>
      </p:graphicFrame>
      <p:sp>
        <p:nvSpPr>
          <p:cNvPr id="4" name="ZoneTexte 3">
            <a:extLst>
              <a:ext uri="{FF2B5EF4-FFF2-40B4-BE49-F238E27FC236}">
                <a16:creationId xmlns:a16="http://schemas.microsoft.com/office/drawing/2014/main" id="{4B45B26A-8BC8-BFBA-30C8-31DA822C5E13}"/>
              </a:ext>
            </a:extLst>
          </p:cNvPr>
          <p:cNvSpPr txBox="1"/>
          <p:nvPr/>
        </p:nvSpPr>
        <p:spPr>
          <a:xfrm>
            <a:off x="2962290" y="7896655"/>
            <a:ext cx="7791417" cy="550151"/>
          </a:xfrm>
          <a:prstGeom prst="rect">
            <a:avLst/>
          </a:prstGeom>
          <a:noFill/>
        </p:spPr>
        <p:txBody>
          <a:bodyPr wrap="square" rtlCol="0">
            <a:spAutoFit/>
          </a:bodyPr>
          <a:lstStyle/>
          <a:p>
            <a:pPr marL="0" lvl="1" algn="ctr" defTabSz="685834" rtl="1">
              <a:lnSpc>
                <a:spcPts val="3017"/>
              </a:lnSpc>
              <a:spcBef>
                <a:spcPct val="0"/>
              </a:spcBef>
            </a:pPr>
            <a:r>
              <a:rPr lang="ar-MA" sz="4400" dirty="0">
                <a:latin typeface="Microsoft Uighur" panose="02000000000000000000" pitchFamily="2" charset="-78"/>
                <a:cs typeface="Microsoft Uighur" panose="02000000000000000000" pitchFamily="2" charset="-78"/>
              </a:rPr>
              <a:t>نقرأ ستة على عشرة أو ستة أعشار</a:t>
            </a:r>
            <a:endParaRPr lang="ar-SA" sz="4400"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2134711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CEFFE-9DC0-9126-4210-AD7F3C62CF3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00B292D-6F81-C97A-3FE6-44206B1A99C2}"/>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020FFD75-7559-344F-7383-2630F89B4759}"/>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D886515-A748-89CE-CBB5-E60AB59C52CF}"/>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2867A328-DB8B-70FC-7588-5590D99846A6}"/>
              </a:ext>
            </a:extLst>
          </p:cNvPr>
          <p:cNvSpPr txBox="1"/>
          <p:nvPr/>
        </p:nvSpPr>
        <p:spPr>
          <a:xfrm>
            <a:off x="0" y="901111"/>
            <a:ext cx="12877800" cy="873316"/>
          </a:xfrm>
          <a:prstGeom prst="rect">
            <a:avLst/>
          </a:prstGeom>
          <a:noFill/>
        </p:spPr>
        <p:txBody>
          <a:bodyPr wrap="square" rtlCol="0">
            <a:spAutoFit/>
          </a:bodyPr>
          <a:lstStyle/>
          <a:p>
            <a:pPr marL="0" lvl="1" algn="r" defTabSz="685834" rtl="1">
              <a:lnSpc>
                <a:spcPts val="3017"/>
              </a:lnSpc>
              <a:spcBef>
                <a:spcPct val="0"/>
              </a:spcBef>
            </a:pPr>
            <a:r>
              <a:rPr lang="ar-MA" sz="3600" dirty="0">
                <a:solidFill>
                  <a:prstClr val="white">
                    <a:lumMod val="65000"/>
                  </a:prstClr>
                </a:solidFill>
                <a:latin typeface="Microsoft Uighur" panose="02000000000000000000" pitchFamily="2" charset="-78"/>
                <a:cs typeface="Microsoft Uighur" panose="02000000000000000000" pitchFamily="2" charset="-78"/>
              </a:rPr>
              <a:t>التصحيح</a:t>
            </a:r>
          </a:p>
          <a:p>
            <a:pPr marL="0" lvl="1" algn="r" defTabSz="685834" rtl="1">
              <a:lnSpc>
                <a:spcPts val="3017"/>
              </a:lnSpc>
              <a:spcBef>
                <a:spcPct val="0"/>
              </a:spcBef>
            </a:pPr>
            <a:r>
              <a:rPr lang="fr-FR" sz="2800" dirty="0">
                <a:solidFill>
                  <a:prstClr val="white">
                    <a:lumMod val="65000"/>
                  </a:prstClr>
                </a:solidFill>
                <a:latin typeface="Microsoft Uighur" panose="02000000000000000000" pitchFamily="2" charset="-78"/>
                <a:cs typeface="Microsoft Uighur" panose="02000000000000000000" pitchFamily="2" charset="-78"/>
              </a:rPr>
              <a:t>.</a:t>
            </a:r>
            <a:endParaRPr lang="ar-SA" sz="28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BBF6D610-C296-7AF1-823F-1E09A1489AC9}"/>
              </a:ext>
            </a:extLst>
          </p:cNvPr>
          <p:cNvSpPr/>
          <p:nvPr/>
        </p:nvSpPr>
        <p:spPr>
          <a:xfrm rot="10800000">
            <a:off x="13037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13" name="Tableau 12">
            <a:extLst>
              <a:ext uri="{FF2B5EF4-FFF2-40B4-BE49-F238E27FC236}">
                <a16:creationId xmlns:a16="http://schemas.microsoft.com/office/drawing/2014/main" id="{6AF1F3BD-A264-C093-26C3-B9A9F3FF000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ZoneTexte 6">
            <a:extLst>
              <a:ext uri="{FF2B5EF4-FFF2-40B4-BE49-F238E27FC236}">
                <a16:creationId xmlns:a16="http://schemas.microsoft.com/office/drawing/2014/main" id="{4842EA6A-4CDD-C5D9-D1A8-4AB26F8A9316}"/>
              </a:ext>
            </a:extLst>
          </p:cNvPr>
          <p:cNvSpPr txBox="1"/>
          <p:nvPr/>
        </p:nvSpPr>
        <p:spPr>
          <a:xfrm>
            <a:off x="4675713" y="6304308"/>
            <a:ext cx="1011772" cy="1323439"/>
          </a:xfrm>
          <a:prstGeom prst="rect">
            <a:avLst/>
          </a:prstGeom>
          <a:noFill/>
        </p:spPr>
        <p:txBody>
          <a:bodyPr wrap="square" rtlCol="0">
            <a:spAutoFit/>
          </a:bodyPr>
          <a:lstStyle/>
          <a:p>
            <a:r>
              <a:rPr lang="ar-MA" sz="8000" b="1" dirty="0"/>
              <a:t>6</a:t>
            </a:r>
            <a:endParaRPr lang="fr-FR" sz="8000" b="1" dirty="0"/>
          </a:p>
        </p:txBody>
      </p:sp>
      <p:sp>
        <p:nvSpPr>
          <p:cNvPr id="9" name="ZoneTexte 8">
            <a:extLst>
              <a:ext uri="{FF2B5EF4-FFF2-40B4-BE49-F238E27FC236}">
                <a16:creationId xmlns:a16="http://schemas.microsoft.com/office/drawing/2014/main" id="{A3E6ED3A-9BB0-2997-438A-E99ACA920CFC}"/>
              </a:ext>
            </a:extLst>
          </p:cNvPr>
          <p:cNvSpPr txBox="1"/>
          <p:nvPr/>
        </p:nvSpPr>
        <p:spPr>
          <a:xfrm>
            <a:off x="4267200" y="7731422"/>
            <a:ext cx="1447799" cy="1323439"/>
          </a:xfrm>
          <a:prstGeom prst="rect">
            <a:avLst/>
          </a:prstGeom>
          <a:noFill/>
        </p:spPr>
        <p:txBody>
          <a:bodyPr wrap="square" rtlCol="0">
            <a:spAutoFit/>
          </a:bodyPr>
          <a:lstStyle/>
          <a:p>
            <a:pPr algn="ctr"/>
            <a:r>
              <a:rPr lang="ar-MA" sz="8000" b="1" dirty="0"/>
              <a:t>10</a:t>
            </a:r>
            <a:endParaRPr lang="fr-FR" sz="8000" b="1" dirty="0"/>
          </a:p>
        </p:txBody>
      </p:sp>
      <p:cxnSp>
        <p:nvCxnSpPr>
          <p:cNvPr id="11" name="Connecteur droit 10">
            <a:extLst>
              <a:ext uri="{FF2B5EF4-FFF2-40B4-BE49-F238E27FC236}">
                <a16:creationId xmlns:a16="http://schemas.microsoft.com/office/drawing/2014/main" id="{89A05F28-DCE1-DDE4-82C3-6B1020908C26}"/>
              </a:ext>
            </a:extLst>
          </p:cNvPr>
          <p:cNvCxnSpPr/>
          <p:nvPr/>
        </p:nvCxnSpPr>
        <p:spPr>
          <a:xfrm>
            <a:off x="4267200" y="7627747"/>
            <a:ext cx="14478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Tableau 4">
            <a:extLst>
              <a:ext uri="{FF2B5EF4-FFF2-40B4-BE49-F238E27FC236}">
                <a16:creationId xmlns:a16="http://schemas.microsoft.com/office/drawing/2014/main" id="{2229F3C3-990E-B302-B575-78F73FF3EBB0}"/>
              </a:ext>
            </a:extLst>
          </p:cNvPr>
          <p:cNvGraphicFramePr>
            <a:graphicFrameLocks noGrp="1"/>
          </p:cNvGraphicFramePr>
          <p:nvPr/>
        </p:nvGraphicFramePr>
        <p:xfrm>
          <a:off x="2438400" y="5524500"/>
          <a:ext cx="9144000" cy="828000"/>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val="266021394"/>
                    </a:ext>
                  </a:extLst>
                </a:gridCol>
                <a:gridCol w="914400">
                  <a:extLst>
                    <a:ext uri="{9D8B030D-6E8A-4147-A177-3AD203B41FA5}">
                      <a16:colId xmlns:a16="http://schemas.microsoft.com/office/drawing/2014/main" val="3107524872"/>
                    </a:ext>
                  </a:extLst>
                </a:gridCol>
                <a:gridCol w="914400">
                  <a:extLst>
                    <a:ext uri="{9D8B030D-6E8A-4147-A177-3AD203B41FA5}">
                      <a16:colId xmlns:a16="http://schemas.microsoft.com/office/drawing/2014/main" val="2433532985"/>
                    </a:ext>
                  </a:extLst>
                </a:gridCol>
                <a:gridCol w="914400">
                  <a:extLst>
                    <a:ext uri="{9D8B030D-6E8A-4147-A177-3AD203B41FA5}">
                      <a16:colId xmlns:a16="http://schemas.microsoft.com/office/drawing/2014/main" val="2710763574"/>
                    </a:ext>
                  </a:extLst>
                </a:gridCol>
                <a:gridCol w="914400">
                  <a:extLst>
                    <a:ext uri="{9D8B030D-6E8A-4147-A177-3AD203B41FA5}">
                      <a16:colId xmlns:a16="http://schemas.microsoft.com/office/drawing/2014/main" val="1754995314"/>
                    </a:ext>
                  </a:extLst>
                </a:gridCol>
                <a:gridCol w="914400">
                  <a:extLst>
                    <a:ext uri="{9D8B030D-6E8A-4147-A177-3AD203B41FA5}">
                      <a16:colId xmlns:a16="http://schemas.microsoft.com/office/drawing/2014/main" val="1501011055"/>
                    </a:ext>
                  </a:extLst>
                </a:gridCol>
                <a:gridCol w="914400">
                  <a:extLst>
                    <a:ext uri="{9D8B030D-6E8A-4147-A177-3AD203B41FA5}">
                      <a16:colId xmlns:a16="http://schemas.microsoft.com/office/drawing/2014/main" val="1426170666"/>
                    </a:ext>
                  </a:extLst>
                </a:gridCol>
                <a:gridCol w="914400">
                  <a:extLst>
                    <a:ext uri="{9D8B030D-6E8A-4147-A177-3AD203B41FA5}">
                      <a16:colId xmlns:a16="http://schemas.microsoft.com/office/drawing/2014/main" val="2389657572"/>
                    </a:ext>
                  </a:extLst>
                </a:gridCol>
                <a:gridCol w="914400">
                  <a:extLst>
                    <a:ext uri="{9D8B030D-6E8A-4147-A177-3AD203B41FA5}">
                      <a16:colId xmlns:a16="http://schemas.microsoft.com/office/drawing/2014/main" val="1177493050"/>
                    </a:ext>
                  </a:extLst>
                </a:gridCol>
                <a:gridCol w="914400">
                  <a:extLst>
                    <a:ext uri="{9D8B030D-6E8A-4147-A177-3AD203B41FA5}">
                      <a16:colId xmlns:a16="http://schemas.microsoft.com/office/drawing/2014/main" val="2172000554"/>
                    </a:ext>
                  </a:extLst>
                </a:gridCol>
              </a:tblGrid>
              <a:tr h="828000">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12700669"/>
                  </a:ext>
                </a:extLst>
              </a:tr>
            </a:tbl>
          </a:graphicData>
        </a:graphic>
      </p:graphicFrame>
      <p:sp>
        <p:nvSpPr>
          <p:cNvPr id="4" name="Est égal à 3">
            <a:extLst>
              <a:ext uri="{FF2B5EF4-FFF2-40B4-BE49-F238E27FC236}">
                <a16:creationId xmlns:a16="http://schemas.microsoft.com/office/drawing/2014/main" id="{FF8A77F5-B325-5FA2-C5AA-1EB0EBB98BCD}"/>
              </a:ext>
            </a:extLst>
          </p:cNvPr>
          <p:cNvSpPr/>
          <p:nvPr/>
        </p:nvSpPr>
        <p:spPr>
          <a:xfrm>
            <a:off x="6019800" y="7322949"/>
            <a:ext cx="1011772" cy="609596"/>
          </a:xfrm>
          <a:prstGeom prst="mathEqual">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6" name="ZoneTexte 5">
            <a:extLst>
              <a:ext uri="{FF2B5EF4-FFF2-40B4-BE49-F238E27FC236}">
                <a16:creationId xmlns:a16="http://schemas.microsoft.com/office/drawing/2014/main" id="{BC993439-4454-E1AC-3553-EF7E28A86D84}"/>
              </a:ext>
            </a:extLst>
          </p:cNvPr>
          <p:cNvSpPr txBox="1"/>
          <p:nvPr/>
        </p:nvSpPr>
        <p:spPr>
          <a:xfrm>
            <a:off x="7228412" y="6862960"/>
            <a:ext cx="1763188" cy="1323439"/>
          </a:xfrm>
          <a:prstGeom prst="rect">
            <a:avLst/>
          </a:prstGeom>
          <a:noFill/>
        </p:spPr>
        <p:txBody>
          <a:bodyPr wrap="square" rtlCol="0">
            <a:spAutoFit/>
          </a:bodyPr>
          <a:lstStyle/>
          <a:p>
            <a:pPr algn="ctr"/>
            <a:r>
              <a:rPr lang="fr-FR" sz="8000" b="1" dirty="0"/>
              <a:t>0,6</a:t>
            </a:r>
          </a:p>
        </p:txBody>
      </p:sp>
    </p:spTree>
    <p:extLst>
      <p:ext uri="{BB962C8B-B14F-4D97-AF65-F5344CB8AC3E}">
        <p14:creationId xmlns:p14="http://schemas.microsoft.com/office/powerpoint/2010/main" val="9593272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0" y="901111"/>
            <a:ext cx="12877800" cy="873316"/>
          </a:xfrm>
          <a:prstGeom prst="rect">
            <a:avLst/>
          </a:prstGeom>
          <a:noFill/>
        </p:spPr>
        <p:txBody>
          <a:bodyPr wrap="square" rtlCol="0">
            <a:spAutoFit/>
          </a:bodyPr>
          <a:lstStyle/>
          <a:p>
            <a:pPr marL="0" lvl="1" algn="r" defTabSz="685834" rtl="1">
              <a:lnSpc>
                <a:spcPts val="3017"/>
              </a:lnSpc>
              <a:spcBef>
                <a:spcPct val="0"/>
              </a:spcBef>
            </a:pPr>
            <a:r>
              <a:rPr lang="ar-MA" sz="3600" dirty="0">
                <a:solidFill>
                  <a:prstClr val="white">
                    <a:lumMod val="65000"/>
                  </a:prstClr>
                </a:solidFill>
                <a:latin typeface="Microsoft Uighur" panose="02000000000000000000" pitchFamily="2" charset="-78"/>
                <a:cs typeface="Microsoft Uighur" panose="02000000000000000000" pitchFamily="2" charset="-78"/>
              </a:rPr>
              <a:t>اكتبوا العدد الكسري الموافق للجزء الملون والعدد العشري الذي يساوه</a:t>
            </a:r>
          </a:p>
          <a:p>
            <a:pPr marL="0" lvl="1" algn="r" defTabSz="685834" rtl="1">
              <a:lnSpc>
                <a:spcPts val="3017"/>
              </a:lnSpc>
              <a:spcBef>
                <a:spcPct val="0"/>
              </a:spcBef>
            </a:pPr>
            <a:r>
              <a:rPr lang="fr-FR" sz="2800" dirty="0">
                <a:solidFill>
                  <a:prstClr val="white">
                    <a:lumMod val="65000"/>
                  </a:prstClr>
                </a:solidFill>
                <a:latin typeface="Microsoft Uighur" panose="02000000000000000000" pitchFamily="2" charset="-78"/>
                <a:cs typeface="Microsoft Uighur" panose="02000000000000000000" pitchFamily="2" charset="-78"/>
              </a:rPr>
              <a:t>.</a:t>
            </a:r>
            <a:endParaRPr lang="ar-SA" sz="28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3037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extLst>
              <p:ext uri="{D42A27DB-BD31-4B8C-83A1-F6EECF244321}">
                <p14:modId xmlns:p14="http://schemas.microsoft.com/office/powerpoint/2010/main" val="749140918"/>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descr="Une image contenant Rectangle, capture d’écran, vert, carré&#10;&#10;Le contenu généré par l’IA peut être incorrect.">
            <a:extLst>
              <a:ext uri="{FF2B5EF4-FFF2-40B4-BE49-F238E27FC236}">
                <a16:creationId xmlns:a16="http://schemas.microsoft.com/office/drawing/2014/main" id="{677981B2-AF74-9EA3-AD67-B94E64554B78}"/>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graphicFrame>
        <p:nvGraphicFramePr>
          <p:cNvPr id="2" name="Tableau 1">
            <a:extLst>
              <a:ext uri="{FF2B5EF4-FFF2-40B4-BE49-F238E27FC236}">
                <a16:creationId xmlns:a16="http://schemas.microsoft.com/office/drawing/2014/main" id="{34F3E0EF-3AA1-0E41-246A-C7B2F04CB9FD}"/>
              </a:ext>
            </a:extLst>
          </p:cNvPr>
          <p:cNvGraphicFramePr>
            <a:graphicFrameLocks noGrp="1"/>
          </p:cNvGraphicFramePr>
          <p:nvPr>
            <p:extLst>
              <p:ext uri="{D42A27DB-BD31-4B8C-83A1-F6EECF244321}">
                <p14:modId xmlns:p14="http://schemas.microsoft.com/office/powerpoint/2010/main" val="1167585456"/>
              </p:ext>
            </p:extLst>
          </p:nvPr>
        </p:nvGraphicFramePr>
        <p:xfrm>
          <a:off x="2438400" y="5524500"/>
          <a:ext cx="9144000" cy="828000"/>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val="266021394"/>
                    </a:ext>
                  </a:extLst>
                </a:gridCol>
                <a:gridCol w="914400">
                  <a:extLst>
                    <a:ext uri="{9D8B030D-6E8A-4147-A177-3AD203B41FA5}">
                      <a16:colId xmlns:a16="http://schemas.microsoft.com/office/drawing/2014/main" val="3107524872"/>
                    </a:ext>
                  </a:extLst>
                </a:gridCol>
                <a:gridCol w="914400">
                  <a:extLst>
                    <a:ext uri="{9D8B030D-6E8A-4147-A177-3AD203B41FA5}">
                      <a16:colId xmlns:a16="http://schemas.microsoft.com/office/drawing/2014/main" val="2433532985"/>
                    </a:ext>
                  </a:extLst>
                </a:gridCol>
                <a:gridCol w="914400">
                  <a:extLst>
                    <a:ext uri="{9D8B030D-6E8A-4147-A177-3AD203B41FA5}">
                      <a16:colId xmlns:a16="http://schemas.microsoft.com/office/drawing/2014/main" val="2710763574"/>
                    </a:ext>
                  </a:extLst>
                </a:gridCol>
                <a:gridCol w="914400">
                  <a:extLst>
                    <a:ext uri="{9D8B030D-6E8A-4147-A177-3AD203B41FA5}">
                      <a16:colId xmlns:a16="http://schemas.microsoft.com/office/drawing/2014/main" val="1754995314"/>
                    </a:ext>
                  </a:extLst>
                </a:gridCol>
                <a:gridCol w="914400">
                  <a:extLst>
                    <a:ext uri="{9D8B030D-6E8A-4147-A177-3AD203B41FA5}">
                      <a16:colId xmlns:a16="http://schemas.microsoft.com/office/drawing/2014/main" val="1501011055"/>
                    </a:ext>
                  </a:extLst>
                </a:gridCol>
                <a:gridCol w="914400">
                  <a:extLst>
                    <a:ext uri="{9D8B030D-6E8A-4147-A177-3AD203B41FA5}">
                      <a16:colId xmlns:a16="http://schemas.microsoft.com/office/drawing/2014/main" val="1426170666"/>
                    </a:ext>
                  </a:extLst>
                </a:gridCol>
                <a:gridCol w="914400">
                  <a:extLst>
                    <a:ext uri="{9D8B030D-6E8A-4147-A177-3AD203B41FA5}">
                      <a16:colId xmlns:a16="http://schemas.microsoft.com/office/drawing/2014/main" val="2389657572"/>
                    </a:ext>
                  </a:extLst>
                </a:gridCol>
                <a:gridCol w="914400">
                  <a:extLst>
                    <a:ext uri="{9D8B030D-6E8A-4147-A177-3AD203B41FA5}">
                      <a16:colId xmlns:a16="http://schemas.microsoft.com/office/drawing/2014/main" val="1177493050"/>
                    </a:ext>
                  </a:extLst>
                </a:gridCol>
                <a:gridCol w="914400">
                  <a:extLst>
                    <a:ext uri="{9D8B030D-6E8A-4147-A177-3AD203B41FA5}">
                      <a16:colId xmlns:a16="http://schemas.microsoft.com/office/drawing/2014/main" val="2172000554"/>
                    </a:ext>
                  </a:extLst>
                </a:gridCol>
              </a:tblGrid>
              <a:tr h="828000">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12700669"/>
                  </a:ext>
                </a:extLst>
              </a:tr>
            </a:tbl>
          </a:graphicData>
        </a:graphic>
      </p:graphicFrame>
    </p:spTree>
    <p:extLst>
      <p:ext uri="{BB962C8B-B14F-4D97-AF65-F5344CB8AC3E}">
        <p14:creationId xmlns:p14="http://schemas.microsoft.com/office/powerpoint/2010/main" val="9676224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840D8-4435-F4B3-DF16-10D8EA54E20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9917359-20CD-3971-4E3C-DF898103CC00}"/>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D8738B6B-106B-94A5-B829-B7B73A9AC243}"/>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5657181C-A59D-9C1C-285E-268CF6EFBB3E}"/>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A2FD1D82-D895-4016-A59E-F684F1CF693F}"/>
              </a:ext>
            </a:extLst>
          </p:cNvPr>
          <p:cNvSpPr txBox="1"/>
          <p:nvPr/>
        </p:nvSpPr>
        <p:spPr>
          <a:xfrm>
            <a:off x="0" y="901111"/>
            <a:ext cx="12877800" cy="873316"/>
          </a:xfrm>
          <a:prstGeom prst="rect">
            <a:avLst/>
          </a:prstGeom>
          <a:noFill/>
        </p:spPr>
        <p:txBody>
          <a:bodyPr wrap="square" rtlCol="0">
            <a:spAutoFit/>
          </a:bodyPr>
          <a:lstStyle/>
          <a:p>
            <a:pPr marL="0" lvl="1" algn="r" defTabSz="685834" rtl="1">
              <a:lnSpc>
                <a:spcPts val="3017"/>
              </a:lnSpc>
              <a:spcBef>
                <a:spcPct val="0"/>
              </a:spcBef>
            </a:pPr>
            <a:r>
              <a:rPr lang="ar-MA" sz="3600" dirty="0">
                <a:solidFill>
                  <a:prstClr val="white">
                    <a:lumMod val="65000"/>
                  </a:prstClr>
                </a:solidFill>
                <a:latin typeface="Microsoft Uighur" panose="02000000000000000000" pitchFamily="2" charset="-78"/>
                <a:cs typeface="Microsoft Uighur" panose="02000000000000000000" pitchFamily="2" charset="-78"/>
              </a:rPr>
              <a:t>التصحيح</a:t>
            </a:r>
          </a:p>
          <a:p>
            <a:pPr marL="0" lvl="1" algn="r" defTabSz="685834" rtl="1">
              <a:lnSpc>
                <a:spcPts val="3017"/>
              </a:lnSpc>
              <a:spcBef>
                <a:spcPct val="0"/>
              </a:spcBef>
            </a:pPr>
            <a:r>
              <a:rPr lang="fr-FR" sz="2800" dirty="0">
                <a:solidFill>
                  <a:prstClr val="white">
                    <a:lumMod val="65000"/>
                  </a:prstClr>
                </a:solidFill>
                <a:latin typeface="Microsoft Uighur" panose="02000000000000000000" pitchFamily="2" charset="-78"/>
                <a:cs typeface="Microsoft Uighur" panose="02000000000000000000" pitchFamily="2" charset="-78"/>
              </a:rPr>
              <a:t>.</a:t>
            </a:r>
            <a:endParaRPr lang="ar-SA" sz="28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E7EC21C7-A3A1-80B4-48A0-95DA975670CE}"/>
              </a:ext>
            </a:extLst>
          </p:cNvPr>
          <p:cNvSpPr/>
          <p:nvPr/>
        </p:nvSpPr>
        <p:spPr>
          <a:xfrm rot="10800000">
            <a:off x="13037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13" name="Tableau 12">
            <a:extLst>
              <a:ext uri="{FF2B5EF4-FFF2-40B4-BE49-F238E27FC236}">
                <a16:creationId xmlns:a16="http://schemas.microsoft.com/office/drawing/2014/main" id="{FB60BAFB-59D7-D569-38DF-364FAB6862CE}"/>
              </a:ext>
            </a:extLst>
          </p:cNvPr>
          <p:cNvGraphicFramePr>
            <a:graphicFrameLocks noGrp="1"/>
          </p:cNvGraphicFramePr>
          <p:nvPr>
            <p:extLst>
              <p:ext uri="{D42A27DB-BD31-4B8C-83A1-F6EECF244321}">
                <p14:modId xmlns:p14="http://schemas.microsoft.com/office/powerpoint/2010/main" val="2059720807"/>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dessin humoristique, Dessin d’enfant, clipart, Dessin animé&#10;&#10;Le contenu généré par l’IA peut être incorrect.">
            <a:extLst>
              <a:ext uri="{FF2B5EF4-FFF2-40B4-BE49-F238E27FC236}">
                <a16:creationId xmlns:a16="http://schemas.microsoft.com/office/drawing/2014/main" id="{EC03275B-7543-1BFB-00AA-8911A27D69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sp>
        <p:nvSpPr>
          <p:cNvPr id="7" name="ZoneTexte 6">
            <a:extLst>
              <a:ext uri="{FF2B5EF4-FFF2-40B4-BE49-F238E27FC236}">
                <a16:creationId xmlns:a16="http://schemas.microsoft.com/office/drawing/2014/main" id="{B38FD1C9-C6AC-3879-D662-FB100B6CF9A1}"/>
              </a:ext>
            </a:extLst>
          </p:cNvPr>
          <p:cNvSpPr txBox="1"/>
          <p:nvPr/>
        </p:nvSpPr>
        <p:spPr>
          <a:xfrm>
            <a:off x="6304858" y="6356146"/>
            <a:ext cx="1315142" cy="1323439"/>
          </a:xfrm>
          <a:prstGeom prst="rect">
            <a:avLst/>
          </a:prstGeom>
          <a:noFill/>
        </p:spPr>
        <p:txBody>
          <a:bodyPr wrap="square" rtlCol="0">
            <a:spAutoFit/>
          </a:bodyPr>
          <a:lstStyle/>
          <a:p>
            <a:r>
              <a:rPr lang="ar-MA" sz="8000" b="1" dirty="0"/>
              <a:t>4</a:t>
            </a:r>
            <a:endParaRPr lang="fr-FR" sz="8000" b="1" dirty="0"/>
          </a:p>
        </p:txBody>
      </p:sp>
      <p:sp>
        <p:nvSpPr>
          <p:cNvPr id="9" name="ZoneTexte 8">
            <a:extLst>
              <a:ext uri="{FF2B5EF4-FFF2-40B4-BE49-F238E27FC236}">
                <a16:creationId xmlns:a16="http://schemas.microsoft.com/office/drawing/2014/main" id="{7C8DC8F5-DE85-9259-14F8-2B11C8834715}"/>
              </a:ext>
            </a:extLst>
          </p:cNvPr>
          <p:cNvSpPr txBox="1"/>
          <p:nvPr/>
        </p:nvSpPr>
        <p:spPr>
          <a:xfrm>
            <a:off x="5943598" y="7627747"/>
            <a:ext cx="1315142" cy="1323439"/>
          </a:xfrm>
          <a:prstGeom prst="rect">
            <a:avLst/>
          </a:prstGeom>
          <a:noFill/>
        </p:spPr>
        <p:txBody>
          <a:bodyPr wrap="square" rtlCol="0">
            <a:spAutoFit/>
          </a:bodyPr>
          <a:lstStyle/>
          <a:p>
            <a:pPr algn="ctr"/>
            <a:r>
              <a:rPr lang="ar-MA" sz="8000" b="1" dirty="0"/>
              <a:t>10</a:t>
            </a:r>
            <a:endParaRPr lang="fr-FR" sz="8000" b="1" dirty="0"/>
          </a:p>
        </p:txBody>
      </p:sp>
      <p:cxnSp>
        <p:nvCxnSpPr>
          <p:cNvPr id="11" name="Connecteur droit 10">
            <a:extLst>
              <a:ext uri="{FF2B5EF4-FFF2-40B4-BE49-F238E27FC236}">
                <a16:creationId xmlns:a16="http://schemas.microsoft.com/office/drawing/2014/main" id="{856A559D-026B-BDE5-75DF-D64A5A8438FD}"/>
              </a:ext>
            </a:extLst>
          </p:cNvPr>
          <p:cNvCxnSpPr/>
          <p:nvPr/>
        </p:nvCxnSpPr>
        <p:spPr>
          <a:xfrm>
            <a:off x="5943600" y="7627747"/>
            <a:ext cx="14478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Tableau 4">
            <a:extLst>
              <a:ext uri="{FF2B5EF4-FFF2-40B4-BE49-F238E27FC236}">
                <a16:creationId xmlns:a16="http://schemas.microsoft.com/office/drawing/2014/main" id="{5A1E6E69-42D5-3B2E-F091-B4E6F6BF1025}"/>
              </a:ext>
            </a:extLst>
          </p:cNvPr>
          <p:cNvGraphicFramePr>
            <a:graphicFrameLocks noGrp="1"/>
          </p:cNvGraphicFramePr>
          <p:nvPr>
            <p:extLst>
              <p:ext uri="{D42A27DB-BD31-4B8C-83A1-F6EECF244321}">
                <p14:modId xmlns:p14="http://schemas.microsoft.com/office/powerpoint/2010/main" val="2880782430"/>
              </p:ext>
            </p:extLst>
          </p:nvPr>
        </p:nvGraphicFramePr>
        <p:xfrm>
          <a:off x="2438400" y="5524500"/>
          <a:ext cx="9144000" cy="828000"/>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val="266021394"/>
                    </a:ext>
                  </a:extLst>
                </a:gridCol>
                <a:gridCol w="914400">
                  <a:extLst>
                    <a:ext uri="{9D8B030D-6E8A-4147-A177-3AD203B41FA5}">
                      <a16:colId xmlns:a16="http://schemas.microsoft.com/office/drawing/2014/main" val="3107524872"/>
                    </a:ext>
                  </a:extLst>
                </a:gridCol>
                <a:gridCol w="914400">
                  <a:extLst>
                    <a:ext uri="{9D8B030D-6E8A-4147-A177-3AD203B41FA5}">
                      <a16:colId xmlns:a16="http://schemas.microsoft.com/office/drawing/2014/main" val="2433532985"/>
                    </a:ext>
                  </a:extLst>
                </a:gridCol>
                <a:gridCol w="914400">
                  <a:extLst>
                    <a:ext uri="{9D8B030D-6E8A-4147-A177-3AD203B41FA5}">
                      <a16:colId xmlns:a16="http://schemas.microsoft.com/office/drawing/2014/main" val="2710763574"/>
                    </a:ext>
                  </a:extLst>
                </a:gridCol>
                <a:gridCol w="914400">
                  <a:extLst>
                    <a:ext uri="{9D8B030D-6E8A-4147-A177-3AD203B41FA5}">
                      <a16:colId xmlns:a16="http://schemas.microsoft.com/office/drawing/2014/main" val="1754995314"/>
                    </a:ext>
                  </a:extLst>
                </a:gridCol>
                <a:gridCol w="914400">
                  <a:extLst>
                    <a:ext uri="{9D8B030D-6E8A-4147-A177-3AD203B41FA5}">
                      <a16:colId xmlns:a16="http://schemas.microsoft.com/office/drawing/2014/main" val="1501011055"/>
                    </a:ext>
                  </a:extLst>
                </a:gridCol>
                <a:gridCol w="914400">
                  <a:extLst>
                    <a:ext uri="{9D8B030D-6E8A-4147-A177-3AD203B41FA5}">
                      <a16:colId xmlns:a16="http://schemas.microsoft.com/office/drawing/2014/main" val="1426170666"/>
                    </a:ext>
                  </a:extLst>
                </a:gridCol>
                <a:gridCol w="914400">
                  <a:extLst>
                    <a:ext uri="{9D8B030D-6E8A-4147-A177-3AD203B41FA5}">
                      <a16:colId xmlns:a16="http://schemas.microsoft.com/office/drawing/2014/main" val="2389657572"/>
                    </a:ext>
                  </a:extLst>
                </a:gridCol>
                <a:gridCol w="914400">
                  <a:extLst>
                    <a:ext uri="{9D8B030D-6E8A-4147-A177-3AD203B41FA5}">
                      <a16:colId xmlns:a16="http://schemas.microsoft.com/office/drawing/2014/main" val="1177493050"/>
                    </a:ext>
                  </a:extLst>
                </a:gridCol>
                <a:gridCol w="914400">
                  <a:extLst>
                    <a:ext uri="{9D8B030D-6E8A-4147-A177-3AD203B41FA5}">
                      <a16:colId xmlns:a16="http://schemas.microsoft.com/office/drawing/2014/main" val="2172000554"/>
                    </a:ext>
                  </a:extLst>
                </a:gridCol>
              </a:tblGrid>
              <a:tr h="828000">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fr-F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12700669"/>
                  </a:ext>
                </a:extLst>
              </a:tr>
            </a:tbl>
          </a:graphicData>
        </a:graphic>
      </p:graphicFrame>
      <p:sp>
        <p:nvSpPr>
          <p:cNvPr id="6" name="Est égal à 5">
            <a:extLst>
              <a:ext uri="{FF2B5EF4-FFF2-40B4-BE49-F238E27FC236}">
                <a16:creationId xmlns:a16="http://schemas.microsoft.com/office/drawing/2014/main" id="{C7B79723-9AD7-FB95-4735-A3CD39E47412}"/>
              </a:ext>
            </a:extLst>
          </p:cNvPr>
          <p:cNvSpPr/>
          <p:nvPr/>
        </p:nvSpPr>
        <p:spPr>
          <a:xfrm>
            <a:off x="7475372" y="7280311"/>
            <a:ext cx="1011772" cy="609596"/>
          </a:xfrm>
          <a:prstGeom prst="mathEqual">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0" name="ZoneTexte 9">
            <a:extLst>
              <a:ext uri="{FF2B5EF4-FFF2-40B4-BE49-F238E27FC236}">
                <a16:creationId xmlns:a16="http://schemas.microsoft.com/office/drawing/2014/main" id="{71EF4F50-48B5-2410-B0AA-A354CAF4B54C}"/>
              </a:ext>
            </a:extLst>
          </p:cNvPr>
          <p:cNvSpPr txBox="1"/>
          <p:nvPr/>
        </p:nvSpPr>
        <p:spPr>
          <a:xfrm>
            <a:off x="8683984" y="6820322"/>
            <a:ext cx="1763188" cy="1323439"/>
          </a:xfrm>
          <a:prstGeom prst="rect">
            <a:avLst/>
          </a:prstGeom>
          <a:noFill/>
        </p:spPr>
        <p:txBody>
          <a:bodyPr wrap="square" rtlCol="0">
            <a:spAutoFit/>
          </a:bodyPr>
          <a:lstStyle/>
          <a:p>
            <a:pPr algn="ctr"/>
            <a:r>
              <a:rPr lang="fr-FR" sz="8000" b="1" dirty="0"/>
              <a:t>0,</a:t>
            </a:r>
            <a:r>
              <a:rPr lang="ar-MA" sz="8000" b="1" dirty="0"/>
              <a:t>4</a:t>
            </a:r>
            <a:endParaRPr lang="fr-FR" sz="8000" b="1" dirty="0"/>
          </a:p>
        </p:txBody>
      </p:sp>
    </p:spTree>
    <p:extLst>
      <p:ext uri="{BB962C8B-B14F-4D97-AF65-F5344CB8AC3E}">
        <p14:creationId xmlns:p14="http://schemas.microsoft.com/office/powerpoint/2010/main" val="1061388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8B3C3-8767-816F-2BC6-2D4F831F6A7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44849E2-8C3A-ECE9-7529-AEBF681C23E1}"/>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922B219-5484-4AF3-C1A3-0458241A3048}"/>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07EB6A93-509C-3E81-9FB0-3662C1582F91}"/>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EAEF86A-0CAE-B4CF-DD97-68FE492D0291}"/>
              </a:ext>
            </a:extLst>
          </p:cNvPr>
          <p:cNvSpPr txBox="1"/>
          <p:nvPr/>
        </p:nvSpPr>
        <p:spPr>
          <a:xfrm>
            <a:off x="15240" y="880993"/>
            <a:ext cx="12877800" cy="1258037"/>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خذوا كراساتكم الصفحة 43 وأنجزوا التمرين رقم 1.</a:t>
            </a:r>
          </a:p>
          <a:p>
            <a:pPr marL="0" lvl="1" algn="r" defTabSz="685834" rtl="1">
              <a:lnSpc>
                <a:spcPts val="3017"/>
              </a:lnSpc>
              <a:spcBef>
                <a:spcPct val="0"/>
              </a:spcBef>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لديكم دقيقة واحدة للإنجاز سيحصل الأسرع منكم والذي لديه أكبر عدد من الإجابات الصحيحة على نجمة.</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EF9AE2D6-BB48-0E63-7C62-A79D7CCEDD3A}"/>
              </a:ext>
            </a:extLst>
          </p:cNvPr>
          <p:cNvSpPr/>
          <p:nvPr/>
        </p:nvSpPr>
        <p:spPr>
          <a:xfrm rot="10800000">
            <a:off x="13049043" y="113031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2A78C800-E4FD-1902-AA97-85F0263793B0}"/>
              </a:ext>
            </a:extLst>
          </p:cNvPr>
          <p:cNvGraphicFramePr>
            <a:graphicFrameLocks noGrp="1"/>
          </p:cNvGraphicFramePr>
          <p:nvPr>
            <p:extLst>
              <p:ext uri="{D42A27DB-BD31-4B8C-83A1-F6EECF244321}">
                <p14:modId xmlns:p14="http://schemas.microsoft.com/office/powerpoint/2010/main" val="2650319085"/>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9" name="Image 8">
            <a:extLst>
              <a:ext uri="{FF2B5EF4-FFF2-40B4-BE49-F238E27FC236}">
                <a16:creationId xmlns:a16="http://schemas.microsoft.com/office/drawing/2014/main" id="{AFCFF745-5270-37C9-5515-6803139A536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84037" y="4589236"/>
            <a:ext cx="13147925" cy="3404051"/>
          </a:xfrm>
          <a:prstGeom prst="rect">
            <a:avLst/>
          </a:prstGeom>
        </p:spPr>
      </p:pic>
    </p:spTree>
    <p:extLst>
      <p:ext uri="{BB962C8B-B14F-4D97-AF65-F5344CB8AC3E}">
        <p14:creationId xmlns:p14="http://schemas.microsoft.com/office/powerpoint/2010/main" val="6509256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DA005-DAFD-0B17-5BB3-33F039803CA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27A44A0-A08F-854F-EBBA-F3C6F051732E}"/>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420991F-6E2C-8DE8-38B3-FADB2D6F3170}"/>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D87A5CE6-BF78-4FA2-EF80-4FEAA20EE266}"/>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7081E75-01D6-5349-77C1-57CE72DFBD33}"/>
              </a:ext>
            </a:extLst>
          </p:cNvPr>
          <p:cNvSpPr txBox="1"/>
          <p:nvPr/>
        </p:nvSpPr>
        <p:spPr>
          <a:xfrm>
            <a:off x="15240" y="880993"/>
            <a:ext cx="12877800" cy="873316"/>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التصحيح</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43D6E44-362E-51DC-EAAF-70415CAC4F80}"/>
              </a:ext>
            </a:extLst>
          </p:cNvPr>
          <p:cNvSpPr/>
          <p:nvPr/>
        </p:nvSpPr>
        <p:spPr>
          <a:xfrm rot="10800000">
            <a:off x="13049043" y="113031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DE98E6BF-C6CB-7D47-9F77-1EDC582F1B79}"/>
              </a:ext>
            </a:extLst>
          </p:cNvPr>
          <p:cNvGraphicFramePr>
            <a:graphicFrameLocks noGrp="1"/>
          </p:cNvGraphicFramePr>
          <p:nvPr>
            <p:extLst>
              <p:ext uri="{D42A27DB-BD31-4B8C-83A1-F6EECF244321}">
                <p14:modId xmlns:p14="http://schemas.microsoft.com/office/powerpoint/2010/main" val="1606785005"/>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9" name="Image 8">
            <a:extLst>
              <a:ext uri="{FF2B5EF4-FFF2-40B4-BE49-F238E27FC236}">
                <a16:creationId xmlns:a16="http://schemas.microsoft.com/office/drawing/2014/main" id="{4E4E2D54-90D7-9D18-0276-2F8CE4D4DBB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84037" y="4589236"/>
            <a:ext cx="13147925" cy="3404051"/>
          </a:xfrm>
          <a:prstGeom prst="rect">
            <a:avLst/>
          </a:prstGeom>
        </p:spPr>
      </p:pic>
      <p:sp>
        <p:nvSpPr>
          <p:cNvPr id="2" name="ZoneTexte 1">
            <a:extLst>
              <a:ext uri="{FF2B5EF4-FFF2-40B4-BE49-F238E27FC236}">
                <a16:creationId xmlns:a16="http://schemas.microsoft.com/office/drawing/2014/main" id="{BA8DF0FE-D258-6029-126A-DD683A10FACE}"/>
              </a:ext>
            </a:extLst>
          </p:cNvPr>
          <p:cNvSpPr txBox="1"/>
          <p:nvPr/>
        </p:nvSpPr>
        <p:spPr>
          <a:xfrm>
            <a:off x="2962290" y="3101402"/>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sp>
        <p:nvSpPr>
          <p:cNvPr id="4" name="ZoneTexte 3">
            <a:extLst>
              <a:ext uri="{FF2B5EF4-FFF2-40B4-BE49-F238E27FC236}">
                <a16:creationId xmlns:a16="http://schemas.microsoft.com/office/drawing/2014/main" id="{D34B45BD-E25F-DA6D-8E58-D7FB0C99D2F4}"/>
              </a:ext>
            </a:extLst>
          </p:cNvPr>
          <p:cNvSpPr txBox="1"/>
          <p:nvPr/>
        </p:nvSpPr>
        <p:spPr>
          <a:xfrm>
            <a:off x="2997850" y="9130931"/>
            <a:ext cx="7791417" cy="550151"/>
          </a:xfrm>
          <a:prstGeom prst="rect">
            <a:avLst/>
          </a:prstGeom>
          <a:noFill/>
        </p:spPr>
        <p:txBody>
          <a:bodyPr wrap="square" rtlCol="0">
            <a:spAutoFit/>
          </a:bodyPr>
          <a:lstStyle/>
          <a:p>
            <a:pPr marL="0" lvl="1" algn="ctr" defTabSz="685834" rtl="1">
              <a:lnSpc>
                <a:spcPts val="3017"/>
              </a:lnSpc>
              <a:spcBef>
                <a:spcPct val="0"/>
              </a:spcBef>
            </a:pPr>
            <a:r>
              <a:rPr lang="ar-MA" sz="4400" dirty="0">
                <a:solidFill>
                  <a:srgbClr val="FF0000"/>
                </a:solidFill>
                <a:latin typeface="Microsoft Uighur" panose="02000000000000000000" pitchFamily="2" charset="-78"/>
                <a:cs typeface="Microsoft Uighur" panose="02000000000000000000" pitchFamily="2" charset="-78"/>
              </a:rPr>
              <a:t>تمنح النجمة للفائز في نهاية التصحيح</a:t>
            </a:r>
            <a:endParaRPr lang="ar-SA" sz="4400" dirty="0">
              <a:solidFill>
                <a:srgbClr val="FF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8118722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6552B-D09F-1E52-18F2-44F9906F534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36C8619-49CE-E3CD-2915-34EA9BCD19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27A00D05-5D7A-CDDF-6312-31BA432C3368}"/>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64B43CFE-4F97-345F-908D-CA19E853F8AB}"/>
              </a:ext>
            </a:extLst>
          </p:cNvPr>
          <p:cNvSpPr txBox="1"/>
          <p:nvPr/>
        </p:nvSpPr>
        <p:spPr>
          <a:xfrm>
            <a:off x="1441490" y="3969513"/>
            <a:ext cx="10744200"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كتابة وتفكيك أعداد عشرية</a:t>
            </a:r>
            <a:endParaRPr lang="ar-SA"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5BE51A30-354A-19B9-C336-9B908067F1A4}"/>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MA" sz="7200" dirty="0">
                <a:solidFill>
                  <a:srgbClr val="01070A"/>
                </a:solidFill>
                <a:latin typeface="Microsoft Uighur" panose="02000000000000000000" pitchFamily="2" charset="-78"/>
                <a:cs typeface="Microsoft Uighur" panose="02000000000000000000" pitchFamily="2" charset="-78"/>
              </a:rPr>
              <a:t>الأعداد</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B84CDE6B-6DB4-CFA9-29A9-D7FB556EAD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6B412981-112B-6EAB-525B-BE9ADBDD0B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949F06EB-BCE0-6FF0-4E33-581EBCAAE3BC}"/>
              </a:ext>
            </a:extLst>
          </p:cNvPr>
          <p:cNvPicPr>
            <a:picLocks noChangeAspect="1"/>
          </p:cNvPicPr>
          <p:nvPr/>
        </p:nvPicPr>
        <p:blipFill>
          <a:blip r:embed="rId5">
            <a:extLst>
              <a:ext uri="{28A0092B-C50C-407E-A947-70E740481C1C}">
                <a14:useLocalDpi xmlns:a14="http://schemas.microsoft.com/office/drawing/2010/main" val="0"/>
              </a:ext>
            </a:extLst>
          </a:blip>
          <a:srcRect l="3883" r="3883"/>
          <a:stretch/>
        </p:blipFill>
        <p:spPr>
          <a:xfrm>
            <a:off x="5714999" y="5676900"/>
            <a:ext cx="2285999" cy="2769269"/>
          </a:xfrm>
          <a:prstGeom prst="rect">
            <a:avLst/>
          </a:prstGeom>
        </p:spPr>
      </p:pic>
    </p:spTree>
    <p:extLst>
      <p:ext uri="{BB962C8B-B14F-4D97-AF65-F5344CB8AC3E}">
        <p14:creationId xmlns:p14="http://schemas.microsoft.com/office/powerpoint/2010/main" val="113266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BE72E-AF88-42F9-2F04-0E232C4434F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64B91D4-1244-E478-BBD7-060D31E7A5EE}"/>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EE57CC1-8CEE-58A2-4599-340726834E7D}"/>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06A09877-80CA-A37E-FC46-51AA00360F44}"/>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B64D2D80-EB44-C84C-FB77-DA42E94BD384}"/>
              </a:ext>
            </a:extLst>
          </p:cNvPr>
          <p:cNvSpPr txBox="1"/>
          <p:nvPr/>
        </p:nvSpPr>
        <p:spPr>
          <a:xfrm>
            <a:off x="838200" y="863026"/>
            <a:ext cx="11601417" cy="86177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على ألواحكم اكتبوا العدد التالي</a:t>
            </a:r>
          </a:p>
          <a:p>
            <a:pPr marL="342900" lvl="1" indent="-342900" algn="r" defTabSz="685834" rtl="1">
              <a:lnSpc>
                <a:spcPts val="3017"/>
              </a:lnSpc>
              <a:spcBef>
                <a:spcPct val="0"/>
              </a:spcBef>
              <a:buFont typeface="Arial" panose="020B0604020202020204" pitchFamily="34" charset="0"/>
              <a:buChar char="•"/>
            </a:pP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C199B3E8-9B71-E1C3-E20A-FCCCABEB132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F24D9972-DC55-A2D2-1192-6114B18C2E73}"/>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2" name="ZoneTexte 1">
            <a:extLst>
              <a:ext uri="{FF2B5EF4-FFF2-40B4-BE49-F238E27FC236}">
                <a16:creationId xmlns:a16="http://schemas.microsoft.com/office/drawing/2014/main" id="{B37F0E87-695D-8708-6FA7-546354F97FEB}"/>
              </a:ext>
            </a:extLst>
          </p:cNvPr>
          <p:cNvSpPr txBox="1"/>
          <p:nvPr/>
        </p:nvSpPr>
        <p:spPr>
          <a:xfrm>
            <a:off x="1357128" y="5580103"/>
            <a:ext cx="11582400" cy="1107996"/>
          </a:xfrm>
          <a:prstGeom prst="rect">
            <a:avLst/>
          </a:prstGeom>
          <a:noFill/>
        </p:spPr>
        <p:txBody>
          <a:bodyPr wrap="square" rtlCol="0">
            <a:spAutoFit/>
          </a:bodyPr>
          <a:lstStyle/>
          <a:p>
            <a:pPr algn="ctr" rtl="1"/>
            <a:r>
              <a:rPr lang="ar-MA" sz="6600" dirty="0"/>
              <a:t>أربع وحدات وستة أعشار</a:t>
            </a:r>
            <a:endParaRPr lang="fr-FR" sz="6600" dirty="0"/>
          </a:p>
        </p:txBody>
      </p:sp>
      <p:pic>
        <p:nvPicPr>
          <p:cNvPr id="5" name="Image 4" descr="Une image contenant Rectangle, capture d’écran, vert, carré&#10;&#10;Le contenu généré par l’IA peut être incorrect.">
            <a:extLst>
              <a:ext uri="{FF2B5EF4-FFF2-40B4-BE49-F238E27FC236}">
                <a16:creationId xmlns:a16="http://schemas.microsoft.com/office/drawing/2014/main" id="{293C33B7-83D5-E25A-DA39-6DE261D7DA16}"/>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Tree>
    <p:extLst>
      <p:ext uri="{BB962C8B-B14F-4D97-AF65-F5344CB8AC3E}">
        <p14:creationId xmlns:p14="http://schemas.microsoft.com/office/powerpoint/2010/main" val="11094748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19672-4158-476F-302E-64C075C0408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11B8510-0587-1912-434C-135C60E8D494}"/>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DED17A7C-3EA6-DB4E-DE94-620F29DC31F3}"/>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B0F7B3B9-A71C-31E1-6205-F044370D8CAD}"/>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8D4C052-83A9-09F8-F42B-433A67CA10BE}"/>
              </a:ext>
            </a:extLst>
          </p:cNvPr>
          <p:cNvSpPr txBox="1"/>
          <p:nvPr/>
        </p:nvSpPr>
        <p:spPr>
          <a:xfrm>
            <a:off x="838200" y="863026"/>
            <a:ext cx="11601417" cy="86177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p>
          <a:p>
            <a:pPr marL="342900" lvl="1" indent="-342900" algn="r" defTabSz="685834" rtl="1">
              <a:lnSpc>
                <a:spcPts val="3017"/>
              </a:lnSpc>
              <a:spcBef>
                <a:spcPct val="0"/>
              </a:spcBef>
              <a:buFont typeface="Arial" panose="020B0604020202020204" pitchFamily="34" charset="0"/>
              <a:buChar char="•"/>
            </a:pP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8773D541-6B88-2454-CFF9-05918BEB9B19}"/>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AF3655B1-17D2-E964-D49B-525776EAE75A}"/>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pic>
        <p:nvPicPr>
          <p:cNvPr id="6" name="Image 5" descr="Une image contenant Rectangle, capture d’écran, vert, carré&#10;&#10;Le contenu généré par l’IA peut être incorrect.">
            <a:extLst>
              <a:ext uri="{FF2B5EF4-FFF2-40B4-BE49-F238E27FC236}">
                <a16:creationId xmlns:a16="http://schemas.microsoft.com/office/drawing/2014/main" id="{AB73D755-25D2-A187-1E9C-B5C3D88AE3C9}"/>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2895600" y="3564191"/>
            <a:ext cx="7924799" cy="5008309"/>
          </a:xfrm>
          <a:prstGeom prst="rect">
            <a:avLst/>
          </a:prstGeom>
        </p:spPr>
      </p:pic>
      <p:pic>
        <p:nvPicPr>
          <p:cNvPr id="3" name="Image 2" descr="Une image contenant dessin humoristique, Dessin d’enfant, clipart, Dessin animé&#10;&#10;Le contenu généré par l’IA peut être incorrect.">
            <a:extLst>
              <a:ext uri="{FF2B5EF4-FFF2-40B4-BE49-F238E27FC236}">
                <a16:creationId xmlns:a16="http://schemas.microsoft.com/office/drawing/2014/main" id="{AEF58DE2-B5BA-9AA7-6D11-B7A13431D39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sp>
        <p:nvSpPr>
          <p:cNvPr id="4" name="ZoneTexte 3">
            <a:extLst>
              <a:ext uri="{FF2B5EF4-FFF2-40B4-BE49-F238E27FC236}">
                <a16:creationId xmlns:a16="http://schemas.microsoft.com/office/drawing/2014/main" id="{204EE68A-3DA8-FEB4-BBBB-332729FB7FE3}"/>
              </a:ext>
            </a:extLst>
          </p:cNvPr>
          <p:cNvSpPr txBox="1"/>
          <p:nvPr/>
        </p:nvSpPr>
        <p:spPr>
          <a:xfrm>
            <a:off x="847708" y="5349271"/>
            <a:ext cx="11582400" cy="1569660"/>
          </a:xfrm>
          <a:prstGeom prst="rect">
            <a:avLst/>
          </a:prstGeom>
          <a:noFill/>
        </p:spPr>
        <p:txBody>
          <a:bodyPr wrap="square" rtlCol="0">
            <a:spAutoFit/>
          </a:bodyPr>
          <a:lstStyle/>
          <a:p>
            <a:pPr algn="ctr" rtl="1"/>
            <a:r>
              <a:rPr lang="fr-FR" sz="9600" dirty="0">
                <a:solidFill>
                  <a:schemeClr val="bg1"/>
                </a:solidFill>
              </a:rPr>
              <a:t>4,6</a:t>
            </a:r>
          </a:p>
        </p:txBody>
      </p:sp>
    </p:spTree>
    <p:extLst>
      <p:ext uri="{BB962C8B-B14F-4D97-AF65-F5344CB8AC3E}">
        <p14:creationId xmlns:p14="http://schemas.microsoft.com/office/powerpoint/2010/main" val="1992050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D610E-8F44-A61D-792D-AD3FEDB5D00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393CA9F-3905-3702-F907-989E6749C6C7}"/>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5AA45A4-EBE9-88E6-B27D-0032AA5D4190}"/>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9B41C00-C98D-1B85-F341-1FEDA5E828E0}"/>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86C21FD-CD53-9963-D043-0C37E3EBFCFA}"/>
              </a:ext>
            </a:extLst>
          </p:cNvPr>
          <p:cNvSpPr txBox="1"/>
          <p:nvPr/>
        </p:nvSpPr>
        <p:spPr>
          <a:xfrm>
            <a:off x="838200" y="863026"/>
            <a:ext cx="11601417" cy="86177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الآن فككوا العدد إلى كتابة جمعية</a:t>
            </a:r>
          </a:p>
          <a:p>
            <a:pPr marL="342900" lvl="1" indent="-342900" algn="r" defTabSz="685834" rtl="1">
              <a:lnSpc>
                <a:spcPts val="3017"/>
              </a:lnSpc>
              <a:spcBef>
                <a:spcPct val="0"/>
              </a:spcBef>
              <a:buFont typeface="Arial" panose="020B0604020202020204" pitchFamily="34" charset="0"/>
              <a:buChar char="•"/>
            </a:pP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1F5EC27E-A3F2-0133-8124-87AA41F3B15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30E74008-300D-BAA9-0BBC-53BB9FB7B473}"/>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pic>
        <p:nvPicPr>
          <p:cNvPr id="6" name="Image 5" descr="Une image contenant Rectangle, capture d’écran, vert, carré&#10;&#10;Le contenu généré par l’IA peut être incorrect.">
            <a:extLst>
              <a:ext uri="{FF2B5EF4-FFF2-40B4-BE49-F238E27FC236}">
                <a16:creationId xmlns:a16="http://schemas.microsoft.com/office/drawing/2014/main" id="{10E0F888-BC46-DE82-72A1-DE9F40383415}"/>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2895600" y="3564191"/>
            <a:ext cx="7924799" cy="5008309"/>
          </a:xfrm>
          <a:prstGeom prst="rect">
            <a:avLst/>
          </a:prstGeom>
        </p:spPr>
      </p:pic>
      <p:sp>
        <p:nvSpPr>
          <p:cNvPr id="4" name="ZoneTexte 3">
            <a:extLst>
              <a:ext uri="{FF2B5EF4-FFF2-40B4-BE49-F238E27FC236}">
                <a16:creationId xmlns:a16="http://schemas.microsoft.com/office/drawing/2014/main" id="{3D544A60-E3D2-BDE5-8121-6AA05DD3EADB}"/>
              </a:ext>
            </a:extLst>
          </p:cNvPr>
          <p:cNvSpPr txBox="1"/>
          <p:nvPr/>
        </p:nvSpPr>
        <p:spPr>
          <a:xfrm>
            <a:off x="847708" y="5349271"/>
            <a:ext cx="11582400" cy="1569660"/>
          </a:xfrm>
          <a:prstGeom prst="rect">
            <a:avLst/>
          </a:prstGeom>
          <a:noFill/>
        </p:spPr>
        <p:txBody>
          <a:bodyPr wrap="square" rtlCol="0">
            <a:spAutoFit/>
          </a:bodyPr>
          <a:lstStyle/>
          <a:p>
            <a:pPr algn="ctr" rtl="1"/>
            <a:r>
              <a:rPr lang="fr-FR" sz="9600" dirty="0">
                <a:solidFill>
                  <a:schemeClr val="bg1"/>
                </a:solidFill>
              </a:rPr>
              <a:t>4,6</a:t>
            </a:r>
          </a:p>
        </p:txBody>
      </p:sp>
      <p:pic>
        <p:nvPicPr>
          <p:cNvPr id="7" name="Image 6" descr="Une image contenant Rectangle, capture d’écran, vert, carré&#10;&#10;Le contenu généré par l’IA peut être incorrect.">
            <a:extLst>
              <a:ext uri="{FF2B5EF4-FFF2-40B4-BE49-F238E27FC236}">
                <a16:creationId xmlns:a16="http://schemas.microsoft.com/office/drawing/2014/main" id="{333F51B3-2BD4-2586-1721-4FCAFF2EFAFE}"/>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Tree>
    <p:extLst>
      <p:ext uri="{BB962C8B-B14F-4D97-AF65-F5344CB8AC3E}">
        <p14:creationId xmlns:p14="http://schemas.microsoft.com/office/powerpoint/2010/main" val="28623411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D6E28-41F3-3C2F-7EB4-BC8729205A2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93A96C9-EE1C-501E-029D-748B363A3C02}"/>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E77173D3-651E-7E38-F405-271E7C091F1B}"/>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983E562-9FBF-9584-F648-7A73E66E8A85}"/>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C09DDA3-9F4F-B40F-C2B8-AD757361DB6D}"/>
              </a:ext>
            </a:extLst>
          </p:cNvPr>
          <p:cNvSpPr txBox="1"/>
          <p:nvPr/>
        </p:nvSpPr>
        <p:spPr>
          <a:xfrm>
            <a:off x="838200" y="863026"/>
            <a:ext cx="11601417" cy="86177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5ABD8075-64F5-7129-004D-305F40049BC9}"/>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3F1C34B6-8C9A-4496-FDB6-BE9B7932494C}"/>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pic>
        <p:nvPicPr>
          <p:cNvPr id="6" name="Image 5" descr="Une image contenant Rectangle, capture d’écran, vert, carré&#10;&#10;Le contenu généré par l’IA peut être incorrect.">
            <a:extLst>
              <a:ext uri="{FF2B5EF4-FFF2-40B4-BE49-F238E27FC236}">
                <a16:creationId xmlns:a16="http://schemas.microsoft.com/office/drawing/2014/main" id="{D6FDDCFB-59D9-8E19-BA19-69D848A19F59}"/>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2895600" y="3564191"/>
            <a:ext cx="7924799" cy="5008309"/>
          </a:xfrm>
          <a:prstGeom prst="rect">
            <a:avLst/>
          </a:prstGeom>
        </p:spPr>
      </p:pic>
      <p:pic>
        <p:nvPicPr>
          <p:cNvPr id="3" name="Image 2" descr="Une image contenant dessin humoristique, Dessin d’enfant, clipart, Dessin animé&#10;&#10;Le contenu généré par l’IA peut être incorrect.">
            <a:extLst>
              <a:ext uri="{FF2B5EF4-FFF2-40B4-BE49-F238E27FC236}">
                <a16:creationId xmlns:a16="http://schemas.microsoft.com/office/drawing/2014/main" id="{DCBDBB83-9A1A-68DB-CD1E-A096AA4951F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sp>
        <p:nvSpPr>
          <p:cNvPr id="4" name="ZoneTexte 3">
            <a:extLst>
              <a:ext uri="{FF2B5EF4-FFF2-40B4-BE49-F238E27FC236}">
                <a16:creationId xmlns:a16="http://schemas.microsoft.com/office/drawing/2014/main" id="{F017D128-7586-CBC8-79F3-10D4D1469D18}"/>
              </a:ext>
            </a:extLst>
          </p:cNvPr>
          <p:cNvSpPr txBox="1"/>
          <p:nvPr/>
        </p:nvSpPr>
        <p:spPr>
          <a:xfrm>
            <a:off x="847708" y="5349271"/>
            <a:ext cx="11582400" cy="156966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FR" sz="9600" b="0" i="0" u="none" strike="noStrike" kern="1200" cap="none" spc="0" normalizeH="0" baseline="0" noProof="0" dirty="0">
                <a:ln>
                  <a:noFill/>
                </a:ln>
                <a:solidFill>
                  <a:prstClr val="white"/>
                </a:solidFill>
                <a:effectLst/>
                <a:uLnTx/>
                <a:uFillTx/>
                <a:latin typeface="Calibri"/>
                <a:ea typeface="+mn-ea"/>
                <a:cs typeface="+mn-cs"/>
              </a:rPr>
              <a:t>4,6 = 4 + 0,6</a:t>
            </a:r>
          </a:p>
        </p:txBody>
      </p:sp>
    </p:spTree>
    <p:extLst>
      <p:ext uri="{BB962C8B-B14F-4D97-AF65-F5344CB8AC3E}">
        <p14:creationId xmlns:p14="http://schemas.microsoft.com/office/powerpoint/2010/main" val="22592640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3BCE5-9B3B-977E-43BE-677C4F9AAF3E}"/>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EF2749D6-6DA5-695D-741E-9748CE0B2D87}"/>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BC9E6AE3-7198-C3C2-5B05-6844EE9E93FF}"/>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C9DAB58A-9AEC-C64A-4331-933A84B600A2}"/>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63BE4DD-96F2-DCF9-ED57-F62F821FA186}"/>
              </a:ext>
            </a:extLst>
          </p:cNvPr>
          <p:cNvSpPr txBox="1"/>
          <p:nvPr/>
        </p:nvSpPr>
        <p:spPr>
          <a:xfrm>
            <a:off x="838200" y="863026"/>
            <a:ext cx="11601417" cy="86177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على ألواحكم اكتبوا العدد التالي</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6742495C-FC5E-E02D-8A34-B887589C7FBD}"/>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9CF2095D-1711-A572-FC85-191AFF6CC61B}"/>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sp>
        <p:nvSpPr>
          <p:cNvPr id="2" name="ZoneTexte 1">
            <a:extLst>
              <a:ext uri="{FF2B5EF4-FFF2-40B4-BE49-F238E27FC236}">
                <a16:creationId xmlns:a16="http://schemas.microsoft.com/office/drawing/2014/main" id="{1D2A5E9C-8E9D-1D0D-2E49-F6951E44900B}"/>
              </a:ext>
            </a:extLst>
          </p:cNvPr>
          <p:cNvSpPr txBox="1"/>
          <p:nvPr/>
        </p:nvSpPr>
        <p:spPr>
          <a:xfrm>
            <a:off x="838200" y="5580103"/>
            <a:ext cx="12101328" cy="110799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6600" dirty="0">
                <a:solidFill>
                  <a:prstClr val="black"/>
                </a:solidFill>
                <a:latin typeface="Calibri"/>
                <a:cs typeface="Arial" panose="020B0604020202020204" pitchFamily="34" charset="0"/>
              </a:rPr>
              <a:t>ثمانية وعشرون</a:t>
            </a:r>
            <a:r>
              <a:rPr kumimoji="0" lang="ar-MA" sz="6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 وحدة وستة أجزاء من المئة</a:t>
            </a:r>
            <a:endParaRPr kumimoji="0" lang="fr-FR" sz="66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5" name="Image 4" descr="Une image contenant Rectangle, capture d’écran, vert, carré&#10;&#10;Le contenu généré par l’IA peut être incorrect.">
            <a:extLst>
              <a:ext uri="{FF2B5EF4-FFF2-40B4-BE49-F238E27FC236}">
                <a16:creationId xmlns:a16="http://schemas.microsoft.com/office/drawing/2014/main" id="{53127CBA-2A0B-F397-827F-DD51EEEBF146}"/>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Tree>
    <p:extLst>
      <p:ext uri="{BB962C8B-B14F-4D97-AF65-F5344CB8AC3E}">
        <p14:creationId xmlns:p14="http://schemas.microsoft.com/office/powerpoint/2010/main" val="24019039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19C95-5BAB-BCEA-EE1B-C00B5EEE6EB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BC3A7BA-B0CF-3727-24F8-1574B3640E4A}"/>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D4CCC8A4-F06B-4C75-AE2E-5062A4A99304}"/>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A42E379-5078-FFE8-A3F5-2DD59818F26B}"/>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4DB4211-C4AD-6431-596C-6BF73B2FE6CE}"/>
              </a:ext>
            </a:extLst>
          </p:cNvPr>
          <p:cNvSpPr txBox="1"/>
          <p:nvPr/>
        </p:nvSpPr>
        <p:spPr>
          <a:xfrm>
            <a:off x="838200" y="863026"/>
            <a:ext cx="11601417" cy="86177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83D94C6F-0277-559B-FBA7-6835ECECEA92}"/>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9C445404-2D93-C5BB-B257-C2094378B3E8}"/>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pic>
        <p:nvPicPr>
          <p:cNvPr id="6" name="Image 5" descr="Une image contenant Rectangle, capture d’écran, vert, carré&#10;&#10;Le contenu généré par l’IA peut être incorrect.">
            <a:extLst>
              <a:ext uri="{FF2B5EF4-FFF2-40B4-BE49-F238E27FC236}">
                <a16:creationId xmlns:a16="http://schemas.microsoft.com/office/drawing/2014/main" id="{CBC24F19-0A26-17F9-8EFD-303E760DA931}"/>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2895600" y="3564191"/>
            <a:ext cx="7924799" cy="5008309"/>
          </a:xfrm>
          <a:prstGeom prst="rect">
            <a:avLst/>
          </a:prstGeom>
        </p:spPr>
      </p:pic>
      <p:pic>
        <p:nvPicPr>
          <p:cNvPr id="3" name="Image 2" descr="Une image contenant dessin humoristique, Dessin d’enfant, clipart, Dessin animé&#10;&#10;Le contenu généré par l’IA peut être incorrect.">
            <a:extLst>
              <a:ext uri="{FF2B5EF4-FFF2-40B4-BE49-F238E27FC236}">
                <a16:creationId xmlns:a16="http://schemas.microsoft.com/office/drawing/2014/main" id="{23184C33-9348-2C43-6009-19B2DDDE4A0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sp>
        <p:nvSpPr>
          <p:cNvPr id="4" name="ZoneTexte 3">
            <a:extLst>
              <a:ext uri="{FF2B5EF4-FFF2-40B4-BE49-F238E27FC236}">
                <a16:creationId xmlns:a16="http://schemas.microsoft.com/office/drawing/2014/main" id="{4994A45F-760B-5A80-5D32-FA5B15E4BE7A}"/>
              </a:ext>
            </a:extLst>
          </p:cNvPr>
          <p:cNvSpPr txBox="1"/>
          <p:nvPr/>
        </p:nvSpPr>
        <p:spPr>
          <a:xfrm>
            <a:off x="847708" y="5349271"/>
            <a:ext cx="11582400" cy="156966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FR" sz="9600" b="0" i="0" u="none" strike="noStrike" kern="1200" cap="none" spc="0" normalizeH="0" baseline="0" noProof="0" dirty="0">
                <a:ln>
                  <a:noFill/>
                </a:ln>
                <a:solidFill>
                  <a:prstClr val="white"/>
                </a:solidFill>
                <a:effectLst/>
                <a:uLnTx/>
                <a:uFillTx/>
                <a:latin typeface="Calibri"/>
                <a:ea typeface="+mn-ea"/>
                <a:cs typeface="+mn-cs"/>
              </a:rPr>
              <a:t>28,06</a:t>
            </a:r>
          </a:p>
        </p:txBody>
      </p:sp>
    </p:spTree>
    <p:extLst>
      <p:ext uri="{BB962C8B-B14F-4D97-AF65-F5344CB8AC3E}">
        <p14:creationId xmlns:p14="http://schemas.microsoft.com/office/powerpoint/2010/main" val="14409366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F5728-49B9-F47F-2253-734AA80E09F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BD986A5-D7F8-AB32-4CBC-A478473D1D6D}"/>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84206A4-E841-3177-1BB5-30F95A0046DD}"/>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968C818-D93F-CC23-98F5-FB17C12580F8}"/>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8D6C4A92-7C9B-F970-73CA-04E996D1DAF2}"/>
              </a:ext>
            </a:extLst>
          </p:cNvPr>
          <p:cNvSpPr txBox="1"/>
          <p:nvPr/>
        </p:nvSpPr>
        <p:spPr>
          <a:xfrm>
            <a:off x="838200" y="863026"/>
            <a:ext cx="11601417" cy="86177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فككوا العدد إلى كتابة جمعية</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F5CCB157-9E47-7F94-F051-62ECAA44D2B4}"/>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02E081F5-5523-C59F-AF34-41ED7CF76C88}"/>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pic>
        <p:nvPicPr>
          <p:cNvPr id="6" name="Image 5" descr="Une image contenant Rectangle, capture d’écran, vert, carré&#10;&#10;Le contenu généré par l’IA peut être incorrect.">
            <a:extLst>
              <a:ext uri="{FF2B5EF4-FFF2-40B4-BE49-F238E27FC236}">
                <a16:creationId xmlns:a16="http://schemas.microsoft.com/office/drawing/2014/main" id="{A3CD2C09-9F7D-1399-80E6-5EB766ACE255}"/>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2895600" y="3564191"/>
            <a:ext cx="7924799" cy="5008309"/>
          </a:xfrm>
          <a:prstGeom prst="rect">
            <a:avLst/>
          </a:prstGeom>
        </p:spPr>
      </p:pic>
      <p:sp>
        <p:nvSpPr>
          <p:cNvPr id="4" name="ZoneTexte 3">
            <a:extLst>
              <a:ext uri="{FF2B5EF4-FFF2-40B4-BE49-F238E27FC236}">
                <a16:creationId xmlns:a16="http://schemas.microsoft.com/office/drawing/2014/main" id="{65782CC1-6CA9-C85B-0C15-0E6B81C9DD2E}"/>
              </a:ext>
            </a:extLst>
          </p:cNvPr>
          <p:cNvSpPr txBox="1"/>
          <p:nvPr/>
        </p:nvSpPr>
        <p:spPr>
          <a:xfrm>
            <a:off x="847708" y="5349271"/>
            <a:ext cx="11582400" cy="156966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FR" sz="9600" b="0" i="0" u="none" strike="noStrike" kern="1200" cap="none" spc="0" normalizeH="0" baseline="0" noProof="0" dirty="0">
                <a:ln>
                  <a:noFill/>
                </a:ln>
                <a:solidFill>
                  <a:prstClr val="white"/>
                </a:solidFill>
                <a:effectLst/>
                <a:uLnTx/>
                <a:uFillTx/>
                <a:latin typeface="Calibri"/>
                <a:ea typeface="+mn-ea"/>
                <a:cs typeface="+mn-cs"/>
              </a:rPr>
              <a:t>28,06</a:t>
            </a:r>
          </a:p>
        </p:txBody>
      </p:sp>
      <p:pic>
        <p:nvPicPr>
          <p:cNvPr id="7" name="Image 6" descr="Une image contenant Rectangle, capture d’écran, vert, carré&#10;&#10;Le contenu généré par l’IA peut être incorrect.">
            <a:extLst>
              <a:ext uri="{FF2B5EF4-FFF2-40B4-BE49-F238E27FC236}">
                <a16:creationId xmlns:a16="http://schemas.microsoft.com/office/drawing/2014/main" id="{B262F87B-4372-ACEF-2854-23C6B823EC2A}"/>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Tree>
    <p:extLst>
      <p:ext uri="{BB962C8B-B14F-4D97-AF65-F5344CB8AC3E}">
        <p14:creationId xmlns:p14="http://schemas.microsoft.com/office/powerpoint/2010/main" val="27668221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E99F5-E89C-AE34-0E2C-62E50A0F217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D977F2D-7DE3-978E-F911-94F9D60F661F}"/>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25B12FD0-BC32-0F83-5975-D496E3DA3A4E}"/>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397074A-DCB2-0BBB-0B86-BC95F1F96ED2}"/>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9F93776-3C3D-B7C7-EBA3-C9C0587FAB38}"/>
              </a:ext>
            </a:extLst>
          </p:cNvPr>
          <p:cNvSpPr txBox="1"/>
          <p:nvPr/>
        </p:nvSpPr>
        <p:spPr>
          <a:xfrm>
            <a:off x="838200" y="863026"/>
            <a:ext cx="11601417" cy="86177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E7624A6D-4539-D6E9-A6BC-F59785DA8582}"/>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CA8166AB-76E1-E3B4-103B-3050D24B72FB}"/>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pic>
        <p:nvPicPr>
          <p:cNvPr id="6" name="Image 5" descr="Une image contenant Rectangle, capture d’écran, vert, carré&#10;&#10;Le contenu généré par l’IA peut être incorrect.">
            <a:extLst>
              <a:ext uri="{FF2B5EF4-FFF2-40B4-BE49-F238E27FC236}">
                <a16:creationId xmlns:a16="http://schemas.microsoft.com/office/drawing/2014/main" id="{BF6AB142-1751-BA8E-E1E8-9CA4E2C1CA2F}"/>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2895600" y="3564191"/>
            <a:ext cx="7924799" cy="5008309"/>
          </a:xfrm>
          <a:prstGeom prst="rect">
            <a:avLst/>
          </a:prstGeom>
        </p:spPr>
      </p:pic>
      <p:pic>
        <p:nvPicPr>
          <p:cNvPr id="3" name="Image 2" descr="Une image contenant dessin humoristique, Dessin d’enfant, clipart, Dessin animé&#10;&#10;Le contenu généré par l’IA peut être incorrect.">
            <a:extLst>
              <a:ext uri="{FF2B5EF4-FFF2-40B4-BE49-F238E27FC236}">
                <a16:creationId xmlns:a16="http://schemas.microsoft.com/office/drawing/2014/main" id="{A03DEBD6-967E-A8C6-955A-915A273CBF2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sp>
        <p:nvSpPr>
          <p:cNvPr id="4" name="ZoneTexte 3">
            <a:extLst>
              <a:ext uri="{FF2B5EF4-FFF2-40B4-BE49-F238E27FC236}">
                <a16:creationId xmlns:a16="http://schemas.microsoft.com/office/drawing/2014/main" id="{437FCE17-DB7A-59D0-B5E8-987EED279861}"/>
              </a:ext>
            </a:extLst>
          </p:cNvPr>
          <p:cNvSpPr txBox="1"/>
          <p:nvPr/>
        </p:nvSpPr>
        <p:spPr>
          <a:xfrm>
            <a:off x="1089245" y="5468180"/>
            <a:ext cx="11582400" cy="1200329"/>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FR" sz="7200" b="0" i="0" u="none" strike="noStrike" kern="1200" cap="none" spc="0" normalizeH="0" baseline="0" noProof="0" dirty="0">
                <a:ln>
                  <a:noFill/>
                </a:ln>
                <a:solidFill>
                  <a:prstClr val="white"/>
                </a:solidFill>
                <a:effectLst/>
                <a:uLnTx/>
                <a:uFillTx/>
                <a:latin typeface="Calibri"/>
                <a:ea typeface="+mn-ea"/>
                <a:cs typeface="+mn-cs"/>
              </a:rPr>
              <a:t>28,06 = 28 + 0,06</a:t>
            </a:r>
          </a:p>
        </p:txBody>
      </p:sp>
    </p:spTree>
    <p:extLst>
      <p:ext uri="{BB962C8B-B14F-4D97-AF65-F5344CB8AC3E}">
        <p14:creationId xmlns:p14="http://schemas.microsoft.com/office/powerpoint/2010/main" val="41492439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E8BD4-EE3E-E6F5-109E-43BB4BBF444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E51E52D0-711A-7633-FF7C-5EA898440436}"/>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BC4DA217-B452-83E9-DBA6-A06A7D0D1C63}"/>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42065AD-242F-DE01-10CC-02F97B3A8910}"/>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4352C6E2-19EE-FA11-1A7A-501A765FB22B}"/>
              </a:ext>
            </a:extLst>
          </p:cNvPr>
          <p:cNvSpPr txBox="1"/>
          <p:nvPr/>
        </p:nvSpPr>
        <p:spPr>
          <a:xfrm>
            <a:off x="838200" y="863026"/>
            <a:ext cx="11601417" cy="86177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على ألواحكم اكتبوا العدد التالي</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B8EA6AA2-99A0-D5ED-3969-E921E8702E77}"/>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35E1172B-F327-082D-5D58-34803111092F}"/>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sp>
        <p:nvSpPr>
          <p:cNvPr id="2" name="ZoneTexte 1">
            <a:extLst>
              <a:ext uri="{FF2B5EF4-FFF2-40B4-BE49-F238E27FC236}">
                <a16:creationId xmlns:a16="http://schemas.microsoft.com/office/drawing/2014/main" id="{12CB98B0-ED4B-0D82-0ACF-DE20C97FDD09}"/>
              </a:ext>
            </a:extLst>
          </p:cNvPr>
          <p:cNvSpPr txBox="1"/>
          <p:nvPr/>
        </p:nvSpPr>
        <p:spPr>
          <a:xfrm>
            <a:off x="275851" y="5580103"/>
            <a:ext cx="13164293" cy="110799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6600" dirty="0">
                <a:solidFill>
                  <a:prstClr val="black"/>
                </a:solidFill>
                <a:latin typeface="Calibri"/>
                <a:cs typeface="Arial" panose="020B0604020202020204" pitchFamily="34" charset="0"/>
              </a:rPr>
              <a:t>تسع</a:t>
            </a:r>
            <a:r>
              <a:rPr kumimoji="0" lang="ar-MA" sz="6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 وحدات وعشر واحد وثلاثة أجواء من المئة</a:t>
            </a:r>
            <a:endParaRPr kumimoji="0" lang="fr-FR" sz="66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5" name="Image 4" descr="Une image contenant Rectangle, capture d’écran, vert, carré&#10;&#10;Le contenu généré par l’IA peut être incorrect.">
            <a:extLst>
              <a:ext uri="{FF2B5EF4-FFF2-40B4-BE49-F238E27FC236}">
                <a16:creationId xmlns:a16="http://schemas.microsoft.com/office/drawing/2014/main" id="{7ED76F1E-6488-E613-45FF-A012324B2CA9}"/>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Tree>
    <p:extLst>
      <p:ext uri="{BB962C8B-B14F-4D97-AF65-F5344CB8AC3E}">
        <p14:creationId xmlns:p14="http://schemas.microsoft.com/office/powerpoint/2010/main" val="33918903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4473C-A663-7B17-22C0-F0567959C74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8907E49-F77B-5719-2631-E3383CC63D80}"/>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62ABFFC0-CA54-DCB0-22FE-2AF109D2D964}"/>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93DAC9C1-E668-DE57-3C2A-F4F4ADACF920}"/>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299DFAAE-03C6-6C21-63AC-DD25ACA47751}"/>
              </a:ext>
            </a:extLst>
          </p:cNvPr>
          <p:cNvSpPr txBox="1"/>
          <p:nvPr/>
        </p:nvSpPr>
        <p:spPr>
          <a:xfrm>
            <a:off x="838200" y="863026"/>
            <a:ext cx="11601417" cy="86177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DCF12B7D-128D-E57C-0E00-B183067A6C7D}"/>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929FF593-5EF6-C731-1B77-92D49874600C}"/>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pic>
        <p:nvPicPr>
          <p:cNvPr id="6" name="Image 5" descr="Une image contenant Rectangle, capture d’écran, vert, carré&#10;&#10;Le contenu généré par l’IA peut être incorrect.">
            <a:extLst>
              <a:ext uri="{FF2B5EF4-FFF2-40B4-BE49-F238E27FC236}">
                <a16:creationId xmlns:a16="http://schemas.microsoft.com/office/drawing/2014/main" id="{547E30BF-77DE-96BB-5895-74141EE298C4}"/>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2895600" y="3564191"/>
            <a:ext cx="7924799" cy="5008309"/>
          </a:xfrm>
          <a:prstGeom prst="rect">
            <a:avLst/>
          </a:prstGeom>
        </p:spPr>
      </p:pic>
      <p:pic>
        <p:nvPicPr>
          <p:cNvPr id="3" name="Image 2" descr="Une image contenant dessin humoristique, Dessin d’enfant, clipart, Dessin animé&#10;&#10;Le contenu généré par l’IA peut être incorrect.">
            <a:extLst>
              <a:ext uri="{FF2B5EF4-FFF2-40B4-BE49-F238E27FC236}">
                <a16:creationId xmlns:a16="http://schemas.microsoft.com/office/drawing/2014/main" id="{623E0567-714C-92F7-2E03-96F7D4766D6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sp>
        <p:nvSpPr>
          <p:cNvPr id="4" name="ZoneTexte 3">
            <a:extLst>
              <a:ext uri="{FF2B5EF4-FFF2-40B4-BE49-F238E27FC236}">
                <a16:creationId xmlns:a16="http://schemas.microsoft.com/office/drawing/2014/main" id="{B9244EF1-43DE-7A49-DC1E-CCE32251BC23}"/>
              </a:ext>
            </a:extLst>
          </p:cNvPr>
          <p:cNvSpPr txBox="1"/>
          <p:nvPr/>
        </p:nvSpPr>
        <p:spPr>
          <a:xfrm>
            <a:off x="847708" y="5349271"/>
            <a:ext cx="11582400" cy="156966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FR" sz="9600" b="0" i="0" u="none" strike="noStrike" kern="1200" cap="none" spc="0" normalizeH="0" baseline="0" noProof="0" dirty="0">
                <a:ln>
                  <a:noFill/>
                </a:ln>
                <a:solidFill>
                  <a:prstClr val="white"/>
                </a:solidFill>
                <a:effectLst/>
                <a:uLnTx/>
                <a:uFillTx/>
                <a:latin typeface="Calibri"/>
                <a:ea typeface="+mn-ea"/>
                <a:cs typeface="+mn-cs"/>
              </a:rPr>
              <a:t>9,13</a:t>
            </a:r>
          </a:p>
        </p:txBody>
      </p:sp>
    </p:spTree>
    <p:extLst>
      <p:ext uri="{BB962C8B-B14F-4D97-AF65-F5344CB8AC3E}">
        <p14:creationId xmlns:p14="http://schemas.microsoft.com/office/powerpoint/2010/main" val="27959644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974A9-085A-A8C7-B121-7ED2855BFD4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39374BD-BFD6-1FA3-9A90-71B736D1106C}"/>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47412E9A-6A25-2429-72A0-CE936AFB5793}"/>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1649D2DD-5170-B214-6E6D-64D03A128C07}"/>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A6E6C44-7E0B-70C3-D204-C0D519098738}"/>
              </a:ext>
            </a:extLst>
          </p:cNvPr>
          <p:cNvSpPr txBox="1"/>
          <p:nvPr/>
        </p:nvSpPr>
        <p:spPr>
          <a:xfrm>
            <a:off x="838200" y="863026"/>
            <a:ext cx="11601417" cy="86177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فككوا العدد إلى كتابة جمعية</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B4C7C2A3-51BA-D69D-F234-B536F57A047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EAFC2467-4147-B588-EB7C-751A8FBD0209}"/>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pic>
        <p:nvPicPr>
          <p:cNvPr id="6" name="Image 5" descr="Une image contenant Rectangle, capture d’écran, vert, carré&#10;&#10;Le contenu généré par l’IA peut être incorrect.">
            <a:extLst>
              <a:ext uri="{FF2B5EF4-FFF2-40B4-BE49-F238E27FC236}">
                <a16:creationId xmlns:a16="http://schemas.microsoft.com/office/drawing/2014/main" id="{DDB341C4-2D51-005E-FC39-FF15227CD993}"/>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2895600" y="3564191"/>
            <a:ext cx="7924799" cy="5008309"/>
          </a:xfrm>
          <a:prstGeom prst="rect">
            <a:avLst/>
          </a:prstGeom>
        </p:spPr>
      </p:pic>
      <p:sp>
        <p:nvSpPr>
          <p:cNvPr id="4" name="ZoneTexte 3">
            <a:extLst>
              <a:ext uri="{FF2B5EF4-FFF2-40B4-BE49-F238E27FC236}">
                <a16:creationId xmlns:a16="http://schemas.microsoft.com/office/drawing/2014/main" id="{FBDE24D7-6D3F-A4BA-4DB1-5EF08F4A6C69}"/>
              </a:ext>
            </a:extLst>
          </p:cNvPr>
          <p:cNvSpPr txBox="1"/>
          <p:nvPr/>
        </p:nvSpPr>
        <p:spPr>
          <a:xfrm>
            <a:off x="847708" y="5349271"/>
            <a:ext cx="11582400" cy="156966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FR" sz="9600" b="0" i="0" u="none" strike="noStrike" kern="1200" cap="none" spc="0" normalizeH="0" baseline="0" noProof="0" dirty="0">
                <a:ln>
                  <a:noFill/>
                </a:ln>
                <a:solidFill>
                  <a:prstClr val="white"/>
                </a:solidFill>
                <a:effectLst/>
                <a:uLnTx/>
                <a:uFillTx/>
                <a:latin typeface="Calibri"/>
                <a:ea typeface="+mn-ea"/>
                <a:cs typeface="+mn-cs"/>
              </a:rPr>
              <a:t>9,13</a:t>
            </a:r>
          </a:p>
        </p:txBody>
      </p:sp>
      <p:pic>
        <p:nvPicPr>
          <p:cNvPr id="7" name="Image 6" descr="Une image contenant Rectangle, capture d’écran, vert, carré&#10;&#10;Le contenu généré par l’IA peut être incorrect.">
            <a:extLst>
              <a:ext uri="{FF2B5EF4-FFF2-40B4-BE49-F238E27FC236}">
                <a16:creationId xmlns:a16="http://schemas.microsoft.com/office/drawing/2014/main" id="{F496C546-2CB3-6AC5-FD8A-06E7CB7CD78B}"/>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Tree>
    <p:extLst>
      <p:ext uri="{BB962C8B-B14F-4D97-AF65-F5344CB8AC3E}">
        <p14:creationId xmlns:p14="http://schemas.microsoft.com/office/powerpoint/2010/main" val="32473202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5A4F4-2186-A623-E6F3-E853D088C90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F066B5C-F6DC-EB90-8184-B6926C039750}"/>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B192F442-2FDE-886D-EAC3-7020586B75B0}"/>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98F93F24-476C-AB4F-B7EE-6F567C616595}"/>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AF9B78C-3E66-8832-052C-C3EBE512D892}"/>
              </a:ext>
            </a:extLst>
          </p:cNvPr>
          <p:cNvSpPr txBox="1"/>
          <p:nvPr/>
        </p:nvSpPr>
        <p:spPr>
          <a:xfrm>
            <a:off x="838200" y="863026"/>
            <a:ext cx="11601417" cy="86177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p>
          <a:p>
            <a:pPr marL="342900" marR="0" lvl="1" indent="-342900" algn="r" defTabSz="685834" rtl="1" eaLnBrk="1" fontAlgn="auto" latinLnBrk="0" hangingPunct="1">
              <a:lnSpc>
                <a:spcPts val="3017"/>
              </a:lnSpc>
              <a:spcBef>
                <a:spcPct val="0"/>
              </a:spcBef>
              <a:spcAft>
                <a:spcPts val="0"/>
              </a:spcAft>
              <a:buClrTx/>
              <a:buSzTx/>
              <a:buFont typeface="Arial" panose="020B0604020202020204" pitchFamily="34" charset="0"/>
              <a:buChar char="•"/>
              <a:tabLst/>
              <a:defRPr/>
            </a:pP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51DBDA27-41E7-5132-23F4-C13133E68EF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826B1B4D-F82E-C640-F2BE-CCBAE571A921}"/>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pic>
        <p:nvPicPr>
          <p:cNvPr id="6" name="Image 5" descr="Une image contenant Rectangle, capture d’écran, vert, carré&#10;&#10;Le contenu généré par l’IA peut être incorrect.">
            <a:extLst>
              <a:ext uri="{FF2B5EF4-FFF2-40B4-BE49-F238E27FC236}">
                <a16:creationId xmlns:a16="http://schemas.microsoft.com/office/drawing/2014/main" id="{8A2C4FA0-182E-6702-13F6-33FFC24AD8AA}"/>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2895600" y="3564191"/>
            <a:ext cx="7924799" cy="5008309"/>
          </a:xfrm>
          <a:prstGeom prst="rect">
            <a:avLst/>
          </a:prstGeom>
        </p:spPr>
      </p:pic>
      <p:pic>
        <p:nvPicPr>
          <p:cNvPr id="3" name="Image 2" descr="Une image contenant dessin humoristique, Dessin d’enfant, clipart, Dessin animé&#10;&#10;Le contenu généré par l’IA peut être incorrect.">
            <a:extLst>
              <a:ext uri="{FF2B5EF4-FFF2-40B4-BE49-F238E27FC236}">
                <a16:creationId xmlns:a16="http://schemas.microsoft.com/office/drawing/2014/main" id="{46E7FEB3-DAEA-FC2A-AA29-F0DFEFEADC2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sp>
        <p:nvSpPr>
          <p:cNvPr id="4" name="ZoneTexte 3">
            <a:extLst>
              <a:ext uri="{FF2B5EF4-FFF2-40B4-BE49-F238E27FC236}">
                <a16:creationId xmlns:a16="http://schemas.microsoft.com/office/drawing/2014/main" id="{29411DE7-363B-E196-81E3-FDAAA8FDB95E}"/>
              </a:ext>
            </a:extLst>
          </p:cNvPr>
          <p:cNvSpPr txBox="1"/>
          <p:nvPr/>
        </p:nvSpPr>
        <p:spPr>
          <a:xfrm>
            <a:off x="1143000" y="5349271"/>
            <a:ext cx="11582400" cy="110799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FR" sz="6600" b="0" i="0" u="none" strike="noStrike" kern="1200" cap="none" spc="0" normalizeH="0" baseline="0" noProof="0" dirty="0">
                <a:ln>
                  <a:noFill/>
                </a:ln>
                <a:solidFill>
                  <a:prstClr val="white"/>
                </a:solidFill>
                <a:effectLst/>
                <a:uLnTx/>
                <a:uFillTx/>
                <a:latin typeface="Calibri"/>
                <a:ea typeface="+mn-ea"/>
                <a:cs typeface="+mn-cs"/>
              </a:rPr>
              <a:t>9,13 = 9 + 0,1 + 0,03</a:t>
            </a:r>
          </a:p>
        </p:txBody>
      </p:sp>
    </p:spTree>
    <p:extLst>
      <p:ext uri="{BB962C8B-B14F-4D97-AF65-F5344CB8AC3E}">
        <p14:creationId xmlns:p14="http://schemas.microsoft.com/office/powerpoint/2010/main" val="34548339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06FFC-F0C5-578F-5B3B-0E146DA288F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E6BD369A-BFDB-4D11-58A9-96617FCEF33E}"/>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A709402-053A-601D-669D-DFD1A50945F3}"/>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AA84F73F-183C-D13A-4502-89BAFA295A56}"/>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graphicFrame>
        <p:nvGraphicFramePr>
          <p:cNvPr id="13" name="Tableau 12">
            <a:extLst>
              <a:ext uri="{FF2B5EF4-FFF2-40B4-BE49-F238E27FC236}">
                <a16:creationId xmlns:a16="http://schemas.microsoft.com/office/drawing/2014/main" id="{280CB231-B4AB-6646-1B6B-7C71BEF75BA3}"/>
              </a:ext>
            </a:extLst>
          </p:cNvPr>
          <p:cNvGraphicFramePr>
            <a:graphicFrameLocks noGrp="1"/>
          </p:cNvGraphicFramePr>
          <p:nvPr>
            <p:extLst>
              <p:ext uri="{D42A27DB-BD31-4B8C-83A1-F6EECF244321}">
                <p14:modId xmlns:p14="http://schemas.microsoft.com/office/powerpoint/2010/main" val="234956984"/>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964A322B-80AD-0398-9065-AD5852F1EA2B}"/>
              </a:ext>
            </a:extLst>
          </p:cNvPr>
          <p:cNvSpPr/>
          <p:nvPr/>
        </p:nvSpPr>
        <p:spPr>
          <a:xfrm rot="10800000">
            <a:off x="12656405" y="1028701"/>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5" name="ZoneTexte 4">
            <a:extLst>
              <a:ext uri="{FF2B5EF4-FFF2-40B4-BE49-F238E27FC236}">
                <a16:creationId xmlns:a16="http://schemas.microsoft.com/office/drawing/2014/main" id="{F649988F-811F-3D33-8816-877AD502A12C}"/>
              </a:ext>
            </a:extLst>
          </p:cNvPr>
          <p:cNvSpPr txBox="1"/>
          <p:nvPr/>
        </p:nvSpPr>
        <p:spPr>
          <a:xfrm>
            <a:off x="275851" y="882595"/>
            <a:ext cx="12344993" cy="1258037"/>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خذوا كراساتكم الصفحة </a:t>
            </a:r>
            <a:r>
              <a:rPr lang="fr-FR" sz="3600" dirty="0">
                <a:solidFill>
                  <a:prstClr val="white">
                    <a:lumMod val="65000"/>
                  </a:prstClr>
                </a:solidFill>
                <a:latin typeface="Microsoft Uighur" panose="02000000000000000000" pitchFamily="2" charset="-78"/>
                <a:cs typeface="Microsoft Uighur" panose="02000000000000000000" pitchFamily="2" charset="-78"/>
              </a:rPr>
              <a:t>43</a:t>
            </a:r>
            <a:r>
              <a:rPr lang="ar-MA" sz="3600" dirty="0">
                <a:solidFill>
                  <a:prstClr val="white">
                    <a:lumMod val="65000"/>
                  </a:prstClr>
                </a:solidFill>
                <a:latin typeface="Microsoft Uighur" panose="02000000000000000000" pitchFamily="2" charset="-78"/>
                <a:cs typeface="Microsoft Uighur" panose="02000000000000000000" pitchFamily="2" charset="-78"/>
              </a:rPr>
              <a:t> وأنجزوا التمرين رقم 2.</a:t>
            </a:r>
          </a:p>
          <a:p>
            <a:pPr marL="0" lvl="1" algn="r" defTabSz="685834" rtl="1">
              <a:lnSpc>
                <a:spcPts val="3017"/>
              </a:lnSpc>
              <a:spcBef>
                <a:spcPct val="0"/>
              </a:spcBef>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لديكم دقيقتان للإنجاز سيحصل الأسرع منكم والذي لديه أكبر عدد من الإجابات الصحيحة على نجمة.</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16" name="Image 15">
            <a:extLst>
              <a:ext uri="{FF2B5EF4-FFF2-40B4-BE49-F238E27FC236}">
                <a16:creationId xmlns:a16="http://schemas.microsoft.com/office/drawing/2014/main" id="{2704152B-F1CA-78B9-1999-E729625A070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5851" y="3809117"/>
            <a:ext cx="13135349" cy="5449183"/>
          </a:xfrm>
          <a:prstGeom prst="rect">
            <a:avLst/>
          </a:prstGeom>
        </p:spPr>
      </p:pic>
    </p:spTree>
    <p:extLst>
      <p:ext uri="{BB962C8B-B14F-4D97-AF65-F5344CB8AC3E}">
        <p14:creationId xmlns:p14="http://schemas.microsoft.com/office/powerpoint/2010/main" val="24628113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C8CE9-5EBD-E559-F8F1-353A2609DA0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B14F053-54A9-A453-3D49-4904D4E2E876}"/>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0F8F2761-D1EB-8153-6AD4-50A39482D4EB}"/>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32D0ABD-6F4B-7BD0-84A3-EEB03A1BF3E0}"/>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graphicFrame>
        <p:nvGraphicFramePr>
          <p:cNvPr id="13" name="Tableau 12">
            <a:extLst>
              <a:ext uri="{FF2B5EF4-FFF2-40B4-BE49-F238E27FC236}">
                <a16:creationId xmlns:a16="http://schemas.microsoft.com/office/drawing/2014/main" id="{D0385BD9-16EE-55C1-52BB-DE53118D6036}"/>
              </a:ext>
            </a:extLst>
          </p:cNvPr>
          <p:cNvGraphicFramePr>
            <a:graphicFrameLocks noGrp="1"/>
          </p:cNvGraphicFramePr>
          <p:nvPr>
            <p:extLst>
              <p:ext uri="{D42A27DB-BD31-4B8C-83A1-F6EECF244321}">
                <p14:modId xmlns:p14="http://schemas.microsoft.com/office/powerpoint/2010/main" val="2092420155"/>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9B1C8A59-A793-6381-5D6C-76BF06BBAFBE}"/>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5" name="ZoneTexte 4">
            <a:extLst>
              <a:ext uri="{FF2B5EF4-FFF2-40B4-BE49-F238E27FC236}">
                <a16:creationId xmlns:a16="http://schemas.microsoft.com/office/drawing/2014/main" id="{9C77D418-25EA-AC07-2180-BD96FBC6E7A0}"/>
              </a:ext>
            </a:extLst>
          </p:cNvPr>
          <p:cNvSpPr txBox="1"/>
          <p:nvPr/>
        </p:nvSpPr>
        <p:spPr>
          <a:xfrm>
            <a:off x="275851" y="807182"/>
            <a:ext cx="12365313" cy="873316"/>
          </a:xfrm>
          <a:prstGeom prst="rect">
            <a:avLst/>
          </a:prstGeom>
          <a:noFill/>
        </p:spPr>
        <p:txBody>
          <a:bodyPr wrap="square" rtlCol="0">
            <a:spAutoFit/>
          </a:bodyPr>
          <a:lstStyle/>
          <a:p>
            <a:pPr marL="0" lvl="1" algn="r" defTabSz="685834" rtl="1">
              <a:lnSpc>
                <a:spcPts val="3017"/>
              </a:lnSpc>
              <a:spcBef>
                <a:spcPct val="0"/>
              </a:spcBef>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ZoneTexte 2">
            <a:extLst>
              <a:ext uri="{FF2B5EF4-FFF2-40B4-BE49-F238E27FC236}">
                <a16:creationId xmlns:a16="http://schemas.microsoft.com/office/drawing/2014/main" id="{140A609A-DAC1-E2D3-79CF-27AD4C772D98}"/>
              </a:ext>
            </a:extLst>
          </p:cNvPr>
          <p:cNvSpPr txBox="1"/>
          <p:nvPr/>
        </p:nvSpPr>
        <p:spPr>
          <a:xfrm>
            <a:off x="2962290" y="3009900"/>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sp>
        <p:nvSpPr>
          <p:cNvPr id="4" name="ZoneTexte 3">
            <a:extLst>
              <a:ext uri="{FF2B5EF4-FFF2-40B4-BE49-F238E27FC236}">
                <a16:creationId xmlns:a16="http://schemas.microsoft.com/office/drawing/2014/main" id="{BFF55D48-FD16-B159-3762-CAC39D7488E0}"/>
              </a:ext>
            </a:extLst>
          </p:cNvPr>
          <p:cNvSpPr txBox="1"/>
          <p:nvPr/>
        </p:nvSpPr>
        <p:spPr>
          <a:xfrm>
            <a:off x="2997850" y="9039429"/>
            <a:ext cx="7791417" cy="550151"/>
          </a:xfrm>
          <a:prstGeom prst="rect">
            <a:avLst/>
          </a:prstGeom>
          <a:noFill/>
        </p:spPr>
        <p:txBody>
          <a:bodyPr wrap="square" rtlCol="0">
            <a:spAutoFit/>
          </a:bodyPr>
          <a:lstStyle/>
          <a:p>
            <a:pPr marL="0" lvl="1" algn="ctr" defTabSz="685834" rtl="1">
              <a:lnSpc>
                <a:spcPts val="3017"/>
              </a:lnSpc>
              <a:spcBef>
                <a:spcPct val="0"/>
              </a:spcBef>
            </a:pPr>
            <a:r>
              <a:rPr lang="ar-MA" sz="4400" dirty="0">
                <a:solidFill>
                  <a:srgbClr val="FF0000"/>
                </a:solidFill>
                <a:latin typeface="Microsoft Uighur" panose="02000000000000000000" pitchFamily="2" charset="-78"/>
                <a:cs typeface="Microsoft Uighur" panose="02000000000000000000" pitchFamily="2" charset="-78"/>
              </a:rPr>
              <a:t>تمنح النجمة للفائز في نهاية التصحيح</a:t>
            </a:r>
            <a:endParaRPr lang="ar-SA" sz="4400" dirty="0">
              <a:solidFill>
                <a:srgbClr val="FF0000"/>
              </a:solidFill>
              <a:latin typeface="Microsoft Uighur" panose="02000000000000000000" pitchFamily="2" charset="-78"/>
              <a:cs typeface="Microsoft Uighur" panose="02000000000000000000" pitchFamily="2" charset="-78"/>
            </a:endParaRPr>
          </a:p>
        </p:txBody>
      </p:sp>
      <p:pic>
        <p:nvPicPr>
          <p:cNvPr id="2" name="Image 1">
            <a:extLst>
              <a:ext uri="{FF2B5EF4-FFF2-40B4-BE49-F238E27FC236}">
                <a16:creationId xmlns:a16="http://schemas.microsoft.com/office/drawing/2014/main" id="{5993EFA4-E5CF-14DF-6E3F-44FD6C0CA42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5851" y="3467100"/>
            <a:ext cx="13135349" cy="5449183"/>
          </a:xfrm>
          <a:prstGeom prst="rect">
            <a:avLst/>
          </a:prstGeom>
        </p:spPr>
      </p:pic>
    </p:spTree>
    <p:extLst>
      <p:ext uri="{BB962C8B-B14F-4D97-AF65-F5344CB8AC3E}">
        <p14:creationId xmlns:p14="http://schemas.microsoft.com/office/powerpoint/2010/main" val="21348613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CD218-B96A-AED1-BC3B-A91F2AD2B16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988D489-620C-4FBD-702B-DEE3ADC7B6A1}"/>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3AE5AB9E-8732-CC3C-E9D5-EA7E28A88256}"/>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AD755BCC-06DB-007A-5A75-EF0641CF5B06}"/>
              </a:ext>
            </a:extLst>
          </p:cNvPr>
          <p:cNvSpPr txBox="1"/>
          <p:nvPr/>
        </p:nvSpPr>
        <p:spPr>
          <a:xfrm>
            <a:off x="1409700" y="3941147"/>
            <a:ext cx="10896599"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التدرب على إنجاز عمليات جمع الأعداد العشرية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9A5B2C3-FCDD-96E1-B163-BA94521E05DC}"/>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E80015EB-A22A-E556-C57C-2854C4D776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7772F9B-A80B-7ECA-E9E5-F2020D3854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365D8BE4-4E3B-AB62-18DB-B9156F204345}"/>
              </a:ext>
            </a:extLst>
          </p:cNvPr>
          <p:cNvPicPr>
            <a:picLocks noChangeAspect="1"/>
          </p:cNvPicPr>
          <p:nvPr/>
        </p:nvPicPr>
        <p:blipFill>
          <a:blip r:embed="rId5">
            <a:extLst>
              <a:ext uri="{28A0092B-C50C-407E-A947-70E740481C1C}">
                <a14:useLocalDpi xmlns:a14="http://schemas.microsoft.com/office/drawing/2010/main" val="0"/>
              </a:ext>
            </a:extLst>
          </a:blip>
          <a:srcRect t="52" b="52"/>
          <a:stretch/>
        </p:blipFill>
        <p:spPr>
          <a:xfrm>
            <a:off x="5593596" y="5600700"/>
            <a:ext cx="2265336" cy="2769269"/>
          </a:xfrm>
          <a:prstGeom prst="rect">
            <a:avLst/>
          </a:prstGeom>
        </p:spPr>
      </p:pic>
    </p:spTree>
    <p:extLst>
      <p:ext uri="{BB962C8B-B14F-4D97-AF65-F5344CB8AC3E}">
        <p14:creationId xmlns:p14="http://schemas.microsoft.com/office/powerpoint/2010/main" val="285529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619AE-462D-8BFC-A053-6D29AD96540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74C91E8-41E7-8BCC-BD3D-E9BF71E04AE9}"/>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3848F13A-052A-6670-5BB9-3A97E9E8A09B}"/>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61ED309-F58F-E4A9-7A97-5F7E2E010F50}"/>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85D4E1B-E9ED-E533-1FBC-BC2DC039012F}"/>
              </a:ext>
            </a:extLst>
          </p:cNvPr>
          <p:cNvSpPr txBox="1"/>
          <p:nvPr/>
        </p:nvSpPr>
        <p:spPr>
          <a:xfrm>
            <a:off x="1905000" y="863026"/>
            <a:ext cx="10534617" cy="50398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انتبهوا جيدا سنتدرب على </a:t>
            </a:r>
            <a:r>
              <a:rPr lang="ar-MA" sz="3200" dirty="0">
                <a:solidFill>
                  <a:prstClr val="white">
                    <a:lumMod val="65000"/>
                  </a:prstClr>
                </a:solidFill>
                <a:latin typeface="Microsoft Uighur" panose="02000000000000000000" pitchFamily="2" charset="-78"/>
                <a:cs typeface="Microsoft Uighur" panose="02000000000000000000" pitchFamily="2" charset="-78"/>
              </a:rPr>
              <a:t>إ</a:t>
            </a:r>
            <a:r>
              <a:rPr lang="ar-SA" sz="3200" dirty="0">
                <a:solidFill>
                  <a:prstClr val="white">
                    <a:lumMod val="65000"/>
                  </a:prstClr>
                </a:solidFill>
                <a:latin typeface="Microsoft Uighur" panose="02000000000000000000" pitchFamily="2" charset="-78"/>
                <a:cs typeface="Microsoft Uighur" panose="02000000000000000000" pitchFamily="2" charset="-78"/>
              </a:rPr>
              <a:t>نجاز عمليات </a:t>
            </a:r>
            <a:r>
              <a:rPr lang="ar-MA" sz="3200" dirty="0">
                <a:solidFill>
                  <a:prstClr val="white">
                    <a:lumMod val="65000"/>
                  </a:prstClr>
                </a:solidFill>
                <a:latin typeface="Microsoft Uighur" panose="02000000000000000000" pitchFamily="2" charset="-78"/>
                <a:cs typeface="Microsoft Uighur" panose="02000000000000000000" pitchFamily="2" charset="-78"/>
              </a:rPr>
              <a:t>جمع أعداد عشرية</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C1EBEF5-D50B-011E-A59D-0353498C73F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922F5F0-AE47-7202-E130-1220856B61F5}"/>
              </a:ext>
            </a:extLst>
          </p:cNvPr>
          <p:cNvGraphicFramePr>
            <a:graphicFrameLocks noGrp="1"/>
          </p:cNvGraphicFramePr>
          <p:nvPr>
            <p:extLst>
              <p:ext uri="{D42A27DB-BD31-4B8C-83A1-F6EECF244321}">
                <p14:modId xmlns:p14="http://schemas.microsoft.com/office/powerpoint/2010/main" val="14484246"/>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a:extLst>
              <a:ext uri="{FF2B5EF4-FFF2-40B4-BE49-F238E27FC236}">
                <a16:creationId xmlns:a16="http://schemas.microsoft.com/office/drawing/2014/main" id="{9AAB1BEB-E8A7-2D52-CCC7-BAB5A2CD5CA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73721" y="3975006"/>
            <a:ext cx="7568555" cy="5038733"/>
          </a:xfrm>
          <a:prstGeom prst="rect">
            <a:avLst/>
          </a:prstGeom>
        </p:spPr>
      </p:pic>
    </p:spTree>
    <p:extLst>
      <p:ext uri="{BB962C8B-B14F-4D97-AF65-F5344CB8AC3E}">
        <p14:creationId xmlns:p14="http://schemas.microsoft.com/office/powerpoint/2010/main" val="15415066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6A071-1979-B994-050C-28A439F185C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1B81EE8-3706-906E-7A6A-6441D4657D04}"/>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873D613C-3A0F-4934-03C1-9B4D5AF8DD55}"/>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B1663C9B-1B1B-6B21-597A-125CEE4688C2}"/>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C877E496-FED3-C027-4450-563935ADE438}"/>
              </a:ext>
            </a:extLst>
          </p:cNvPr>
          <p:cNvSpPr txBox="1"/>
          <p:nvPr/>
        </p:nvSpPr>
        <p:spPr>
          <a:xfrm>
            <a:off x="1905000" y="863026"/>
            <a:ext cx="10534617" cy="88870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لاحظوا جيدا، تابعوا معي سأقوم بنمذجة </a:t>
            </a:r>
            <a:r>
              <a:rPr lang="ar-MA" sz="3200" dirty="0">
                <a:solidFill>
                  <a:prstClr val="white">
                    <a:lumMod val="65000"/>
                  </a:prstClr>
                </a:solidFill>
                <a:latin typeface="Microsoft Uighur" panose="02000000000000000000" pitchFamily="2" charset="-78"/>
                <a:cs typeface="Microsoft Uighur" panose="02000000000000000000" pitchFamily="2" charset="-78"/>
              </a:rPr>
              <a:t>إنجاز عملية جمع عددين عشريين</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833003A9-B8CC-4FA5-C142-80C7C2D4B17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1C351BC5-AB61-6060-D05A-5379EEB398B0}"/>
              </a:ext>
            </a:extLst>
          </p:cNvPr>
          <p:cNvGraphicFramePr>
            <a:graphicFrameLocks noGrp="1"/>
          </p:cNvGraphicFramePr>
          <p:nvPr>
            <p:extLst>
              <p:ext uri="{D42A27DB-BD31-4B8C-83A1-F6EECF244321}">
                <p14:modId xmlns:p14="http://schemas.microsoft.com/office/powerpoint/2010/main" val="1778137570"/>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grpSp>
        <p:nvGrpSpPr>
          <p:cNvPr id="17" name="Groupe 16">
            <a:extLst>
              <a:ext uri="{FF2B5EF4-FFF2-40B4-BE49-F238E27FC236}">
                <a16:creationId xmlns:a16="http://schemas.microsoft.com/office/drawing/2014/main" id="{2B109890-78BD-D796-C420-D0571B14B2F3}"/>
              </a:ext>
            </a:extLst>
          </p:cNvPr>
          <p:cNvGrpSpPr/>
          <p:nvPr/>
        </p:nvGrpSpPr>
        <p:grpSpPr>
          <a:xfrm>
            <a:off x="5412814" y="3606459"/>
            <a:ext cx="6552918" cy="6335477"/>
            <a:chOff x="5423146" y="2984386"/>
            <a:chExt cx="6552918" cy="6335477"/>
          </a:xfrm>
        </p:grpSpPr>
        <p:pic>
          <p:nvPicPr>
            <p:cNvPr id="13" name="Image 12" descr="Une image contenant capture d’écran, Rectangle, cadre photo, art&#10;&#10;Le contenu généré par l’IA peut être incorrect.">
              <a:extLst>
                <a:ext uri="{FF2B5EF4-FFF2-40B4-BE49-F238E27FC236}">
                  <a16:creationId xmlns:a16="http://schemas.microsoft.com/office/drawing/2014/main" id="{F6A62829-14C0-C7B5-855B-DD3ED28128AD}"/>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910504" y="2984386"/>
              <a:ext cx="5239166" cy="2750873"/>
            </a:xfrm>
            <a:prstGeom prst="rect">
              <a:avLst/>
            </a:prstGeom>
          </p:spPr>
        </p:pic>
        <p:pic>
          <p:nvPicPr>
            <p:cNvPr id="11" name="Image 10">
              <a:extLst>
                <a:ext uri="{FF2B5EF4-FFF2-40B4-BE49-F238E27FC236}">
                  <a16:creationId xmlns:a16="http://schemas.microsoft.com/office/drawing/2014/main" id="{F2682B34-3ED3-8646-52AC-3A49C57E102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423146" y="4957286"/>
              <a:ext cx="6552918" cy="4362577"/>
            </a:xfrm>
            <a:prstGeom prst="rect">
              <a:avLst/>
            </a:prstGeom>
          </p:spPr>
        </p:pic>
      </p:grpSp>
      <p:pic>
        <p:nvPicPr>
          <p:cNvPr id="4" name="Image 3">
            <a:extLst>
              <a:ext uri="{FF2B5EF4-FFF2-40B4-BE49-F238E27FC236}">
                <a16:creationId xmlns:a16="http://schemas.microsoft.com/office/drawing/2014/main" id="{01B80BE7-B4E8-A021-393E-D703D5F31E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4229" y="3606459"/>
            <a:ext cx="4762500" cy="4762500"/>
          </a:xfrm>
          <a:prstGeom prst="rect">
            <a:avLst/>
          </a:prstGeom>
        </p:spPr>
      </p:pic>
      <p:sp>
        <p:nvSpPr>
          <p:cNvPr id="16" name="ZoneTexte 15">
            <a:extLst>
              <a:ext uri="{FF2B5EF4-FFF2-40B4-BE49-F238E27FC236}">
                <a16:creationId xmlns:a16="http://schemas.microsoft.com/office/drawing/2014/main" id="{8E15DA6F-6156-6FEE-8E98-6C960A71E663}"/>
              </a:ext>
            </a:extLst>
          </p:cNvPr>
          <p:cNvSpPr txBox="1"/>
          <p:nvPr/>
        </p:nvSpPr>
        <p:spPr>
          <a:xfrm>
            <a:off x="976645" y="4939423"/>
            <a:ext cx="3214355" cy="1723549"/>
          </a:xfrm>
          <a:prstGeom prst="rect">
            <a:avLst/>
          </a:prstGeom>
          <a:noFill/>
        </p:spPr>
        <p:txBody>
          <a:bodyPr wrap="square" rtlCol="0">
            <a:spAutoFit/>
          </a:bodyPr>
          <a:lstStyle/>
          <a:p>
            <a:pPr algn="r" rtl="1"/>
            <a:r>
              <a:rPr lang="ar-SA" sz="4400" b="1" dirty="0">
                <a:latin typeface="Microsoft Uighur" panose="02000000000000000000" pitchFamily="2" charset="-78"/>
                <a:cs typeface="Microsoft Uighur" panose="02000000000000000000" pitchFamily="2" charset="-78"/>
              </a:rPr>
              <a:t>نمذجة </a:t>
            </a:r>
            <a:r>
              <a:rPr lang="ar-MA" sz="4400" b="1" dirty="0">
                <a:latin typeface="Microsoft Uighur" panose="02000000000000000000" pitchFamily="2" charset="-78"/>
                <a:cs typeface="Microsoft Uighur" panose="02000000000000000000" pitchFamily="2" charset="-78"/>
              </a:rPr>
              <a:t>إنجاز عملية جمع عددين عشريين.</a:t>
            </a:r>
            <a:endParaRPr lang="fr-FR" sz="4400" b="1" dirty="0">
              <a:latin typeface="Microsoft Uighur" panose="02000000000000000000" pitchFamily="2" charset="-78"/>
              <a:cs typeface="Microsoft Uighur" panose="02000000000000000000" pitchFamily="2" charset="-78"/>
            </a:endParaRPr>
          </a:p>
          <a:p>
            <a:endParaRPr lang="fr-FR" dirty="0"/>
          </a:p>
        </p:txBody>
      </p:sp>
    </p:spTree>
    <p:extLst>
      <p:ext uri="{BB962C8B-B14F-4D97-AF65-F5344CB8AC3E}">
        <p14:creationId xmlns:p14="http://schemas.microsoft.com/office/powerpoint/2010/main" val="34343925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8BDBC-14B0-5F45-F8F5-A311760E9B4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9B8FD47-DD7D-042A-796D-8D921D3D1A6C}"/>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1CFF0C0-EA91-3420-92F9-70CF8311E05D}"/>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A0B6A9DA-E4AD-289C-C415-F7DD42B2D3D1}"/>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1AB418E-90D5-DFC6-CB25-9A3DB05B9936}"/>
              </a:ext>
            </a:extLst>
          </p:cNvPr>
          <p:cNvSpPr txBox="1"/>
          <p:nvPr/>
        </p:nvSpPr>
        <p:spPr>
          <a:xfrm>
            <a:off x="1905000" y="863026"/>
            <a:ext cx="10534617" cy="88870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لاحظوا جيدا، تابعوا معي سأقوم بنمذجة </a:t>
            </a:r>
            <a:r>
              <a:rPr lang="ar-MA" sz="3200" dirty="0">
                <a:solidFill>
                  <a:prstClr val="white">
                    <a:lumMod val="65000"/>
                  </a:prstClr>
                </a:solidFill>
                <a:latin typeface="Microsoft Uighur" panose="02000000000000000000" pitchFamily="2" charset="-78"/>
                <a:cs typeface="Microsoft Uighur" panose="02000000000000000000" pitchFamily="2" charset="-78"/>
              </a:rPr>
              <a:t>إنجاز عملية جمع عددين عشريين </a:t>
            </a:r>
            <a:r>
              <a:rPr lang="fr-FR" sz="3200" dirty="0">
                <a:solidFill>
                  <a:prstClr val="white">
                    <a:lumMod val="65000"/>
                  </a:prstClr>
                </a:solidFill>
                <a:latin typeface="Microsoft Uighur" panose="02000000000000000000" pitchFamily="2" charset="-78"/>
                <a:cs typeface="Microsoft Uighur" panose="02000000000000000000" pitchFamily="2" charset="-78"/>
              </a:rPr>
              <a:t>24,56 + 13,78</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889A76AE-F100-928C-6615-3CA97896DAAE}"/>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B480FF6-B9B5-A05D-8DE7-08FE57E78ADF}"/>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13" name="Image 12" descr="Une image contenant capture d’écran, Rectangle, cadre photo, art&#10;&#10;Le contenu généré par l’IA peut être incorrect.">
            <a:extLst>
              <a:ext uri="{FF2B5EF4-FFF2-40B4-BE49-F238E27FC236}">
                <a16:creationId xmlns:a16="http://schemas.microsoft.com/office/drawing/2014/main" id="{FF984E9A-4FE4-0BD0-D2EF-713F33D88A78}"/>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5900172" y="3916627"/>
            <a:ext cx="5239166" cy="2750873"/>
          </a:xfrm>
          <a:prstGeom prst="rect">
            <a:avLst/>
          </a:prstGeom>
        </p:spPr>
      </p:pic>
      <p:pic>
        <p:nvPicPr>
          <p:cNvPr id="4" name="Image 3">
            <a:extLst>
              <a:ext uri="{FF2B5EF4-FFF2-40B4-BE49-F238E27FC236}">
                <a16:creationId xmlns:a16="http://schemas.microsoft.com/office/drawing/2014/main" id="{EE9C7674-B8FD-9512-ED22-B34E55247A5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4229" y="3606459"/>
            <a:ext cx="4762500" cy="4762500"/>
          </a:xfrm>
          <a:prstGeom prst="rect">
            <a:avLst/>
          </a:prstGeom>
        </p:spPr>
      </p:pic>
      <p:sp>
        <p:nvSpPr>
          <p:cNvPr id="16" name="ZoneTexte 15">
            <a:extLst>
              <a:ext uri="{FF2B5EF4-FFF2-40B4-BE49-F238E27FC236}">
                <a16:creationId xmlns:a16="http://schemas.microsoft.com/office/drawing/2014/main" id="{193BD19F-C79A-17B2-956E-39CC5AD5672B}"/>
              </a:ext>
            </a:extLst>
          </p:cNvPr>
          <p:cNvSpPr txBox="1"/>
          <p:nvPr/>
        </p:nvSpPr>
        <p:spPr>
          <a:xfrm>
            <a:off x="976645" y="4939423"/>
            <a:ext cx="3214355" cy="1723549"/>
          </a:xfrm>
          <a:prstGeom prst="rect">
            <a:avLst/>
          </a:prstGeom>
          <a:noFill/>
        </p:spPr>
        <p:txBody>
          <a:bodyPr wrap="square" rtlCol="0">
            <a:spAutoFit/>
          </a:bodyPr>
          <a:lstStyle/>
          <a:p>
            <a:pPr algn="r" rtl="1"/>
            <a:r>
              <a:rPr lang="ar-SA" sz="4400" b="1" dirty="0">
                <a:latin typeface="Microsoft Uighur" panose="02000000000000000000" pitchFamily="2" charset="-78"/>
                <a:cs typeface="Microsoft Uighur" panose="02000000000000000000" pitchFamily="2" charset="-78"/>
              </a:rPr>
              <a:t>نمذجة </a:t>
            </a:r>
            <a:r>
              <a:rPr lang="ar-MA" sz="4400" b="1" dirty="0">
                <a:latin typeface="Microsoft Uighur" panose="02000000000000000000" pitchFamily="2" charset="-78"/>
                <a:cs typeface="Microsoft Uighur" panose="02000000000000000000" pitchFamily="2" charset="-78"/>
              </a:rPr>
              <a:t>إنجاز عملية جمع عددين عشريين.</a:t>
            </a:r>
            <a:endParaRPr lang="fr-FR" sz="4400" b="1" dirty="0">
              <a:latin typeface="Microsoft Uighur" panose="02000000000000000000" pitchFamily="2" charset="-78"/>
              <a:cs typeface="Microsoft Uighur" panose="02000000000000000000" pitchFamily="2" charset="-78"/>
            </a:endParaRPr>
          </a:p>
          <a:p>
            <a:endParaRPr lang="fr-FR" dirty="0"/>
          </a:p>
        </p:txBody>
      </p:sp>
      <p:sp>
        <p:nvSpPr>
          <p:cNvPr id="5" name="ZoneTexte 4">
            <a:extLst>
              <a:ext uri="{FF2B5EF4-FFF2-40B4-BE49-F238E27FC236}">
                <a16:creationId xmlns:a16="http://schemas.microsoft.com/office/drawing/2014/main" id="{946D0301-990F-CE8B-A5BF-FD4F4E352B51}"/>
              </a:ext>
            </a:extLst>
          </p:cNvPr>
          <p:cNvSpPr txBox="1"/>
          <p:nvPr/>
        </p:nvSpPr>
        <p:spPr>
          <a:xfrm>
            <a:off x="6386155" y="4602481"/>
            <a:ext cx="4267200" cy="1446550"/>
          </a:xfrm>
          <a:prstGeom prst="rect">
            <a:avLst/>
          </a:prstGeom>
          <a:noFill/>
        </p:spPr>
        <p:txBody>
          <a:bodyPr wrap="square" rtlCol="0">
            <a:spAutoFit/>
          </a:bodyPr>
          <a:lstStyle/>
          <a:p>
            <a:r>
              <a:rPr lang="fr-FR" sz="8800" dirty="0">
                <a:solidFill>
                  <a:schemeClr val="bg1"/>
                </a:solidFill>
                <a:latin typeface="Microsoft Uighur" panose="02000000000000000000" pitchFamily="2" charset="-78"/>
                <a:cs typeface="Microsoft Uighur" panose="02000000000000000000" pitchFamily="2" charset="-78"/>
              </a:rPr>
              <a:t>24,56 + 13,78</a:t>
            </a:r>
            <a:endParaRPr lang="fr-FR" sz="8800" dirty="0">
              <a:solidFill>
                <a:schemeClr val="bg1"/>
              </a:solidFill>
            </a:endParaRPr>
          </a:p>
        </p:txBody>
      </p:sp>
    </p:spTree>
    <p:extLst>
      <p:ext uri="{BB962C8B-B14F-4D97-AF65-F5344CB8AC3E}">
        <p14:creationId xmlns:p14="http://schemas.microsoft.com/office/powerpoint/2010/main" val="2572659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C6D3D-E6A1-24CB-C644-AF9F26483346}"/>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5D646EB8-07C1-DCA3-568D-3970E5F7BC0F}"/>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B5590307-49DB-F7D9-95A4-5904CF94F43D}"/>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4B9D185-ECFE-465D-F945-C0702769E84D}"/>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0CC60751-C8D9-2856-F75F-BCA96C24EDAF}"/>
              </a:ext>
            </a:extLst>
          </p:cNvPr>
          <p:cNvSpPr txBox="1"/>
          <p:nvPr/>
        </p:nvSpPr>
        <p:spPr>
          <a:xfrm>
            <a:off x="1905000" y="863026"/>
            <a:ext cx="10534617" cy="88870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لاحظوا جيدا، </a:t>
            </a:r>
            <a:r>
              <a:rPr lang="ar-MA" sz="3200" dirty="0">
                <a:solidFill>
                  <a:prstClr val="white">
                    <a:lumMod val="65000"/>
                  </a:prstClr>
                </a:solidFill>
                <a:latin typeface="Microsoft Uighur" panose="02000000000000000000" pitchFamily="2" charset="-78"/>
                <a:cs typeface="Microsoft Uighur" panose="02000000000000000000" pitchFamily="2" charset="-78"/>
              </a:rPr>
              <a:t>أضع العملية بشكل صحيح بحيث تكون كل منزلة تحت مثيلتها</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66198F13-ABA6-A41E-3960-499565AAA9B6}"/>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F5F31CC0-B5EE-ED71-AA16-204D08DC8411}"/>
              </a:ext>
            </a:extLst>
          </p:cNvPr>
          <p:cNvGraphicFramePr>
            <a:graphicFrameLocks noGrp="1"/>
          </p:cNvGraphicFramePr>
          <p:nvPr>
            <p:extLst>
              <p:ext uri="{D42A27DB-BD31-4B8C-83A1-F6EECF244321}">
                <p14:modId xmlns:p14="http://schemas.microsoft.com/office/powerpoint/2010/main" val="2702014118"/>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graphicFrame>
        <p:nvGraphicFramePr>
          <p:cNvPr id="4" name="Tableau 3">
            <a:extLst>
              <a:ext uri="{FF2B5EF4-FFF2-40B4-BE49-F238E27FC236}">
                <a16:creationId xmlns:a16="http://schemas.microsoft.com/office/drawing/2014/main" id="{FD9965E7-8DF5-8A8A-46A3-D439605AE1B2}"/>
              </a:ext>
            </a:extLst>
          </p:cNvPr>
          <p:cNvGraphicFramePr>
            <a:graphicFrameLocks noGrp="1"/>
          </p:cNvGraphicFramePr>
          <p:nvPr>
            <p:extLst>
              <p:ext uri="{D42A27DB-BD31-4B8C-83A1-F6EECF244321}">
                <p14:modId xmlns:p14="http://schemas.microsoft.com/office/powerpoint/2010/main" val="3838918974"/>
              </p:ext>
            </p:extLst>
          </p:nvPr>
        </p:nvGraphicFramePr>
        <p:xfrm>
          <a:off x="2667000" y="4175100"/>
          <a:ext cx="5112000" cy="4680000"/>
        </p:xfrm>
        <a:graphic>
          <a:graphicData uri="http://schemas.openxmlformats.org/drawingml/2006/table">
            <a:tbl>
              <a:tblPr firstRow="1" bandRow="1">
                <a:tableStyleId>{5C22544A-7EE6-4342-B048-85BDC9FD1C3A}</a:tableStyleId>
              </a:tblPr>
              <a:tblGrid>
                <a:gridCol w="1278000">
                  <a:extLst>
                    <a:ext uri="{9D8B030D-6E8A-4147-A177-3AD203B41FA5}">
                      <a16:colId xmlns:a16="http://schemas.microsoft.com/office/drawing/2014/main" val="29802275"/>
                    </a:ext>
                  </a:extLst>
                </a:gridCol>
                <a:gridCol w="1278000">
                  <a:extLst>
                    <a:ext uri="{9D8B030D-6E8A-4147-A177-3AD203B41FA5}">
                      <a16:colId xmlns:a16="http://schemas.microsoft.com/office/drawing/2014/main" val="3645892979"/>
                    </a:ext>
                  </a:extLst>
                </a:gridCol>
                <a:gridCol w="1278000">
                  <a:extLst>
                    <a:ext uri="{9D8B030D-6E8A-4147-A177-3AD203B41FA5}">
                      <a16:colId xmlns:a16="http://schemas.microsoft.com/office/drawing/2014/main" val="1860720485"/>
                    </a:ext>
                  </a:extLst>
                </a:gridCol>
                <a:gridCol w="1278000">
                  <a:extLst>
                    <a:ext uri="{9D8B030D-6E8A-4147-A177-3AD203B41FA5}">
                      <a16:colId xmlns:a16="http://schemas.microsoft.com/office/drawing/2014/main" val="1637730238"/>
                    </a:ext>
                  </a:extLst>
                </a:gridCol>
              </a:tblGrid>
              <a:tr h="936000">
                <a:tc>
                  <a:txBody>
                    <a:bodyPr/>
                    <a:lstStyle/>
                    <a:p>
                      <a:pPr algn="ctr"/>
                      <a:r>
                        <a:rPr lang="ar-MA" sz="2400" dirty="0">
                          <a:solidFill>
                            <a:schemeClr val="tx1"/>
                          </a:solidFill>
                        </a:rPr>
                        <a:t>عشرات</a:t>
                      </a:r>
                      <a:endParaRPr lang="fr-FR" sz="2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ar-MA" sz="2400" dirty="0">
                          <a:solidFill>
                            <a:schemeClr val="tx1"/>
                          </a:solidFill>
                        </a:rPr>
                        <a:t>وحدات</a:t>
                      </a:r>
                      <a:endParaRPr lang="fr-FR" sz="2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ar-MA" sz="2400" dirty="0">
                          <a:solidFill>
                            <a:schemeClr val="tx1"/>
                          </a:solidFill>
                        </a:rPr>
                        <a:t>أعشار</a:t>
                      </a:r>
                      <a:endParaRPr lang="fr-FR" sz="2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ar-MA" sz="2400" dirty="0">
                          <a:solidFill>
                            <a:schemeClr val="tx1"/>
                          </a:solidFill>
                        </a:rPr>
                        <a:t>أجزاء المئة</a:t>
                      </a:r>
                      <a:endParaRPr lang="fr-FR" sz="2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91849207"/>
                  </a:ext>
                </a:extLst>
              </a:tr>
              <a:tr h="936000">
                <a:tc>
                  <a:txBody>
                    <a:bodyPr/>
                    <a:lstStyle/>
                    <a:p>
                      <a:pPr algn="ctr"/>
                      <a:r>
                        <a:rPr lang="fr-FR" sz="5400" b="1" dirty="0">
                          <a:solidFill>
                            <a:schemeClr val="tx1"/>
                          </a:solidFill>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fr-FR" sz="5400" b="1" dirty="0">
                          <a:solidFill>
                            <a:schemeClr val="tx1"/>
                          </a:solidFill>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fr-FR" sz="5400" b="1" dirty="0">
                          <a:solidFill>
                            <a:schemeClr val="tx1"/>
                          </a:solidFill>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fr-FR" sz="5400" b="1" dirty="0">
                          <a:solidFill>
                            <a:schemeClr val="tx1"/>
                          </a:solidFil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89155606"/>
                  </a:ext>
                </a:extLst>
              </a:tr>
              <a:tr h="936000">
                <a:tc>
                  <a:txBody>
                    <a:bodyPr/>
                    <a:lstStyle/>
                    <a:p>
                      <a:pPr algn="ctr"/>
                      <a:endParaRPr lang="fr-FR" sz="5400" b="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fr-FR" sz="5400" b="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fr-FR" sz="5400" b="1">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fr-FR" sz="5400" b="1"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52357951"/>
                  </a:ext>
                </a:extLst>
              </a:tr>
              <a:tr h="936000">
                <a:tc>
                  <a:txBody>
                    <a:bodyPr/>
                    <a:lstStyle/>
                    <a:p>
                      <a:pPr algn="ctr"/>
                      <a:r>
                        <a:rPr lang="fr-FR" sz="5400" b="1" dirty="0">
                          <a:solidFill>
                            <a:schemeClr val="tx1"/>
                          </a:solidFill>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fr-FR" sz="5400" b="1" dirty="0">
                          <a:solidFill>
                            <a:schemeClr val="tx1"/>
                          </a:solidFill>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fr-FR" sz="5400" b="1" dirty="0">
                          <a:solidFill>
                            <a:schemeClr val="tx1"/>
                          </a:solidFill>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fr-FR" sz="5400" b="1" dirty="0">
                          <a:solidFill>
                            <a:schemeClr val="tx1"/>
                          </a:solidFill>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17522591"/>
                  </a:ext>
                </a:extLst>
              </a:tr>
              <a:tr h="936000">
                <a:tc>
                  <a:txBody>
                    <a:bodyPr/>
                    <a:lstStyle/>
                    <a:p>
                      <a:pPr marL="0" algn="ctr" defTabSz="685783" rtl="0" eaLnBrk="1" latinLnBrk="0" hangingPunct="1"/>
                      <a:r>
                        <a:rPr lang="fr-FR" sz="5400" b="1" kern="1200" dirty="0">
                          <a:solidFill>
                            <a:srgbClr val="FF0000"/>
                          </a:solidFill>
                          <a:latin typeface="+mn-lt"/>
                          <a:ea typeface="+mn-ea"/>
                          <a:cs typeface="+mn-cs"/>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0" eaLnBrk="1" latinLnBrk="0" hangingPunct="1"/>
                      <a:r>
                        <a:rPr lang="fr-FR" sz="5400" b="1" kern="1200" dirty="0">
                          <a:solidFill>
                            <a:srgbClr val="FF0000"/>
                          </a:solidFill>
                          <a:latin typeface="+mn-lt"/>
                          <a:ea typeface="+mn-ea"/>
                          <a:cs typeface="+mn-cs"/>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0" eaLnBrk="1" latinLnBrk="0" hangingPunct="1"/>
                      <a:r>
                        <a:rPr lang="fr-FR" sz="5400" b="1" kern="1200" dirty="0">
                          <a:solidFill>
                            <a:srgbClr val="FF0000"/>
                          </a:solidFill>
                          <a:latin typeface="+mn-lt"/>
                          <a:ea typeface="+mn-ea"/>
                          <a:cs typeface="+mn-cs"/>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0" eaLnBrk="1" latinLnBrk="0" hangingPunct="1"/>
                      <a:r>
                        <a:rPr lang="fr-FR" sz="5400" b="1" kern="1200" dirty="0">
                          <a:solidFill>
                            <a:srgbClr val="FF0000"/>
                          </a:solidFill>
                          <a:latin typeface="+mn-lt"/>
                          <a:ea typeface="+mn-ea"/>
                          <a:cs typeface="+mn-cs"/>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81299710"/>
                  </a:ext>
                </a:extLst>
              </a:tr>
            </a:tbl>
          </a:graphicData>
        </a:graphic>
      </p:graphicFrame>
      <p:sp>
        <p:nvSpPr>
          <p:cNvPr id="13" name="ZoneTexte 12">
            <a:extLst>
              <a:ext uri="{FF2B5EF4-FFF2-40B4-BE49-F238E27FC236}">
                <a16:creationId xmlns:a16="http://schemas.microsoft.com/office/drawing/2014/main" id="{B37EFA18-F985-9D37-A178-07CFAD5BAC1A}"/>
              </a:ext>
            </a:extLst>
          </p:cNvPr>
          <p:cNvSpPr txBox="1"/>
          <p:nvPr/>
        </p:nvSpPr>
        <p:spPr>
          <a:xfrm>
            <a:off x="5053494" y="5295900"/>
            <a:ext cx="339012" cy="646331"/>
          </a:xfrm>
          <a:prstGeom prst="rect">
            <a:avLst/>
          </a:prstGeom>
          <a:noFill/>
        </p:spPr>
        <p:txBody>
          <a:bodyPr wrap="square" rtlCol="0">
            <a:spAutoFit/>
          </a:bodyPr>
          <a:lstStyle/>
          <a:p>
            <a:r>
              <a:rPr lang="fr-FR" sz="3600" b="1" dirty="0">
                <a:solidFill>
                  <a:srgbClr val="FF0000"/>
                </a:solidFill>
              </a:rPr>
              <a:t>,</a:t>
            </a:r>
            <a:endParaRPr lang="fr-FR" sz="2400" b="1" dirty="0">
              <a:solidFill>
                <a:srgbClr val="FF0000"/>
              </a:solidFill>
            </a:endParaRPr>
          </a:p>
        </p:txBody>
      </p:sp>
      <p:sp>
        <p:nvSpPr>
          <p:cNvPr id="16" name="ZoneTexte 15">
            <a:extLst>
              <a:ext uri="{FF2B5EF4-FFF2-40B4-BE49-F238E27FC236}">
                <a16:creationId xmlns:a16="http://schemas.microsoft.com/office/drawing/2014/main" id="{98AAE993-AA6F-3A42-4485-541A4700FC52}"/>
              </a:ext>
            </a:extLst>
          </p:cNvPr>
          <p:cNvSpPr txBox="1"/>
          <p:nvPr/>
        </p:nvSpPr>
        <p:spPr>
          <a:xfrm>
            <a:off x="5071188" y="7124700"/>
            <a:ext cx="339012" cy="646331"/>
          </a:xfrm>
          <a:prstGeom prst="rect">
            <a:avLst/>
          </a:prstGeom>
          <a:noFill/>
        </p:spPr>
        <p:txBody>
          <a:bodyPr wrap="square" rtlCol="0">
            <a:spAutoFit/>
          </a:bodyPr>
          <a:lstStyle/>
          <a:p>
            <a:r>
              <a:rPr lang="fr-FR" sz="3600" b="1" dirty="0">
                <a:solidFill>
                  <a:srgbClr val="FF0000"/>
                </a:solidFill>
              </a:rPr>
              <a:t>,</a:t>
            </a:r>
            <a:endParaRPr lang="fr-FR" sz="2400" b="1" dirty="0">
              <a:solidFill>
                <a:srgbClr val="FF0000"/>
              </a:solidFill>
            </a:endParaRPr>
          </a:p>
        </p:txBody>
      </p:sp>
      <p:sp>
        <p:nvSpPr>
          <p:cNvPr id="17" name="ZoneTexte 16">
            <a:extLst>
              <a:ext uri="{FF2B5EF4-FFF2-40B4-BE49-F238E27FC236}">
                <a16:creationId xmlns:a16="http://schemas.microsoft.com/office/drawing/2014/main" id="{675DD099-C087-91F0-54A6-47DBAE0FF79B}"/>
              </a:ext>
            </a:extLst>
          </p:cNvPr>
          <p:cNvSpPr txBox="1"/>
          <p:nvPr/>
        </p:nvSpPr>
        <p:spPr>
          <a:xfrm>
            <a:off x="5071188" y="8002369"/>
            <a:ext cx="339012" cy="646331"/>
          </a:xfrm>
          <a:prstGeom prst="rect">
            <a:avLst/>
          </a:prstGeom>
          <a:noFill/>
        </p:spPr>
        <p:txBody>
          <a:bodyPr wrap="square" rtlCol="0">
            <a:spAutoFit/>
          </a:bodyPr>
          <a:lstStyle/>
          <a:p>
            <a:r>
              <a:rPr lang="fr-FR" sz="3600" b="1" dirty="0">
                <a:solidFill>
                  <a:srgbClr val="FF0000"/>
                </a:solidFill>
              </a:rPr>
              <a:t>,</a:t>
            </a:r>
            <a:endParaRPr lang="fr-FR" sz="2400" b="1" dirty="0">
              <a:solidFill>
                <a:srgbClr val="FF0000"/>
              </a:solidFill>
            </a:endParaRPr>
          </a:p>
        </p:txBody>
      </p:sp>
      <p:graphicFrame>
        <p:nvGraphicFramePr>
          <p:cNvPr id="21" name="Tableau 20">
            <a:extLst>
              <a:ext uri="{FF2B5EF4-FFF2-40B4-BE49-F238E27FC236}">
                <a16:creationId xmlns:a16="http://schemas.microsoft.com/office/drawing/2014/main" id="{86560405-D276-8E5D-DD64-8E5EF988246B}"/>
              </a:ext>
            </a:extLst>
          </p:cNvPr>
          <p:cNvGraphicFramePr>
            <a:graphicFrameLocks noGrp="1"/>
          </p:cNvGraphicFramePr>
          <p:nvPr>
            <p:extLst>
              <p:ext uri="{D42A27DB-BD31-4B8C-83A1-F6EECF244321}">
                <p14:modId xmlns:p14="http://schemas.microsoft.com/office/powerpoint/2010/main" val="2521814153"/>
              </p:ext>
            </p:extLst>
          </p:nvPr>
        </p:nvGraphicFramePr>
        <p:xfrm>
          <a:off x="8201909" y="5295900"/>
          <a:ext cx="3768012" cy="2560320"/>
        </p:xfrm>
        <a:graphic>
          <a:graphicData uri="http://schemas.openxmlformats.org/drawingml/2006/table">
            <a:tbl>
              <a:tblPr firstRow="1" bandRow="1">
                <a:tableStyleId>{5C22544A-7EE6-4342-B048-85BDC9FD1C3A}</a:tableStyleId>
              </a:tblPr>
              <a:tblGrid>
                <a:gridCol w="3768012">
                  <a:extLst>
                    <a:ext uri="{9D8B030D-6E8A-4147-A177-3AD203B41FA5}">
                      <a16:colId xmlns:a16="http://schemas.microsoft.com/office/drawing/2014/main" val="2650645657"/>
                    </a:ext>
                  </a:extLst>
                </a:gridCol>
              </a:tblGrid>
              <a:tr h="540000">
                <a:tc>
                  <a:txBody>
                    <a:bodyPr/>
                    <a:lstStyle/>
                    <a:p>
                      <a:pPr marL="0" algn="ctr" defTabSz="685783" rtl="0" eaLnBrk="1" latinLnBrk="0" hangingPunct="1"/>
                      <a:r>
                        <a:rPr lang="fr-FR" sz="3600" b="1" kern="1200" dirty="0">
                          <a:solidFill>
                            <a:schemeClr val="tx1"/>
                          </a:solidFill>
                          <a:latin typeface="+mn-lt"/>
                          <a:ea typeface="+mn-ea"/>
                          <a:cs typeface="+mn-cs"/>
                        </a:rPr>
                        <a:t>6 + 8 = 10 + 4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67688307"/>
                  </a:ext>
                </a:extLst>
              </a:tr>
              <a:tr h="540000">
                <a:tc>
                  <a:txBody>
                    <a:bodyPr/>
                    <a:lstStyle/>
                    <a:p>
                      <a:pPr marL="0" algn="ctr" defTabSz="685783" rtl="0" eaLnBrk="1" latinLnBrk="0" hangingPunct="1"/>
                      <a:r>
                        <a:rPr lang="fr-FR" sz="3600" b="1" kern="1200" dirty="0">
                          <a:solidFill>
                            <a:schemeClr val="tx1"/>
                          </a:solidFill>
                          <a:latin typeface="+mn-lt"/>
                          <a:ea typeface="+mn-ea"/>
                          <a:cs typeface="+mn-cs"/>
                        </a:rPr>
                        <a:t>5 + 7 + 1 = 10 + 3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17571632"/>
                  </a:ext>
                </a:extLst>
              </a:tr>
              <a:tr h="540000">
                <a:tc>
                  <a:txBody>
                    <a:bodyPr/>
                    <a:lstStyle/>
                    <a:p>
                      <a:pPr marL="0" algn="ctr" defTabSz="685783" rtl="0" eaLnBrk="1" latinLnBrk="0" hangingPunct="1"/>
                      <a:r>
                        <a:rPr lang="fr-FR" sz="3600" b="1" kern="1200" dirty="0">
                          <a:solidFill>
                            <a:schemeClr val="tx1"/>
                          </a:solidFill>
                          <a:latin typeface="+mn-lt"/>
                          <a:ea typeface="+mn-ea"/>
                          <a:cs typeface="+mn-cs"/>
                        </a:rPr>
                        <a:t>4 + 3 + 1 = 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06764463"/>
                  </a:ext>
                </a:extLst>
              </a:tr>
              <a:tr h="540000">
                <a:tc>
                  <a:txBody>
                    <a:bodyPr/>
                    <a:lstStyle/>
                    <a:p>
                      <a:pPr marL="0" algn="ctr" defTabSz="685783" rtl="0" eaLnBrk="1" latinLnBrk="0" hangingPunct="1"/>
                      <a:r>
                        <a:rPr lang="fr-FR" sz="3600" b="1" kern="1200" dirty="0">
                          <a:solidFill>
                            <a:schemeClr val="tx1"/>
                          </a:solidFill>
                          <a:latin typeface="+mn-lt"/>
                          <a:ea typeface="+mn-ea"/>
                          <a:cs typeface="+mn-cs"/>
                        </a:rPr>
                        <a:t>2 + 1 = 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742365356"/>
                  </a:ext>
                </a:extLst>
              </a:tr>
            </a:tbl>
          </a:graphicData>
        </a:graphic>
      </p:graphicFrame>
      <p:sp>
        <p:nvSpPr>
          <p:cNvPr id="22" name="ZoneTexte 21">
            <a:extLst>
              <a:ext uri="{FF2B5EF4-FFF2-40B4-BE49-F238E27FC236}">
                <a16:creationId xmlns:a16="http://schemas.microsoft.com/office/drawing/2014/main" id="{F7AAB913-D15D-D94F-353D-190E454C2C09}"/>
              </a:ext>
            </a:extLst>
          </p:cNvPr>
          <p:cNvSpPr txBox="1"/>
          <p:nvPr/>
        </p:nvSpPr>
        <p:spPr>
          <a:xfrm>
            <a:off x="5434454" y="5065067"/>
            <a:ext cx="339012" cy="461665"/>
          </a:xfrm>
          <a:prstGeom prst="rect">
            <a:avLst/>
          </a:prstGeom>
          <a:noFill/>
        </p:spPr>
        <p:txBody>
          <a:bodyPr wrap="square" rtlCol="0">
            <a:spAutoFit/>
          </a:bodyPr>
          <a:lstStyle/>
          <a:p>
            <a:r>
              <a:rPr lang="fr-FR" sz="2400" b="1" dirty="0">
                <a:solidFill>
                  <a:srgbClr val="FF0000"/>
                </a:solidFill>
              </a:rPr>
              <a:t>1</a:t>
            </a:r>
          </a:p>
        </p:txBody>
      </p:sp>
      <p:sp>
        <p:nvSpPr>
          <p:cNvPr id="24" name="ZoneTexte 23">
            <a:extLst>
              <a:ext uri="{FF2B5EF4-FFF2-40B4-BE49-F238E27FC236}">
                <a16:creationId xmlns:a16="http://schemas.microsoft.com/office/drawing/2014/main" id="{A1582522-E394-6ED0-D5E4-38A365E76986}"/>
              </a:ext>
            </a:extLst>
          </p:cNvPr>
          <p:cNvSpPr txBox="1"/>
          <p:nvPr/>
        </p:nvSpPr>
        <p:spPr>
          <a:xfrm>
            <a:off x="4156788" y="5067300"/>
            <a:ext cx="339012" cy="461665"/>
          </a:xfrm>
          <a:prstGeom prst="rect">
            <a:avLst/>
          </a:prstGeom>
          <a:noFill/>
        </p:spPr>
        <p:txBody>
          <a:bodyPr wrap="square" rtlCol="0">
            <a:spAutoFit/>
          </a:bodyPr>
          <a:lstStyle/>
          <a:p>
            <a:r>
              <a:rPr lang="fr-FR" sz="2400" b="1" dirty="0">
                <a:solidFill>
                  <a:srgbClr val="FF0000"/>
                </a:solidFill>
              </a:rPr>
              <a:t>1</a:t>
            </a:r>
          </a:p>
        </p:txBody>
      </p:sp>
      <p:sp>
        <p:nvSpPr>
          <p:cNvPr id="25" name="Signe Plus 24">
            <a:extLst>
              <a:ext uri="{FF2B5EF4-FFF2-40B4-BE49-F238E27FC236}">
                <a16:creationId xmlns:a16="http://schemas.microsoft.com/office/drawing/2014/main" id="{DD63EDDE-0264-B75B-BCF1-707B64C29DE2}"/>
              </a:ext>
            </a:extLst>
          </p:cNvPr>
          <p:cNvSpPr/>
          <p:nvPr/>
        </p:nvSpPr>
        <p:spPr>
          <a:xfrm>
            <a:off x="1746078" y="6199936"/>
            <a:ext cx="616121" cy="630327"/>
          </a:xfrm>
          <a:prstGeom prst="mathPlus">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595405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7DE50-47CC-A206-74F0-DC407F08123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91B304A-585A-30AA-9CCC-04E7D4668A27}"/>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C3D732D1-EF04-6C11-BE13-353FBE5F90EC}"/>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58228410-3C45-8873-21DB-0D04D6F6610A}"/>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8A342F2-DD4B-9C0D-9413-2607FA88D662}"/>
              </a:ext>
            </a:extLst>
          </p:cNvPr>
          <p:cNvSpPr txBox="1"/>
          <p:nvPr/>
        </p:nvSpPr>
        <p:spPr>
          <a:xfrm>
            <a:off x="1905000" y="863026"/>
            <a:ext cx="10534617" cy="888705"/>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لاحظوا جيدا، </a:t>
            </a:r>
            <a:r>
              <a:rPr lang="ar-MA" sz="3200" dirty="0">
                <a:solidFill>
                  <a:prstClr val="white">
                    <a:lumMod val="65000"/>
                  </a:prstClr>
                </a:solidFill>
                <a:latin typeface="Microsoft Uighur" panose="02000000000000000000" pitchFamily="2" charset="-78"/>
                <a:cs typeface="Microsoft Uighur" panose="02000000000000000000" pitchFamily="2" charset="-78"/>
              </a:rPr>
              <a:t>أضع العملية بشكل صحيح بحيث تكون كل منزلة تحت مثيلتها</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E4125869-76D6-1423-D111-514FC7E8C5C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B57241CD-30DB-FAE4-1880-67447F1F021E}"/>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5" name="Signe Plus 24">
            <a:extLst>
              <a:ext uri="{FF2B5EF4-FFF2-40B4-BE49-F238E27FC236}">
                <a16:creationId xmlns:a16="http://schemas.microsoft.com/office/drawing/2014/main" id="{18C4A213-B1E2-4B37-FE51-D959FF443184}"/>
              </a:ext>
            </a:extLst>
          </p:cNvPr>
          <p:cNvSpPr/>
          <p:nvPr/>
        </p:nvSpPr>
        <p:spPr>
          <a:xfrm>
            <a:off x="4014167" y="4398371"/>
            <a:ext cx="616121" cy="630327"/>
          </a:xfrm>
          <a:prstGeom prst="mathPlus">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B12B4ED3-5EFC-4FF8-D8E6-973CDEDC65A8}"/>
              </a:ext>
            </a:extLst>
          </p:cNvPr>
          <p:cNvSpPr txBox="1"/>
          <p:nvPr/>
        </p:nvSpPr>
        <p:spPr>
          <a:xfrm>
            <a:off x="6149696" y="3390096"/>
            <a:ext cx="1011772" cy="1323439"/>
          </a:xfrm>
          <a:prstGeom prst="rect">
            <a:avLst/>
          </a:prstGeom>
          <a:noFill/>
        </p:spPr>
        <p:txBody>
          <a:bodyPr wrap="square" rtlCol="0">
            <a:spAutoFit/>
          </a:bodyPr>
          <a:lstStyle/>
          <a:p>
            <a:r>
              <a:rPr lang="ar-MA" sz="8000" b="1" dirty="0"/>
              <a:t>4</a:t>
            </a:r>
            <a:endParaRPr lang="fr-FR" sz="8000" b="1" dirty="0"/>
          </a:p>
        </p:txBody>
      </p:sp>
      <p:sp>
        <p:nvSpPr>
          <p:cNvPr id="6" name="ZoneTexte 5">
            <a:extLst>
              <a:ext uri="{FF2B5EF4-FFF2-40B4-BE49-F238E27FC236}">
                <a16:creationId xmlns:a16="http://schemas.microsoft.com/office/drawing/2014/main" id="{6954954E-BB74-6380-84CE-C6DB61931051}"/>
              </a:ext>
            </a:extLst>
          </p:cNvPr>
          <p:cNvSpPr txBox="1"/>
          <p:nvPr/>
        </p:nvSpPr>
        <p:spPr>
          <a:xfrm>
            <a:off x="6151028" y="4551356"/>
            <a:ext cx="1011772" cy="1323439"/>
          </a:xfrm>
          <a:prstGeom prst="rect">
            <a:avLst/>
          </a:prstGeom>
          <a:noFill/>
        </p:spPr>
        <p:txBody>
          <a:bodyPr wrap="square" rtlCol="0">
            <a:spAutoFit/>
          </a:bodyPr>
          <a:lstStyle/>
          <a:p>
            <a:r>
              <a:rPr lang="ar-MA" sz="8000" b="1" dirty="0"/>
              <a:t>3</a:t>
            </a:r>
            <a:endParaRPr lang="fr-FR" sz="8000" b="1" dirty="0"/>
          </a:p>
        </p:txBody>
      </p:sp>
      <p:sp>
        <p:nvSpPr>
          <p:cNvPr id="7" name="ZoneTexte 6">
            <a:extLst>
              <a:ext uri="{FF2B5EF4-FFF2-40B4-BE49-F238E27FC236}">
                <a16:creationId xmlns:a16="http://schemas.microsoft.com/office/drawing/2014/main" id="{B5D7AFED-0C04-BF1C-3F13-192B2FE5B465}"/>
              </a:ext>
            </a:extLst>
          </p:cNvPr>
          <p:cNvSpPr txBox="1"/>
          <p:nvPr/>
        </p:nvSpPr>
        <p:spPr>
          <a:xfrm>
            <a:off x="5221550" y="6100575"/>
            <a:ext cx="1011772" cy="1323439"/>
          </a:xfrm>
          <a:prstGeom prst="rect">
            <a:avLst/>
          </a:prstGeom>
          <a:noFill/>
        </p:spPr>
        <p:txBody>
          <a:bodyPr wrap="square" rtlCol="0">
            <a:spAutoFit/>
          </a:bodyPr>
          <a:lstStyle/>
          <a:p>
            <a:r>
              <a:rPr lang="ar-MA" sz="8000" b="1" dirty="0">
                <a:solidFill>
                  <a:srgbClr val="C00000"/>
                </a:solidFill>
              </a:rPr>
              <a:t>3</a:t>
            </a:r>
            <a:endParaRPr lang="fr-FR" sz="8000" b="1" dirty="0">
              <a:solidFill>
                <a:srgbClr val="C00000"/>
              </a:solidFill>
            </a:endParaRPr>
          </a:p>
        </p:txBody>
      </p:sp>
      <p:sp>
        <p:nvSpPr>
          <p:cNvPr id="9" name="ZoneTexte 8">
            <a:extLst>
              <a:ext uri="{FF2B5EF4-FFF2-40B4-BE49-F238E27FC236}">
                <a16:creationId xmlns:a16="http://schemas.microsoft.com/office/drawing/2014/main" id="{89216C28-FE6F-4ADF-FB0A-767859D552A8}"/>
              </a:ext>
            </a:extLst>
          </p:cNvPr>
          <p:cNvSpPr txBox="1"/>
          <p:nvPr/>
        </p:nvSpPr>
        <p:spPr>
          <a:xfrm>
            <a:off x="5236628" y="3390096"/>
            <a:ext cx="1011772" cy="1323439"/>
          </a:xfrm>
          <a:prstGeom prst="rect">
            <a:avLst/>
          </a:prstGeom>
          <a:noFill/>
        </p:spPr>
        <p:txBody>
          <a:bodyPr wrap="square" rtlCol="0">
            <a:spAutoFit/>
          </a:bodyPr>
          <a:lstStyle/>
          <a:p>
            <a:r>
              <a:rPr lang="ar-MA" sz="8000" b="1" dirty="0"/>
              <a:t>2</a:t>
            </a:r>
            <a:endParaRPr lang="fr-FR" sz="8000" b="1" dirty="0"/>
          </a:p>
        </p:txBody>
      </p:sp>
      <p:sp>
        <p:nvSpPr>
          <p:cNvPr id="11" name="ZoneTexte 10">
            <a:extLst>
              <a:ext uri="{FF2B5EF4-FFF2-40B4-BE49-F238E27FC236}">
                <a16:creationId xmlns:a16="http://schemas.microsoft.com/office/drawing/2014/main" id="{B310FEE2-7FAE-D14D-4292-B4882D0727B5}"/>
              </a:ext>
            </a:extLst>
          </p:cNvPr>
          <p:cNvSpPr txBox="1"/>
          <p:nvPr/>
        </p:nvSpPr>
        <p:spPr>
          <a:xfrm>
            <a:off x="6066809" y="6081979"/>
            <a:ext cx="1011772" cy="1323439"/>
          </a:xfrm>
          <a:prstGeom prst="rect">
            <a:avLst/>
          </a:prstGeom>
          <a:noFill/>
          <a:ln>
            <a:solidFill>
              <a:schemeClr val="bg1"/>
            </a:solidFill>
          </a:ln>
        </p:spPr>
        <p:txBody>
          <a:bodyPr wrap="square" rtlCol="0">
            <a:spAutoFit/>
          </a:bodyPr>
          <a:lstStyle/>
          <a:p>
            <a:r>
              <a:rPr lang="ar-MA" sz="8000" b="1" dirty="0">
                <a:solidFill>
                  <a:srgbClr val="C00000"/>
                </a:solidFill>
              </a:rPr>
              <a:t>8</a:t>
            </a:r>
            <a:endParaRPr lang="fr-FR" sz="8000" b="1" dirty="0">
              <a:solidFill>
                <a:srgbClr val="C00000"/>
              </a:solidFill>
            </a:endParaRPr>
          </a:p>
        </p:txBody>
      </p:sp>
      <p:cxnSp>
        <p:nvCxnSpPr>
          <p:cNvPr id="12" name="Connecteur droit 11">
            <a:extLst>
              <a:ext uri="{FF2B5EF4-FFF2-40B4-BE49-F238E27FC236}">
                <a16:creationId xmlns:a16="http://schemas.microsoft.com/office/drawing/2014/main" id="{A41A5947-454A-C576-A767-82A15F477003}"/>
              </a:ext>
            </a:extLst>
          </p:cNvPr>
          <p:cNvCxnSpPr>
            <a:cxnSpLocks/>
          </p:cNvCxnSpPr>
          <p:nvPr/>
        </p:nvCxnSpPr>
        <p:spPr>
          <a:xfrm flipH="1">
            <a:off x="4343400" y="5905500"/>
            <a:ext cx="4191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ZoneTexte 13">
            <a:extLst>
              <a:ext uri="{FF2B5EF4-FFF2-40B4-BE49-F238E27FC236}">
                <a16:creationId xmlns:a16="http://schemas.microsoft.com/office/drawing/2014/main" id="{CE3E704A-AD54-EE12-C367-43418A687B55}"/>
              </a:ext>
            </a:extLst>
          </p:cNvPr>
          <p:cNvSpPr txBox="1"/>
          <p:nvPr/>
        </p:nvSpPr>
        <p:spPr>
          <a:xfrm>
            <a:off x="5236628" y="4548389"/>
            <a:ext cx="1011772" cy="1323439"/>
          </a:xfrm>
          <a:prstGeom prst="rect">
            <a:avLst/>
          </a:prstGeom>
          <a:noFill/>
        </p:spPr>
        <p:txBody>
          <a:bodyPr wrap="square" rtlCol="0">
            <a:spAutoFit/>
          </a:bodyPr>
          <a:lstStyle/>
          <a:p>
            <a:r>
              <a:rPr lang="ar-MA" sz="8000" b="1" dirty="0"/>
              <a:t>1</a:t>
            </a:r>
            <a:endParaRPr lang="fr-FR" sz="8000" b="1" dirty="0"/>
          </a:p>
        </p:txBody>
      </p:sp>
      <p:sp>
        <p:nvSpPr>
          <p:cNvPr id="18" name="ZoneTexte 17">
            <a:extLst>
              <a:ext uri="{FF2B5EF4-FFF2-40B4-BE49-F238E27FC236}">
                <a16:creationId xmlns:a16="http://schemas.microsoft.com/office/drawing/2014/main" id="{0727C391-A16D-9624-B14A-7BD86D4062B6}"/>
              </a:ext>
            </a:extLst>
          </p:cNvPr>
          <p:cNvSpPr txBox="1"/>
          <p:nvPr/>
        </p:nvSpPr>
        <p:spPr>
          <a:xfrm>
            <a:off x="6778563" y="3184869"/>
            <a:ext cx="600036" cy="646331"/>
          </a:xfrm>
          <a:prstGeom prst="rect">
            <a:avLst/>
          </a:prstGeom>
          <a:noFill/>
        </p:spPr>
        <p:txBody>
          <a:bodyPr wrap="square" rtlCol="0">
            <a:spAutoFit/>
          </a:bodyPr>
          <a:lstStyle/>
          <a:p>
            <a:r>
              <a:rPr lang="ar-MA" sz="3600" b="1" dirty="0">
                <a:solidFill>
                  <a:srgbClr val="00B050"/>
                </a:solidFill>
              </a:rPr>
              <a:t>1</a:t>
            </a:r>
            <a:endParaRPr lang="fr-FR" sz="2400" b="1" dirty="0">
              <a:solidFill>
                <a:srgbClr val="00B050"/>
              </a:solidFill>
            </a:endParaRPr>
          </a:p>
        </p:txBody>
      </p:sp>
      <p:sp>
        <p:nvSpPr>
          <p:cNvPr id="20" name="ZoneTexte 19">
            <a:extLst>
              <a:ext uri="{FF2B5EF4-FFF2-40B4-BE49-F238E27FC236}">
                <a16:creationId xmlns:a16="http://schemas.microsoft.com/office/drawing/2014/main" id="{C0FC33B2-ED2A-F9B3-6C38-F6C9003FB7C3}"/>
              </a:ext>
            </a:extLst>
          </p:cNvPr>
          <p:cNvSpPr txBox="1"/>
          <p:nvPr/>
        </p:nvSpPr>
        <p:spPr>
          <a:xfrm>
            <a:off x="7700202" y="3400960"/>
            <a:ext cx="1011772" cy="1323439"/>
          </a:xfrm>
          <a:prstGeom prst="rect">
            <a:avLst/>
          </a:prstGeom>
          <a:noFill/>
        </p:spPr>
        <p:txBody>
          <a:bodyPr wrap="square" rtlCol="0">
            <a:spAutoFit/>
          </a:bodyPr>
          <a:lstStyle/>
          <a:p>
            <a:r>
              <a:rPr lang="ar-MA" sz="8000" b="1" dirty="0"/>
              <a:t>6</a:t>
            </a:r>
            <a:endParaRPr lang="fr-FR" sz="8000" b="1" dirty="0"/>
          </a:p>
        </p:txBody>
      </p:sp>
      <p:sp>
        <p:nvSpPr>
          <p:cNvPr id="26" name="ZoneTexte 25">
            <a:extLst>
              <a:ext uri="{FF2B5EF4-FFF2-40B4-BE49-F238E27FC236}">
                <a16:creationId xmlns:a16="http://schemas.microsoft.com/office/drawing/2014/main" id="{9E6B1B2B-2261-EC05-340E-15836190AC62}"/>
              </a:ext>
            </a:extLst>
          </p:cNvPr>
          <p:cNvSpPr txBox="1"/>
          <p:nvPr/>
        </p:nvSpPr>
        <p:spPr>
          <a:xfrm>
            <a:off x="6913028" y="3400960"/>
            <a:ext cx="1011772" cy="1323439"/>
          </a:xfrm>
          <a:prstGeom prst="rect">
            <a:avLst/>
          </a:prstGeom>
          <a:noFill/>
        </p:spPr>
        <p:txBody>
          <a:bodyPr wrap="square" rtlCol="0">
            <a:spAutoFit/>
          </a:bodyPr>
          <a:lstStyle/>
          <a:p>
            <a:r>
              <a:rPr lang="ar-MA" sz="8000" b="1" dirty="0"/>
              <a:t>5</a:t>
            </a:r>
            <a:endParaRPr lang="fr-FR" sz="8000" b="1" dirty="0"/>
          </a:p>
        </p:txBody>
      </p:sp>
      <p:sp>
        <p:nvSpPr>
          <p:cNvPr id="28" name="ZoneTexte 27">
            <a:extLst>
              <a:ext uri="{FF2B5EF4-FFF2-40B4-BE49-F238E27FC236}">
                <a16:creationId xmlns:a16="http://schemas.microsoft.com/office/drawing/2014/main" id="{8563619A-C4F8-2750-EB26-27AEF94F2FCE}"/>
              </a:ext>
            </a:extLst>
          </p:cNvPr>
          <p:cNvSpPr txBox="1"/>
          <p:nvPr/>
        </p:nvSpPr>
        <p:spPr>
          <a:xfrm>
            <a:off x="7700202" y="4540492"/>
            <a:ext cx="1011772" cy="1323439"/>
          </a:xfrm>
          <a:prstGeom prst="rect">
            <a:avLst/>
          </a:prstGeom>
          <a:noFill/>
        </p:spPr>
        <p:txBody>
          <a:bodyPr wrap="square" rtlCol="0">
            <a:spAutoFit/>
          </a:bodyPr>
          <a:lstStyle/>
          <a:p>
            <a:r>
              <a:rPr lang="ar-MA" sz="8000" b="1" dirty="0"/>
              <a:t>8</a:t>
            </a:r>
            <a:endParaRPr lang="fr-FR" sz="8000" b="1" dirty="0"/>
          </a:p>
        </p:txBody>
      </p:sp>
      <p:sp>
        <p:nvSpPr>
          <p:cNvPr id="29" name="ZoneTexte 28">
            <a:extLst>
              <a:ext uri="{FF2B5EF4-FFF2-40B4-BE49-F238E27FC236}">
                <a16:creationId xmlns:a16="http://schemas.microsoft.com/office/drawing/2014/main" id="{50E6F5C5-E68D-05F8-3E0E-2DCD0527903B}"/>
              </a:ext>
            </a:extLst>
          </p:cNvPr>
          <p:cNvSpPr txBox="1"/>
          <p:nvPr/>
        </p:nvSpPr>
        <p:spPr>
          <a:xfrm>
            <a:off x="6787134" y="4540492"/>
            <a:ext cx="1011772" cy="1323439"/>
          </a:xfrm>
          <a:prstGeom prst="rect">
            <a:avLst/>
          </a:prstGeom>
          <a:noFill/>
        </p:spPr>
        <p:txBody>
          <a:bodyPr wrap="square" rtlCol="0">
            <a:spAutoFit/>
          </a:bodyPr>
          <a:lstStyle/>
          <a:p>
            <a:r>
              <a:rPr lang="ar-MA" sz="8000" b="1" dirty="0"/>
              <a:t>7</a:t>
            </a:r>
            <a:endParaRPr lang="fr-FR" sz="8000" b="1" dirty="0"/>
          </a:p>
        </p:txBody>
      </p:sp>
      <p:sp>
        <p:nvSpPr>
          <p:cNvPr id="30" name="ZoneTexte 29">
            <a:extLst>
              <a:ext uri="{FF2B5EF4-FFF2-40B4-BE49-F238E27FC236}">
                <a16:creationId xmlns:a16="http://schemas.microsoft.com/office/drawing/2014/main" id="{86D60D80-4140-AA39-7F82-5FAA3C317553}"/>
              </a:ext>
            </a:extLst>
          </p:cNvPr>
          <p:cNvSpPr txBox="1"/>
          <p:nvPr/>
        </p:nvSpPr>
        <p:spPr>
          <a:xfrm>
            <a:off x="7747553" y="6100575"/>
            <a:ext cx="1011772" cy="1323439"/>
          </a:xfrm>
          <a:prstGeom prst="rect">
            <a:avLst/>
          </a:prstGeom>
          <a:noFill/>
        </p:spPr>
        <p:txBody>
          <a:bodyPr wrap="square" rtlCol="0">
            <a:spAutoFit/>
          </a:bodyPr>
          <a:lstStyle/>
          <a:p>
            <a:r>
              <a:rPr lang="ar-MA" sz="8000" b="1" dirty="0">
                <a:solidFill>
                  <a:srgbClr val="C00000"/>
                </a:solidFill>
              </a:rPr>
              <a:t>4</a:t>
            </a:r>
            <a:endParaRPr lang="fr-FR" sz="8000" b="1" dirty="0">
              <a:solidFill>
                <a:srgbClr val="C00000"/>
              </a:solidFill>
            </a:endParaRPr>
          </a:p>
        </p:txBody>
      </p:sp>
      <p:sp>
        <p:nvSpPr>
          <p:cNvPr id="31" name="ZoneTexte 30">
            <a:extLst>
              <a:ext uri="{FF2B5EF4-FFF2-40B4-BE49-F238E27FC236}">
                <a16:creationId xmlns:a16="http://schemas.microsoft.com/office/drawing/2014/main" id="{6A29C99E-8C57-298E-F468-D7723BB40C29}"/>
              </a:ext>
            </a:extLst>
          </p:cNvPr>
          <p:cNvSpPr txBox="1"/>
          <p:nvPr/>
        </p:nvSpPr>
        <p:spPr>
          <a:xfrm>
            <a:off x="6834485" y="6100575"/>
            <a:ext cx="1011772" cy="1323439"/>
          </a:xfrm>
          <a:prstGeom prst="rect">
            <a:avLst/>
          </a:prstGeom>
          <a:noFill/>
        </p:spPr>
        <p:txBody>
          <a:bodyPr wrap="square" rtlCol="0">
            <a:spAutoFit/>
          </a:bodyPr>
          <a:lstStyle/>
          <a:p>
            <a:r>
              <a:rPr lang="ar-MA" sz="8000" b="1" dirty="0">
                <a:solidFill>
                  <a:srgbClr val="C00000"/>
                </a:solidFill>
              </a:rPr>
              <a:t>3</a:t>
            </a:r>
            <a:endParaRPr lang="fr-FR" sz="8000" b="1" dirty="0">
              <a:solidFill>
                <a:srgbClr val="C00000"/>
              </a:solidFill>
            </a:endParaRPr>
          </a:p>
        </p:txBody>
      </p:sp>
      <p:sp>
        <p:nvSpPr>
          <p:cNvPr id="32" name="ZoneTexte 31">
            <a:extLst>
              <a:ext uri="{FF2B5EF4-FFF2-40B4-BE49-F238E27FC236}">
                <a16:creationId xmlns:a16="http://schemas.microsoft.com/office/drawing/2014/main" id="{EAC4EA6F-C49E-7E43-2761-4EB862867A0C}"/>
              </a:ext>
            </a:extLst>
          </p:cNvPr>
          <p:cNvSpPr txBox="1"/>
          <p:nvPr/>
        </p:nvSpPr>
        <p:spPr>
          <a:xfrm>
            <a:off x="6743522" y="3779103"/>
            <a:ext cx="339012" cy="830997"/>
          </a:xfrm>
          <a:prstGeom prst="rect">
            <a:avLst/>
          </a:prstGeom>
          <a:noFill/>
        </p:spPr>
        <p:txBody>
          <a:bodyPr wrap="square" rtlCol="0">
            <a:spAutoFit/>
          </a:bodyPr>
          <a:lstStyle/>
          <a:p>
            <a:r>
              <a:rPr lang="fr-FR" sz="4800" b="1" dirty="0">
                <a:solidFill>
                  <a:srgbClr val="FF0000"/>
                </a:solidFill>
              </a:rPr>
              <a:t>,</a:t>
            </a:r>
            <a:endParaRPr lang="fr-FR" sz="2400" b="1" dirty="0">
              <a:solidFill>
                <a:srgbClr val="FF0000"/>
              </a:solidFill>
            </a:endParaRPr>
          </a:p>
        </p:txBody>
      </p:sp>
      <p:sp>
        <p:nvSpPr>
          <p:cNvPr id="33" name="ZoneTexte 32">
            <a:extLst>
              <a:ext uri="{FF2B5EF4-FFF2-40B4-BE49-F238E27FC236}">
                <a16:creationId xmlns:a16="http://schemas.microsoft.com/office/drawing/2014/main" id="{462153E6-63A2-4B90-85AD-10CDC23522CF}"/>
              </a:ext>
            </a:extLst>
          </p:cNvPr>
          <p:cNvSpPr txBox="1"/>
          <p:nvPr/>
        </p:nvSpPr>
        <p:spPr>
          <a:xfrm>
            <a:off x="6705600" y="4922103"/>
            <a:ext cx="339012" cy="830997"/>
          </a:xfrm>
          <a:prstGeom prst="rect">
            <a:avLst/>
          </a:prstGeom>
          <a:noFill/>
        </p:spPr>
        <p:txBody>
          <a:bodyPr wrap="square" rtlCol="0">
            <a:spAutoFit/>
          </a:bodyPr>
          <a:lstStyle/>
          <a:p>
            <a:r>
              <a:rPr lang="fr-FR" sz="4800" b="1" dirty="0">
                <a:solidFill>
                  <a:srgbClr val="FF0000"/>
                </a:solidFill>
              </a:rPr>
              <a:t>,</a:t>
            </a:r>
            <a:endParaRPr lang="fr-FR" sz="2400" b="1" dirty="0">
              <a:solidFill>
                <a:srgbClr val="FF0000"/>
              </a:solidFill>
            </a:endParaRPr>
          </a:p>
        </p:txBody>
      </p:sp>
      <p:sp>
        <p:nvSpPr>
          <p:cNvPr id="34" name="ZoneTexte 33">
            <a:extLst>
              <a:ext uri="{FF2B5EF4-FFF2-40B4-BE49-F238E27FC236}">
                <a16:creationId xmlns:a16="http://schemas.microsoft.com/office/drawing/2014/main" id="{7F0C5B3F-073F-A12C-E0E0-A673D08EF127}"/>
              </a:ext>
            </a:extLst>
          </p:cNvPr>
          <p:cNvSpPr txBox="1"/>
          <p:nvPr/>
        </p:nvSpPr>
        <p:spPr>
          <a:xfrm>
            <a:off x="6629400" y="6438900"/>
            <a:ext cx="339012" cy="830997"/>
          </a:xfrm>
          <a:prstGeom prst="rect">
            <a:avLst/>
          </a:prstGeom>
          <a:noFill/>
        </p:spPr>
        <p:txBody>
          <a:bodyPr wrap="square" rtlCol="0">
            <a:spAutoFit/>
          </a:bodyPr>
          <a:lstStyle/>
          <a:p>
            <a:r>
              <a:rPr lang="fr-FR" sz="4800" b="1" dirty="0">
                <a:solidFill>
                  <a:srgbClr val="FF0000"/>
                </a:solidFill>
              </a:rPr>
              <a:t>,</a:t>
            </a:r>
            <a:endParaRPr lang="fr-FR" sz="2400" b="1" dirty="0">
              <a:solidFill>
                <a:srgbClr val="FF0000"/>
              </a:solidFill>
            </a:endParaRPr>
          </a:p>
        </p:txBody>
      </p:sp>
      <p:sp>
        <p:nvSpPr>
          <p:cNvPr id="35" name="ZoneTexte 34">
            <a:extLst>
              <a:ext uri="{FF2B5EF4-FFF2-40B4-BE49-F238E27FC236}">
                <a16:creationId xmlns:a16="http://schemas.microsoft.com/office/drawing/2014/main" id="{8154AFAC-9149-47B1-DFFB-A6BD038E1F61}"/>
              </a:ext>
            </a:extLst>
          </p:cNvPr>
          <p:cNvSpPr txBox="1"/>
          <p:nvPr/>
        </p:nvSpPr>
        <p:spPr>
          <a:xfrm>
            <a:off x="6017726" y="3195022"/>
            <a:ext cx="600036" cy="646331"/>
          </a:xfrm>
          <a:prstGeom prst="rect">
            <a:avLst/>
          </a:prstGeom>
          <a:noFill/>
        </p:spPr>
        <p:txBody>
          <a:bodyPr wrap="square" rtlCol="0">
            <a:spAutoFit/>
          </a:bodyPr>
          <a:lstStyle/>
          <a:p>
            <a:r>
              <a:rPr lang="ar-MA" sz="3600" b="1" dirty="0">
                <a:solidFill>
                  <a:srgbClr val="00B050"/>
                </a:solidFill>
              </a:rPr>
              <a:t>1</a:t>
            </a:r>
            <a:endParaRPr lang="fr-FR" sz="2400" b="1" dirty="0">
              <a:solidFill>
                <a:srgbClr val="00B050"/>
              </a:solidFill>
            </a:endParaRPr>
          </a:p>
        </p:txBody>
      </p:sp>
    </p:spTree>
    <p:extLst>
      <p:ext uri="{BB962C8B-B14F-4D97-AF65-F5344CB8AC3E}">
        <p14:creationId xmlns:p14="http://schemas.microsoft.com/office/powerpoint/2010/main" val="28525702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D7A05-FAB4-FCA8-D58D-7C5B1911105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B0DFDD5-E3E8-E042-A42A-A85A43F624E4}"/>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DA84E2A1-5C05-2C80-717D-5C810A2EA0AE}"/>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BC02B98-0141-3214-CEE4-74F472E066A5}"/>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3" name="Freeform 8">
            <a:extLst>
              <a:ext uri="{FF2B5EF4-FFF2-40B4-BE49-F238E27FC236}">
                <a16:creationId xmlns:a16="http://schemas.microsoft.com/office/drawing/2014/main" id="{B1E2565F-C91F-DA60-FA11-7F93F1C736FA}"/>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599B1B59-5304-5C9D-26F4-07900C79797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ZoneTexte 12">
            <a:extLst>
              <a:ext uri="{FF2B5EF4-FFF2-40B4-BE49-F238E27FC236}">
                <a16:creationId xmlns:a16="http://schemas.microsoft.com/office/drawing/2014/main" id="{E2A1B8B6-8BC3-9F9B-30A0-E4C426161DD4}"/>
              </a:ext>
            </a:extLst>
          </p:cNvPr>
          <p:cNvSpPr txBox="1"/>
          <p:nvPr/>
        </p:nvSpPr>
        <p:spPr>
          <a:xfrm>
            <a:off x="1905000" y="863026"/>
            <a:ext cx="10534617"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lang="ar-MA" sz="3200" dirty="0">
                <a:solidFill>
                  <a:prstClr val="white">
                    <a:lumMod val="65000"/>
                  </a:prstClr>
                </a:solidFill>
                <a:latin typeface="Microsoft Uighur" panose="02000000000000000000" pitchFamily="2" charset="-78"/>
                <a:cs typeface="Microsoft Uighur" panose="02000000000000000000" pitchFamily="2" charset="-78"/>
              </a:rPr>
              <a:t>الآن دوركم، ضعوا وأنجزوا العملية التالية</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4" name="Image 3" descr="Une image contenant capture d’écran, Rectangle, cadre photo, art&#10;&#10;Le contenu généré par l’IA peut être incorrect.">
            <a:extLst>
              <a:ext uri="{FF2B5EF4-FFF2-40B4-BE49-F238E27FC236}">
                <a16:creationId xmlns:a16="http://schemas.microsoft.com/office/drawing/2014/main" id="{A7C9674D-E6A7-DC98-E424-8494A861D815}"/>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2514600" y="3916627"/>
            <a:ext cx="8624738" cy="4528499"/>
          </a:xfrm>
          <a:prstGeom prst="rect">
            <a:avLst/>
          </a:prstGeom>
        </p:spPr>
      </p:pic>
      <p:sp>
        <p:nvSpPr>
          <p:cNvPr id="16" name="ZoneTexte 15">
            <a:extLst>
              <a:ext uri="{FF2B5EF4-FFF2-40B4-BE49-F238E27FC236}">
                <a16:creationId xmlns:a16="http://schemas.microsoft.com/office/drawing/2014/main" id="{C141C597-8AC7-6F8E-7645-FB593016227A}"/>
              </a:ext>
            </a:extLst>
          </p:cNvPr>
          <p:cNvSpPr txBox="1"/>
          <p:nvPr/>
        </p:nvSpPr>
        <p:spPr>
          <a:xfrm>
            <a:off x="3543299" y="5249852"/>
            <a:ext cx="6629400" cy="1862048"/>
          </a:xfrm>
          <a:prstGeom prst="rect">
            <a:avLst/>
          </a:prstGeom>
          <a:noFill/>
        </p:spPr>
        <p:txBody>
          <a:bodyPr wrap="square" rtlCol="0">
            <a:spAutoFit/>
          </a:bodyPr>
          <a:lstStyle/>
          <a:p>
            <a:r>
              <a:rPr lang="fr-FR" sz="11500" dirty="0">
                <a:solidFill>
                  <a:schemeClr val="bg1"/>
                </a:solidFill>
                <a:latin typeface="Microsoft Uighur" panose="02000000000000000000" pitchFamily="2" charset="-78"/>
                <a:cs typeface="Microsoft Uighur" panose="02000000000000000000" pitchFamily="2" charset="-78"/>
              </a:rPr>
              <a:t>247,83 + 195,49</a:t>
            </a:r>
            <a:endParaRPr lang="fr-FR" sz="11500" dirty="0">
              <a:solidFill>
                <a:schemeClr val="bg1"/>
              </a:solidFill>
            </a:endParaRPr>
          </a:p>
        </p:txBody>
      </p:sp>
      <p:pic>
        <p:nvPicPr>
          <p:cNvPr id="21" name="Image 20" descr="Une image contenant Rectangle, capture d’écran, vert, carré&#10;&#10;Le contenu généré par l’IA peut être incorrect.">
            <a:extLst>
              <a:ext uri="{FF2B5EF4-FFF2-40B4-BE49-F238E27FC236}">
                <a16:creationId xmlns:a16="http://schemas.microsoft.com/office/drawing/2014/main" id="{2F3E6FBB-8513-0CED-06D7-B5EBE47BEF33}"/>
              </a:ext>
            </a:extLst>
          </p:cNvPr>
          <p:cNvPicPr>
            <a:picLocks noChangeAspect="1"/>
          </p:cNvPicPr>
          <p:nvPr/>
        </p:nvPicPr>
        <p:blipFill>
          <a:blip r:embed="rId5"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Tree>
    <p:extLst>
      <p:ext uri="{BB962C8B-B14F-4D97-AF65-F5344CB8AC3E}">
        <p14:creationId xmlns:p14="http://schemas.microsoft.com/office/powerpoint/2010/main" val="33184744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F3442-EDCE-428C-9B7A-602C0FCCFE1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E2814D9-0B4F-F815-6983-9DA758883291}"/>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479748BB-BF0C-EFB1-EC99-9EF4A0DA8060}"/>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0196F3B-D2C1-80B4-DF51-9DA808BE6649}"/>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E672EC93-D1A4-8F07-9D22-BD01CEECBDBE}"/>
              </a:ext>
            </a:extLst>
          </p:cNvPr>
          <p:cNvSpPr txBox="1"/>
          <p:nvPr/>
        </p:nvSpPr>
        <p:spPr>
          <a:xfrm>
            <a:off x="1905000" y="863026"/>
            <a:ext cx="10534617" cy="88870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BB1848A3-1789-E5BB-3BA1-1F341E7ED256}"/>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BE790CA6-8437-CB4B-6A3F-1D05F71F26F9}"/>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5" name="Signe Plus 24">
            <a:extLst>
              <a:ext uri="{FF2B5EF4-FFF2-40B4-BE49-F238E27FC236}">
                <a16:creationId xmlns:a16="http://schemas.microsoft.com/office/drawing/2014/main" id="{971D1D86-53BB-1FB3-29EE-D96B93C9ED0E}"/>
              </a:ext>
            </a:extLst>
          </p:cNvPr>
          <p:cNvSpPr/>
          <p:nvPr/>
        </p:nvSpPr>
        <p:spPr>
          <a:xfrm>
            <a:off x="3733800" y="4398371"/>
            <a:ext cx="616121" cy="630327"/>
          </a:xfrm>
          <a:prstGeom prst="mathPlus">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B8DD066A-E110-EC98-0983-B2F013515176}"/>
              </a:ext>
            </a:extLst>
          </p:cNvPr>
          <p:cNvSpPr txBox="1"/>
          <p:nvPr/>
        </p:nvSpPr>
        <p:spPr>
          <a:xfrm>
            <a:off x="6149696" y="3390096"/>
            <a:ext cx="1011772" cy="1323439"/>
          </a:xfrm>
          <a:prstGeom prst="rect">
            <a:avLst/>
          </a:prstGeom>
          <a:noFill/>
        </p:spPr>
        <p:txBody>
          <a:bodyPr wrap="square" rtlCol="0">
            <a:spAutoFit/>
          </a:bodyPr>
          <a:lstStyle/>
          <a:p>
            <a:r>
              <a:rPr lang="ar-MA" sz="8000" b="1" dirty="0"/>
              <a:t>7</a:t>
            </a:r>
            <a:endParaRPr lang="fr-FR" sz="8000" b="1" dirty="0"/>
          </a:p>
        </p:txBody>
      </p:sp>
      <p:sp>
        <p:nvSpPr>
          <p:cNvPr id="6" name="ZoneTexte 5">
            <a:extLst>
              <a:ext uri="{FF2B5EF4-FFF2-40B4-BE49-F238E27FC236}">
                <a16:creationId xmlns:a16="http://schemas.microsoft.com/office/drawing/2014/main" id="{96628E0E-5265-803F-28E9-7012EF56ADD1}"/>
              </a:ext>
            </a:extLst>
          </p:cNvPr>
          <p:cNvSpPr txBox="1"/>
          <p:nvPr/>
        </p:nvSpPr>
        <p:spPr>
          <a:xfrm>
            <a:off x="6151028" y="4551356"/>
            <a:ext cx="1011772" cy="1323439"/>
          </a:xfrm>
          <a:prstGeom prst="rect">
            <a:avLst/>
          </a:prstGeom>
          <a:noFill/>
        </p:spPr>
        <p:txBody>
          <a:bodyPr wrap="square" rtlCol="0">
            <a:spAutoFit/>
          </a:bodyPr>
          <a:lstStyle/>
          <a:p>
            <a:r>
              <a:rPr lang="ar-MA" sz="8000" b="1" dirty="0"/>
              <a:t>5</a:t>
            </a:r>
            <a:endParaRPr lang="fr-FR" sz="8000" b="1" dirty="0"/>
          </a:p>
        </p:txBody>
      </p:sp>
      <p:sp>
        <p:nvSpPr>
          <p:cNvPr id="7" name="ZoneTexte 6">
            <a:extLst>
              <a:ext uri="{FF2B5EF4-FFF2-40B4-BE49-F238E27FC236}">
                <a16:creationId xmlns:a16="http://schemas.microsoft.com/office/drawing/2014/main" id="{F2DB6F62-7ABB-5B33-6C8E-551644721646}"/>
              </a:ext>
            </a:extLst>
          </p:cNvPr>
          <p:cNvSpPr txBox="1"/>
          <p:nvPr/>
        </p:nvSpPr>
        <p:spPr>
          <a:xfrm>
            <a:off x="5221550" y="6100575"/>
            <a:ext cx="1011772" cy="1323439"/>
          </a:xfrm>
          <a:prstGeom prst="rect">
            <a:avLst/>
          </a:prstGeom>
          <a:noFill/>
        </p:spPr>
        <p:txBody>
          <a:bodyPr wrap="square" rtlCol="0">
            <a:spAutoFit/>
          </a:bodyPr>
          <a:lstStyle/>
          <a:p>
            <a:r>
              <a:rPr lang="ar-MA" sz="8000" b="1" dirty="0">
                <a:solidFill>
                  <a:srgbClr val="C00000"/>
                </a:solidFill>
              </a:rPr>
              <a:t>4</a:t>
            </a:r>
            <a:endParaRPr lang="fr-FR" sz="8000" b="1" dirty="0">
              <a:solidFill>
                <a:srgbClr val="C00000"/>
              </a:solidFill>
            </a:endParaRPr>
          </a:p>
        </p:txBody>
      </p:sp>
      <p:sp>
        <p:nvSpPr>
          <p:cNvPr id="9" name="ZoneTexte 8">
            <a:extLst>
              <a:ext uri="{FF2B5EF4-FFF2-40B4-BE49-F238E27FC236}">
                <a16:creationId xmlns:a16="http://schemas.microsoft.com/office/drawing/2014/main" id="{8AFD46AA-949B-1C61-75F0-1F7A47FECF66}"/>
              </a:ext>
            </a:extLst>
          </p:cNvPr>
          <p:cNvSpPr txBox="1"/>
          <p:nvPr/>
        </p:nvSpPr>
        <p:spPr>
          <a:xfrm>
            <a:off x="5236628" y="3390096"/>
            <a:ext cx="1011772" cy="1323439"/>
          </a:xfrm>
          <a:prstGeom prst="rect">
            <a:avLst/>
          </a:prstGeom>
          <a:noFill/>
        </p:spPr>
        <p:txBody>
          <a:bodyPr wrap="square" rtlCol="0">
            <a:spAutoFit/>
          </a:bodyPr>
          <a:lstStyle/>
          <a:p>
            <a:r>
              <a:rPr lang="ar-MA" sz="8000" b="1" dirty="0"/>
              <a:t>4</a:t>
            </a:r>
            <a:endParaRPr lang="fr-FR" sz="8000" b="1" dirty="0"/>
          </a:p>
        </p:txBody>
      </p:sp>
      <p:sp>
        <p:nvSpPr>
          <p:cNvPr id="11" name="ZoneTexte 10">
            <a:extLst>
              <a:ext uri="{FF2B5EF4-FFF2-40B4-BE49-F238E27FC236}">
                <a16:creationId xmlns:a16="http://schemas.microsoft.com/office/drawing/2014/main" id="{9CE07954-9EC4-8702-FD00-53AF7AFBD0A6}"/>
              </a:ext>
            </a:extLst>
          </p:cNvPr>
          <p:cNvSpPr txBox="1"/>
          <p:nvPr/>
        </p:nvSpPr>
        <p:spPr>
          <a:xfrm>
            <a:off x="6066809" y="6081979"/>
            <a:ext cx="1011772" cy="1323439"/>
          </a:xfrm>
          <a:prstGeom prst="rect">
            <a:avLst/>
          </a:prstGeom>
          <a:noFill/>
          <a:ln>
            <a:solidFill>
              <a:schemeClr val="bg1"/>
            </a:solidFill>
          </a:ln>
        </p:spPr>
        <p:txBody>
          <a:bodyPr wrap="square" rtlCol="0">
            <a:spAutoFit/>
          </a:bodyPr>
          <a:lstStyle/>
          <a:p>
            <a:r>
              <a:rPr lang="ar-MA" sz="8000" b="1" dirty="0">
                <a:solidFill>
                  <a:srgbClr val="C00000"/>
                </a:solidFill>
              </a:rPr>
              <a:t>3</a:t>
            </a:r>
            <a:endParaRPr lang="fr-FR" sz="8000" b="1" dirty="0">
              <a:solidFill>
                <a:srgbClr val="C00000"/>
              </a:solidFill>
            </a:endParaRPr>
          </a:p>
        </p:txBody>
      </p:sp>
      <p:cxnSp>
        <p:nvCxnSpPr>
          <p:cNvPr id="12" name="Connecteur droit 11">
            <a:extLst>
              <a:ext uri="{FF2B5EF4-FFF2-40B4-BE49-F238E27FC236}">
                <a16:creationId xmlns:a16="http://schemas.microsoft.com/office/drawing/2014/main" id="{31E1EFA8-B45B-7953-A76B-A86322E4C250}"/>
              </a:ext>
            </a:extLst>
          </p:cNvPr>
          <p:cNvCxnSpPr>
            <a:cxnSpLocks/>
          </p:cNvCxnSpPr>
          <p:nvPr/>
        </p:nvCxnSpPr>
        <p:spPr>
          <a:xfrm flipH="1">
            <a:off x="4343400" y="5905500"/>
            <a:ext cx="419100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ZoneTexte 13">
            <a:extLst>
              <a:ext uri="{FF2B5EF4-FFF2-40B4-BE49-F238E27FC236}">
                <a16:creationId xmlns:a16="http://schemas.microsoft.com/office/drawing/2014/main" id="{5260495E-1C5D-90D9-AD43-D7CB16CD183D}"/>
              </a:ext>
            </a:extLst>
          </p:cNvPr>
          <p:cNvSpPr txBox="1"/>
          <p:nvPr/>
        </p:nvSpPr>
        <p:spPr>
          <a:xfrm>
            <a:off x="5236628" y="4548389"/>
            <a:ext cx="1011772" cy="1323439"/>
          </a:xfrm>
          <a:prstGeom prst="rect">
            <a:avLst/>
          </a:prstGeom>
          <a:noFill/>
        </p:spPr>
        <p:txBody>
          <a:bodyPr wrap="square" rtlCol="0">
            <a:spAutoFit/>
          </a:bodyPr>
          <a:lstStyle/>
          <a:p>
            <a:r>
              <a:rPr lang="ar-MA" sz="8000" b="1" dirty="0"/>
              <a:t>9</a:t>
            </a:r>
            <a:endParaRPr lang="fr-FR" sz="8000" b="1" dirty="0"/>
          </a:p>
        </p:txBody>
      </p:sp>
      <p:sp>
        <p:nvSpPr>
          <p:cNvPr id="18" name="ZoneTexte 17">
            <a:extLst>
              <a:ext uri="{FF2B5EF4-FFF2-40B4-BE49-F238E27FC236}">
                <a16:creationId xmlns:a16="http://schemas.microsoft.com/office/drawing/2014/main" id="{BA170872-EF96-000A-D39E-21F6A42EE1A2}"/>
              </a:ext>
            </a:extLst>
          </p:cNvPr>
          <p:cNvSpPr txBox="1"/>
          <p:nvPr/>
        </p:nvSpPr>
        <p:spPr>
          <a:xfrm>
            <a:off x="6778563" y="3184869"/>
            <a:ext cx="600036" cy="646331"/>
          </a:xfrm>
          <a:prstGeom prst="rect">
            <a:avLst/>
          </a:prstGeom>
          <a:noFill/>
        </p:spPr>
        <p:txBody>
          <a:bodyPr wrap="square" rtlCol="0">
            <a:spAutoFit/>
          </a:bodyPr>
          <a:lstStyle/>
          <a:p>
            <a:r>
              <a:rPr lang="ar-MA" sz="3600" b="1" dirty="0">
                <a:solidFill>
                  <a:srgbClr val="00B050"/>
                </a:solidFill>
              </a:rPr>
              <a:t>1</a:t>
            </a:r>
            <a:endParaRPr lang="fr-FR" sz="2400" b="1" dirty="0">
              <a:solidFill>
                <a:srgbClr val="00B050"/>
              </a:solidFill>
            </a:endParaRPr>
          </a:p>
        </p:txBody>
      </p:sp>
      <p:sp>
        <p:nvSpPr>
          <p:cNvPr id="20" name="ZoneTexte 19">
            <a:extLst>
              <a:ext uri="{FF2B5EF4-FFF2-40B4-BE49-F238E27FC236}">
                <a16:creationId xmlns:a16="http://schemas.microsoft.com/office/drawing/2014/main" id="{79F49C8A-D556-71F2-8B37-9063DCFC1665}"/>
              </a:ext>
            </a:extLst>
          </p:cNvPr>
          <p:cNvSpPr txBox="1"/>
          <p:nvPr/>
        </p:nvSpPr>
        <p:spPr>
          <a:xfrm>
            <a:off x="7700202" y="3400960"/>
            <a:ext cx="1011772" cy="1323439"/>
          </a:xfrm>
          <a:prstGeom prst="rect">
            <a:avLst/>
          </a:prstGeom>
          <a:noFill/>
        </p:spPr>
        <p:txBody>
          <a:bodyPr wrap="square" rtlCol="0">
            <a:spAutoFit/>
          </a:bodyPr>
          <a:lstStyle/>
          <a:p>
            <a:r>
              <a:rPr lang="ar-MA" sz="8000" b="1" dirty="0"/>
              <a:t>3</a:t>
            </a:r>
            <a:endParaRPr lang="fr-FR" sz="8000" b="1" dirty="0"/>
          </a:p>
        </p:txBody>
      </p:sp>
      <p:sp>
        <p:nvSpPr>
          <p:cNvPr id="26" name="ZoneTexte 25">
            <a:extLst>
              <a:ext uri="{FF2B5EF4-FFF2-40B4-BE49-F238E27FC236}">
                <a16:creationId xmlns:a16="http://schemas.microsoft.com/office/drawing/2014/main" id="{CC1ABCE3-EF6A-82F4-AC60-C8CBD2D05A5A}"/>
              </a:ext>
            </a:extLst>
          </p:cNvPr>
          <p:cNvSpPr txBox="1"/>
          <p:nvPr/>
        </p:nvSpPr>
        <p:spPr>
          <a:xfrm>
            <a:off x="6913028" y="3400960"/>
            <a:ext cx="1011772" cy="1323439"/>
          </a:xfrm>
          <a:prstGeom prst="rect">
            <a:avLst/>
          </a:prstGeom>
          <a:noFill/>
        </p:spPr>
        <p:txBody>
          <a:bodyPr wrap="square" rtlCol="0">
            <a:spAutoFit/>
          </a:bodyPr>
          <a:lstStyle/>
          <a:p>
            <a:r>
              <a:rPr lang="ar-MA" sz="8000" b="1" dirty="0"/>
              <a:t>8</a:t>
            </a:r>
            <a:endParaRPr lang="fr-FR" sz="8000" b="1" dirty="0"/>
          </a:p>
        </p:txBody>
      </p:sp>
      <p:sp>
        <p:nvSpPr>
          <p:cNvPr id="28" name="ZoneTexte 27">
            <a:extLst>
              <a:ext uri="{FF2B5EF4-FFF2-40B4-BE49-F238E27FC236}">
                <a16:creationId xmlns:a16="http://schemas.microsoft.com/office/drawing/2014/main" id="{597A4934-47E5-4026-49C3-D23A10BE8218}"/>
              </a:ext>
            </a:extLst>
          </p:cNvPr>
          <p:cNvSpPr txBox="1"/>
          <p:nvPr/>
        </p:nvSpPr>
        <p:spPr>
          <a:xfrm>
            <a:off x="7700202" y="4540492"/>
            <a:ext cx="1011772" cy="1323439"/>
          </a:xfrm>
          <a:prstGeom prst="rect">
            <a:avLst/>
          </a:prstGeom>
          <a:noFill/>
        </p:spPr>
        <p:txBody>
          <a:bodyPr wrap="square" rtlCol="0">
            <a:spAutoFit/>
          </a:bodyPr>
          <a:lstStyle/>
          <a:p>
            <a:r>
              <a:rPr lang="ar-MA" sz="8000" b="1" dirty="0"/>
              <a:t>9</a:t>
            </a:r>
            <a:endParaRPr lang="fr-FR" sz="8000" b="1" dirty="0"/>
          </a:p>
        </p:txBody>
      </p:sp>
      <p:sp>
        <p:nvSpPr>
          <p:cNvPr id="29" name="ZoneTexte 28">
            <a:extLst>
              <a:ext uri="{FF2B5EF4-FFF2-40B4-BE49-F238E27FC236}">
                <a16:creationId xmlns:a16="http://schemas.microsoft.com/office/drawing/2014/main" id="{CF2DDF0E-9D4B-A5C4-D033-A637A7E3C16D}"/>
              </a:ext>
            </a:extLst>
          </p:cNvPr>
          <p:cNvSpPr txBox="1"/>
          <p:nvPr/>
        </p:nvSpPr>
        <p:spPr>
          <a:xfrm>
            <a:off x="6913028" y="4540492"/>
            <a:ext cx="1011772" cy="1323439"/>
          </a:xfrm>
          <a:prstGeom prst="rect">
            <a:avLst/>
          </a:prstGeom>
          <a:noFill/>
        </p:spPr>
        <p:txBody>
          <a:bodyPr wrap="square" rtlCol="0">
            <a:spAutoFit/>
          </a:bodyPr>
          <a:lstStyle/>
          <a:p>
            <a:r>
              <a:rPr lang="ar-MA" sz="8000" b="1" dirty="0"/>
              <a:t>4</a:t>
            </a:r>
            <a:endParaRPr lang="fr-FR" sz="8000" b="1" dirty="0"/>
          </a:p>
        </p:txBody>
      </p:sp>
      <p:sp>
        <p:nvSpPr>
          <p:cNvPr id="30" name="ZoneTexte 29">
            <a:extLst>
              <a:ext uri="{FF2B5EF4-FFF2-40B4-BE49-F238E27FC236}">
                <a16:creationId xmlns:a16="http://schemas.microsoft.com/office/drawing/2014/main" id="{31C55079-7FD7-925A-4B2E-7FE6526CB35B}"/>
              </a:ext>
            </a:extLst>
          </p:cNvPr>
          <p:cNvSpPr txBox="1"/>
          <p:nvPr/>
        </p:nvSpPr>
        <p:spPr>
          <a:xfrm>
            <a:off x="7747553" y="6100575"/>
            <a:ext cx="1011772" cy="1323439"/>
          </a:xfrm>
          <a:prstGeom prst="rect">
            <a:avLst/>
          </a:prstGeom>
          <a:noFill/>
        </p:spPr>
        <p:txBody>
          <a:bodyPr wrap="square" rtlCol="0">
            <a:spAutoFit/>
          </a:bodyPr>
          <a:lstStyle/>
          <a:p>
            <a:r>
              <a:rPr lang="ar-MA" sz="8000" b="1" dirty="0">
                <a:solidFill>
                  <a:srgbClr val="C00000"/>
                </a:solidFill>
              </a:rPr>
              <a:t>2</a:t>
            </a:r>
            <a:endParaRPr lang="fr-FR" sz="8000" b="1" dirty="0">
              <a:solidFill>
                <a:srgbClr val="C00000"/>
              </a:solidFill>
            </a:endParaRPr>
          </a:p>
        </p:txBody>
      </p:sp>
      <p:sp>
        <p:nvSpPr>
          <p:cNvPr id="31" name="ZoneTexte 30">
            <a:extLst>
              <a:ext uri="{FF2B5EF4-FFF2-40B4-BE49-F238E27FC236}">
                <a16:creationId xmlns:a16="http://schemas.microsoft.com/office/drawing/2014/main" id="{86C06543-B494-4800-894D-4E4B4A662143}"/>
              </a:ext>
            </a:extLst>
          </p:cNvPr>
          <p:cNvSpPr txBox="1"/>
          <p:nvPr/>
        </p:nvSpPr>
        <p:spPr>
          <a:xfrm>
            <a:off x="6913028" y="6100575"/>
            <a:ext cx="1011772" cy="1323439"/>
          </a:xfrm>
          <a:prstGeom prst="rect">
            <a:avLst/>
          </a:prstGeom>
          <a:noFill/>
        </p:spPr>
        <p:txBody>
          <a:bodyPr wrap="square" rtlCol="0">
            <a:spAutoFit/>
          </a:bodyPr>
          <a:lstStyle/>
          <a:p>
            <a:r>
              <a:rPr lang="ar-MA" sz="8000" b="1" dirty="0">
                <a:solidFill>
                  <a:srgbClr val="C00000"/>
                </a:solidFill>
              </a:rPr>
              <a:t>3</a:t>
            </a:r>
            <a:endParaRPr lang="fr-FR" sz="8000" b="1" dirty="0">
              <a:solidFill>
                <a:srgbClr val="C00000"/>
              </a:solidFill>
            </a:endParaRPr>
          </a:p>
        </p:txBody>
      </p:sp>
      <p:sp>
        <p:nvSpPr>
          <p:cNvPr id="32" name="ZoneTexte 31">
            <a:extLst>
              <a:ext uri="{FF2B5EF4-FFF2-40B4-BE49-F238E27FC236}">
                <a16:creationId xmlns:a16="http://schemas.microsoft.com/office/drawing/2014/main" id="{D4D26C43-9927-0C02-834A-45C1937141C8}"/>
              </a:ext>
            </a:extLst>
          </p:cNvPr>
          <p:cNvSpPr txBox="1"/>
          <p:nvPr/>
        </p:nvSpPr>
        <p:spPr>
          <a:xfrm>
            <a:off x="6743522" y="3779103"/>
            <a:ext cx="339012" cy="830997"/>
          </a:xfrm>
          <a:prstGeom prst="rect">
            <a:avLst/>
          </a:prstGeom>
          <a:noFill/>
        </p:spPr>
        <p:txBody>
          <a:bodyPr wrap="square" rtlCol="0">
            <a:spAutoFit/>
          </a:bodyPr>
          <a:lstStyle/>
          <a:p>
            <a:r>
              <a:rPr lang="fr-FR" sz="4800" b="1" dirty="0">
                <a:solidFill>
                  <a:srgbClr val="FF0000"/>
                </a:solidFill>
              </a:rPr>
              <a:t>,</a:t>
            </a:r>
            <a:endParaRPr lang="fr-FR" sz="2400" b="1" dirty="0">
              <a:solidFill>
                <a:srgbClr val="FF0000"/>
              </a:solidFill>
            </a:endParaRPr>
          </a:p>
        </p:txBody>
      </p:sp>
      <p:sp>
        <p:nvSpPr>
          <p:cNvPr id="33" name="ZoneTexte 32">
            <a:extLst>
              <a:ext uri="{FF2B5EF4-FFF2-40B4-BE49-F238E27FC236}">
                <a16:creationId xmlns:a16="http://schemas.microsoft.com/office/drawing/2014/main" id="{C6990AD1-F790-3D96-F7F6-FA96D92F56DE}"/>
              </a:ext>
            </a:extLst>
          </p:cNvPr>
          <p:cNvSpPr txBox="1"/>
          <p:nvPr/>
        </p:nvSpPr>
        <p:spPr>
          <a:xfrm>
            <a:off x="6705600" y="4922103"/>
            <a:ext cx="339012" cy="830997"/>
          </a:xfrm>
          <a:prstGeom prst="rect">
            <a:avLst/>
          </a:prstGeom>
          <a:noFill/>
        </p:spPr>
        <p:txBody>
          <a:bodyPr wrap="square" rtlCol="0">
            <a:spAutoFit/>
          </a:bodyPr>
          <a:lstStyle/>
          <a:p>
            <a:r>
              <a:rPr lang="fr-FR" sz="4800" b="1" dirty="0">
                <a:solidFill>
                  <a:srgbClr val="FF0000"/>
                </a:solidFill>
              </a:rPr>
              <a:t>,</a:t>
            </a:r>
            <a:endParaRPr lang="fr-FR" sz="2400" b="1" dirty="0">
              <a:solidFill>
                <a:srgbClr val="FF0000"/>
              </a:solidFill>
            </a:endParaRPr>
          </a:p>
        </p:txBody>
      </p:sp>
      <p:sp>
        <p:nvSpPr>
          <p:cNvPr id="34" name="ZoneTexte 33">
            <a:extLst>
              <a:ext uri="{FF2B5EF4-FFF2-40B4-BE49-F238E27FC236}">
                <a16:creationId xmlns:a16="http://schemas.microsoft.com/office/drawing/2014/main" id="{6D60BDB1-234B-19B6-16E0-C9FE10186D58}"/>
              </a:ext>
            </a:extLst>
          </p:cNvPr>
          <p:cNvSpPr txBox="1"/>
          <p:nvPr/>
        </p:nvSpPr>
        <p:spPr>
          <a:xfrm>
            <a:off x="6629400" y="6438900"/>
            <a:ext cx="339012" cy="830997"/>
          </a:xfrm>
          <a:prstGeom prst="rect">
            <a:avLst/>
          </a:prstGeom>
          <a:noFill/>
        </p:spPr>
        <p:txBody>
          <a:bodyPr wrap="square" rtlCol="0">
            <a:spAutoFit/>
          </a:bodyPr>
          <a:lstStyle/>
          <a:p>
            <a:r>
              <a:rPr lang="fr-FR" sz="4800" b="1" dirty="0">
                <a:solidFill>
                  <a:srgbClr val="FF0000"/>
                </a:solidFill>
              </a:rPr>
              <a:t>,</a:t>
            </a:r>
            <a:endParaRPr lang="fr-FR" sz="2400" b="1" dirty="0">
              <a:solidFill>
                <a:srgbClr val="FF0000"/>
              </a:solidFill>
            </a:endParaRPr>
          </a:p>
        </p:txBody>
      </p:sp>
      <p:sp>
        <p:nvSpPr>
          <p:cNvPr id="35" name="ZoneTexte 34">
            <a:extLst>
              <a:ext uri="{FF2B5EF4-FFF2-40B4-BE49-F238E27FC236}">
                <a16:creationId xmlns:a16="http://schemas.microsoft.com/office/drawing/2014/main" id="{17FEF655-E62B-1501-5D98-248FC5368E92}"/>
              </a:ext>
            </a:extLst>
          </p:cNvPr>
          <p:cNvSpPr txBox="1"/>
          <p:nvPr/>
        </p:nvSpPr>
        <p:spPr>
          <a:xfrm>
            <a:off x="6017726" y="3195022"/>
            <a:ext cx="600036" cy="646331"/>
          </a:xfrm>
          <a:prstGeom prst="rect">
            <a:avLst/>
          </a:prstGeom>
          <a:noFill/>
        </p:spPr>
        <p:txBody>
          <a:bodyPr wrap="square" rtlCol="0">
            <a:spAutoFit/>
          </a:bodyPr>
          <a:lstStyle/>
          <a:p>
            <a:r>
              <a:rPr lang="ar-MA" sz="3600" b="1" dirty="0">
                <a:solidFill>
                  <a:srgbClr val="00B050"/>
                </a:solidFill>
              </a:rPr>
              <a:t>1</a:t>
            </a:r>
            <a:endParaRPr lang="fr-FR" sz="2400" b="1" dirty="0">
              <a:solidFill>
                <a:srgbClr val="00B050"/>
              </a:solidFill>
            </a:endParaRPr>
          </a:p>
        </p:txBody>
      </p:sp>
      <p:pic>
        <p:nvPicPr>
          <p:cNvPr id="4" name="Image 3">
            <a:extLst>
              <a:ext uri="{FF2B5EF4-FFF2-40B4-BE49-F238E27FC236}">
                <a16:creationId xmlns:a16="http://schemas.microsoft.com/office/drawing/2014/main" id="{C6B4D014-EC28-213A-E611-5FC93DDF65A4}"/>
              </a:ext>
            </a:extLst>
          </p:cNvPr>
          <p:cNvPicPr>
            <a:picLocks noChangeAspect="1"/>
          </p:cNvPicPr>
          <p:nvPr/>
        </p:nvPicPr>
        <p:blipFill>
          <a:blip r:embed="rId4">
            <a:extLst>
              <a:ext uri="{28A0092B-C50C-407E-A947-70E740481C1C}">
                <a14:useLocalDpi xmlns:a14="http://schemas.microsoft.com/office/drawing/2010/main" val="0"/>
              </a:ext>
            </a:extLst>
          </a:blip>
          <a:srcRect t="5996" b="5996"/>
          <a:stretch/>
        </p:blipFill>
        <p:spPr>
          <a:xfrm>
            <a:off x="590932" y="998124"/>
            <a:ext cx="1295400" cy="818666"/>
          </a:xfrm>
          <a:prstGeom prst="rect">
            <a:avLst/>
          </a:prstGeom>
        </p:spPr>
      </p:pic>
      <p:sp>
        <p:nvSpPr>
          <p:cNvPr id="10" name="ZoneTexte 9">
            <a:extLst>
              <a:ext uri="{FF2B5EF4-FFF2-40B4-BE49-F238E27FC236}">
                <a16:creationId xmlns:a16="http://schemas.microsoft.com/office/drawing/2014/main" id="{CA62E511-F1D2-50D8-3F7D-BE9EFBDF1EC8}"/>
              </a:ext>
            </a:extLst>
          </p:cNvPr>
          <p:cNvSpPr txBox="1"/>
          <p:nvPr/>
        </p:nvSpPr>
        <p:spPr>
          <a:xfrm>
            <a:off x="4477594" y="3408692"/>
            <a:ext cx="1011772" cy="1323439"/>
          </a:xfrm>
          <a:prstGeom prst="rect">
            <a:avLst/>
          </a:prstGeom>
          <a:noFill/>
        </p:spPr>
        <p:txBody>
          <a:bodyPr wrap="square" rtlCol="0">
            <a:spAutoFit/>
          </a:bodyPr>
          <a:lstStyle/>
          <a:p>
            <a:r>
              <a:rPr lang="ar-MA" sz="8000" b="1" dirty="0"/>
              <a:t>2</a:t>
            </a:r>
            <a:endParaRPr lang="fr-FR" sz="8000" b="1" dirty="0"/>
          </a:p>
        </p:txBody>
      </p:sp>
      <p:sp>
        <p:nvSpPr>
          <p:cNvPr id="13" name="ZoneTexte 12">
            <a:extLst>
              <a:ext uri="{FF2B5EF4-FFF2-40B4-BE49-F238E27FC236}">
                <a16:creationId xmlns:a16="http://schemas.microsoft.com/office/drawing/2014/main" id="{7C59B209-1B0C-2EB0-2D0C-3FBC8B5BA03F}"/>
              </a:ext>
            </a:extLst>
          </p:cNvPr>
          <p:cNvSpPr txBox="1"/>
          <p:nvPr/>
        </p:nvSpPr>
        <p:spPr>
          <a:xfrm>
            <a:off x="4477594" y="4566985"/>
            <a:ext cx="1011772" cy="1323439"/>
          </a:xfrm>
          <a:prstGeom prst="rect">
            <a:avLst/>
          </a:prstGeom>
          <a:noFill/>
        </p:spPr>
        <p:txBody>
          <a:bodyPr wrap="square" rtlCol="0">
            <a:spAutoFit/>
          </a:bodyPr>
          <a:lstStyle/>
          <a:p>
            <a:r>
              <a:rPr lang="ar-MA" sz="8000" b="1" dirty="0"/>
              <a:t>1</a:t>
            </a:r>
            <a:endParaRPr lang="fr-FR" sz="8000" b="1" dirty="0"/>
          </a:p>
        </p:txBody>
      </p:sp>
      <p:sp>
        <p:nvSpPr>
          <p:cNvPr id="16" name="ZoneTexte 15">
            <a:extLst>
              <a:ext uri="{FF2B5EF4-FFF2-40B4-BE49-F238E27FC236}">
                <a16:creationId xmlns:a16="http://schemas.microsoft.com/office/drawing/2014/main" id="{39493074-B2D8-EE73-DE46-5D0F87B76CBD}"/>
              </a:ext>
            </a:extLst>
          </p:cNvPr>
          <p:cNvSpPr txBox="1"/>
          <p:nvPr/>
        </p:nvSpPr>
        <p:spPr>
          <a:xfrm>
            <a:off x="4477594" y="6113662"/>
            <a:ext cx="1011772" cy="1323439"/>
          </a:xfrm>
          <a:prstGeom prst="rect">
            <a:avLst/>
          </a:prstGeom>
          <a:noFill/>
        </p:spPr>
        <p:txBody>
          <a:bodyPr wrap="square" rtlCol="0">
            <a:spAutoFit/>
          </a:bodyPr>
          <a:lstStyle/>
          <a:p>
            <a:r>
              <a:rPr lang="ar-MA" sz="8000" b="1" dirty="0">
                <a:solidFill>
                  <a:srgbClr val="C00000"/>
                </a:solidFill>
              </a:rPr>
              <a:t>4</a:t>
            </a:r>
            <a:endParaRPr lang="fr-FR" sz="8000" b="1" dirty="0">
              <a:solidFill>
                <a:srgbClr val="C00000"/>
              </a:solidFill>
            </a:endParaRPr>
          </a:p>
        </p:txBody>
      </p:sp>
      <p:sp>
        <p:nvSpPr>
          <p:cNvPr id="17" name="ZoneTexte 16">
            <a:extLst>
              <a:ext uri="{FF2B5EF4-FFF2-40B4-BE49-F238E27FC236}">
                <a16:creationId xmlns:a16="http://schemas.microsoft.com/office/drawing/2014/main" id="{1E6B4458-E0FA-65B3-8B0C-9EEA52C74F3F}"/>
              </a:ext>
            </a:extLst>
          </p:cNvPr>
          <p:cNvSpPr txBox="1"/>
          <p:nvPr/>
        </p:nvSpPr>
        <p:spPr>
          <a:xfrm>
            <a:off x="5171492" y="3170549"/>
            <a:ext cx="600036" cy="646331"/>
          </a:xfrm>
          <a:prstGeom prst="rect">
            <a:avLst/>
          </a:prstGeom>
          <a:noFill/>
        </p:spPr>
        <p:txBody>
          <a:bodyPr wrap="square" rtlCol="0">
            <a:spAutoFit/>
          </a:bodyPr>
          <a:lstStyle/>
          <a:p>
            <a:r>
              <a:rPr lang="ar-MA" sz="3600" b="1" dirty="0">
                <a:solidFill>
                  <a:srgbClr val="00B050"/>
                </a:solidFill>
              </a:rPr>
              <a:t>1</a:t>
            </a:r>
            <a:endParaRPr lang="fr-FR" sz="2400" b="1" dirty="0">
              <a:solidFill>
                <a:srgbClr val="00B050"/>
              </a:solidFill>
            </a:endParaRPr>
          </a:p>
        </p:txBody>
      </p:sp>
      <p:sp>
        <p:nvSpPr>
          <p:cNvPr id="19" name="ZoneTexte 18">
            <a:extLst>
              <a:ext uri="{FF2B5EF4-FFF2-40B4-BE49-F238E27FC236}">
                <a16:creationId xmlns:a16="http://schemas.microsoft.com/office/drawing/2014/main" id="{88768F95-D445-7D18-451C-565991BA3420}"/>
              </a:ext>
            </a:extLst>
          </p:cNvPr>
          <p:cNvSpPr txBox="1"/>
          <p:nvPr/>
        </p:nvSpPr>
        <p:spPr>
          <a:xfrm>
            <a:off x="4318949" y="3142514"/>
            <a:ext cx="600036" cy="646331"/>
          </a:xfrm>
          <a:prstGeom prst="rect">
            <a:avLst/>
          </a:prstGeom>
          <a:noFill/>
        </p:spPr>
        <p:txBody>
          <a:bodyPr wrap="square" rtlCol="0">
            <a:spAutoFit/>
          </a:bodyPr>
          <a:lstStyle/>
          <a:p>
            <a:r>
              <a:rPr lang="ar-MA" sz="3600" b="1" dirty="0">
                <a:solidFill>
                  <a:srgbClr val="00B050"/>
                </a:solidFill>
              </a:rPr>
              <a:t>1</a:t>
            </a:r>
            <a:endParaRPr lang="fr-FR" sz="2400" b="1" dirty="0">
              <a:solidFill>
                <a:srgbClr val="00B050"/>
              </a:solidFill>
            </a:endParaRPr>
          </a:p>
        </p:txBody>
      </p:sp>
    </p:spTree>
    <p:extLst>
      <p:ext uri="{BB962C8B-B14F-4D97-AF65-F5344CB8AC3E}">
        <p14:creationId xmlns:p14="http://schemas.microsoft.com/office/powerpoint/2010/main" val="36732536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74077-E679-DFC3-D482-01F256A9937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412439E-7583-6FD6-1159-1F40AC509EA3}"/>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45B1943-63FE-16CC-5707-FFC60E738B77}"/>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7D8EF68-2341-6766-BF90-1B278F6D79B0}"/>
              </a:ext>
            </a:extLst>
          </p:cNvPr>
          <p:cNvSpPr/>
          <p:nvPr/>
        </p:nvSpPr>
        <p:spPr>
          <a:xfrm>
            <a:off x="-1" y="7205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56E42C7-5086-1B40-DA16-3F6D57DAE06F}"/>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ماذا تعلمنا؟</a:t>
            </a:r>
          </a:p>
        </p:txBody>
      </p:sp>
      <p:sp>
        <p:nvSpPr>
          <p:cNvPr id="3" name="Freeform 8">
            <a:extLst>
              <a:ext uri="{FF2B5EF4-FFF2-40B4-BE49-F238E27FC236}">
                <a16:creationId xmlns:a16="http://schemas.microsoft.com/office/drawing/2014/main" id="{041C3172-6DF5-D9EF-7429-B82591A17FEF}"/>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D8C3484-A28F-69BD-99FF-89182563DA5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Rectangle : coins arrondis 3">
            <a:extLst>
              <a:ext uri="{FF2B5EF4-FFF2-40B4-BE49-F238E27FC236}">
                <a16:creationId xmlns:a16="http://schemas.microsoft.com/office/drawing/2014/main" id="{1BA587B8-C016-514B-84D8-B5BD659CDF5B}"/>
              </a:ext>
            </a:extLst>
          </p:cNvPr>
          <p:cNvSpPr/>
          <p:nvPr/>
        </p:nvSpPr>
        <p:spPr>
          <a:xfrm>
            <a:off x="2286000" y="3223519"/>
            <a:ext cx="7924800" cy="1341373"/>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ل</a:t>
            </a:r>
            <a:r>
              <a:rPr kumimoji="0" lang="ar-SA" sz="4400" b="0"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إ</a:t>
            </a: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نجاز عملية </a:t>
            </a:r>
            <a:r>
              <a:rPr lang="ar-MA" sz="4400" noProof="0" dirty="0">
                <a:solidFill>
                  <a:prstClr val="black"/>
                </a:solidFill>
                <a:latin typeface="Microsoft Uighur" panose="02000000000000000000" pitchFamily="2" charset="-78"/>
                <a:cs typeface="Microsoft Uighur" panose="02000000000000000000" pitchFamily="2" charset="-78"/>
              </a:rPr>
              <a:t>جمع عددين عشريين</a:t>
            </a: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نتبع الخطوات التالية</a:t>
            </a:r>
          </a:p>
        </p:txBody>
      </p:sp>
      <p:pic>
        <p:nvPicPr>
          <p:cNvPr id="10" name="Image 9" descr="Une image contenant Rectangle, Post-it, capture d’écran, conception&#10;&#10;Le contenu généré par l’IA peut être incorrect.">
            <a:extLst>
              <a:ext uri="{FF2B5EF4-FFF2-40B4-BE49-F238E27FC236}">
                <a16:creationId xmlns:a16="http://schemas.microsoft.com/office/drawing/2014/main" id="{435052FF-5F07-DB79-7323-DF3C74CAF84D}"/>
              </a:ext>
            </a:extLst>
          </p:cNvPr>
          <p:cNvPicPr>
            <a:picLocks noChangeAspect="1"/>
          </p:cNvPicPr>
          <p:nvPr/>
        </p:nvPicPr>
        <p:blipFill>
          <a:blip r:embed="rId4">
            <a:extLst>
              <a:ext uri="{28A0092B-C50C-407E-A947-70E740481C1C}">
                <a14:useLocalDpi xmlns:a14="http://schemas.microsoft.com/office/drawing/2010/main" val="0"/>
              </a:ext>
            </a:extLst>
          </a:blip>
          <a:srcRect l="10111" t="39972" r="9538" b="42755"/>
          <a:stretch>
            <a:fillRect/>
          </a:stretch>
        </p:blipFill>
        <p:spPr>
          <a:xfrm rot="10800000">
            <a:off x="764166" y="4982800"/>
            <a:ext cx="12339934" cy="886229"/>
          </a:xfrm>
          <a:prstGeom prst="rect">
            <a:avLst/>
          </a:prstGeom>
        </p:spPr>
      </p:pic>
      <p:pic>
        <p:nvPicPr>
          <p:cNvPr id="11" name="Image 10" descr="Une image contenant Rectangle, Post-it, capture d’écran, conception&#10;&#10;Le contenu généré par l’IA peut être incorrect.">
            <a:extLst>
              <a:ext uri="{FF2B5EF4-FFF2-40B4-BE49-F238E27FC236}">
                <a16:creationId xmlns:a16="http://schemas.microsoft.com/office/drawing/2014/main" id="{78B7D1C8-0089-4D72-068D-2A2C5CA8F30D}"/>
              </a:ext>
            </a:extLst>
          </p:cNvPr>
          <p:cNvPicPr>
            <a:picLocks noChangeAspect="1"/>
          </p:cNvPicPr>
          <p:nvPr/>
        </p:nvPicPr>
        <p:blipFill>
          <a:blip r:embed="rId4">
            <a:extLst>
              <a:ext uri="{28A0092B-C50C-407E-A947-70E740481C1C}">
                <a14:useLocalDpi xmlns:a14="http://schemas.microsoft.com/office/drawing/2010/main" val="0"/>
              </a:ext>
            </a:extLst>
          </a:blip>
          <a:srcRect l="9825" t="70666" r="9825" b="12632"/>
          <a:stretch>
            <a:fillRect/>
          </a:stretch>
        </p:blipFill>
        <p:spPr>
          <a:xfrm rot="10800000">
            <a:off x="764166" y="5989051"/>
            <a:ext cx="12339934" cy="856952"/>
          </a:xfrm>
          <a:prstGeom prst="rect">
            <a:avLst/>
          </a:prstGeom>
        </p:spPr>
      </p:pic>
      <p:pic>
        <p:nvPicPr>
          <p:cNvPr id="12" name="Image 11" descr="Une image contenant Rectangle, Post-it, capture d’écran, conception&#10;&#10;Le contenu généré par l’IA peut être incorrect.">
            <a:extLst>
              <a:ext uri="{FF2B5EF4-FFF2-40B4-BE49-F238E27FC236}">
                <a16:creationId xmlns:a16="http://schemas.microsoft.com/office/drawing/2014/main" id="{9CC3400C-12F5-99D1-347B-359EAF28E829}"/>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74326" y="6972199"/>
            <a:ext cx="12329774" cy="886229"/>
          </a:xfrm>
          <a:prstGeom prst="rect">
            <a:avLst/>
          </a:prstGeom>
        </p:spPr>
      </p:pic>
      <p:sp>
        <p:nvSpPr>
          <p:cNvPr id="14" name="ZoneTexte 13">
            <a:extLst>
              <a:ext uri="{FF2B5EF4-FFF2-40B4-BE49-F238E27FC236}">
                <a16:creationId xmlns:a16="http://schemas.microsoft.com/office/drawing/2014/main" id="{7FC0A439-C97E-E7D0-C6FD-C3507614A724}"/>
              </a:ext>
            </a:extLst>
          </p:cNvPr>
          <p:cNvSpPr txBox="1"/>
          <p:nvPr/>
        </p:nvSpPr>
        <p:spPr>
          <a:xfrm>
            <a:off x="11147646" y="4886319"/>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الأولى</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6" name="ZoneTexte 15">
            <a:extLst>
              <a:ext uri="{FF2B5EF4-FFF2-40B4-BE49-F238E27FC236}">
                <a16:creationId xmlns:a16="http://schemas.microsoft.com/office/drawing/2014/main" id="{433287AF-7C9E-710B-8F52-2B540F3B5B4C}"/>
              </a:ext>
            </a:extLst>
          </p:cNvPr>
          <p:cNvSpPr txBox="1"/>
          <p:nvPr/>
        </p:nvSpPr>
        <p:spPr>
          <a:xfrm>
            <a:off x="11102442" y="5924264"/>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الثانية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7" name="ZoneTexte 16">
            <a:extLst>
              <a:ext uri="{FF2B5EF4-FFF2-40B4-BE49-F238E27FC236}">
                <a16:creationId xmlns:a16="http://schemas.microsoft.com/office/drawing/2014/main" id="{AC2FC770-EBA0-53E1-966F-3AC4869C56A0}"/>
              </a:ext>
            </a:extLst>
          </p:cNvPr>
          <p:cNvSpPr txBox="1"/>
          <p:nvPr/>
        </p:nvSpPr>
        <p:spPr>
          <a:xfrm>
            <a:off x="11147646" y="6846889"/>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الثالثة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0" name="ZoneTexte 19">
            <a:extLst>
              <a:ext uri="{FF2B5EF4-FFF2-40B4-BE49-F238E27FC236}">
                <a16:creationId xmlns:a16="http://schemas.microsoft.com/office/drawing/2014/main" id="{E1BA2522-968E-B422-362D-83E21DC99677}"/>
              </a:ext>
            </a:extLst>
          </p:cNvPr>
          <p:cNvSpPr txBox="1"/>
          <p:nvPr/>
        </p:nvSpPr>
        <p:spPr>
          <a:xfrm>
            <a:off x="719062" y="5181749"/>
            <a:ext cx="10086661" cy="58477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أضع العملية </a:t>
            </a: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بشكل صحيح بحيث تكون كل منزلة تحت مثيلتها</a:t>
            </a: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p>
        </p:txBody>
      </p:sp>
      <p:sp>
        <p:nvSpPr>
          <p:cNvPr id="21" name="ZoneTexte 20">
            <a:extLst>
              <a:ext uri="{FF2B5EF4-FFF2-40B4-BE49-F238E27FC236}">
                <a16:creationId xmlns:a16="http://schemas.microsoft.com/office/drawing/2014/main" id="{B9E2D40A-11E4-028C-A20F-083E9C5AEE93}"/>
              </a:ext>
            </a:extLst>
          </p:cNvPr>
          <p:cNvSpPr txBox="1"/>
          <p:nvPr/>
        </p:nvSpPr>
        <p:spPr>
          <a:xfrm>
            <a:off x="488311" y="6134790"/>
            <a:ext cx="10323290" cy="58477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أبدأ بالجمع من اليمين كما في الأعداد الصحيحة الطبيعية؛</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2" name="ZoneTexte 21">
            <a:extLst>
              <a:ext uri="{FF2B5EF4-FFF2-40B4-BE49-F238E27FC236}">
                <a16:creationId xmlns:a16="http://schemas.microsoft.com/office/drawing/2014/main" id="{6A31ECD9-D78D-C692-26A7-5C95C6F941DA}"/>
              </a:ext>
            </a:extLst>
          </p:cNvPr>
          <p:cNvSpPr txBox="1"/>
          <p:nvPr/>
        </p:nvSpPr>
        <p:spPr>
          <a:xfrm>
            <a:off x="964014" y="7114282"/>
            <a:ext cx="9841709" cy="107721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أنزل الفاصلة عندما أصل إليها؛</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9" name="Image 8" descr="Une image contenant Rectangle, Post-it, capture d’écran, conception&#10;&#10;Le contenu généré par l’IA peut être incorrect.">
            <a:extLst>
              <a:ext uri="{FF2B5EF4-FFF2-40B4-BE49-F238E27FC236}">
                <a16:creationId xmlns:a16="http://schemas.microsoft.com/office/drawing/2014/main" id="{9B2CC52E-3212-6F07-3DC2-E9B045827576}"/>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82319" y="8034555"/>
            <a:ext cx="12339934" cy="886229"/>
          </a:xfrm>
          <a:prstGeom prst="rect">
            <a:avLst/>
          </a:prstGeom>
          <a:ln>
            <a:solidFill>
              <a:srgbClr val="0070C0"/>
            </a:solidFill>
          </a:ln>
        </p:spPr>
      </p:pic>
      <p:sp>
        <p:nvSpPr>
          <p:cNvPr id="13" name="ZoneTexte 12">
            <a:extLst>
              <a:ext uri="{FF2B5EF4-FFF2-40B4-BE49-F238E27FC236}">
                <a16:creationId xmlns:a16="http://schemas.microsoft.com/office/drawing/2014/main" id="{9AB9A88D-1C12-B3AB-6BFB-DA139460A73E}"/>
              </a:ext>
            </a:extLst>
          </p:cNvPr>
          <p:cNvSpPr txBox="1"/>
          <p:nvPr/>
        </p:nvSpPr>
        <p:spPr>
          <a:xfrm>
            <a:off x="10947798" y="7890434"/>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a:t>
            </a:r>
            <a:r>
              <a:rPr kumimoji="0" lang="ar-M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الرابعة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8" name="ZoneTexte 17">
            <a:extLst>
              <a:ext uri="{FF2B5EF4-FFF2-40B4-BE49-F238E27FC236}">
                <a16:creationId xmlns:a16="http://schemas.microsoft.com/office/drawing/2014/main" id="{0AFC4EEE-A80E-1FC2-492B-8DCB618BE03C}"/>
              </a:ext>
            </a:extLst>
          </p:cNvPr>
          <p:cNvSpPr txBox="1"/>
          <p:nvPr/>
        </p:nvSpPr>
        <p:spPr>
          <a:xfrm>
            <a:off x="914400" y="8104882"/>
            <a:ext cx="9841709" cy="107721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لا أنسى الاحتفاظ إن وجد.</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397770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6B0D9-2D95-8D87-27D6-432DFA0DFC0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1CB9FA0-CE77-7A82-E98D-40FC53A111D0}"/>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D0E43D5-2ECC-4374-B16F-04927FFC1A5A}"/>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85FDD31-0C94-94ED-C5B8-8E7E9BDF60EB}"/>
              </a:ext>
            </a:extLst>
          </p:cNvPr>
          <p:cNvSpPr/>
          <p:nvPr/>
        </p:nvSpPr>
        <p:spPr>
          <a:xfrm>
            <a:off x="-1" y="796748"/>
            <a:ext cx="13716001" cy="190500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3" name="Freeform 8">
            <a:extLst>
              <a:ext uri="{FF2B5EF4-FFF2-40B4-BE49-F238E27FC236}">
                <a16:creationId xmlns:a16="http://schemas.microsoft.com/office/drawing/2014/main" id="{5DB08951-F97C-7CF7-B9FB-41F9B465F7B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1025EEC5-223C-476F-6232-25A7DA4E899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6" name="ZoneTexte 5">
            <a:extLst>
              <a:ext uri="{FF2B5EF4-FFF2-40B4-BE49-F238E27FC236}">
                <a16:creationId xmlns:a16="http://schemas.microsoft.com/office/drawing/2014/main" id="{914D5C6C-9458-08B3-74A3-A185D7EB0866}"/>
              </a:ext>
            </a:extLst>
          </p:cNvPr>
          <p:cNvSpPr txBox="1"/>
          <p:nvPr/>
        </p:nvSpPr>
        <p:spPr>
          <a:xfrm>
            <a:off x="275851" y="882595"/>
            <a:ext cx="12344993" cy="1258037"/>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خذوا كراساتكم الصفحة 43 وأنجزوا التمرين رقم 3.</a:t>
            </a:r>
          </a:p>
          <a:p>
            <a:pPr marL="0" lvl="1" algn="r" defTabSz="685834" rtl="1">
              <a:lnSpc>
                <a:spcPts val="3017"/>
              </a:lnSpc>
              <a:spcBef>
                <a:spcPct val="0"/>
              </a:spcBef>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لديكم 4 دقائق للإنجاز سيحصل الأسرع منكم والذي لديه أكبر عدد من الإجابات الصحيحة على نجمة.</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16" name="Image 15">
            <a:extLst>
              <a:ext uri="{FF2B5EF4-FFF2-40B4-BE49-F238E27FC236}">
                <a16:creationId xmlns:a16="http://schemas.microsoft.com/office/drawing/2014/main" id="{7AA955F9-57E1-2EBE-B34B-CE6BA7F8A64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8328" y="4592069"/>
            <a:ext cx="13161818" cy="3911041"/>
          </a:xfrm>
          <a:prstGeom prst="rect">
            <a:avLst/>
          </a:prstGeom>
        </p:spPr>
      </p:pic>
      <p:sp>
        <p:nvSpPr>
          <p:cNvPr id="4" name="Rectangle 3">
            <a:extLst>
              <a:ext uri="{FF2B5EF4-FFF2-40B4-BE49-F238E27FC236}">
                <a16:creationId xmlns:a16="http://schemas.microsoft.com/office/drawing/2014/main" id="{19C4492F-E694-B251-AC21-371505340148}"/>
              </a:ext>
            </a:extLst>
          </p:cNvPr>
          <p:cNvSpPr/>
          <p:nvPr/>
        </p:nvSpPr>
        <p:spPr>
          <a:xfrm>
            <a:off x="381000" y="4991099"/>
            <a:ext cx="7620000" cy="3369551"/>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10506097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21951-8C0C-58F6-0FE8-AEF90B1291D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9FA797D-79D8-4204-2634-F345DA6B0E6D}"/>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41C0BCE-2ED9-D594-B37A-4662BC6DFB2F}"/>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40CE112-D8D6-1018-6212-33FCAECF49AF}"/>
              </a:ext>
            </a:extLst>
          </p:cNvPr>
          <p:cNvSpPr/>
          <p:nvPr/>
        </p:nvSpPr>
        <p:spPr>
          <a:xfrm>
            <a:off x="-1" y="796748"/>
            <a:ext cx="13716001" cy="120968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3" name="Freeform 8">
            <a:extLst>
              <a:ext uri="{FF2B5EF4-FFF2-40B4-BE49-F238E27FC236}">
                <a16:creationId xmlns:a16="http://schemas.microsoft.com/office/drawing/2014/main" id="{240AF3AC-36BB-EF56-5520-69A7DB62BF2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57695EC-FEC9-4CE4-F1F6-36E33543414A}"/>
              </a:ext>
            </a:extLst>
          </p:cNvPr>
          <p:cNvGraphicFramePr>
            <a:graphicFrameLocks noGrp="1"/>
          </p:cNvGraphicFramePr>
          <p:nvPr>
            <p:extLst>
              <p:ext uri="{D42A27DB-BD31-4B8C-83A1-F6EECF244321}">
                <p14:modId xmlns:p14="http://schemas.microsoft.com/office/powerpoint/2010/main" val="2365467920"/>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6" name="ZoneTexte 5">
            <a:extLst>
              <a:ext uri="{FF2B5EF4-FFF2-40B4-BE49-F238E27FC236}">
                <a16:creationId xmlns:a16="http://schemas.microsoft.com/office/drawing/2014/main" id="{E87C47A6-A755-BC95-8A24-7EC940CD414B}"/>
              </a:ext>
            </a:extLst>
          </p:cNvPr>
          <p:cNvSpPr txBox="1"/>
          <p:nvPr/>
        </p:nvSpPr>
        <p:spPr>
          <a:xfrm>
            <a:off x="275851" y="882595"/>
            <a:ext cx="12344993" cy="873316"/>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التصحيح</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ZoneTexte 3">
            <a:extLst>
              <a:ext uri="{FF2B5EF4-FFF2-40B4-BE49-F238E27FC236}">
                <a16:creationId xmlns:a16="http://schemas.microsoft.com/office/drawing/2014/main" id="{E6DBCFB8-5F06-A638-1E27-1F45F0797702}"/>
              </a:ext>
            </a:extLst>
          </p:cNvPr>
          <p:cNvSpPr txBox="1"/>
          <p:nvPr/>
        </p:nvSpPr>
        <p:spPr>
          <a:xfrm>
            <a:off x="2962290" y="3212020"/>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sp>
        <p:nvSpPr>
          <p:cNvPr id="5" name="ZoneTexte 4">
            <a:extLst>
              <a:ext uri="{FF2B5EF4-FFF2-40B4-BE49-F238E27FC236}">
                <a16:creationId xmlns:a16="http://schemas.microsoft.com/office/drawing/2014/main" id="{0036C8BB-7A9B-BCF9-60DD-DD696DC320AC}"/>
              </a:ext>
            </a:extLst>
          </p:cNvPr>
          <p:cNvSpPr txBox="1"/>
          <p:nvPr/>
        </p:nvSpPr>
        <p:spPr>
          <a:xfrm>
            <a:off x="2997850" y="8877300"/>
            <a:ext cx="7791417" cy="550151"/>
          </a:xfrm>
          <a:prstGeom prst="rect">
            <a:avLst/>
          </a:prstGeom>
          <a:noFill/>
        </p:spPr>
        <p:txBody>
          <a:bodyPr wrap="square" rtlCol="0">
            <a:spAutoFit/>
          </a:bodyPr>
          <a:lstStyle/>
          <a:p>
            <a:pPr marL="0" lvl="1" algn="ctr" defTabSz="685834" rtl="1">
              <a:lnSpc>
                <a:spcPts val="3017"/>
              </a:lnSpc>
              <a:spcBef>
                <a:spcPct val="0"/>
              </a:spcBef>
            </a:pPr>
            <a:r>
              <a:rPr lang="ar-MA" sz="4400" dirty="0">
                <a:solidFill>
                  <a:srgbClr val="FF0000"/>
                </a:solidFill>
                <a:latin typeface="Microsoft Uighur" panose="02000000000000000000" pitchFamily="2" charset="-78"/>
                <a:cs typeface="Microsoft Uighur" panose="02000000000000000000" pitchFamily="2" charset="-78"/>
              </a:rPr>
              <a:t>تمنح النجمة للفائز في نهاية التصحيح</a:t>
            </a:r>
            <a:endParaRPr lang="ar-SA" sz="4400" dirty="0">
              <a:solidFill>
                <a:srgbClr val="FF0000"/>
              </a:solidFill>
              <a:latin typeface="Microsoft Uighur" panose="02000000000000000000" pitchFamily="2" charset="-78"/>
              <a:cs typeface="Microsoft Uighur" panose="02000000000000000000" pitchFamily="2" charset="-78"/>
            </a:endParaRPr>
          </a:p>
        </p:txBody>
      </p:sp>
      <p:pic>
        <p:nvPicPr>
          <p:cNvPr id="12" name="Image 11">
            <a:extLst>
              <a:ext uri="{FF2B5EF4-FFF2-40B4-BE49-F238E27FC236}">
                <a16:creationId xmlns:a16="http://schemas.microsoft.com/office/drawing/2014/main" id="{5A1A8BDF-ABFB-9C35-B0E8-E19876DEBF3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5582" y="4401731"/>
            <a:ext cx="13114564" cy="3896999"/>
          </a:xfrm>
          <a:prstGeom prst="rect">
            <a:avLst/>
          </a:prstGeom>
        </p:spPr>
      </p:pic>
      <p:sp>
        <p:nvSpPr>
          <p:cNvPr id="7" name="Rectangle 6">
            <a:extLst>
              <a:ext uri="{FF2B5EF4-FFF2-40B4-BE49-F238E27FC236}">
                <a16:creationId xmlns:a16="http://schemas.microsoft.com/office/drawing/2014/main" id="{A5816A88-8018-70C6-1F72-64077B93AA7D}"/>
              </a:ext>
            </a:extLst>
          </p:cNvPr>
          <p:cNvSpPr/>
          <p:nvPr/>
        </p:nvSpPr>
        <p:spPr>
          <a:xfrm>
            <a:off x="381000" y="4991099"/>
            <a:ext cx="7620000" cy="3369551"/>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121397991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B530D-DDFD-12D9-4640-9ECF3F1F435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0AD9D85-37D6-EB9D-84B6-509194D261FB}"/>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F335D8E9-7BF8-3278-5D50-AF7AA4220E37}"/>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D54ADC62-904D-82CA-C736-6BFD98B0F26B}"/>
              </a:ext>
            </a:extLst>
          </p:cNvPr>
          <p:cNvSpPr txBox="1"/>
          <p:nvPr/>
        </p:nvSpPr>
        <p:spPr>
          <a:xfrm>
            <a:off x="1143000" y="4312503"/>
            <a:ext cx="10515600" cy="830997"/>
          </a:xfrm>
          <a:prstGeom prst="rect">
            <a:avLst/>
          </a:prstGeom>
        </p:spPr>
        <p:txBody>
          <a:bodyPr wrap="square" lIns="0" tIns="0" rIns="0" bIns="0" rtlCol="0" anchor="t">
            <a:spAutoFit/>
          </a:bodyPr>
          <a:lstStyle/>
          <a:p>
            <a:pPr algn="ctr" defTabSz="685834" rtl="1"/>
            <a:r>
              <a:rPr lang="ar-MA" sz="5400" dirty="0">
                <a:solidFill>
                  <a:srgbClr val="01070A"/>
                </a:solidFill>
                <a:latin typeface="Microsoft Uighur" panose="02000000000000000000" pitchFamily="2" charset="-78"/>
                <a:cs typeface="Microsoft Uighur" panose="02000000000000000000" pitchFamily="2" charset="-78"/>
              </a:rPr>
              <a:t>التدرب على حل المسائل باستعمال استراتيجية الأسئلة الأربعة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26103261-4696-347D-43E8-827D53102610}"/>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3D18E475-9605-C20E-B443-32242509D7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1CB5CD5F-DB1D-DEFA-D2ED-72F8C27ADE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10" name="Image 9" descr="Une image contenant cercle, capture d’écran, Symétrie, art&#10;&#10;Le contenu généré par l’IA peut être incorrect.">
            <a:extLst>
              <a:ext uri="{FF2B5EF4-FFF2-40B4-BE49-F238E27FC236}">
                <a16:creationId xmlns:a16="http://schemas.microsoft.com/office/drawing/2014/main" id="{06E4964C-E590-F577-4456-3BC7A496378B}"/>
              </a:ext>
            </a:extLst>
          </p:cNvPr>
          <p:cNvPicPr>
            <a:picLocks noChangeAspect="1"/>
          </p:cNvPicPr>
          <p:nvPr/>
        </p:nvPicPr>
        <p:blipFill>
          <a:blip r:embed="rId5">
            <a:extLst>
              <a:ext uri="{28A0092B-C50C-407E-A947-70E740481C1C}">
                <a14:useLocalDpi xmlns:a14="http://schemas.microsoft.com/office/drawing/2010/main" val="0"/>
              </a:ext>
            </a:extLst>
          </a:blip>
          <a:srcRect l="23966" t="4255" r="50434" b="64450"/>
          <a:stretch>
            <a:fillRect/>
          </a:stretch>
        </p:blipFill>
        <p:spPr>
          <a:xfrm>
            <a:off x="5593596" y="5600700"/>
            <a:ext cx="2265336" cy="2769269"/>
          </a:xfrm>
          <a:prstGeom prst="rect">
            <a:avLst/>
          </a:prstGeom>
        </p:spPr>
      </p:pic>
    </p:spTree>
    <p:extLst>
      <p:ext uri="{BB962C8B-B14F-4D97-AF65-F5344CB8AC3E}">
        <p14:creationId xmlns:p14="http://schemas.microsoft.com/office/powerpoint/2010/main" val="380219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7CFFD-D22B-68B6-5FBC-AD50328A278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7783297-3CF2-D0B8-3FD6-C91A5D6D797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4FED9F8F-061B-9547-C090-2A20178F3131}"/>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C8D2699-2238-AD67-2CA3-3548D3239D1A}"/>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B0174F8-68CE-2E36-4923-05B19970F70E}"/>
              </a:ext>
            </a:extLst>
          </p:cNvPr>
          <p:cNvSpPr txBox="1"/>
          <p:nvPr/>
        </p:nvSpPr>
        <p:spPr>
          <a:xfrm>
            <a:off x="1905000" y="863026"/>
            <a:ext cx="10534617" cy="86177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تابعوا معي سأقرأ المسألة </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 تعرض المسألة على المسلاط العاكس ويقرأها الأستاذ قراءة واضحة ومتأنية.</a:t>
            </a:r>
          </a:p>
        </p:txBody>
      </p:sp>
      <p:sp>
        <p:nvSpPr>
          <p:cNvPr id="3" name="Freeform 8">
            <a:extLst>
              <a:ext uri="{FF2B5EF4-FFF2-40B4-BE49-F238E27FC236}">
                <a16:creationId xmlns:a16="http://schemas.microsoft.com/office/drawing/2014/main" id="{E91BFBBD-7DFF-E309-3F0E-E3CA7A64D13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10ED185-DD67-D569-876D-2CC3F4445411}"/>
              </a:ext>
            </a:extLst>
          </p:cNvPr>
          <p:cNvGraphicFramePr>
            <a:graphicFrameLocks noGrp="1"/>
          </p:cNvGraphicFramePr>
          <p:nvPr>
            <p:extLst>
              <p:ext uri="{D42A27DB-BD31-4B8C-83A1-F6EECF244321}">
                <p14:modId xmlns:p14="http://schemas.microsoft.com/office/powerpoint/2010/main" val="2417058618"/>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Rectangle : coins arrondis 4">
            <a:extLst>
              <a:ext uri="{FF2B5EF4-FFF2-40B4-BE49-F238E27FC236}">
                <a16:creationId xmlns:a16="http://schemas.microsoft.com/office/drawing/2014/main" id="{1A031717-73CD-0951-20C9-8369B8428738}"/>
              </a:ext>
            </a:extLst>
          </p:cNvPr>
          <p:cNvSpPr/>
          <p:nvPr/>
        </p:nvSpPr>
        <p:spPr>
          <a:xfrm>
            <a:off x="1638297" y="3420423"/>
            <a:ext cx="10439401" cy="5906208"/>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أدى الأب فاتورة الكهرباء قيمتها </a:t>
            </a:r>
            <a:r>
              <a:rPr lang="fr-FR" sz="6600" dirty="0">
                <a:solidFill>
                  <a:schemeClr val="tx1"/>
                </a:solidFill>
                <a:latin typeface="Microsoft Uighur" panose="02000000000000000000" pitchFamily="2" charset="-78"/>
                <a:cs typeface="Microsoft Uighur" panose="02000000000000000000" pitchFamily="2" charset="-78"/>
              </a:rPr>
              <a:t>204,65</a:t>
            </a:r>
            <a:r>
              <a:rPr lang="ar-MA" sz="6600" dirty="0">
                <a:solidFill>
                  <a:schemeClr val="tx1"/>
                </a:solidFill>
                <a:latin typeface="Microsoft Uighur" panose="02000000000000000000" pitchFamily="2" charset="-78"/>
                <a:cs typeface="Microsoft Uighur" panose="02000000000000000000" pitchFamily="2" charset="-78"/>
              </a:rPr>
              <a:t> درهما، وفاتورة استهلاك الماء قدرها </a:t>
            </a:r>
            <a:r>
              <a:rPr lang="fr-FR" sz="6600" dirty="0">
                <a:solidFill>
                  <a:schemeClr val="tx1"/>
                </a:solidFill>
                <a:latin typeface="Microsoft Uighur" panose="02000000000000000000" pitchFamily="2" charset="-78"/>
                <a:cs typeface="Microsoft Uighur" panose="02000000000000000000" pitchFamily="2" charset="-78"/>
              </a:rPr>
              <a:t>87,93</a:t>
            </a:r>
            <a:r>
              <a:rPr lang="ar-MA" sz="6600" dirty="0">
                <a:solidFill>
                  <a:schemeClr val="tx1"/>
                </a:solidFill>
                <a:latin typeface="Microsoft Uighur" panose="02000000000000000000" pitchFamily="2" charset="-78"/>
                <a:cs typeface="Microsoft Uighur" panose="02000000000000000000" pitchFamily="2" charset="-78"/>
              </a:rPr>
              <a:t> درهما.</a:t>
            </a:r>
          </a:p>
          <a:p>
            <a:pPr algn="r" rtl="1"/>
            <a:r>
              <a:rPr lang="ar-MA" sz="6600" dirty="0">
                <a:solidFill>
                  <a:schemeClr val="tx1"/>
                </a:solidFill>
                <a:latin typeface="Microsoft Uighur" panose="02000000000000000000" pitchFamily="2" charset="-78"/>
                <a:cs typeface="Microsoft Uighur" panose="02000000000000000000" pitchFamily="2" charset="-78"/>
              </a:rPr>
              <a:t>ما هو المبلغ الذي أداه في الفاتورتين معا؟</a:t>
            </a:r>
          </a:p>
        </p:txBody>
      </p:sp>
      <p:pic>
        <p:nvPicPr>
          <p:cNvPr id="4" name="Image 3" descr="Une image contenant cercle, capture d’écran, Symétrie, art&#10;&#10;Le contenu généré par l’IA peut être incorrect.">
            <a:extLst>
              <a:ext uri="{FF2B5EF4-FFF2-40B4-BE49-F238E27FC236}">
                <a16:creationId xmlns:a16="http://schemas.microsoft.com/office/drawing/2014/main" id="{19C6A2EB-F020-E434-DC09-6A9546C0245A}"/>
              </a:ext>
            </a:extLst>
          </p:cNvPr>
          <p:cNvPicPr>
            <a:picLocks noChangeAspect="1"/>
          </p:cNvPicPr>
          <p:nvPr/>
        </p:nvPicPr>
        <p:blipFill>
          <a:blip r:embed="rId4">
            <a:extLst>
              <a:ext uri="{28A0092B-C50C-407E-A947-70E740481C1C}">
                <a14:useLocalDpi xmlns:a14="http://schemas.microsoft.com/office/drawing/2010/main" val="0"/>
              </a:ext>
            </a:extLst>
          </a:blip>
          <a:srcRect l="24741" t="6698" r="51095" b="64450"/>
          <a:stretch>
            <a:fillRect/>
          </a:stretch>
        </p:blipFill>
        <p:spPr>
          <a:xfrm>
            <a:off x="591614" y="1058801"/>
            <a:ext cx="887015" cy="1059050"/>
          </a:xfrm>
          <a:prstGeom prst="rect">
            <a:avLst/>
          </a:prstGeom>
        </p:spPr>
      </p:pic>
    </p:spTree>
    <p:extLst>
      <p:ext uri="{BB962C8B-B14F-4D97-AF65-F5344CB8AC3E}">
        <p14:creationId xmlns:p14="http://schemas.microsoft.com/office/powerpoint/2010/main" val="33438037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541DB-EB1A-F23F-45D0-500D2EF7ECA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C60BDB6-22FD-B048-EA5F-F53EE3E43C3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C374577-FDCB-6295-0D15-BB2DFD6D896B}"/>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34BFD71-C61E-D28C-1118-8DBE310FFFAF}"/>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9F7067C-FE0B-28CE-EE19-06FA5CE5773E}"/>
              </a:ext>
            </a:extLst>
          </p:cNvPr>
          <p:cNvSpPr txBox="1"/>
          <p:nvPr/>
        </p:nvSpPr>
        <p:spPr>
          <a:xfrm>
            <a:off x="1447800" y="863026"/>
            <a:ext cx="10991817" cy="861774"/>
          </a:xfrm>
          <a:prstGeom prst="rect">
            <a:avLst/>
          </a:prstGeom>
          <a:noFill/>
        </p:spPr>
        <p:txBody>
          <a:bodyPr wrap="square" rtlCol="0">
            <a:spAutoFit/>
          </a:bodyPr>
          <a:lstStyle/>
          <a:p>
            <a:pPr marL="0" lvl="1" algn="r" defTabSz="685834" rtl="1">
              <a:lnSpc>
                <a:spcPts val="3017"/>
              </a:lnSpc>
              <a:spcBef>
                <a:spcPct val="0"/>
              </a:spcBef>
            </a:pPr>
            <a:r>
              <a:rPr lang="ar-SA" sz="3200" dirty="0">
                <a:latin typeface="Microsoft Uighur" panose="02000000000000000000" pitchFamily="2" charset="-78"/>
                <a:cs typeface="Microsoft Uighur" panose="02000000000000000000" pitchFamily="2" charset="-78"/>
              </a:rPr>
              <a:t>أغمضوا أعينكم وحاولوا تخيل المسألة.</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يطرح الأستاذ  سلسلة من الأسئلة لمساعدة المتعلمين على فهم المسألة والتعرف على العملية المناسبة.</a:t>
            </a:r>
          </a:p>
        </p:txBody>
      </p:sp>
      <p:sp>
        <p:nvSpPr>
          <p:cNvPr id="3" name="Freeform 8">
            <a:extLst>
              <a:ext uri="{FF2B5EF4-FFF2-40B4-BE49-F238E27FC236}">
                <a16:creationId xmlns:a16="http://schemas.microsoft.com/office/drawing/2014/main" id="{1BFE3053-8428-0CA4-A31B-BA7F4B7398A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C0E4C6D-AAA7-1F7B-B51A-B4B71C4209E0}"/>
              </a:ext>
            </a:extLst>
          </p:cNvPr>
          <p:cNvGraphicFramePr>
            <a:graphicFrameLocks noGrp="1"/>
          </p:cNvGraphicFramePr>
          <p:nvPr>
            <p:extLst>
              <p:ext uri="{D42A27DB-BD31-4B8C-83A1-F6EECF244321}">
                <p14:modId xmlns:p14="http://schemas.microsoft.com/office/powerpoint/2010/main" val="1065647832"/>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6" name="Image 5" descr="Une image contenant Visage humain, garçon, jeune enfant, clipart&#10;&#10;Le contenu généré par l’IA peut être incorrect.">
            <a:extLst>
              <a:ext uri="{FF2B5EF4-FFF2-40B4-BE49-F238E27FC236}">
                <a16:creationId xmlns:a16="http://schemas.microsoft.com/office/drawing/2014/main" id="{621C1C4E-8385-CC6E-2769-9EB21903B68E}"/>
              </a:ext>
            </a:extLst>
          </p:cNvPr>
          <p:cNvPicPr>
            <a:picLocks noChangeAspect="1"/>
          </p:cNvPicPr>
          <p:nvPr/>
        </p:nvPicPr>
        <p:blipFill>
          <a:blip r:embed="rId4">
            <a:extLst>
              <a:ext uri="{28A0092B-C50C-407E-A947-70E740481C1C}">
                <a14:useLocalDpi xmlns:a14="http://schemas.microsoft.com/office/drawing/2010/main" val="0"/>
              </a:ext>
            </a:extLst>
          </a:blip>
          <a:srcRect l="22549" t="6792" r="22549" b="30223"/>
          <a:stretch>
            <a:fillRect/>
          </a:stretch>
        </p:blipFill>
        <p:spPr>
          <a:xfrm>
            <a:off x="3271481" y="3771900"/>
            <a:ext cx="7173037" cy="4651184"/>
          </a:xfrm>
          <a:prstGeom prst="rect">
            <a:avLst/>
          </a:prstGeom>
        </p:spPr>
      </p:pic>
    </p:spTree>
    <p:extLst>
      <p:ext uri="{BB962C8B-B14F-4D97-AF65-F5344CB8AC3E}">
        <p14:creationId xmlns:p14="http://schemas.microsoft.com/office/powerpoint/2010/main" val="144436486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11628-30C0-3281-D539-E8A31B04D23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2C9150A-F1E8-6112-3488-CF5C4935389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5AD85831-BF5E-6A30-CB92-5977AA2CF65B}"/>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C728FC54-D7F3-1E1D-3D01-4867E4E8781E}"/>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CFA6371-3340-980E-3191-9F7D0092AE7A}"/>
              </a:ext>
            </a:extLst>
          </p:cNvPr>
          <p:cNvSpPr txBox="1"/>
          <p:nvPr/>
        </p:nvSpPr>
        <p:spPr>
          <a:xfrm>
            <a:off x="426372" y="863026"/>
            <a:ext cx="12013246"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جميعا </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كيفية حل المسالة باستخدام استراتيجية الأسئلة الأربعة.</a:t>
            </a:r>
          </a:p>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سنحاول أولا استخراج المعلومات الواردة في المسألة.</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3BF9FCFD-4FA2-29D8-286F-876A9152AEE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E803669C-31B9-B378-0A86-FAC3913D3A6C}"/>
              </a:ext>
            </a:extLst>
          </p:cNvPr>
          <p:cNvGraphicFramePr>
            <a:graphicFrameLocks noGrp="1"/>
          </p:cNvGraphicFramePr>
          <p:nvPr>
            <p:extLst>
              <p:ext uri="{D42A27DB-BD31-4B8C-83A1-F6EECF244321}">
                <p14:modId xmlns:p14="http://schemas.microsoft.com/office/powerpoint/2010/main" val="1350750264"/>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360461D-15D5-1798-FB68-87C070157503}"/>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7D6AD83C-CA08-4A93-D444-BEB7913CF21F}"/>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7D097942-D08F-493F-C2CF-33E36FFBAB4F}"/>
              </a:ext>
            </a:extLst>
          </p:cNvPr>
          <p:cNvSpPr/>
          <p:nvPr/>
        </p:nvSpPr>
        <p:spPr>
          <a:xfrm>
            <a:off x="7644876" y="3086100"/>
            <a:ext cx="5232405" cy="5874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أدى الأب فاتورة الكهرباء قيمتها </a:t>
            </a:r>
            <a:r>
              <a:rPr lang="fr-FR" sz="5400" dirty="0">
                <a:solidFill>
                  <a:schemeClr val="tx1"/>
                </a:solidFill>
                <a:latin typeface="Microsoft Uighur" panose="02000000000000000000" pitchFamily="2" charset="-78"/>
                <a:cs typeface="Microsoft Uighur" panose="02000000000000000000" pitchFamily="2" charset="-78"/>
              </a:rPr>
              <a:t>204,65</a:t>
            </a:r>
            <a:r>
              <a:rPr lang="ar-MA" sz="5400" dirty="0">
                <a:solidFill>
                  <a:schemeClr val="tx1"/>
                </a:solidFill>
                <a:latin typeface="Microsoft Uighur" panose="02000000000000000000" pitchFamily="2" charset="-78"/>
                <a:cs typeface="Microsoft Uighur" panose="02000000000000000000" pitchFamily="2" charset="-78"/>
              </a:rPr>
              <a:t> درهما، وفاتورة استهلاك الماء قدرها </a:t>
            </a:r>
            <a:r>
              <a:rPr lang="fr-FR" sz="5400" dirty="0">
                <a:solidFill>
                  <a:schemeClr val="tx1"/>
                </a:solidFill>
                <a:latin typeface="Microsoft Uighur" panose="02000000000000000000" pitchFamily="2" charset="-78"/>
                <a:cs typeface="Microsoft Uighur" panose="02000000000000000000" pitchFamily="2" charset="-78"/>
              </a:rPr>
              <a:t>87,93</a:t>
            </a:r>
            <a:r>
              <a:rPr lang="ar-MA" sz="5400" dirty="0">
                <a:solidFill>
                  <a:schemeClr val="tx1"/>
                </a:solidFill>
                <a:latin typeface="Microsoft Uighur" panose="02000000000000000000" pitchFamily="2" charset="-78"/>
                <a:cs typeface="Microsoft Uighur" panose="02000000000000000000" pitchFamily="2" charset="-78"/>
              </a:rPr>
              <a:t> درهما.</a:t>
            </a:r>
          </a:p>
          <a:p>
            <a:pPr algn="r" rtl="1"/>
            <a:r>
              <a:rPr lang="ar-MA" sz="5400" dirty="0">
                <a:solidFill>
                  <a:schemeClr val="tx1"/>
                </a:solidFill>
                <a:latin typeface="Microsoft Uighur" panose="02000000000000000000" pitchFamily="2" charset="-78"/>
                <a:cs typeface="Microsoft Uighur" panose="02000000000000000000" pitchFamily="2" charset="-78"/>
              </a:rPr>
              <a:t>ما هو المبلغ الذي أداه في الفاتورتين معا؟</a:t>
            </a:r>
          </a:p>
        </p:txBody>
      </p:sp>
      <p:sp>
        <p:nvSpPr>
          <p:cNvPr id="4" name="ZoneTexte 3">
            <a:extLst>
              <a:ext uri="{FF2B5EF4-FFF2-40B4-BE49-F238E27FC236}">
                <a16:creationId xmlns:a16="http://schemas.microsoft.com/office/drawing/2014/main" id="{2CD99393-0540-3845-4661-C17952A22FEB}"/>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 الأول</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52484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E5E6F-FDE3-18C5-881D-03475FBC016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5A8165-F766-04C6-6659-BBA82A9CBF4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E1218A58-6665-B3D8-AE00-6DC068E9E52F}"/>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1B702228-AA72-C71A-5739-49E74A4FB1F2}"/>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CDE9201-434B-98D2-7387-2C8475FCA1AE}"/>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 الأول هو</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02448BA-282D-1B7D-FD80-D3DE81F5260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C5AD0B5-92BE-3851-1DFD-269197CEC824}"/>
              </a:ext>
            </a:extLst>
          </p:cNvPr>
          <p:cNvGraphicFramePr>
            <a:graphicFrameLocks noGrp="1"/>
          </p:cNvGraphicFramePr>
          <p:nvPr>
            <p:extLst>
              <p:ext uri="{D42A27DB-BD31-4B8C-83A1-F6EECF244321}">
                <p14:modId xmlns:p14="http://schemas.microsoft.com/office/powerpoint/2010/main" val="2014544468"/>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F2FB7331-4504-3B3F-81EF-851AC7D6C3D5}"/>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EFBA3388-7778-9811-AB32-6CBF466B623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7D1EBC0C-3868-B2C7-CD55-E01D5C8F0228}"/>
              </a:ext>
            </a:extLst>
          </p:cNvPr>
          <p:cNvSpPr/>
          <p:nvPr/>
        </p:nvSpPr>
        <p:spPr>
          <a:xfrm>
            <a:off x="7664345" y="2836774"/>
            <a:ext cx="5232405" cy="61032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أدى الأب فاتورة الكهرباء قيمتها </a:t>
            </a:r>
            <a:r>
              <a:rPr lang="fr-FR" sz="5400" dirty="0">
                <a:solidFill>
                  <a:schemeClr val="tx1"/>
                </a:solidFill>
                <a:latin typeface="Microsoft Uighur" panose="02000000000000000000" pitchFamily="2" charset="-78"/>
                <a:cs typeface="Microsoft Uighur" panose="02000000000000000000" pitchFamily="2" charset="-78"/>
              </a:rPr>
              <a:t>204,65</a:t>
            </a:r>
            <a:r>
              <a:rPr lang="ar-MA" sz="5400" dirty="0">
                <a:solidFill>
                  <a:schemeClr val="tx1"/>
                </a:solidFill>
                <a:latin typeface="Microsoft Uighur" panose="02000000000000000000" pitchFamily="2" charset="-78"/>
                <a:cs typeface="Microsoft Uighur" panose="02000000000000000000" pitchFamily="2" charset="-78"/>
              </a:rPr>
              <a:t> درهما، وفاتورة استهلاك الماء قدرها </a:t>
            </a:r>
            <a:r>
              <a:rPr lang="fr-FR" sz="5400" dirty="0">
                <a:solidFill>
                  <a:schemeClr val="tx1"/>
                </a:solidFill>
                <a:latin typeface="Microsoft Uighur" panose="02000000000000000000" pitchFamily="2" charset="-78"/>
                <a:cs typeface="Microsoft Uighur" panose="02000000000000000000" pitchFamily="2" charset="-78"/>
              </a:rPr>
              <a:t>87,93</a:t>
            </a:r>
            <a:r>
              <a:rPr lang="ar-MA" sz="5400" dirty="0">
                <a:solidFill>
                  <a:schemeClr val="tx1"/>
                </a:solidFill>
                <a:latin typeface="Microsoft Uighur" panose="02000000000000000000" pitchFamily="2" charset="-78"/>
                <a:cs typeface="Microsoft Uighur" panose="02000000000000000000" pitchFamily="2" charset="-78"/>
              </a:rPr>
              <a:t> درهما.</a:t>
            </a:r>
          </a:p>
          <a:p>
            <a:pPr algn="r" rtl="1"/>
            <a:r>
              <a:rPr lang="ar-MA" sz="5400" dirty="0">
                <a:solidFill>
                  <a:schemeClr val="tx1"/>
                </a:solidFill>
                <a:latin typeface="Microsoft Uighur" panose="02000000000000000000" pitchFamily="2" charset="-78"/>
                <a:cs typeface="Microsoft Uighur" panose="02000000000000000000" pitchFamily="2" charset="-78"/>
              </a:rPr>
              <a:t>ما هو المبلغ الذي أداه في الفاتورتين معا؟</a:t>
            </a:r>
          </a:p>
        </p:txBody>
      </p:sp>
      <p:sp>
        <p:nvSpPr>
          <p:cNvPr id="4" name="ZoneTexte 3">
            <a:extLst>
              <a:ext uri="{FF2B5EF4-FFF2-40B4-BE49-F238E27FC236}">
                <a16:creationId xmlns:a16="http://schemas.microsoft.com/office/drawing/2014/main" id="{25FAEB2C-A165-93A1-1106-0AC6BCF5EF4B}"/>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المعلومات الواردة في المسألة؟</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822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58F44-A0EF-75D9-A97B-422D5916506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8D20D8D-9912-7293-59B8-99D18311EE8D}"/>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47BCD46-627A-E3A5-7BF2-58113283DD9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EFBB9493-58D1-A9C3-A6CD-939F5BF0961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07D7385-0243-E910-0662-5890F4364CD8}"/>
              </a:ext>
            </a:extLst>
          </p:cNvPr>
          <p:cNvSpPr txBox="1"/>
          <p:nvPr/>
        </p:nvSpPr>
        <p:spPr>
          <a:xfrm>
            <a:off x="1905000" y="1012969"/>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يوجه الأستاذ المتعلمين لاستخراج المعلومات الواردة في المسألة.</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784AFFC-1F48-098B-16B4-C066DF2A7F6E}"/>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6C02DB60-C93F-3E13-AA72-DE674D0623B7}"/>
              </a:ext>
            </a:extLst>
          </p:cNvPr>
          <p:cNvGraphicFramePr>
            <a:graphicFrameLocks noGrp="1"/>
          </p:cNvGraphicFramePr>
          <p:nvPr>
            <p:extLst>
              <p:ext uri="{D42A27DB-BD31-4B8C-83A1-F6EECF244321}">
                <p14:modId xmlns:p14="http://schemas.microsoft.com/office/powerpoint/2010/main" val="3483287757"/>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13205596-09E5-901D-4AE4-3CF2605E53C5}"/>
              </a:ext>
            </a:extLst>
          </p:cNvPr>
          <p:cNvSpPr/>
          <p:nvPr/>
        </p:nvSpPr>
        <p:spPr>
          <a:xfrm>
            <a:off x="829410" y="30861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13" name="Image 12" descr="Une image contenant texte&#10;&#10;Le contenu généré par l’IA peut être incorrect.">
            <a:extLst>
              <a:ext uri="{FF2B5EF4-FFF2-40B4-BE49-F238E27FC236}">
                <a16:creationId xmlns:a16="http://schemas.microsoft.com/office/drawing/2014/main" id="{EE3BD902-A3FA-8698-9231-3B472EE1AD13}"/>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2136" y="3978355"/>
            <a:ext cx="6186141" cy="4940715"/>
          </a:xfrm>
          <a:prstGeom prst="rect">
            <a:avLst/>
          </a:prstGeom>
          <a:effectLst>
            <a:outerShdw blurRad="50800" dist="38100" dir="2700000" algn="tl" rotWithShape="0">
              <a:prstClr val="black">
                <a:alpha val="40000"/>
              </a:prstClr>
            </a:outerShdw>
          </a:effectLst>
        </p:spPr>
      </p:pic>
      <p:cxnSp>
        <p:nvCxnSpPr>
          <p:cNvPr id="11" name="Connecteur droit 10">
            <a:extLst>
              <a:ext uri="{FF2B5EF4-FFF2-40B4-BE49-F238E27FC236}">
                <a16:creationId xmlns:a16="http://schemas.microsoft.com/office/drawing/2014/main" id="{797042F2-2BF8-B98A-08A4-F2A4E0BCEC84}"/>
              </a:ext>
            </a:extLst>
          </p:cNvPr>
          <p:cNvCxnSpPr/>
          <p:nvPr/>
        </p:nvCxnSpPr>
        <p:spPr>
          <a:xfrm>
            <a:off x="8095281" y="5295900"/>
            <a:ext cx="2826605" cy="0"/>
          </a:xfrm>
          <a:prstGeom prst="line">
            <a:avLst/>
          </a:prstGeom>
          <a:ln>
            <a:solidFill>
              <a:srgbClr val="C00000"/>
            </a:solidFill>
          </a:ln>
        </p:spPr>
        <p:style>
          <a:lnRef idx="3">
            <a:schemeClr val="accent2"/>
          </a:lnRef>
          <a:fillRef idx="0">
            <a:schemeClr val="accent2"/>
          </a:fillRef>
          <a:effectRef idx="2">
            <a:schemeClr val="accent2"/>
          </a:effectRef>
          <a:fontRef idx="minor">
            <a:schemeClr val="tx1"/>
          </a:fontRef>
        </p:style>
      </p:cxnSp>
      <p:sp>
        <p:nvSpPr>
          <p:cNvPr id="22" name="ZoneTexte 21">
            <a:extLst>
              <a:ext uri="{FF2B5EF4-FFF2-40B4-BE49-F238E27FC236}">
                <a16:creationId xmlns:a16="http://schemas.microsoft.com/office/drawing/2014/main" id="{3F98C9E1-085D-11A3-97B2-FB7FE085E4AB}"/>
              </a:ext>
            </a:extLst>
          </p:cNvPr>
          <p:cNvSpPr txBox="1"/>
          <p:nvPr/>
        </p:nvSpPr>
        <p:spPr>
          <a:xfrm>
            <a:off x="865986" y="4481496"/>
            <a:ext cx="5638799" cy="378565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المعلومات الواردة في المسألة هي:</a:t>
            </a:r>
          </a:p>
          <a:p>
            <a:pPr marL="914400" lvl="0" indent="-914400" algn="r" rtl="1">
              <a:buFont typeface="+mj-lt"/>
              <a:buAutoNum type="arabicPeriod"/>
              <a:defRPr/>
            </a:pPr>
            <a:r>
              <a:rPr lang="ar-MA" sz="4800" b="1" dirty="0">
                <a:solidFill>
                  <a:prstClr val="black"/>
                </a:solidFill>
                <a:latin typeface="Microsoft Uighur" panose="02000000000000000000" pitchFamily="2" charset="-78"/>
                <a:cs typeface="Microsoft Uighur" panose="02000000000000000000" pitchFamily="2" charset="-78"/>
              </a:rPr>
              <a:t>فاتورة الكهرباء قيمتها </a:t>
            </a:r>
            <a:r>
              <a:rPr lang="fr-FR" sz="4800" b="1" dirty="0">
                <a:solidFill>
                  <a:prstClr val="black"/>
                </a:solidFill>
                <a:latin typeface="Microsoft Uighur" panose="02000000000000000000" pitchFamily="2" charset="-78"/>
                <a:cs typeface="Microsoft Uighur" panose="02000000000000000000" pitchFamily="2" charset="-78"/>
              </a:rPr>
              <a:t>204,65</a:t>
            </a:r>
            <a:r>
              <a:rPr lang="ar-MA" sz="4800" b="1" dirty="0">
                <a:solidFill>
                  <a:prstClr val="black"/>
                </a:solidFill>
                <a:latin typeface="Microsoft Uighur" panose="02000000000000000000" pitchFamily="2" charset="-78"/>
                <a:cs typeface="Microsoft Uighur" panose="02000000000000000000" pitchFamily="2" charset="-78"/>
              </a:rPr>
              <a:t> درهما </a:t>
            </a:r>
          </a:p>
          <a:p>
            <a:pPr marL="914400" lvl="0" indent="-914400" algn="r" rtl="1">
              <a:buFont typeface="+mj-lt"/>
              <a:buAutoNum type="arabicPeriod"/>
              <a:defRPr/>
            </a:pPr>
            <a:r>
              <a:rPr lang="ar-MA" sz="4800" b="1" dirty="0">
                <a:solidFill>
                  <a:prstClr val="black"/>
                </a:solidFill>
                <a:latin typeface="Microsoft Uighur" panose="02000000000000000000" pitchFamily="2" charset="-78"/>
                <a:cs typeface="Microsoft Uighur" panose="02000000000000000000" pitchFamily="2" charset="-78"/>
              </a:rPr>
              <a:t>فاتورة استهلاك الماء قدرها 87,93 درهما</a:t>
            </a:r>
            <a:endParaRPr lang="ar-SA" sz="4800" b="1" dirty="0">
              <a:solidFill>
                <a:prstClr val="black"/>
              </a:solidFill>
              <a:latin typeface="Microsoft Uighur" panose="02000000000000000000" pitchFamily="2" charset="-78"/>
              <a:cs typeface="Microsoft Uighur" panose="02000000000000000000" pitchFamily="2" charset="-78"/>
            </a:endParaRPr>
          </a:p>
        </p:txBody>
      </p:sp>
      <p:sp>
        <p:nvSpPr>
          <p:cNvPr id="14" name="Rectangle : coins arrondis 4">
            <a:extLst>
              <a:ext uri="{FF2B5EF4-FFF2-40B4-BE49-F238E27FC236}">
                <a16:creationId xmlns:a16="http://schemas.microsoft.com/office/drawing/2014/main" id="{B05ED069-2E39-CFFC-1849-0070BB4DC366}"/>
              </a:ext>
            </a:extLst>
          </p:cNvPr>
          <p:cNvSpPr/>
          <p:nvPr/>
        </p:nvSpPr>
        <p:spPr>
          <a:xfrm>
            <a:off x="7740612" y="2907663"/>
            <a:ext cx="5232405"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أدى الأب فاتورة الكهرباء قيمتها </a:t>
            </a:r>
            <a:r>
              <a:rPr lang="fr-FR" sz="5400" dirty="0">
                <a:solidFill>
                  <a:schemeClr val="tx1"/>
                </a:solidFill>
                <a:latin typeface="Microsoft Uighur" panose="02000000000000000000" pitchFamily="2" charset="-78"/>
                <a:cs typeface="Microsoft Uighur" panose="02000000000000000000" pitchFamily="2" charset="-78"/>
              </a:rPr>
              <a:t>204,65</a:t>
            </a:r>
            <a:r>
              <a:rPr lang="ar-MA" sz="5400" dirty="0">
                <a:solidFill>
                  <a:schemeClr val="tx1"/>
                </a:solidFill>
                <a:latin typeface="Microsoft Uighur" panose="02000000000000000000" pitchFamily="2" charset="-78"/>
                <a:cs typeface="Microsoft Uighur" panose="02000000000000000000" pitchFamily="2" charset="-78"/>
              </a:rPr>
              <a:t> درهما، وفاتورة استهلاك الماء قدرها </a:t>
            </a:r>
            <a:r>
              <a:rPr lang="fr-FR" sz="5400" dirty="0">
                <a:solidFill>
                  <a:schemeClr val="tx1"/>
                </a:solidFill>
                <a:latin typeface="Microsoft Uighur" panose="02000000000000000000" pitchFamily="2" charset="-78"/>
                <a:cs typeface="Microsoft Uighur" panose="02000000000000000000" pitchFamily="2" charset="-78"/>
              </a:rPr>
              <a:t>87,93</a:t>
            </a:r>
            <a:r>
              <a:rPr lang="ar-MA" sz="5400" dirty="0">
                <a:solidFill>
                  <a:schemeClr val="tx1"/>
                </a:solidFill>
                <a:latin typeface="Microsoft Uighur" panose="02000000000000000000" pitchFamily="2" charset="-78"/>
                <a:cs typeface="Microsoft Uighur" panose="02000000000000000000" pitchFamily="2" charset="-78"/>
              </a:rPr>
              <a:t> درهما.</a:t>
            </a:r>
          </a:p>
          <a:p>
            <a:pPr algn="r" rtl="1"/>
            <a:r>
              <a:rPr lang="ar-MA" sz="5400" dirty="0">
                <a:solidFill>
                  <a:schemeClr val="tx1"/>
                </a:solidFill>
                <a:latin typeface="Microsoft Uighur" panose="02000000000000000000" pitchFamily="2" charset="-78"/>
                <a:cs typeface="Microsoft Uighur" panose="02000000000000000000" pitchFamily="2" charset="-78"/>
              </a:rPr>
              <a:t>ما هو المبلغ الذي أداه في الفاتورتين معا؟</a:t>
            </a:r>
          </a:p>
        </p:txBody>
      </p:sp>
    </p:spTree>
    <p:extLst>
      <p:ext uri="{BB962C8B-B14F-4D97-AF65-F5344CB8AC3E}">
        <p14:creationId xmlns:p14="http://schemas.microsoft.com/office/powerpoint/2010/main" val="3371616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210FE-DD3D-FA67-1652-F1E0B2988BC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6505CE8-B2BD-6CE5-1714-2EDEFCE4AA2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67A390C0-0CE2-73EC-E9D7-110C860E49FE}"/>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E7558BF-7F84-1EA6-196B-9F458D34AC8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BEB57C0-34E7-F061-2EB4-904632B08641}"/>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السؤال الثاني</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6AA7ABC1-A3DA-4D7C-9B25-C93CF5E8132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98ECAED0-8CAF-CCD2-248C-8D770B5ED9BB}"/>
              </a:ext>
            </a:extLst>
          </p:cNvPr>
          <p:cNvGraphicFramePr>
            <a:graphicFrameLocks noGrp="1"/>
          </p:cNvGraphicFramePr>
          <p:nvPr>
            <p:extLst>
              <p:ext uri="{D42A27DB-BD31-4B8C-83A1-F6EECF244321}">
                <p14:modId xmlns:p14="http://schemas.microsoft.com/office/powerpoint/2010/main" val="3584609172"/>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F595918-7B3C-4FDA-52AA-D3BB67524FBF}"/>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124476F9-6DF3-B35D-A822-20BD6AAEE0A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54DDCD5A-ED66-D623-2A54-C9E0967C1DE8}"/>
              </a:ext>
            </a:extLst>
          </p:cNvPr>
          <p:cNvSpPr/>
          <p:nvPr/>
        </p:nvSpPr>
        <p:spPr>
          <a:xfrm>
            <a:off x="7644876" y="3211656"/>
            <a:ext cx="5232405" cy="574905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أدى الأب فاتورة الكهرباء قيمتها </a:t>
            </a:r>
            <a:r>
              <a:rPr lang="fr-FR" sz="5400" dirty="0">
                <a:solidFill>
                  <a:schemeClr val="tx1"/>
                </a:solidFill>
                <a:latin typeface="Microsoft Uighur" panose="02000000000000000000" pitchFamily="2" charset="-78"/>
                <a:cs typeface="Microsoft Uighur" panose="02000000000000000000" pitchFamily="2" charset="-78"/>
              </a:rPr>
              <a:t>204,65</a:t>
            </a:r>
            <a:r>
              <a:rPr lang="ar-MA" sz="5400" dirty="0">
                <a:solidFill>
                  <a:schemeClr val="tx1"/>
                </a:solidFill>
                <a:latin typeface="Microsoft Uighur" panose="02000000000000000000" pitchFamily="2" charset="-78"/>
                <a:cs typeface="Microsoft Uighur" panose="02000000000000000000" pitchFamily="2" charset="-78"/>
              </a:rPr>
              <a:t> درهما، وفاتورة استهلاك الماء قدرها </a:t>
            </a:r>
            <a:r>
              <a:rPr lang="fr-FR" sz="5400" dirty="0">
                <a:solidFill>
                  <a:schemeClr val="tx1"/>
                </a:solidFill>
                <a:latin typeface="Microsoft Uighur" panose="02000000000000000000" pitchFamily="2" charset="-78"/>
                <a:cs typeface="Microsoft Uighur" panose="02000000000000000000" pitchFamily="2" charset="-78"/>
              </a:rPr>
              <a:t>87,93</a:t>
            </a:r>
            <a:r>
              <a:rPr lang="ar-MA" sz="5400" dirty="0">
                <a:solidFill>
                  <a:schemeClr val="tx1"/>
                </a:solidFill>
                <a:latin typeface="Microsoft Uighur" panose="02000000000000000000" pitchFamily="2" charset="-78"/>
                <a:cs typeface="Microsoft Uighur" panose="02000000000000000000" pitchFamily="2" charset="-78"/>
              </a:rPr>
              <a:t> درهما.</a:t>
            </a:r>
          </a:p>
          <a:p>
            <a:pPr algn="r" rtl="1"/>
            <a:r>
              <a:rPr lang="ar-MA" sz="5400" dirty="0">
                <a:solidFill>
                  <a:schemeClr val="tx1"/>
                </a:solidFill>
                <a:latin typeface="Microsoft Uighur" panose="02000000000000000000" pitchFamily="2" charset="-78"/>
                <a:cs typeface="Microsoft Uighur" panose="02000000000000000000" pitchFamily="2" charset="-78"/>
              </a:rPr>
              <a:t>ما هو المبلغ الذي أداه في الفاتورتين معا؟</a:t>
            </a:r>
          </a:p>
        </p:txBody>
      </p:sp>
      <p:sp>
        <p:nvSpPr>
          <p:cNvPr id="4" name="ZoneTexte 3">
            <a:extLst>
              <a:ext uri="{FF2B5EF4-FFF2-40B4-BE49-F238E27FC236}">
                <a16:creationId xmlns:a16="http://schemas.microsoft.com/office/drawing/2014/main" id="{06A2449F-B68D-6557-63D8-D3EE57C5723E}"/>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 الثاني</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20302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85A6D-3194-C952-6A9F-F0EAF948179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2314193-6502-988B-986D-6E56A6A6D5B7}"/>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B41C08D9-1894-A519-3B37-834E4B0DB5D3}"/>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E7F08689-56A9-2CC8-9039-6FA8F59D3995}"/>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1258125-1811-ED4A-C58C-B10C4DB71BB1}"/>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 الثاني هو</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E4BCD29-4644-51D0-E845-A526AA771121}"/>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0800C0FD-75F6-A272-2235-5D49279D7ED6}"/>
              </a:ext>
            </a:extLst>
          </p:cNvPr>
          <p:cNvGraphicFramePr>
            <a:graphicFrameLocks noGrp="1"/>
          </p:cNvGraphicFramePr>
          <p:nvPr>
            <p:extLst>
              <p:ext uri="{D42A27DB-BD31-4B8C-83A1-F6EECF244321}">
                <p14:modId xmlns:p14="http://schemas.microsoft.com/office/powerpoint/2010/main" val="3675685505"/>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8CDB436F-CB4A-E409-DABB-2B525C4A8E0B}"/>
              </a:ext>
            </a:extLst>
          </p:cNvPr>
          <p:cNvSpPr/>
          <p:nvPr/>
        </p:nvSpPr>
        <p:spPr>
          <a:xfrm>
            <a:off x="829678" y="308587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10" name="Image 9" descr="Une image contenant texte&#10;&#10;Le contenu généré par l’IA peut être incorrect.">
            <a:extLst>
              <a:ext uri="{FF2B5EF4-FFF2-40B4-BE49-F238E27FC236}">
                <a16:creationId xmlns:a16="http://schemas.microsoft.com/office/drawing/2014/main" id="{AF20D803-817C-DF22-7DE3-8581EE6D8042}"/>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7763" y="3947266"/>
            <a:ext cx="6186141" cy="4940715"/>
          </a:xfrm>
          <a:prstGeom prst="rect">
            <a:avLst/>
          </a:prstGeom>
          <a:effectLst>
            <a:outerShdw blurRad="50800" dist="38100" dir="2700000" algn="tl" rotWithShape="0">
              <a:prstClr val="black">
                <a:alpha val="40000"/>
              </a:prstClr>
            </a:outerShdw>
          </a:effectLst>
        </p:spPr>
      </p:pic>
      <p:sp>
        <p:nvSpPr>
          <p:cNvPr id="11" name="Rectangle : coins arrondis 4">
            <a:extLst>
              <a:ext uri="{FF2B5EF4-FFF2-40B4-BE49-F238E27FC236}">
                <a16:creationId xmlns:a16="http://schemas.microsoft.com/office/drawing/2014/main" id="{47767E66-4B53-7874-9BE9-675F3189E063}"/>
              </a:ext>
            </a:extLst>
          </p:cNvPr>
          <p:cNvSpPr/>
          <p:nvPr/>
        </p:nvSpPr>
        <p:spPr>
          <a:xfrm>
            <a:off x="7644876" y="2949307"/>
            <a:ext cx="5232405"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أدى الأب فاتورة الكهرباء قيمتها </a:t>
            </a:r>
            <a:r>
              <a:rPr lang="fr-FR" sz="5400" dirty="0">
                <a:solidFill>
                  <a:schemeClr val="tx1"/>
                </a:solidFill>
                <a:latin typeface="Microsoft Uighur" panose="02000000000000000000" pitchFamily="2" charset="-78"/>
                <a:cs typeface="Microsoft Uighur" panose="02000000000000000000" pitchFamily="2" charset="-78"/>
              </a:rPr>
              <a:t>204,65</a:t>
            </a:r>
            <a:r>
              <a:rPr lang="ar-MA" sz="5400" dirty="0">
                <a:solidFill>
                  <a:schemeClr val="tx1"/>
                </a:solidFill>
                <a:latin typeface="Microsoft Uighur" panose="02000000000000000000" pitchFamily="2" charset="-78"/>
                <a:cs typeface="Microsoft Uighur" panose="02000000000000000000" pitchFamily="2" charset="-78"/>
              </a:rPr>
              <a:t> درهما، وفاتورة استهلاك الماء قدرها </a:t>
            </a:r>
            <a:r>
              <a:rPr lang="fr-FR" sz="5400" dirty="0">
                <a:solidFill>
                  <a:schemeClr val="tx1"/>
                </a:solidFill>
                <a:latin typeface="Microsoft Uighur" panose="02000000000000000000" pitchFamily="2" charset="-78"/>
                <a:cs typeface="Microsoft Uighur" panose="02000000000000000000" pitchFamily="2" charset="-78"/>
              </a:rPr>
              <a:t>87,93</a:t>
            </a:r>
            <a:r>
              <a:rPr lang="ar-MA" sz="5400" dirty="0">
                <a:solidFill>
                  <a:schemeClr val="tx1"/>
                </a:solidFill>
                <a:latin typeface="Microsoft Uighur" panose="02000000000000000000" pitchFamily="2" charset="-78"/>
                <a:cs typeface="Microsoft Uighur" panose="02000000000000000000" pitchFamily="2" charset="-78"/>
              </a:rPr>
              <a:t> درهما.</a:t>
            </a:r>
          </a:p>
          <a:p>
            <a:pPr algn="r" rtl="1"/>
            <a:r>
              <a:rPr lang="ar-MA" sz="5400" dirty="0">
                <a:solidFill>
                  <a:schemeClr val="tx1"/>
                </a:solidFill>
                <a:latin typeface="Microsoft Uighur" panose="02000000000000000000" pitchFamily="2" charset="-78"/>
                <a:cs typeface="Microsoft Uighur" panose="02000000000000000000" pitchFamily="2" charset="-78"/>
              </a:rPr>
              <a:t>ما هو المبلغ الذي أداه في الفاتورتين معا؟</a:t>
            </a:r>
          </a:p>
        </p:txBody>
      </p:sp>
      <p:sp>
        <p:nvSpPr>
          <p:cNvPr id="4" name="ZoneTexte 3">
            <a:extLst>
              <a:ext uri="{FF2B5EF4-FFF2-40B4-BE49-F238E27FC236}">
                <a16:creationId xmlns:a16="http://schemas.microsoft.com/office/drawing/2014/main" id="{93EC488E-B28F-721F-DA27-1BE2A34CE70D}"/>
              </a:ext>
            </a:extLst>
          </p:cNvPr>
          <p:cNvSpPr txBox="1"/>
          <p:nvPr/>
        </p:nvSpPr>
        <p:spPr>
          <a:xfrm>
            <a:off x="1447800" y="4991100"/>
            <a:ext cx="5181600" cy="1200329"/>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2-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المطلوب مني؟</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842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404EB-94C7-DF94-3684-5D53C7970A7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AD8E642-566D-A5CC-1F46-B727FB0528C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51793D1-458A-56DC-8E45-E901E94B582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BA8194C-1AB6-D85B-DD35-58BEF2735C4F}"/>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4920DA8F-9D84-1A89-846A-6AB2408CEB0A}"/>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يتفاعل الأستاذ مع المتعلمين لتحديد المطلوب.</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9B706E82-F899-2320-6C68-704BA1D14B5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BD6C31FE-7AA5-BA4B-3BBE-0F8EEB44F3EF}"/>
              </a:ext>
            </a:extLst>
          </p:cNvPr>
          <p:cNvGraphicFramePr>
            <a:graphicFrameLocks noGrp="1"/>
          </p:cNvGraphicFramePr>
          <p:nvPr>
            <p:extLst>
              <p:ext uri="{D42A27DB-BD31-4B8C-83A1-F6EECF244321}">
                <p14:modId xmlns:p14="http://schemas.microsoft.com/office/powerpoint/2010/main" val="3606124464"/>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C058000A-7BBC-0401-3C35-C9944D0FF91D}"/>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6" name="Image 5" descr="Une image contenant texte&#10;&#10;Le contenu généré par l’IA peut être incorrect.">
            <a:extLst>
              <a:ext uri="{FF2B5EF4-FFF2-40B4-BE49-F238E27FC236}">
                <a16:creationId xmlns:a16="http://schemas.microsoft.com/office/drawing/2014/main" id="{52F2D333-FBE4-A2EA-11EA-97CFE9EE86DA}"/>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1689"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03936322-FA47-7736-654E-124CFA4736CC}"/>
              </a:ext>
            </a:extLst>
          </p:cNvPr>
          <p:cNvSpPr txBox="1"/>
          <p:nvPr/>
        </p:nvSpPr>
        <p:spPr>
          <a:xfrm>
            <a:off x="1001529" y="5018037"/>
            <a:ext cx="5638799" cy="156966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المط</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ل</a:t>
            </a: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وب هو  </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إيجاد المبلغ الذي أداه الأب في الفاتورتين معا.</a:t>
            </a:r>
            <a:endParaRPr kumimoji="0" lang="fr-FR"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 coins arrondis 4">
            <a:extLst>
              <a:ext uri="{FF2B5EF4-FFF2-40B4-BE49-F238E27FC236}">
                <a16:creationId xmlns:a16="http://schemas.microsoft.com/office/drawing/2014/main" id="{58D8D48C-6B19-7BEF-A1F4-9886D8AA8886}"/>
              </a:ext>
            </a:extLst>
          </p:cNvPr>
          <p:cNvSpPr/>
          <p:nvPr/>
        </p:nvSpPr>
        <p:spPr>
          <a:xfrm>
            <a:off x="7647367" y="3162300"/>
            <a:ext cx="5232405" cy="57984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أدى الأب فاتورة الكهرباء قيمتها </a:t>
            </a:r>
            <a:r>
              <a:rPr lang="fr-FR" sz="5400" dirty="0">
                <a:solidFill>
                  <a:schemeClr val="tx1"/>
                </a:solidFill>
                <a:latin typeface="Microsoft Uighur" panose="02000000000000000000" pitchFamily="2" charset="-78"/>
                <a:cs typeface="Microsoft Uighur" panose="02000000000000000000" pitchFamily="2" charset="-78"/>
              </a:rPr>
              <a:t>204,65</a:t>
            </a:r>
            <a:r>
              <a:rPr lang="ar-MA" sz="5400" dirty="0">
                <a:solidFill>
                  <a:schemeClr val="tx1"/>
                </a:solidFill>
                <a:latin typeface="Microsoft Uighur" panose="02000000000000000000" pitchFamily="2" charset="-78"/>
                <a:cs typeface="Microsoft Uighur" panose="02000000000000000000" pitchFamily="2" charset="-78"/>
              </a:rPr>
              <a:t> درهما، وفاتورة استهلاك الماء قدرها </a:t>
            </a:r>
            <a:r>
              <a:rPr lang="fr-FR" sz="5400" dirty="0">
                <a:solidFill>
                  <a:schemeClr val="tx1"/>
                </a:solidFill>
                <a:latin typeface="Microsoft Uighur" panose="02000000000000000000" pitchFamily="2" charset="-78"/>
                <a:cs typeface="Microsoft Uighur" panose="02000000000000000000" pitchFamily="2" charset="-78"/>
              </a:rPr>
              <a:t>87,93</a:t>
            </a:r>
            <a:r>
              <a:rPr lang="ar-MA" sz="5400" dirty="0">
                <a:solidFill>
                  <a:schemeClr val="tx1"/>
                </a:solidFill>
                <a:latin typeface="Microsoft Uighur" panose="02000000000000000000" pitchFamily="2" charset="-78"/>
                <a:cs typeface="Microsoft Uighur" panose="02000000000000000000" pitchFamily="2" charset="-78"/>
              </a:rPr>
              <a:t> درهما.</a:t>
            </a:r>
          </a:p>
          <a:p>
            <a:pPr algn="r" rtl="1"/>
            <a:r>
              <a:rPr lang="ar-MA" sz="5400" dirty="0">
                <a:solidFill>
                  <a:schemeClr val="tx1"/>
                </a:solidFill>
                <a:latin typeface="Microsoft Uighur" panose="02000000000000000000" pitchFamily="2" charset="-78"/>
                <a:cs typeface="Microsoft Uighur" panose="02000000000000000000" pitchFamily="2" charset="-78"/>
              </a:rPr>
              <a:t>ما هو المبلغ الذي أداه في الفاتورتين معا؟</a:t>
            </a:r>
          </a:p>
        </p:txBody>
      </p:sp>
    </p:spTree>
    <p:extLst>
      <p:ext uri="{BB962C8B-B14F-4D97-AF65-F5344CB8AC3E}">
        <p14:creationId xmlns:p14="http://schemas.microsoft.com/office/powerpoint/2010/main" val="1898167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8DC7E-8539-44B5-85C5-5928357728A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69514BF-C8EF-291A-091C-4D165264419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41C8B7D6-F87F-8911-707F-975112E5A912}"/>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52728129-9443-60BE-F7A1-9E9D62131288}"/>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3A49BDB9-B976-F372-8B09-D1FA463878C5}"/>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السؤالين الأخيرين</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B7ABBBD6-61F6-8D80-FE63-84F3221FEA06}"/>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D8097BC8-FB14-3B47-8660-7DBA4F89F7ED}"/>
              </a:ext>
            </a:extLst>
          </p:cNvPr>
          <p:cNvGraphicFramePr>
            <a:graphicFrameLocks noGrp="1"/>
          </p:cNvGraphicFramePr>
          <p:nvPr>
            <p:extLst>
              <p:ext uri="{D42A27DB-BD31-4B8C-83A1-F6EECF244321}">
                <p14:modId xmlns:p14="http://schemas.microsoft.com/office/powerpoint/2010/main" val="3953150428"/>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DFC577CF-E23F-E301-67A3-509DC90EBC7F}"/>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18C97457-0344-2A1E-B82A-7C8956A15F96}"/>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1DC0D3B3-F331-24CE-552A-11EF600B586B}"/>
              </a:ext>
            </a:extLst>
          </p:cNvPr>
          <p:cNvSpPr/>
          <p:nvPr/>
        </p:nvSpPr>
        <p:spPr>
          <a:xfrm>
            <a:off x="7644876" y="3467100"/>
            <a:ext cx="5232405" cy="593999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أدى الأب فاتورة الكهرباء قيمتها </a:t>
            </a:r>
            <a:r>
              <a:rPr lang="fr-FR" sz="5400" dirty="0">
                <a:solidFill>
                  <a:schemeClr val="tx1"/>
                </a:solidFill>
                <a:latin typeface="Microsoft Uighur" panose="02000000000000000000" pitchFamily="2" charset="-78"/>
                <a:cs typeface="Microsoft Uighur" panose="02000000000000000000" pitchFamily="2" charset="-78"/>
              </a:rPr>
              <a:t>204,65</a:t>
            </a:r>
            <a:r>
              <a:rPr lang="ar-MA" sz="5400" dirty="0">
                <a:solidFill>
                  <a:schemeClr val="tx1"/>
                </a:solidFill>
                <a:latin typeface="Microsoft Uighur" panose="02000000000000000000" pitchFamily="2" charset="-78"/>
                <a:cs typeface="Microsoft Uighur" panose="02000000000000000000" pitchFamily="2" charset="-78"/>
              </a:rPr>
              <a:t> درهما، وفاتورة استهلاك الماء قدرها </a:t>
            </a:r>
            <a:r>
              <a:rPr lang="fr-FR" sz="5400" dirty="0">
                <a:solidFill>
                  <a:schemeClr val="tx1"/>
                </a:solidFill>
                <a:latin typeface="Microsoft Uighur" panose="02000000000000000000" pitchFamily="2" charset="-78"/>
                <a:cs typeface="Microsoft Uighur" panose="02000000000000000000" pitchFamily="2" charset="-78"/>
              </a:rPr>
              <a:t>87,93</a:t>
            </a:r>
            <a:r>
              <a:rPr lang="ar-MA" sz="5400" dirty="0">
                <a:solidFill>
                  <a:schemeClr val="tx1"/>
                </a:solidFill>
                <a:latin typeface="Microsoft Uighur" panose="02000000000000000000" pitchFamily="2" charset="-78"/>
                <a:cs typeface="Microsoft Uighur" panose="02000000000000000000" pitchFamily="2" charset="-78"/>
              </a:rPr>
              <a:t> درهما.</a:t>
            </a:r>
          </a:p>
          <a:p>
            <a:pPr algn="r" rtl="1"/>
            <a:r>
              <a:rPr lang="ar-MA" sz="5400" dirty="0">
                <a:solidFill>
                  <a:schemeClr val="tx1"/>
                </a:solidFill>
                <a:latin typeface="Microsoft Uighur" panose="02000000000000000000" pitchFamily="2" charset="-78"/>
                <a:cs typeface="Microsoft Uighur" panose="02000000000000000000" pitchFamily="2" charset="-78"/>
              </a:rPr>
              <a:t>ما هو المبلغ الذي أداه في الفاتورتين معا؟</a:t>
            </a:r>
          </a:p>
        </p:txBody>
      </p:sp>
      <p:sp>
        <p:nvSpPr>
          <p:cNvPr id="4" name="ZoneTexte 3">
            <a:extLst>
              <a:ext uri="{FF2B5EF4-FFF2-40B4-BE49-F238E27FC236}">
                <a16:creationId xmlns:a16="http://schemas.microsoft.com/office/drawing/2014/main" id="{D51B721E-D6C2-11A9-C88D-595C51D1B4B7}"/>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بالسؤالين الأخيرين</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662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F250E-E7F4-EC07-9AE3-5E824B02568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132E951-F327-AC55-1AD8-24910DF2475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29CD851-BE81-5DE9-7DDA-0C49E59A6BAD}"/>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86B59A1-C933-DCC6-8274-D46F9F8D1B7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1E44A15-94A5-C00A-F261-7262870AA233}"/>
              </a:ext>
            </a:extLst>
          </p:cNvPr>
          <p:cNvSpPr txBox="1"/>
          <p:nvPr/>
        </p:nvSpPr>
        <p:spPr>
          <a:xfrm>
            <a:off x="1219200" y="863026"/>
            <a:ext cx="11220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السؤالان الأخيران هما</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997F4C55-9226-7022-02F8-D8F34982084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8CF3A36-CF9B-1BB2-92FE-4EDEF2C0B79E}"/>
              </a:ext>
            </a:extLst>
          </p:cNvPr>
          <p:cNvGraphicFramePr>
            <a:graphicFrameLocks noGrp="1"/>
          </p:cNvGraphicFramePr>
          <p:nvPr>
            <p:extLst>
              <p:ext uri="{D42A27DB-BD31-4B8C-83A1-F6EECF244321}">
                <p14:modId xmlns:p14="http://schemas.microsoft.com/office/powerpoint/2010/main" val="3612160765"/>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0C61EEE-FCF1-7C57-0E12-18A36DDFD2F9}"/>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7" name="Image 6" descr="Une image contenant texte&#10;&#10;Le contenu généré par l’IA peut être incorrect.">
            <a:extLst>
              <a:ext uri="{FF2B5EF4-FFF2-40B4-BE49-F238E27FC236}">
                <a16:creationId xmlns:a16="http://schemas.microsoft.com/office/drawing/2014/main" id="{44872814-96EC-BB9C-143F-80DE36E3BB9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p:spPr>
      </p:pic>
      <p:sp>
        <p:nvSpPr>
          <p:cNvPr id="9" name="Rectangle : coins arrondis 4">
            <a:extLst>
              <a:ext uri="{FF2B5EF4-FFF2-40B4-BE49-F238E27FC236}">
                <a16:creationId xmlns:a16="http://schemas.microsoft.com/office/drawing/2014/main" id="{4EC95093-3B55-2952-7670-E51738E23478}"/>
              </a:ext>
            </a:extLst>
          </p:cNvPr>
          <p:cNvSpPr/>
          <p:nvPr/>
        </p:nvSpPr>
        <p:spPr>
          <a:xfrm>
            <a:off x="7644876" y="3314700"/>
            <a:ext cx="5232405" cy="609239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أدى الأب فاتورة الكهرباء قيمتها </a:t>
            </a:r>
            <a:r>
              <a:rPr lang="fr-FR" sz="5400" dirty="0">
                <a:solidFill>
                  <a:schemeClr val="tx1"/>
                </a:solidFill>
                <a:latin typeface="Microsoft Uighur" panose="02000000000000000000" pitchFamily="2" charset="-78"/>
                <a:cs typeface="Microsoft Uighur" panose="02000000000000000000" pitchFamily="2" charset="-78"/>
              </a:rPr>
              <a:t>204,65</a:t>
            </a:r>
            <a:r>
              <a:rPr lang="ar-MA" sz="5400" dirty="0">
                <a:solidFill>
                  <a:schemeClr val="tx1"/>
                </a:solidFill>
                <a:latin typeface="Microsoft Uighur" panose="02000000000000000000" pitchFamily="2" charset="-78"/>
                <a:cs typeface="Microsoft Uighur" panose="02000000000000000000" pitchFamily="2" charset="-78"/>
              </a:rPr>
              <a:t> درهما، وفاتورة استهلاك الماء قدرها </a:t>
            </a:r>
            <a:r>
              <a:rPr lang="fr-FR" sz="5400" dirty="0">
                <a:solidFill>
                  <a:schemeClr val="tx1"/>
                </a:solidFill>
                <a:latin typeface="Microsoft Uighur" panose="02000000000000000000" pitchFamily="2" charset="-78"/>
                <a:cs typeface="Microsoft Uighur" panose="02000000000000000000" pitchFamily="2" charset="-78"/>
              </a:rPr>
              <a:t>87,93</a:t>
            </a:r>
            <a:r>
              <a:rPr lang="ar-MA" sz="5400" dirty="0">
                <a:solidFill>
                  <a:schemeClr val="tx1"/>
                </a:solidFill>
                <a:latin typeface="Microsoft Uighur" panose="02000000000000000000" pitchFamily="2" charset="-78"/>
                <a:cs typeface="Microsoft Uighur" panose="02000000000000000000" pitchFamily="2" charset="-78"/>
              </a:rPr>
              <a:t> درهما.</a:t>
            </a:r>
          </a:p>
          <a:p>
            <a:pPr algn="r" rtl="1"/>
            <a:r>
              <a:rPr lang="ar-MA" sz="5400" dirty="0">
                <a:solidFill>
                  <a:schemeClr val="tx1"/>
                </a:solidFill>
                <a:latin typeface="Microsoft Uighur" panose="02000000000000000000" pitchFamily="2" charset="-78"/>
                <a:cs typeface="Microsoft Uighur" panose="02000000000000000000" pitchFamily="2" charset="-78"/>
              </a:rPr>
              <a:t>ما هو المبلغ الذي أداه في الفاتورتين معا؟</a:t>
            </a:r>
          </a:p>
        </p:txBody>
      </p:sp>
      <p:sp>
        <p:nvSpPr>
          <p:cNvPr id="4" name="ZoneTexte 3">
            <a:extLst>
              <a:ext uri="{FF2B5EF4-FFF2-40B4-BE49-F238E27FC236}">
                <a16:creationId xmlns:a16="http://schemas.microsoft.com/office/drawing/2014/main" id="{1F3B69A7-C997-1D16-0371-DA44F336D683}"/>
              </a:ext>
            </a:extLst>
          </p:cNvPr>
          <p:cNvSpPr txBox="1"/>
          <p:nvPr/>
        </p:nvSpPr>
        <p:spPr>
          <a:xfrm>
            <a:off x="1066800" y="4991100"/>
            <a:ext cx="5562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FR" sz="6000" b="0" i="0" u="none" strike="noStrike" kern="1200" cap="none" spc="0" normalizeH="0" baseline="0" noProof="0" dirty="0">
                <a:ln>
                  <a:noFill/>
                </a:ln>
                <a:solidFill>
                  <a:srgbClr val="FF0000"/>
                </a:solidFill>
                <a:effectLst/>
                <a:uLnTx/>
                <a:uFillTx/>
                <a:latin typeface="Calibri"/>
                <a:ea typeface="+mn-ea"/>
                <a:cs typeface="+mn-cs"/>
              </a:rPr>
              <a:t> 3</a:t>
            </a: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ماذا علينا أن نفعل؟ ولماذا؟</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8768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28E75-9A5E-C4A4-A67C-89555DE56DD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A5F752B-F016-F41F-90B9-7DA979FEA436}"/>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245C1D9-73CD-E1E8-11C6-200658F52258}"/>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0499A1C9-0B44-8FE3-309B-CB18AB5ACEB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BF6857DD-67B9-4D48-8998-4043852CC9CB}"/>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الجواب</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9280AB0-93F9-BB49-9359-E195B29A218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475BD1DB-D7F0-16DF-3511-1DB33FFAB41F}"/>
              </a:ext>
            </a:extLst>
          </p:cNvPr>
          <p:cNvGraphicFramePr>
            <a:graphicFrameLocks noGrp="1"/>
          </p:cNvGraphicFramePr>
          <p:nvPr>
            <p:extLst>
              <p:ext uri="{D42A27DB-BD31-4B8C-83A1-F6EECF244321}">
                <p14:modId xmlns:p14="http://schemas.microsoft.com/office/powerpoint/2010/main" val="3669330803"/>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Rectangle : coins arrondis 4">
            <a:extLst>
              <a:ext uri="{FF2B5EF4-FFF2-40B4-BE49-F238E27FC236}">
                <a16:creationId xmlns:a16="http://schemas.microsoft.com/office/drawing/2014/main" id="{009FA4A4-31F7-5993-62AD-9D2DAD8AF4D5}"/>
              </a:ext>
            </a:extLst>
          </p:cNvPr>
          <p:cNvSpPr/>
          <p:nvPr/>
        </p:nvSpPr>
        <p:spPr>
          <a:xfrm>
            <a:off x="7644876" y="2949307"/>
            <a:ext cx="5232405"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أدى الأب فاتورة الكهرباء قيمتها </a:t>
            </a:r>
            <a:r>
              <a:rPr lang="fr-FR" sz="5400" dirty="0">
                <a:solidFill>
                  <a:schemeClr val="tx1"/>
                </a:solidFill>
                <a:latin typeface="Microsoft Uighur" panose="02000000000000000000" pitchFamily="2" charset="-78"/>
                <a:cs typeface="Microsoft Uighur" panose="02000000000000000000" pitchFamily="2" charset="-78"/>
              </a:rPr>
              <a:t>204,65</a:t>
            </a:r>
            <a:r>
              <a:rPr lang="ar-MA" sz="5400" dirty="0">
                <a:solidFill>
                  <a:schemeClr val="tx1"/>
                </a:solidFill>
                <a:latin typeface="Microsoft Uighur" panose="02000000000000000000" pitchFamily="2" charset="-78"/>
                <a:cs typeface="Microsoft Uighur" panose="02000000000000000000" pitchFamily="2" charset="-78"/>
              </a:rPr>
              <a:t> درهما، وفاتورة استهلاك الماء قدرها </a:t>
            </a:r>
            <a:r>
              <a:rPr lang="fr-FR" sz="5400" dirty="0">
                <a:solidFill>
                  <a:schemeClr val="tx1"/>
                </a:solidFill>
                <a:latin typeface="Microsoft Uighur" panose="02000000000000000000" pitchFamily="2" charset="-78"/>
                <a:cs typeface="Microsoft Uighur" panose="02000000000000000000" pitchFamily="2" charset="-78"/>
              </a:rPr>
              <a:t>87,93</a:t>
            </a:r>
            <a:r>
              <a:rPr lang="ar-MA" sz="5400" dirty="0">
                <a:solidFill>
                  <a:schemeClr val="tx1"/>
                </a:solidFill>
                <a:latin typeface="Microsoft Uighur" panose="02000000000000000000" pitchFamily="2" charset="-78"/>
                <a:cs typeface="Microsoft Uighur" panose="02000000000000000000" pitchFamily="2" charset="-78"/>
              </a:rPr>
              <a:t> درهما.</a:t>
            </a:r>
          </a:p>
          <a:p>
            <a:pPr algn="r" rtl="1"/>
            <a:r>
              <a:rPr lang="ar-MA" sz="5400" dirty="0">
                <a:solidFill>
                  <a:schemeClr val="tx1"/>
                </a:solidFill>
                <a:latin typeface="Microsoft Uighur" panose="02000000000000000000" pitchFamily="2" charset="-78"/>
                <a:cs typeface="Microsoft Uighur" panose="02000000000000000000" pitchFamily="2" charset="-78"/>
              </a:rPr>
              <a:t>ما هو المبلغ الذي أداه في الفاتورتين معا؟</a:t>
            </a:r>
          </a:p>
        </p:txBody>
      </p:sp>
      <p:sp>
        <p:nvSpPr>
          <p:cNvPr id="21" name="Rectangle : coins arrondis 20">
            <a:extLst>
              <a:ext uri="{FF2B5EF4-FFF2-40B4-BE49-F238E27FC236}">
                <a16:creationId xmlns:a16="http://schemas.microsoft.com/office/drawing/2014/main" id="{121FEF18-C2CB-BCAC-5EF5-BAC97B349304}"/>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C6C7A0D8-C905-A2EB-F0F1-2D677A74B22C}"/>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67295" y="4020885"/>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FEAE238-E531-FC01-75D5-37E7AEAEF68D}"/>
              </a:ext>
            </a:extLst>
          </p:cNvPr>
          <p:cNvSpPr txBox="1"/>
          <p:nvPr/>
        </p:nvSpPr>
        <p:spPr>
          <a:xfrm>
            <a:off x="591442" y="4209752"/>
            <a:ext cx="6433417" cy="1938992"/>
          </a:xfrm>
          <a:prstGeom prst="rect">
            <a:avLst/>
          </a:prstGeom>
          <a:noFill/>
        </p:spPr>
        <p:txBody>
          <a:bodyPr wrap="square" rtlCol="0">
            <a:spAutoFit/>
          </a:bodyPr>
          <a:lstStyle/>
          <a:p>
            <a:pPr marL="914400" lvl="0" indent="-914400" algn="r" rtl="1">
              <a:buFont typeface="+mj-lt"/>
              <a:buAutoNum type="arabicPeriod"/>
              <a:defRPr/>
            </a:pPr>
            <a:r>
              <a:rPr lang="ar-MA" sz="4000" b="1" dirty="0">
                <a:solidFill>
                  <a:prstClr val="black"/>
                </a:solidFill>
                <a:latin typeface="Microsoft Uighur" panose="02000000000000000000" pitchFamily="2" charset="-78"/>
                <a:cs typeface="Microsoft Uighur" panose="02000000000000000000" pitchFamily="2" charset="-78"/>
              </a:rPr>
              <a:t>فاتورة الكهرباء </a:t>
            </a:r>
            <a:r>
              <a:rPr lang="fr-FR" sz="4000" b="1" dirty="0">
                <a:solidFill>
                  <a:prstClr val="black"/>
                </a:solidFill>
                <a:latin typeface="Microsoft Uighur" panose="02000000000000000000" pitchFamily="2" charset="-78"/>
                <a:cs typeface="Microsoft Uighur" panose="02000000000000000000" pitchFamily="2" charset="-78"/>
              </a:rPr>
              <a:t>204,65</a:t>
            </a:r>
            <a:r>
              <a:rPr lang="ar-MA" sz="4000" b="1" dirty="0">
                <a:solidFill>
                  <a:prstClr val="black"/>
                </a:solidFill>
                <a:latin typeface="Microsoft Uighur" panose="02000000000000000000" pitchFamily="2" charset="-78"/>
                <a:cs typeface="Microsoft Uighur" panose="02000000000000000000" pitchFamily="2" charset="-78"/>
              </a:rPr>
              <a:t> درهما</a:t>
            </a:r>
          </a:p>
          <a:p>
            <a:pPr marL="914400" lvl="0" indent="-914400" algn="r" rtl="1">
              <a:buFont typeface="+mj-lt"/>
              <a:buAutoNum type="arabicPeriod"/>
              <a:defRPr/>
            </a:pPr>
            <a:r>
              <a:rPr lang="ar-MA" sz="4000" b="1" dirty="0">
                <a:solidFill>
                  <a:prstClr val="black"/>
                </a:solidFill>
                <a:latin typeface="Microsoft Uighur" panose="02000000000000000000" pitchFamily="2" charset="-78"/>
                <a:cs typeface="Microsoft Uighur" panose="02000000000000000000" pitchFamily="2" charset="-78"/>
              </a:rPr>
              <a:t>فاتورة الماء </a:t>
            </a:r>
            <a:r>
              <a:rPr lang="fr-FR" sz="4000" b="1" dirty="0">
                <a:solidFill>
                  <a:prstClr val="black"/>
                </a:solidFill>
                <a:latin typeface="Microsoft Uighur" panose="02000000000000000000" pitchFamily="2" charset="-78"/>
                <a:cs typeface="Microsoft Uighur" panose="02000000000000000000" pitchFamily="2" charset="-78"/>
              </a:rPr>
              <a:t>87,93</a:t>
            </a:r>
            <a:r>
              <a:rPr lang="ar-MA" sz="4000" b="1" dirty="0">
                <a:solidFill>
                  <a:prstClr val="black"/>
                </a:solidFill>
                <a:latin typeface="Microsoft Uighur" panose="02000000000000000000" pitchFamily="2" charset="-78"/>
                <a:cs typeface="Microsoft Uighur" panose="02000000000000000000" pitchFamily="2" charset="-78"/>
              </a:rPr>
              <a:t> درهما</a:t>
            </a:r>
            <a:endParaRPr lang="ar-SA" sz="4000" b="1" dirty="0">
              <a:solidFill>
                <a:prstClr val="black"/>
              </a:solidFill>
              <a:latin typeface="Microsoft Uighur" panose="02000000000000000000" pitchFamily="2" charset="-78"/>
              <a:cs typeface="Microsoft Uighur" panose="02000000000000000000" pitchFamily="2" charset="-78"/>
            </a:endParaRPr>
          </a:p>
          <a:p>
            <a:pPr marL="914400" lvl="0" indent="-914400" algn="r" rtl="1">
              <a:buFont typeface="+mj-lt"/>
              <a:buAutoNum type="arabicPeriod"/>
              <a:defRPr/>
            </a:pPr>
            <a:r>
              <a:rPr lang="ar-MA" sz="4000" b="1" dirty="0">
                <a:solidFill>
                  <a:prstClr val="black"/>
                </a:solidFill>
                <a:latin typeface="Microsoft Uighur" panose="02000000000000000000" pitchFamily="2" charset="-78"/>
                <a:cs typeface="Microsoft Uighur" panose="02000000000000000000" pitchFamily="2" charset="-78"/>
              </a:rPr>
              <a:t>ما هو المبلغ الذي أداه في الفاتورتين معا؟</a:t>
            </a:r>
            <a:endParaRPr lang="fr-FR" sz="4000" b="1" dirty="0">
              <a:solidFill>
                <a:prstClr val="black"/>
              </a:solidFill>
              <a:latin typeface="Microsoft Uighur" panose="02000000000000000000" pitchFamily="2" charset="-78"/>
              <a:cs typeface="Microsoft Uighur" panose="02000000000000000000" pitchFamily="2" charset="-78"/>
            </a:endParaRPr>
          </a:p>
        </p:txBody>
      </p:sp>
      <p:sp>
        <p:nvSpPr>
          <p:cNvPr id="4" name="ZoneTexte 3">
            <a:extLst>
              <a:ext uri="{FF2B5EF4-FFF2-40B4-BE49-F238E27FC236}">
                <a16:creationId xmlns:a16="http://schemas.microsoft.com/office/drawing/2014/main" id="{B297B74F-1BDB-AC11-DF49-E566B62321DD}"/>
              </a:ext>
            </a:extLst>
          </p:cNvPr>
          <p:cNvSpPr txBox="1"/>
          <p:nvPr/>
        </p:nvSpPr>
        <p:spPr>
          <a:xfrm>
            <a:off x="304430" y="6536111"/>
            <a:ext cx="6720430" cy="2585323"/>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عليّ أن أقوم بعملية </a:t>
            </a:r>
            <a:r>
              <a:rPr kumimoji="0" lang="ar-M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الجمع</a:t>
            </a:r>
            <a:r>
              <a:rPr kumimoji="0" lang="ar-S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endParaRPr kumimoji="0" lang="ar-M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لإيجاد المبلغ الذي أداه في الفاتورتين معا</a:t>
            </a:r>
            <a:r>
              <a:rPr kumimoji="0" lang="ar-MA" sz="4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endParaRPr kumimoji="0" lang="ar-SA" sz="4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4196002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E3F13-3199-65BD-6E3D-20BB1429043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E8D6C03-0D77-2FE8-BA0C-629F2C564D6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04E94366-57DA-540C-8CD3-E06AD68196E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7800C298-D6B9-091C-2E87-4F86864848B2}"/>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C0DA01C2-DEB2-9836-8D76-AEC47158FD35}"/>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لاحظوا جيدا. لماذا سنجري عملية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الجمع</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لإيجاد حل المسألة.</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480D423-9065-F953-0B6E-E35B387F901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3752732-A4D0-5434-C8DD-C5845C5E5745}"/>
              </a:ext>
            </a:extLst>
          </p:cNvPr>
          <p:cNvGraphicFramePr>
            <a:graphicFrameLocks noGrp="1"/>
          </p:cNvGraphicFramePr>
          <p:nvPr>
            <p:extLst>
              <p:ext uri="{D42A27DB-BD31-4B8C-83A1-F6EECF244321}">
                <p14:modId xmlns:p14="http://schemas.microsoft.com/office/powerpoint/2010/main" val="3292963067"/>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89507A1F-75DC-EA21-5F60-1C8CA34A81FA}"/>
              </a:ext>
            </a:extLst>
          </p:cNvPr>
          <p:cNvSpPr/>
          <p:nvPr/>
        </p:nvSpPr>
        <p:spPr>
          <a:xfrm>
            <a:off x="5054886" y="5326010"/>
            <a:ext cx="3324811" cy="19450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lvl="0" algn="ctr" rtl="1">
              <a:defRPr/>
            </a:pPr>
            <a:r>
              <a:rPr lang="ar-MA" sz="4800" dirty="0">
                <a:solidFill>
                  <a:prstClr val="black"/>
                </a:solidFill>
                <a:latin typeface="Microsoft Uighur" panose="02000000000000000000" pitchFamily="2" charset="-78"/>
                <a:cs typeface="Microsoft Uighur" panose="02000000000000000000" pitchFamily="2" charset="-78"/>
              </a:rPr>
              <a:t>قيمة فاتورة الماء</a:t>
            </a:r>
          </a:p>
        </p:txBody>
      </p:sp>
      <p:sp>
        <p:nvSpPr>
          <p:cNvPr id="6" name="Rectangle : coins arrondis 4">
            <a:extLst>
              <a:ext uri="{FF2B5EF4-FFF2-40B4-BE49-F238E27FC236}">
                <a16:creationId xmlns:a16="http://schemas.microsoft.com/office/drawing/2014/main" id="{99474349-DAF7-8FA8-C807-051A9AC7D8B3}"/>
              </a:ext>
            </a:extLst>
          </p:cNvPr>
          <p:cNvSpPr/>
          <p:nvPr/>
        </p:nvSpPr>
        <p:spPr>
          <a:xfrm>
            <a:off x="457200" y="5326010"/>
            <a:ext cx="3476254" cy="19450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قيمة فاتورة الكهرباء</a:t>
            </a:r>
          </a:p>
        </p:txBody>
      </p:sp>
      <p:sp>
        <p:nvSpPr>
          <p:cNvPr id="10" name="ZoneTexte 9">
            <a:extLst>
              <a:ext uri="{FF2B5EF4-FFF2-40B4-BE49-F238E27FC236}">
                <a16:creationId xmlns:a16="http://schemas.microsoft.com/office/drawing/2014/main" id="{398B1E6E-7A25-E02A-D06E-BCFE88245077}"/>
              </a:ext>
            </a:extLst>
          </p:cNvPr>
          <p:cNvSpPr txBox="1"/>
          <p:nvPr/>
        </p:nvSpPr>
        <p:spPr>
          <a:xfrm>
            <a:off x="3924123" y="497512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11" name="ZoneTexte 10">
            <a:extLst>
              <a:ext uri="{FF2B5EF4-FFF2-40B4-BE49-F238E27FC236}">
                <a16:creationId xmlns:a16="http://schemas.microsoft.com/office/drawing/2014/main" id="{D0246FD8-E232-D8DA-BA82-80D8C32BCB37}"/>
              </a:ext>
            </a:extLst>
          </p:cNvPr>
          <p:cNvSpPr txBox="1"/>
          <p:nvPr/>
        </p:nvSpPr>
        <p:spPr>
          <a:xfrm>
            <a:off x="8234565" y="497512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16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166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 coins arrondis 4">
            <a:extLst>
              <a:ext uri="{FF2B5EF4-FFF2-40B4-BE49-F238E27FC236}">
                <a16:creationId xmlns:a16="http://schemas.microsoft.com/office/drawing/2014/main" id="{794FADF8-E1FA-F602-37C8-C3AEBF8BD545}"/>
              </a:ext>
            </a:extLst>
          </p:cNvPr>
          <p:cNvSpPr/>
          <p:nvPr/>
        </p:nvSpPr>
        <p:spPr>
          <a:xfrm>
            <a:off x="9501130" y="5228725"/>
            <a:ext cx="3723410" cy="2042383"/>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المبلغ الذي أداه في الفاتورتين معا</a:t>
            </a:r>
            <a:r>
              <a:rPr kumimoji="0" lang="ar-S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endPar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1008979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E716F-96EC-2D69-C34B-5F7B7448395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FCB1023-028D-E7B4-0189-B1FD5E1E9939}"/>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E56B6F8-24F9-F75D-89C3-26720993981D}"/>
              </a:ext>
            </a:extLst>
          </p:cNvPr>
          <p:cNvSpPr/>
          <p:nvPr/>
        </p:nvSpPr>
        <p:spPr>
          <a:xfrm>
            <a:off x="275853"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987079B3-D5B0-2876-556A-6B2147B5C7DC}"/>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7FE31CD-2188-6425-0824-DD91DB634E58}"/>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نعم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سنضيف مبلغ فاتورة الماء إلى مبلغ فاتورة الكهرباء</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EB9272A-DFE7-5D7C-9D6C-5FA4123B5CC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B5DF3E76-C079-A0A3-0D45-72029AA5B247}"/>
              </a:ext>
            </a:extLst>
          </p:cNvPr>
          <p:cNvGraphicFramePr>
            <a:graphicFrameLocks noGrp="1"/>
          </p:cNvGraphicFramePr>
          <p:nvPr>
            <p:extLst>
              <p:ext uri="{D42A27DB-BD31-4B8C-83A1-F6EECF244321}">
                <p14:modId xmlns:p14="http://schemas.microsoft.com/office/powerpoint/2010/main" val="2566104780"/>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0F45B6CE-0682-0637-53CD-50064C71BB67}"/>
              </a:ext>
            </a:extLst>
          </p:cNvPr>
          <p:cNvSpPr/>
          <p:nvPr/>
        </p:nvSpPr>
        <p:spPr>
          <a:xfrm>
            <a:off x="5257801" y="4838700"/>
            <a:ext cx="2943810" cy="27832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FR" sz="115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87,93</a:t>
            </a:r>
            <a:endParaRPr kumimoji="0" lang="ar-MA" sz="115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 coins arrondis 4">
            <a:extLst>
              <a:ext uri="{FF2B5EF4-FFF2-40B4-BE49-F238E27FC236}">
                <a16:creationId xmlns:a16="http://schemas.microsoft.com/office/drawing/2014/main" id="{06D7EE0A-1425-4E58-A39E-AFBAA4FB7D76}"/>
              </a:ext>
            </a:extLst>
          </p:cNvPr>
          <p:cNvSpPr/>
          <p:nvPr/>
        </p:nvSpPr>
        <p:spPr>
          <a:xfrm>
            <a:off x="582034" y="4876060"/>
            <a:ext cx="3351420" cy="27832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lvl="0" algn="ctr" rtl="1">
              <a:defRPr/>
            </a:pPr>
            <a:r>
              <a:rPr lang="fr-FR" sz="11500" dirty="0">
                <a:solidFill>
                  <a:prstClr val="black"/>
                </a:solidFill>
                <a:latin typeface="Microsoft Uighur" panose="02000000000000000000" pitchFamily="2" charset="-78"/>
                <a:cs typeface="Microsoft Uighur" panose="02000000000000000000" pitchFamily="2" charset="-78"/>
              </a:rPr>
              <a:t>204,65</a:t>
            </a:r>
            <a:endParaRPr lang="ar-MA" sz="11500" dirty="0">
              <a:solidFill>
                <a:prstClr val="black"/>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9B243465-A6F8-5011-CDAF-EF9141DF7DDC}"/>
              </a:ext>
            </a:extLst>
          </p:cNvPr>
          <p:cNvSpPr txBox="1"/>
          <p:nvPr/>
        </p:nvSpPr>
        <p:spPr>
          <a:xfrm>
            <a:off x="4314453" y="5336685"/>
            <a:ext cx="1324347"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500" dirty="0">
                <a:solidFill>
                  <a:srgbClr val="FF0000"/>
                </a:solidFill>
                <a:latin typeface="Calibri"/>
                <a:cs typeface="Arial" panose="020B0604020202020204" pitchFamily="34" charset="0"/>
              </a:rPr>
              <a:t>-</a:t>
            </a:r>
            <a:endParaRPr kumimoji="0" lang="fr-FR" sz="1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11" name="ZoneTexte 10">
            <a:extLst>
              <a:ext uri="{FF2B5EF4-FFF2-40B4-BE49-F238E27FC236}">
                <a16:creationId xmlns:a16="http://schemas.microsoft.com/office/drawing/2014/main" id="{2DE474B2-986A-7D71-C3A1-B30A9B3707B4}"/>
              </a:ext>
            </a:extLst>
          </p:cNvPr>
          <p:cNvSpPr txBox="1"/>
          <p:nvPr/>
        </p:nvSpPr>
        <p:spPr>
          <a:xfrm>
            <a:off x="8201611" y="490691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16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166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 coins arrondis 4">
            <a:extLst>
              <a:ext uri="{FF2B5EF4-FFF2-40B4-BE49-F238E27FC236}">
                <a16:creationId xmlns:a16="http://schemas.microsoft.com/office/drawing/2014/main" id="{8A075C67-AD88-0F6E-2705-0CD7FC62CC77}"/>
              </a:ext>
            </a:extLst>
          </p:cNvPr>
          <p:cNvSpPr/>
          <p:nvPr/>
        </p:nvSpPr>
        <p:spPr>
          <a:xfrm>
            <a:off x="9864314" y="4838700"/>
            <a:ext cx="3165885" cy="2783298"/>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lvl="0" algn="ctr" rtl="1">
              <a:defRPr/>
            </a:pPr>
            <a:r>
              <a:rPr lang="ar-MA" sz="5400" dirty="0">
                <a:solidFill>
                  <a:prstClr val="black"/>
                </a:solidFill>
                <a:latin typeface="Microsoft Uighur" panose="02000000000000000000" pitchFamily="2" charset="-78"/>
                <a:cs typeface="Microsoft Uighur" panose="02000000000000000000" pitchFamily="2" charset="-78"/>
              </a:rPr>
              <a:t>ما هو المبلغ الذي أداه في الفاتورتين معا</a:t>
            </a:r>
            <a:r>
              <a:rPr lang="ar-SA" sz="5400" dirty="0">
                <a:solidFill>
                  <a:prstClr val="black"/>
                </a:solidFill>
                <a:latin typeface="Microsoft Uighur" panose="02000000000000000000" pitchFamily="2" charset="-78"/>
                <a:cs typeface="Microsoft Uighur" panose="02000000000000000000" pitchFamily="2" charset="-78"/>
              </a:rPr>
              <a:t>؟</a:t>
            </a:r>
            <a:endParaRPr lang="ar-MA" sz="5400" dirty="0">
              <a:solidFill>
                <a:prstClr val="black"/>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15834965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C21FB-B672-B7DA-932F-D8D90E2BC9E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29E5252-F8A0-D1D0-73C6-B6A7BAA2895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F199E3B-D9BB-8B14-5C74-027F468F9C10}"/>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E4AC312-6E0F-C758-87D7-172515235327}"/>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6D2526C-13C0-BA6F-D715-376D98F5A1F6}"/>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حل المسألة.</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51F3161B-C60A-5F07-B77C-43C8EF17D1D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F491AC2B-9BF3-B4E8-FB72-557C3F8A72AB}"/>
              </a:ext>
            </a:extLst>
          </p:cNvPr>
          <p:cNvGraphicFramePr>
            <a:graphicFrameLocks noGrp="1"/>
          </p:cNvGraphicFramePr>
          <p:nvPr>
            <p:extLst>
              <p:ext uri="{D42A27DB-BD31-4B8C-83A1-F6EECF244321}">
                <p14:modId xmlns:p14="http://schemas.microsoft.com/office/powerpoint/2010/main" val="1872808927"/>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3FDB0FE-B454-E7A5-AB5B-40A049B3C813}"/>
              </a:ext>
            </a:extLst>
          </p:cNvPr>
          <p:cNvSpPr/>
          <p:nvPr/>
        </p:nvSpPr>
        <p:spPr>
          <a:xfrm>
            <a:off x="457200" y="2866190"/>
            <a:ext cx="6567660" cy="1074874"/>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sz="4000" dirty="0">
                <a:solidFill>
                  <a:prstClr val="black"/>
                </a:solidFill>
                <a:latin typeface="Microsoft Uighur" panose="02000000000000000000" pitchFamily="2" charset="-78"/>
                <a:cs typeface="Microsoft Uighur" panose="02000000000000000000" pitchFamily="2" charset="-78"/>
              </a:rPr>
              <a:t>ما هو المبلغ الذي أداه في الفاتورتين معا؟</a:t>
            </a:r>
          </a:p>
        </p:txBody>
      </p:sp>
      <p:sp>
        <p:nvSpPr>
          <p:cNvPr id="4" name="Rectangle : coins arrondis 4">
            <a:extLst>
              <a:ext uri="{FF2B5EF4-FFF2-40B4-BE49-F238E27FC236}">
                <a16:creationId xmlns:a16="http://schemas.microsoft.com/office/drawing/2014/main" id="{AA9120E5-2B6D-11CD-F834-151EEEAB4111}"/>
              </a:ext>
            </a:extLst>
          </p:cNvPr>
          <p:cNvSpPr/>
          <p:nvPr/>
        </p:nvSpPr>
        <p:spPr>
          <a:xfrm>
            <a:off x="7644876" y="3211656"/>
            <a:ext cx="5232405" cy="574905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5400" dirty="0">
                <a:solidFill>
                  <a:schemeClr val="tx1"/>
                </a:solidFill>
                <a:latin typeface="Microsoft Uighur" panose="02000000000000000000" pitchFamily="2" charset="-78"/>
                <a:cs typeface="Microsoft Uighur" panose="02000000000000000000" pitchFamily="2" charset="-78"/>
              </a:rPr>
              <a:t>أدى الأب فاتورة الكهرباء قيمتها </a:t>
            </a:r>
            <a:r>
              <a:rPr lang="fr-FR" sz="5400" dirty="0">
                <a:solidFill>
                  <a:schemeClr val="tx1"/>
                </a:solidFill>
                <a:latin typeface="Microsoft Uighur" panose="02000000000000000000" pitchFamily="2" charset="-78"/>
                <a:cs typeface="Microsoft Uighur" panose="02000000000000000000" pitchFamily="2" charset="-78"/>
              </a:rPr>
              <a:t>204,65</a:t>
            </a:r>
            <a:r>
              <a:rPr lang="ar-MA" sz="5400" dirty="0">
                <a:solidFill>
                  <a:schemeClr val="tx1"/>
                </a:solidFill>
                <a:latin typeface="Microsoft Uighur" panose="02000000000000000000" pitchFamily="2" charset="-78"/>
                <a:cs typeface="Microsoft Uighur" panose="02000000000000000000" pitchFamily="2" charset="-78"/>
              </a:rPr>
              <a:t> درهما، وفاتورة استهلاك الماء قدرها </a:t>
            </a:r>
            <a:r>
              <a:rPr lang="fr-FR" sz="5400" dirty="0">
                <a:solidFill>
                  <a:schemeClr val="tx1"/>
                </a:solidFill>
                <a:latin typeface="Microsoft Uighur" panose="02000000000000000000" pitchFamily="2" charset="-78"/>
                <a:cs typeface="Microsoft Uighur" panose="02000000000000000000" pitchFamily="2" charset="-78"/>
              </a:rPr>
              <a:t>87,93</a:t>
            </a:r>
            <a:r>
              <a:rPr lang="ar-MA" sz="5400" dirty="0">
                <a:solidFill>
                  <a:schemeClr val="tx1"/>
                </a:solidFill>
                <a:latin typeface="Microsoft Uighur" panose="02000000000000000000" pitchFamily="2" charset="-78"/>
                <a:cs typeface="Microsoft Uighur" panose="02000000000000000000" pitchFamily="2" charset="-78"/>
              </a:rPr>
              <a:t> درهما.</a:t>
            </a:r>
          </a:p>
          <a:p>
            <a:pPr algn="r" rtl="1"/>
            <a:r>
              <a:rPr lang="ar-MA" sz="5400" dirty="0">
                <a:solidFill>
                  <a:schemeClr val="tx1"/>
                </a:solidFill>
                <a:latin typeface="Microsoft Uighur" panose="02000000000000000000" pitchFamily="2" charset="-78"/>
                <a:cs typeface="Microsoft Uighur" panose="02000000000000000000" pitchFamily="2" charset="-78"/>
              </a:rPr>
              <a:t>ما هو المبلغ الذي أداه في الفاتورتين معا؟</a:t>
            </a:r>
          </a:p>
        </p:txBody>
      </p:sp>
      <p:pic>
        <p:nvPicPr>
          <p:cNvPr id="5" name="Image 4" descr="Une image contenant texte&#10;&#10;Le contenu généré par l’IA peut être incorrect.">
            <a:extLst>
              <a:ext uri="{FF2B5EF4-FFF2-40B4-BE49-F238E27FC236}">
                <a16:creationId xmlns:a16="http://schemas.microsoft.com/office/drawing/2014/main" id="{8D8DC509-D1F0-E64E-6007-9C9F751A34D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9078"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CA494FA-7D87-F607-D9FE-6A507EDBD8E8}"/>
              </a:ext>
            </a:extLst>
          </p:cNvPr>
          <p:cNvSpPr txBox="1"/>
          <p:nvPr/>
        </p:nvSpPr>
        <p:spPr>
          <a:xfrm>
            <a:off x="320878" y="4728508"/>
            <a:ext cx="6918122" cy="193899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المبلغ الذي أداه الأب هو</a:t>
            </a: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p>
          <a:p>
            <a:pPr lvl="0" algn="ctr" rtl="1">
              <a:defRPr/>
            </a:pPr>
            <a:r>
              <a:rPr lang="fr-FR" sz="7200" b="1" dirty="0">
                <a:solidFill>
                  <a:srgbClr val="C00000"/>
                </a:solidFill>
                <a:latin typeface="Microsoft Uighur" panose="02000000000000000000" pitchFamily="2" charset="-78"/>
                <a:cs typeface="Microsoft Uighur" panose="02000000000000000000" pitchFamily="2" charset="-78"/>
              </a:rPr>
              <a:t>204,65 + 87,93 = 292,58</a:t>
            </a:r>
            <a:endParaRPr lang="ar-SA" sz="72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632418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A8FDA-48D5-8521-E234-86B4A364163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B636C37-577B-B7FA-7F63-B545888BD317}"/>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4110F852-CB4E-7D9A-55C9-3B70E7CCCB06}"/>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7ABA95C0-4B71-822C-F85C-B73C1C7C804F}"/>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3" name="Freeform 8">
            <a:extLst>
              <a:ext uri="{FF2B5EF4-FFF2-40B4-BE49-F238E27FC236}">
                <a16:creationId xmlns:a16="http://schemas.microsoft.com/office/drawing/2014/main" id="{6F2AF786-7993-5661-D074-CE0CFD1772DA}"/>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CC7C191-FA67-6105-A932-4BD6AFA10723}"/>
              </a:ext>
            </a:extLst>
          </p:cNvPr>
          <p:cNvGraphicFramePr>
            <a:graphicFrameLocks noGrp="1"/>
          </p:cNvGraphicFramePr>
          <p:nvPr>
            <p:extLst>
              <p:ext uri="{D42A27DB-BD31-4B8C-83A1-F6EECF244321}">
                <p14:modId xmlns:p14="http://schemas.microsoft.com/office/powerpoint/2010/main" val="386564322"/>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6" name="ZoneTexte 5">
            <a:extLst>
              <a:ext uri="{FF2B5EF4-FFF2-40B4-BE49-F238E27FC236}">
                <a16:creationId xmlns:a16="http://schemas.microsoft.com/office/drawing/2014/main" id="{44A231FD-E90E-23BF-BF65-F085B4CE0DC1}"/>
              </a:ext>
            </a:extLst>
          </p:cNvPr>
          <p:cNvSpPr txBox="1"/>
          <p:nvPr/>
        </p:nvSpPr>
        <p:spPr>
          <a:xfrm>
            <a:off x="275851" y="882595"/>
            <a:ext cx="12344993" cy="1258037"/>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خذوا كراساتكم الصفحة 43 وأنجزوا التمرين رقم 4.</a:t>
            </a:r>
          </a:p>
          <a:p>
            <a:pPr marL="0" lvl="1" algn="r" defTabSz="685834" rtl="1">
              <a:lnSpc>
                <a:spcPts val="3017"/>
              </a:lnSpc>
              <a:spcBef>
                <a:spcPct val="0"/>
              </a:spcBef>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لديكم دقيقتان للإنجاز سيحصل الأسرع منكم والذي لديه أكبر عدد من الإجابات الصحيحة على نجمة.</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9" name="Image 8">
            <a:extLst>
              <a:ext uri="{FF2B5EF4-FFF2-40B4-BE49-F238E27FC236}">
                <a16:creationId xmlns:a16="http://schemas.microsoft.com/office/drawing/2014/main" id="{68127C5A-8A14-1E01-AE99-E4F2D9FC3E3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5851" y="4057833"/>
            <a:ext cx="13085364" cy="4145500"/>
          </a:xfrm>
          <a:prstGeom prst="rect">
            <a:avLst/>
          </a:prstGeom>
        </p:spPr>
      </p:pic>
    </p:spTree>
    <p:extLst>
      <p:ext uri="{BB962C8B-B14F-4D97-AF65-F5344CB8AC3E}">
        <p14:creationId xmlns:p14="http://schemas.microsoft.com/office/powerpoint/2010/main" val="2409507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DFA38-B236-6F29-271F-D018183541B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15A0BE4-1377-48E1-26E7-DC8CACA2332D}"/>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29D57424-334A-7BC2-A877-D111D78FDA64}"/>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2A924B9-302F-54B3-0ED2-6F57C2BCDA00}"/>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3" name="Freeform 8">
            <a:extLst>
              <a:ext uri="{FF2B5EF4-FFF2-40B4-BE49-F238E27FC236}">
                <a16:creationId xmlns:a16="http://schemas.microsoft.com/office/drawing/2014/main" id="{06648D9A-C272-933D-0058-94A5209ECA5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9903382C-D1AB-0B6C-CC5A-ED812C7BF963}"/>
              </a:ext>
            </a:extLst>
          </p:cNvPr>
          <p:cNvGraphicFramePr>
            <a:graphicFrameLocks noGrp="1"/>
          </p:cNvGraphicFramePr>
          <p:nvPr>
            <p:extLst>
              <p:ext uri="{D42A27DB-BD31-4B8C-83A1-F6EECF244321}">
                <p14:modId xmlns:p14="http://schemas.microsoft.com/office/powerpoint/2010/main" val="2882861462"/>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6" name="ZoneTexte 5">
            <a:extLst>
              <a:ext uri="{FF2B5EF4-FFF2-40B4-BE49-F238E27FC236}">
                <a16:creationId xmlns:a16="http://schemas.microsoft.com/office/drawing/2014/main" id="{D8CD3DE9-CE4A-7156-7074-B4E1604EC981}"/>
              </a:ext>
            </a:extLst>
          </p:cNvPr>
          <p:cNvSpPr txBox="1"/>
          <p:nvPr/>
        </p:nvSpPr>
        <p:spPr>
          <a:xfrm>
            <a:off x="275851" y="882595"/>
            <a:ext cx="12344993" cy="873316"/>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التصحيح</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ZoneTexte 3">
            <a:extLst>
              <a:ext uri="{FF2B5EF4-FFF2-40B4-BE49-F238E27FC236}">
                <a16:creationId xmlns:a16="http://schemas.microsoft.com/office/drawing/2014/main" id="{4CE42F42-A5F5-C9A3-36DD-5C75884B0B99}"/>
              </a:ext>
            </a:extLst>
          </p:cNvPr>
          <p:cNvSpPr txBox="1"/>
          <p:nvPr/>
        </p:nvSpPr>
        <p:spPr>
          <a:xfrm>
            <a:off x="2962290" y="2705100"/>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sp>
        <p:nvSpPr>
          <p:cNvPr id="5" name="ZoneTexte 4">
            <a:extLst>
              <a:ext uri="{FF2B5EF4-FFF2-40B4-BE49-F238E27FC236}">
                <a16:creationId xmlns:a16="http://schemas.microsoft.com/office/drawing/2014/main" id="{ACECAE81-B27C-94F2-8976-B001103E5E03}"/>
              </a:ext>
            </a:extLst>
          </p:cNvPr>
          <p:cNvSpPr txBox="1"/>
          <p:nvPr/>
        </p:nvSpPr>
        <p:spPr>
          <a:xfrm>
            <a:off x="2997850" y="9317749"/>
            <a:ext cx="7791417" cy="550151"/>
          </a:xfrm>
          <a:prstGeom prst="rect">
            <a:avLst/>
          </a:prstGeom>
          <a:noFill/>
        </p:spPr>
        <p:txBody>
          <a:bodyPr wrap="square" rtlCol="0">
            <a:spAutoFit/>
          </a:bodyPr>
          <a:lstStyle/>
          <a:p>
            <a:pPr marL="0" lvl="1" algn="ctr" defTabSz="685834" rtl="1">
              <a:lnSpc>
                <a:spcPts val="3017"/>
              </a:lnSpc>
              <a:spcBef>
                <a:spcPct val="0"/>
              </a:spcBef>
            </a:pPr>
            <a:r>
              <a:rPr lang="ar-MA" sz="4400" dirty="0">
                <a:solidFill>
                  <a:srgbClr val="FF0000"/>
                </a:solidFill>
                <a:latin typeface="Microsoft Uighur" panose="02000000000000000000" pitchFamily="2" charset="-78"/>
                <a:cs typeface="Microsoft Uighur" panose="02000000000000000000" pitchFamily="2" charset="-78"/>
              </a:rPr>
              <a:t>تمنح النجمة للفائز في نهاية التصحيح</a:t>
            </a:r>
            <a:endParaRPr lang="ar-SA" sz="4400" dirty="0">
              <a:solidFill>
                <a:srgbClr val="FF0000"/>
              </a:solidFill>
              <a:latin typeface="Microsoft Uighur" panose="02000000000000000000" pitchFamily="2" charset="-78"/>
              <a:cs typeface="Microsoft Uighur" panose="02000000000000000000" pitchFamily="2" charset="-78"/>
            </a:endParaRPr>
          </a:p>
        </p:txBody>
      </p:sp>
      <p:pic>
        <p:nvPicPr>
          <p:cNvPr id="12" name="Image 11">
            <a:extLst>
              <a:ext uri="{FF2B5EF4-FFF2-40B4-BE49-F238E27FC236}">
                <a16:creationId xmlns:a16="http://schemas.microsoft.com/office/drawing/2014/main" id="{CCECE88B-506F-67A6-BF24-73C27CDC831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5851" y="4057833"/>
            <a:ext cx="13085364" cy="4145500"/>
          </a:xfrm>
          <a:prstGeom prst="rect">
            <a:avLst/>
          </a:prstGeom>
        </p:spPr>
      </p:pic>
    </p:spTree>
    <p:extLst>
      <p:ext uri="{BB962C8B-B14F-4D97-AF65-F5344CB8AC3E}">
        <p14:creationId xmlns:p14="http://schemas.microsoft.com/office/powerpoint/2010/main" val="59557551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D3766-B66F-AD9A-5982-78FC7AE56B9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E2AC35F-F345-1062-5C2D-FDBB3F54EA3C}"/>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F900E4C5-362F-2FBE-1553-35E877A5810D}"/>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2E43F0AD-CA5A-B1DB-02B9-B61E3B041261}"/>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لعبة</a:t>
            </a:r>
            <a:r>
              <a:rPr lang="ar-MA" sz="7200" dirty="0">
                <a:solidFill>
                  <a:srgbClr val="01070A"/>
                </a:solidFill>
                <a:latin typeface="Microsoft Uighur" panose="02000000000000000000" pitchFamily="2" charset="-78"/>
                <a:cs typeface="Microsoft Uighur" panose="02000000000000000000" pitchFamily="2" charset="-78"/>
              </a:rPr>
              <a:t>: المعداد الورقي</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47B32BC9-3E23-9FD3-FE82-DDCA22010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438497B-B8C9-9F3B-904B-3AB7C83732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9" name="Image 8">
            <a:extLst>
              <a:ext uri="{FF2B5EF4-FFF2-40B4-BE49-F238E27FC236}">
                <a16:creationId xmlns:a16="http://schemas.microsoft.com/office/drawing/2014/main" id="{B0687EDE-C1F8-DD48-3E17-BC6F2EBFDEC5}"/>
              </a:ext>
            </a:extLst>
          </p:cNvPr>
          <p:cNvPicPr>
            <a:picLocks noChangeAspect="1"/>
          </p:cNvPicPr>
          <p:nvPr/>
        </p:nvPicPr>
        <p:blipFill>
          <a:blip r:embed="rId5">
            <a:extLst>
              <a:ext uri="{28A0092B-C50C-407E-A947-70E740481C1C}">
                <a14:useLocalDpi xmlns:a14="http://schemas.microsoft.com/office/drawing/2010/main" val="0"/>
              </a:ext>
            </a:extLst>
          </a:blip>
          <a:srcRect t="23" b="23"/>
          <a:stretch/>
        </p:blipFill>
        <p:spPr>
          <a:xfrm>
            <a:off x="5531000" y="6031763"/>
            <a:ext cx="2286000" cy="2553034"/>
          </a:xfrm>
          <a:prstGeom prst="rect">
            <a:avLst/>
          </a:prstGeom>
        </p:spPr>
      </p:pic>
    </p:spTree>
    <p:extLst>
      <p:ext uri="{BB962C8B-B14F-4D97-AF65-F5344CB8AC3E}">
        <p14:creationId xmlns:p14="http://schemas.microsoft.com/office/powerpoint/2010/main" val="380391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BB131-EA35-215A-EF0A-BC625E038D5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5839B71-69E0-694E-B3E9-8B10CE4FA6FB}"/>
              </a:ext>
            </a:extLst>
          </p:cNvPr>
          <p:cNvSpPr/>
          <p:nvPr/>
        </p:nvSpPr>
        <p:spPr>
          <a:xfrm>
            <a:off x="-1" y="2182636"/>
            <a:ext cx="13716001" cy="8104364"/>
          </a:xfrm>
          <a:prstGeom prst="rect">
            <a:avLst/>
          </a:prstGeom>
          <a:solidFill>
            <a:srgbClr val="4AC2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9CBABCC-703A-1F7F-9ECE-3B1353F55E0F}"/>
              </a:ext>
            </a:extLst>
          </p:cNvPr>
          <p:cNvSpPr/>
          <p:nvPr/>
        </p:nvSpPr>
        <p:spPr>
          <a:xfrm>
            <a:off x="275854" y="2476500"/>
            <a:ext cx="13164293" cy="74675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r>
              <a:rPr kumimoji="0" lang="ar-MA" sz="1350" b="0" i="0" u="none" strike="noStrike" kern="1200" cap="none" spc="0" normalizeH="0" baseline="0" noProof="0" dirty="0">
                <a:ln>
                  <a:noFill/>
                </a:ln>
                <a:solidFill>
                  <a:prstClr val="white"/>
                </a:solidFill>
                <a:effectLst/>
                <a:uLnTx/>
                <a:uFillTx/>
                <a:latin typeface="Dosis" pitchFamily="2" charset="0"/>
                <a:ea typeface="+mn-ea"/>
                <a:cs typeface="Arial" panose="020B0604020202020204" pitchFamily="34" charset="0"/>
              </a:rPr>
              <a:t>ٍٍ</a:t>
            </a: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787366D-4593-DE07-FCC0-692DE29035DD}"/>
              </a:ext>
            </a:extLst>
          </p:cNvPr>
          <p:cNvSpPr/>
          <p:nvPr/>
        </p:nvSpPr>
        <p:spPr>
          <a:xfrm>
            <a:off x="-1" y="644347"/>
            <a:ext cx="13716001" cy="153829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1C7E756-0EFF-9D4E-F8C0-8B97C82A62C7}"/>
              </a:ext>
            </a:extLst>
          </p:cNvPr>
          <p:cNvSpPr txBox="1"/>
          <p:nvPr/>
        </p:nvSpPr>
        <p:spPr>
          <a:xfrm>
            <a:off x="152400" y="863027"/>
            <a:ext cx="12504004"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سنلعب لعبة المعداد الورقي. </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272A2BE-853B-B0B7-C654-BA1D4D38078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8A2AF6E3-A8C6-D9CC-53C1-97C9B630190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39624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2514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ألعاب</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AC283"/>
                    </a:solid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kern="1200" dirty="0">
                          <a:solidFill>
                            <a:schemeClr val="bg1">
                              <a:lumMod val="7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7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descr="Une image contenant cercle, capture d’écran, Symétrie, art&#10;&#10;Le contenu généré par l’IA peut être incorrect.">
            <a:extLst>
              <a:ext uri="{FF2B5EF4-FFF2-40B4-BE49-F238E27FC236}">
                <a16:creationId xmlns:a16="http://schemas.microsoft.com/office/drawing/2014/main" id="{FD7A0706-1EAC-2B8E-0EC5-0BD77CFD8694}"/>
              </a:ext>
            </a:extLst>
          </p:cNvPr>
          <p:cNvPicPr>
            <a:picLocks noChangeAspect="1"/>
          </p:cNvPicPr>
          <p:nvPr/>
        </p:nvPicPr>
        <p:blipFill>
          <a:blip r:embed="rId4">
            <a:extLst>
              <a:ext uri="{28A0092B-C50C-407E-A947-70E740481C1C}">
                <a14:useLocalDpi xmlns:a14="http://schemas.microsoft.com/office/drawing/2010/main" val="0"/>
              </a:ext>
            </a:extLst>
          </a:blip>
          <a:srcRect l="-2286" t="6698" r="76453" b="64450"/>
          <a:stretch>
            <a:fillRect/>
          </a:stretch>
        </p:blipFill>
        <p:spPr>
          <a:xfrm>
            <a:off x="800640" y="943680"/>
            <a:ext cx="841924" cy="940272"/>
          </a:xfrm>
          <a:prstGeom prst="rect">
            <a:avLst/>
          </a:prstGeom>
        </p:spPr>
      </p:pic>
      <p:pic>
        <p:nvPicPr>
          <p:cNvPr id="21" name="Image 20">
            <a:extLst>
              <a:ext uri="{FF2B5EF4-FFF2-40B4-BE49-F238E27FC236}">
                <a16:creationId xmlns:a16="http://schemas.microsoft.com/office/drawing/2014/main" id="{F329CF4E-7064-4498-672D-10EC1585DC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4361" y="3512471"/>
            <a:ext cx="5464138" cy="5274207"/>
          </a:xfrm>
          <a:prstGeom prst="rect">
            <a:avLst/>
          </a:prstGeom>
        </p:spPr>
      </p:pic>
      <p:sp>
        <p:nvSpPr>
          <p:cNvPr id="6" name="ZoneTexte 5">
            <a:extLst>
              <a:ext uri="{FF2B5EF4-FFF2-40B4-BE49-F238E27FC236}">
                <a16:creationId xmlns:a16="http://schemas.microsoft.com/office/drawing/2014/main" id="{8AB42124-4DD8-38D5-AA5E-9A90B266DEE9}"/>
              </a:ext>
            </a:extLst>
          </p:cNvPr>
          <p:cNvSpPr txBox="1"/>
          <p:nvPr/>
        </p:nvSpPr>
        <p:spPr>
          <a:xfrm>
            <a:off x="8672767" y="5143500"/>
            <a:ext cx="2983392" cy="1323439"/>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نمذجة لعبة </a:t>
            </a:r>
            <a:r>
              <a:rPr kumimoji="0" lang="ar-M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المعداد الورقي</a:t>
            </a:r>
            <a:endPar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4" name="Image 2">
            <a:extLst>
              <a:ext uri="{FF2B5EF4-FFF2-40B4-BE49-F238E27FC236}">
                <a16:creationId xmlns:a16="http://schemas.microsoft.com/office/drawing/2014/main" id="{9A913B3B-2659-BDF1-54AA-1882C5A49DC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346647" y="3512471"/>
            <a:ext cx="3950018" cy="2354819"/>
          </a:xfrm>
          <a:prstGeom prst="rect">
            <a:avLst/>
          </a:prstGeom>
        </p:spPr>
      </p:pic>
      <p:pic>
        <p:nvPicPr>
          <p:cNvPr id="22" name="Picture 9">
            <a:extLst>
              <a:ext uri="{FF2B5EF4-FFF2-40B4-BE49-F238E27FC236}">
                <a16:creationId xmlns:a16="http://schemas.microsoft.com/office/drawing/2014/main" id="{9AA2BD94-7BA4-7553-49DF-146F803BC229}"/>
              </a:ext>
            </a:extLst>
          </p:cNvPr>
          <p:cNvPicPr>
            <a:picLocks noChangeAspect="1"/>
          </p:cNvPicPr>
          <p:nvPr/>
        </p:nvPicPr>
        <p:blipFill rotWithShape="1">
          <a:blip r:embed="rId7"/>
          <a:srcRect t="3696"/>
          <a:stretch/>
        </p:blipFill>
        <p:spPr>
          <a:xfrm rot="19832917">
            <a:off x="1677822" y="6709882"/>
            <a:ext cx="3249828" cy="22012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932517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E4548-31A5-A390-8A76-1624BF5C9E04}"/>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5B2BD5-3604-5120-1BA8-B2BB5F52FC11}"/>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DA903DF3-8002-9109-87C1-86F857B2B40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7D03FEB9-2C30-40DA-0F26-625E271A38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FC596F85-3F00-93AC-2AD8-5E38797B01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0234B9CA-8F10-B5F3-CF4B-CE796177F9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CC3FF4CA-F699-841D-BE5A-A7643F672149}"/>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ينجز المتعلمون </a:t>
            </a:r>
            <a:r>
              <a:rPr lang="ar-MA" sz="4000" b="1" dirty="0">
                <a:solidFill>
                  <a:srgbClr val="C00000"/>
                </a:solidFill>
                <a:latin typeface="Microsoft Uighur" panose="02000000000000000000" pitchFamily="2" charset="-78"/>
                <a:cs typeface="Microsoft Uighur" panose="02000000000000000000" pitchFamily="2" charset="-78"/>
              </a:rPr>
              <a:t>المسألة المتبقية </a:t>
            </a:r>
            <a:r>
              <a:rPr lang="ar-SA" sz="4000" b="1" dirty="0">
                <a:solidFill>
                  <a:srgbClr val="C00000"/>
                </a:solidFill>
                <a:latin typeface="Microsoft Uighur" panose="02000000000000000000" pitchFamily="2" charset="-78"/>
                <a:cs typeface="Microsoft Uighur" panose="02000000000000000000" pitchFamily="2" charset="-78"/>
              </a:rPr>
              <a:t>في منازلهم مع تذكيرهم بأن مراقبة الانجازات ستتم بداية الحصة الموالية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155538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C2595-CF05-AFAA-3EBF-89E2ABBBB56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06F595D-1BB5-BBD4-B929-F8BF86EB2E1F}"/>
              </a:ext>
            </a:extLst>
          </p:cNvPr>
          <p:cNvSpPr/>
          <p:nvPr/>
        </p:nvSpPr>
        <p:spPr>
          <a:xfrm>
            <a:off x="3652888" y="495300"/>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9357944A-0D76-69AC-CAB1-79C2F3A8F5B0}"/>
              </a:ext>
            </a:extLst>
          </p:cNvPr>
          <p:cNvSpPr txBox="1"/>
          <p:nvPr/>
        </p:nvSpPr>
        <p:spPr>
          <a:xfrm>
            <a:off x="8500253" y="1999958"/>
            <a:ext cx="4487893" cy="1354217"/>
          </a:xfrm>
          <a:prstGeom prst="rect">
            <a:avLst/>
          </a:prstGeom>
        </p:spPr>
        <p:txBody>
          <a:bodyPr wrap="square" lIns="0" tIns="0" rIns="0" bIns="0" rtlCol="0" anchor="t">
            <a:spAutoFit/>
          </a:bodyPr>
          <a:lstStyle/>
          <a:p>
            <a:pPr algn="ctr" defTabSz="685834"/>
            <a:r>
              <a:rPr lang="ar-MA" sz="4400" b="1" dirty="0">
                <a:solidFill>
                  <a:srgbClr val="01070A"/>
                </a:solidFill>
                <a:latin typeface="Microsoft Uighur" panose="02000000000000000000" pitchFamily="2" charset="-78"/>
                <a:cs typeface="Microsoft Uighur" panose="02000000000000000000" pitchFamily="2" charset="-78"/>
              </a:rPr>
              <a:t>1 -  تسجيل الملاحظات حول سير الحصة على المذكرة اليومية؛</a:t>
            </a:r>
          </a:p>
        </p:txBody>
      </p:sp>
      <p:sp>
        <p:nvSpPr>
          <p:cNvPr id="6" name="TextBox 6">
            <a:extLst>
              <a:ext uri="{FF2B5EF4-FFF2-40B4-BE49-F238E27FC236}">
                <a16:creationId xmlns:a16="http://schemas.microsoft.com/office/drawing/2014/main" id="{BA5B9F4C-350F-6A1A-20A9-1D4B495BB4F5}"/>
              </a:ext>
            </a:extLst>
          </p:cNvPr>
          <p:cNvSpPr txBox="1"/>
          <p:nvPr/>
        </p:nvSpPr>
        <p:spPr>
          <a:xfrm>
            <a:off x="3870366" y="537913"/>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تبصر الحصة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DF77D1F2-879F-99D9-93CA-BA8ED52EA7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581900"/>
            <a:ext cx="2857500" cy="28575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08F9161-27D3-703D-BB3E-9831D8A6DF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6200" y="7988300"/>
            <a:ext cx="2489200" cy="2489200"/>
          </a:xfrm>
          <a:prstGeom prst="rect">
            <a:avLst/>
          </a:prstGeom>
        </p:spPr>
      </p:pic>
      <p:sp>
        <p:nvSpPr>
          <p:cNvPr id="7" name="TextBox 6">
            <a:extLst>
              <a:ext uri="{FF2B5EF4-FFF2-40B4-BE49-F238E27FC236}">
                <a16:creationId xmlns:a16="http://schemas.microsoft.com/office/drawing/2014/main" id="{E5E53BE1-2960-F37B-7679-944CCD490B60}"/>
              </a:ext>
            </a:extLst>
          </p:cNvPr>
          <p:cNvSpPr txBox="1"/>
          <p:nvPr/>
        </p:nvSpPr>
        <p:spPr>
          <a:xfrm>
            <a:off x="388906" y="2131600"/>
            <a:ext cx="5630893" cy="1354217"/>
          </a:xfrm>
          <a:prstGeom prst="rect">
            <a:avLst/>
          </a:prstGeom>
        </p:spPr>
        <p:txBody>
          <a:bodyPr wrap="square" lIns="0" tIns="0" rIns="0" bIns="0" rtlCol="0" anchor="t">
            <a:spAutoFit/>
          </a:bodyPr>
          <a:lstStyle/>
          <a:p>
            <a:pPr algn="r" defTabSz="685834" rtl="1"/>
            <a:r>
              <a:rPr lang="ar-MA" sz="4400" b="1" dirty="0">
                <a:solidFill>
                  <a:srgbClr val="01070A"/>
                </a:solidFill>
                <a:latin typeface="Microsoft Uighur" panose="02000000000000000000" pitchFamily="2" charset="-78"/>
                <a:cs typeface="Microsoft Uighur" panose="02000000000000000000" pitchFamily="2" charset="-78"/>
              </a:rPr>
              <a:t>2 -  تسجيل نسبة التحكم التقديرية من أهداف الحصة.</a:t>
            </a:r>
          </a:p>
        </p:txBody>
      </p:sp>
      <p:pic>
        <p:nvPicPr>
          <p:cNvPr id="2" name="Image 1" descr="Une image contenant texte&#10;&#10;Le contenu généré par l’IA peut être incorrect.">
            <a:extLst>
              <a:ext uri="{FF2B5EF4-FFF2-40B4-BE49-F238E27FC236}">
                <a16:creationId xmlns:a16="http://schemas.microsoft.com/office/drawing/2014/main" id="{2C4B541A-C3C3-1288-DBF0-331CE6EFCF15}"/>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00253" y="3585480"/>
            <a:ext cx="4296955" cy="372335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8" name="Image 7">
            <a:extLst>
              <a:ext uri="{FF2B5EF4-FFF2-40B4-BE49-F238E27FC236}">
                <a16:creationId xmlns:a16="http://schemas.microsoft.com/office/drawing/2014/main" id="{78CD5984-4BDA-200B-A93F-E2B248F3F569}"/>
              </a:ext>
            </a:extLst>
          </p:cNvPr>
          <p:cNvPicPr>
            <a:picLocks noChangeAspect="1"/>
          </p:cNvPicPr>
          <p:nvPr/>
        </p:nvPicPr>
        <p:blipFill>
          <a:blip r:embed="rId5"/>
          <a:stretch>
            <a:fillRect/>
          </a:stretch>
        </p:blipFill>
        <p:spPr>
          <a:xfrm>
            <a:off x="1524000" y="3585480"/>
            <a:ext cx="2965158" cy="356777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66420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50019" y="2234488"/>
          <a:ext cx="13415962" cy="6938087"/>
        </p:xfrm>
        <a:graphic>
          <a:graphicData uri="http://schemas.openxmlformats.org/drawingml/2006/table">
            <a:tbl>
              <a:tblPr firstRow="1" bandRow="1">
                <a:tableStyleId>{5940675A-B579-460E-94D1-54222C63F5DA}</a:tableStyleId>
              </a:tblPr>
              <a:tblGrid>
                <a:gridCol w="11708606">
                  <a:extLst>
                    <a:ext uri="{9D8B030D-6E8A-4147-A177-3AD203B41FA5}">
                      <a16:colId xmlns:a16="http://schemas.microsoft.com/office/drawing/2014/main" val="2904711255"/>
                    </a:ext>
                  </a:extLst>
                </a:gridCol>
                <a:gridCol w="1707356">
                  <a:extLst>
                    <a:ext uri="{9D8B030D-6E8A-4147-A177-3AD203B41FA5}">
                      <a16:colId xmlns:a16="http://schemas.microsoft.com/office/drawing/2014/main" val="288616010"/>
                    </a:ext>
                  </a:extLst>
                </a:gridCol>
              </a:tblGrid>
              <a:tr h="765887">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600" b="1" dirty="0"/>
                        <a:t>سيرورة الإنجاز</a:t>
                      </a:r>
                      <a:endParaRPr lang="fr-MA" sz="3600" b="1" dirty="0">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92251">
                <a:tc>
                  <a:txBody>
                    <a:bodyPr/>
                    <a:lstStyle/>
                    <a:p>
                      <a:pPr algn="ctr" rtl="1"/>
                      <a:r>
                        <a:rPr lang="ar-MA" sz="2700" b="1" dirty="0"/>
                        <a:t>تنظيم وإعداد الفضاء؛ تحضير المعينات الديداكتيكية؛ جذب انتباه المتعلمين؛ التصريح بأهداف النشاط.</a:t>
                      </a:r>
                      <a:endParaRPr lang="fr-MA" sz="27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700" b="1" dirty="0">
                          <a:cs typeface="+mj-cs"/>
                        </a:rPr>
                        <a:t>التهيئة</a:t>
                      </a:r>
                      <a:endParaRPr lang="fr-MA" sz="23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662554">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cs typeface="+mj-cs"/>
                        </a:rPr>
                        <a:t>1) </a:t>
                      </a:r>
                      <a:r>
                        <a:rPr lang="ar-MA" sz="3200" b="1" kern="1200" dirty="0">
                          <a:solidFill>
                            <a:schemeClr val="tx1"/>
                          </a:solidFill>
                        </a:rPr>
                        <a:t>النمذجة</a:t>
                      </a:r>
                      <a:endParaRPr lang="fr-MA" sz="3200" b="1" kern="1200" dirty="0">
                        <a:solidFill>
                          <a:schemeClr val="tx1"/>
                        </a:solidFill>
                        <a:latin typeface="+mn-lt"/>
                        <a:ea typeface="+mn-ea"/>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4817395">
                <a:tc gridSpan="2">
                  <a:txBody>
                    <a:bodyPr/>
                    <a:lstStyle/>
                    <a:p>
                      <a:pPr algn="just" rtl="1">
                        <a:lnSpc>
                          <a:spcPct val="150000"/>
                        </a:lnSpc>
                      </a:pPr>
                      <a:endParaRPr lang="ar-MA" sz="2700" kern="1200" dirty="0">
                        <a:solidFill>
                          <a:schemeClr val="tx1"/>
                        </a:solidFill>
                        <a:latin typeface="+mn-lt"/>
                        <a:ea typeface="+mn-ea"/>
                        <a:cs typeface="+mj-cs"/>
                      </a:endParaRPr>
                    </a:p>
                  </a:txBody>
                  <a:tcPr marL="102870" marR="102870" marT="51435" marB="51435">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2" name="TextBox 1">
            <a:extLst>
              <a:ext uri="{FF2B5EF4-FFF2-40B4-BE49-F238E27FC236}">
                <a16:creationId xmlns:a16="http://schemas.microsoft.com/office/drawing/2014/main" id="{59E3095B-E60C-38DF-E04D-1BE02489E71C}"/>
              </a:ext>
            </a:extLst>
          </p:cNvPr>
          <p:cNvSpPr txBox="1"/>
          <p:nvPr/>
        </p:nvSpPr>
        <p:spPr>
          <a:xfrm>
            <a:off x="2476500" y="4294479"/>
            <a:ext cx="10951638" cy="4807022"/>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SA" sz="2250" b="1" dirty="0">
                <a:solidFill>
                  <a:prstClr val="black"/>
                </a:solidFill>
                <a:latin typeface="Dubai" panose="020B0503030403030204" pitchFamily="34" charset="-78"/>
                <a:cs typeface="Times New Roman" panose="02020603050405020304" pitchFamily="18" charset="0"/>
              </a:rPr>
              <a:t>يوضح للمتعلمين </a:t>
            </a:r>
            <a:r>
              <a:rPr lang="ar-MA" sz="2250" b="1" dirty="0">
                <a:solidFill>
                  <a:prstClr val="black"/>
                </a:solidFill>
                <a:latin typeface="Dubai" panose="020B0503030403030204" pitchFamily="34" charset="-78"/>
                <a:cs typeface="Times New Roman" panose="02020603050405020304" pitchFamily="18" charset="0"/>
              </a:rPr>
              <a:t>خطوات</a:t>
            </a:r>
            <a:r>
              <a:rPr lang="ar-SA" sz="2250" b="1" dirty="0">
                <a:solidFill>
                  <a:prstClr val="black"/>
                </a:solidFill>
                <a:latin typeface="Dubai" panose="020B0503030403030204" pitchFamily="34" charset="-78"/>
                <a:cs typeface="Times New Roman" panose="02020603050405020304" pitchFamily="18" charset="0"/>
              </a:rPr>
              <a:t> صنع المعداد الورقي</a:t>
            </a:r>
            <a:r>
              <a:rPr lang="ar-MA" sz="2250" b="1" dirty="0">
                <a:solidFill>
                  <a:prstClr val="black"/>
                </a:solidFill>
                <a:latin typeface="Dubai" panose="020B0503030403030204" pitchFamily="34" charset="-78"/>
                <a:cs typeface="Times New Roman" panose="02020603050405020304" pitchFamily="18" charset="0"/>
              </a:rPr>
              <a:t>: انتبهوا، ولاحظوا معي كيف سأصنع معدادا ورقيا.</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آخذ  ورقة بيضاء وأقوم بطيها، طيةَ أولى، ثم أعيد الطي للمرة الثانية والثالثة والرابعة.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أقص حواف ثلاث جهات ولا أقص الحافة الرابعة، لتصبح الأوراق قابلة للتصفح على شكل كتيب صغير.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أثبت مشبكين اثنين على الحافة غير المقصوصة. ثم أقص جميع الصفحات من الحافة المفتوحة للكتيب، لأحصل على جزأين يشبهان اليومية. آخذ الآن قلما جافا، وأبدأ في كتابة الأعداد على كل صفحة بدءا من الصفر إلى أن أبلغ العدد تسعة. الجزء الأيمن سيمثل رتبة الوحدات، وسأعيد نفس العملية لكتابة الأرقام التي ستظهر في الجزء الأيسر، وهو رتبة العشرات.</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انتبهوا الآن، </a:t>
            </a:r>
            <a:r>
              <a:rPr lang="ar-SA" sz="2250" b="1" dirty="0">
                <a:solidFill>
                  <a:prstClr val="black"/>
                </a:solidFill>
                <a:latin typeface="Dubai" panose="020B0503030403030204" pitchFamily="34" charset="-78"/>
                <a:cs typeface="Times New Roman" panose="02020603050405020304" pitchFamily="18" charset="0"/>
              </a:rPr>
              <a:t>عمري </a:t>
            </a:r>
            <a:r>
              <a:rPr lang="ar-MA" sz="2250" b="1" dirty="0">
                <a:solidFill>
                  <a:prstClr val="black"/>
                </a:solidFill>
                <a:latin typeface="Dubai" panose="020B0503030403030204" pitchFamily="34" charset="-78"/>
                <a:cs typeface="Times New Roman" panose="02020603050405020304" pitchFamily="18" charset="0"/>
              </a:rPr>
              <a:t>28</a:t>
            </a:r>
            <a:r>
              <a:rPr lang="ar-SA" sz="2250" b="1" dirty="0">
                <a:solidFill>
                  <a:prstClr val="black"/>
                </a:solidFill>
                <a:latin typeface="Dubai" panose="020B0503030403030204" pitchFamily="34" charset="-78"/>
                <a:cs typeface="Times New Roman" panose="02020603050405020304" pitchFamily="18" charset="0"/>
              </a:rPr>
              <a:t> سنة</a:t>
            </a:r>
            <a:r>
              <a:rPr lang="ar-MA" sz="2250" b="1" dirty="0">
                <a:solidFill>
                  <a:prstClr val="black"/>
                </a:solidFill>
                <a:latin typeface="Dubai" panose="020B0503030403030204" pitchFamily="34" charset="-78"/>
                <a:cs typeface="Times New Roman" panose="02020603050405020304" pitchFamily="18" charset="0"/>
              </a:rPr>
              <a:t>،</a:t>
            </a:r>
            <a:r>
              <a:rPr lang="ar-SA" sz="2250" b="1" dirty="0">
                <a:solidFill>
                  <a:prstClr val="black"/>
                </a:solidFill>
                <a:latin typeface="Dubai" panose="020B0503030403030204" pitchFamily="34" charset="-78"/>
                <a:cs typeface="Times New Roman" panose="02020603050405020304" pitchFamily="18" charset="0"/>
              </a:rPr>
              <a:t> </a:t>
            </a:r>
            <a:r>
              <a:rPr lang="ar-MA" sz="2250" b="1" dirty="0">
                <a:solidFill>
                  <a:prstClr val="black"/>
                </a:solidFill>
                <a:latin typeface="Dubai" panose="020B0503030403030204" pitchFamily="34" charset="-78"/>
                <a:cs typeface="Times New Roman" panose="02020603050405020304" pitchFamily="18" charset="0"/>
              </a:rPr>
              <a:t>وسأمثله أمامكم باستخدام المعداد الورقي: سأظهر صفحة العدد 8 في الجزء الأيمن (الوحدات)، ثم أخفي صفحتي 0 و1 لتظهر صفحة 2 في الجزء الأيسر (العشرات)</a:t>
            </a:r>
            <a:r>
              <a:rPr lang="ar-SA" sz="2250" b="1" dirty="0">
                <a:solidFill>
                  <a:prstClr val="black"/>
                </a:solidFill>
                <a:latin typeface="Dubai" panose="020B0503030403030204" pitchFamily="34" charset="-78"/>
                <a:cs typeface="Times New Roman" panose="02020603050405020304" pitchFamily="18" charset="0"/>
              </a:rPr>
              <a:t>.</a:t>
            </a:r>
            <a:endParaRPr lang="ar-MA" sz="2250" b="1" dirty="0">
              <a:solidFill>
                <a:prstClr val="black"/>
              </a:solidFill>
              <a:latin typeface="Dubai" panose="020B0503030403030204" pitchFamily="34" charset="-78"/>
              <a:cs typeface="Times New Roman" panose="02020603050405020304" pitchFamily="18" charset="0"/>
            </a:endParaRPr>
          </a:p>
        </p:txBody>
      </p:sp>
      <p:pic>
        <p:nvPicPr>
          <p:cNvPr id="8" name="Image 2">
            <a:extLst>
              <a:ext uri="{FF2B5EF4-FFF2-40B4-BE49-F238E27FC236}">
                <a16:creationId xmlns:a16="http://schemas.microsoft.com/office/drawing/2014/main" id="{B6AC782C-995F-89A5-58DA-8AFEA7F40C0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62374" y="5448300"/>
            <a:ext cx="2214126" cy="1319960"/>
          </a:xfrm>
          <a:prstGeom prst="rect">
            <a:avLst/>
          </a:prstGeom>
        </p:spPr>
      </p:pic>
      <p:sp>
        <p:nvSpPr>
          <p:cNvPr id="10" name="Google Shape;146;p4">
            <a:extLst>
              <a:ext uri="{FF2B5EF4-FFF2-40B4-BE49-F238E27FC236}">
                <a16:creationId xmlns:a16="http://schemas.microsoft.com/office/drawing/2014/main" id="{ACDFDABF-D10F-6772-F42E-39EE6C95CE19}"/>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5117703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F1F75FB9-D9BE-F130-83FF-7296A8187D06}"/>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j-cs"/>
                        </a:rPr>
                        <a:t>2) الممارسة الموجهة</a:t>
                      </a:r>
                      <a:endParaRPr lang="fr-MA" sz="3200" b="1" kern="1200" dirty="0">
                        <a:solidFill>
                          <a:schemeClr val="tx1"/>
                        </a:solidFill>
                        <a:latin typeface="+mn-lt"/>
                        <a:ea typeface="+mn-ea"/>
                        <a:cs typeface="+mj-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2" name="TextBox 1">
            <a:extLst>
              <a:ext uri="{FF2B5EF4-FFF2-40B4-BE49-F238E27FC236}">
                <a16:creationId xmlns:a16="http://schemas.microsoft.com/office/drawing/2014/main" id="{8B6D91A2-AFD6-90DB-911A-5134C34B5D25}"/>
              </a:ext>
            </a:extLst>
          </p:cNvPr>
          <p:cNvSpPr txBox="1"/>
          <p:nvPr/>
        </p:nvSpPr>
        <p:spPr>
          <a:xfrm>
            <a:off x="3320461" y="3996765"/>
            <a:ext cx="9910981" cy="3782830"/>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ويوظف المعداد الورقي لتقديمها.</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يقدمون عبرها حدثا مرتبط بعدد، ويوظفون المعداد الورقي لتقديمها</a:t>
            </a:r>
            <a:r>
              <a:rPr lang="fr-FR" sz="2700" b="1" dirty="0">
                <a:solidFill>
                  <a:prstClr val="black"/>
                </a:solidFill>
                <a:latin typeface="Dubai" panose="020B0503030403030204" pitchFamily="34" charset="-78"/>
              </a:rPr>
              <a:t>.</a:t>
            </a:r>
            <a:endParaRPr lang="ar-MA" sz="2700" b="1" dirty="0">
              <a:solidFill>
                <a:prstClr val="black"/>
              </a:solidFill>
              <a:latin typeface="Dubai" panose="020B0503030403030204" pitchFamily="34" charset="-78"/>
              <a:cs typeface="Times New Roman" panose="02020603050405020304" pitchFamily="18" charset="0"/>
            </a:endParaRPr>
          </a:p>
          <a:p>
            <a:pPr algn="just" defTabSz="1028700" rtl="1">
              <a:lnSpc>
                <a:spcPct val="150000"/>
              </a:lnSpc>
              <a:defRPr/>
            </a:pPr>
            <a:r>
              <a:rPr lang="ar-MA" sz="2700" b="1" dirty="0">
                <a:solidFill>
                  <a:prstClr val="black"/>
                </a:solidFill>
                <a:latin typeface="Dubai" panose="020B0503030403030204" pitchFamily="34" charset="-78"/>
                <a:cs typeface="Times New Roman" panose="02020603050405020304" pitchFamily="18" charset="0"/>
              </a:rPr>
              <a:t>يطلب من متعلمين اثنين القيام للسبورة وتحديد العدد المطلوب منهم باستخدام المعداد الورقي</a:t>
            </a:r>
            <a:r>
              <a:rPr lang="ar-MA" sz="2250" b="1" dirty="0">
                <a:solidFill>
                  <a:prstClr val="black"/>
                </a:solidFill>
                <a:latin typeface="Dubai" panose="020B0503030403030204" pitchFamily="34" charset="-78"/>
                <a:cs typeface="Times New Roman" panose="02020603050405020304" pitchFamily="18" charset="0"/>
              </a:rPr>
              <a:t>. </a:t>
            </a: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a:p>
            <a:pPr algn="just" defTabSz="1028700" rtl="1">
              <a:lnSpc>
                <a:spcPct val="150000"/>
              </a:lnSpc>
              <a:defRPr/>
            </a:pP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p:txBody>
      </p:sp>
      <p:pic>
        <p:nvPicPr>
          <p:cNvPr id="13" name="Picture 9">
            <a:extLst>
              <a:ext uri="{FF2B5EF4-FFF2-40B4-BE49-F238E27FC236}">
                <a16:creationId xmlns:a16="http://schemas.microsoft.com/office/drawing/2014/main" id="{22FBC1DF-102E-B241-C898-EBE4E3B2EEB5}"/>
              </a:ext>
            </a:extLst>
          </p:cNvPr>
          <p:cNvPicPr>
            <a:picLocks noChangeAspect="1"/>
          </p:cNvPicPr>
          <p:nvPr/>
        </p:nvPicPr>
        <p:blipFill rotWithShape="1">
          <a:blip r:embed="rId4"/>
          <a:srcRect t="3696"/>
          <a:stretch/>
        </p:blipFill>
        <p:spPr>
          <a:xfrm rot="19832917">
            <a:off x="940090" y="4812751"/>
            <a:ext cx="2182335" cy="14781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Google Shape;146;p4">
            <a:extLst>
              <a:ext uri="{FF2B5EF4-FFF2-40B4-BE49-F238E27FC236}">
                <a16:creationId xmlns:a16="http://schemas.microsoft.com/office/drawing/2014/main" id="{9576A732-3F61-50D6-D10E-B17E154770D5}"/>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6158126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27871</TotalTime>
  <Words>2134</Words>
  <Application>Microsoft Office PowerPoint</Application>
  <PresentationFormat>Personnalisé</PresentationFormat>
  <Paragraphs>589</Paragraphs>
  <Slides>70</Slides>
  <Notes>3</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70</vt:i4>
      </vt:variant>
    </vt:vector>
  </HeadingPairs>
  <TitlesOfParts>
    <vt:vector size="81" baseType="lpstr">
      <vt:lpstr>Microsoft Uighur</vt:lpstr>
      <vt:lpstr>Montserrat</vt:lpstr>
      <vt:lpstr>Dubai</vt:lpstr>
      <vt:lpstr>Carelia</vt:lpstr>
      <vt:lpstr>Montserrat Light</vt:lpstr>
      <vt:lpstr>29LT Bukra Regular</vt:lpstr>
      <vt:lpstr>Calibri</vt:lpstr>
      <vt:lpstr>Dosis</vt:lpstr>
      <vt:lpstr>Montserrat Medium</vt:lpstr>
      <vt:lpstr>Arial</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Illustrative Creative Literature Project Presentation</dc:title>
  <dc:creator>youssef saadani</dc:creator>
  <cp:lastModifiedBy>KHALID.BOUMLAL</cp:lastModifiedBy>
  <cp:revision>230</cp:revision>
  <dcterms:created xsi:type="dcterms:W3CDTF">2006-08-16T00:00:00Z</dcterms:created>
  <dcterms:modified xsi:type="dcterms:W3CDTF">2025-09-28T00:20:43Z</dcterms:modified>
  <dc:identifier>DAFtlvZnwz4</dc:identifier>
</cp:coreProperties>
</file>