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56"/>
  </p:notesMasterIdLst>
  <p:sldIdLst>
    <p:sldId id="257" r:id="rId2"/>
    <p:sldId id="2134808553" r:id="rId3"/>
    <p:sldId id="2134808554" r:id="rId4"/>
    <p:sldId id="2134808552" r:id="rId5"/>
    <p:sldId id="2134805392" r:id="rId6"/>
    <p:sldId id="2134805155" r:id="rId7"/>
    <p:sldId id="2134808443" r:id="rId8"/>
    <p:sldId id="2134808556" r:id="rId9"/>
    <p:sldId id="386" r:id="rId10"/>
    <p:sldId id="2134808444" r:id="rId11"/>
    <p:sldId id="2134808674" r:id="rId12"/>
    <p:sldId id="2134805396" r:id="rId13"/>
    <p:sldId id="2147482545" r:id="rId14"/>
    <p:sldId id="2147482546" r:id="rId15"/>
    <p:sldId id="2134808570" r:id="rId16"/>
    <p:sldId id="2147482539" r:id="rId17"/>
    <p:sldId id="2134808598" r:id="rId18"/>
    <p:sldId id="2134808599" r:id="rId19"/>
    <p:sldId id="2134808459" r:id="rId20"/>
    <p:sldId id="2147482547" r:id="rId21"/>
    <p:sldId id="2134808653" r:id="rId22"/>
    <p:sldId id="2134808612" r:id="rId23"/>
    <p:sldId id="2134808613" r:id="rId24"/>
    <p:sldId id="2134808460" r:id="rId25"/>
    <p:sldId id="2134808589" r:id="rId26"/>
    <p:sldId id="2134808576" r:id="rId27"/>
    <p:sldId id="2134808540" r:id="rId28"/>
    <p:sldId id="2147482550" r:id="rId29"/>
    <p:sldId id="2147482531" r:id="rId30"/>
    <p:sldId id="2134808673" r:id="rId31"/>
    <p:sldId id="2134808619" r:id="rId32"/>
    <p:sldId id="2134808543" r:id="rId33"/>
    <p:sldId id="2134808454" r:id="rId34"/>
    <p:sldId id="2134808542" r:id="rId35"/>
    <p:sldId id="2134808491" r:id="rId36"/>
    <p:sldId id="2134808578" r:id="rId37"/>
    <p:sldId id="2134808579" r:id="rId38"/>
    <p:sldId id="2134808560" r:id="rId39"/>
    <p:sldId id="2134808580" r:id="rId40"/>
    <p:sldId id="2134808581" r:id="rId41"/>
    <p:sldId id="2134808561" r:id="rId42"/>
    <p:sldId id="2134808582" r:id="rId43"/>
    <p:sldId id="2134808583" r:id="rId44"/>
    <p:sldId id="2134808584" r:id="rId45"/>
    <p:sldId id="2134808585" r:id="rId46"/>
    <p:sldId id="2134808586" r:id="rId47"/>
    <p:sldId id="2134808620" r:id="rId48"/>
    <p:sldId id="2134808621" r:id="rId49"/>
    <p:sldId id="2134808690" r:id="rId50"/>
    <p:sldId id="2134808691" r:id="rId51"/>
    <p:sldId id="2134808503" r:id="rId52"/>
    <p:sldId id="2134808504" r:id="rId53"/>
    <p:sldId id="2147482526" r:id="rId54"/>
    <p:sldId id="2147482527" r:id="rId55"/>
  </p:sldIdLst>
  <p:sldSz cx="13716000" cy="10287000"/>
  <p:notesSz cx="6858000" cy="9144000"/>
  <p:embeddedFontLst>
    <p:embeddedFont>
      <p:font typeface="29LT Bukra Regular" panose="020B0604020202020204" charset="0"/>
      <p:regular r:id="rId57"/>
    </p:embeddedFont>
    <p:embeddedFont>
      <p:font typeface="Carelia" panose="020B0604020202020204" charset="0"/>
      <p:regular r:id="rId58"/>
    </p:embeddedFont>
    <p:embeddedFont>
      <p:font typeface="Dosis" pitchFamily="2" charset="0"/>
      <p:regular r:id="rId59"/>
      <p:bold r:id="rId60"/>
    </p:embeddedFont>
    <p:embeddedFont>
      <p:font typeface="Dubai" panose="020B0503030403030204" pitchFamily="34" charset="-78"/>
      <p:regular r:id="rId61"/>
      <p:bold r:id="rId62"/>
    </p:embeddedFont>
    <p:embeddedFont>
      <p:font typeface="Microsoft Uighur" panose="02000000000000000000" pitchFamily="2" charset="-78"/>
      <p:regular r:id="rId63"/>
      <p:bold r:id="rId64"/>
    </p:embeddedFont>
    <p:embeddedFont>
      <p:font typeface="Montserrat" panose="00000500000000000000" pitchFamily="2" charset="0"/>
      <p:regular r:id="rId65"/>
      <p:bold r:id="rId66"/>
      <p:italic r:id="rId67"/>
      <p:boldItalic r:id="rId68"/>
    </p:embeddedFont>
    <p:embeddedFont>
      <p:font typeface="Montserrat Light" panose="00000400000000000000" pitchFamily="2" charset="0"/>
      <p:regular r:id="rId69"/>
      <p:italic r:id="rId70"/>
    </p:embeddedFont>
    <p:embeddedFont>
      <p:font typeface="Montserrat Medium" panose="00000600000000000000" pitchFamily="2" charset="0"/>
      <p:regular r:id="rId71"/>
      <p:italic r:id="rId7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AC283"/>
    <a:srgbClr val="829D4A"/>
    <a:srgbClr val="02BDC9"/>
    <a:srgbClr val="F98F51"/>
    <a:srgbClr val="0097B2"/>
    <a:srgbClr val="3D8FA5"/>
    <a:srgbClr val="106585"/>
    <a:srgbClr val="7ACFB0"/>
    <a:srgbClr val="FCCF9E"/>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132" autoAdjust="0"/>
    <p:restoredTop sz="95226" autoAdjust="0"/>
  </p:normalViewPr>
  <p:slideViewPr>
    <p:cSldViewPr>
      <p:cViewPr varScale="1">
        <p:scale>
          <a:sx n="47" d="100"/>
          <a:sy n="47" d="100"/>
        </p:scale>
        <p:origin x="1308" y="36"/>
      </p:cViewPr>
      <p:guideLst>
        <p:guide orient="horz" pos="2160"/>
        <p:guide pos="21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22579"/>
    </p:cViewPr>
  </p:sorterViewPr>
  <p:notesViewPr>
    <p:cSldViewPr>
      <p:cViewPr>
        <p:scale>
          <a:sx n="80" d="100"/>
          <a:sy n="80" d="100"/>
        </p:scale>
        <p:origin x="2755" y="-451"/>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7.fntdata"/><Relationship Id="rId68" Type="http://schemas.openxmlformats.org/officeDocument/2006/relationships/font" Target="fonts/font12.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2.fntdata"/><Relationship Id="rId66" Type="http://schemas.openxmlformats.org/officeDocument/2006/relationships/font" Target="fonts/font10.fntdata"/><Relationship Id="rId74"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font" Target="fonts/font5.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64" Type="http://schemas.openxmlformats.org/officeDocument/2006/relationships/font" Target="fonts/font8.fntdata"/><Relationship Id="rId69" Type="http://schemas.openxmlformats.org/officeDocument/2006/relationships/font" Target="fonts/font13.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16.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3.fntdata"/><Relationship Id="rId67" Type="http://schemas.openxmlformats.org/officeDocument/2006/relationships/font" Target="fonts/font11.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6.fntdata"/><Relationship Id="rId70" Type="http://schemas.openxmlformats.org/officeDocument/2006/relationships/font" Target="fonts/font14.fntdata"/><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1.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4.fntdata"/><Relationship Id="rId65" Type="http://schemas.openxmlformats.org/officeDocument/2006/relationships/font" Target="fonts/font9.fntdata"/><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font" Target="fonts/font1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Dosis" pitchFamily="2" charset="0"/>
              </a:defRPr>
            </a:lvl1pPr>
          </a:lstStyle>
          <a:p>
            <a:endParaRPr lang="fr-MA"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Dosis" pitchFamily="2" charset="0"/>
              </a:defRPr>
            </a:lvl1pPr>
          </a:lstStyle>
          <a:p>
            <a:fld id="{54976A81-8849-4F35-8359-AD67C3A6D20C}" type="datetimeFigureOut">
              <a:rPr lang="fr-MA" smtClean="0"/>
              <a:pPr/>
              <a:t>27/09/2025</a:t>
            </a:fld>
            <a:endParaRPr lang="fr-MA" dirty="0"/>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MA"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Dosis" pitchFamily="2" charset="0"/>
              </a:defRPr>
            </a:lvl1pPr>
          </a:lstStyle>
          <a:p>
            <a:endParaRPr lang="fr-MA"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Dosis" pitchFamily="2" charset="0"/>
              </a:defRPr>
            </a:lvl1pPr>
          </a:lstStyle>
          <a:p>
            <a:fld id="{BA0AE87F-B08A-4342-80EC-80A3A2B8D41A}" type="slidenum">
              <a:rPr lang="fr-MA" smtClean="0"/>
              <a:pPr/>
              <a:t>‹N°›</a:t>
            </a:fld>
            <a:endParaRPr lang="fr-MA" dirty="0"/>
          </a:p>
        </p:txBody>
      </p:sp>
    </p:spTree>
    <p:extLst>
      <p:ext uri="{BB962C8B-B14F-4D97-AF65-F5344CB8AC3E}">
        <p14:creationId xmlns:p14="http://schemas.microsoft.com/office/powerpoint/2010/main" val="1790878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Dosis" pitchFamily="2" charset="0"/>
        <a:ea typeface="+mn-ea"/>
        <a:cs typeface="+mn-cs"/>
      </a:defRPr>
    </a:lvl1pPr>
    <a:lvl2pPr marL="457200" algn="l" defTabSz="914400" rtl="0" eaLnBrk="1" latinLnBrk="0" hangingPunct="1">
      <a:defRPr sz="1200" kern="1200">
        <a:solidFill>
          <a:schemeClr val="tx1"/>
        </a:solidFill>
        <a:latin typeface="Dosis" pitchFamily="2" charset="0"/>
        <a:ea typeface="+mn-ea"/>
        <a:cs typeface="+mn-cs"/>
      </a:defRPr>
    </a:lvl2pPr>
    <a:lvl3pPr marL="914400" algn="l" defTabSz="914400" rtl="0" eaLnBrk="1" latinLnBrk="0" hangingPunct="1">
      <a:defRPr sz="1200" kern="1200">
        <a:solidFill>
          <a:schemeClr val="tx1"/>
        </a:solidFill>
        <a:latin typeface="Dosis" pitchFamily="2" charset="0"/>
        <a:ea typeface="+mn-ea"/>
        <a:cs typeface="+mn-cs"/>
      </a:defRPr>
    </a:lvl3pPr>
    <a:lvl4pPr marL="1371600" algn="l" defTabSz="914400" rtl="0" eaLnBrk="1" latinLnBrk="0" hangingPunct="1">
      <a:defRPr sz="1200" kern="1200">
        <a:solidFill>
          <a:schemeClr val="tx1"/>
        </a:solidFill>
        <a:latin typeface="Dosis" pitchFamily="2" charset="0"/>
        <a:ea typeface="+mn-ea"/>
        <a:cs typeface="+mn-cs"/>
      </a:defRPr>
    </a:lvl4pPr>
    <a:lvl5pPr marL="1828800" algn="l" defTabSz="914400" rtl="0" eaLnBrk="1" latinLnBrk="0" hangingPunct="1">
      <a:defRPr sz="1200" kern="1200">
        <a:solidFill>
          <a:schemeClr val="tx1"/>
        </a:solidFill>
        <a:latin typeface="Dosis"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71600" y="1143000"/>
            <a:ext cx="4114800" cy="3086100"/>
          </a:xfrm>
        </p:spPr>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0AE87F-B08A-4342-80EC-80A3A2B8D41A}" type="slidenum">
              <a:rPr kumimoji="0" lang="fr-MA" sz="1200" b="0" i="0" u="none" strike="noStrike" kern="1200" cap="none" spc="0" normalizeH="0" baseline="0" noProof="0" smtClean="0">
                <a:ln>
                  <a:noFill/>
                </a:ln>
                <a:solidFill>
                  <a:prstClr val="black"/>
                </a:solidFill>
                <a:effectLst/>
                <a:uLnTx/>
                <a:uFillTx/>
                <a:latin typeface="Dosi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fr-MA" sz="1200" b="0" i="0" u="none" strike="noStrike" kern="1200" cap="none" spc="0" normalizeH="0" baseline="0" noProof="0" dirty="0">
              <a:ln>
                <a:noFill/>
              </a:ln>
              <a:solidFill>
                <a:prstClr val="black"/>
              </a:solidFill>
              <a:effectLst/>
              <a:uLnTx/>
              <a:uFillTx/>
              <a:latin typeface="Dosis" pitchFamily="2" charset="0"/>
              <a:ea typeface="+mn-ea"/>
              <a:cs typeface="+mn-cs"/>
            </a:endParaRPr>
          </a:p>
        </p:txBody>
      </p:sp>
    </p:spTree>
    <p:extLst>
      <p:ext uri="{BB962C8B-B14F-4D97-AF65-F5344CB8AC3E}">
        <p14:creationId xmlns:p14="http://schemas.microsoft.com/office/powerpoint/2010/main" val="40441084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223489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ar-MA" dirty="0"/>
              <a:t>يستثمر النشاط لتثبيت قراءة الأعداد من 0 إلى 99 </a:t>
            </a:r>
          </a:p>
          <a:p>
            <a:pPr marL="0" lvl="0" indent="0" algn="l" rtl="0">
              <a:spcBef>
                <a:spcPts val="0"/>
              </a:spcBef>
              <a:spcAft>
                <a:spcPts val="0"/>
              </a:spcAft>
              <a:buNone/>
            </a:pPr>
            <a:r>
              <a:rPr lang="ar-MA" dirty="0"/>
              <a:t>يمكن استثماره أيضا بالنسبة للأعداد من فئة المئات </a:t>
            </a: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75604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130425"/>
            <a:ext cx="5829300" cy="1470025"/>
          </a:xfrm>
        </p:spPr>
        <p:txBody>
          <a:bodyPr/>
          <a:lstStyle/>
          <a:p>
            <a:r>
              <a:rPr lang="en-US"/>
              <a:t>Click to edit Master title style</a:t>
            </a:r>
          </a:p>
        </p:txBody>
      </p:sp>
      <p:sp>
        <p:nvSpPr>
          <p:cNvPr id="3" name="Subtitle 2"/>
          <p:cNvSpPr>
            <a:spLocks noGrp="1"/>
          </p:cNvSpPr>
          <p:nvPr>
            <p:ph type="subTitle" idx="1"/>
          </p:nvPr>
        </p:nvSpPr>
        <p:spPr>
          <a:xfrm>
            <a:off x="1028700" y="3886200"/>
            <a:ext cx="4800600" cy="1752600"/>
          </a:xfrm>
        </p:spPr>
        <p:txBody>
          <a:bodyPr/>
          <a:lstStyle>
            <a:lvl1pPr marL="0" indent="0" algn="ctr">
              <a:buNone/>
              <a:defRPr>
                <a:solidFill>
                  <a:schemeClr val="tx1">
                    <a:tint val="75000"/>
                  </a:schemeClr>
                </a:solidFill>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4406905"/>
            <a:ext cx="58293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541735" y="2906714"/>
            <a:ext cx="5829300" cy="1500187"/>
          </a:xfrm>
        </p:spPr>
        <p:txBody>
          <a:bodyPr anchor="b"/>
          <a:lstStyle>
            <a:lvl1pPr marL="0" indent="0">
              <a:buNone/>
              <a:defRPr sz="1500">
                <a:solidFill>
                  <a:schemeClr val="tx1">
                    <a:tint val="75000"/>
                  </a:schemeClr>
                </a:solidFill>
              </a:defRPr>
            </a:lvl1pPr>
            <a:lvl2pPr marL="342892" indent="0">
              <a:buNone/>
              <a:defRPr sz="1350">
                <a:solidFill>
                  <a:schemeClr val="tx1">
                    <a:tint val="75000"/>
                  </a:schemeClr>
                </a:solidFill>
              </a:defRPr>
            </a:lvl2pPr>
            <a:lvl3pPr marL="685783" indent="0">
              <a:buNone/>
              <a:defRPr sz="1200">
                <a:solidFill>
                  <a:schemeClr val="tx1">
                    <a:tint val="75000"/>
                  </a:schemeClr>
                </a:solidFill>
              </a:defRPr>
            </a:lvl3pPr>
            <a:lvl4pPr marL="1028675" indent="0">
              <a:buNone/>
              <a:defRPr sz="1050">
                <a:solidFill>
                  <a:schemeClr val="tx1">
                    <a:tint val="75000"/>
                  </a:schemeClr>
                </a:solidFill>
              </a:defRPr>
            </a:lvl4pPr>
            <a:lvl5pPr marL="1371566" indent="0">
              <a:buNone/>
              <a:defRPr sz="1050">
                <a:solidFill>
                  <a:schemeClr val="tx1">
                    <a:tint val="75000"/>
                  </a:schemeClr>
                </a:solidFill>
              </a:defRPr>
            </a:lvl5pPr>
            <a:lvl6pPr marL="1714457" indent="0">
              <a:buNone/>
              <a:defRPr sz="1050">
                <a:solidFill>
                  <a:schemeClr val="tx1">
                    <a:tint val="75000"/>
                  </a:schemeClr>
                </a:solidFill>
              </a:defRPr>
            </a:lvl6pPr>
            <a:lvl7pPr marL="2057348" indent="0">
              <a:buNone/>
              <a:defRPr sz="1050">
                <a:solidFill>
                  <a:schemeClr val="tx1">
                    <a:tint val="75000"/>
                  </a:schemeClr>
                </a:solidFill>
              </a:defRPr>
            </a:lvl7pPr>
            <a:lvl8pPr marL="2400240" indent="0">
              <a:buNone/>
              <a:defRPr sz="1050">
                <a:solidFill>
                  <a:schemeClr val="tx1">
                    <a:tint val="75000"/>
                  </a:schemeClr>
                </a:solidFill>
              </a:defRPr>
            </a:lvl8pPr>
            <a:lvl9pPr marL="2743132"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00" y="1600205"/>
            <a:ext cx="302895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86150" y="1600205"/>
            <a:ext cx="302895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42902" y="1535113"/>
            <a:ext cx="3030141" cy="63976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4" name="Content Placeholder 3"/>
          <p:cNvSpPr>
            <a:spLocks noGrp="1"/>
          </p:cNvSpPr>
          <p:nvPr>
            <p:ph sz="half" idx="2"/>
          </p:nvPr>
        </p:nvSpPr>
        <p:spPr>
          <a:xfrm>
            <a:off x="342902" y="2174875"/>
            <a:ext cx="3030141"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83771" y="1535113"/>
            <a:ext cx="3031331" cy="63976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83771" y="2174875"/>
            <a:ext cx="3031331"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2" y="273050"/>
            <a:ext cx="2256235"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2681289" y="273055"/>
            <a:ext cx="3833813"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02" y="1435105"/>
            <a:ext cx="2256235" cy="4691063"/>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4800600"/>
            <a:ext cx="41148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344216" y="612775"/>
            <a:ext cx="4114800" cy="4114800"/>
          </a:xfr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p:txBody>
      </p:sp>
      <p:sp>
        <p:nvSpPr>
          <p:cNvPr id="4" name="Text Placeholder 3"/>
          <p:cNvSpPr>
            <a:spLocks noGrp="1"/>
          </p:cNvSpPr>
          <p:nvPr>
            <p:ph type="body" sz="half" idx="2"/>
          </p:nvPr>
        </p:nvSpPr>
        <p:spPr>
          <a:xfrm>
            <a:off x="1344216" y="5367338"/>
            <a:ext cx="4114800" cy="804862"/>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274643"/>
            <a:ext cx="154305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2900" y="274643"/>
            <a:ext cx="45148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2_Section Header">
  <p:cSld name="2_Section Header">
    <p:spTree>
      <p:nvGrpSpPr>
        <p:cNvPr id="1" name="Shape 21"/>
        <p:cNvGrpSpPr/>
        <p:nvPr/>
      </p:nvGrpSpPr>
      <p:grpSpPr>
        <a:xfrm>
          <a:off x="0" y="0"/>
          <a:ext cx="0" cy="0"/>
          <a:chOff x="0" y="0"/>
          <a:chExt cx="0" cy="0"/>
        </a:xfrm>
      </p:grpSpPr>
      <p:sp>
        <p:nvSpPr>
          <p:cNvPr id="23" name="Google Shape;23;p11"/>
          <p:cNvSpPr txBox="1">
            <a:spLocks noGrp="1"/>
          </p:cNvSpPr>
          <p:nvPr>
            <p:ph type="body" idx="1"/>
          </p:nvPr>
        </p:nvSpPr>
        <p:spPr>
          <a:xfrm>
            <a:off x="701021" y="2488853"/>
            <a:ext cx="8614108" cy="686568"/>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chemeClr val="dk1"/>
              </a:buClr>
              <a:buSzPts val="2667"/>
              <a:buNone/>
              <a:defRPr sz="3000">
                <a:latin typeface="Montserrat"/>
                <a:ea typeface="Montserrat"/>
                <a:cs typeface="Montserrat"/>
                <a:sym typeface="Montserrat"/>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4" name="Google Shape;24;p11"/>
          <p:cNvSpPr txBox="1">
            <a:spLocks noGrp="1"/>
          </p:cNvSpPr>
          <p:nvPr>
            <p:ph type="title"/>
          </p:nvPr>
        </p:nvSpPr>
        <p:spPr>
          <a:xfrm>
            <a:off x="701019" y="1274513"/>
            <a:ext cx="8614107" cy="108449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267"/>
              <a:buFont typeface="Montserrat"/>
              <a:buNone/>
              <a:defRPr sz="4800">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1"/>
          <p:cNvSpPr txBox="1">
            <a:spLocks noGrp="1"/>
          </p:cNvSpPr>
          <p:nvPr>
            <p:ph type="body" idx="2"/>
          </p:nvPr>
        </p:nvSpPr>
        <p:spPr>
          <a:xfrm>
            <a:off x="701021" y="3305276"/>
            <a:ext cx="8614108" cy="1697036"/>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rgbClr val="009A92"/>
              </a:buClr>
              <a:buSzPts val="2133"/>
              <a:buNone/>
              <a:defRPr sz="2400" b="0" i="0">
                <a:solidFill>
                  <a:srgbClr val="009A92"/>
                </a:solidFill>
                <a:latin typeface="Montserrat Light"/>
                <a:ea typeface="Montserrat Light"/>
                <a:cs typeface="Montserrat Light"/>
                <a:sym typeface="Montserrat Light"/>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6" name="Google Shape;26;p11"/>
          <p:cNvSpPr txBox="1">
            <a:spLocks noGrp="1"/>
          </p:cNvSpPr>
          <p:nvPr>
            <p:ph type="body" idx="3"/>
          </p:nvPr>
        </p:nvSpPr>
        <p:spPr>
          <a:xfrm>
            <a:off x="701021" y="5334413"/>
            <a:ext cx="8614108" cy="2638331"/>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rgbClr val="4D4D4D"/>
              </a:buClr>
              <a:buSzPts val="1600"/>
              <a:buNone/>
              <a:defRPr sz="1800" b="0" i="0">
                <a:solidFill>
                  <a:srgbClr val="4D4D4D"/>
                </a:solidFill>
                <a:latin typeface="Montserrat Medium"/>
                <a:ea typeface="Montserrat Medium"/>
                <a:cs typeface="Montserrat Medium"/>
                <a:sym typeface="Montserrat Medium"/>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8" name="Google Shape;28;p11"/>
          <p:cNvSpPr txBox="1">
            <a:spLocks noGrp="1"/>
          </p:cNvSpPr>
          <p:nvPr>
            <p:ph type="ftr" idx="11"/>
          </p:nvPr>
        </p:nvSpPr>
        <p:spPr>
          <a:xfrm>
            <a:off x="4543425" y="9534526"/>
            <a:ext cx="4629150" cy="5476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11"/>
          <p:cNvSpPr txBox="1">
            <a:spLocks noGrp="1"/>
          </p:cNvSpPr>
          <p:nvPr>
            <p:ph type="sldNum" idx="12"/>
          </p:nvPr>
        </p:nvSpPr>
        <p:spPr>
          <a:xfrm>
            <a:off x="9686925" y="9534526"/>
            <a:ext cx="3086100" cy="54768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IN" smtClean="0"/>
              <a:pPr/>
              <a:t>‹N°›</a:t>
            </a:fld>
            <a:endParaRPr lang="en-IN"/>
          </a:p>
        </p:txBody>
      </p:sp>
    </p:spTree>
    <p:extLst>
      <p:ext uri="{BB962C8B-B14F-4D97-AF65-F5344CB8AC3E}">
        <p14:creationId xmlns:p14="http://schemas.microsoft.com/office/powerpoint/2010/main" val="42397867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274638"/>
            <a:ext cx="61722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42900" y="1600205"/>
            <a:ext cx="61722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342900" y="6356355"/>
            <a:ext cx="1600200" cy="365125"/>
          </a:xfrm>
          <a:prstGeom prst="rect">
            <a:avLst/>
          </a:prstGeom>
        </p:spPr>
        <p:txBody>
          <a:bodyPr vert="horz" lIns="91440" tIns="45720" rIns="91440" bIns="45720" rtlCol="0" anchor="ctr"/>
          <a:lstStyle>
            <a:lvl1pPr algn="l">
              <a:defRPr sz="900">
                <a:solidFill>
                  <a:schemeClr val="tx1">
                    <a:tint val="75000"/>
                  </a:schemeClr>
                </a:solidFill>
                <a:latin typeface="Dosis" pitchFamily="2" charset="0"/>
              </a:defRPr>
            </a:lvl1pPr>
          </a:lstStyle>
          <a:p>
            <a:fld id="{1D8BD707-D9CF-40AE-B4C6-C98DA3205C09}" type="datetimeFigureOut">
              <a:rPr lang="en-US" smtClean="0"/>
              <a:pPr/>
              <a:t>9/27/2025</a:t>
            </a:fld>
            <a:endParaRPr lang="en-US" dirty="0"/>
          </a:p>
        </p:txBody>
      </p:sp>
      <p:sp>
        <p:nvSpPr>
          <p:cNvPr id="5" name="Footer Placeholder 4"/>
          <p:cNvSpPr>
            <a:spLocks noGrp="1"/>
          </p:cNvSpPr>
          <p:nvPr>
            <p:ph type="ftr" sz="quarter" idx="3"/>
          </p:nvPr>
        </p:nvSpPr>
        <p:spPr>
          <a:xfrm>
            <a:off x="2343150" y="6356355"/>
            <a:ext cx="2171700" cy="365125"/>
          </a:xfrm>
          <a:prstGeom prst="rect">
            <a:avLst/>
          </a:prstGeom>
        </p:spPr>
        <p:txBody>
          <a:bodyPr vert="horz" lIns="91440" tIns="45720" rIns="91440" bIns="45720" rtlCol="0" anchor="ctr"/>
          <a:lstStyle>
            <a:lvl1pPr algn="ctr">
              <a:defRPr sz="900">
                <a:solidFill>
                  <a:schemeClr val="tx1">
                    <a:tint val="75000"/>
                  </a:schemeClr>
                </a:solidFill>
                <a:latin typeface="Dosis" pitchFamily="2" charset="0"/>
              </a:defRPr>
            </a:lvl1pPr>
          </a:lstStyle>
          <a:p>
            <a:endParaRPr lang="en-US" dirty="0"/>
          </a:p>
        </p:txBody>
      </p:sp>
      <p:sp>
        <p:nvSpPr>
          <p:cNvPr id="6" name="Slide Number Placeholder 5"/>
          <p:cNvSpPr>
            <a:spLocks noGrp="1"/>
          </p:cNvSpPr>
          <p:nvPr>
            <p:ph type="sldNum" sz="quarter" idx="4"/>
          </p:nvPr>
        </p:nvSpPr>
        <p:spPr>
          <a:xfrm>
            <a:off x="4914900" y="6356355"/>
            <a:ext cx="1600200" cy="365125"/>
          </a:xfrm>
          <a:prstGeom prst="rect">
            <a:avLst/>
          </a:prstGeom>
        </p:spPr>
        <p:txBody>
          <a:bodyPr vert="horz" lIns="91440" tIns="45720" rIns="91440" bIns="45720" rtlCol="0" anchor="ctr"/>
          <a:lstStyle>
            <a:lvl1pPr algn="r">
              <a:defRPr sz="900">
                <a:solidFill>
                  <a:schemeClr val="tx1">
                    <a:tint val="75000"/>
                  </a:schemeClr>
                </a:solidFill>
                <a:latin typeface="Dosis" pitchFamily="2" charset="0"/>
              </a:defRPr>
            </a:lvl1pPr>
          </a:lstStyle>
          <a:p>
            <a:fld id="{B6F15528-21DE-4FAA-801E-634DDDAF4B2B}" type="slidenum">
              <a:rPr lang="en-US" smtClean="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685783" rtl="0" eaLnBrk="1" latinLnBrk="0" hangingPunct="1">
        <a:spcBef>
          <a:spcPct val="0"/>
        </a:spcBef>
        <a:buNone/>
        <a:defRPr sz="3300" kern="1200">
          <a:solidFill>
            <a:schemeClr val="tx1"/>
          </a:solidFill>
          <a:latin typeface="Dosis" pitchFamily="2" charset="0"/>
          <a:ea typeface="+mj-ea"/>
          <a:cs typeface="+mj-cs"/>
        </a:defRPr>
      </a:lvl1pPr>
    </p:titleStyle>
    <p:bodyStyle>
      <a:lvl1pPr marL="257168" indent="-257168" algn="l" defTabSz="685783" rtl="0" eaLnBrk="1" latinLnBrk="0" hangingPunct="1">
        <a:spcBef>
          <a:spcPct val="20000"/>
        </a:spcBef>
        <a:buFont typeface="Arial" pitchFamily="34" charset="0"/>
        <a:buChar char="•"/>
        <a:defRPr sz="2400" kern="1200">
          <a:solidFill>
            <a:schemeClr val="tx1"/>
          </a:solidFill>
          <a:latin typeface="Dosis" pitchFamily="2" charset="0"/>
          <a:ea typeface="+mn-ea"/>
          <a:cs typeface="+mn-cs"/>
        </a:defRPr>
      </a:lvl1pPr>
      <a:lvl2pPr marL="557199" indent="-214308" algn="l" defTabSz="685783" rtl="0" eaLnBrk="1" latinLnBrk="0" hangingPunct="1">
        <a:spcBef>
          <a:spcPct val="20000"/>
        </a:spcBef>
        <a:buFont typeface="Arial" pitchFamily="34" charset="0"/>
        <a:buChar char="–"/>
        <a:defRPr sz="2100" kern="1200">
          <a:solidFill>
            <a:schemeClr val="tx1"/>
          </a:solidFill>
          <a:latin typeface="Dosis" pitchFamily="2" charset="0"/>
          <a:ea typeface="+mn-ea"/>
          <a:cs typeface="+mn-cs"/>
        </a:defRPr>
      </a:lvl2pPr>
      <a:lvl3pPr marL="857228" indent="-171446" algn="l" defTabSz="685783" rtl="0" eaLnBrk="1" latinLnBrk="0" hangingPunct="1">
        <a:spcBef>
          <a:spcPct val="20000"/>
        </a:spcBef>
        <a:buFont typeface="Arial" pitchFamily="34" charset="0"/>
        <a:buChar char="•"/>
        <a:defRPr sz="1800" kern="1200">
          <a:solidFill>
            <a:schemeClr val="tx1"/>
          </a:solidFill>
          <a:latin typeface="Dosis" pitchFamily="2" charset="0"/>
          <a:ea typeface="+mn-ea"/>
          <a:cs typeface="+mn-cs"/>
        </a:defRPr>
      </a:lvl3pPr>
      <a:lvl4pPr marL="1200120" indent="-171446" algn="l" defTabSz="685783" rtl="0" eaLnBrk="1" latinLnBrk="0" hangingPunct="1">
        <a:spcBef>
          <a:spcPct val="20000"/>
        </a:spcBef>
        <a:buFont typeface="Arial" pitchFamily="34" charset="0"/>
        <a:buChar char="–"/>
        <a:defRPr sz="1500" kern="1200">
          <a:solidFill>
            <a:schemeClr val="tx1"/>
          </a:solidFill>
          <a:latin typeface="Dosis" pitchFamily="2" charset="0"/>
          <a:ea typeface="+mn-ea"/>
          <a:cs typeface="+mn-cs"/>
        </a:defRPr>
      </a:lvl4pPr>
      <a:lvl5pPr marL="1543012" indent="-171446" algn="l" defTabSz="685783" rtl="0" eaLnBrk="1" latinLnBrk="0" hangingPunct="1">
        <a:spcBef>
          <a:spcPct val="20000"/>
        </a:spcBef>
        <a:buFont typeface="Arial" pitchFamily="34" charset="0"/>
        <a:buChar char="»"/>
        <a:defRPr sz="1500" kern="1200">
          <a:solidFill>
            <a:schemeClr val="tx1"/>
          </a:solidFill>
          <a:latin typeface="Dosis" pitchFamily="2" charset="0"/>
          <a:ea typeface="+mn-ea"/>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3.jpe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7.sv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6.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7.sv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7.sv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1.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7.svg"/></Relationships>
</file>

<file path=ppt/slides/_rels/slide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jpe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10.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8.png"/><Relationship Id="rId7" Type="http://schemas.openxmlformats.org/officeDocument/2006/relationships/image" Target="../media/image32.jpeg"/><Relationship Id="rId2" Type="http://schemas.openxmlformats.org/officeDocument/2006/relationships/slideLayout" Target="../slideLayouts/slideLayout7.xml"/><Relationship Id="rId1" Type="http://schemas.openxmlformats.org/officeDocument/2006/relationships/tags" Target="../tags/tag1.xml"/><Relationship Id="rId6" Type="http://schemas.openxmlformats.org/officeDocument/2006/relationships/image" Target="../media/image31.png"/><Relationship Id="rId5" Type="http://schemas.openxmlformats.org/officeDocument/2006/relationships/image" Target="../media/image22.png"/><Relationship Id="rId4" Type="http://schemas.openxmlformats.org/officeDocument/2006/relationships/image" Target="../media/image9.svg"/><Relationship Id="rId9" Type="http://schemas.openxmlformats.org/officeDocument/2006/relationships/image" Target="../media/image34.jpeg"/></Relationships>
</file>

<file path=ppt/slides/_rels/slide11.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38.jpe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1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42.png"/><Relationship Id="rId5" Type="http://schemas.microsoft.com/office/2007/relationships/hdphoto" Target="../media/hdphoto1.wdp"/><Relationship Id="rId4" Type="http://schemas.openxmlformats.org/officeDocument/2006/relationships/image" Target="../media/image41.png"/></Relationships>
</file>

<file path=ppt/slides/_rels/slide1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1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1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1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45.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2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47.pn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49.png"/><Relationship Id="rId4" Type="http://schemas.openxmlformats.org/officeDocument/2006/relationships/image" Target="../media/image48.png"/></Relationships>
</file>

<file path=ppt/slides/_rels/slide2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0.jpeg"/></Relationships>
</file>

<file path=ppt/slides/_rels/slide3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3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52.png"/><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3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3.png"/></Relationships>
</file>

<file path=ppt/slides/_rels/slide3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4.jpeg"/></Relationships>
</file>

<file path=ppt/slides/_rels/slide3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4.jpeg"/></Relationships>
</file>

<file path=ppt/slides/_rels/slide3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4.jpeg"/></Relationships>
</file>

<file path=ppt/slides/_rels/slide3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4.jpeg"/></Relationships>
</file>

<file path=ppt/slides/_rels/slide3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4.jpeg"/></Relationships>
</file>

<file path=ppt/slides/_rels/slide4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4.jpeg"/></Relationships>
</file>

<file path=ppt/slides/_rels/slide4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4.jpeg"/></Relationships>
</file>

<file path=ppt/slides/_rels/slide4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4.jpeg"/></Relationships>
</file>

<file path=ppt/slides/_rels/slide4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4.jpeg"/></Relationships>
</file>

<file path=ppt/slides/_rels/slide4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4.jpeg"/></Relationships>
</file>

<file path=ppt/slides/_rels/slide4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5.png"/></Relationships>
</file>

<file path=ppt/slides/_rels/slide4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5.png"/></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56.png"/><Relationship Id="rId4" Type="http://schemas.openxmlformats.org/officeDocument/2006/relationships/image" Target="../media/image3.png"/></Relationships>
</file>

<file path=ppt/slides/_rels/slide50.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59.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2.png"/></Relationships>
</file>

<file path=ppt/slides/_rels/slide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60.jpeg"/></Relationships>
</file>

<file path=ppt/slides/_rels/slide5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58.png"/></Relationships>
</file>

<file path=ppt/slides/_rels/slide5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5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3623843" y="2534062"/>
            <a:ext cx="6963158" cy="2067233"/>
          </a:xfrm>
          <a:prstGeom prst="rect">
            <a:avLst/>
          </a:prstGeom>
        </p:spPr>
        <p:txBody>
          <a:bodyPr lIns="0" tIns="0" rIns="0" bIns="0" rtlCol="0" anchor="t">
            <a:spAutoFit/>
          </a:bodyPr>
          <a:lstStyle/>
          <a:p>
            <a:pPr algn="ctr" defTabSz="685834">
              <a:lnSpc>
                <a:spcPts val="7868"/>
              </a:lnSpc>
            </a:pPr>
            <a:r>
              <a:rPr lang="ar-MA" sz="7650" b="1" dirty="0">
                <a:solidFill>
                  <a:srgbClr val="01070A"/>
                </a:solidFill>
                <a:latin typeface="Microsoft Uighur" panose="02000000000000000000" pitchFamily="2" charset="-78"/>
                <a:cs typeface="Microsoft Uighur" panose="02000000000000000000" pitchFamily="2" charset="-78"/>
              </a:rPr>
              <a:t>برنامج دعم التعلمات الأساس</a:t>
            </a:r>
          </a:p>
          <a:p>
            <a:pPr algn="ctr" defTabSz="685834">
              <a:lnSpc>
                <a:spcPts val="7868"/>
              </a:lnSpc>
            </a:pPr>
            <a:r>
              <a:rPr lang="ar-MA" sz="7650" b="1" dirty="0">
                <a:solidFill>
                  <a:srgbClr val="01070A"/>
                </a:solidFill>
                <a:latin typeface="Microsoft Uighur" panose="02000000000000000000" pitchFamily="2" charset="-78"/>
                <a:cs typeface="Microsoft Uighur" panose="02000000000000000000" pitchFamily="2" charset="-78"/>
              </a:rPr>
              <a:t>رياضيات-</a:t>
            </a:r>
            <a:r>
              <a:rPr lang="fr-MA" sz="7650" b="1" dirty="0">
                <a:solidFill>
                  <a:srgbClr val="01070A"/>
                </a:solidFill>
                <a:latin typeface="Microsoft Uighur" panose="02000000000000000000" pitchFamily="2" charset="-78"/>
                <a:cs typeface="Microsoft Uighur" panose="02000000000000000000" pitchFamily="2" charset="-78"/>
              </a:rPr>
              <a:t>-</a:t>
            </a:r>
            <a:endParaRPr lang="en-US" sz="7650" b="1" dirty="0">
              <a:solidFill>
                <a:srgbClr val="1F497D"/>
              </a:solidFill>
              <a:latin typeface="Microsoft Uighur" panose="02000000000000000000" pitchFamily="2" charset="-78"/>
              <a:cs typeface="Microsoft Uighur" panose="02000000000000000000" pitchFamily="2" charset="-78"/>
            </a:endParaRPr>
          </a:p>
        </p:txBody>
      </p:sp>
      <p:grpSp>
        <p:nvGrpSpPr>
          <p:cNvPr id="6" name="Groupe 5">
            <a:extLst>
              <a:ext uri="{FF2B5EF4-FFF2-40B4-BE49-F238E27FC236}">
                <a16:creationId xmlns:a16="http://schemas.microsoft.com/office/drawing/2014/main" id="{F20449E5-A915-52F7-9A79-1DAEEE7AAA65}"/>
              </a:ext>
            </a:extLst>
          </p:cNvPr>
          <p:cNvGrpSpPr/>
          <p:nvPr/>
        </p:nvGrpSpPr>
        <p:grpSpPr>
          <a:xfrm>
            <a:off x="3840481" y="7125051"/>
            <a:ext cx="5029200" cy="813494"/>
            <a:chOff x="3700264" y="7007413"/>
            <a:chExt cx="5029200" cy="813494"/>
          </a:xfrm>
        </p:grpSpPr>
        <p:sp>
          <p:nvSpPr>
            <p:cNvPr id="10" name="Rectangle : coins arrondis 9">
              <a:extLst>
                <a:ext uri="{FF2B5EF4-FFF2-40B4-BE49-F238E27FC236}">
                  <a16:creationId xmlns:a16="http://schemas.microsoft.com/office/drawing/2014/main" id="{C7D7DD4C-7B77-183D-F3D6-F7060A8F6D60}"/>
                </a:ext>
              </a:extLst>
            </p:cNvPr>
            <p:cNvSpPr/>
            <p:nvPr/>
          </p:nvSpPr>
          <p:spPr>
            <a:xfrm>
              <a:off x="4833798" y="7007413"/>
              <a:ext cx="3200400" cy="813494"/>
            </a:xfrm>
            <a:prstGeom prst="roundRect">
              <a:avLst>
                <a:gd name="adj" fmla="val 32324"/>
              </a:avLst>
            </a:prstGeom>
            <a:solidFill>
              <a:srgbClr val="02BDC9"/>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600" b="1" dirty="0">
                <a:solidFill>
                  <a:prstClr val="white"/>
                </a:solidFill>
                <a:latin typeface="Microsoft Uighur" panose="02000000000000000000" pitchFamily="2" charset="-78"/>
                <a:cs typeface="Microsoft Uighur" panose="02000000000000000000" pitchFamily="2" charset="-78"/>
              </a:endParaRPr>
            </a:p>
          </p:txBody>
        </p:sp>
        <p:sp>
          <p:nvSpPr>
            <p:cNvPr id="9" name="TextBox 7">
              <a:extLst>
                <a:ext uri="{FF2B5EF4-FFF2-40B4-BE49-F238E27FC236}">
                  <a16:creationId xmlns:a16="http://schemas.microsoft.com/office/drawing/2014/main" id="{45B0A1E8-F2BA-31DC-A793-BDED4E478A5A}"/>
                </a:ext>
              </a:extLst>
            </p:cNvPr>
            <p:cNvSpPr txBox="1"/>
            <p:nvPr/>
          </p:nvSpPr>
          <p:spPr>
            <a:xfrm>
              <a:off x="3700264" y="7100224"/>
              <a:ext cx="5029200" cy="654025"/>
            </a:xfrm>
            <a:prstGeom prst="rect">
              <a:avLst/>
            </a:prstGeom>
          </p:spPr>
          <p:txBody>
            <a:bodyPr wrap="square" lIns="0" tIns="0" rIns="0" bIns="0" rtlCol="0" anchor="t">
              <a:spAutoFit/>
            </a:bodyPr>
            <a:lstStyle/>
            <a:p>
              <a:pPr algn="ctr" defTabSz="685834">
                <a:lnSpc>
                  <a:spcPts val="5139"/>
                </a:lnSpc>
              </a:pPr>
              <a:r>
                <a:rPr lang="ar-MA" sz="4400" b="1" dirty="0">
                  <a:solidFill>
                    <a:prstClr val="white"/>
                  </a:solidFill>
                  <a:latin typeface="Microsoft Uighur" panose="02000000000000000000" pitchFamily="2" charset="-78"/>
                  <a:cs typeface="Microsoft Uighur" panose="02000000000000000000" pitchFamily="2" charset="-78"/>
                </a:rPr>
                <a:t>الحصة 6</a:t>
              </a:r>
              <a:endParaRPr lang="en-US" sz="4400" b="1" dirty="0">
                <a:solidFill>
                  <a:prstClr val="white"/>
                </a:solidFill>
                <a:latin typeface="Microsoft Uighur" panose="02000000000000000000" pitchFamily="2" charset="-78"/>
                <a:cs typeface="Microsoft Uighur" panose="02000000000000000000" pitchFamily="2" charset="-78"/>
              </a:endParaRPr>
            </a:p>
          </p:txBody>
        </p:sp>
      </p:grpSp>
      <p:pic>
        <p:nvPicPr>
          <p:cNvPr id="2050" name="Picture 2" descr="الصفحة الرئيسية">
            <a:extLst>
              <a:ext uri="{FF2B5EF4-FFF2-40B4-BE49-F238E27FC236}">
                <a16:creationId xmlns:a16="http://schemas.microsoft.com/office/drawing/2014/main" id="{6639833F-3EB5-41FA-6625-3CC8E815B4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8210" y="657600"/>
            <a:ext cx="9999580" cy="1399942"/>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 coins arrondis 11">
            <a:extLst>
              <a:ext uri="{FF2B5EF4-FFF2-40B4-BE49-F238E27FC236}">
                <a16:creationId xmlns:a16="http://schemas.microsoft.com/office/drawing/2014/main" id="{6DF3C3DF-BC80-4970-481E-ADCBABF05D3F}"/>
              </a:ext>
            </a:extLst>
          </p:cNvPr>
          <p:cNvSpPr/>
          <p:nvPr/>
        </p:nvSpPr>
        <p:spPr>
          <a:xfrm>
            <a:off x="3642589" y="6337711"/>
            <a:ext cx="4150825" cy="813494"/>
          </a:xfrm>
          <a:prstGeom prst="roundRect">
            <a:avLst>
              <a:gd name="adj" fmla="val 32324"/>
            </a:avLst>
          </a:prstGeom>
          <a:solidFill>
            <a:srgbClr val="0097B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r>
              <a:rPr lang="ar-MA" sz="4000" b="1" dirty="0">
                <a:solidFill>
                  <a:prstClr val="white"/>
                </a:solidFill>
                <a:latin typeface="Microsoft Uighur" panose="02000000000000000000" pitchFamily="2" charset="-78"/>
                <a:cs typeface="Microsoft Uighur" panose="02000000000000000000" pitchFamily="2" charset="-78"/>
              </a:rPr>
              <a:t>التحدي (الأعداد العشرية)</a:t>
            </a:r>
            <a:endParaRPr lang="fr-MA" sz="4000" b="1" dirty="0">
              <a:solidFill>
                <a:prstClr val="white"/>
              </a:solidFill>
              <a:latin typeface="Microsoft Uighur" panose="02000000000000000000" pitchFamily="2" charset="-78"/>
              <a:cs typeface="Microsoft Uighur" panose="02000000000000000000" pitchFamily="2" charset="-78"/>
            </a:endParaRPr>
          </a:p>
        </p:txBody>
      </p:sp>
      <p:sp>
        <p:nvSpPr>
          <p:cNvPr id="8" name="Ellipse 7">
            <a:extLst>
              <a:ext uri="{FF2B5EF4-FFF2-40B4-BE49-F238E27FC236}">
                <a16:creationId xmlns:a16="http://schemas.microsoft.com/office/drawing/2014/main" id="{1279739E-FA6F-27BB-DBC4-1A1F427472A5}"/>
              </a:ext>
            </a:extLst>
          </p:cNvPr>
          <p:cNvSpPr/>
          <p:nvPr/>
        </p:nvSpPr>
        <p:spPr>
          <a:xfrm>
            <a:off x="7433486" y="5939434"/>
            <a:ext cx="2072355" cy="2134760"/>
          </a:xfrm>
          <a:prstGeom prst="ellipse">
            <a:avLst/>
          </a:prstGeom>
          <a:solidFill>
            <a:srgbClr val="F98F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400" b="1" dirty="0">
                <a:latin typeface="Microsoft Uighur" panose="02000000000000000000" pitchFamily="2" charset="-78"/>
                <a:cs typeface="Microsoft Uighur" panose="02000000000000000000" pitchFamily="2" charset="-78"/>
              </a:rPr>
              <a:t>المسار</a:t>
            </a:r>
            <a:r>
              <a:rPr lang="ar-MA" sz="4400" b="1" dirty="0">
                <a:latin typeface="Microsoft Uighur" panose="02000000000000000000" pitchFamily="2" charset="-78"/>
                <a:cs typeface="Microsoft Uighur" panose="02000000000000000000" pitchFamily="2" charset="-78"/>
              </a:rPr>
              <a:t> 3</a:t>
            </a:r>
            <a:endParaRPr lang="ar-SA" sz="4400" b="1" dirty="0">
              <a:latin typeface="Microsoft Uighur" panose="02000000000000000000" pitchFamily="2" charset="-78"/>
              <a:cs typeface="Microsoft Uighur" panose="02000000000000000000" pitchFamily="2" charset="-78"/>
            </a:endParaRPr>
          </a:p>
          <a:p>
            <a:pPr marL="0" algn="ctr" defTabSz="914400" rtl="1" eaLnBrk="1" latinLnBrk="0" hangingPunct="1"/>
            <a:r>
              <a:rPr lang="ar-MA" sz="4400" b="1" dirty="0">
                <a:latin typeface="Microsoft Uighur" panose="02000000000000000000" pitchFamily="2" charset="-78"/>
                <a:cs typeface="Microsoft Uighur" panose="02000000000000000000" pitchFamily="2" charset="-78"/>
              </a:rPr>
              <a:t>التميز</a:t>
            </a:r>
            <a:endParaRPr lang="fr-FR" sz="4400" b="1" dirty="0">
              <a:latin typeface="Microsoft Uighur" panose="02000000000000000000" pitchFamily="2" charset="-78"/>
              <a:cs typeface="Microsoft Uighur" panose="02000000000000000000" pitchFamily="2" charset="-78"/>
            </a:endParaRPr>
          </a:p>
        </p:txBody>
      </p:sp>
      <p:pic>
        <p:nvPicPr>
          <p:cNvPr id="14" name="Image 13" descr="Une image contenant capture d’écran, ligne, Graphique, conception&#10;&#10;Le contenu généré par l’IA peut être incorrect.">
            <a:extLst>
              <a:ext uri="{FF2B5EF4-FFF2-40B4-BE49-F238E27FC236}">
                <a16:creationId xmlns:a16="http://schemas.microsoft.com/office/drawing/2014/main" id="{85FFBA39-F1A6-F572-421F-35553D52C2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8255" y="7413974"/>
            <a:ext cx="3063526" cy="3063526"/>
          </a:xfrm>
          <a:prstGeom prst="rect">
            <a:avLst/>
          </a:prstGeom>
        </p:spPr>
      </p:pic>
      <p:pic>
        <p:nvPicPr>
          <p:cNvPr id="15" name="Image 14" descr="Une image contenant Graphique, Caractère coloré, graphisme, Police&#10;&#10;Le contenu généré par l’IA peut être incorrect.">
            <a:extLst>
              <a:ext uri="{FF2B5EF4-FFF2-40B4-BE49-F238E27FC236}">
                <a16:creationId xmlns:a16="http://schemas.microsoft.com/office/drawing/2014/main" id="{27481252-6931-A99A-AF05-0FA2124BDB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46425" y="7828525"/>
            <a:ext cx="2648975" cy="2648975"/>
          </a:xfrm>
          <a:prstGeom prst="rect">
            <a:avLst/>
          </a:prstGeom>
        </p:spPr>
      </p:pic>
      <p:pic>
        <p:nvPicPr>
          <p:cNvPr id="17" name="Image 16" descr="Une image contenant symbole, capture d’écran, conception&#10;&#10;Le contenu généré par l’IA peut être incorrect.">
            <a:extLst>
              <a:ext uri="{FF2B5EF4-FFF2-40B4-BE49-F238E27FC236}">
                <a16:creationId xmlns:a16="http://schemas.microsoft.com/office/drawing/2014/main" id="{195FDF21-CBDC-AD79-08C0-1C60C5891DC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66904" y="3783357"/>
            <a:ext cx="2539233" cy="2539233"/>
          </a:xfrm>
          <a:prstGeom prst="rect">
            <a:avLst/>
          </a:prstGeom>
        </p:spPr>
      </p:pic>
      <p:sp>
        <p:nvSpPr>
          <p:cNvPr id="13" name="TextBox 3">
            <a:extLst>
              <a:ext uri="{FF2B5EF4-FFF2-40B4-BE49-F238E27FC236}">
                <a16:creationId xmlns:a16="http://schemas.microsoft.com/office/drawing/2014/main" id="{91603CC8-916E-6FBF-A24D-27A1DA4DD6EC}"/>
              </a:ext>
            </a:extLst>
          </p:cNvPr>
          <p:cNvSpPr txBox="1"/>
          <p:nvPr/>
        </p:nvSpPr>
        <p:spPr>
          <a:xfrm>
            <a:off x="10894387" y="4305300"/>
            <a:ext cx="2642230" cy="1231106"/>
          </a:xfrm>
          <a:prstGeom prst="rect">
            <a:avLst/>
          </a:prstGeom>
        </p:spPr>
        <p:txBody>
          <a:bodyPr wrap="square" lIns="0" tIns="0" rIns="0" bIns="0" rtlCol="0" anchor="t">
            <a:spAutoFit/>
          </a:bodyPr>
          <a:lstStyle/>
          <a:p>
            <a:pPr algn="ctr" defTabSz="685834"/>
            <a:r>
              <a:rPr lang="ar-SA" sz="4000" b="1" dirty="0">
                <a:solidFill>
                  <a:srgbClr val="01070A"/>
                </a:solidFill>
                <a:latin typeface="Microsoft Uighur" panose="02000000000000000000" pitchFamily="2" charset="-78"/>
                <a:cs typeface="Microsoft Uighur" panose="02000000000000000000" pitchFamily="2" charset="-78"/>
              </a:rPr>
              <a:t>المستوى</a:t>
            </a:r>
          </a:p>
          <a:p>
            <a:pPr algn="ctr" defTabSz="685834"/>
            <a:r>
              <a:rPr lang="ar-MA" sz="4000" b="1" dirty="0">
                <a:solidFill>
                  <a:srgbClr val="01070A"/>
                </a:solidFill>
                <a:latin typeface="Microsoft Uighur" panose="02000000000000000000" pitchFamily="2" charset="-78"/>
                <a:cs typeface="Microsoft Uighur" panose="02000000000000000000" pitchFamily="2" charset="-78"/>
              </a:rPr>
              <a:t>6</a:t>
            </a:r>
            <a:endParaRPr lang="en-US" sz="4000" b="1" dirty="0">
              <a:solidFill>
                <a:srgbClr val="1F497D"/>
              </a:solidFill>
              <a:latin typeface="Microsoft Uighur" panose="02000000000000000000" pitchFamily="2" charset="-78"/>
              <a:cs typeface="Microsoft Uighur" panose="02000000000000000000" pitchFamily="2" charset="-7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11C0EB-B04A-44FA-412B-98539578080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4D773D9-4AB5-D589-30C7-11C5381C1E50}"/>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B466F6F8-12C2-20C3-C36D-3D3974B77E2C}"/>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915E1A51-0A01-5BA5-4953-023250B25CFD}"/>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l" defTabSz="685834" rtl="0"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93F08AE0-31C7-6E40-362F-30CDC1F537FC}"/>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F9E632CD-CCED-6CB5-9816-91792C6287C9}"/>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11" name="Rectangle : coins arrondis 10">
            <a:extLst>
              <a:ext uri="{FF2B5EF4-FFF2-40B4-BE49-F238E27FC236}">
                <a16:creationId xmlns:a16="http://schemas.microsoft.com/office/drawing/2014/main" id="{31DCD915-7FB3-2B42-0458-D7E085A0BD1E}"/>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416C8293-ADAE-7744-3C0E-0503B7D3D186}"/>
              </a:ext>
            </a:extLst>
          </p:cNvPr>
          <p:cNvSpPr txBox="1"/>
          <p:nvPr/>
        </p:nvSpPr>
        <p:spPr>
          <a:xfrm>
            <a:off x="1017179" y="661889"/>
            <a:ext cx="11681640" cy="1015663"/>
          </a:xfrm>
          <a:prstGeom prst="rect">
            <a:avLst/>
          </a:prstGeom>
          <a:noFill/>
        </p:spPr>
        <p:txBody>
          <a:bodyPr wrap="square" rtlCol="0">
            <a:spAutoFit/>
          </a:bodyPr>
          <a:lstStyle/>
          <a:p>
            <a:pPr algn="ctr" defTabSz="685834" rtl="1">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توجيهات لاستعمال العرض</a:t>
            </a:r>
            <a:endParaRPr lang="fr-FR" sz="4000" b="1" dirty="0">
              <a:solidFill>
                <a:srgbClr val="106585"/>
              </a:solidFill>
              <a:latin typeface="Microsoft Uighur" panose="02000000000000000000" pitchFamily="2" charset="-78"/>
              <a:cs typeface="Microsoft Uighur" panose="02000000000000000000" pitchFamily="2" charset="-78"/>
            </a:endParaRPr>
          </a:p>
        </p:txBody>
      </p:sp>
      <p:sp>
        <p:nvSpPr>
          <p:cNvPr id="8" name="Freeform 7">
            <a:extLst>
              <a:ext uri="{FF2B5EF4-FFF2-40B4-BE49-F238E27FC236}">
                <a16:creationId xmlns:a16="http://schemas.microsoft.com/office/drawing/2014/main" id="{1E08986A-DE47-481B-D636-CB203EF8F1CD}"/>
              </a:ext>
            </a:extLst>
          </p:cNvPr>
          <p:cNvSpPr/>
          <p:nvPr/>
        </p:nvSpPr>
        <p:spPr>
          <a:xfrm>
            <a:off x="11049000" y="2796619"/>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9" name="Freeform 8">
            <a:extLst>
              <a:ext uri="{FF2B5EF4-FFF2-40B4-BE49-F238E27FC236}">
                <a16:creationId xmlns:a16="http://schemas.microsoft.com/office/drawing/2014/main" id="{C6BDC8EF-9BB5-4D44-520B-D47A2DFDAAF0}"/>
              </a:ext>
            </a:extLst>
          </p:cNvPr>
          <p:cNvSpPr/>
          <p:nvPr/>
        </p:nvSpPr>
        <p:spPr>
          <a:xfrm rot="10800000">
            <a:off x="11197075" y="4807887"/>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sp>
        <p:nvSpPr>
          <p:cNvPr id="15" name="Rectangle : coins arrondis 14">
            <a:extLst>
              <a:ext uri="{FF2B5EF4-FFF2-40B4-BE49-F238E27FC236}">
                <a16:creationId xmlns:a16="http://schemas.microsoft.com/office/drawing/2014/main" id="{4495D9EB-9188-23BF-EC3B-70E26E689E3D}"/>
              </a:ext>
            </a:extLst>
          </p:cNvPr>
          <p:cNvSpPr/>
          <p:nvPr/>
        </p:nvSpPr>
        <p:spPr>
          <a:xfrm>
            <a:off x="1981200" y="3167811"/>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شرائح خاصة بالأستاذ</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7" name="Rectangle : coins arrondis 16">
            <a:extLst>
              <a:ext uri="{FF2B5EF4-FFF2-40B4-BE49-F238E27FC236}">
                <a16:creationId xmlns:a16="http://schemas.microsoft.com/office/drawing/2014/main" id="{39E44F33-391F-1012-62D3-E3C3023FAA92}"/>
              </a:ext>
            </a:extLst>
          </p:cNvPr>
          <p:cNvSpPr/>
          <p:nvPr/>
        </p:nvSpPr>
        <p:spPr>
          <a:xfrm>
            <a:off x="1981200" y="4718020"/>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إرشادات وشروحات  يجب على الأستاذ قولها</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24" name="Rectangle : coins arrondis 23">
            <a:extLst>
              <a:ext uri="{FF2B5EF4-FFF2-40B4-BE49-F238E27FC236}">
                <a16:creationId xmlns:a16="http://schemas.microsoft.com/office/drawing/2014/main" id="{8E1C7E21-69AA-FCFA-C180-A8C4E895D44D}"/>
              </a:ext>
            </a:extLst>
          </p:cNvPr>
          <p:cNvSpPr/>
          <p:nvPr/>
        </p:nvSpPr>
        <p:spPr>
          <a:xfrm>
            <a:off x="1981200" y="6572501"/>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إيقاف العرض والقيام بمناولة /نمذجة</a:t>
            </a:r>
            <a:endParaRPr lang="fr-FR" sz="3200" b="1" dirty="0">
              <a:solidFill>
                <a:srgbClr val="106585"/>
              </a:solidFill>
              <a:latin typeface="Microsoft Uighur" panose="02000000000000000000" pitchFamily="2" charset="-78"/>
              <a:cs typeface="Microsoft Uighur" panose="02000000000000000000" pitchFamily="2" charset="-78"/>
            </a:endParaRPr>
          </a:p>
        </p:txBody>
      </p:sp>
      <p:pic>
        <p:nvPicPr>
          <p:cNvPr id="6" name="Image 5">
            <a:extLst>
              <a:ext uri="{FF2B5EF4-FFF2-40B4-BE49-F238E27FC236}">
                <a16:creationId xmlns:a16="http://schemas.microsoft.com/office/drawing/2014/main" id="{677F80AF-D8F5-A33D-886C-3A4CD4BA273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111212" y="6381299"/>
            <a:ext cx="1009944" cy="1009944"/>
          </a:xfrm>
          <a:prstGeom prst="rect">
            <a:avLst/>
          </a:prstGeom>
        </p:spPr>
      </p:pic>
    </p:spTree>
    <p:extLst>
      <p:ext uri="{BB962C8B-B14F-4D97-AF65-F5344CB8AC3E}">
        <p14:creationId xmlns:p14="http://schemas.microsoft.com/office/powerpoint/2010/main" val="5249803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CBB9B-F492-33FE-5F20-BF636858174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0BCB1B6-49A2-3CB4-0B06-A36F2CCF0465}"/>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00F71B2F-CC78-8106-0BAD-67A188291612}"/>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FC42A3B4-BC2F-DB6D-0D9F-46235ABB7A27}"/>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9E2F9B00-D825-A53A-812B-A1A42A8CA133}"/>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8D48713E-6AA3-AFDF-E54A-DE5BFC6D3184}"/>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11" name="Rectangle : coins arrondis 10">
            <a:extLst>
              <a:ext uri="{FF2B5EF4-FFF2-40B4-BE49-F238E27FC236}">
                <a16:creationId xmlns:a16="http://schemas.microsoft.com/office/drawing/2014/main" id="{810497B7-C3BB-5209-683C-E413A7489E84}"/>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D672D10F-6FE2-8038-51BD-C12D90F18603}"/>
              </a:ext>
            </a:extLst>
          </p:cNvPr>
          <p:cNvSpPr txBox="1"/>
          <p:nvPr/>
        </p:nvSpPr>
        <p:spPr>
          <a:xfrm>
            <a:off x="1017179" y="661889"/>
            <a:ext cx="11681640" cy="1015663"/>
          </a:xfrm>
          <a:prstGeom prst="rect">
            <a:avLst/>
          </a:prstGeom>
          <a:noFill/>
        </p:spPr>
        <p:txBody>
          <a:bodyPr wrap="square" rtlCol="0">
            <a:spAutoFit/>
          </a:bodyPr>
          <a:lstStyle/>
          <a:p>
            <a:pPr algn="ctr" defTabSz="685834" rtl="1">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توجيهات لاستعمال الكراسة</a:t>
            </a:r>
            <a:endParaRPr lang="fr-FR" sz="4000" b="1" dirty="0">
              <a:solidFill>
                <a:srgbClr val="106585"/>
              </a:solidFill>
              <a:latin typeface="Microsoft Uighur" panose="02000000000000000000" pitchFamily="2" charset="-78"/>
              <a:cs typeface="Microsoft Uighur" panose="02000000000000000000" pitchFamily="2" charset="-78"/>
            </a:endParaRPr>
          </a:p>
        </p:txBody>
      </p:sp>
      <p:pic>
        <p:nvPicPr>
          <p:cNvPr id="12" name="Image 11" descr="Une image contenant texte, diagramme, capture d’écran, cercle&#10;&#10;Le contenu généré par l’IA peut être incorrect.">
            <a:extLst>
              <a:ext uri="{FF2B5EF4-FFF2-40B4-BE49-F238E27FC236}">
                <a16:creationId xmlns:a16="http://schemas.microsoft.com/office/drawing/2014/main" id="{46E0360B-3C6E-AB2C-6BA0-C737B4E0F84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86600" y="2378075"/>
            <a:ext cx="4978734" cy="5530850"/>
          </a:xfrm>
          <a:prstGeom prst="rect">
            <a:avLst/>
          </a:prstGeom>
        </p:spPr>
      </p:pic>
      <p:sp>
        <p:nvSpPr>
          <p:cNvPr id="14" name="Rectangle 13">
            <a:extLst>
              <a:ext uri="{FF2B5EF4-FFF2-40B4-BE49-F238E27FC236}">
                <a16:creationId xmlns:a16="http://schemas.microsoft.com/office/drawing/2014/main" id="{18A41F9F-7DA3-7FF5-2368-47A142290322}"/>
              </a:ext>
            </a:extLst>
          </p:cNvPr>
          <p:cNvSpPr/>
          <p:nvPr/>
        </p:nvSpPr>
        <p:spPr>
          <a:xfrm>
            <a:off x="7315200" y="2705100"/>
            <a:ext cx="1905000" cy="8382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5" name="Rectangle 14">
            <a:extLst>
              <a:ext uri="{FF2B5EF4-FFF2-40B4-BE49-F238E27FC236}">
                <a16:creationId xmlns:a16="http://schemas.microsoft.com/office/drawing/2014/main" id="{346BCDDB-73B2-8281-3351-F1E3A66348C5}"/>
              </a:ext>
            </a:extLst>
          </p:cNvPr>
          <p:cNvSpPr/>
          <p:nvPr/>
        </p:nvSpPr>
        <p:spPr>
          <a:xfrm>
            <a:off x="7315200" y="5829300"/>
            <a:ext cx="2286000" cy="9144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6" name="Rectangle 15">
            <a:extLst>
              <a:ext uri="{FF2B5EF4-FFF2-40B4-BE49-F238E27FC236}">
                <a16:creationId xmlns:a16="http://schemas.microsoft.com/office/drawing/2014/main" id="{995EA725-F403-2B7B-FB14-1783C9E4C352}"/>
              </a:ext>
            </a:extLst>
          </p:cNvPr>
          <p:cNvSpPr/>
          <p:nvPr/>
        </p:nvSpPr>
        <p:spPr>
          <a:xfrm>
            <a:off x="8915400" y="4000500"/>
            <a:ext cx="3048000" cy="15240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7" name="Rectangle 16">
            <a:extLst>
              <a:ext uri="{FF2B5EF4-FFF2-40B4-BE49-F238E27FC236}">
                <a16:creationId xmlns:a16="http://schemas.microsoft.com/office/drawing/2014/main" id="{614D724B-A0EC-9143-2C0F-B2A7B054C3C0}"/>
              </a:ext>
            </a:extLst>
          </p:cNvPr>
          <p:cNvSpPr/>
          <p:nvPr/>
        </p:nvSpPr>
        <p:spPr>
          <a:xfrm>
            <a:off x="10656280" y="8155867"/>
            <a:ext cx="1269666" cy="8382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8" name="Rectangle : coins arrondis 17">
            <a:extLst>
              <a:ext uri="{FF2B5EF4-FFF2-40B4-BE49-F238E27FC236}">
                <a16:creationId xmlns:a16="http://schemas.microsoft.com/office/drawing/2014/main" id="{9E18CEA4-4CFA-D7CA-44F8-4F7296DD3950}"/>
              </a:ext>
            </a:extLst>
          </p:cNvPr>
          <p:cNvSpPr/>
          <p:nvPr/>
        </p:nvSpPr>
        <p:spPr>
          <a:xfrm>
            <a:off x="7315200" y="8155867"/>
            <a:ext cx="3249172"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أنشطة تنجز في القسم كما هي معروضة على الشرائح</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9" name="Rectangle : coins arrondis 18">
            <a:extLst>
              <a:ext uri="{FF2B5EF4-FFF2-40B4-BE49-F238E27FC236}">
                <a16:creationId xmlns:a16="http://schemas.microsoft.com/office/drawing/2014/main" id="{7B26EFE9-24AF-B1A6-C880-9FEF63CD8DD1}"/>
              </a:ext>
            </a:extLst>
          </p:cNvPr>
          <p:cNvSpPr/>
          <p:nvPr/>
        </p:nvSpPr>
        <p:spPr>
          <a:xfrm>
            <a:off x="1411692" y="8155867"/>
            <a:ext cx="2855508"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باقي الأنشطة تنجز في المنزل</a:t>
            </a:r>
            <a:endParaRPr lang="fr-FR" sz="3200" b="1" dirty="0">
              <a:solidFill>
                <a:srgbClr val="106585"/>
              </a:solidFill>
              <a:latin typeface="Microsoft Uighur" panose="02000000000000000000" pitchFamily="2" charset="-78"/>
              <a:cs typeface="Microsoft Uighur" panose="02000000000000000000" pitchFamily="2" charset="-78"/>
            </a:endParaRPr>
          </a:p>
        </p:txBody>
      </p:sp>
      <p:pic>
        <p:nvPicPr>
          <p:cNvPr id="22" name="Image 21" descr="Une image contenant texte, capture d’écran, Police, nombre&#10;&#10;Le contenu généré par l’IA peut être incorrect.">
            <a:extLst>
              <a:ext uri="{FF2B5EF4-FFF2-40B4-BE49-F238E27FC236}">
                <a16:creationId xmlns:a16="http://schemas.microsoft.com/office/drawing/2014/main" id="{E06CC337-FBC0-E567-A7B6-621E52C87CC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65594" y="2352907"/>
            <a:ext cx="4963756" cy="5530851"/>
          </a:xfrm>
          <a:prstGeom prst="rect">
            <a:avLst/>
          </a:prstGeom>
        </p:spPr>
      </p:pic>
      <p:sp>
        <p:nvSpPr>
          <p:cNvPr id="23" name="Rectangle 22">
            <a:extLst>
              <a:ext uri="{FF2B5EF4-FFF2-40B4-BE49-F238E27FC236}">
                <a16:creationId xmlns:a16="http://schemas.microsoft.com/office/drawing/2014/main" id="{7395993A-6296-A958-8AA0-0F809DEB4BF6}"/>
              </a:ext>
            </a:extLst>
          </p:cNvPr>
          <p:cNvSpPr/>
          <p:nvPr/>
        </p:nvSpPr>
        <p:spPr>
          <a:xfrm>
            <a:off x="1456432" y="2644151"/>
            <a:ext cx="1905000" cy="975349"/>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4" name="Rectangle 23">
            <a:extLst>
              <a:ext uri="{FF2B5EF4-FFF2-40B4-BE49-F238E27FC236}">
                <a16:creationId xmlns:a16="http://schemas.microsoft.com/office/drawing/2014/main" id="{65D57405-826B-D91C-E25F-3291A9408625}"/>
              </a:ext>
            </a:extLst>
          </p:cNvPr>
          <p:cNvSpPr/>
          <p:nvPr/>
        </p:nvSpPr>
        <p:spPr>
          <a:xfrm>
            <a:off x="1265594" y="4260374"/>
            <a:ext cx="4754206" cy="474083"/>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5" name="Rectangle 24">
            <a:extLst>
              <a:ext uri="{FF2B5EF4-FFF2-40B4-BE49-F238E27FC236}">
                <a16:creationId xmlns:a16="http://schemas.microsoft.com/office/drawing/2014/main" id="{C168FC6F-DD29-1F45-DE32-804CC9814112}"/>
              </a:ext>
            </a:extLst>
          </p:cNvPr>
          <p:cNvSpPr/>
          <p:nvPr/>
        </p:nvSpPr>
        <p:spPr>
          <a:xfrm>
            <a:off x="1265594" y="5609206"/>
            <a:ext cx="1630006" cy="1366212"/>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pic>
        <p:nvPicPr>
          <p:cNvPr id="27" name="Image 26" descr="Une image contenant Panneau de signalisation, signe, jaune&#10;&#10;Le contenu généré par l’IA peut être incorrect.">
            <a:extLst>
              <a:ext uri="{FF2B5EF4-FFF2-40B4-BE49-F238E27FC236}">
                <a16:creationId xmlns:a16="http://schemas.microsoft.com/office/drawing/2014/main" id="{11F98768-0069-A063-3BF7-0A41DBA855E4}"/>
              </a:ext>
            </a:extLst>
          </p:cNvPr>
          <p:cNvPicPr>
            <a:picLocks noChangeAspect="1"/>
          </p:cNvPicPr>
          <p:nvPr/>
        </p:nvPicPr>
        <p:blipFill>
          <a:blip r:embed="rId7" cstate="print">
            <a:extLst>
              <a:ext uri="{28A0092B-C50C-407E-A947-70E740481C1C}">
                <a14:useLocalDpi xmlns:a14="http://schemas.microsoft.com/office/drawing/2010/main" val="0"/>
              </a:ext>
            </a:extLst>
          </a:blip>
          <a:srcRect l="18270" t="5682" r="17550" b="54203"/>
          <a:stretch>
            <a:fillRect/>
          </a:stretch>
        </p:blipFill>
        <p:spPr>
          <a:xfrm>
            <a:off x="4443238" y="8209268"/>
            <a:ext cx="756808" cy="630728"/>
          </a:xfrm>
          <a:prstGeom prst="rect">
            <a:avLst/>
          </a:prstGeom>
        </p:spPr>
      </p:pic>
    </p:spTree>
    <p:extLst>
      <p:ext uri="{BB962C8B-B14F-4D97-AF65-F5344CB8AC3E}">
        <p14:creationId xmlns:p14="http://schemas.microsoft.com/office/powerpoint/2010/main" val="2921579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9F599-00F4-FDA3-FA4A-A009DD87740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0435E0C-E4A9-9C1D-4290-0D8B5C0AECE3}"/>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defTabSz="685834">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DD4814E5-102A-A987-FAFC-15EFB9556B39}"/>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5FD21565-12C8-EB42-B72F-877F6C6F792D}"/>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CDF60436-7E7F-8D56-69AF-39103AA8156E}"/>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E2F9A610-BE0D-058D-D156-87C0444C7481}"/>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defRPr/>
            </a:pPr>
            <a:endParaRPr lang="fr-MA" sz="1350" dirty="0">
              <a:solidFill>
                <a:prstClr val="black"/>
              </a:solidFill>
              <a:latin typeface="Dosis" pitchFamily="2" charset="0"/>
            </a:endParaRPr>
          </a:p>
        </p:txBody>
      </p:sp>
      <p:sp>
        <p:nvSpPr>
          <p:cNvPr id="11" name="Rectangle : coins arrondis 10">
            <a:extLst>
              <a:ext uri="{FF2B5EF4-FFF2-40B4-BE49-F238E27FC236}">
                <a16:creationId xmlns:a16="http://schemas.microsoft.com/office/drawing/2014/main" id="{13DF67D6-7EAF-6CFE-830B-1F7FDA61819C}"/>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9DD593B7-2586-F456-0DDC-342CCF5056E8}"/>
              </a:ext>
            </a:extLst>
          </p:cNvPr>
          <p:cNvSpPr txBox="1"/>
          <p:nvPr/>
        </p:nvSpPr>
        <p:spPr>
          <a:xfrm>
            <a:off x="1017179" y="661889"/>
            <a:ext cx="11681640" cy="1015663"/>
          </a:xfrm>
          <a:prstGeom prst="rect">
            <a:avLst/>
          </a:prstGeom>
          <a:noFill/>
        </p:spPr>
        <p:txBody>
          <a:bodyPr wrap="square" rtlCol="0">
            <a:spAutoFit/>
          </a:bodyPr>
          <a:lstStyle/>
          <a:p>
            <a:pPr algn="ctr" defTabSz="685834" rtl="1">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أهداف الحصة</a:t>
            </a:r>
            <a:endParaRPr lang="fr-FR" sz="4000" b="1" dirty="0">
              <a:solidFill>
                <a:srgbClr val="106585"/>
              </a:solidFill>
              <a:latin typeface="Microsoft Uighur" panose="02000000000000000000" pitchFamily="2" charset="-78"/>
              <a:cs typeface="Microsoft Uighur" panose="02000000000000000000" pitchFamily="2" charset="-78"/>
            </a:endParaRPr>
          </a:p>
        </p:txBody>
      </p:sp>
      <p:grpSp>
        <p:nvGrpSpPr>
          <p:cNvPr id="12" name="Groupe 11">
            <a:extLst>
              <a:ext uri="{FF2B5EF4-FFF2-40B4-BE49-F238E27FC236}">
                <a16:creationId xmlns:a16="http://schemas.microsoft.com/office/drawing/2014/main" id="{74E3D1F8-4B33-7A8D-6BB2-F6454707EBCF}"/>
              </a:ext>
            </a:extLst>
          </p:cNvPr>
          <p:cNvGrpSpPr/>
          <p:nvPr/>
        </p:nvGrpSpPr>
        <p:grpSpPr>
          <a:xfrm>
            <a:off x="1447801" y="4882189"/>
            <a:ext cx="10134599" cy="2104846"/>
            <a:chOff x="3302073" y="4600550"/>
            <a:chExt cx="9396747" cy="2104846"/>
          </a:xfrm>
        </p:grpSpPr>
        <p:sp>
          <p:nvSpPr>
            <p:cNvPr id="13" name="Freeform 17">
              <a:extLst>
                <a:ext uri="{FF2B5EF4-FFF2-40B4-BE49-F238E27FC236}">
                  <a16:creationId xmlns:a16="http://schemas.microsoft.com/office/drawing/2014/main" id="{FCBEC643-78F8-1193-F1FA-9568B81A17FB}"/>
                </a:ext>
              </a:extLst>
            </p:cNvPr>
            <p:cNvSpPr/>
            <p:nvPr/>
          </p:nvSpPr>
          <p:spPr>
            <a:xfrm>
              <a:off x="3302073" y="4600550"/>
              <a:ext cx="9396747" cy="2104846"/>
            </a:xfrm>
            <a:custGeom>
              <a:avLst/>
              <a:gdLst/>
              <a:ahLst/>
              <a:cxnLst/>
              <a:rect l="l" t="t" r="r" b="b"/>
              <a:pathLst>
                <a:path w="3062465" h="1213150">
                  <a:moveTo>
                    <a:pt x="0" y="0"/>
                  </a:moveTo>
                  <a:lnTo>
                    <a:pt x="3062465" y="0"/>
                  </a:lnTo>
                  <a:lnTo>
                    <a:pt x="3062465" y="1213150"/>
                  </a:lnTo>
                  <a:lnTo>
                    <a:pt x="0" y="121315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algn="r" defTabSz="685834" rtl="1" eaLnBrk="1" latinLnBrk="0" hangingPunct="1">
                <a:defRPr/>
              </a:pPr>
              <a:endParaRPr lang="fr-MA" sz="1000" dirty="0">
                <a:solidFill>
                  <a:prstClr val="black"/>
                </a:solidFill>
                <a:latin typeface="Dosis" pitchFamily="2" charset="0"/>
              </a:endParaRPr>
            </a:p>
          </p:txBody>
        </p:sp>
        <p:sp>
          <p:nvSpPr>
            <p:cNvPr id="14" name="Freeform 17">
              <a:extLst>
                <a:ext uri="{FF2B5EF4-FFF2-40B4-BE49-F238E27FC236}">
                  <a16:creationId xmlns:a16="http://schemas.microsoft.com/office/drawing/2014/main" id="{3CABE8C1-384F-02C7-CC68-30F17B21EDB2}"/>
                </a:ext>
              </a:extLst>
            </p:cNvPr>
            <p:cNvSpPr/>
            <p:nvPr/>
          </p:nvSpPr>
          <p:spPr>
            <a:xfrm>
              <a:off x="3407728" y="4676599"/>
              <a:ext cx="637296" cy="2028797"/>
            </a:xfrm>
            <a:custGeom>
              <a:avLst/>
              <a:gdLst/>
              <a:ahLst/>
              <a:cxnLst/>
              <a:rect l="l" t="t" r="r" b="b"/>
              <a:pathLst>
                <a:path w="3062465" h="1213150">
                  <a:moveTo>
                    <a:pt x="0" y="0"/>
                  </a:moveTo>
                  <a:lnTo>
                    <a:pt x="3062465" y="0"/>
                  </a:lnTo>
                  <a:lnTo>
                    <a:pt x="3062465" y="1213150"/>
                  </a:lnTo>
                  <a:lnTo>
                    <a:pt x="0" y="1213150"/>
                  </a:lnTo>
                  <a:lnTo>
                    <a:pt x="0" y="0"/>
                  </a:lnTo>
                  <a:close/>
                </a:path>
              </a:pathLst>
            </a:custGeom>
            <a:blipFill>
              <a:blip r:embed="rId5">
                <a:extLst>
                  <a:ext uri="{96DAC541-7B7A-43D3-8B79-37D633B846F1}">
                    <asvg:svgBlip xmlns:asvg="http://schemas.microsoft.com/office/drawing/2016/SVG/main" r:embed="rId6"/>
                  </a:ext>
                </a:extLst>
              </a:blip>
              <a:stretch>
                <a:fillRect l="-109199" t="-6937" r="-896458" b="-829367"/>
              </a:stretch>
            </a:blipFill>
          </p:spPr>
          <p:txBody>
            <a:bodyPr/>
            <a:lstStyle/>
            <a:p>
              <a:pPr defTabSz="685834">
                <a:defRPr/>
              </a:pPr>
              <a:endParaRPr lang="fr-MA" sz="1000" dirty="0">
                <a:solidFill>
                  <a:prstClr val="black"/>
                </a:solidFill>
                <a:latin typeface="Dosis" pitchFamily="2" charset="0"/>
              </a:endParaRPr>
            </a:p>
          </p:txBody>
        </p:sp>
        <p:pic>
          <p:nvPicPr>
            <p:cNvPr id="16" name="Image 15">
              <a:extLst>
                <a:ext uri="{FF2B5EF4-FFF2-40B4-BE49-F238E27FC236}">
                  <a16:creationId xmlns:a16="http://schemas.microsoft.com/office/drawing/2014/main" id="{8244530C-0879-6E64-DAD8-886EDAF88A99}"/>
                </a:ext>
              </a:extLst>
            </p:cNvPr>
            <p:cNvPicPr>
              <a:picLocks noChangeAspect="1"/>
            </p:cNvPicPr>
            <p:nvPr/>
          </p:nvPicPr>
          <p:blipFill>
            <a:blip r:embed="rId7"/>
            <a:stretch>
              <a:fillRect/>
            </a:stretch>
          </p:blipFill>
          <p:spPr>
            <a:xfrm>
              <a:off x="12041237" y="5462275"/>
              <a:ext cx="455010" cy="466386"/>
            </a:xfrm>
            <a:prstGeom prst="rect">
              <a:avLst/>
            </a:prstGeom>
          </p:spPr>
        </p:pic>
      </p:grpSp>
      <p:sp>
        <p:nvSpPr>
          <p:cNvPr id="18" name="ZoneTexte 17">
            <a:extLst>
              <a:ext uri="{FF2B5EF4-FFF2-40B4-BE49-F238E27FC236}">
                <a16:creationId xmlns:a16="http://schemas.microsoft.com/office/drawing/2014/main" id="{A60EB4CD-8501-B0B2-44AA-BF9E545C4A1C}"/>
              </a:ext>
            </a:extLst>
          </p:cNvPr>
          <p:cNvSpPr txBox="1"/>
          <p:nvPr/>
        </p:nvSpPr>
        <p:spPr>
          <a:xfrm>
            <a:off x="1676400" y="4926897"/>
            <a:ext cx="8910720" cy="707886"/>
          </a:xfrm>
          <a:prstGeom prst="rect">
            <a:avLst/>
          </a:prstGeom>
          <a:noFill/>
        </p:spPr>
        <p:txBody>
          <a:bodyPr wrap="square" rtlCol="0">
            <a:spAutoFit/>
          </a:bodyPr>
          <a:lstStyle/>
          <a:p>
            <a:pPr marL="0" algn="r" defTabSz="914400" rtl="1" eaLnBrk="1" latinLnBrk="0" hangingPunct="1"/>
            <a:r>
              <a:rPr lang="ar-MA" sz="4000" dirty="0">
                <a:latin typeface="Microsoft Uighur" panose="02000000000000000000" pitchFamily="2" charset="-78"/>
                <a:cs typeface="Microsoft Uighur" panose="02000000000000000000" pitchFamily="2" charset="-78"/>
              </a:rPr>
              <a:t>قراءة وكتابة وترتيب الأعداد العشرية</a:t>
            </a:r>
            <a:endParaRPr lang="fr-FR" sz="4000" dirty="0">
              <a:latin typeface="Microsoft Uighur" panose="02000000000000000000" pitchFamily="2" charset="-78"/>
              <a:cs typeface="Microsoft Uighur" panose="02000000000000000000" pitchFamily="2" charset="-78"/>
            </a:endParaRPr>
          </a:p>
        </p:txBody>
      </p:sp>
      <p:pic>
        <p:nvPicPr>
          <p:cNvPr id="19" name="Image 18">
            <a:extLst>
              <a:ext uri="{FF2B5EF4-FFF2-40B4-BE49-F238E27FC236}">
                <a16:creationId xmlns:a16="http://schemas.microsoft.com/office/drawing/2014/main" id="{4686CDB9-DF0F-95D5-CE08-2FD9B9B56CBD}"/>
              </a:ext>
            </a:extLst>
          </p:cNvPr>
          <p:cNvPicPr>
            <a:picLocks noChangeAspect="1"/>
          </p:cNvPicPr>
          <p:nvPr/>
        </p:nvPicPr>
        <p:blipFill>
          <a:blip r:embed="rId7"/>
          <a:stretch>
            <a:fillRect/>
          </a:stretch>
        </p:blipFill>
        <p:spPr>
          <a:xfrm>
            <a:off x="10898790" y="5143500"/>
            <a:ext cx="455010" cy="466386"/>
          </a:xfrm>
          <a:prstGeom prst="rect">
            <a:avLst/>
          </a:prstGeom>
        </p:spPr>
      </p:pic>
      <p:pic>
        <p:nvPicPr>
          <p:cNvPr id="20" name="Image 19">
            <a:extLst>
              <a:ext uri="{FF2B5EF4-FFF2-40B4-BE49-F238E27FC236}">
                <a16:creationId xmlns:a16="http://schemas.microsoft.com/office/drawing/2014/main" id="{3AF5D68F-3DCC-950A-5331-536C30389F52}"/>
              </a:ext>
            </a:extLst>
          </p:cNvPr>
          <p:cNvPicPr>
            <a:picLocks noChangeAspect="1"/>
          </p:cNvPicPr>
          <p:nvPr/>
        </p:nvPicPr>
        <p:blipFill>
          <a:blip r:embed="rId7"/>
          <a:stretch>
            <a:fillRect/>
          </a:stretch>
        </p:blipFill>
        <p:spPr>
          <a:xfrm>
            <a:off x="10898790" y="6277314"/>
            <a:ext cx="455010" cy="466386"/>
          </a:xfrm>
          <a:prstGeom prst="rect">
            <a:avLst/>
          </a:prstGeom>
        </p:spPr>
      </p:pic>
      <p:sp>
        <p:nvSpPr>
          <p:cNvPr id="21" name="ZoneTexte 20">
            <a:extLst>
              <a:ext uri="{FF2B5EF4-FFF2-40B4-BE49-F238E27FC236}">
                <a16:creationId xmlns:a16="http://schemas.microsoft.com/office/drawing/2014/main" id="{1957391D-2C75-5519-C30B-69BE899CD39B}"/>
              </a:ext>
            </a:extLst>
          </p:cNvPr>
          <p:cNvSpPr txBox="1"/>
          <p:nvPr/>
        </p:nvSpPr>
        <p:spPr>
          <a:xfrm>
            <a:off x="3160632" y="5524500"/>
            <a:ext cx="7274088" cy="707886"/>
          </a:xfrm>
          <a:prstGeom prst="rect">
            <a:avLst/>
          </a:prstGeom>
          <a:noFill/>
        </p:spPr>
        <p:txBody>
          <a:bodyPr wrap="square" rtlCol="0">
            <a:spAutoFit/>
          </a:bodyPr>
          <a:lstStyle/>
          <a:p>
            <a:pPr marL="0" algn="r" defTabSz="914400" rtl="1" eaLnBrk="1" latinLnBrk="0" hangingPunct="1"/>
            <a:r>
              <a:rPr lang="ar-MA" sz="4000" dirty="0">
                <a:latin typeface="Microsoft Uighur" panose="02000000000000000000" pitchFamily="2" charset="-78"/>
                <a:cs typeface="Microsoft Uighur" panose="02000000000000000000" pitchFamily="2" charset="-78"/>
              </a:rPr>
              <a:t>قسمة الأعداد العشرية</a:t>
            </a:r>
            <a:endParaRPr lang="fr-FR" sz="4000" dirty="0">
              <a:latin typeface="Microsoft Uighur" panose="02000000000000000000" pitchFamily="2" charset="-78"/>
              <a:cs typeface="Microsoft Uighur" panose="02000000000000000000" pitchFamily="2" charset="-78"/>
            </a:endParaRPr>
          </a:p>
        </p:txBody>
      </p:sp>
      <p:sp>
        <p:nvSpPr>
          <p:cNvPr id="22" name="ZoneTexte 21">
            <a:extLst>
              <a:ext uri="{FF2B5EF4-FFF2-40B4-BE49-F238E27FC236}">
                <a16:creationId xmlns:a16="http://schemas.microsoft.com/office/drawing/2014/main" id="{C5815E47-9859-2B51-DCA6-4F7EFB1AB129}"/>
              </a:ext>
            </a:extLst>
          </p:cNvPr>
          <p:cNvSpPr txBox="1"/>
          <p:nvPr/>
        </p:nvSpPr>
        <p:spPr>
          <a:xfrm>
            <a:off x="3313032" y="6141303"/>
            <a:ext cx="7274088" cy="707886"/>
          </a:xfrm>
          <a:prstGeom prst="rect">
            <a:avLst/>
          </a:prstGeom>
          <a:noFill/>
        </p:spPr>
        <p:txBody>
          <a:bodyPr wrap="square" rtlCol="0">
            <a:spAutoFit/>
          </a:bodyPr>
          <a:lstStyle/>
          <a:p>
            <a:pPr marL="0" algn="r" defTabSz="914400" rtl="1" eaLnBrk="1" latinLnBrk="0" hangingPunct="1"/>
            <a:r>
              <a:rPr lang="ar-MA" sz="4000" dirty="0">
                <a:latin typeface="Microsoft Uighur" panose="02000000000000000000" pitchFamily="2" charset="-78"/>
                <a:cs typeface="Microsoft Uighur" panose="02000000000000000000" pitchFamily="2" charset="-78"/>
              </a:rPr>
              <a:t>حل مسائل بسيطة باستخدام استراتيجية الأسئلة الأربعة</a:t>
            </a:r>
            <a:endParaRPr lang="fr-FR" sz="4000" dirty="0">
              <a:latin typeface="Microsoft Uighur" panose="02000000000000000000" pitchFamily="2" charset="-78"/>
              <a:cs typeface="Microsoft Uighur" panose="02000000000000000000" pitchFamily="2" charset="-78"/>
            </a:endParaRPr>
          </a:p>
        </p:txBody>
      </p:sp>
      <p:sp>
        <p:nvSpPr>
          <p:cNvPr id="6" name="ZoneTexte 5">
            <a:extLst>
              <a:ext uri="{FF2B5EF4-FFF2-40B4-BE49-F238E27FC236}">
                <a16:creationId xmlns:a16="http://schemas.microsoft.com/office/drawing/2014/main" id="{CF502557-4977-4E10-29AB-BCDCEFEAC6F3}"/>
              </a:ext>
            </a:extLst>
          </p:cNvPr>
          <p:cNvSpPr txBox="1"/>
          <p:nvPr/>
        </p:nvSpPr>
        <p:spPr>
          <a:xfrm>
            <a:off x="1828800" y="2552700"/>
            <a:ext cx="10134600" cy="584775"/>
          </a:xfrm>
          <a:prstGeom prst="rect">
            <a:avLst/>
          </a:prstGeom>
          <a:noFill/>
        </p:spPr>
        <p:txBody>
          <a:bodyPr wrap="square" rtlCol="0">
            <a:spAutoFit/>
          </a:bodyPr>
          <a:lstStyle/>
          <a:p>
            <a:pPr algn="ctr"/>
            <a:r>
              <a:rPr lang="ar-MA" sz="3200" b="1" dirty="0">
                <a:solidFill>
                  <a:srgbClr val="106585"/>
                </a:solidFill>
                <a:latin typeface="Microsoft Uighur" panose="02000000000000000000" pitchFamily="2" charset="-78"/>
                <a:ea typeface="Dosis"/>
                <a:cs typeface="Microsoft Uighur" panose="02000000000000000000" pitchFamily="2" charset="-78"/>
                <a:sym typeface="Dosis"/>
              </a:rPr>
              <a:t>في نهاية الحصة  سيكون التلاميذ قادرين على:</a:t>
            </a:r>
            <a:endParaRPr lang="fr-FR" dirty="0"/>
          </a:p>
        </p:txBody>
      </p:sp>
    </p:spTree>
    <p:extLst>
      <p:ext uri="{BB962C8B-B14F-4D97-AF65-F5344CB8AC3E}">
        <p14:creationId xmlns:p14="http://schemas.microsoft.com/office/powerpoint/2010/main" val="34423439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6C91E-6E3A-D52E-1F03-C19E3B4BFFB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42015D2-2296-74CF-2FA1-E34A848836A8}"/>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defTabSz="685834">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DCF225D0-ADF2-6E1E-E7C2-D114B260ECEB}"/>
              </a:ext>
            </a:extLst>
          </p:cNvPr>
          <p:cNvGrpSpPr/>
          <p:nvPr/>
        </p:nvGrpSpPr>
        <p:grpSpPr>
          <a:xfrm>
            <a:off x="857250" y="1032718"/>
            <a:ext cx="12001500" cy="8073833"/>
            <a:chOff x="0" y="-47625"/>
            <a:chExt cx="3895412" cy="2602800"/>
          </a:xfrm>
        </p:grpSpPr>
        <p:sp>
          <p:nvSpPr>
            <p:cNvPr id="4" name="Freeform 4">
              <a:extLst>
                <a:ext uri="{FF2B5EF4-FFF2-40B4-BE49-F238E27FC236}">
                  <a16:creationId xmlns:a16="http://schemas.microsoft.com/office/drawing/2014/main" id="{2562FC0F-6F40-44E2-32C0-82B5E07E7D8A}"/>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831F7CB9-EC75-2F5F-2A9E-C313038D2A9C}"/>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9566FA82-0094-7AB0-CE7A-A79A53FB7083}"/>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defRPr/>
            </a:pPr>
            <a:endParaRPr lang="fr-MA" sz="1350" dirty="0">
              <a:solidFill>
                <a:prstClr val="black"/>
              </a:solidFill>
              <a:latin typeface="Dosis" pitchFamily="2" charset="0"/>
            </a:endParaRPr>
          </a:p>
        </p:txBody>
      </p:sp>
      <p:sp>
        <p:nvSpPr>
          <p:cNvPr id="6" name="ZoneTexte 5">
            <a:extLst>
              <a:ext uri="{FF2B5EF4-FFF2-40B4-BE49-F238E27FC236}">
                <a16:creationId xmlns:a16="http://schemas.microsoft.com/office/drawing/2014/main" id="{D2563AAB-5ED2-94FD-8850-D850DF7529A7}"/>
              </a:ext>
            </a:extLst>
          </p:cNvPr>
          <p:cNvSpPr txBox="1"/>
          <p:nvPr/>
        </p:nvSpPr>
        <p:spPr>
          <a:xfrm>
            <a:off x="8229600" y="3703632"/>
            <a:ext cx="2438400" cy="646331"/>
          </a:xfrm>
          <a:prstGeom prst="rect">
            <a:avLst/>
          </a:prstGeom>
          <a:noFill/>
        </p:spPr>
        <p:txBody>
          <a:bodyPr wrap="square" rtlCol="0">
            <a:spAutoFit/>
          </a:bodyPr>
          <a:lstStyle/>
          <a:p>
            <a:pPr algn="r" rtl="1"/>
            <a:r>
              <a:rPr lang="ar-SA" sz="3600" dirty="0">
                <a:latin typeface="Microsoft Uighur" panose="02000000000000000000" pitchFamily="2" charset="-78"/>
                <a:cs typeface="Microsoft Uighur" panose="02000000000000000000" pitchFamily="2" charset="-78"/>
              </a:rPr>
              <a:t>العرض الرقمي</a:t>
            </a:r>
            <a:endParaRPr lang="fr-FR" sz="3600" dirty="0">
              <a:latin typeface="Microsoft Uighur" panose="02000000000000000000" pitchFamily="2" charset="-78"/>
              <a:cs typeface="Microsoft Uighur" panose="02000000000000000000" pitchFamily="2" charset="-78"/>
            </a:endParaRPr>
          </a:p>
        </p:txBody>
      </p:sp>
      <p:sp>
        <p:nvSpPr>
          <p:cNvPr id="9" name="ZoneTexte 8">
            <a:extLst>
              <a:ext uri="{FF2B5EF4-FFF2-40B4-BE49-F238E27FC236}">
                <a16:creationId xmlns:a16="http://schemas.microsoft.com/office/drawing/2014/main" id="{C39E018F-E9B0-D81B-8318-E232006A689A}"/>
              </a:ext>
            </a:extLst>
          </p:cNvPr>
          <p:cNvSpPr txBox="1"/>
          <p:nvPr/>
        </p:nvSpPr>
        <p:spPr>
          <a:xfrm>
            <a:off x="2903841" y="3701738"/>
            <a:ext cx="2126957" cy="646331"/>
          </a:xfrm>
          <a:prstGeom prst="rect">
            <a:avLst/>
          </a:prstGeom>
          <a:noFill/>
        </p:spPr>
        <p:txBody>
          <a:bodyPr wrap="square" rtlCol="0">
            <a:spAutoFit/>
          </a:bodyPr>
          <a:lstStyle/>
          <a:p>
            <a:pPr algn="r" rtl="1"/>
            <a:r>
              <a:rPr lang="ar-SA" sz="3600" dirty="0">
                <a:latin typeface="Microsoft Uighur" panose="02000000000000000000" pitchFamily="2" charset="-78"/>
                <a:cs typeface="Microsoft Uighur" panose="02000000000000000000" pitchFamily="2" charset="-78"/>
              </a:rPr>
              <a:t>المذكرة اليومية </a:t>
            </a:r>
            <a:endParaRPr lang="fr-FR" sz="3600" dirty="0">
              <a:latin typeface="Microsoft Uighur" panose="02000000000000000000" pitchFamily="2" charset="-78"/>
              <a:cs typeface="Microsoft Uighur" panose="02000000000000000000" pitchFamily="2" charset="-78"/>
            </a:endParaRPr>
          </a:p>
        </p:txBody>
      </p:sp>
      <p:sp>
        <p:nvSpPr>
          <p:cNvPr id="11" name="Rectangle : coins arrondis 10">
            <a:extLst>
              <a:ext uri="{FF2B5EF4-FFF2-40B4-BE49-F238E27FC236}">
                <a16:creationId xmlns:a16="http://schemas.microsoft.com/office/drawing/2014/main" id="{BF19C82A-C505-2046-AF92-DEDB62B8114E}"/>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spcAft>
                <a:spcPts val="900"/>
              </a:spcAft>
              <a:defRPr/>
            </a:pPr>
            <a:r>
              <a:rPr lang="ar-MA" sz="6000" b="1" dirty="0">
                <a:solidFill>
                  <a:schemeClr val="tx2"/>
                </a:solidFill>
                <a:latin typeface="Microsoft Uighur" panose="02000000000000000000" pitchFamily="2" charset="-78"/>
                <a:cs typeface="Microsoft Uighur" panose="02000000000000000000" pitchFamily="2" charset="-78"/>
              </a:rPr>
              <a:t>الإعداد المادي للأستاذ</a:t>
            </a:r>
            <a:endParaRPr lang="fr-FR" sz="4000" b="1" dirty="0">
              <a:solidFill>
                <a:schemeClr val="tx2"/>
              </a:solidFill>
              <a:latin typeface="Microsoft Uighur" panose="02000000000000000000" pitchFamily="2" charset="-78"/>
              <a:cs typeface="Microsoft Uighur" panose="02000000000000000000" pitchFamily="2" charset="-78"/>
            </a:endParaRPr>
          </a:p>
        </p:txBody>
      </p:sp>
      <p:pic>
        <p:nvPicPr>
          <p:cNvPr id="12" name="Image 11">
            <a:extLst>
              <a:ext uri="{FF2B5EF4-FFF2-40B4-BE49-F238E27FC236}">
                <a16:creationId xmlns:a16="http://schemas.microsoft.com/office/drawing/2014/main" id="{96468354-FB92-88BF-87E0-03D3F42A004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29600" y="4650916"/>
            <a:ext cx="2993578" cy="2245184"/>
          </a:xfrm>
          <a:prstGeom prst="rect">
            <a:avLst/>
          </a:prstGeom>
        </p:spPr>
      </p:pic>
      <p:pic>
        <p:nvPicPr>
          <p:cNvPr id="13" name="Image 12">
            <a:extLst>
              <a:ext uri="{FF2B5EF4-FFF2-40B4-BE49-F238E27FC236}">
                <a16:creationId xmlns:a16="http://schemas.microsoft.com/office/drawing/2014/main" id="{1C33BAD5-B18B-F5F1-AC32-57C01C83E367}"/>
              </a:ext>
            </a:extLst>
          </p:cNvPr>
          <p:cNvPicPr>
            <a:picLocks noChangeAspect="1"/>
          </p:cNvPicPr>
          <p:nvPr/>
        </p:nvPicPr>
        <p:blipFill>
          <a:blip r:embed="rId6"/>
          <a:stretch>
            <a:fillRect/>
          </a:stretch>
        </p:blipFill>
        <p:spPr>
          <a:xfrm>
            <a:off x="3130843" y="4506048"/>
            <a:ext cx="2126957" cy="2852433"/>
          </a:xfrm>
          <a:prstGeom prst="rect">
            <a:avLst/>
          </a:prstGeom>
        </p:spPr>
      </p:pic>
    </p:spTree>
    <p:extLst>
      <p:ext uri="{BB962C8B-B14F-4D97-AF65-F5344CB8AC3E}">
        <p14:creationId xmlns:p14="http://schemas.microsoft.com/office/powerpoint/2010/main" val="3485664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2">
            <a:extLst>
              <a:ext uri="{FF2B5EF4-FFF2-40B4-BE49-F238E27FC236}">
                <a16:creationId xmlns:a16="http://schemas.microsoft.com/office/drawing/2014/main" id="{7C109445-F55E-DE60-7D27-858E1DB22C9A}"/>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grpSp>
        <p:nvGrpSpPr>
          <p:cNvPr id="12" name="Group 3">
            <a:extLst>
              <a:ext uri="{FF2B5EF4-FFF2-40B4-BE49-F238E27FC236}">
                <a16:creationId xmlns:a16="http://schemas.microsoft.com/office/drawing/2014/main" id="{C6D6A489-F406-3292-97C0-95DDE4EF465D}"/>
              </a:ext>
            </a:extLst>
          </p:cNvPr>
          <p:cNvGrpSpPr/>
          <p:nvPr/>
        </p:nvGrpSpPr>
        <p:grpSpPr>
          <a:xfrm>
            <a:off x="857250" y="1180449"/>
            <a:ext cx="12001500" cy="7926101"/>
            <a:chOff x="0" y="0"/>
            <a:chExt cx="3895412" cy="2555175"/>
          </a:xfrm>
        </p:grpSpPr>
        <p:sp>
          <p:nvSpPr>
            <p:cNvPr id="13" name="Freeform 4">
              <a:extLst>
                <a:ext uri="{FF2B5EF4-FFF2-40B4-BE49-F238E27FC236}">
                  <a16:creationId xmlns:a16="http://schemas.microsoft.com/office/drawing/2014/main" id="{A1BA34FA-79AF-67A8-87D2-D7B97195C3F6}"/>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15" name="TextBox 5">
              <a:extLst>
                <a:ext uri="{FF2B5EF4-FFF2-40B4-BE49-F238E27FC236}">
                  <a16:creationId xmlns:a16="http://schemas.microsoft.com/office/drawing/2014/main" id="{861A9722-8353-9D8F-0B17-E4548BBF22FB}"/>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24" name="Freeform 7">
            <a:extLst>
              <a:ext uri="{FF2B5EF4-FFF2-40B4-BE49-F238E27FC236}">
                <a16:creationId xmlns:a16="http://schemas.microsoft.com/office/drawing/2014/main" id="{8B9C7CEF-D288-3ACF-5EFB-1E516A7EA05C}"/>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defRPr/>
            </a:pPr>
            <a:endParaRPr lang="fr-MA" sz="1350" dirty="0">
              <a:solidFill>
                <a:prstClr val="black"/>
              </a:solidFill>
              <a:latin typeface="Dosis" pitchFamily="2" charset="0"/>
            </a:endParaRPr>
          </a:p>
        </p:txBody>
      </p:sp>
      <p:sp>
        <p:nvSpPr>
          <p:cNvPr id="21" name="TextBox 10">
            <a:extLst>
              <a:ext uri="{FF2B5EF4-FFF2-40B4-BE49-F238E27FC236}">
                <a16:creationId xmlns:a16="http://schemas.microsoft.com/office/drawing/2014/main" id="{520975FF-C4E0-5D86-270B-BF29A19BF229}"/>
              </a:ext>
            </a:extLst>
          </p:cNvPr>
          <p:cNvSpPr txBox="1"/>
          <p:nvPr/>
        </p:nvSpPr>
        <p:spPr>
          <a:xfrm>
            <a:off x="1457379" y="3699359"/>
            <a:ext cx="4079744" cy="384721"/>
          </a:xfrm>
          <a:prstGeom prst="rect">
            <a:avLst/>
          </a:prstGeom>
        </p:spPr>
        <p:txBody>
          <a:bodyPr lIns="0" tIns="0" rIns="0" bIns="0" rtlCol="0" anchor="t">
            <a:spAutoFit/>
          </a:bodyPr>
          <a:lstStyle/>
          <a:p>
            <a:pPr defTabSz="685800">
              <a:lnSpc>
                <a:spcPts val="3026"/>
              </a:lnSpc>
              <a:defRPr/>
            </a:pPr>
            <a:r>
              <a:rPr lang="en-US" sz="2400" dirty="0">
                <a:solidFill>
                  <a:srgbClr val="8DC63F"/>
                </a:solidFill>
                <a:latin typeface="Carelia"/>
              </a:rPr>
              <a:t>   </a:t>
            </a:r>
            <a:endParaRPr lang="en-US" sz="2400" dirty="0">
              <a:solidFill>
                <a:srgbClr val="106585"/>
              </a:solidFill>
              <a:latin typeface="Carelia"/>
            </a:endParaRPr>
          </a:p>
        </p:txBody>
      </p:sp>
      <p:sp>
        <p:nvSpPr>
          <p:cNvPr id="25" name="TextBox 10">
            <a:extLst>
              <a:ext uri="{FF2B5EF4-FFF2-40B4-BE49-F238E27FC236}">
                <a16:creationId xmlns:a16="http://schemas.microsoft.com/office/drawing/2014/main" id="{37F3FF47-A181-13AB-6870-33D6FABA820F}"/>
              </a:ext>
            </a:extLst>
          </p:cNvPr>
          <p:cNvSpPr txBox="1"/>
          <p:nvPr/>
        </p:nvSpPr>
        <p:spPr>
          <a:xfrm>
            <a:off x="6400800" y="4883162"/>
            <a:ext cx="4714607" cy="1165704"/>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3 -العمليات وحل المسائل</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قسمة الأعداد العشرية</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الاستئناس باستراتيجة الأسئلة الأربعة لحل مسألة</a:t>
            </a:r>
            <a:endParaRPr lang="en-US" sz="2800" dirty="0">
              <a:latin typeface="Microsoft Uighur" panose="02000000000000000000" pitchFamily="2" charset="-78"/>
              <a:cs typeface="Microsoft Uighur" panose="02000000000000000000" pitchFamily="2" charset="-78"/>
            </a:endParaRPr>
          </a:p>
        </p:txBody>
      </p:sp>
      <p:sp>
        <p:nvSpPr>
          <p:cNvPr id="31" name="TextBox 10">
            <a:extLst>
              <a:ext uri="{FF2B5EF4-FFF2-40B4-BE49-F238E27FC236}">
                <a16:creationId xmlns:a16="http://schemas.microsoft.com/office/drawing/2014/main" id="{4AF3FD13-297A-5F5E-8640-C6FB5BC52446}"/>
              </a:ext>
            </a:extLst>
          </p:cNvPr>
          <p:cNvSpPr txBox="1"/>
          <p:nvPr/>
        </p:nvSpPr>
        <p:spPr>
          <a:xfrm>
            <a:off x="4185836" y="7996437"/>
            <a:ext cx="6943726" cy="780983"/>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4 –لعبة</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المعداد الورقي</a:t>
            </a:r>
            <a:endParaRPr lang="en-US" sz="2800" dirty="0">
              <a:latin typeface="Microsoft Uighur" panose="02000000000000000000" pitchFamily="2" charset="-78"/>
              <a:cs typeface="Microsoft Uighur" panose="02000000000000000000" pitchFamily="2" charset="-78"/>
            </a:endParaRPr>
          </a:p>
        </p:txBody>
      </p:sp>
      <p:sp>
        <p:nvSpPr>
          <p:cNvPr id="8" name="TextBox 10">
            <a:extLst>
              <a:ext uri="{FF2B5EF4-FFF2-40B4-BE49-F238E27FC236}">
                <a16:creationId xmlns:a16="http://schemas.microsoft.com/office/drawing/2014/main" id="{AE6C1C41-DB0E-EB18-709F-86830A881F23}"/>
              </a:ext>
            </a:extLst>
          </p:cNvPr>
          <p:cNvSpPr txBox="1"/>
          <p:nvPr/>
        </p:nvSpPr>
        <p:spPr>
          <a:xfrm>
            <a:off x="5029200" y="2628900"/>
            <a:ext cx="6039504" cy="780983"/>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1 - حساب ذهني</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ضرب الأعداد العشرية في10، 100، 1000 و 0.1، 0.01، 0.001</a:t>
            </a:r>
            <a:endParaRPr lang="en-US" sz="2800" dirty="0">
              <a:latin typeface="Microsoft Uighur" panose="02000000000000000000" pitchFamily="2" charset="-78"/>
              <a:cs typeface="Microsoft Uighur" panose="02000000000000000000" pitchFamily="2" charset="-78"/>
            </a:endParaRPr>
          </a:p>
        </p:txBody>
      </p:sp>
      <p:sp>
        <p:nvSpPr>
          <p:cNvPr id="33" name="TextBox 12">
            <a:extLst>
              <a:ext uri="{FF2B5EF4-FFF2-40B4-BE49-F238E27FC236}">
                <a16:creationId xmlns:a16="http://schemas.microsoft.com/office/drawing/2014/main" id="{62D5657B-BE79-BE5F-8DF7-DAFA860B9E8D}"/>
              </a:ext>
            </a:extLst>
          </p:cNvPr>
          <p:cNvSpPr txBox="1"/>
          <p:nvPr/>
        </p:nvSpPr>
        <p:spPr>
          <a:xfrm>
            <a:off x="1692101" y="5167660"/>
            <a:ext cx="10157725" cy="294953"/>
          </a:xfrm>
          <a:prstGeom prst="rect">
            <a:avLst/>
          </a:prstGeom>
        </p:spPr>
        <p:txBody>
          <a:bodyPr wrap="square" lIns="0" tIns="0" rIns="0" bIns="0" rtlCol="0" anchor="t">
            <a:spAutoFit/>
          </a:bodyPr>
          <a:lstStyle/>
          <a:p>
            <a:pPr marL="176690" lvl="1" defTabSz="685800">
              <a:lnSpc>
                <a:spcPts val="2291"/>
              </a:lnSpc>
              <a:spcAft>
                <a:spcPts val="450"/>
              </a:spcAft>
              <a:defRPr/>
            </a:pPr>
            <a:r>
              <a:rPr lang="pt-BR" sz="2400" dirty="0">
                <a:solidFill>
                  <a:prstClr val="black">
                    <a:lumMod val="75000"/>
                    <a:lumOff val="25000"/>
                  </a:prstClr>
                </a:solidFill>
                <a:latin typeface="Dosis" pitchFamily="2" charset="0"/>
                <a:ea typeface="Cambria" panose="02040503050406030204" pitchFamily="18" charset="0"/>
              </a:rPr>
              <a:t>   </a:t>
            </a:r>
            <a:endParaRPr lang="en-US" sz="2550" dirty="0">
              <a:solidFill>
                <a:prstClr val="black">
                  <a:lumMod val="75000"/>
                  <a:lumOff val="25000"/>
                </a:prstClr>
              </a:solidFill>
              <a:latin typeface="Dosis" pitchFamily="2" charset="0"/>
            </a:endParaRPr>
          </a:p>
        </p:txBody>
      </p:sp>
      <p:sp>
        <p:nvSpPr>
          <p:cNvPr id="34" name="TextBox 10">
            <a:extLst>
              <a:ext uri="{FF2B5EF4-FFF2-40B4-BE49-F238E27FC236}">
                <a16:creationId xmlns:a16="http://schemas.microsoft.com/office/drawing/2014/main" id="{D7802530-3095-C792-91F3-9A931590EAAC}"/>
              </a:ext>
            </a:extLst>
          </p:cNvPr>
          <p:cNvSpPr txBox="1"/>
          <p:nvPr/>
        </p:nvSpPr>
        <p:spPr>
          <a:xfrm>
            <a:off x="4808156" y="3724185"/>
            <a:ext cx="6321405" cy="780983"/>
          </a:xfrm>
          <a:prstGeom prst="rect">
            <a:avLst/>
          </a:prstGeom>
        </p:spPr>
        <p:txBody>
          <a:bodyPr wrap="square" lIns="0" tIns="0" rIns="0" bIns="0" rtlCol="0" anchor="t">
            <a:spAutoFit/>
          </a:bodyPr>
          <a:lstStyle/>
          <a:p>
            <a:pPr algn="r" defTabSz="685800" rtl="1">
              <a:lnSpc>
                <a:spcPts val="3026"/>
              </a:lnSpc>
              <a:defRPr/>
            </a:pPr>
            <a:r>
              <a:rPr lang="ar-SA" sz="4800" dirty="0">
                <a:solidFill>
                  <a:srgbClr val="106585"/>
                </a:solidFill>
                <a:latin typeface="Microsoft Uighur" panose="02000000000000000000" pitchFamily="2" charset="-78"/>
                <a:cs typeface="Microsoft Uighur" panose="02000000000000000000" pitchFamily="2" charset="-78"/>
              </a:rPr>
              <a:t>2</a:t>
            </a:r>
            <a:r>
              <a:rPr lang="ar-MA" sz="4800" dirty="0">
                <a:solidFill>
                  <a:srgbClr val="106585"/>
                </a:solidFill>
                <a:latin typeface="Microsoft Uighur" panose="02000000000000000000" pitchFamily="2" charset="-78"/>
                <a:cs typeface="Microsoft Uighur" panose="02000000000000000000" pitchFamily="2" charset="-78"/>
              </a:rPr>
              <a:t> - الأعداد</a:t>
            </a:r>
            <a:r>
              <a:rPr lang="en-US" sz="4800" dirty="0">
                <a:solidFill>
                  <a:srgbClr val="106585"/>
                </a:solidFill>
                <a:latin typeface="Microsoft Uighur" panose="02000000000000000000" pitchFamily="2" charset="-78"/>
                <a:cs typeface="Microsoft Uighur" panose="02000000000000000000" pitchFamily="2" charset="-78"/>
              </a:rPr>
              <a:t> </a:t>
            </a:r>
            <a:endParaRPr lang="ar-SA" sz="4800" dirty="0">
              <a:solidFill>
                <a:srgbClr val="106585"/>
              </a:solidFill>
              <a:latin typeface="Microsoft Uighur" panose="02000000000000000000" pitchFamily="2" charset="-78"/>
              <a:cs typeface="Microsoft Uighur" panose="02000000000000000000" pitchFamily="2" charset="-78"/>
            </a:endParaRP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ترتيب الأعداد العشرية</a:t>
            </a:r>
            <a:endParaRPr lang="en-US" sz="2800" dirty="0">
              <a:latin typeface="Microsoft Uighur" panose="02000000000000000000" pitchFamily="2" charset="-78"/>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D85AAE1A-A8C6-126F-9983-61FED9037F7A}"/>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هيكلة الحصة</a:t>
            </a:r>
            <a:endParaRPr lang="fr-FR" sz="4000" b="1" dirty="0">
              <a:solidFill>
                <a:srgbClr val="FFC000"/>
              </a:solidFill>
              <a:latin typeface="Microsoft Uighur" panose="02000000000000000000" pitchFamily="2" charset="-78"/>
              <a:cs typeface="Microsoft Uighur" panose="02000000000000000000" pitchFamily="2" charset="-78"/>
            </a:endParaRPr>
          </a:p>
        </p:txBody>
      </p:sp>
      <p:sp>
        <p:nvSpPr>
          <p:cNvPr id="3" name="TextBox 10">
            <a:extLst>
              <a:ext uri="{FF2B5EF4-FFF2-40B4-BE49-F238E27FC236}">
                <a16:creationId xmlns:a16="http://schemas.microsoft.com/office/drawing/2014/main" id="{891BCC64-26D6-3BAE-26F7-BE2DDF146B24}"/>
              </a:ext>
            </a:extLst>
          </p:cNvPr>
          <p:cNvSpPr txBox="1"/>
          <p:nvPr/>
        </p:nvSpPr>
        <p:spPr>
          <a:xfrm>
            <a:off x="7049818" y="6459702"/>
            <a:ext cx="4079744" cy="780983"/>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3 –عمل فردي على الكراسة</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الإنجاز/التصحيح</a:t>
            </a:r>
            <a:endParaRPr lang="en-US" sz="2800" dirty="0">
              <a:latin typeface="Microsoft Uighur" panose="02000000000000000000" pitchFamily="2" charset="-78"/>
              <a:cs typeface="Microsoft Uighur" panose="02000000000000000000" pitchFamily="2" charset="-78"/>
            </a:endParaRPr>
          </a:p>
        </p:txBody>
      </p:sp>
      <p:pic>
        <p:nvPicPr>
          <p:cNvPr id="10" name="Image 9">
            <a:extLst>
              <a:ext uri="{FF2B5EF4-FFF2-40B4-BE49-F238E27FC236}">
                <a16:creationId xmlns:a16="http://schemas.microsoft.com/office/drawing/2014/main" id="{AE036138-7D6C-B9E7-D523-1A1B7EA74A04}"/>
              </a:ext>
            </a:extLst>
          </p:cNvPr>
          <p:cNvPicPr>
            <a:picLocks noChangeAspect="1"/>
          </p:cNvPicPr>
          <p:nvPr/>
        </p:nvPicPr>
        <p:blipFill>
          <a:blip r:embed="rId5"/>
          <a:stretch>
            <a:fillRect/>
          </a:stretch>
        </p:blipFill>
        <p:spPr>
          <a:xfrm>
            <a:off x="1540926" y="2340843"/>
            <a:ext cx="846729" cy="1008318"/>
          </a:xfrm>
          <a:prstGeom prst="rect">
            <a:avLst/>
          </a:prstGeom>
        </p:spPr>
      </p:pic>
      <p:pic>
        <p:nvPicPr>
          <p:cNvPr id="19" name="Image 18">
            <a:extLst>
              <a:ext uri="{FF2B5EF4-FFF2-40B4-BE49-F238E27FC236}">
                <a16:creationId xmlns:a16="http://schemas.microsoft.com/office/drawing/2014/main" id="{ACEBF0B4-15F0-1C22-74E0-C19C0AC03A0A}"/>
              </a:ext>
            </a:extLst>
          </p:cNvPr>
          <p:cNvPicPr>
            <a:picLocks noChangeAspect="1"/>
          </p:cNvPicPr>
          <p:nvPr/>
        </p:nvPicPr>
        <p:blipFill>
          <a:blip r:embed="rId6"/>
          <a:stretch>
            <a:fillRect/>
          </a:stretch>
        </p:blipFill>
        <p:spPr>
          <a:xfrm>
            <a:off x="1499602" y="3635391"/>
            <a:ext cx="929375" cy="1050909"/>
          </a:xfrm>
          <a:prstGeom prst="rect">
            <a:avLst/>
          </a:prstGeom>
        </p:spPr>
      </p:pic>
      <p:pic>
        <p:nvPicPr>
          <p:cNvPr id="20" name="Image 19">
            <a:extLst>
              <a:ext uri="{FF2B5EF4-FFF2-40B4-BE49-F238E27FC236}">
                <a16:creationId xmlns:a16="http://schemas.microsoft.com/office/drawing/2014/main" id="{5617348B-9EAA-E164-D0BA-52D0BA9AC435}"/>
              </a:ext>
            </a:extLst>
          </p:cNvPr>
          <p:cNvPicPr>
            <a:picLocks noChangeAspect="1"/>
          </p:cNvPicPr>
          <p:nvPr/>
        </p:nvPicPr>
        <p:blipFill>
          <a:blip r:embed="rId6"/>
          <a:stretch>
            <a:fillRect/>
          </a:stretch>
        </p:blipFill>
        <p:spPr>
          <a:xfrm>
            <a:off x="1524000" y="5083191"/>
            <a:ext cx="929375" cy="1050909"/>
          </a:xfrm>
          <a:prstGeom prst="rect">
            <a:avLst/>
          </a:prstGeom>
        </p:spPr>
      </p:pic>
      <p:pic>
        <p:nvPicPr>
          <p:cNvPr id="22" name="Image 21">
            <a:extLst>
              <a:ext uri="{FF2B5EF4-FFF2-40B4-BE49-F238E27FC236}">
                <a16:creationId xmlns:a16="http://schemas.microsoft.com/office/drawing/2014/main" id="{1394069D-300D-D2C7-F575-B2F8C07B8A10}"/>
              </a:ext>
            </a:extLst>
          </p:cNvPr>
          <p:cNvPicPr>
            <a:picLocks noChangeAspect="1"/>
          </p:cNvPicPr>
          <p:nvPr/>
        </p:nvPicPr>
        <p:blipFill>
          <a:blip r:embed="rId5"/>
          <a:stretch>
            <a:fillRect/>
          </a:stretch>
        </p:blipFill>
        <p:spPr>
          <a:xfrm>
            <a:off x="1565322" y="6344982"/>
            <a:ext cx="846729" cy="1008318"/>
          </a:xfrm>
          <a:prstGeom prst="rect">
            <a:avLst/>
          </a:prstGeom>
        </p:spPr>
      </p:pic>
      <p:pic>
        <p:nvPicPr>
          <p:cNvPr id="26" name="Image 25">
            <a:extLst>
              <a:ext uri="{FF2B5EF4-FFF2-40B4-BE49-F238E27FC236}">
                <a16:creationId xmlns:a16="http://schemas.microsoft.com/office/drawing/2014/main" id="{CD8C81E7-5653-6894-67AF-86CF83E4CD55}"/>
              </a:ext>
            </a:extLst>
          </p:cNvPr>
          <p:cNvPicPr>
            <a:picLocks noChangeAspect="1"/>
          </p:cNvPicPr>
          <p:nvPr/>
        </p:nvPicPr>
        <p:blipFill>
          <a:blip r:embed="rId7"/>
          <a:stretch>
            <a:fillRect/>
          </a:stretch>
        </p:blipFill>
        <p:spPr>
          <a:xfrm>
            <a:off x="1636492" y="7792782"/>
            <a:ext cx="751163" cy="1008318"/>
          </a:xfrm>
          <a:prstGeom prst="rect">
            <a:avLst/>
          </a:prstGeom>
        </p:spPr>
      </p:pic>
    </p:spTree>
    <p:extLst>
      <p:ext uri="{BB962C8B-B14F-4D97-AF65-F5344CB8AC3E}">
        <p14:creationId xmlns:p14="http://schemas.microsoft.com/office/powerpoint/2010/main" val="9690778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F84DB-06AD-D0E2-8538-3F09DE4C46F0}"/>
            </a:ext>
          </a:extLst>
        </p:cNvPr>
        <p:cNvGrpSpPr/>
        <p:nvPr/>
      </p:nvGrpSpPr>
      <p:grpSpPr>
        <a:xfrm>
          <a:off x="0" y="0"/>
          <a:ext cx="0" cy="0"/>
          <a:chOff x="0" y="0"/>
          <a:chExt cx="0" cy="0"/>
        </a:xfrm>
      </p:grpSpPr>
      <p:grpSp>
        <p:nvGrpSpPr>
          <p:cNvPr id="63" name="Group 3">
            <a:extLst>
              <a:ext uri="{FF2B5EF4-FFF2-40B4-BE49-F238E27FC236}">
                <a16:creationId xmlns:a16="http://schemas.microsoft.com/office/drawing/2014/main" id="{42A479B9-1E51-0CDC-D0FD-A0ABDBB8A8B9}"/>
              </a:ext>
            </a:extLst>
          </p:cNvPr>
          <p:cNvGrpSpPr/>
          <p:nvPr/>
        </p:nvGrpSpPr>
        <p:grpSpPr>
          <a:xfrm>
            <a:off x="381000" y="1032718"/>
            <a:ext cx="12877800" cy="8592471"/>
            <a:chOff x="0" y="-47625"/>
            <a:chExt cx="4025259" cy="2769996"/>
          </a:xfrm>
        </p:grpSpPr>
        <p:sp>
          <p:nvSpPr>
            <p:cNvPr id="64" name="Freeform 4">
              <a:extLst>
                <a:ext uri="{FF2B5EF4-FFF2-40B4-BE49-F238E27FC236}">
                  <a16:creationId xmlns:a16="http://schemas.microsoft.com/office/drawing/2014/main" id="{8509124B-B3EF-C3C9-3527-1B84F28A4803}"/>
                </a:ext>
              </a:extLst>
            </p:cNvPr>
            <p:cNvSpPr/>
            <p:nvPr/>
          </p:nvSpPr>
          <p:spPr>
            <a:xfrm>
              <a:off x="0" y="0"/>
              <a:ext cx="4025259" cy="2722371"/>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l" defTabSz="685834" rtl="0" eaLnBrk="1" latinLnBrk="0" hangingPunct="1">
                <a:defRPr/>
              </a:pPr>
              <a:endParaRPr lang="fr-MA" sz="1350" dirty="0">
                <a:solidFill>
                  <a:prstClr val="black"/>
                </a:solidFill>
                <a:latin typeface="Dosis" pitchFamily="2" charset="0"/>
              </a:endParaRPr>
            </a:p>
          </p:txBody>
        </p:sp>
        <p:sp>
          <p:nvSpPr>
            <p:cNvPr id="65" name="TextBox 5">
              <a:extLst>
                <a:ext uri="{FF2B5EF4-FFF2-40B4-BE49-F238E27FC236}">
                  <a16:creationId xmlns:a16="http://schemas.microsoft.com/office/drawing/2014/main" id="{A82DD1A0-755A-1D7D-A12E-FEF54DC8FAEE}"/>
                </a:ext>
              </a:extLst>
            </p:cNvPr>
            <p:cNvSpPr txBox="1"/>
            <p:nvPr/>
          </p:nvSpPr>
          <p:spPr>
            <a:xfrm>
              <a:off x="0" y="-47625"/>
              <a:ext cx="812800" cy="860425"/>
            </a:xfrm>
            <a:prstGeom prst="rect">
              <a:avLst/>
            </a:prstGeom>
          </p:spPr>
          <p:txBody>
            <a:bodyPr lIns="38101" tIns="38101" rIns="38101" bIns="38101" rtlCol="0" anchor="ctr"/>
            <a:lstStyle/>
            <a:p>
              <a:pPr marL="0" algn="ctr" defTabSz="685834" rtl="0" eaLnBrk="1" latinLnBrk="0" hangingPunct="1">
                <a:lnSpc>
                  <a:spcPts val="2409"/>
                </a:lnSpc>
                <a:defRPr/>
              </a:pPr>
              <a:endParaRPr sz="1350" dirty="0">
                <a:solidFill>
                  <a:prstClr val="black"/>
                </a:solidFill>
                <a:latin typeface="Dosis" pitchFamily="2" charset="0"/>
              </a:endParaRPr>
            </a:p>
          </p:txBody>
        </p:sp>
      </p:grpSp>
      <p:pic>
        <p:nvPicPr>
          <p:cNvPr id="21" name="Picture 9">
            <a:extLst>
              <a:ext uri="{FF2B5EF4-FFF2-40B4-BE49-F238E27FC236}">
                <a16:creationId xmlns:a16="http://schemas.microsoft.com/office/drawing/2014/main" id="{E8637596-C394-1397-F06A-F679DD396959}"/>
              </a:ext>
            </a:extLst>
          </p:cNvPr>
          <p:cNvPicPr>
            <a:picLocks noChangeAspect="1"/>
          </p:cNvPicPr>
          <p:nvPr/>
        </p:nvPicPr>
        <p:blipFill rotWithShape="1">
          <a:blip r:embed="rId2">
            <a:clrChange>
              <a:clrFrom>
                <a:srgbClr val="FFFFFF"/>
              </a:clrFrom>
              <a:clrTo>
                <a:srgbClr val="FFFFFF">
                  <a:alpha val="0"/>
                </a:srgbClr>
              </a:clrTo>
            </a:clrChange>
          </a:blip>
          <a:srcRect l="11025" t="14561" r="11389" b="14089"/>
          <a:stretch/>
        </p:blipFill>
        <p:spPr>
          <a:xfrm>
            <a:off x="1527773" y="2938983"/>
            <a:ext cx="1230172" cy="837429"/>
          </a:xfrm>
          <a:prstGeom prst="roundRect">
            <a:avLst/>
          </a:prstGeom>
        </p:spPr>
      </p:pic>
      <p:pic>
        <p:nvPicPr>
          <p:cNvPr id="50" name="Image 49">
            <a:extLst>
              <a:ext uri="{FF2B5EF4-FFF2-40B4-BE49-F238E27FC236}">
                <a16:creationId xmlns:a16="http://schemas.microsoft.com/office/drawing/2014/main" id="{927E24BF-7272-EB94-2CE2-EC5AE7740925}"/>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895899" y="6194573"/>
            <a:ext cx="1352710" cy="1126337"/>
          </a:xfrm>
          <a:prstGeom prst="rect">
            <a:avLst/>
          </a:prstGeom>
          <a:ln w="19050">
            <a:noFill/>
          </a:ln>
          <a:effectLst/>
        </p:spPr>
      </p:pic>
      <p:sp>
        <p:nvSpPr>
          <p:cNvPr id="54" name="Rectangle : coins arrondis 53">
            <a:extLst>
              <a:ext uri="{FF2B5EF4-FFF2-40B4-BE49-F238E27FC236}">
                <a16:creationId xmlns:a16="http://schemas.microsoft.com/office/drawing/2014/main" id="{13D2E406-4294-AAC3-1DF7-B1495FFE8262}"/>
              </a:ext>
            </a:extLst>
          </p:cNvPr>
          <p:cNvSpPr/>
          <p:nvPr/>
        </p:nvSpPr>
        <p:spPr>
          <a:xfrm>
            <a:off x="7378501" y="7467501"/>
            <a:ext cx="2465966"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أُحَضِّرُ لوازمي المدرسية قبل بداية الدرس.</a:t>
            </a:r>
          </a:p>
        </p:txBody>
      </p:sp>
      <p:sp>
        <p:nvSpPr>
          <p:cNvPr id="55" name="Rectangle : coins arrondis 54">
            <a:extLst>
              <a:ext uri="{FF2B5EF4-FFF2-40B4-BE49-F238E27FC236}">
                <a16:creationId xmlns:a16="http://schemas.microsoft.com/office/drawing/2014/main" id="{8704984A-15CC-E208-4178-77A3048880C5}"/>
              </a:ext>
            </a:extLst>
          </p:cNvPr>
          <p:cNvSpPr/>
          <p:nvPr/>
        </p:nvSpPr>
        <p:spPr>
          <a:xfrm>
            <a:off x="756409" y="4333477"/>
            <a:ext cx="2753893"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هذا النشاط مرتبط بتوظيف الألواح.</a:t>
            </a:r>
          </a:p>
        </p:txBody>
      </p:sp>
      <p:sp>
        <p:nvSpPr>
          <p:cNvPr id="57" name="Rectangle : coins arrondis 56">
            <a:extLst>
              <a:ext uri="{FF2B5EF4-FFF2-40B4-BE49-F238E27FC236}">
                <a16:creationId xmlns:a16="http://schemas.microsoft.com/office/drawing/2014/main" id="{064AD949-9DBB-B720-90F8-392CBDD40293}"/>
              </a:ext>
            </a:extLst>
          </p:cNvPr>
          <p:cNvSpPr/>
          <p:nvPr/>
        </p:nvSpPr>
        <p:spPr>
          <a:xfrm>
            <a:off x="3697297" y="686056"/>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14402" rtl="1">
              <a:lnSpc>
                <a:spcPts val="3149"/>
              </a:lnSpc>
              <a:defRPr/>
            </a:pPr>
            <a:r>
              <a:rPr lang="ar-MA" sz="6000" b="1" dirty="0">
                <a:solidFill>
                  <a:srgbClr val="106585"/>
                </a:solidFill>
                <a:latin typeface="Microsoft Uighur" panose="02000000000000000000" pitchFamily="2" charset="-78"/>
                <a:cs typeface="Microsoft Uighur" panose="02000000000000000000" pitchFamily="2" charset="-78"/>
              </a:rPr>
              <a:t>أ</a:t>
            </a:r>
            <a:r>
              <a:rPr lang="ar-SA" sz="6000" b="1" dirty="0" err="1">
                <a:solidFill>
                  <a:srgbClr val="106585"/>
                </a:solidFill>
                <a:latin typeface="Microsoft Uighur" panose="02000000000000000000" pitchFamily="2" charset="-78"/>
                <a:cs typeface="Microsoft Uighur" panose="02000000000000000000" pitchFamily="2" charset="-78"/>
              </a:rPr>
              <a:t>يقونات</a:t>
            </a:r>
            <a:r>
              <a:rPr lang="ar-SA" sz="6000" b="1" dirty="0">
                <a:solidFill>
                  <a:srgbClr val="106585"/>
                </a:solidFill>
                <a:latin typeface="Microsoft Uighur" panose="02000000000000000000" pitchFamily="2" charset="-78"/>
                <a:cs typeface="Microsoft Uighur" panose="02000000000000000000" pitchFamily="2" charset="-78"/>
              </a:rPr>
              <a:t> توجيهية</a:t>
            </a:r>
            <a:endParaRPr lang="ar-MA" sz="6000" b="1" dirty="0">
              <a:solidFill>
                <a:srgbClr val="106585"/>
              </a:solidFill>
              <a:latin typeface="Microsoft Uighur" panose="02000000000000000000" pitchFamily="2" charset="-78"/>
              <a:cs typeface="Microsoft Uighur" panose="02000000000000000000" pitchFamily="2" charset="-78"/>
            </a:endParaRPr>
          </a:p>
        </p:txBody>
      </p:sp>
      <p:sp>
        <p:nvSpPr>
          <p:cNvPr id="58" name="Rectangle : coins arrondis 57">
            <a:extLst>
              <a:ext uri="{FF2B5EF4-FFF2-40B4-BE49-F238E27FC236}">
                <a16:creationId xmlns:a16="http://schemas.microsoft.com/office/drawing/2014/main" id="{C4AB50BB-AA32-F141-F9B7-20E1979DE5A1}"/>
              </a:ext>
            </a:extLst>
          </p:cNvPr>
          <p:cNvSpPr/>
          <p:nvPr/>
        </p:nvSpPr>
        <p:spPr>
          <a:xfrm>
            <a:off x="10278672" y="7465564"/>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العمل في مجموعات صغرى</a:t>
            </a:r>
          </a:p>
        </p:txBody>
      </p:sp>
      <p:sp>
        <p:nvSpPr>
          <p:cNvPr id="60" name="Rectangle : coins arrondis 59">
            <a:extLst>
              <a:ext uri="{FF2B5EF4-FFF2-40B4-BE49-F238E27FC236}">
                <a16:creationId xmlns:a16="http://schemas.microsoft.com/office/drawing/2014/main" id="{FD8E8CA7-79EC-DEC9-E66B-F694CED8EC6C}"/>
              </a:ext>
            </a:extLst>
          </p:cNvPr>
          <p:cNvSpPr/>
          <p:nvPr/>
        </p:nvSpPr>
        <p:spPr>
          <a:xfrm>
            <a:off x="4137182" y="7480201"/>
            <a:ext cx="2465966"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dirty="0">
                <a:solidFill>
                  <a:schemeClr val="tx1"/>
                </a:solidFill>
                <a:latin typeface="Microsoft Uighur" panose="02000000000000000000" pitchFamily="2" charset="-78"/>
                <a:cs typeface="Microsoft Uighur" panose="02000000000000000000" pitchFamily="2" charset="-78"/>
              </a:rPr>
              <a:t>أصغي إلى أستاذي </a:t>
            </a:r>
            <a:r>
              <a:rPr lang="ar-SA" sz="2400" dirty="0">
                <a:solidFill>
                  <a:schemeClr val="tx1"/>
                </a:solidFill>
                <a:latin typeface="Microsoft Uighur" panose="02000000000000000000" pitchFamily="2" charset="-78"/>
                <a:cs typeface="Microsoft Uighur" panose="02000000000000000000" pitchFamily="2" charset="-78"/>
              </a:rPr>
              <a:t>وأطلب الإذن للحديث</a:t>
            </a:r>
            <a:endParaRPr lang="ar-MA" sz="2400" dirty="0">
              <a:solidFill>
                <a:schemeClr val="tx1"/>
              </a:solidFill>
              <a:latin typeface="Microsoft Uighur" panose="02000000000000000000" pitchFamily="2" charset="-78"/>
              <a:cs typeface="Microsoft Uighur" panose="02000000000000000000" pitchFamily="2" charset="-78"/>
            </a:endParaRPr>
          </a:p>
        </p:txBody>
      </p:sp>
      <p:sp>
        <p:nvSpPr>
          <p:cNvPr id="61" name="Rectangle : coins arrondis 60">
            <a:extLst>
              <a:ext uri="{FF2B5EF4-FFF2-40B4-BE49-F238E27FC236}">
                <a16:creationId xmlns:a16="http://schemas.microsoft.com/office/drawing/2014/main" id="{C47B9907-8600-4C75-1F0C-46C331DA9833}"/>
              </a:ext>
            </a:extLst>
          </p:cNvPr>
          <p:cNvSpPr/>
          <p:nvPr/>
        </p:nvSpPr>
        <p:spPr>
          <a:xfrm>
            <a:off x="928411" y="7427835"/>
            <a:ext cx="2465966"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عمل فردي على الكراسة</a:t>
            </a:r>
          </a:p>
        </p:txBody>
      </p:sp>
      <p:sp>
        <p:nvSpPr>
          <p:cNvPr id="3" name="Rectangle : coins arrondis 2">
            <a:extLst>
              <a:ext uri="{FF2B5EF4-FFF2-40B4-BE49-F238E27FC236}">
                <a16:creationId xmlns:a16="http://schemas.microsoft.com/office/drawing/2014/main" id="{38AB892B-C7B3-FB88-F04B-592CEF6B3D3C}"/>
              </a:ext>
            </a:extLst>
          </p:cNvPr>
          <p:cNvSpPr/>
          <p:nvPr/>
        </p:nvSpPr>
        <p:spPr>
          <a:xfrm>
            <a:off x="10278672" y="4269509"/>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tx1"/>
                </a:solidFill>
                <a:latin typeface="Microsoft Uighur" panose="02000000000000000000" pitchFamily="2" charset="-78"/>
                <a:cs typeface="Microsoft Uighur" panose="02000000000000000000" pitchFamily="2" charset="-78"/>
              </a:rPr>
              <a:t>العمل الثنائي</a:t>
            </a:r>
          </a:p>
        </p:txBody>
      </p:sp>
      <p:sp>
        <p:nvSpPr>
          <p:cNvPr id="4" name="Rectangle : coins arrondis 3">
            <a:extLst>
              <a:ext uri="{FF2B5EF4-FFF2-40B4-BE49-F238E27FC236}">
                <a16:creationId xmlns:a16="http://schemas.microsoft.com/office/drawing/2014/main" id="{35DAE910-5307-856B-4867-467E3F06A973}"/>
              </a:ext>
            </a:extLst>
          </p:cNvPr>
          <p:cNvSpPr/>
          <p:nvPr/>
        </p:nvSpPr>
        <p:spPr>
          <a:xfrm>
            <a:off x="7237712" y="4269509"/>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العمل الجماعي</a:t>
            </a:r>
          </a:p>
        </p:txBody>
      </p:sp>
      <p:sp>
        <p:nvSpPr>
          <p:cNvPr id="5" name="Rectangle : coins arrondis 4">
            <a:extLst>
              <a:ext uri="{FF2B5EF4-FFF2-40B4-BE49-F238E27FC236}">
                <a16:creationId xmlns:a16="http://schemas.microsoft.com/office/drawing/2014/main" id="{D988295E-C24B-000C-2625-14383338A38E}"/>
              </a:ext>
            </a:extLst>
          </p:cNvPr>
          <p:cNvSpPr/>
          <p:nvPr/>
        </p:nvSpPr>
        <p:spPr>
          <a:xfrm>
            <a:off x="4039464" y="4269508"/>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dirty="0">
                <a:solidFill>
                  <a:schemeClr val="tx1"/>
                </a:solidFill>
                <a:latin typeface="Microsoft Uighur" panose="02000000000000000000" pitchFamily="2" charset="-78"/>
                <a:cs typeface="Microsoft Uighur" panose="02000000000000000000" pitchFamily="2" charset="-78"/>
              </a:rPr>
              <a:t>المناولة والألعاب</a:t>
            </a:r>
          </a:p>
        </p:txBody>
      </p:sp>
      <p:pic>
        <p:nvPicPr>
          <p:cNvPr id="14" name="Image 13" descr="Une image contenant Dessin animé, sourire, habits, clipart&#10;&#10;Le contenu généré par l’IA peut être incorrect.">
            <a:extLst>
              <a:ext uri="{FF2B5EF4-FFF2-40B4-BE49-F238E27FC236}">
                <a16:creationId xmlns:a16="http://schemas.microsoft.com/office/drawing/2014/main" id="{81666E33-1845-4FAC-D622-D59D3D274D0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37745" y="5944457"/>
            <a:ext cx="1950937" cy="1300625"/>
          </a:xfrm>
          <a:prstGeom prst="rect">
            <a:avLst/>
          </a:prstGeom>
        </p:spPr>
      </p:pic>
      <p:pic>
        <p:nvPicPr>
          <p:cNvPr id="13" name="Image 12" descr="Une image contenant Dessin animé, dessin humoristique, habits, garçon&#10;&#10;Le contenu généré par l’IA peut être incorrect.">
            <a:extLst>
              <a:ext uri="{FF2B5EF4-FFF2-40B4-BE49-F238E27FC236}">
                <a16:creationId xmlns:a16="http://schemas.microsoft.com/office/drawing/2014/main" id="{E0445D5A-BE39-21F2-BD64-3C8A80EF9A1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95413" y="2779360"/>
            <a:ext cx="2208239" cy="1472159"/>
          </a:xfrm>
          <a:prstGeom prst="rect">
            <a:avLst/>
          </a:prstGeom>
        </p:spPr>
      </p:pic>
      <p:pic>
        <p:nvPicPr>
          <p:cNvPr id="2" name="Image 1" descr="Une image contenant dessin humoristique, Dessin animé, Visage humain, Animation&#10;&#10;Le contenu généré par l’IA peut être incorrect.">
            <a:extLst>
              <a:ext uri="{FF2B5EF4-FFF2-40B4-BE49-F238E27FC236}">
                <a16:creationId xmlns:a16="http://schemas.microsoft.com/office/drawing/2014/main" id="{FFE7F168-B3CE-A757-9679-1696EB2AB16E}"/>
              </a:ext>
            </a:extLst>
          </p:cNvPr>
          <p:cNvPicPr>
            <a:picLocks noChangeAspect="1"/>
          </p:cNvPicPr>
          <p:nvPr/>
        </p:nvPicPr>
        <p:blipFill>
          <a:blip r:embed="rId6">
            <a:extLst>
              <a:ext uri="{28A0092B-C50C-407E-A947-70E740481C1C}">
                <a14:useLocalDpi xmlns:a14="http://schemas.microsoft.com/office/drawing/2010/main" val="0"/>
              </a:ext>
            </a:extLst>
          </a:blip>
          <a:srcRect l="38235" t="-3582" r="38235" b="53507"/>
          <a:stretch>
            <a:fillRect/>
          </a:stretch>
        </p:blipFill>
        <p:spPr>
          <a:xfrm>
            <a:off x="4627569" y="5616116"/>
            <a:ext cx="1485191" cy="1786534"/>
          </a:xfrm>
          <a:prstGeom prst="rect">
            <a:avLst/>
          </a:prstGeom>
        </p:spPr>
      </p:pic>
      <p:pic>
        <p:nvPicPr>
          <p:cNvPr id="11" name="Image 10" descr="Une image contenant dessin humoristique, Dessin animé, Visage humain, Animation&#10;&#10;Le contenu généré par l’IA peut être incorrect.">
            <a:extLst>
              <a:ext uri="{FF2B5EF4-FFF2-40B4-BE49-F238E27FC236}">
                <a16:creationId xmlns:a16="http://schemas.microsoft.com/office/drawing/2014/main" id="{131F484B-F010-BF22-F5A8-86957C6E5B19}"/>
              </a:ext>
            </a:extLst>
          </p:cNvPr>
          <p:cNvPicPr>
            <a:picLocks noChangeAspect="1"/>
          </p:cNvPicPr>
          <p:nvPr/>
        </p:nvPicPr>
        <p:blipFill>
          <a:blip r:embed="rId6">
            <a:extLst>
              <a:ext uri="{28A0092B-C50C-407E-A947-70E740481C1C}">
                <a14:useLocalDpi xmlns:a14="http://schemas.microsoft.com/office/drawing/2010/main" val="0"/>
              </a:ext>
            </a:extLst>
          </a:blip>
          <a:srcRect l="61185" t="-3582" r="15285" b="53507"/>
          <a:stretch>
            <a:fillRect/>
          </a:stretch>
        </p:blipFill>
        <p:spPr>
          <a:xfrm>
            <a:off x="1418798" y="5614358"/>
            <a:ext cx="1485191" cy="1786534"/>
          </a:xfrm>
          <a:prstGeom prst="rect">
            <a:avLst/>
          </a:prstGeom>
        </p:spPr>
      </p:pic>
      <p:pic>
        <p:nvPicPr>
          <p:cNvPr id="7" name="Image 6" descr="Une image contenant figurine, jouet, dessin humoristique, intérieur&#10;&#10;Le contenu généré par l’IA peut être incorrect.">
            <a:extLst>
              <a:ext uri="{FF2B5EF4-FFF2-40B4-BE49-F238E27FC236}">
                <a16:creationId xmlns:a16="http://schemas.microsoft.com/office/drawing/2014/main" id="{D3A0B0A2-B2AA-E89A-8725-9FBF42CE2C46}"/>
              </a:ext>
            </a:extLst>
          </p:cNvPr>
          <p:cNvPicPr>
            <a:picLocks noChangeAspect="1"/>
          </p:cNvPicPr>
          <p:nvPr/>
        </p:nvPicPr>
        <p:blipFill>
          <a:blip r:embed="rId7">
            <a:extLst>
              <a:ext uri="{28A0092B-C50C-407E-A947-70E740481C1C}">
                <a14:useLocalDpi xmlns:a14="http://schemas.microsoft.com/office/drawing/2010/main" val="0"/>
              </a:ext>
            </a:extLst>
          </a:blip>
          <a:srcRect l="66544" t="4977" b="57898"/>
          <a:stretch>
            <a:fillRect/>
          </a:stretch>
        </p:blipFill>
        <p:spPr>
          <a:xfrm>
            <a:off x="10270922" y="2528356"/>
            <a:ext cx="2600348" cy="1630912"/>
          </a:xfrm>
          <a:prstGeom prst="rect">
            <a:avLst/>
          </a:prstGeom>
        </p:spPr>
      </p:pic>
      <p:pic>
        <p:nvPicPr>
          <p:cNvPr id="6" name="Image 5" descr="Une image contenant dessin humoristique, habits, Dessin animé, garçon&#10;&#10;Le contenu généré par l’IA peut être incorrect.">
            <a:extLst>
              <a:ext uri="{FF2B5EF4-FFF2-40B4-BE49-F238E27FC236}">
                <a16:creationId xmlns:a16="http://schemas.microsoft.com/office/drawing/2014/main" id="{20D284E5-CDEA-B60D-C120-1EEB56BAB4A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172309" y="2888952"/>
            <a:ext cx="2216800" cy="1252974"/>
          </a:xfrm>
          <a:prstGeom prst="rect">
            <a:avLst/>
          </a:prstGeom>
        </p:spPr>
      </p:pic>
    </p:spTree>
    <p:extLst>
      <p:ext uri="{BB962C8B-B14F-4D97-AF65-F5344CB8AC3E}">
        <p14:creationId xmlns:p14="http://schemas.microsoft.com/office/powerpoint/2010/main" val="26352967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C6B37-70F5-CA89-DACD-F50D1B21FA42}"/>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A48CF0C1-5897-D319-D75E-74C83B9C4A5B}"/>
              </a:ext>
            </a:extLst>
          </p:cNvPr>
          <p:cNvSpPr/>
          <p:nvPr/>
        </p:nvSpPr>
        <p:spPr>
          <a:xfrm>
            <a:off x="3697297" y="46116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FF15BF23-3869-E8B1-177C-63216BBF61D5}"/>
              </a:ext>
            </a:extLst>
          </p:cNvPr>
          <p:cNvSpPr txBox="1"/>
          <p:nvPr/>
        </p:nvSpPr>
        <p:spPr>
          <a:xfrm>
            <a:off x="3914775" y="461162"/>
            <a:ext cx="5886448" cy="1054135"/>
          </a:xfrm>
          <a:prstGeom prst="rect">
            <a:avLst/>
          </a:prstGeom>
        </p:spPr>
        <p:txBody>
          <a:bodyPr wrap="square" lIns="0" tIns="0" rIns="0" bIns="0" rtlCol="0" anchor="t">
            <a:spAutoFit/>
          </a:bodyPr>
          <a:lstStyle/>
          <a:p>
            <a:pPr algn="ctr" defTabSz="685834">
              <a:lnSpc>
                <a:spcPts val="7868"/>
              </a:lnSpc>
            </a:pPr>
            <a:r>
              <a:rPr lang="ar-MA" sz="7200" b="1" dirty="0">
                <a:solidFill>
                  <a:srgbClr val="01070A"/>
                </a:solidFill>
                <a:latin typeface="Microsoft Uighur" panose="02000000000000000000" pitchFamily="2" charset="-78"/>
                <a:cs typeface="Microsoft Uighur" panose="02000000000000000000" pitchFamily="2" charset="-78"/>
              </a:rPr>
              <a:t>مراقبة الواجبات المنزلية</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AE91294E-1BEC-2866-DE6C-B334728377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886700"/>
            <a:ext cx="2590800" cy="25908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86AA50DB-1462-9501-AFA6-2CBB6EB971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81786" y="8163886"/>
            <a:ext cx="2313613" cy="2313613"/>
          </a:xfrm>
          <a:prstGeom prst="rect">
            <a:avLst/>
          </a:prstGeom>
        </p:spPr>
      </p:pic>
      <p:pic>
        <p:nvPicPr>
          <p:cNvPr id="8" name="Image 7" descr="Une image contenant Dessin d’enfant, garçon, dessin, personne&#10;&#10;Le contenu généré par l’IA peut être incorrect.">
            <a:extLst>
              <a:ext uri="{FF2B5EF4-FFF2-40B4-BE49-F238E27FC236}">
                <a16:creationId xmlns:a16="http://schemas.microsoft.com/office/drawing/2014/main" id="{3A13E973-29E0-A04E-7D51-DB8AE8CC99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0120" y="2552700"/>
            <a:ext cx="6855757" cy="3874993"/>
          </a:xfrm>
          <a:prstGeom prst="rect">
            <a:avLst/>
          </a:prstGeom>
        </p:spPr>
      </p:pic>
      <p:sp>
        <p:nvSpPr>
          <p:cNvPr id="2" name="Rectangle : coins arrondis 1">
            <a:extLst>
              <a:ext uri="{FF2B5EF4-FFF2-40B4-BE49-F238E27FC236}">
                <a16:creationId xmlns:a16="http://schemas.microsoft.com/office/drawing/2014/main" id="{73533A97-8D83-4F62-6FEF-9A4B05965852}"/>
              </a:ext>
            </a:extLst>
          </p:cNvPr>
          <p:cNvSpPr/>
          <p:nvPr/>
        </p:nvSpPr>
        <p:spPr>
          <a:xfrm>
            <a:off x="2895601" y="6545627"/>
            <a:ext cx="7924800" cy="1629237"/>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r>
              <a:rPr lang="ar-SA" sz="4000" b="1" dirty="0">
                <a:solidFill>
                  <a:srgbClr val="C00000"/>
                </a:solidFill>
                <a:latin typeface="Microsoft Uighur" panose="02000000000000000000" pitchFamily="2" charset="-78"/>
                <a:cs typeface="Microsoft Uighur" panose="02000000000000000000" pitchFamily="2" charset="-78"/>
              </a:rPr>
              <a:t>ي</a:t>
            </a:r>
            <a:r>
              <a:rPr lang="ar-MA" sz="4000" b="1" dirty="0">
                <a:solidFill>
                  <a:srgbClr val="C00000"/>
                </a:solidFill>
                <a:latin typeface="Microsoft Uighur" panose="02000000000000000000" pitchFamily="2" charset="-78"/>
                <a:cs typeface="Microsoft Uighur" panose="02000000000000000000" pitchFamily="2" charset="-78"/>
              </a:rPr>
              <a:t>راقب الأستاذ إنجازات</a:t>
            </a:r>
            <a:r>
              <a:rPr lang="ar-SA" sz="4000" b="1" dirty="0">
                <a:solidFill>
                  <a:srgbClr val="C00000"/>
                </a:solidFill>
                <a:latin typeface="Microsoft Uighur" panose="02000000000000000000" pitchFamily="2" charset="-78"/>
                <a:cs typeface="Microsoft Uighur" panose="02000000000000000000" pitchFamily="2" charset="-78"/>
              </a:rPr>
              <a:t> المتعلم</a:t>
            </a:r>
            <a:r>
              <a:rPr lang="ar-MA" sz="4000" b="1" dirty="0">
                <a:solidFill>
                  <a:srgbClr val="C00000"/>
                </a:solidFill>
                <a:latin typeface="Microsoft Uighur" panose="02000000000000000000" pitchFamily="2" charset="-78"/>
                <a:cs typeface="Microsoft Uighur" panose="02000000000000000000" pitchFamily="2" charset="-78"/>
              </a:rPr>
              <a:t>ي</a:t>
            </a:r>
            <a:r>
              <a:rPr lang="ar-SA" sz="4000" b="1" dirty="0">
                <a:solidFill>
                  <a:srgbClr val="C00000"/>
                </a:solidFill>
                <a:latin typeface="Microsoft Uighur" panose="02000000000000000000" pitchFamily="2" charset="-78"/>
                <a:cs typeface="Microsoft Uighur" panose="02000000000000000000" pitchFamily="2" charset="-78"/>
              </a:rPr>
              <a:t>ن </a:t>
            </a:r>
            <a:r>
              <a:rPr lang="ar-MA" sz="4000" b="1" dirty="0">
                <a:solidFill>
                  <a:srgbClr val="C00000"/>
                </a:solidFill>
                <a:latin typeface="Microsoft Uighur" panose="02000000000000000000" pitchFamily="2" charset="-78"/>
                <a:cs typeface="Microsoft Uighur" panose="02000000000000000000" pitchFamily="2" charset="-78"/>
              </a:rPr>
              <a:t>قبل </a:t>
            </a:r>
            <a:r>
              <a:rPr lang="ar-SA" sz="4000" b="1" dirty="0">
                <a:solidFill>
                  <a:srgbClr val="C00000"/>
                </a:solidFill>
                <a:latin typeface="Microsoft Uighur" panose="02000000000000000000" pitchFamily="2" charset="-78"/>
                <a:cs typeface="Microsoft Uighur" panose="02000000000000000000" pitchFamily="2" charset="-78"/>
              </a:rPr>
              <a:t>بداية الحصة</a:t>
            </a:r>
            <a:endParaRPr lang="fr-FR" sz="4000" b="1"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599759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B7F9126F-A8C1-7A04-538F-2484106AB90E}"/>
              </a:ext>
            </a:extLst>
          </p:cNvPr>
          <p:cNvSpPr/>
          <p:nvPr/>
        </p:nvSpPr>
        <p:spPr>
          <a:xfrm>
            <a:off x="-1" y="1537966"/>
            <a:ext cx="13716001" cy="8749033"/>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65588AC0-8CB1-8658-4D37-61A796B2B6B8}"/>
              </a:ext>
            </a:extLst>
          </p:cNvPr>
          <p:cNvSpPr/>
          <p:nvPr/>
        </p:nvSpPr>
        <p:spPr>
          <a:xfrm>
            <a:off x="275852" y="1835782"/>
            <a:ext cx="13164293" cy="8153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8A94F5EB-87AD-70CE-B48B-ED0C63D7F57E}"/>
              </a:ext>
            </a:extLst>
          </p:cNvPr>
          <p:cNvSpPr/>
          <p:nvPr/>
        </p:nvSpPr>
        <p:spPr>
          <a:xfrm>
            <a:off x="-1" y="644347"/>
            <a:ext cx="13716001" cy="84764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5FEA8EFC-9451-1CF0-7EE9-1E271F19F8D4}"/>
              </a:ext>
            </a:extLst>
          </p:cNvPr>
          <p:cNvSpPr txBox="1"/>
          <p:nvPr/>
        </p:nvSpPr>
        <p:spPr>
          <a:xfrm>
            <a:off x="2438400" y="838201"/>
            <a:ext cx="10534617" cy="584775"/>
          </a:xfrm>
          <a:prstGeom prst="rect">
            <a:avLst/>
          </a:prstGeom>
          <a:noFill/>
        </p:spPr>
        <p:txBody>
          <a:bodyPr wrap="square" rtlCol="0">
            <a:spAutoFit/>
          </a:bodyPr>
          <a:lstStyle/>
          <a:p>
            <a:pPr algn="r" defTabSz="685834" rtl="1"/>
            <a:r>
              <a:rPr lang="fr-FR" sz="3200" dirty="0">
                <a:solidFill>
                  <a:prstClr val="white">
                    <a:lumMod val="65000"/>
                  </a:prstClr>
                </a:solidFill>
                <a:latin typeface="Microsoft Uighur" panose="02000000000000000000" pitchFamily="2" charset="-78"/>
                <a:cs typeface="Microsoft Uighur" panose="02000000000000000000" pitchFamily="2" charset="-78"/>
              </a:rPr>
              <a:t>         </a:t>
            </a:r>
            <a:r>
              <a:rPr lang="ar-MA" sz="3200" dirty="0">
                <a:solidFill>
                  <a:prstClr val="white">
                    <a:lumMod val="65000"/>
                  </a:prstClr>
                </a:solidFill>
                <a:latin typeface="Microsoft Uighur" panose="02000000000000000000" pitchFamily="2" charset="-78"/>
                <a:cs typeface="Microsoft Uighur" panose="02000000000000000000" pitchFamily="2" charset="-78"/>
              </a:rPr>
              <a:t>مرحبا بكم أعزائي سنبدأ حصة اليوم، انتبهوا جيدا</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pic>
        <p:nvPicPr>
          <p:cNvPr id="4" name="Image 3">
            <a:extLst>
              <a:ext uri="{FF2B5EF4-FFF2-40B4-BE49-F238E27FC236}">
                <a16:creationId xmlns:a16="http://schemas.microsoft.com/office/drawing/2014/main" id="{48CE0D10-4B92-474E-E345-055968A079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4941" y="2857500"/>
            <a:ext cx="7881464" cy="5254309"/>
          </a:xfrm>
          <a:prstGeom prst="rect">
            <a:avLst/>
          </a:prstGeom>
        </p:spPr>
      </p:pic>
      <p:sp>
        <p:nvSpPr>
          <p:cNvPr id="5" name="Bulle narrative : rectangle à coins arrondis 4">
            <a:extLst>
              <a:ext uri="{FF2B5EF4-FFF2-40B4-BE49-F238E27FC236}">
                <a16:creationId xmlns:a16="http://schemas.microsoft.com/office/drawing/2014/main" id="{B89A85F1-EEA8-6F22-95CB-71C489FE5344}"/>
              </a:ext>
            </a:extLst>
          </p:cNvPr>
          <p:cNvSpPr/>
          <p:nvPr/>
        </p:nvSpPr>
        <p:spPr>
          <a:xfrm>
            <a:off x="2348914" y="4229100"/>
            <a:ext cx="3280386" cy="2356717"/>
          </a:xfrm>
          <a:prstGeom prst="wedgeRoundRectCallout">
            <a:avLst>
              <a:gd name="adj1" fmla="val 72325"/>
              <a:gd name="adj2" fmla="val -32801"/>
              <a:gd name="adj3" fmla="val 16667"/>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dirty="0">
              <a:solidFill>
                <a:prstClr val="white"/>
              </a:solidFill>
              <a:latin typeface="Dosis" pitchFamily="2" charset="0"/>
            </a:endParaRPr>
          </a:p>
        </p:txBody>
      </p:sp>
      <p:sp>
        <p:nvSpPr>
          <p:cNvPr id="31" name="ZoneTexte 30">
            <a:extLst>
              <a:ext uri="{FF2B5EF4-FFF2-40B4-BE49-F238E27FC236}">
                <a16:creationId xmlns:a16="http://schemas.microsoft.com/office/drawing/2014/main" id="{B48C453F-7570-079B-59D9-D4F646ECFE10}"/>
              </a:ext>
            </a:extLst>
          </p:cNvPr>
          <p:cNvSpPr txBox="1"/>
          <p:nvPr/>
        </p:nvSpPr>
        <p:spPr>
          <a:xfrm flipH="1">
            <a:off x="3048000" y="4684183"/>
            <a:ext cx="2076408" cy="1446550"/>
          </a:xfrm>
          <a:prstGeom prst="rect">
            <a:avLst/>
          </a:prstGeom>
          <a:noFill/>
        </p:spPr>
        <p:txBody>
          <a:bodyPr wrap="square" rtlCol="0">
            <a:spAutoFit/>
          </a:bodyPr>
          <a:lstStyle/>
          <a:p>
            <a:pPr algn="ctr" defTabSz="685834"/>
            <a:r>
              <a:rPr lang="ar-MA" sz="4400" dirty="0">
                <a:solidFill>
                  <a:srgbClr val="EEECE1">
                    <a:lumMod val="25000"/>
                  </a:srgbClr>
                </a:solidFill>
                <a:latin typeface="Microsoft Uighur" panose="02000000000000000000" pitchFamily="2" charset="-78"/>
                <a:cs typeface="Microsoft Uighur" panose="02000000000000000000" pitchFamily="2" charset="-78"/>
              </a:rPr>
              <a:t>مرحبا بكم أبنائي الأعزاء</a:t>
            </a:r>
            <a:endParaRPr lang="fr-MA" sz="4400" dirty="0">
              <a:solidFill>
                <a:srgbClr val="EEECE1">
                  <a:lumMod val="25000"/>
                </a:srgb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C88D6CC8-101F-4EE6-6DF8-511A61E9EA9C}"/>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14" name="Tableau 13">
            <a:extLst>
              <a:ext uri="{FF2B5EF4-FFF2-40B4-BE49-F238E27FC236}">
                <a16:creationId xmlns:a16="http://schemas.microsoft.com/office/drawing/2014/main" id="{BC576C3D-B031-3717-2377-E40FE83B5DD4}"/>
              </a:ext>
            </a:extLst>
          </p:cNvPr>
          <p:cNvGraphicFramePr>
            <a:graphicFrameLocks noGrp="1"/>
          </p:cNvGraphicFramePr>
          <p:nvPr>
            <p:extLst>
              <p:ext uri="{D42A27DB-BD31-4B8C-83A1-F6EECF244321}">
                <p14:modId xmlns:p14="http://schemas.microsoft.com/office/powerpoint/2010/main" val="864645323"/>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5908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2209800">
                  <a:extLst>
                    <a:ext uri="{9D8B030D-6E8A-4147-A177-3AD203B41FA5}">
                      <a16:colId xmlns:a16="http://schemas.microsoft.com/office/drawing/2014/main" val="3853007050"/>
                    </a:ext>
                  </a:extLst>
                </a:gridCol>
                <a:gridCol w="4419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افتتاح الحصة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extLst>
                  <a:ext uri="{0D108BD9-81ED-4DB2-BD59-A6C34878D82A}">
                    <a16:rowId xmlns:a16="http://schemas.microsoft.com/office/drawing/2014/main" val="3603593038"/>
                  </a:ext>
                </a:extLst>
              </a:tr>
            </a:tbl>
          </a:graphicData>
        </a:graphic>
      </p:graphicFrame>
    </p:spTree>
    <p:extLst>
      <p:ext uri="{BB962C8B-B14F-4D97-AF65-F5344CB8AC3E}">
        <p14:creationId xmlns:p14="http://schemas.microsoft.com/office/powerpoint/2010/main" val="36687847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E7BD1A-FE39-7BDF-45B6-D7689558B91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288293A-4E92-41B3-A7BC-DCD582C6523E}"/>
              </a:ext>
            </a:extLst>
          </p:cNvPr>
          <p:cNvSpPr/>
          <p:nvPr/>
        </p:nvSpPr>
        <p:spPr>
          <a:xfrm>
            <a:off x="-1" y="1537966"/>
            <a:ext cx="13716001" cy="8749033"/>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FB3C5B06-2EBA-66CA-353E-B52CBB573A13}"/>
              </a:ext>
            </a:extLst>
          </p:cNvPr>
          <p:cNvSpPr/>
          <p:nvPr/>
        </p:nvSpPr>
        <p:spPr>
          <a:xfrm>
            <a:off x="275854" y="1790700"/>
            <a:ext cx="13164293" cy="8153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2CD33DA4-F21B-727A-2F2D-1EE6ACCA4145}"/>
              </a:ext>
            </a:extLst>
          </p:cNvPr>
          <p:cNvSpPr/>
          <p:nvPr/>
        </p:nvSpPr>
        <p:spPr>
          <a:xfrm>
            <a:off x="-1" y="644347"/>
            <a:ext cx="13716001" cy="84764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6C4EF87B-108A-AA7A-13F7-22D743B96619}"/>
              </a:ext>
            </a:extLst>
          </p:cNvPr>
          <p:cNvSpPr txBox="1"/>
          <p:nvPr/>
        </p:nvSpPr>
        <p:spPr>
          <a:xfrm>
            <a:off x="1905000" y="863026"/>
            <a:ext cx="10534617" cy="584775"/>
          </a:xfrm>
          <a:prstGeom prst="rect">
            <a:avLst/>
          </a:prstGeom>
          <a:noFill/>
        </p:spPr>
        <p:txBody>
          <a:bodyPr wrap="square" rtlCol="0">
            <a:spAutoFit/>
          </a:bodyPr>
          <a:lstStyle/>
          <a:p>
            <a:pPr algn="r" defTabSz="685834" rtl="1"/>
            <a:r>
              <a:rPr lang="ar-MA" sz="3200" dirty="0">
                <a:solidFill>
                  <a:schemeClr val="bg1">
                    <a:lumMod val="75000"/>
                  </a:schemeClr>
                </a:solidFill>
                <a:latin typeface="Microsoft Uighur" panose="02000000000000000000" pitchFamily="2" charset="-78"/>
                <a:cs typeface="Microsoft Uighur" panose="02000000000000000000" pitchFamily="2" charset="-78"/>
              </a:rPr>
              <a:t>أبنائي الأعزاء، ضعوا اللوحة والقلم والكراسة في القمطر، س</a:t>
            </a:r>
            <a:r>
              <a:rPr lang="ar-SA" sz="3200" dirty="0" err="1">
                <a:solidFill>
                  <a:schemeClr val="bg1">
                    <a:lumMod val="75000"/>
                  </a:schemeClr>
                </a:solidFill>
                <a:latin typeface="Microsoft Uighur" panose="02000000000000000000" pitchFamily="2" charset="-78"/>
                <a:cs typeface="Microsoft Uighur" panose="02000000000000000000" pitchFamily="2" charset="-78"/>
              </a:rPr>
              <a:t>ت</a:t>
            </a:r>
            <a:r>
              <a:rPr lang="ar-MA" sz="3200" dirty="0">
                <a:solidFill>
                  <a:schemeClr val="bg1">
                    <a:lumMod val="75000"/>
                  </a:schemeClr>
                </a:solidFill>
                <a:latin typeface="Microsoft Uighur" panose="02000000000000000000" pitchFamily="2" charset="-78"/>
                <a:cs typeface="Microsoft Uighur" panose="02000000000000000000" pitchFamily="2" charset="-78"/>
              </a:rPr>
              <a:t>حتاجونها في هذه الحصة.</a:t>
            </a:r>
          </a:p>
        </p:txBody>
      </p:sp>
      <p:sp>
        <p:nvSpPr>
          <p:cNvPr id="3" name="Freeform 8">
            <a:extLst>
              <a:ext uri="{FF2B5EF4-FFF2-40B4-BE49-F238E27FC236}">
                <a16:creationId xmlns:a16="http://schemas.microsoft.com/office/drawing/2014/main" id="{0B03A6E4-D791-0664-B5DC-6865F659EF7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7" name="Rectangle : coins arrondis 6">
            <a:extLst>
              <a:ext uri="{FF2B5EF4-FFF2-40B4-BE49-F238E27FC236}">
                <a16:creationId xmlns:a16="http://schemas.microsoft.com/office/drawing/2014/main" id="{4B759D9E-8607-3B59-444E-407D74902FEB}"/>
              </a:ext>
            </a:extLst>
          </p:cNvPr>
          <p:cNvSpPr/>
          <p:nvPr/>
        </p:nvSpPr>
        <p:spPr>
          <a:xfrm>
            <a:off x="1014227" y="6441792"/>
            <a:ext cx="1981200"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solidFill>
                  <a:schemeClr val="bg1"/>
                </a:solidFill>
                <a:latin typeface="Microsoft Uighur" panose="02000000000000000000" pitchFamily="2" charset="-78"/>
                <a:cs typeface="Microsoft Uighur" panose="02000000000000000000" pitchFamily="2" charset="-78"/>
              </a:rPr>
              <a:t>كراسة</a:t>
            </a:r>
            <a:endParaRPr lang="fr-FR" sz="3200" dirty="0">
              <a:solidFill>
                <a:schemeClr val="bg1"/>
              </a:solidFill>
              <a:latin typeface="Microsoft Uighur" panose="02000000000000000000" pitchFamily="2" charset="-78"/>
              <a:cs typeface="Microsoft Uighur" panose="02000000000000000000" pitchFamily="2" charset="-78"/>
            </a:endParaRPr>
          </a:p>
        </p:txBody>
      </p:sp>
      <p:sp>
        <p:nvSpPr>
          <p:cNvPr id="9" name="Rectangle : coins arrondis 8">
            <a:extLst>
              <a:ext uri="{FF2B5EF4-FFF2-40B4-BE49-F238E27FC236}">
                <a16:creationId xmlns:a16="http://schemas.microsoft.com/office/drawing/2014/main" id="{9D49095E-06EB-DFB1-985B-687705CB7474}"/>
              </a:ext>
            </a:extLst>
          </p:cNvPr>
          <p:cNvSpPr/>
          <p:nvPr/>
        </p:nvSpPr>
        <p:spPr>
          <a:xfrm>
            <a:off x="6724821" y="6441792"/>
            <a:ext cx="1981200"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latin typeface="Microsoft Uighur" panose="02000000000000000000" pitchFamily="2" charset="-78"/>
                <a:cs typeface="Microsoft Uighur" panose="02000000000000000000" pitchFamily="2" charset="-78"/>
              </a:rPr>
              <a:t>قلم الرصاص</a:t>
            </a:r>
            <a:endParaRPr lang="fr-FR" sz="3200" dirty="0">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EFBACE6E-3932-951B-7F06-875255624020}"/>
              </a:ext>
            </a:extLst>
          </p:cNvPr>
          <p:cNvSpPr/>
          <p:nvPr/>
        </p:nvSpPr>
        <p:spPr>
          <a:xfrm>
            <a:off x="9699936" y="6441792"/>
            <a:ext cx="2409454"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latin typeface="Microsoft Uighur" panose="02000000000000000000" pitchFamily="2" charset="-78"/>
                <a:cs typeface="Microsoft Uighur" panose="02000000000000000000" pitchFamily="2" charset="-78"/>
              </a:rPr>
              <a:t>لوحة</a:t>
            </a:r>
            <a:endParaRPr lang="fr-FR" sz="3200" dirty="0">
              <a:latin typeface="Microsoft Uighur" panose="02000000000000000000" pitchFamily="2" charset="-78"/>
              <a:cs typeface="Microsoft Uighur" panose="02000000000000000000" pitchFamily="2" charset="-78"/>
            </a:endParaRPr>
          </a:p>
        </p:txBody>
      </p:sp>
      <p:graphicFrame>
        <p:nvGraphicFramePr>
          <p:cNvPr id="4" name="Tableau 3">
            <a:extLst>
              <a:ext uri="{FF2B5EF4-FFF2-40B4-BE49-F238E27FC236}">
                <a16:creationId xmlns:a16="http://schemas.microsoft.com/office/drawing/2014/main" id="{020964A2-754F-A0B0-FC79-3E0B728DE224}"/>
              </a:ext>
            </a:extLst>
          </p:cNvPr>
          <p:cNvGraphicFramePr>
            <a:graphicFrameLocks noGrp="1"/>
          </p:cNvGraphicFramePr>
          <p:nvPr>
            <p:extLst>
              <p:ext uri="{D42A27DB-BD31-4B8C-83A1-F6EECF244321}">
                <p14:modId xmlns:p14="http://schemas.microsoft.com/office/powerpoint/2010/main" val="744994653"/>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5908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2209800">
                  <a:extLst>
                    <a:ext uri="{9D8B030D-6E8A-4147-A177-3AD203B41FA5}">
                      <a16:colId xmlns:a16="http://schemas.microsoft.com/office/drawing/2014/main" val="3853007050"/>
                    </a:ext>
                  </a:extLst>
                </a:gridCol>
                <a:gridCol w="4419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افتتاح الحصة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extLst>
                  <a:ext uri="{0D108BD9-81ED-4DB2-BD59-A6C34878D82A}">
                    <a16:rowId xmlns:a16="http://schemas.microsoft.com/office/drawing/2014/main" val="3603593038"/>
                  </a:ext>
                </a:extLst>
              </a:tr>
            </a:tbl>
          </a:graphicData>
        </a:graphic>
      </p:graphicFrame>
      <p:pic>
        <p:nvPicPr>
          <p:cNvPr id="5" name="Picture 4">
            <a:extLst>
              <a:ext uri="{FF2B5EF4-FFF2-40B4-BE49-F238E27FC236}">
                <a16:creationId xmlns:a16="http://schemas.microsoft.com/office/drawing/2014/main" id="{1290F031-40BF-5A06-E91B-D443AFCF008A}"/>
              </a:ext>
            </a:extLst>
          </p:cNvPr>
          <p:cNvPicPr>
            <a:picLocks noChangeAspect="1"/>
          </p:cNvPicPr>
          <p:nvPr/>
        </p:nvPicPr>
        <p:blipFill rotWithShape="1">
          <a:blip r:embed="rId5"/>
          <a:srcRect l="11025" t="14561" r="11389" b="14089"/>
          <a:stretch>
            <a:fillRect/>
          </a:stretch>
        </p:blipFill>
        <p:spPr>
          <a:xfrm>
            <a:off x="9296400" y="4009482"/>
            <a:ext cx="2910470" cy="2069668"/>
          </a:xfrm>
          <a:prstGeom prst="roundRect">
            <a:avLst/>
          </a:prstGeom>
        </p:spPr>
      </p:pic>
      <p:pic>
        <p:nvPicPr>
          <p:cNvPr id="12" name="Image 11" descr="Une image contenant illustration&#10;&#10;Le contenu généré par l’IA peut être incorrect.">
            <a:extLst>
              <a:ext uri="{FF2B5EF4-FFF2-40B4-BE49-F238E27FC236}">
                <a16:creationId xmlns:a16="http://schemas.microsoft.com/office/drawing/2014/main" id="{32DCAF6E-9E5A-D9C1-63B7-B5790A0BFBF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59270" y="4026109"/>
            <a:ext cx="2244168" cy="2244168"/>
          </a:xfrm>
          <a:prstGeom prst="rect">
            <a:avLst/>
          </a:prstGeom>
        </p:spPr>
      </p:pic>
      <p:pic>
        <p:nvPicPr>
          <p:cNvPr id="20" name="Image 19">
            <a:extLst>
              <a:ext uri="{FF2B5EF4-FFF2-40B4-BE49-F238E27FC236}">
                <a16:creationId xmlns:a16="http://schemas.microsoft.com/office/drawing/2014/main" id="{9C4BB3C8-33B4-6B90-52A9-4B4EA1E1D309}"/>
              </a:ext>
            </a:extLst>
          </p:cNvPr>
          <p:cNvPicPr>
            <a:picLocks noChangeAspect="1"/>
          </p:cNvPicPr>
          <p:nvPr/>
        </p:nvPicPr>
        <p:blipFill>
          <a:blip r:embed="rId7" cstate="print">
            <a:extLst>
              <a:ext uri="{28A0092B-C50C-407E-A947-70E740481C1C}">
                <a14:useLocalDpi xmlns:a14="http://schemas.microsoft.com/office/drawing/2010/main" val="0"/>
              </a:ext>
            </a:extLst>
          </a:blip>
          <a:srcRect l="438" r="438"/>
          <a:stretch/>
        </p:blipFill>
        <p:spPr>
          <a:xfrm>
            <a:off x="1247110" y="3788858"/>
            <a:ext cx="1853394" cy="2464792"/>
          </a:xfrm>
          <a:prstGeom prst="rect">
            <a:avLst/>
          </a:prstGeom>
        </p:spPr>
      </p:pic>
      <p:pic>
        <p:nvPicPr>
          <p:cNvPr id="2" name="Image 1" descr="Une image contenant dessin humoristique, dessin, capture d’écran, Dessin d’enfant&#10;&#10;Description générée automatiquement">
            <a:extLst>
              <a:ext uri="{FF2B5EF4-FFF2-40B4-BE49-F238E27FC236}">
                <a16:creationId xmlns:a16="http://schemas.microsoft.com/office/drawing/2014/main" id="{C65D06D5-468A-F820-08FD-509EB448027E}"/>
              </a:ext>
            </a:extLst>
          </p:cNvPr>
          <p:cNvPicPr>
            <a:picLocks noChangeAspect="1"/>
          </p:cNvPicPr>
          <p:nvPr>
            <p:custDataLst>
              <p:tags r:id="rId1"/>
            </p:custDataLst>
          </p:nvPr>
        </p:nvPicPr>
        <p:blipFill>
          <a:blip r:embed="rId8" cstate="print">
            <a:extLst>
              <a:ext uri="{28A0092B-C50C-407E-A947-70E740481C1C}">
                <a14:useLocalDpi xmlns:a14="http://schemas.microsoft.com/office/drawing/2010/main" val="0"/>
              </a:ext>
            </a:extLst>
          </a:blip>
          <a:srcRect l="29731" t="56294" r="43963" b="7778"/>
          <a:stretch/>
        </p:blipFill>
        <p:spPr>
          <a:xfrm>
            <a:off x="3884734" y="4046128"/>
            <a:ext cx="1511389" cy="2069668"/>
          </a:xfrm>
          <a:prstGeom prst="rect">
            <a:avLst/>
          </a:prstGeom>
        </p:spPr>
      </p:pic>
      <p:sp>
        <p:nvSpPr>
          <p:cNvPr id="6" name="Rectangle : coins arrondis 5">
            <a:extLst>
              <a:ext uri="{FF2B5EF4-FFF2-40B4-BE49-F238E27FC236}">
                <a16:creationId xmlns:a16="http://schemas.microsoft.com/office/drawing/2014/main" id="{7B971DA1-3C01-7970-1A46-20F644813AB4}"/>
              </a:ext>
            </a:extLst>
          </p:cNvPr>
          <p:cNvSpPr/>
          <p:nvPr/>
        </p:nvSpPr>
        <p:spPr>
          <a:xfrm>
            <a:off x="3741401" y="6441792"/>
            <a:ext cx="1981200"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latin typeface="Microsoft Uighur" panose="02000000000000000000" pitchFamily="2" charset="-78"/>
                <a:cs typeface="Microsoft Uighur" panose="02000000000000000000" pitchFamily="2" charset="-78"/>
              </a:rPr>
              <a:t>دفتر البحث</a:t>
            </a:r>
            <a:endParaRPr lang="fr-FR" sz="3200" dirty="0">
              <a:latin typeface="Microsoft Uighur" panose="02000000000000000000" pitchFamily="2" charset="-78"/>
              <a:cs typeface="Microsoft Uighur" panose="02000000000000000000" pitchFamily="2" charset="-78"/>
            </a:endParaRPr>
          </a:p>
        </p:txBody>
      </p:sp>
      <p:pic>
        <p:nvPicPr>
          <p:cNvPr id="11" name="Image 10">
            <a:extLst>
              <a:ext uri="{FF2B5EF4-FFF2-40B4-BE49-F238E27FC236}">
                <a16:creationId xmlns:a16="http://schemas.microsoft.com/office/drawing/2014/main" id="{B8A0D0CD-5209-C7CD-1B28-0088AF941B2B}"/>
              </a:ext>
            </a:extLst>
          </p:cNvPr>
          <p:cNvPicPr>
            <a:picLocks noChangeAspect="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37872" y="800100"/>
            <a:ext cx="755373" cy="628963"/>
          </a:xfrm>
          <a:prstGeom prst="rect">
            <a:avLst/>
          </a:prstGeom>
          <a:ln w="19050">
            <a:noFill/>
          </a:ln>
          <a:effectLst/>
        </p:spPr>
      </p:pic>
    </p:spTree>
    <p:extLst>
      <p:ext uri="{BB962C8B-B14F-4D97-AF65-F5344CB8AC3E}">
        <p14:creationId xmlns:p14="http://schemas.microsoft.com/office/powerpoint/2010/main" val="257748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3F665-24F9-0CB2-7722-B15F6987C13F}"/>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984F0E9-E2D2-DBAF-B662-7DDB2DF11040}"/>
              </a:ext>
            </a:extLst>
          </p:cNvPr>
          <p:cNvSpPr/>
          <p:nvPr/>
        </p:nvSpPr>
        <p:spPr>
          <a:xfrm>
            <a:off x="-1" y="1478568"/>
            <a:ext cx="13716001" cy="8808431"/>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BB1F68F6-98FA-E650-288E-8738BF9F2510}"/>
              </a:ext>
            </a:extLst>
          </p:cNvPr>
          <p:cNvSpPr/>
          <p:nvPr/>
        </p:nvSpPr>
        <p:spPr>
          <a:xfrm>
            <a:off x="275852" y="1806083"/>
            <a:ext cx="13164293" cy="8153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7BA20754-305B-6278-0D81-9CD1204C51E9}"/>
              </a:ext>
            </a:extLst>
          </p:cNvPr>
          <p:cNvSpPr/>
          <p:nvPr/>
        </p:nvSpPr>
        <p:spPr>
          <a:xfrm>
            <a:off x="-1" y="712299"/>
            <a:ext cx="13716001" cy="779690"/>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801CE61A-BFF9-E0E0-AB05-0ACA9A3DBBC5}"/>
              </a:ext>
            </a:extLst>
          </p:cNvPr>
          <p:cNvSpPr txBox="1"/>
          <p:nvPr/>
        </p:nvSpPr>
        <p:spPr>
          <a:xfrm>
            <a:off x="3753062" y="865084"/>
            <a:ext cx="8993588" cy="584775"/>
          </a:xfrm>
          <a:prstGeom prst="rect">
            <a:avLst/>
          </a:prstGeom>
          <a:noFill/>
        </p:spPr>
        <p:txBody>
          <a:bodyPr wrap="square" rtlCol="0">
            <a:spAutoFit/>
          </a:bodyPr>
          <a:lstStyle/>
          <a:p>
            <a:pPr marL="0" marR="0" lvl="0" indent="0" algn="r" defTabSz="685834" rtl="1" eaLnBrk="1" fontAlgn="auto" latinLnBrk="0" hangingPunct="1">
              <a:lnSpc>
                <a:spcPct val="100000"/>
              </a:lnSpc>
              <a:spcBef>
                <a:spcPts val="0"/>
              </a:spcBef>
              <a:spcAft>
                <a:spcPts val="0"/>
              </a:spcAft>
              <a:buClrTx/>
              <a:buSzTx/>
              <a:buFontTx/>
              <a:buNone/>
              <a:tabLst/>
              <a:defRPr/>
            </a:pPr>
            <a:r>
              <a:rPr lang="ar-MA" sz="3200" dirty="0">
                <a:solidFill>
                  <a:prstClr val="white">
                    <a:lumMod val="75000"/>
                  </a:prstClr>
                </a:solidFill>
                <a:latin typeface="Microsoft Uighur" panose="02000000000000000000" pitchFamily="2" charset="-78"/>
                <a:cs typeface="Microsoft Uighur" panose="02000000000000000000" pitchFamily="2" charset="-78"/>
              </a:rPr>
              <a:t>     لسلوك جيد في القسم علي أن:</a:t>
            </a:r>
            <a:endParaRPr kumimoji="0" lang="fr-FR" sz="3200" b="0" i="0" u="none" strike="noStrike" kern="1200" cap="none" spc="0" normalizeH="0" baseline="0" noProof="0" dirty="0">
              <a:ln>
                <a:noFill/>
              </a:ln>
              <a:solidFill>
                <a:prstClr val="white">
                  <a:lumMod val="7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BD60DCAD-1E50-1CD4-C30A-F1EA78AF6415}"/>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05F3EB2B-500F-2268-9915-834C181954BA}"/>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5908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2209800">
                  <a:extLst>
                    <a:ext uri="{9D8B030D-6E8A-4147-A177-3AD203B41FA5}">
                      <a16:colId xmlns:a16="http://schemas.microsoft.com/office/drawing/2014/main" val="3853007050"/>
                    </a:ext>
                  </a:extLst>
                </a:gridCol>
                <a:gridCol w="4419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افتتاح الحصة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extLst>
                  <a:ext uri="{0D108BD9-81ED-4DB2-BD59-A6C34878D82A}">
                    <a16:rowId xmlns:a16="http://schemas.microsoft.com/office/drawing/2014/main" val="3603593038"/>
                  </a:ext>
                </a:extLst>
              </a:tr>
            </a:tbl>
          </a:graphicData>
        </a:graphic>
      </p:graphicFrame>
      <p:sp>
        <p:nvSpPr>
          <p:cNvPr id="4" name="Étoile à 5 branches 3">
            <a:extLst>
              <a:ext uri="{FF2B5EF4-FFF2-40B4-BE49-F238E27FC236}">
                <a16:creationId xmlns:a16="http://schemas.microsoft.com/office/drawing/2014/main" id="{7B8CF8D3-5DF4-B32E-CB08-C8ABBDD09FB2}"/>
              </a:ext>
            </a:extLst>
          </p:cNvPr>
          <p:cNvSpPr/>
          <p:nvPr/>
        </p:nvSpPr>
        <p:spPr>
          <a:xfrm>
            <a:off x="2255124" y="8573782"/>
            <a:ext cx="919617" cy="1032973"/>
          </a:xfrm>
          <a:prstGeom prst="star5">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 coins arrondis 12">
            <a:extLst>
              <a:ext uri="{FF2B5EF4-FFF2-40B4-BE49-F238E27FC236}">
                <a16:creationId xmlns:a16="http://schemas.microsoft.com/office/drawing/2014/main" id="{09245B94-0A60-CE79-2855-F5AE025013B8}"/>
              </a:ext>
            </a:extLst>
          </p:cNvPr>
          <p:cNvSpPr/>
          <p:nvPr/>
        </p:nvSpPr>
        <p:spPr>
          <a:xfrm>
            <a:off x="4540188" y="8562828"/>
            <a:ext cx="8231588" cy="1132734"/>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سيفوز التلاميذ الذين يلتزمون بهذه السلوك</a:t>
            </a:r>
            <a:r>
              <a:rPr kumimoji="0" lang="ar-M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ات</a:t>
            </a: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بنجمة التميز</a:t>
            </a:r>
            <a:endParaRPr kumimoji="0" lang="fr-FR"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6" name="ZoneTexte 5">
            <a:extLst>
              <a:ext uri="{FF2B5EF4-FFF2-40B4-BE49-F238E27FC236}">
                <a16:creationId xmlns:a16="http://schemas.microsoft.com/office/drawing/2014/main" id="{24372653-2B90-3FB5-0B61-1426C9A769A7}"/>
              </a:ext>
            </a:extLst>
          </p:cNvPr>
          <p:cNvSpPr txBox="1"/>
          <p:nvPr/>
        </p:nvSpPr>
        <p:spPr>
          <a:xfrm>
            <a:off x="4449943" y="2110458"/>
            <a:ext cx="8206462" cy="1022638"/>
          </a:xfrm>
          <a:prstGeom prst="rect">
            <a:avLst/>
          </a:prstGeom>
          <a:noFill/>
        </p:spPr>
        <p:txBody>
          <a:bodyPr wrap="square" rtlCol="0" anchor="ctr">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MA"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أحافظ على أدواتي المدرسية؛</a:t>
            </a:r>
          </a:p>
        </p:txBody>
      </p:sp>
      <p:sp>
        <p:nvSpPr>
          <p:cNvPr id="9" name="ZoneTexte 8">
            <a:extLst>
              <a:ext uri="{FF2B5EF4-FFF2-40B4-BE49-F238E27FC236}">
                <a16:creationId xmlns:a16="http://schemas.microsoft.com/office/drawing/2014/main" id="{0E0221AC-EC05-035F-0BF3-521C6A7C8F06}"/>
              </a:ext>
            </a:extLst>
          </p:cNvPr>
          <p:cNvSpPr txBox="1"/>
          <p:nvPr/>
        </p:nvSpPr>
        <p:spPr>
          <a:xfrm>
            <a:off x="4540188" y="3783707"/>
            <a:ext cx="8206462" cy="1022638"/>
          </a:xfrm>
          <a:prstGeom prst="rect">
            <a:avLst/>
          </a:prstGeom>
          <a:noFill/>
        </p:spPr>
        <p:txBody>
          <a:bodyPr wrap="square" rtlCol="0" anchor="ctr">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MA"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أحافظ على الوسائل المشتركة (</a:t>
            </a:r>
            <a:r>
              <a:rPr kumimoji="0" lang="ar-MA" sz="4400" b="1" i="0" u="none" strike="noStrike" kern="1200" cap="none" spc="0" normalizeH="0" baseline="0" noProof="0" dirty="0" err="1">
                <a:ln>
                  <a:noFill/>
                </a:ln>
                <a:solidFill>
                  <a:prstClr val="black"/>
                </a:solidFill>
                <a:effectLst/>
                <a:uLnTx/>
                <a:uFillTx/>
                <a:latin typeface="Microsoft Uighur" panose="02000000000000000000" pitchFamily="2" charset="-78"/>
                <a:ea typeface="+mn-ea"/>
                <a:cs typeface="Microsoft Uighur" panose="02000000000000000000" pitchFamily="2" charset="-78"/>
              </a:rPr>
              <a:t>بركار</a:t>
            </a:r>
            <a:r>
              <a:rPr kumimoji="0" lang="ar-MA"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a:t>
            </a:r>
            <a:r>
              <a:rPr kumimoji="0" lang="ar-MA" sz="4400" b="1" i="0" u="none" strike="noStrike" kern="1200" cap="none" spc="0" normalizeH="0" baseline="0" noProof="0" dirty="0" err="1">
                <a:ln>
                  <a:noFill/>
                </a:ln>
                <a:solidFill>
                  <a:prstClr val="black"/>
                </a:solidFill>
                <a:effectLst/>
                <a:uLnTx/>
                <a:uFillTx/>
                <a:latin typeface="Microsoft Uighur" panose="02000000000000000000" pitchFamily="2" charset="-78"/>
                <a:ea typeface="+mn-ea"/>
                <a:cs typeface="Microsoft Uighur" panose="02000000000000000000" pitchFamily="2" charset="-78"/>
              </a:rPr>
              <a:t>مسلاط</a:t>
            </a:r>
            <a:r>
              <a:rPr kumimoji="0" lang="ar-MA"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بطاقات...)؛</a:t>
            </a:r>
          </a:p>
        </p:txBody>
      </p:sp>
      <p:sp>
        <p:nvSpPr>
          <p:cNvPr id="10" name="ZoneTexte 9">
            <a:extLst>
              <a:ext uri="{FF2B5EF4-FFF2-40B4-BE49-F238E27FC236}">
                <a16:creationId xmlns:a16="http://schemas.microsoft.com/office/drawing/2014/main" id="{300E774E-5BCE-E059-570F-2B101F5F7EFE}"/>
              </a:ext>
            </a:extLst>
          </p:cNvPr>
          <p:cNvSpPr txBox="1"/>
          <p:nvPr/>
        </p:nvSpPr>
        <p:spPr>
          <a:xfrm>
            <a:off x="4575748" y="5406561"/>
            <a:ext cx="8206462" cy="768900"/>
          </a:xfrm>
          <a:prstGeom prst="rect">
            <a:avLst/>
          </a:prstGeom>
          <a:noFill/>
        </p:spPr>
        <p:txBody>
          <a:bodyPr wrap="square" rtlCol="0" anchor="ctr">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أحافظ على نظافة الطاولات ونظافة القسم؛</a:t>
            </a:r>
          </a:p>
        </p:txBody>
      </p:sp>
      <p:sp>
        <p:nvSpPr>
          <p:cNvPr id="12" name="ZoneTexte 11">
            <a:extLst>
              <a:ext uri="{FF2B5EF4-FFF2-40B4-BE49-F238E27FC236}">
                <a16:creationId xmlns:a16="http://schemas.microsoft.com/office/drawing/2014/main" id="{F2422A25-FDFA-4C81-763A-F12F167336B2}"/>
              </a:ext>
            </a:extLst>
          </p:cNvPr>
          <p:cNvSpPr txBox="1"/>
          <p:nvPr/>
        </p:nvSpPr>
        <p:spPr>
          <a:xfrm>
            <a:off x="4575748" y="6860910"/>
            <a:ext cx="8206462" cy="768900"/>
          </a:xfrm>
          <a:prstGeom prst="rect">
            <a:avLst/>
          </a:prstGeom>
          <a:noFill/>
        </p:spPr>
        <p:txBody>
          <a:bodyPr wrap="square" rtlCol="0" anchor="ctr">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أشارك في تزيين فصلي </a:t>
            </a:r>
            <a:r>
              <a:rPr kumimoji="0" lang="ar-MA" sz="4400" b="1" i="0" u="none" strike="noStrike" kern="1200" cap="none" spc="0" normalizeH="0" baseline="0" noProof="0" dirty="0" err="1">
                <a:ln>
                  <a:noFill/>
                </a:ln>
                <a:solidFill>
                  <a:prstClr val="black"/>
                </a:solidFill>
                <a:effectLst/>
                <a:uLnTx/>
                <a:uFillTx/>
                <a:latin typeface="Microsoft Uighur" panose="02000000000000000000" pitchFamily="2" charset="-78"/>
                <a:ea typeface="+mn-ea"/>
                <a:cs typeface="Microsoft Uighur" panose="02000000000000000000" pitchFamily="2" charset="-78"/>
              </a:rPr>
              <a:t>بالصويرات</a:t>
            </a:r>
            <a:r>
              <a:rPr kumimoji="0" lang="ar-MA"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والرسومات.</a:t>
            </a:r>
          </a:p>
        </p:txBody>
      </p:sp>
      <p:pic>
        <p:nvPicPr>
          <p:cNvPr id="16" name="Image 15" descr="Une image contenant meubles, table, habits, dessin humoristique&#10;&#10;Le contenu généré par l’IA peut être incorrect.">
            <a:extLst>
              <a:ext uri="{FF2B5EF4-FFF2-40B4-BE49-F238E27FC236}">
                <a16:creationId xmlns:a16="http://schemas.microsoft.com/office/drawing/2014/main" id="{29D312A4-24BB-987D-7DB2-82BCCB32A8AE}"/>
              </a:ext>
            </a:extLst>
          </p:cNvPr>
          <p:cNvPicPr>
            <a:picLocks noChangeAspect="1"/>
          </p:cNvPicPr>
          <p:nvPr/>
        </p:nvPicPr>
        <p:blipFill>
          <a:blip r:embed="rId4" cstate="print">
            <a:extLst>
              <a:ext uri="{28A0092B-C50C-407E-A947-70E740481C1C}">
                <a14:useLocalDpi xmlns:a14="http://schemas.microsoft.com/office/drawing/2010/main" val="0"/>
              </a:ext>
            </a:extLst>
          </a:blip>
          <a:srcRect r="9033"/>
          <a:stretch>
            <a:fillRect/>
          </a:stretch>
        </p:blipFill>
        <p:spPr>
          <a:xfrm>
            <a:off x="1088913" y="6961409"/>
            <a:ext cx="1626020" cy="1481058"/>
          </a:xfrm>
          <a:prstGeom prst="ellipse">
            <a:avLst/>
          </a:prstGeom>
          <a:ln>
            <a:noFill/>
          </a:ln>
          <a:effectLst>
            <a:softEdge rad="112500"/>
          </a:effectLst>
        </p:spPr>
      </p:pic>
      <p:pic>
        <p:nvPicPr>
          <p:cNvPr id="17" name="Image 16" descr="Une image contenant meubles, dessin humoristique, chaise, table&#10;&#10;Le contenu généré par l’IA peut être incorrect.">
            <a:extLst>
              <a:ext uri="{FF2B5EF4-FFF2-40B4-BE49-F238E27FC236}">
                <a16:creationId xmlns:a16="http://schemas.microsoft.com/office/drawing/2014/main" id="{B1D67344-D82C-BDAE-82EB-C2039B1F1C8B}"/>
              </a:ext>
            </a:extLst>
          </p:cNvPr>
          <p:cNvPicPr>
            <a:picLocks noChangeAspect="1"/>
          </p:cNvPicPr>
          <p:nvPr/>
        </p:nvPicPr>
        <p:blipFill>
          <a:blip r:embed="rId5" cstate="print">
            <a:extLst>
              <a:ext uri="{28A0092B-C50C-407E-A947-70E740481C1C}">
                <a14:useLocalDpi xmlns:a14="http://schemas.microsoft.com/office/drawing/2010/main" val="0"/>
              </a:ext>
            </a:extLst>
          </a:blip>
          <a:srcRect r="9033"/>
          <a:stretch>
            <a:fillRect/>
          </a:stretch>
        </p:blipFill>
        <p:spPr>
          <a:xfrm>
            <a:off x="1053490" y="2005284"/>
            <a:ext cx="1626020" cy="1481058"/>
          </a:xfrm>
          <a:prstGeom prst="ellipse">
            <a:avLst/>
          </a:prstGeom>
          <a:ln>
            <a:noFill/>
          </a:ln>
          <a:effectLst>
            <a:softEdge rad="112500"/>
          </a:effectLst>
        </p:spPr>
      </p:pic>
      <p:pic>
        <p:nvPicPr>
          <p:cNvPr id="18" name="Image 17" descr="Une image contenant meubles, dessin humoristique, table, chaise&#10;&#10;Le contenu généré par l’IA peut être incorrect.">
            <a:extLst>
              <a:ext uri="{FF2B5EF4-FFF2-40B4-BE49-F238E27FC236}">
                <a16:creationId xmlns:a16="http://schemas.microsoft.com/office/drawing/2014/main" id="{0D19371D-248D-A2B1-F31D-F285CE85D95F}"/>
              </a:ext>
            </a:extLst>
          </p:cNvPr>
          <p:cNvPicPr>
            <a:picLocks noChangeAspect="1"/>
          </p:cNvPicPr>
          <p:nvPr/>
        </p:nvPicPr>
        <p:blipFill>
          <a:blip r:embed="rId6" cstate="print">
            <a:extLst>
              <a:ext uri="{28A0092B-C50C-407E-A947-70E740481C1C}">
                <a14:useLocalDpi xmlns:a14="http://schemas.microsoft.com/office/drawing/2010/main" val="0"/>
              </a:ext>
            </a:extLst>
          </a:blip>
          <a:srcRect r="9033"/>
          <a:stretch>
            <a:fillRect/>
          </a:stretch>
        </p:blipFill>
        <p:spPr>
          <a:xfrm>
            <a:off x="1053490" y="3783707"/>
            <a:ext cx="1626020" cy="1481058"/>
          </a:xfrm>
          <a:prstGeom prst="ellipse">
            <a:avLst/>
          </a:prstGeom>
          <a:ln>
            <a:noFill/>
          </a:ln>
          <a:effectLst>
            <a:softEdge rad="112500"/>
          </a:effectLst>
        </p:spPr>
      </p:pic>
      <p:pic>
        <p:nvPicPr>
          <p:cNvPr id="19" name="Image 18" descr="Une image contenant meubles, dessin humoristique, table, chaise&#10;&#10;Le contenu généré par l’IA peut être incorrect.">
            <a:extLst>
              <a:ext uri="{FF2B5EF4-FFF2-40B4-BE49-F238E27FC236}">
                <a16:creationId xmlns:a16="http://schemas.microsoft.com/office/drawing/2014/main" id="{EC51A6C1-9CB9-B379-6ADD-B2023AC13659}"/>
              </a:ext>
            </a:extLst>
          </p:cNvPr>
          <p:cNvPicPr>
            <a:picLocks noChangeAspect="1"/>
          </p:cNvPicPr>
          <p:nvPr/>
        </p:nvPicPr>
        <p:blipFill>
          <a:blip r:embed="rId7" cstate="print">
            <a:extLst>
              <a:ext uri="{28A0092B-C50C-407E-A947-70E740481C1C}">
                <a14:useLocalDpi xmlns:a14="http://schemas.microsoft.com/office/drawing/2010/main" val="0"/>
              </a:ext>
            </a:extLst>
          </a:blip>
          <a:srcRect r="9033"/>
          <a:stretch>
            <a:fillRect/>
          </a:stretch>
        </p:blipFill>
        <p:spPr>
          <a:xfrm>
            <a:off x="1088913" y="5432368"/>
            <a:ext cx="1626020" cy="1481058"/>
          </a:xfrm>
          <a:prstGeom prst="ellipse">
            <a:avLst/>
          </a:prstGeom>
          <a:ln>
            <a:noFill/>
          </a:ln>
          <a:effectLst>
            <a:softEdge rad="112500"/>
          </a:effectLst>
        </p:spPr>
      </p:pic>
    </p:spTree>
    <p:extLst>
      <p:ext uri="{BB962C8B-B14F-4D97-AF65-F5344CB8AC3E}">
        <p14:creationId xmlns:p14="http://schemas.microsoft.com/office/powerpoint/2010/main" val="3250601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grpId="0" nodeType="clickEffect">
                                  <p:stCondLst>
                                    <p:cond delay="0"/>
                                  </p:stCondLst>
                                  <p:childTnLst>
                                    <p:set>
                                      <p:cBhvr>
                                        <p:cTn id="6" dur="indefinite"/>
                                        <p:tgtEl>
                                          <p:spTgt spid="13"/>
                                        </p:tgtEl>
                                        <p:attrNameLst>
                                          <p:attrName>style.opacity</p:attrName>
                                        </p:attrNameLst>
                                      </p:cBhvr>
                                      <p:to>
                                        <p:strVal val="0.5"/>
                                      </p:to>
                                    </p:set>
                                    <p:animEffect filter="image" prLst="opacity: 0.5">
                                      <p:cBhvr rctx="IE">
                                        <p:cTn id="7" dur="indefinite"/>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7" presetClass="emph" presetSubtype="2" fill="hold" nodeType="clickEffect">
                                  <p:stCondLst>
                                    <p:cond delay="0"/>
                                  </p:stCondLst>
                                  <p:childTnLst>
                                    <p:animClr clrSpc="rgb" dir="cw">
                                      <p:cBhvr>
                                        <p:cTn id="11" dur="2000" fill="hold"/>
                                        <p:tgtEl>
                                          <p:spTgt spid="4"/>
                                        </p:tgtEl>
                                        <p:attrNameLst>
                                          <p:attrName>stroke.color</p:attrName>
                                        </p:attrNameLst>
                                      </p:cBhvr>
                                      <p:to>
                                        <a:schemeClr val="accent2"/>
                                      </p:to>
                                    </p:animClr>
                                    <p:set>
                                      <p:cBhvr>
                                        <p:cTn id="12" dur="2000" fill="hold"/>
                                        <p:tgtEl>
                                          <p:spTgt spid="4"/>
                                        </p:tgtEl>
                                        <p:attrNameLst>
                                          <p:attrName>stroke.on</p:attrName>
                                        </p:attrNameLst>
                                      </p:cBhvr>
                                      <p:to>
                                        <p:strVal val="true"/>
                                      </p:to>
                                    </p:se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1000"/>
                                        <p:tgtEl>
                                          <p:spTgt spid="6">
                                            <p:txEl>
                                              <p:pRg st="0" end="0"/>
                                            </p:txEl>
                                          </p:spTgt>
                                        </p:tgtEl>
                                      </p:cBhvr>
                                    </p:animEffect>
                                    <p:anim calcmode="lin" valueType="num">
                                      <p:cBhvr>
                                        <p:cTn id="1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9">
                                            <p:txEl>
                                              <p:pRg st="0" end="0"/>
                                            </p:txEl>
                                          </p:spTgt>
                                        </p:tgtEl>
                                        <p:attrNameLst>
                                          <p:attrName>style.visibility</p:attrName>
                                        </p:attrNameLst>
                                      </p:cBhvr>
                                      <p:to>
                                        <p:strVal val="visible"/>
                                      </p:to>
                                    </p:set>
                                    <p:animEffect transition="in" filter="fade">
                                      <p:cBhvr>
                                        <p:cTn id="24" dur="1000"/>
                                        <p:tgtEl>
                                          <p:spTgt spid="9">
                                            <p:txEl>
                                              <p:pRg st="0" end="0"/>
                                            </p:txEl>
                                          </p:spTgt>
                                        </p:tgtEl>
                                      </p:cBhvr>
                                    </p:animEffect>
                                    <p:anim calcmode="lin" valueType="num">
                                      <p:cBhvr>
                                        <p:cTn id="25"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9">
                                            <p:txEl>
                                              <p:pRg st="0" end="0"/>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anim calcmode="lin" valueType="num">
                                      <p:cBhvr>
                                        <p:cTn id="30" dur="1000" fill="hold"/>
                                        <p:tgtEl>
                                          <p:spTgt spid="10"/>
                                        </p:tgtEl>
                                        <p:attrNameLst>
                                          <p:attrName>ppt_x</p:attrName>
                                        </p:attrNameLst>
                                      </p:cBhvr>
                                      <p:tavLst>
                                        <p:tav tm="0">
                                          <p:val>
                                            <p:strVal val="#ppt_x"/>
                                          </p:val>
                                        </p:tav>
                                        <p:tav tm="100000">
                                          <p:val>
                                            <p:strVal val="#ppt_x"/>
                                          </p:val>
                                        </p:tav>
                                      </p:tavLst>
                                    </p:anim>
                                    <p:anim calcmode="lin" valueType="num">
                                      <p:cBhvr>
                                        <p:cTn id="31" dur="1000" fill="hold"/>
                                        <p:tgtEl>
                                          <p:spTgt spid="10"/>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1000"/>
                                        <p:tgtEl>
                                          <p:spTgt spid="12"/>
                                        </p:tgtEl>
                                      </p:cBhvr>
                                    </p:animEffect>
                                    <p:anim calcmode="lin" valueType="num">
                                      <p:cBhvr>
                                        <p:cTn id="35" dur="1000" fill="hold"/>
                                        <p:tgtEl>
                                          <p:spTgt spid="12"/>
                                        </p:tgtEl>
                                        <p:attrNameLst>
                                          <p:attrName>ppt_x</p:attrName>
                                        </p:attrNameLst>
                                      </p:cBhvr>
                                      <p:tavLst>
                                        <p:tav tm="0">
                                          <p:val>
                                            <p:strVal val="#ppt_x"/>
                                          </p:val>
                                        </p:tav>
                                        <p:tav tm="100000">
                                          <p:val>
                                            <p:strVal val="#ppt_x"/>
                                          </p:val>
                                        </p:tav>
                                      </p:tavLst>
                                    </p:anim>
                                    <p:anim calcmode="lin" valueType="num">
                                      <p:cBhvr>
                                        <p:cTn id="3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0"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ACE2D-015E-B7EC-476F-459E8622241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86AFFBD-AB31-112E-AE43-5B67F6168BBD}"/>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903BD3BA-D249-8EF9-31DD-8AADB7BE67FA}"/>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C2E63F76-A0FB-495A-0AA7-A1E1B8E1DAA1}"/>
              </a:ext>
            </a:extLst>
          </p:cNvPr>
          <p:cNvSpPr txBox="1"/>
          <p:nvPr/>
        </p:nvSpPr>
        <p:spPr>
          <a:xfrm>
            <a:off x="3870366" y="2596548"/>
            <a:ext cx="5886448" cy="1344599"/>
          </a:xfrm>
          <a:prstGeom prst="rect">
            <a:avLst/>
          </a:prstGeom>
        </p:spPr>
        <p:txBody>
          <a:bodyPr wrap="square" lIns="0" tIns="0" rIns="0" bIns="0" rtlCol="0" anchor="t">
            <a:spAutoFit/>
          </a:bodyPr>
          <a:lstStyle/>
          <a:p>
            <a:pPr algn="ctr" defTabSz="685834">
              <a:lnSpc>
                <a:spcPts val="11099"/>
              </a:lnSpc>
            </a:pPr>
            <a:r>
              <a:rPr lang="ar-MA" sz="7200" dirty="0">
                <a:solidFill>
                  <a:srgbClr val="01070A"/>
                </a:solidFill>
                <a:latin typeface="Microsoft Uighur" panose="02000000000000000000" pitchFamily="2" charset="-78"/>
                <a:cs typeface="Microsoft Uighur" panose="02000000000000000000" pitchFamily="2" charset="-78"/>
              </a:rPr>
              <a:t>الحساب الذهني</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8D498439-A3DF-0524-D425-F3DA6BD968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22" name="Image 21" descr="Une image contenant Graphique, Caractère coloré, graphisme, Police&#10;&#10;Le contenu généré par l’IA peut être incorrect.">
            <a:extLst>
              <a:ext uri="{FF2B5EF4-FFF2-40B4-BE49-F238E27FC236}">
                <a16:creationId xmlns:a16="http://schemas.microsoft.com/office/drawing/2014/main" id="{3D692949-8BD7-7CA3-D590-E030679E6C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sp>
        <p:nvSpPr>
          <p:cNvPr id="11" name="ZoneTexte 10">
            <a:extLst>
              <a:ext uri="{FF2B5EF4-FFF2-40B4-BE49-F238E27FC236}">
                <a16:creationId xmlns:a16="http://schemas.microsoft.com/office/drawing/2014/main" id="{EE4B467B-95BA-B31F-3E0E-13855046ADDA}"/>
              </a:ext>
            </a:extLst>
          </p:cNvPr>
          <p:cNvSpPr txBox="1"/>
          <p:nvPr/>
        </p:nvSpPr>
        <p:spPr>
          <a:xfrm>
            <a:off x="3091912" y="5053761"/>
            <a:ext cx="7268704" cy="369332"/>
          </a:xfrm>
          <a:prstGeom prst="rect">
            <a:avLst/>
          </a:prstGeom>
          <a:noFill/>
        </p:spPr>
        <p:txBody>
          <a:bodyPr wrap="square">
            <a:spAutoFit/>
          </a:bodyPr>
          <a:lstStyle/>
          <a:p>
            <a:endParaRPr lang="fr-MA" dirty="0"/>
          </a:p>
        </p:txBody>
      </p:sp>
      <p:pic>
        <p:nvPicPr>
          <p:cNvPr id="5" name="Image 4">
            <a:extLst>
              <a:ext uri="{FF2B5EF4-FFF2-40B4-BE49-F238E27FC236}">
                <a16:creationId xmlns:a16="http://schemas.microsoft.com/office/drawing/2014/main" id="{A3CB0558-3D21-D5A0-EA81-065E6A57242D}"/>
              </a:ext>
            </a:extLst>
          </p:cNvPr>
          <p:cNvPicPr>
            <a:picLocks noChangeAspect="1"/>
          </p:cNvPicPr>
          <p:nvPr/>
        </p:nvPicPr>
        <p:blipFill>
          <a:blip r:embed="rId5">
            <a:extLst>
              <a:ext uri="{28A0092B-C50C-407E-A947-70E740481C1C}">
                <a14:useLocalDpi xmlns:a14="http://schemas.microsoft.com/office/drawing/2010/main" val="0"/>
              </a:ext>
            </a:extLst>
          </a:blip>
          <a:srcRect t="3876" b="3876"/>
          <a:stretch/>
        </p:blipFill>
        <p:spPr>
          <a:xfrm>
            <a:off x="5531000" y="6031763"/>
            <a:ext cx="2286000" cy="2553034"/>
          </a:xfrm>
          <a:prstGeom prst="rect">
            <a:avLst/>
          </a:prstGeom>
        </p:spPr>
      </p:pic>
    </p:spTree>
    <p:extLst>
      <p:ext uri="{BB962C8B-B14F-4D97-AF65-F5344CB8AC3E}">
        <p14:creationId xmlns:p14="http://schemas.microsoft.com/office/powerpoint/2010/main" val="5882203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8CBCB-E8E9-4303-49DF-3BDA60DA288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12DC9AA6-7D56-1F08-A430-7C9E2B62BBB9}"/>
              </a:ext>
            </a:extLst>
          </p:cNvPr>
          <p:cNvSpPr/>
          <p:nvPr/>
        </p:nvSpPr>
        <p:spPr>
          <a:xfrm>
            <a:off x="-1" y="2171700"/>
            <a:ext cx="13716001" cy="8115299"/>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96DCAB51-D50D-1025-905C-D25931EB4298}"/>
              </a:ext>
            </a:extLst>
          </p:cNvPr>
          <p:cNvSpPr/>
          <p:nvPr/>
        </p:nvSpPr>
        <p:spPr>
          <a:xfrm>
            <a:off x="275854" y="2410369"/>
            <a:ext cx="13164293" cy="760993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601ACB2A-C1F1-1203-4050-149D5B5C5EDC}"/>
              </a:ext>
            </a:extLst>
          </p:cNvPr>
          <p:cNvSpPr/>
          <p:nvPr/>
        </p:nvSpPr>
        <p:spPr>
          <a:xfrm>
            <a:off x="-1" y="740647"/>
            <a:ext cx="13716002" cy="143105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F272D5EE-64F2-0D34-1885-325F3523135A}"/>
              </a:ext>
            </a:extLst>
          </p:cNvPr>
          <p:cNvSpPr txBox="1"/>
          <p:nvPr/>
        </p:nvSpPr>
        <p:spPr>
          <a:xfrm>
            <a:off x="1905000" y="863026"/>
            <a:ext cx="10534617" cy="519373"/>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من يذكرني بخاصيات ضرب الأعداد العشرية في 10، 100، 1000</a:t>
            </a:r>
            <a:endParaRPr kumimoji="0" lang="fr-FR"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A4A601FB-C5D9-4116-08BE-C9B24C1A0D2E}"/>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13" name="Tableau 12">
            <a:extLst>
              <a:ext uri="{FF2B5EF4-FFF2-40B4-BE49-F238E27FC236}">
                <a16:creationId xmlns:a16="http://schemas.microsoft.com/office/drawing/2014/main" id="{51696AB1-EDA6-DB08-46F7-A62EDD9C8358}"/>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tx1"/>
                          </a:solidFill>
                          <a:latin typeface="Microsoft Uighur" panose="02000000000000000000" pitchFamily="2" charset="-78"/>
                          <a:cs typeface="Microsoft Uighur" panose="02000000000000000000" pitchFamily="2" charset="-78"/>
                        </a:rPr>
                        <a:t>الحساب الذهني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2" name="Image 1" descr="Une image contenant habits, personne, dessin humoristique, Visage humain&#10;&#10;Le contenu généré par l’IA peut être incorrect.">
            <a:extLst>
              <a:ext uri="{FF2B5EF4-FFF2-40B4-BE49-F238E27FC236}">
                <a16:creationId xmlns:a16="http://schemas.microsoft.com/office/drawing/2014/main" id="{8E502FFC-2D89-59F5-D249-38D9A29CB2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3600" y="3238500"/>
            <a:ext cx="5244160" cy="5181600"/>
          </a:xfrm>
          <a:prstGeom prst="rect">
            <a:avLst/>
          </a:prstGeom>
        </p:spPr>
      </p:pic>
    </p:spTree>
    <p:extLst>
      <p:ext uri="{BB962C8B-B14F-4D97-AF65-F5344CB8AC3E}">
        <p14:creationId xmlns:p14="http://schemas.microsoft.com/office/powerpoint/2010/main" val="2709723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020A26-8C0D-6A24-0ED3-6AF039F0D8B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D98168B5-A222-3E56-D119-280C087403C3}"/>
              </a:ext>
            </a:extLst>
          </p:cNvPr>
          <p:cNvSpPr/>
          <p:nvPr/>
        </p:nvSpPr>
        <p:spPr>
          <a:xfrm>
            <a:off x="-1" y="2171700"/>
            <a:ext cx="13716001" cy="8115299"/>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36517CDA-BAE2-E75F-C8B0-0FA8A03089EF}"/>
              </a:ext>
            </a:extLst>
          </p:cNvPr>
          <p:cNvSpPr/>
          <p:nvPr/>
        </p:nvSpPr>
        <p:spPr>
          <a:xfrm>
            <a:off x="275854" y="2410369"/>
            <a:ext cx="13164293" cy="760993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F6FE7B9D-926C-257E-6F0B-AA49C36C71A0}"/>
              </a:ext>
            </a:extLst>
          </p:cNvPr>
          <p:cNvSpPr/>
          <p:nvPr/>
        </p:nvSpPr>
        <p:spPr>
          <a:xfrm>
            <a:off x="-1" y="740647"/>
            <a:ext cx="13716002" cy="143105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EB7E0A56-9537-C35E-AD4D-2F632FD8D0DD}"/>
              </a:ext>
            </a:extLst>
          </p:cNvPr>
          <p:cNvSpPr txBox="1"/>
          <p:nvPr/>
        </p:nvSpPr>
        <p:spPr>
          <a:xfrm>
            <a:off x="1905000" y="863026"/>
            <a:ext cx="10534617" cy="519373"/>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نتذكر</a:t>
            </a:r>
            <a:endParaRPr kumimoji="0" lang="fr-FR" sz="36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9875DAA7-AE3B-43D8-867A-5B8CA6CC503A}"/>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13" name="Tableau 12">
            <a:extLst>
              <a:ext uri="{FF2B5EF4-FFF2-40B4-BE49-F238E27FC236}">
                <a16:creationId xmlns:a16="http://schemas.microsoft.com/office/drawing/2014/main" id="{2DDF78F0-4E03-59A2-E2F6-066F74B2BAC2}"/>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tx1"/>
                          </a:solidFill>
                          <a:latin typeface="Microsoft Uighur" panose="02000000000000000000" pitchFamily="2" charset="-78"/>
                          <a:cs typeface="Microsoft Uighur" panose="02000000000000000000" pitchFamily="2" charset="-78"/>
                        </a:rPr>
                        <a:t>الحساب الذهني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grpSp>
        <p:nvGrpSpPr>
          <p:cNvPr id="9" name="Groupe 8">
            <a:extLst>
              <a:ext uri="{FF2B5EF4-FFF2-40B4-BE49-F238E27FC236}">
                <a16:creationId xmlns:a16="http://schemas.microsoft.com/office/drawing/2014/main" id="{E75CFE3F-C85E-D24A-3271-95A295EA9CA8}"/>
              </a:ext>
            </a:extLst>
          </p:cNvPr>
          <p:cNvGrpSpPr/>
          <p:nvPr/>
        </p:nvGrpSpPr>
        <p:grpSpPr>
          <a:xfrm>
            <a:off x="457201" y="3013128"/>
            <a:ext cx="12600086" cy="5940372"/>
            <a:chOff x="457201" y="3013128"/>
            <a:chExt cx="12600086" cy="5940372"/>
          </a:xfrm>
        </p:grpSpPr>
        <p:pic>
          <p:nvPicPr>
            <p:cNvPr id="2" name="Image 1">
              <a:extLst>
                <a:ext uri="{FF2B5EF4-FFF2-40B4-BE49-F238E27FC236}">
                  <a16:creationId xmlns:a16="http://schemas.microsoft.com/office/drawing/2014/main" id="{D856A225-B19D-69A4-B058-5940834621B3}"/>
                </a:ext>
              </a:extLst>
            </p:cNvPr>
            <p:cNvPicPr/>
            <p:nvPr/>
          </p:nvPicPr>
          <p:blipFill>
            <a:blip r:embed="rId4">
              <a:extLst>
                <a:ext uri="{BEBA8EAE-BF5A-486C-A8C5-ECC9F3942E4B}">
                  <a14:imgProps xmlns:a14="http://schemas.microsoft.com/office/drawing/2010/main">
                    <a14:imgLayer r:embed="rId5">
                      <a14:imgEffect>
                        <a14:backgroundRemoval t="36000" b="85250" l="5625" r="88938">
                          <a14:foregroundMark x1="87563" y1="48250" x2="61000" y2="51917"/>
                          <a14:foregroundMark x1="61000" y1="51917" x2="82875" y2="54583"/>
                          <a14:foregroundMark x1="82875" y1="54583" x2="87188" y2="52250"/>
                          <a14:foregroundMark x1="87188" y1="52250" x2="87125" y2="51750"/>
                          <a14:foregroundMark x1="75688" y1="49000" x2="59688" y2="49000"/>
                          <a14:foregroundMark x1="59688" y1="49000" x2="60500" y2="55417"/>
                          <a14:foregroundMark x1="60500" y1="55417" x2="64563" y2="56083"/>
                          <a14:foregroundMark x1="64563" y1="56083" x2="67875" y2="55583"/>
                          <a14:foregroundMark x1="13688" y1="80250" x2="27187" y2="80250"/>
                          <a14:foregroundMark x1="27187" y1="80250" x2="35063" y2="80167"/>
                          <a14:foregroundMark x1="35063" y1="80167" x2="35500" y2="72667"/>
                          <a14:foregroundMark x1="35500" y1="72667" x2="34875" y2="71750"/>
                          <a14:foregroundMark x1="51938" y1="39750" x2="54188" y2="83417"/>
                          <a14:foregroundMark x1="73563" y1="76667" x2="60250" y2="75083"/>
                          <a14:foregroundMark x1="60250" y1="75083" x2="29563" y2="57167"/>
                          <a14:foregroundMark x1="29563" y1="57167" x2="45875" y2="41750"/>
                          <a14:foregroundMark x1="45875" y1="41750" x2="56500" y2="46417"/>
                          <a14:foregroundMark x1="56500" y1="46417" x2="14500" y2="81750"/>
                          <a14:foregroundMark x1="14500" y1="81750" x2="5313" y2="63000"/>
                          <a14:foregroundMark x1="5313" y1="63000" x2="8500" y2="41333"/>
                          <a14:foregroundMark x1="8500" y1="41333" x2="21000" y2="65083"/>
                          <a14:foregroundMark x1="21000" y1="65083" x2="75750" y2="79417"/>
                          <a14:foregroundMark x1="75750" y1="79417" x2="81188" y2="70917"/>
                          <a14:foregroundMark x1="81188" y1="70917" x2="78250" y2="60917"/>
                          <a14:foregroundMark x1="78250" y1="60917" x2="66063" y2="62750"/>
                          <a14:foregroundMark x1="90063" y1="39000" x2="7000" y2="36000"/>
                          <a14:foregroundMark x1="7000" y1="36000" x2="50938" y2="41417"/>
                          <a14:foregroundMark x1="90500" y1="71750" x2="90438" y2="76333"/>
                          <a14:foregroundMark x1="90438" y1="76333" x2="83375" y2="80667"/>
                          <a14:foregroundMark x1="83375" y1="80667" x2="46250" y2="78083"/>
                          <a14:foregroundMark x1="46250" y1="78083" x2="40125" y2="75833"/>
                          <a14:foregroundMark x1="40125" y1="75833" x2="23125" y2="82167"/>
                          <a14:foregroundMark x1="23125" y1="82167" x2="9813" y2="82667"/>
                          <a14:foregroundMark x1="9813" y1="82667" x2="5625" y2="65167"/>
                          <a14:foregroundMark x1="91241" y1="66421" x2="91125" y2="80250"/>
                          <a14:foregroundMark x1="91247" y1="65681" x2="91242" y2="66302"/>
                          <a14:foregroundMark x1="91500" y1="35583" x2="91321" y2="56866"/>
                          <a14:foregroundMark x1="91125" y1="80250" x2="87563" y2="83250"/>
                          <a14:foregroundMark x1="87563" y1="83250" x2="6750" y2="85333"/>
                          <a14:foregroundMark x1="90938" y1="34083" x2="7313" y2="36417"/>
                          <a14:foregroundMark x1="7313" y1="36417" x2="13750" y2="67333"/>
                          <a14:foregroundMark x1="13750" y1="67333" x2="85800" y2="57890"/>
                          <a14:foregroundMark x1="82596" y1="65873" x2="71375" y2="70250"/>
                          <a14:foregroundMark x1="83113" y1="65671" x2="82596" y2="65873"/>
                          <a14:foregroundMark x1="83960" y1="65340" x2="83350" y2="65578"/>
                          <a14:foregroundMark x1="71375" y1="70250" x2="64438" y2="53500"/>
                          <a14:foregroundMark x1="64438" y1="53500" x2="77938" y2="43750"/>
                          <a14:foregroundMark x1="77938" y1="43750" x2="86250" y2="42000"/>
                          <a14:foregroundMark x1="86250" y1="42000" x2="51375" y2="42250"/>
                          <a14:foregroundMark x1="51375" y1="42250" x2="35125" y2="68167"/>
                          <a14:foregroundMark x1="35125" y1="68167" x2="35688" y2="78083"/>
                          <a14:foregroundMark x1="35688" y1="78083" x2="88938" y2="85083"/>
                          <a14:backgroundMark x1="88500" y1="59667" x2="86375" y2="65750"/>
                          <a14:backgroundMark x1="89375" y1="58583" x2="86813" y2="62750"/>
                          <a14:backgroundMark x1="86813" y1="62750" x2="89625" y2="59333"/>
                          <a14:backgroundMark x1="89625" y1="59333" x2="86063" y2="58500"/>
                          <a14:backgroundMark x1="86063" y1="58500" x2="85813" y2="59167"/>
                          <a14:backgroundMark x1="88688" y1="56500" x2="88938" y2="57250"/>
                          <a14:backgroundMark x1="88375" y1="66500" x2="87563" y2="65750"/>
                          <a14:backgroundMark x1="85688" y1="64417" x2="85813" y2="65000"/>
                          <a14:backgroundMark x1="89625" y1="62500" x2="89500" y2="62333"/>
                          <a14:backgroundMark x1="85688" y1="64250" x2="85563" y2="65000"/>
                          <a14:backgroundMark x1="88250" y1="56500" x2="87938" y2="58000"/>
                          <a14:backgroundMark x1="89063" y1="58000" x2="89625" y2="57833"/>
                          <a14:backgroundMark x1="90375" y1="59500" x2="88875" y2="64333"/>
                          <a14:backgroundMark x1="88875" y1="64333" x2="84250" y2="67333"/>
                          <a14:backgroundMark x1="84250" y1="67333" x2="87938" y2="66500"/>
                          <a14:backgroundMark x1="87938" y1="66500" x2="84125" y2="62750"/>
                          <a14:backgroundMark x1="84125" y1="62750" x2="87000" y2="57833"/>
                          <a14:backgroundMark x1="87000" y1="57833" x2="90000" y2="62417"/>
                          <a14:backgroundMark x1="90000" y1="62417" x2="86500" y2="65500"/>
                          <a14:backgroundMark x1="86500" y1="65500" x2="88375" y2="61417"/>
                          <a14:backgroundMark x1="88375" y1="61417" x2="88500" y2="58000"/>
                          <a14:backgroundMark x1="90938" y1="57417" x2="91313" y2="63000"/>
                          <a14:backgroundMark x1="91313" y1="63000" x2="88438" y2="68750"/>
                          <a14:backgroundMark x1="88438" y1="68750" x2="84625" y2="69083"/>
                          <a14:backgroundMark x1="84625" y1="69083" x2="82875" y2="64833"/>
                          <a14:backgroundMark x1="82875" y1="64833" x2="84188" y2="59917"/>
                          <a14:backgroundMark x1="84188" y1="59917" x2="87688" y2="57000"/>
                          <a14:backgroundMark x1="87688" y1="57000" x2="91188" y2="58167"/>
                          <a14:backgroundMark x1="91188" y1="58167" x2="90500" y2="65250"/>
                          <a14:backgroundMark x1="90500" y1="65250" x2="86188" y2="67583"/>
                          <a14:backgroundMark x1="86188" y1="67583" x2="83688" y2="64500"/>
                          <a14:backgroundMark x1="83688" y1="64500" x2="86500" y2="59750"/>
                          <a14:backgroundMark x1="86500" y1="59750" x2="89625" y2="62750"/>
                          <a14:backgroundMark x1="89625" y1="62750" x2="86500" y2="68667"/>
                          <a14:backgroundMark x1="86500" y1="68667" x2="83563" y2="63833"/>
                          <a14:backgroundMark x1="83563" y1="63833" x2="89250" y2="64833"/>
                          <a14:backgroundMark x1="89250" y1="64833" x2="90813" y2="59250"/>
                          <a14:backgroundMark x1="90813" y1="59250" x2="87000" y2="59917"/>
                          <a14:backgroundMark x1="87000" y1="59917" x2="88688" y2="66333"/>
                          <a14:backgroundMark x1="88688" y1="66333" x2="85250" y2="67083"/>
                          <a14:backgroundMark x1="85250" y1="67083" x2="86750" y2="62833"/>
                          <a14:backgroundMark x1="86750" y1="62833" x2="90625" y2="60833"/>
                          <a14:backgroundMark x1="90063" y1="56083" x2="86375" y2="56167"/>
                          <a14:backgroundMark x1="86375" y1="56167" x2="90188" y2="57667"/>
                          <a14:backgroundMark x1="90188" y1="57667" x2="86563" y2="56833"/>
                        </a14:backgroundRemoval>
                      </a14:imgEffect>
                    </a14:imgLayer>
                  </a14:imgProps>
                </a:ext>
              </a:extLst>
            </a:blip>
            <a:srcRect l="4838" t="32258" r="7581" b="12688"/>
            <a:stretch>
              <a:fillRect/>
            </a:stretch>
          </p:blipFill>
          <p:spPr>
            <a:xfrm>
              <a:off x="457201" y="3013128"/>
              <a:ext cx="12600086" cy="5940372"/>
            </a:xfrm>
            <a:prstGeom prst="rect">
              <a:avLst/>
            </a:prstGeom>
          </p:spPr>
        </p:pic>
        <p:pic>
          <p:nvPicPr>
            <p:cNvPr id="7" name="Image 6">
              <a:extLst>
                <a:ext uri="{FF2B5EF4-FFF2-40B4-BE49-F238E27FC236}">
                  <a16:creationId xmlns:a16="http://schemas.microsoft.com/office/drawing/2014/main" id="{40824D2D-91F9-1AF9-FDFE-049828123755}"/>
                </a:ext>
              </a:extLst>
            </p:cNvPr>
            <p:cNvPicPr>
              <a:picLocks noChangeAspect="1"/>
            </p:cNvPicPr>
            <p:nvPr/>
          </p:nvPicPr>
          <p:blipFill>
            <a:blip r:embed="rId6"/>
            <a:stretch>
              <a:fillRect/>
            </a:stretch>
          </p:blipFill>
          <p:spPr>
            <a:xfrm rot="10800000" flipV="1">
              <a:off x="11772900" y="5290821"/>
              <a:ext cx="952500" cy="462279"/>
            </a:xfrm>
            <a:prstGeom prst="rect">
              <a:avLst/>
            </a:prstGeom>
          </p:spPr>
        </p:pic>
      </p:grpSp>
    </p:spTree>
    <p:extLst>
      <p:ext uri="{BB962C8B-B14F-4D97-AF65-F5344CB8AC3E}">
        <p14:creationId xmlns:p14="http://schemas.microsoft.com/office/powerpoint/2010/main" val="4896464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8CBCB-E8E9-4303-49DF-3BDA60DA288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12DC9AA6-7D56-1F08-A430-7C9E2B62BBB9}"/>
              </a:ext>
            </a:extLst>
          </p:cNvPr>
          <p:cNvSpPr/>
          <p:nvPr/>
        </p:nvSpPr>
        <p:spPr>
          <a:xfrm>
            <a:off x="-1" y="2171700"/>
            <a:ext cx="13716001" cy="8115299"/>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96DCAB51-D50D-1025-905C-D25931EB4298}"/>
              </a:ext>
            </a:extLst>
          </p:cNvPr>
          <p:cNvSpPr/>
          <p:nvPr/>
        </p:nvSpPr>
        <p:spPr>
          <a:xfrm>
            <a:off x="275854" y="2410369"/>
            <a:ext cx="13164293" cy="760993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601ACB2A-C1F1-1203-4050-149D5B5C5EDC}"/>
              </a:ext>
            </a:extLst>
          </p:cNvPr>
          <p:cNvSpPr/>
          <p:nvPr/>
        </p:nvSpPr>
        <p:spPr>
          <a:xfrm>
            <a:off x="-1" y="740647"/>
            <a:ext cx="13716002" cy="143105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F272D5EE-64F2-0D34-1885-325F3523135A}"/>
              </a:ext>
            </a:extLst>
          </p:cNvPr>
          <p:cNvSpPr txBox="1"/>
          <p:nvPr/>
        </p:nvSpPr>
        <p:spPr>
          <a:xfrm>
            <a:off x="1905000" y="863026"/>
            <a:ext cx="10534617" cy="519373"/>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من يذكرني بخاصيات ضرب الأعداد العشرية في 0.1، 0.01، 0.001</a:t>
            </a:r>
            <a:endParaRPr kumimoji="0" lang="fr-FR"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A4A601FB-C5D9-4116-08BE-C9B24C1A0D2E}"/>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13" name="Tableau 12">
            <a:extLst>
              <a:ext uri="{FF2B5EF4-FFF2-40B4-BE49-F238E27FC236}">
                <a16:creationId xmlns:a16="http://schemas.microsoft.com/office/drawing/2014/main" id="{51696AB1-EDA6-DB08-46F7-A62EDD9C8358}"/>
              </a:ext>
            </a:extLst>
          </p:cNvPr>
          <p:cNvGraphicFramePr>
            <a:graphicFrameLocks noGrp="1"/>
          </p:cNvGraphicFramePr>
          <p:nvPr>
            <p:extLst>
              <p:ext uri="{D42A27DB-BD31-4B8C-83A1-F6EECF244321}">
                <p14:modId xmlns:p14="http://schemas.microsoft.com/office/powerpoint/2010/main" val="3965432512"/>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tx1"/>
                          </a:solidFill>
                          <a:latin typeface="Microsoft Uighur" panose="02000000000000000000" pitchFamily="2" charset="-78"/>
                          <a:cs typeface="Microsoft Uighur" panose="02000000000000000000" pitchFamily="2" charset="-78"/>
                        </a:rPr>
                        <a:t>الحساب الذهني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2" name="Image 1" descr="Une image contenant habits, personne, dessin humoristique, Visage humain&#10;&#10;Le contenu généré par l’IA peut être incorrect.">
            <a:extLst>
              <a:ext uri="{FF2B5EF4-FFF2-40B4-BE49-F238E27FC236}">
                <a16:creationId xmlns:a16="http://schemas.microsoft.com/office/drawing/2014/main" id="{8E502FFC-2D89-59F5-D249-38D9A29CB2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3600" y="3238500"/>
            <a:ext cx="5244160" cy="5181600"/>
          </a:xfrm>
          <a:prstGeom prst="rect">
            <a:avLst/>
          </a:prstGeom>
        </p:spPr>
      </p:pic>
    </p:spTree>
    <p:extLst>
      <p:ext uri="{BB962C8B-B14F-4D97-AF65-F5344CB8AC3E}">
        <p14:creationId xmlns:p14="http://schemas.microsoft.com/office/powerpoint/2010/main" val="40613710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020A26-8C0D-6A24-0ED3-6AF039F0D8B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D98168B5-A222-3E56-D119-280C087403C3}"/>
              </a:ext>
            </a:extLst>
          </p:cNvPr>
          <p:cNvSpPr/>
          <p:nvPr/>
        </p:nvSpPr>
        <p:spPr>
          <a:xfrm>
            <a:off x="-1" y="2171700"/>
            <a:ext cx="13716001" cy="8115299"/>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36517CDA-BAE2-E75F-C8B0-0FA8A03089EF}"/>
              </a:ext>
            </a:extLst>
          </p:cNvPr>
          <p:cNvSpPr/>
          <p:nvPr/>
        </p:nvSpPr>
        <p:spPr>
          <a:xfrm>
            <a:off x="275854" y="2410369"/>
            <a:ext cx="13164293" cy="760993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F6FE7B9D-926C-257E-6F0B-AA49C36C71A0}"/>
              </a:ext>
            </a:extLst>
          </p:cNvPr>
          <p:cNvSpPr/>
          <p:nvPr/>
        </p:nvSpPr>
        <p:spPr>
          <a:xfrm>
            <a:off x="-1" y="740647"/>
            <a:ext cx="13716002" cy="143105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EB7E0A56-9537-C35E-AD4D-2F632FD8D0DD}"/>
              </a:ext>
            </a:extLst>
          </p:cNvPr>
          <p:cNvSpPr txBox="1"/>
          <p:nvPr/>
        </p:nvSpPr>
        <p:spPr>
          <a:xfrm>
            <a:off x="1905000" y="863026"/>
            <a:ext cx="10534617" cy="519373"/>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نتذكر</a:t>
            </a:r>
            <a:endParaRPr kumimoji="0" lang="fr-FR" sz="36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9875DAA7-AE3B-43D8-867A-5B8CA6CC503A}"/>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13" name="Tableau 12">
            <a:extLst>
              <a:ext uri="{FF2B5EF4-FFF2-40B4-BE49-F238E27FC236}">
                <a16:creationId xmlns:a16="http://schemas.microsoft.com/office/drawing/2014/main" id="{2DDF78F0-4E03-59A2-E2F6-066F74B2BAC2}"/>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tx1"/>
                          </a:solidFill>
                          <a:latin typeface="Microsoft Uighur" panose="02000000000000000000" pitchFamily="2" charset="-78"/>
                          <a:cs typeface="Microsoft Uighur" panose="02000000000000000000" pitchFamily="2" charset="-78"/>
                        </a:rPr>
                        <a:t>الحساب الذهني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11" name="Image 10">
            <a:extLst>
              <a:ext uri="{FF2B5EF4-FFF2-40B4-BE49-F238E27FC236}">
                <a16:creationId xmlns:a16="http://schemas.microsoft.com/office/drawing/2014/main" id="{8E03EEED-BB55-959B-4A58-B1F763E8F472}"/>
              </a:ext>
            </a:extLst>
          </p:cNvPr>
          <p:cNvPicPr>
            <a:picLocks noChangeAspect="1"/>
          </p:cNvPicPr>
          <p:nvPr/>
        </p:nvPicPr>
        <p:blipFill>
          <a:blip r:embed="rId4"/>
          <a:stretch>
            <a:fillRect/>
          </a:stretch>
        </p:blipFill>
        <p:spPr>
          <a:xfrm>
            <a:off x="275852" y="2857500"/>
            <a:ext cx="13117039" cy="6762380"/>
          </a:xfrm>
          <a:prstGeom prst="rect">
            <a:avLst/>
          </a:prstGeom>
        </p:spPr>
      </p:pic>
    </p:spTree>
    <p:extLst>
      <p:ext uri="{BB962C8B-B14F-4D97-AF65-F5344CB8AC3E}">
        <p14:creationId xmlns:p14="http://schemas.microsoft.com/office/powerpoint/2010/main" val="17429610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18B3C3-8767-816F-2BC6-2D4F831F6A77}"/>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44849E2-8C3A-ECE9-7529-AEBF681C23E1}"/>
              </a:ext>
            </a:extLst>
          </p:cNvPr>
          <p:cNvSpPr/>
          <p:nvPr/>
        </p:nvSpPr>
        <p:spPr>
          <a:xfrm>
            <a:off x="-1" y="2582185"/>
            <a:ext cx="13716001" cy="7704814"/>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C922B219-5484-4AF3-C1A3-0458241A3048}"/>
              </a:ext>
            </a:extLst>
          </p:cNvPr>
          <p:cNvSpPr/>
          <p:nvPr/>
        </p:nvSpPr>
        <p:spPr>
          <a:xfrm>
            <a:off x="275854" y="2792507"/>
            <a:ext cx="13164293" cy="7227793"/>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07EB6A93-509C-3E81-9FB0-3662C1582F91}"/>
              </a:ext>
            </a:extLst>
          </p:cNvPr>
          <p:cNvSpPr/>
          <p:nvPr/>
        </p:nvSpPr>
        <p:spPr>
          <a:xfrm>
            <a:off x="-1" y="740647"/>
            <a:ext cx="13716002" cy="184153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7EAEF86A-0CAE-B4CF-DD97-68FE492D0291}"/>
              </a:ext>
            </a:extLst>
          </p:cNvPr>
          <p:cNvSpPr txBox="1"/>
          <p:nvPr/>
        </p:nvSpPr>
        <p:spPr>
          <a:xfrm>
            <a:off x="15240" y="880993"/>
            <a:ext cx="12877800" cy="1258037"/>
          </a:xfrm>
          <a:prstGeom prst="rect">
            <a:avLst/>
          </a:prstGeom>
          <a:noFill/>
        </p:spPr>
        <p:txBody>
          <a:bodyPr wrap="square" rtlCol="0">
            <a:spAutoFit/>
          </a:bodyPr>
          <a:lstStyle/>
          <a:p>
            <a:pPr marL="0" lvl="1" algn="r" defTabSz="685834" rtl="1">
              <a:lnSpc>
                <a:spcPts val="3017"/>
              </a:lnSpc>
              <a:spcBef>
                <a:spcPct val="0"/>
              </a:spcBef>
              <a:defRPr/>
            </a:pPr>
            <a:r>
              <a:rPr lang="ar-MA" sz="3600" dirty="0">
                <a:solidFill>
                  <a:prstClr val="white">
                    <a:lumMod val="65000"/>
                  </a:prstClr>
                </a:solidFill>
                <a:latin typeface="Microsoft Uighur" panose="02000000000000000000" pitchFamily="2" charset="-78"/>
                <a:cs typeface="Microsoft Uighur" panose="02000000000000000000" pitchFamily="2" charset="-78"/>
              </a:rPr>
              <a:t>خذوا كراساتكم الصفحة 48 وأنجزوا التمرين رقم 1. </a:t>
            </a:r>
            <a:endParaRPr lang="ar-MA" sz="3600" dirty="0">
              <a:solidFill>
                <a:srgbClr val="FF0000"/>
              </a:solidFill>
              <a:latin typeface="Microsoft Uighur" panose="02000000000000000000" pitchFamily="2" charset="-78"/>
              <a:cs typeface="Microsoft Uighur" panose="02000000000000000000" pitchFamily="2" charset="-78"/>
            </a:endParaRPr>
          </a:p>
          <a:p>
            <a:pPr marL="0" lvl="1" algn="r" defTabSz="685834" rtl="1">
              <a:lnSpc>
                <a:spcPts val="3017"/>
              </a:lnSpc>
              <a:spcBef>
                <a:spcPct val="0"/>
              </a:spcBef>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لديكم دقيقتان للإنجاز سيحصل الأسرع منكم والذي لديه أكبر عدد من الإجابات الصحيحة على نجمة.</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SA"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EF9AE2D6-BB48-0E63-7C62-A79D7CCEDD3A}"/>
              </a:ext>
            </a:extLst>
          </p:cNvPr>
          <p:cNvSpPr/>
          <p:nvPr/>
        </p:nvSpPr>
        <p:spPr>
          <a:xfrm rot="10800000">
            <a:off x="13049043" y="113031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13" name="Tableau 12">
            <a:extLst>
              <a:ext uri="{FF2B5EF4-FFF2-40B4-BE49-F238E27FC236}">
                <a16:creationId xmlns:a16="http://schemas.microsoft.com/office/drawing/2014/main" id="{2A78C800-E4FD-1902-AA97-85F0263793B0}"/>
              </a:ext>
            </a:extLst>
          </p:cNvPr>
          <p:cNvGraphicFramePr>
            <a:graphicFrameLocks noGrp="1"/>
          </p:cNvGraphicFramePr>
          <p:nvPr>
            <p:extLst>
              <p:ext uri="{D42A27DB-BD31-4B8C-83A1-F6EECF244321}">
                <p14:modId xmlns:p14="http://schemas.microsoft.com/office/powerpoint/2010/main" val="2650319085"/>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tx1"/>
                          </a:solidFill>
                          <a:latin typeface="Microsoft Uighur" panose="02000000000000000000" pitchFamily="2" charset="-78"/>
                          <a:cs typeface="Microsoft Uighur" panose="02000000000000000000" pitchFamily="2" charset="-78"/>
                        </a:rPr>
                        <a:t>الحساب الذهني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9" name="Image 8">
            <a:extLst>
              <a:ext uri="{FF2B5EF4-FFF2-40B4-BE49-F238E27FC236}">
                <a16:creationId xmlns:a16="http://schemas.microsoft.com/office/drawing/2014/main" id="{AFCFF745-5270-37C9-5515-6803139A536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04800" y="4229100"/>
            <a:ext cx="13042728" cy="3886200"/>
          </a:xfrm>
          <a:prstGeom prst="rect">
            <a:avLst/>
          </a:prstGeom>
        </p:spPr>
      </p:pic>
    </p:spTree>
    <p:extLst>
      <p:ext uri="{BB962C8B-B14F-4D97-AF65-F5344CB8AC3E}">
        <p14:creationId xmlns:p14="http://schemas.microsoft.com/office/powerpoint/2010/main" val="6509256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FDA005-DAFD-0B17-5BB3-33F039803CAA}"/>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27A44A0-A08F-854F-EBBA-F3C6F051732E}"/>
              </a:ext>
            </a:extLst>
          </p:cNvPr>
          <p:cNvSpPr/>
          <p:nvPr/>
        </p:nvSpPr>
        <p:spPr>
          <a:xfrm>
            <a:off x="-1" y="2582185"/>
            <a:ext cx="13716001" cy="7704814"/>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C420991F-6E2C-8DE8-38B3-FADB2D6F3170}"/>
              </a:ext>
            </a:extLst>
          </p:cNvPr>
          <p:cNvSpPr/>
          <p:nvPr/>
        </p:nvSpPr>
        <p:spPr>
          <a:xfrm>
            <a:off x="275854" y="2792507"/>
            <a:ext cx="13164293" cy="7227793"/>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D87A5CE6-BF78-4FA2-EF80-4FEAA20EE266}"/>
              </a:ext>
            </a:extLst>
          </p:cNvPr>
          <p:cNvSpPr/>
          <p:nvPr/>
        </p:nvSpPr>
        <p:spPr>
          <a:xfrm>
            <a:off x="-1" y="740647"/>
            <a:ext cx="13716002" cy="184153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57081E75-01D6-5349-77C1-57CE72DFBD33}"/>
              </a:ext>
            </a:extLst>
          </p:cNvPr>
          <p:cNvSpPr txBox="1"/>
          <p:nvPr/>
        </p:nvSpPr>
        <p:spPr>
          <a:xfrm>
            <a:off x="15240" y="880993"/>
            <a:ext cx="12877800" cy="873316"/>
          </a:xfrm>
          <a:prstGeom prst="rect">
            <a:avLst/>
          </a:prstGeom>
          <a:noFill/>
        </p:spPr>
        <p:txBody>
          <a:bodyPr wrap="square" rtlCol="0">
            <a:spAutoFit/>
          </a:bodyPr>
          <a:lstStyle/>
          <a:p>
            <a:pPr marL="0" lvl="1" algn="r" defTabSz="685834" rtl="1">
              <a:lnSpc>
                <a:spcPts val="3017"/>
              </a:lnSpc>
              <a:spcBef>
                <a:spcPct val="0"/>
              </a:spcBef>
              <a:defRPr/>
            </a:pPr>
            <a:r>
              <a:rPr lang="ar-MA" sz="3600" dirty="0">
                <a:solidFill>
                  <a:prstClr val="white">
                    <a:lumMod val="65000"/>
                  </a:prstClr>
                </a:solidFill>
                <a:latin typeface="Microsoft Uighur" panose="02000000000000000000" pitchFamily="2" charset="-78"/>
                <a:cs typeface="Microsoft Uighur" panose="02000000000000000000" pitchFamily="2" charset="-78"/>
              </a:rPr>
              <a:t>التصحيح</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SA"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843D6E44-362E-51DC-EAAF-70415CAC4F80}"/>
              </a:ext>
            </a:extLst>
          </p:cNvPr>
          <p:cNvSpPr/>
          <p:nvPr/>
        </p:nvSpPr>
        <p:spPr>
          <a:xfrm rot="10800000">
            <a:off x="13049043" y="113031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13" name="Tableau 12">
            <a:extLst>
              <a:ext uri="{FF2B5EF4-FFF2-40B4-BE49-F238E27FC236}">
                <a16:creationId xmlns:a16="http://schemas.microsoft.com/office/drawing/2014/main" id="{DE98E6BF-C6CB-7D47-9F77-1EDC582F1B79}"/>
              </a:ext>
            </a:extLst>
          </p:cNvPr>
          <p:cNvGraphicFramePr>
            <a:graphicFrameLocks noGrp="1"/>
          </p:cNvGraphicFramePr>
          <p:nvPr>
            <p:extLst>
              <p:ext uri="{D42A27DB-BD31-4B8C-83A1-F6EECF244321}">
                <p14:modId xmlns:p14="http://schemas.microsoft.com/office/powerpoint/2010/main" val="1606785005"/>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tx1"/>
                          </a:solidFill>
                          <a:latin typeface="Microsoft Uighur" panose="02000000000000000000" pitchFamily="2" charset="-78"/>
                          <a:cs typeface="Microsoft Uighur" panose="02000000000000000000" pitchFamily="2" charset="-78"/>
                        </a:rPr>
                        <a:t>الحساب الذهني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 name="ZoneTexte 1">
            <a:extLst>
              <a:ext uri="{FF2B5EF4-FFF2-40B4-BE49-F238E27FC236}">
                <a16:creationId xmlns:a16="http://schemas.microsoft.com/office/drawing/2014/main" id="{BA8DF0FE-D258-6029-126A-DD683A10FACE}"/>
              </a:ext>
            </a:extLst>
          </p:cNvPr>
          <p:cNvSpPr txBox="1"/>
          <p:nvPr/>
        </p:nvSpPr>
        <p:spPr>
          <a:xfrm>
            <a:off x="2962290" y="3101402"/>
            <a:ext cx="7791417" cy="550151"/>
          </a:xfrm>
          <a:prstGeom prst="rect">
            <a:avLst/>
          </a:prstGeom>
          <a:noFill/>
        </p:spPr>
        <p:txBody>
          <a:bodyPr wrap="square" rtlCol="0">
            <a:spAutoFit/>
          </a:bodyPr>
          <a:lstStyle/>
          <a:p>
            <a:pPr marL="0" lvl="1" algn="ctr" defTabSz="685834" rtl="1">
              <a:lnSpc>
                <a:spcPts val="3017"/>
              </a:lnSpc>
              <a:spcBef>
                <a:spcPct val="0"/>
              </a:spcBef>
            </a:pPr>
            <a:r>
              <a:rPr lang="ar-SA" sz="4400" dirty="0">
                <a:solidFill>
                  <a:srgbClr val="FF0000"/>
                </a:solidFill>
                <a:latin typeface="Microsoft Uighur" panose="02000000000000000000" pitchFamily="2" charset="-78"/>
                <a:cs typeface="Microsoft Uighur" panose="02000000000000000000" pitchFamily="2" charset="-78"/>
              </a:rPr>
              <a:t>تصحيح</a:t>
            </a:r>
            <a:r>
              <a:rPr lang="ar-MA" sz="4400" dirty="0">
                <a:solidFill>
                  <a:srgbClr val="FF0000"/>
                </a:solidFill>
                <a:latin typeface="Microsoft Uighur" panose="02000000000000000000" pitchFamily="2" charset="-78"/>
                <a:cs typeface="Microsoft Uighur" panose="02000000000000000000" pitchFamily="2" charset="-78"/>
              </a:rPr>
              <a:t> تفاعلي على السبورة الجانبية</a:t>
            </a:r>
            <a:endParaRPr lang="ar-SA" sz="4400" dirty="0">
              <a:solidFill>
                <a:srgbClr val="FF0000"/>
              </a:solidFill>
              <a:latin typeface="Microsoft Uighur" panose="02000000000000000000" pitchFamily="2" charset="-78"/>
              <a:cs typeface="Microsoft Uighur" panose="02000000000000000000" pitchFamily="2" charset="-78"/>
            </a:endParaRPr>
          </a:p>
        </p:txBody>
      </p:sp>
      <p:sp>
        <p:nvSpPr>
          <p:cNvPr id="4" name="ZoneTexte 3">
            <a:extLst>
              <a:ext uri="{FF2B5EF4-FFF2-40B4-BE49-F238E27FC236}">
                <a16:creationId xmlns:a16="http://schemas.microsoft.com/office/drawing/2014/main" id="{D34B45BD-E25F-DA6D-8E58-D7FB0C99D2F4}"/>
              </a:ext>
            </a:extLst>
          </p:cNvPr>
          <p:cNvSpPr txBox="1"/>
          <p:nvPr/>
        </p:nvSpPr>
        <p:spPr>
          <a:xfrm>
            <a:off x="2997850" y="9130931"/>
            <a:ext cx="7791417" cy="550151"/>
          </a:xfrm>
          <a:prstGeom prst="rect">
            <a:avLst/>
          </a:prstGeom>
          <a:noFill/>
        </p:spPr>
        <p:txBody>
          <a:bodyPr wrap="square" rtlCol="0">
            <a:spAutoFit/>
          </a:bodyPr>
          <a:lstStyle/>
          <a:p>
            <a:pPr marL="0" lvl="1" algn="ctr" defTabSz="685834" rtl="1">
              <a:lnSpc>
                <a:spcPts val="3017"/>
              </a:lnSpc>
              <a:spcBef>
                <a:spcPct val="0"/>
              </a:spcBef>
            </a:pPr>
            <a:r>
              <a:rPr lang="ar-MA" sz="4400" dirty="0">
                <a:solidFill>
                  <a:srgbClr val="FF0000"/>
                </a:solidFill>
                <a:latin typeface="Microsoft Uighur" panose="02000000000000000000" pitchFamily="2" charset="-78"/>
                <a:cs typeface="Microsoft Uighur" panose="02000000000000000000" pitchFamily="2" charset="-78"/>
              </a:rPr>
              <a:t>تمنح النجمة للفائز في نهاية التصحيح</a:t>
            </a:r>
            <a:endParaRPr lang="ar-SA" sz="4400" dirty="0">
              <a:solidFill>
                <a:srgbClr val="FF0000"/>
              </a:solidFill>
              <a:latin typeface="Microsoft Uighur" panose="02000000000000000000" pitchFamily="2" charset="-78"/>
              <a:cs typeface="Microsoft Uighur" panose="02000000000000000000" pitchFamily="2" charset="-78"/>
            </a:endParaRPr>
          </a:p>
        </p:txBody>
      </p:sp>
      <p:pic>
        <p:nvPicPr>
          <p:cNvPr id="10" name="Image 9">
            <a:extLst>
              <a:ext uri="{FF2B5EF4-FFF2-40B4-BE49-F238E27FC236}">
                <a16:creationId xmlns:a16="http://schemas.microsoft.com/office/drawing/2014/main" id="{D273E57B-6CD3-F892-3C6F-E221E7586D3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04800" y="4229100"/>
            <a:ext cx="13042728" cy="3886200"/>
          </a:xfrm>
          <a:prstGeom prst="rect">
            <a:avLst/>
          </a:prstGeom>
        </p:spPr>
      </p:pic>
    </p:spTree>
    <p:extLst>
      <p:ext uri="{BB962C8B-B14F-4D97-AF65-F5344CB8AC3E}">
        <p14:creationId xmlns:p14="http://schemas.microsoft.com/office/powerpoint/2010/main" val="8118722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6552B-D09F-1E52-18F2-44F9906F534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36C8619-49CE-E3CD-2915-34EA9BCD1950}"/>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27A00D05-5D7A-CDDF-6312-31BA432C3368}"/>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64B43CFE-4F97-345F-908D-CA19E853F8AB}"/>
              </a:ext>
            </a:extLst>
          </p:cNvPr>
          <p:cNvSpPr txBox="1"/>
          <p:nvPr/>
        </p:nvSpPr>
        <p:spPr>
          <a:xfrm>
            <a:off x="1441490" y="3969513"/>
            <a:ext cx="10744200" cy="1275349"/>
          </a:xfrm>
          <a:prstGeom prst="rect">
            <a:avLst/>
          </a:prstGeom>
        </p:spPr>
        <p:txBody>
          <a:bodyPr wrap="square" lIns="0" tIns="0" rIns="0" bIns="0" rtlCol="0" anchor="t">
            <a:spAutoFit/>
          </a:bodyPr>
          <a:lstStyle/>
          <a:p>
            <a:pPr algn="ctr" defTabSz="685834" rtl="1">
              <a:lnSpc>
                <a:spcPts val="11099"/>
              </a:lnSpc>
            </a:pPr>
            <a:r>
              <a:rPr lang="ar-MA" sz="5400" dirty="0">
                <a:solidFill>
                  <a:srgbClr val="01070A"/>
                </a:solidFill>
                <a:latin typeface="Microsoft Uighur" panose="02000000000000000000" pitchFamily="2" charset="-78"/>
                <a:cs typeface="Microsoft Uighur" panose="02000000000000000000" pitchFamily="2" charset="-78"/>
              </a:rPr>
              <a:t>ترتيب أعداد عشرية</a:t>
            </a:r>
            <a:endParaRPr lang="ar-SA"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5BE51A30-354A-19B9-C336-9B908067F1A4}"/>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MA" sz="7200" dirty="0">
                <a:solidFill>
                  <a:srgbClr val="01070A"/>
                </a:solidFill>
                <a:latin typeface="Microsoft Uighur" panose="02000000000000000000" pitchFamily="2" charset="-78"/>
                <a:cs typeface="Microsoft Uighur" panose="02000000000000000000" pitchFamily="2" charset="-78"/>
              </a:rPr>
              <a:t>الأعداد</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B84CDE6B-6DB4-CFA9-29A9-D7FB556EAD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6B412981-112B-6EAB-525B-BE9ADBDD0B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7" name="Image 6">
            <a:extLst>
              <a:ext uri="{FF2B5EF4-FFF2-40B4-BE49-F238E27FC236}">
                <a16:creationId xmlns:a16="http://schemas.microsoft.com/office/drawing/2014/main" id="{949F06EB-BCE0-6FF0-4E33-581EBCAAE3BC}"/>
              </a:ext>
            </a:extLst>
          </p:cNvPr>
          <p:cNvPicPr>
            <a:picLocks noChangeAspect="1"/>
          </p:cNvPicPr>
          <p:nvPr/>
        </p:nvPicPr>
        <p:blipFill>
          <a:blip r:embed="rId5">
            <a:extLst>
              <a:ext uri="{28A0092B-C50C-407E-A947-70E740481C1C}">
                <a14:useLocalDpi xmlns:a14="http://schemas.microsoft.com/office/drawing/2010/main" val="0"/>
              </a:ext>
            </a:extLst>
          </a:blip>
          <a:srcRect l="3883" r="3883"/>
          <a:stretch/>
        </p:blipFill>
        <p:spPr>
          <a:xfrm>
            <a:off x="5714999" y="5676900"/>
            <a:ext cx="2285999" cy="2769269"/>
          </a:xfrm>
          <a:prstGeom prst="rect">
            <a:avLst/>
          </a:prstGeom>
        </p:spPr>
      </p:pic>
    </p:spTree>
    <p:extLst>
      <p:ext uri="{BB962C8B-B14F-4D97-AF65-F5344CB8AC3E}">
        <p14:creationId xmlns:p14="http://schemas.microsoft.com/office/powerpoint/2010/main" val="113266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1281EB-9CD9-37EC-3B58-8251620F1E7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9883AB26-88B8-EAE4-F4AD-C572A9192557}"/>
              </a:ext>
            </a:extLst>
          </p:cNvPr>
          <p:cNvSpPr/>
          <p:nvPr/>
        </p:nvSpPr>
        <p:spPr>
          <a:xfrm>
            <a:off x="-1" y="2171700"/>
            <a:ext cx="13716001" cy="8115299"/>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3B7EE2A8-1DB3-30CF-1964-26405052599C}"/>
              </a:ext>
            </a:extLst>
          </p:cNvPr>
          <p:cNvSpPr/>
          <p:nvPr/>
        </p:nvSpPr>
        <p:spPr>
          <a:xfrm>
            <a:off x="275854" y="2410369"/>
            <a:ext cx="13164293" cy="760993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B6633EB3-2237-7FF5-7C1B-BBC0E5242A2D}"/>
              </a:ext>
            </a:extLst>
          </p:cNvPr>
          <p:cNvSpPr/>
          <p:nvPr/>
        </p:nvSpPr>
        <p:spPr>
          <a:xfrm>
            <a:off x="-1" y="740647"/>
            <a:ext cx="13716002" cy="143105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1B88D0B2-7964-8579-C7C6-4BBF4FFC750F}"/>
              </a:ext>
            </a:extLst>
          </p:cNvPr>
          <p:cNvSpPr txBox="1"/>
          <p:nvPr/>
        </p:nvSpPr>
        <p:spPr>
          <a:xfrm>
            <a:off x="1905000" y="863026"/>
            <a:ext cx="10534617" cy="519373"/>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من يذكرني بكيفية ترتيب الأعداد العشرية</a:t>
            </a:r>
            <a:endParaRPr kumimoji="0" lang="fr-FR"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AAA9D51B-09BA-9C8C-BEEF-4CC12770E040}"/>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13" name="Tableau 12">
            <a:extLst>
              <a:ext uri="{FF2B5EF4-FFF2-40B4-BE49-F238E27FC236}">
                <a16:creationId xmlns:a16="http://schemas.microsoft.com/office/drawing/2014/main" id="{C68DD3E0-FD0A-EDF1-DE65-A010B20351AF}"/>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tx1"/>
                          </a:solidFill>
                          <a:latin typeface="Microsoft Uighur" panose="02000000000000000000" pitchFamily="2" charset="-78"/>
                          <a:cs typeface="Microsoft Uighur" panose="02000000000000000000" pitchFamily="2" charset="-78"/>
                        </a:rPr>
                        <a:t>الحساب الذهني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2" name="Image 1" descr="Une image contenant habits, personne, dessin humoristique, Visage humain&#10;&#10;Le contenu généré par l’IA peut être incorrect.">
            <a:extLst>
              <a:ext uri="{FF2B5EF4-FFF2-40B4-BE49-F238E27FC236}">
                <a16:creationId xmlns:a16="http://schemas.microsoft.com/office/drawing/2014/main" id="{947A14F9-5D3C-1887-656E-6C600CFC1F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3600" y="3238500"/>
            <a:ext cx="5244160" cy="5181600"/>
          </a:xfrm>
          <a:prstGeom prst="rect">
            <a:avLst/>
          </a:prstGeom>
        </p:spPr>
      </p:pic>
    </p:spTree>
    <p:extLst>
      <p:ext uri="{BB962C8B-B14F-4D97-AF65-F5344CB8AC3E}">
        <p14:creationId xmlns:p14="http://schemas.microsoft.com/office/powerpoint/2010/main" val="20679346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6BE72E-AF88-42F9-2F04-0E232C4434F0}"/>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64B91D4-1244-E478-BBD7-060D31E7A5EE}"/>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6EE57CC1-8CEE-58A2-4599-340726834E7D}"/>
              </a:ext>
            </a:extLst>
          </p:cNvPr>
          <p:cNvSpPr/>
          <p:nvPr/>
        </p:nvSpPr>
        <p:spPr>
          <a:xfrm>
            <a:off x="275852" y="2878962"/>
            <a:ext cx="13164293" cy="693901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06A09877-80CA-A37E-FC46-51AA00360F44}"/>
              </a:ext>
            </a:extLst>
          </p:cNvPr>
          <p:cNvSpPr/>
          <p:nvPr/>
        </p:nvSpPr>
        <p:spPr>
          <a:xfrm>
            <a:off x="-1" y="752746"/>
            <a:ext cx="13716001" cy="178239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B64D2D80-EB44-C84C-FB77-DA42E94BD384}"/>
              </a:ext>
            </a:extLst>
          </p:cNvPr>
          <p:cNvSpPr txBox="1"/>
          <p:nvPr/>
        </p:nvSpPr>
        <p:spPr>
          <a:xfrm>
            <a:off x="838200" y="863026"/>
            <a:ext cx="11601417" cy="86177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تذكير بكيفية ترتيب الأعداد العشرية</a:t>
            </a:r>
          </a:p>
          <a:p>
            <a:pPr marL="342900" lvl="1" indent="-342900" algn="r" defTabSz="685834" rtl="1">
              <a:lnSpc>
                <a:spcPts val="3017"/>
              </a:lnSpc>
              <a:spcBef>
                <a:spcPct val="0"/>
              </a:spcBef>
              <a:buFont typeface="Arial" panose="020B0604020202020204" pitchFamily="34" charset="0"/>
              <a:buChar char="•"/>
            </a:pP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C199B3E8-9B71-E1C3-E20A-FCCCABEB1321}"/>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F24D9972-DC55-A2D2-1192-6114B18C2E73}"/>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2" name="ZoneTexte 1">
            <a:extLst>
              <a:ext uri="{FF2B5EF4-FFF2-40B4-BE49-F238E27FC236}">
                <a16:creationId xmlns:a16="http://schemas.microsoft.com/office/drawing/2014/main" id="{B37F0E87-695D-8708-6FA7-546354F97FEB}"/>
              </a:ext>
            </a:extLst>
          </p:cNvPr>
          <p:cNvSpPr txBox="1"/>
          <p:nvPr/>
        </p:nvSpPr>
        <p:spPr>
          <a:xfrm>
            <a:off x="1094325" y="3763594"/>
            <a:ext cx="11582400" cy="4154984"/>
          </a:xfrm>
          <a:prstGeom prst="rect">
            <a:avLst/>
          </a:prstGeom>
          <a:noFill/>
        </p:spPr>
        <p:txBody>
          <a:bodyPr wrap="square" rtlCol="0">
            <a:spAutoFit/>
          </a:bodyPr>
          <a:lstStyle/>
          <a:p>
            <a:pPr algn="r" rtl="1"/>
            <a:r>
              <a:rPr lang="ar-MA" sz="6600" dirty="0"/>
              <a:t>لترتيب أعداد عشرية:</a:t>
            </a:r>
          </a:p>
          <a:p>
            <a:pPr marL="857250" indent="-857250" algn="r" rtl="1">
              <a:buFont typeface="Wingdings" panose="05000000000000000000" pitchFamily="2" charset="2"/>
              <a:buChar char="§"/>
            </a:pPr>
            <a:r>
              <a:rPr lang="ar-MA" sz="6600" dirty="0"/>
              <a:t>أبدأ بمقارنة الأجزاء الصحيحة أولا؛</a:t>
            </a:r>
          </a:p>
          <a:p>
            <a:pPr marL="857250" indent="-857250" algn="r" rtl="1">
              <a:buFont typeface="Wingdings" panose="05000000000000000000" pitchFamily="2" charset="2"/>
              <a:buChar char="§"/>
            </a:pPr>
            <a:r>
              <a:rPr lang="ar-MA" sz="6600" dirty="0"/>
              <a:t>أقارن الأجزاء العشرية رقما رقما في حالة تساوي الأجزاء الصحيحة.</a:t>
            </a:r>
            <a:endParaRPr lang="fr-FR" sz="6600" dirty="0"/>
          </a:p>
        </p:txBody>
      </p:sp>
    </p:spTree>
    <p:extLst>
      <p:ext uri="{BB962C8B-B14F-4D97-AF65-F5344CB8AC3E}">
        <p14:creationId xmlns:p14="http://schemas.microsoft.com/office/powerpoint/2010/main" val="11094748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706FFC-F0C5-578F-5B3B-0E146DA288F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E6BD369A-BFDB-4D11-58A9-96617FCEF33E}"/>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A709402-053A-601D-669D-DFD1A50945F3}"/>
              </a:ext>
            </a:extLst>
          </p:cNvPr>
          <p:cNvSpPr/>
          <p:nvPr/>
        </p:nvSpPr>
        <p:spPr>
          <a:xfrm>
            <a:off x="275852" y="2878962"/>
            <a:ext cx="13164293" cy="693901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AA84F73F-183C-D13A-4502-89BAFA295A56}"/>
              </a:ext>
            </a:extLst>
          </p:cNvPr>
          <p:cNvSpPr/>
          <p:nvPr/>
        </p:nvSpPr>
        <p:spPr>
          <a:xfrm>
            <a:off x="-1" y="752746"/>
            <a:ext cx="13716001" cy="178239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graphicFrame>
        <p:nvGraphicFramePr>
          <p:cNvPr id="13" name="Tableau 12">
            <a:extLst>
              <a:ext uri="{FF2B5EF4-FFF2-40B4-BE49-F238E27FC236}">
                <a16:creationId xmlns:a16="http://schemas.microsoft.com/office/drawing/2014/main" id="{280CB231-B4AB-6646-1B6B-7C71BEF75BA3}"/>
              </a:ext>
            </a:extLst>
          </p:cNvPr>
          <p:cNvGraphicFramePr>
            <a:graphicFrameLocks noGrp="1"/>
          </p:cNvGraphicFramePr>
          <p:nvPr>
            <p:extLst>
              <p:ext uri="{D42A27DB-BD31-4B8C-83A1-F6EECF244321}">
                <p14:modId xmlns:p14="http://schemas.microsoft.com/office/powerpoint/2010/main" val="234956984"/>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964A322B-80AD-0398-9065-AD5852F1EA2B}"/>
              </a:ext>
            </a:extLst>
          </p:cNvPr>
          <p:cNvSpPr/>
          <p:nvPr/>
        </p:nvSpPr>
        <p:spPr>
          <a:xfrm rot="10800000">
            <a:off x="12656405" y="1028701"/>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5" name="ZoneTexte 4">
            <a:extLst>
              <a:ext uri="{FF2B5EF4-FFF2-40B4-BE49-F238E27FC236}">
                <a16:creationId xmlns:a16="http://schemas.microsoft.com/office/drawing/2014/main" id="{F649988F-811F-3D33-8816-877AD502A12C}"/>
              </a:ext>
            </a:extLst>
          </p:cNvPr>
          <p:cNvSpPr txBox="1"/>
          <p:nvPr/>
        </p:nvSpPr>
        <p:spPr>
          <a:xfrm>
            <a:off x="275851" y="882595"/>
            <a:ext cx="12344993" cy="1258037"/>
          </a:xfrm>
          <a:prstGeom prst="rect">
            <a:avLst/>
          </a:prstGeom>
          <a:noFill/>
        </p:spPr>
        <p:txBody>
          <a:bodyPr wrap="square" rtlCol="0">
            <a:spAutoFit/>
          </a:bodyPr>
          <a:lstStyle/>
          <a:p>
            <a:pPr marL="0" lvl="1" algn="r" defTabSz="685834" rtl="1">
              <a:lnSpc>
                <a:spcPts val="3017"/>
              </a:lnSpc>
              <a:spcBef>
                <a:spcPct val="0"/>
              </a:spcBef>
              <a:defRPr/>
            </a:pPr>
            <a:r>
              <a:rPr lang="ar-MA" sz="3600" dirty="0">
                <a:solidFill>
                  <a:prstClr val="white">
                    <a:lumMod val="65000"/>
                  </a:prstClr>
                </a:solidFill>
                <a:latin typeface="Microsoft Uighur" panose="02000000000000000000" pitchFamily="2" charset="-78"/>
                <a:cs typeface="Microsoft Uighur" panose="02000000000000000000" pitchFamily="2" charset="-78"/>
              </a:rPr>
              <a:t>خذوا كراساتكم الصفحة 48 وأنجزوا التمرين رقم 2.</a:t>
            </a:r>
          </a:p>
          <a:p>
            <a:pPr marL="0" lvl="1" algn="r" defTabSz="685834" rtl="1">
              <a:lnSpc>
                <a:spcPts val="3017"/>
              </a:lnSpc>
              <a:spcBef>
                <a:spcPct val="0"/>
              </a:spcBef>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لديكم دقيقتان للإنجاز سيحصل الأسرع منكم والذي لديه أكبر عدد من الإجابات الصحيحة على نجمة.</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SA"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16" name="Image 15">
            <a:extLst>
              <a:ext uri="{FF2B5EF4-FFF2-40B4-BE49-F238E27FC236}">
                <a16:creationId xmlns:a16="http://schemas.microsoft.com/office/drawing/2014/main" id="{2704152B-F1CA-78B9-1999-E729625A070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03961" y="4601311"/>
            <a:ext cx="13137024" cy="3522776"/>
          </a:xfrm>
          <a:prstGeom prst="rect">
            <a:avLst/>
          </a:prstGeom>
        </p:spPr>
      </p:pic>
    </p:spTree>
    <p:extLst>
      <p:ext uri="{BB962C8B-B14F-4D97-AF65-F5344CB8AC3E}">
        <p14:creationId xmlns:p14="http://schemas.microsoft.com/office/powerpoint/2010/main" val="24628113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CC8CE9-5EBD-E559-F8F1-353A2609DA0C}"/>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BB14F053-54A9-A453-3D49-4904D4E2E876}"/>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0F8F2761-D1EB-8153-6AD4-50A39482D4EB}"/>
              </a:ext>
            </a:extLst>
          </p:cNvPr>
          <p:cNvSpPr/>
          <p:nvPr/>
        </p:nvSpPr>
        <p:spPr>
          <a:xfrm>
            <a:off x="275852" y="2878962"/>
            <a:ext cx="13164293" cy="693901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F32D0ABD-6F4B-7BD0-84A3-EEB03A1BF3E0}"/>
              </a:ext>
            </a:extLst>
          </p:cNvPr>
          <p:cNvSpPr/>
          <p:nvPr/>
        </p:nvSpPr>
        <p:spPr>
          <a:xfrm>
            <a:off x="-1" y="752746"/>
            <a:ext cx="13716001" cy="178239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graphicFrame>
        <p:nvGraphicFramePr>
          <p:cNvPr id="13" name="Tableau 12">
            <a:extLst>
              <a:ext uri="{FF2B5EF4-FFF2-40B4-BE49-F238E27FC236}">
                <a16:creationId xmlns:a16="http://schemas.microsoft.com/office/drawing/2014/main" id="{D0385BD9-16EE-55C1-52BB-DE53118D6036}"/>
              </a:ext>
            </a:extLst>
          </p:cNvPr>
          <p:cNvGraphicFramePr>
            <a:graphicFrameLocks noGrp="1"/>
          </p:cNvGraphicFramePr>
          <p:nvPr>
            <p:extLst>
              <p:ext uri="{D42A27DB-BD31-4B8C-83A1-F6EECF244321}">
                <p14:modId xmlns:p14="http://schemas.microsoft.com/office/powerpoint/2010/main" val="2092420155"/>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9B1C8A59-A793-6381-5D6C-76BF06BBAFBE}"/>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5" name="ZoneTexte 4">
            <a:extLst>
              <a:ext uri="{FF2B5EF4-FFF2-40B4-BE49-F238E27FC236}">
                <a16:creationId xmlns:a16="http://schemas.microsoft.com/office/drawing/2014/main" id="{9C77D418-25EA-AC07-2180-BD96FBC6E7A0}"/>
              </a:ext>
            </a:extLst>
          </p:cNvPr>
          <p:cNvSpPr txBox="1"/>
          <p:nvPr/>
        </p:nvSpPr>
        <p:spPr>
          <a:xfrm>
            <a:off x="275851" y="807182"/>
            <a:ext cx="12365313" cy="873316"/>
          </a:xfrm>
          <a:prstGeom prst="rect">
            <a:avLst/>
          </a:prstGeom>
          <a:noFill/>
        </p:spPr>
        <p:txBody>
          <a:bodyPr wrap="square" rtlCol="0">
            <a:spAutoFit/>
          </a:bodyPr>
          <a:lstStyle/>
          <a:p>
            <a:pPr marL="0" lvl="1" algn="r" defTabSz="685834" rtl="1">
              <a:lnSpc>
                <a:spcPts val="3017"/>
              </a:lnSpc>
              <a:spcBef>
                <a:spcPct val="0"/>
              </a:spcBef>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التصحيح</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SA"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ZoneTexte 2">
            <a:extLst>
              <a:ext uri="{FF2B5EF4-FFF2-40B4-BE49-F238E27FC236}">
                <a16:creationId xmlns:a16="http://schemas.microsoft.com/office/drawing/2014/main" id="{140A609A-DAC1-E2D3-79CF-27AD4C772D98}"/>
              </a:ext>
            </a:extLst>
          </p:cNvPr>
          <p:cNvSpPr txBox="1"/>
          <p:nvPr/>
        </p:nvSpPr>
        <p:spPr>
          <a:xfrm>
            <a:off x="2962290" y="3009900"/>
            <a:ext cx="7791417" cy="550151"/>
          </a:xfrm>
          <a:prstGeom prst="rect">
            <a:avLst/>
          </a:prstGeom>
          <a:noFill/>
        </p:spPr>
        <p:txBody>
          <a:bodyPr wrap="square" rtlCol="0">
            <a:spAutoFit/>
          </a:bodyPr>
          <a:lstStyle/>
          <a:p>
            <a:pPr marL="0" lvl="1" algn="ctr" defTabSz="685834" rtl="1">
              <a:lnSpc>
                <a:spcPts val="3017"/>
              </a:lnSpc>
              <a:spcBef>
                <a:spcPct val="0"/>
              </a:spcBef>
            </a:pPr>
            <a:r>
              <a:rPr lang="ar-SA" sz="4400" dirty="0">
                <a:solidFill>
                  <a:srgbClr val="FF0000"/>
                </a:solidFill>
                <a:latin typeface="Microsoft Uighur" panose="02000000000000000000" pitchFamily="2" charset="-78"/>
                <a:cs typeface="Microsoft Uighur" panose="02000000000000000000" pitchFamily="2" charset="-78"/>
              </a:rPr>
              <a:t>تصحيح</a:t>
            </a:r>
            <a:r>
              <a:rPr lang="ar-MA" sz="4400" dirty="0">
                <a:solidFill>
                  <a:srgbClr val="FF0000"/>
                </a:solidFill>
                <a:latin typeface="Microsoft Uighur" panose="02000000000000000000" pitchFamily="2" charset="-78"/>
                <a:cs typeface="Microsoft Uighur" panose="02000000000000000000" pitchFamily="2" charset="-78"/>
              </a:rPr>
              <a:t> تفاعلي على السبورة الجانبية</a:t>
            </a:r>
            <a:endParaRPr lang="ar-SA" sz="4400" dirty="0">
              <a:solidFill>
                <a:srgbClr val="FF0000"/>
              </a:solidFill>
              <a:latin typeface="Microsoft Uighur" panose="02000000000000000000" pitchFamily="2" charset="-78"/>
              <a:cs typeface="Microsoft Uighur" panose="02000000000000000000" pitchFamily="2" charset="-78"/>
            </a:endParaRPr>
          </a:p>
        </p:txBody>
      </p:sp>
      <p:sp>
        <p:nvSpPr>
          <p:cNvPr id="4" name="ZoneTexte 3">
            <a:extLst>
              <a:ext uri="{FF2B5EF4-FFF2-40B4-BE49-F238E27FC236}">
                <a16:creationId xmlns:a16="http://schemas.microsoft.com/office/drawing/2014/main" id="{BFF55D48-FD16-B159-3762-CAC39D7488E0}"/>
              </a:ext>
            </a:extLst>
          </p:cNvPr>
          <p:cNvSpPr txBox="1"/>
          <p:nvPr/>
        </p:nvSpPr>
        <p:spPr>
          <a:xfrm>
            <a:off x="2997850" y="9039429"/>
            <a:ext cx="7791417" cy="550151"/>
          </a:xfrm>
          <a:prstGeom prst="rect">
            <a:avLst/>
          </a:prstGeom>
          <a:noFill/>
        </p:spPr>
        <p:txBody>
          <a:bodyPr wrap="square" rtlCol="0">
            <a:spAutoFit/>
          </a:bodyPr>
          <a:lstStyle/>
          <a:p>
            <a:pPr marL="0" lvl="1" algn="ctr" defTabSz="685834" rtl="1">
              <a:lnSpc>
                <a:spcPts val="3017"/>
              </a:lnSpc>
              <a:spcBef>
                <a:spcPct val="0"/>
              </a:spcBef>
            </a:pPr>
            <a:r>
              <a:rPr lang="ar-MA" sz="4400" dirty="0">
                <a:solidFill>
                  <a:srgbClr val="FF0000"/>
                </a:solidFill>
                <a:latin typeface="Microsoft Uighur" panose="02000000000000000000" pitchFamily="2" charset="-78"/>
                <a:cs typeface="Microsoft Uighur" panose="02000000000000000000" pitchFamily="2" charset="-78"/>
              </a:rPr>
              <a:t>تمنح النجمة للفائز في نهاية التصحيح</a:t>
            </a:r>
            <a:endParaRPr lang="ar-SA" sz="4400" dirty="0">
              <a:solidFill>
                <a:srgbClr val="FF0000"/>
              </a:solidFill>
              <a:latin typeface="Microsoft Uighur" panose="02000000000000000000" pitchFamily="2" charset="-78"/>
              <a:cs typeface="Microsoft Uighur" panose="02000000000000000000" pitchFamily="2" charset="-78"/>
            </a:endParaRPr>
          </a:p>
        </p:txBody>
      </p:sp>
      <p:pic>
        <p:nvPicPr>
          <p:cNvPr id="7" name="Image 6">
            <a:extLst>
              <a:ext uri="{FF2B5EF4-FFF2-40B4-BE49-F238E27FC236}">
                <a16:creationId xmlns:a16="http://schemas.microsoft.com/office/drawing/2014/main" id="{50B84FD8-0905-CA00-FE39-F8798090B9E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04800" y="4525337"/>
            <a:ext cx="13135345" cy="3522326"/>
          </a:xfrm>
          <a:prstGeom prst="rect">
            <a:avLst/>
          </a:prstGeom>
        </p:spPr>
      </p:pic>
    </p:spTree>
    <p:extLst>
      <p:ext uri="{BB962C8B-B14F-4D97-AF65-F5344CB8AC3E}">
        <p14:creationId xmlns:p14="http://schemas.microsoft.com/office/powerpoint/2010/main" val="21348613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CD218-B96A-AED1-BC3B-A91F2AD2B16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988D489-620C-4FBD-702B-DEE3ADC7B6A1}"/>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3AE5AB9E-8732-CC3C-E9D5-EA7E28A88256}"/>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AD755BCC-06DB-007A-5A75-EF0641CF5B06}"/>
              </a:ext>
            </a:extLst>
          </p:cNvPr>
          <p:cNvSpPr txBox="1"/>
          <p:nvPr/>
        </p:nvSpPr>
        <p:spPr>
          <a:xfrm>
            <a:off x="1409700" y="3941147"/>
            <a:ext cx="10896599" cy="1275349"/>
          </a:xfrm>
          <a:prstGeom prst="rect">
            <a:avLst/>
          </a:prstGeom>
        </p:spPr>
        <p:txBody>
          <a:bodyPr wrap="square" lIns="0" tIns="0" rIns="0" bIns="0" rtlCol="0" anchor="t">
            <a:spAutoFit/>
          </a:bodyPr>
          <a:lstStyle/>
          <a:p>
            <a:pPr algn="ctr" defTabSz="685834" rtl="1">
              <a:lnSpc>
                <a:spcPts val="11099"/>
              </a:lnSpc>
            </a:pPr>
            <a:r>
              <a:rPr lang="ar-MA" sz="5400" dirty="0">
                <a:solidFill>
                  <a:srgbClr val="01070A"/>
                </a:solidFill>
                <a:latin typeface="Microsoft Uighur" panose="02000000000000000000" pitchFamily="2" charset="-78"/>
                <a:cs typeface="Microsoft Uighur" panose="02000000000000000000" pitchFamily="2" charset="-78"/>
              </a:rPr>
              <a:t>التدرب على إنجاز عمليات قسمة الأعداد العشرية</a:t>
            </a:r>
            <a:endParaRPr lang="en-US"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69A5B2C3-FCDD-96E1-B163-BA94521E05DC}"/>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العمليات وحل المسائل</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E80015EB-A22A-E556-C57C-2854C4D776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97772F9B-A80B-7ECA-E9E5-F2020D3854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7" name="Image 6">
            <a:extLst>
              <a:ext uri="{FF2B5EF4-FFF2-40B4-BE49-F238E27FC236}">
                <a16:creationId xmlns:a16="http://schemas.microsoft.com/office/drawing/2014/main" id="{365D8BE4-4E3B-AB62-18DB-B9156F204345}"/>
              </a:ext>
            </a:extLst>
          </p:cNvPr>
          <p:cNvPicPr>
            <a:picLocks noChangeAspect="1"/>
          </p:cNvPicPr>
          <p:nvPr/>
        </p:nvPicPr>
        <p:blipFill>
          <a:blip r:embed="rId5">
            <a:extLst>
              <a:ext uri="{28A0092B-C50C-407E-A947-70E740481C1C}">
                <a14:useLocalDpi xmlns:a14="http://schemas.microsoft.com/office/drawing/2010/main" val="0"/>
              </a:ext>
            </a:extLst>
          </a:blip>
          <a:srcRect t="52" b="52"/>
          <a:stretch/>
        </p:blipFill>
        <p:spPr>
          <a:xfrm>
            <a:off x="5593596" y="5600700"/>
            <a:ext cx="2265336" cy="2769269"/>
          </a:xfrm>
          <a:prstGeom prst="rect">
            <a:avLst/>
          </a:prstGeom>
        </p:spPr>
      </p:pic>
    </p:spTree>
    <p:extLst>
      <p:ext uri="{BB962C8B-B14F-4D97-AF65-F5344CB8AC3E}">
        <p14:creationId xmlns:p14="http://schemas.microsoft.com/office/powerpoint/2010/main" val="285529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8197F-C40C-0151-0D3E-035392A07CEF}"/>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4E29495-EE2F-28B1-1BE6-9D38C27C0273}"/>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18AEBC30-A1B7-3A40-A057-C0FB6F14698F}"/>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14A1ABDF-316F-1920-C4BB-AF7C89CFA82A}"/>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9E68E1E6-E800-A01C-9C1A-559E10F961BB}"/>
              </a:ext>
            </a:extLst>
          </p:cNvPr>
          <p:cNvSpPr txBox="1"/>
          <p:nvPr/>
        </p:nvSpPr>
        <p:spPr>
          <a:xfrm>
            <a:off x="1905000" y="863026"/>
            <a:ext cx="10534617" cy="1273426"/>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لاحظوا جيدا، تابعوا معي سأقوم بنمذجة</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وضع</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وإنجاز عملية القسمة</a:t>
            </a:r>
            <a:endPar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a:p>
            <a:pPr marL="457200" marR="0" lvl="1" indent="-457200" algn="r" defTabSz="685834" rtl="1" eaLnBrk="1" fontAlgn="auto" latinLnBrk="0" hangingPunct="1">
              <a:lnSpc>
                <a:spcPts val="3017"/>
              </a:lnSpc>
              <a:spcBef>
                <a:spcPct val="0"/>
              </a:spcBef>
              <a:spcAft>
                <a:spcPts val="0"/>
              </a:spcAft>
              <a:buClrTx/>
              <a:buSzTx/>
              <a:buFont typeface="Arial" panose="020B0604020202020204" pitchFamily="34" charset="0"/>
              <a:buChar char="•"/>
              <a:tabLst/>
              <a:defRPr/>
            </a:pPr>
            <a:r>
              <a:rPr kumimoji="0" lang="ar-MA" sz="28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استعن بالشرائح الموالية</a:t>
            </a:r>
            <a:endParaRPr kumimoji="0" lang="fr-FR" sz="20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fr-FR"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575F27A8-76EE-548F-D616-1B6501EB2E08}"/>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DF50D46B-69A7-6680-6D90-42A5A0898C29}"/>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grpSp>
        <p:nvGrpSpPr>
          <p:cNvPr id="17" name="Groupe 16">
            <a:extLst>
              <a:ext uri="{FF2B5EF4-FFF2-40B4-BE49-F238E27FC236}">
                <a16:creationId xmlns:a16="http://schemas.microsoft.com/office/drawing/2014/main" id="{3A4B73A8-A465-1CFF-5B92-39FDC307A9ED}"/>
              </a:ext>
            </a:extLst>
          </p:cNvPr>
          <p:cNvGrpSpPr/>
          <p:nvPr/>
        </p:nvGrpSpPr>
        <p:grpSpPr>
          <a:xfrm>
            <a:off x="5412814" y="3606459"/>
            <a:ext cx="6552918" cy="6335856"/>
            <a:chOff x="5423146" y="2984386"/>
            <a:chExt cx="6552918" cy="6335856"/>
          </a:xfrm>
        </p:grpSpPr>
        <p:pic>
          <p:nvPicPr>
            <p:cNvPr id="13" name="Image 12" descr="Une image contenant capture d’écran, Rectangle, cadre photo, art&#10;&#10;Le contenu généré par l’IA peut être incorrect.">
              <a:extLst>
                <a:ext uri="{FF2B5EF4-FFF2-40B4-BE49-F238E27FC236}">
                  <a16:creationId xmlns:a16="http://schemas.microsoft.com/office/drawing/2014/main" id="{AB3B9CAB-A0A0-769E-8387-0281282EA4AA}"/>
                </a:ext>
              </a:extLst>
            </p:cNvPr>
            <p:cNvPicPr>
              <a:picLocks noChangeAspect="1"/>
            </p:cNvPicPr>
            <p:nvPr/>
          </p:nvPicPr>
          <p:blipFill>
            <a:blip r:embed="rId4">
              <a:extLst>
                <a:ext uri="{28A0092B-C50C-407E-A947-70E740481C1C}">
                  <a14:useLocalDpi xmlns:a14="http://schemas.microsoft.com/office/drawing/2010/main" val="0"/>
                </a:ext>
              </a:extLst>
            </a:blip>
            <a:srcRect t="17138" b="30357"/>
            <a:stretch>
              <a:fillRect/>
            </a:stretch>
          </p:blipFill>
          <p:spPr>
            <a:xfrm>
              <a:off x="5910504" y="2984386"/>
              <a:ext cx="5239166" cy="2750873"/>
            </a:xfrm>
            <a:prstGeom prst="rect">
              <a:avLst/>
            </a:prstGeom>
          </p:spPr>
        </p:pic>
        <p:pic>
          <p:nvPicPr>
            <p:cNvPr id="11" name="Image 10">
              <a:extLst>
                <a:ext uri="{FF2B5EF4-FFF2-40B4-BE49-F238E27FC236}">
                  <a16:creationId xmlns:a16="http://schemas.microsoft.com/office/drawing/2014/main" id="{198B23CE-013E-EEEF-BD04-4AE0E98E400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423146" y="4956906"/>
              <a:ext cx="6552918" cy="4363336"/>
            </a:xfrm>
            <a:prstGeom prst="rect">
              <a:avLst/>
            </a:prstGeom>
          </p:spPr>
        </p:pic>
      </p:grpSp>
      <p:pic>
        <p:nvPicPr>
          <p:cNvPr id="5" name="Image 4">
            <a:extLst>
              <a:ext uri="{FF2B5EF4-FFF2-40B4-BE49-F238E27FC236}">
                <a16:creationId xmlns:a16="http://schemas.microsoft.com/office/drawing/2014/main" id="{EDF91CC6-0720-1B65-0F80-9FFFC430010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35646" y="4974275"/>
            <a:ext cx="2993578" cy="2245184"/>
          </a:xfrm>
          <a:prstGeom prst="rect">
            <a:avLst/>
          </a:prstGeom>
        </p:spPr>
      </p:pic>
    </p:spTree>
    <p:extLst>
      <p:ext uri="{BB962C8B-B14F-4D97-AF65-F5344CB8AC3E}">
        <p14:creationId xmlns:p14="http://schemas.microsoft.com/office/powerpoint/2010/main" val="21098092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DEB075-6F98-BF13-0ED0-0BD8A871109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32581DEB-5330-9EB6-E401-A5AF8CC24651}"/>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21E9AA46-298C-58D3-83A4-32E9F672D621}"/>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827A57A1-6885-088F-F19D-5C9F31EC3BDB}"/>
              </a:ext>
            </a:extLst>
          </p:cNvPr>
          <p:cNvSpPr/>
          <p:nvPr/>
        </p:nvSpPr>
        <p:spPr>
          <a:xfrm>
            <a:off x="-1" y="685799"/>
            <a:ext cx="13716001" cy="2019301"/>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7CDCA798-DAFC-EDF9-BBF4-8F83C69A963E}"/>
              </a:ext>
            </a:extLst>
          </p:cNvPr>
          <p:cNvSpPr txBox="1"/>
          <p:nvPr/>
        </p:nvSpPr>
        <p:spPr>
          <a:xfrm>
            <a:off x="1905000" y="863026"/>
            <a:ext cx="10534617" cy="888705"/>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لاحظوا معي سنتعلم كيف ننجز عملية القسمة</a:t>
            </a:r>
            <a:endParaRPr kumimoji="0" lang="fr-FR"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fr-FR"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6886861B-6BDF-49AD-7E5A-6B906CA9E21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307C8282-8602-1154-4B83-51A8EA381DEC}"/>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4" name="ZoneTexte 13">
            <a:extLst>
              <a:ext uri="{FF2B5EF4-FFF2-40B4-BE49-F238E27FC236}">
                <a16:creationId xmlns:a16="http://schemas.microsoft.com/office/drawing/2014/main" id="{C9C6CBAC-0720-CDA1-6AE4-06874E0EB39F}"/>
              </a:ext>
            </a:extLst>
          </p:cNvPr>
          <p:cNvSpPr txBox="1"/>
          <p:nvPr/>
        </p:nvSpPr>
        <p:spPr>
          <a:xfrm>
            <a:off x="4953000" y="5553920"/>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3</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17" name="ZoneTexte 16">
            <a:extLst>
              <a:ext uri="{FF2B5EF4-FFF2-40B4-BE49-F238E27FC236}">
                <a16:creationId xmlns:a16="http://schemas.microsoft.com/office/drawing/2014/main" id="{A554BEAB-7080-02B0-2714-AE725119110F}"/>
              </a:ext>
            </a:extLst>
          </p:cNvPr>
          <p:cNvSpPr txBox="1"/>
          <p:nvPr/>
        </p:nvSpPr>
        <p:spPr>
          <a:xfrm>
            <a:off x="6553200" y="5553920"/>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6</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19" name="ZoneTexte 18">
            <a:extLst>
              <a:ext uri="{FF2B5EF4-FFF2-40B4-BE49-F238E27FC236}">
                <a16:creationId xmlns:a16="http://schemas.microsoft.com/office/drawing/2014/main" id="{1E5D4A58-0EDF-F268-9708-2EE25CD47712}"/>
              </a:ext>
            </a:extLst>
          </p:cNvPr>
          <p:cNvSpPr txBox="1"/>
          <p:nvPr/>
        </p:nvSpPr>
        <p:spPr>
          <a:xfrm>
            <a:off x="4246028" y="5553920"/>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4</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4" name="ZoneTexte 3">
            <a:extLst>
              <a:ext uri="{FF2B5EF4-FFF2-40B4-BE49-F238E27FC236}">
                <a16:creationId xmlns:a16="http://schemas.microsoft.com/office/drawing/2014/main" id="{832B0C26-7EF8-6625-1AA0-6A47E1DCFFE4}"/>
              </a:ext>
            </a:extLst>
          </p:cNvPr>
          <p:cNvSpPr txBox="1"/>
          <p:nvPr/>
        </p:nvSpPr>
        <p:spPr>
          <a:xfrm>
            <a:off x="5715000" y="5553920"/>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5" name="ZoneTexte 4">
            <a:extLst>
              <a:ext uri="{FF2B5EF4-FFF2-40B4-BE49-F238E27FC236}">
                <a16:creationId xmlns:a16="http://schemas.microsoft.com/office/drawing/2014/main" id="{5A3581AD-6BC5-B571-4A80-47F4A59AC21B}"/>
              </a:ext>
            </a:extLst>
          </p:cNvPr>
          <p:cNvSpPr txBox="1"/>
          <p:nvPr/>
        </p:nvSpPr>
        <p:spPr>
          <a:xfrm>
            <a:off x="3294354" y="5553920"/>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7</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6" name="ZoneTexte 5">
            <a:extLst>
              <a:ext uri="{FF2B5EF4-FFF2-40B4-BE49-F238E27FC236}">
                <a16:creationId xmlns:a16="http://schemas.microsoft.com/office/drawing/2014/main" id="{86FCCCBA-277B-DC2C-7C51-32B0C93734E6}"/>
              </a:ext>
            </a:extLst>
          </p:cNvPr>
          <p:cNvSpPr txBox="1"/>
          <p:nvPr/>
        </p:nvSpPr>
        <p:spPr>
          <a:xfrm>
            <a:off x="2471020" y="5553919"/>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2</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7" name="ZoneTexte 6">
            <a:extLst>
              <a:ext uri="{FF2B5EF4-FFF2-40B4-BE49-F238E27FC236}">
                <a16:creationId xmlns:a16="http://schemas.microsoft.com/office/drawing/2014/main" id="{1CA05D4A-EFEE-90D1-D566-DA63C6242B01}"/>
              </a:ext>
            </a:extLst>
          </p:cNvPr>
          <p:cNvSpPr txBox="1"/>
          <p:nvPr/>
        </p:nvSpPr>
        <p:spPr>
          <a:xfrm>
            <a:off x="3950336" y="5661640"/>
            <a:ext cx="339012"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600" b="1" i="0" u="none" strike="noStrike" kern="1200" cap="none" spc="0" normalizeH="0" baseline="0" noProof="0" dirty="0">
                <a:ln>
                  <a:noFill/>
                </a:ln>
                <a:solidFill>
                  <a:srgbClr val="FF0000"/>
                </a:solidFill>
                <a:effectLst/>
                <a:uLnTx/>
                <a:uFillTx/>
                <a:latin typeface="Calibri"/>
                <a:ea typeface="+mn-ea"/>
                <a:cs typeface="+mn-cs"/>
              </a:rPr>
              <a:t>,</a:t>
            </a:r>
            <a:endParaRPr kumimoji="0" lang="fr-FR" sz="2400" b="1" i="0" u="none" strike="noStrike" kern="1200" cap="none" spc="0" normalizeH="0" baseline="0" noProof="0" dirty="0">
              <a:ln>
                <a:noFill/>
              </a:ln>
              <a:solidFill>
                <a:srgbClr val="FF0000"/>
              </a:solidFill>
              <a:effectLst/>
              <a:uLnTx/>
              <a:uFillTx/>
              <a:latin typeface="Calibri"/>
              <a:ea typeface="+mn-ea"/>
              <a:cs typeface="+mn-cs"/>
            </a:endParaRPr>
          </a:p>
        </p:txBody>
      </p:sp>
      <p:sp>
        <p:nvSpPr>
          <p:cNvPr id="9" name="ZoneTexte 8">
            <a:extLst>
              <a:ext uri="{FF2B5EF4-FFF2-40B4-BE49-F238E27FC236}">
                <a16:creationId xmlns:a16="http://schemas.microsoft.com/office/drawing/2014/main" id="{178BC3D2-E966-C3D6-9A11-0C42F21D4F00}"/>
              </a:ext>
            </a:extLst>
          </p:cNvPr>
          <p:cNvSpPr txBox="1"/>
          <p:nvPr/>
        </p:nvSpPr>
        <p:spPr>
          <a:xfrm>
            <a:off x="7194381" y="5769362"/>
            <a:ext cx="339012"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6600" b="1" i="0" u="none" strike="noStrike" kern="1200" cap="none" spc="0" normalizeH="0" baseline="0" noProof="0" dirty="0">
                <a:ln>
                  <a:noFill/>
                </a:ln>
                <a:solidFill>
                  <a:srgbClr val="FF0000"/>
                </a:solidFill>
                <a:effectLst/>
                <a:uLnTx/>
                <a:uFillTx/>
                <a:latin typeface="Calibri"/>
                <a:ea typeface="+mn-ea"/>
                <a:cs typeface="+mn-cs"/>
              </a:rPr>
              <a:t>,</a:t>
            </a:r>
            <a:endParaRPr kumimoji="0" lang="fr-FR" sz="2400" b="1" i="0" u="none" strike="noStrike" kern="1200" cap="none" spc="0" normalizeH="0" baseline="0" noProof="0" dirty="0">
              <a:ln>
                <a:noFill/>
              </a:ln>
              <a:solidFill>
                <a:srgbClr val="FF0000"/>
              </a:solidFill>
              <a:effectLst/>
              <a:uLnTx/>
              <a:uFillTx/>
              <a:latin typeface="Calibri"/>
              <a:ea typeface="+mn-ea"/>
              <a:cs typeface="+mn-cs"/>
            </a:endParaRPr>
          </a:p>
        </p:txBody>
      </p:sp>
      <p:sp>
        <p:nvSpPr>
          <p:cNvPr id="10" name="ZoneTexte 9">
            <a:extLst>
              <a:ext uri="{FF2B5EF4-FFF2-40B4-BE49-F238E27FC236}">
                <a16:creationId xmlns:a16="http://schemas.microsoft.com/office/drawing/2014/main" id="{10248111-9BF4-373B-A04F-264069B7C8DA}"/>
              </a:ext>
            </a:extLst>
          </p:cNvPr>
          <p:cNvSpPr txBox="1"/>
          <p:nvPr/>
        </p:nvSpPr>
        <p:spPr>
          <a:xfrm>
            <a:off x="7533393" y="5556459"/>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5</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031109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086A4-BF44-9104-2F46-124CE72FC37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2486AE2F-3AB2-24B0-463C-75631F3F90EC}"/>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C79D4F32-13FA-05DC-7B82-66B7C45886EB}"/>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9A0AA8A7-233B-46C7-F127-B6F446B15464}"/>
              </a:ext>
            </a:extLst>
          </p:cNvPr>
          <p:cNvSpPr/>
          <p:nvPr/>
        </p:nvSpPr>
        <p:spPr>
          <a:xfrm>
            <a:off x="-1" y="723900"/>
            <a:ext cx="13716001" cy="200206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710B7071-31BD-4AA9-1D1E-EA03A37708EA}"/>
              </a:ext>
            </a:extLst>
          </p:cNvPr>
          <p:cNvSpPr txBox="1"/>
          <p:nvPr/>
        </p:nvSpPr>
        <p:spPr>
          <a:xfrm>
            <a:off x="1905000" y="863026"/>
            <a:ext cx="10534617" cy="1273426"/>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lang="ar-MA" sz="3200" dirty="0">
                <a:solidFill>
                  <a:prstClr val="white">
                    <a:lumMod val="65000"/>
                  </a:prstClr>
                </a:solidFill>
                <a:latin typeface="Microsoft Uighur" panose="02000000000000000000" pitchFamily="2" charset="-78"/>
                <a:cs typeface="Microsoft Uighur" panose="02000000000000000000" pitchFamily="2" charset="-78"/>
              </a:rPr>
              <a:t>أضع العملية بالطريقة المعتادة</a:t>
            </a:r>
          </a:p>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أول خطوة أزيل الفاصل</a:t>
            </a:r>
            <a:r>
              <a:rPr lang="ar-MA" sz="3200" dirty="0">
                <a:solidFill>
                  <a:prstClr val="white">
                    <a:lumMod val="65000"/>
                  </a:prstClr>
                </a:solidFill>
                <a:latin typeface="Microsoft Uighur" panose="02000000000000000000" pitchFamily="2" charset="-78"/>
                <a:cs typeface="Microsoft Uighur" panose="02000000000000000000" pitchFamily="2" charset="-78"/>
              </a:rPr>
              <a:t>ة من المقسوم عليه. وبما أنه لدينا رقم واحد بعد الفاصلة في المقسوم عليه سنضرب كلا من المقسوم والمقسوم عليه في 10</a:t>
            </a:r>
            <a:endParaRPr kumimoji="0" lang="fr-FR"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EC902E38-3908-67D2-BEBE-38B4114C18A3}"/>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662F86F0-ED57-3E48-872D-7F81BF367EF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cxnSp>
        <p:nvCxnSpPr>
          <p:cNvPr id="9" name="Connecteur droit 8">
            <a:extLst>
              <a:ext uri="{FF2B5EF4-FFF2-40B4-BE49-F238E27FC236}">
                <a16:creationId xmlns:a16="http://schemas.microsoft.com/office/drawing/2014/main" id="{06F5DB31-3C51-240D-B6B5-0EA49756FC3E}"/>
              </a:ext>
            </a:extLst>
          </p:cNvPr>
          <p:cNvCxnSpPr/>
          <p:nvPr/>
        </p:nvCxnSpPr>
        <p:spPr>
          <a:xfrm>
            <a:off x="4414722" y="3286662"/>
            <a:ext cx="0" cy="620359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8FC08718-1A96-DFF4-4692-C9A4BC03E6AF}"/>
              </a:ext>
            </a:extLst>
          </p:cNvPr>
          <p:cNvCxnSpPr/>
          <p:nvPr/>
        </p:nvCxnSpPr>
        <p:spPr>
          <a:xfrm>
            <a:off x="4414722" y="4381500"/>
            <a:ext cx="190987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id="{C0C3BE83-318B-FB53-9033-83016FC74F41}"/>
              </a:ext>
            </a:extLst>
          </p:cNvPr>
          <p:cNvSpPr txBox="1"/>
          <p:nvPr/>
        </p:nvSpPr>
        <p:spPr>
          <a:xfrm>
            <a:off x="4758159" y="2951209"/>
            <a:ext cx="1566435"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6,5</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19" name="ZoneTexte 18">
            <a:extLst>
              <a:ext uri="{FF2B5EF4-FFF2-40B4-BE49-F238E27FC236}">
                <a16:creationId xmlns:a16="http://schemas.microsoft.com/office/drawing/2014/main" id="{F75FDD0F-0CC5-89DA-F583-FEC998F05612}"/>
              </a:ext>
            </a:extLst>
          </p:cNvPr>
          <p:cNvSpPr txBox="1"/>
          <p:nvPr/>
        </p:nvSpPr>
        <p:spPr>
          <a:xfrm>
            <a:off x="1434823" y="2933700"/>
            <a:ext cx="2636457"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8000" b="1" dirty="0">
                <a:solidFill>
                  <a:prstClr val="black"/>
                </a:solidFill>
                <a:latin typeface="Calibri"/>
                <a:cs typeface="Arial" panose="020B0604020202020204" pitchFamily="34" charset="0"/>
              </a:rPr>
              <a:t>27,43</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877681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F37297-D221-3DC4-D48D-9608463E65F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0371C72-184A-E030-88FD-E3B10E07FA00}"/>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3631F946-EC04-1273-47B5-F7A50EF8FB57}"/>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221DB6EF-C172-8053-F065-7961F229A9B8}"/>
              </a:ext>
            </a:extLst>
          </p:cNvPr>
          <p:cNvSpPr/>
          <p:nvPr/>
        </p:nvSpPr>
        <p:spPr>
          <a:xfrm>
            <a:off x="-1" y="723900"/>
            <a:ext cx="13716001" cy="200206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100A7F51-019F-B950-7FFC-5724B7EF94AD}"/>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أنجز القسمة وفق التقنية الاعتيادية </a:t>
            </a:r>
            <a:r>
              <a:rPr kumimoji="0" lang="ar-M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(يشرح الأستاذ جميع المراحل)</a:t>
            </a:r>
            <a:endParaRPr kumimoji="0" lang="fr-FR"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BE9C3C11-0CA4-3F43-1D2E-458EE2B58607}"/>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929C0C10-50DA-8B02-F767-23283FC3BC3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cxnSp>
        <p:nvCxnSpPr>
          <p:cNvPr id="9" name="Connecteur droit 8">
            <a:extLst>
              <a:ext uri="{FF2B5EF4-FFF2-40B4-BE49-F238E27FC236}">
                <a16:creationId xmlns:a16="http://schemas.microsoft.com/office/drawing/2014/main" id="{788451DE-8212-BF1E-F79C-760F62FCC5CE}"/>
              </a:ext>
            </a:extLst>
          </p:cNvPr>
          <p:cNvCxnSpPr/>
          <p:nvPr/>
        </p:nvCxnSpPr>
        <p:spPr>
          <a:xfrm>
            <a:off x="4414722" y="3286662"/>
            <a:ext cx="0" cy="620359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FB6C9C6C-BFD7-4E01-3F8E-E85BCF875A93}"/>
              </a:ext>
            </a:extLst>
          </p:cNvPr>
          <p:cNvCxnSpPr/>
          <p:nvPr/>
        </p:nvCxnSpPr>
        <p:spPr>
          <a:xfrm>
            <a:off x="4414722" y="5219700"/>
            <a:ext cx="190987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id="{B7B2D8CA-D4A3-6227-474D-F3AF0F4E096A}"/>
              </a:ext>
            </a:extLst>
          </p:cNvPr>
          <p:cNvSpPr txBox="1"/>
          <p:nvPr/>
        </p:nvSpPr>
        <p:spPr>
          <a:xfrm>
            <a:off x="4758159" y="2951209"/>
            <a:ext cx="1566435"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6,5</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19" name="ZoneTexte 18">
            <a:extLst>
              <a:ext uri="{FF2B5EF4-FFF2-40B4-BE49-F238E27FC236}">
                <a16:creationId xmlns:a16="http://schemas.microsoft.com/office/drawing/2014/main" id="{9E59ECA6-0AA7-2A8C-7624-0C94539CA8CE}"/>
              </a:ext>
            </a:extLst>
          </p:cNvPr>
          <p:cNvSpPr txBox="1"/>
          <p:nvPr/>
        </p:nvSpPr>
        <p:spPr>
          <a:xfrm>
            <a:off x="1434823" y="2933700"/>
            <a:ext cx="2636457"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8000" b="1" dirty="0">
                <a:solidFill>
                  <a:prstClr val="black"/>
                </a:solidFill>
                <a:latin typeface="Calibri"/>
                <a:cs typeface="Arial" panose="020B0604020202020204" pitchFamily="34" charset="0"/>
              </a:rPr>
              <a:t>27,43</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4" name="ZoneTexte 3">
            <a:extLst>
              <a:ext uri="{FF2B5EF4-FFF2-40B4-BE49-F238E27FC236}">
                <a16:creationId xmlns:a16="http://schemas.microsoft.com/office/drawing/2014/main" id="{0C903603-0FC1-2728-EFE3-D60C6379E238}"/>
              </a:ext>
            </a:extLst>
          </p:cNvPr>
          <p:cNvSpPr txBox="1"/>
          <p:nvPr/>
        </p:nvSpPr>
        <p:spPr>
          <a:xfrm>
            <a:off x="4694936" y="3972461"/>
            <a:ext cx="1566435"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65</a:t>
            </a:r>
            <a:endParaRPr kumimoji="0" lang="fr-FR" sz="8000" b="1" i="0" u="none" strike="noStrike" kern="1200" cap="none" spc="0" normalizeH="0" baseline="0" noProof="0" dirty="0">
              <a:ln>
                <a:noFill/>
              </a:ln>
              <a:solidFill>
                <a:srgbClr val="FF0000"/>
              </a:solidFill>
              <a:effectLst/>
              <a:uLnTx/>
              <a:uFillTx/>
              <a:latin typeface="Calibri"/>
              <a:ea typeface="+mn-ea"/>
              <a:cs typeface="+mn-cs"/>
            </a:endParaRPr>
          </a:p>
        </p:txBody>
      </p:sp>
      <p:sp>
        <p:nvSpPr>
          <p:cNvPr id="5" name="ZoneTexte 4">
            <a:extLst>
              <a:ext uri="{FF2B5EF4-FFF2-40B4-BE49-F238E27FC236}">
                <a16:creationId xmlns:a16="http://schemas.microsoft.com/office/drawing/2014/main" id="{CBE61D50-1424-9C7A-FA07-A39619996B5D}"/>
              </a:ext>
            </a:extLst>
          </p:cNvPr>
          <p:cNvSpPr txBox="1"/>
          <p:nvPr/>
        </p:nvSpPr>
        <p:spPr>
          <a:xfrm>
            <a:off x="1371600" y="3954952"/>
            <a:ext cx="2636457"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8000" b="1" dirty="0">
                <a:solidFill>
                  <a:srgbClr val="FF0000"/>
                </a:solidFill>
                <a:latin typeface="Calibri"/>
                <a:cs typeface="Arial" panose="020B0604020202020204" pitchFamily="34" charset="0"/>
              </a:rPr>
              <a:t>274,3</a:t>
            </a:r>
            <a:endParaRPr kumimoji="0" lang="fr-FR" sz="8000" b="1"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ZoneTexte 5">
            <a:extLst>
              <a:ext uri="{FF2B5EF4-FFF2-40B4-BE49-F238E27FC236}">
                <a16:creationId xmlns:a16="http://schemas.microsoft.com/office/drawing/2014/main" id="{40044475-C911-C219-59DF-5AB8D65612AA}"/>
              </a:ext>
            </a:extLst>
          </p:cNvPr>
          <p:cNvSpPr txBox="1"/>
          <p:nvPr/>
        </p:nvSpPr>
        <p:spPr>
          <a:xfrm>
            <a:off x="4631707" y="5143500"/>
            <a:ext cx="2226291"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8000" b="1" dirty="0">
                <a:solidFill>
                  <a:srgbClr val="FF0000"/>
                </a:solidFill>
                <a:latin typeface="Calibri"/>
                <a:cs typeface="Arial" panose="020B0604020202020204" pitchFamily="34" charset="0"/>
              </a:rPr>
              <a:t>4,22</a:t>
            </a:r>
            <a:endParaRPr kumimoji="0" lang="fr-FR" sz="8000" b="1" i="0" u="none" strike="noStrike" kern="1200" cap="none" spc="0" normalizeH="0" baseline="0" noProof="0" dirty="0">
              <a:ln>
                <a:noFill/>
              </a:ln>
              <a:solidFill>
                <a:srgbClr val="FF0000"/>
              </a:solidFill>
              <a:effectLst/>
              <a:uLnTx/>
              <a:uFillTx/>
              <a:latin typeface="Calibri"/>
              <a:ea typeface="+mn-ea"/>
              <a:cs typeface="+mn-cs"/>
            </a:endParaRPr>
          </a:p>
        </p:txBody>
      </p:sp>
      <p:sp>
        <p:nvSpPr>
          <p:cNvPr id="7" name="ZoneTexte 6">
            <a:extLst>
              <a:ext uri="{FF2B5EF4-FFF2-40B4-BE49-F238E27FC236}">
                <a16:creationId xmlns:a16="http://schemas.microsoft.com/office/drawing/2014/main" id="{53FC62FB-1A97-01B5-A886-44155C6E9A81}"/>
              </a:ext>
            </a:extLst>
          </p:cNvPr>
          <p:cNvSpPr txBox="1"/>
          <p:nvPr/>
        </p:nvSpPr>
        <p:spPr>
          <a:xfrm>
            <a:off x="1308371" y="4823804"/>
            <a:ext cx="2226291"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8000" b="1" dirty="0">
                <a:solidFill>
                  <a:srgbClr val="FF0000"/>
                </a:solidFill>
                <a:latin typeface="Calibri"/>
                <a:cs typeface="Arial" panose="020B0604020202020204" pitchFamily="34" charset="0"/>
              </a:rPr>
              <a:t>260</a:t>
            </a:r>
            <a:endParaRPr kumimoji="0" lang="fr-FR" sz="8000" b="1" i="0" u="none" strike="noStrike" kern="1200" cap="none" spc="0" normalizeH="0" baseline="0" noProof="0" dirty="0">
              <a:ln>
                <a:noFill/>
              </a:ln>
              <a:solidFill>
                <a:srgbClr val="FF0000"/>
              </a:solidFill>
              <a:effectLst/>
              <a:uLnTx/>
              <a:uFillTx/>
              <a:latin typeface="Calibri"/>
              <a:ea typeface="+mn-ea"/>
              <a:cs typeface="+mn-cs"/>
            </a:endParaRPr>
          </a:p>
        </p:txBody>
      </p:sp>
      <p:cxnSp>
        <p:nvCxnSpPr>
          <p:cNvPr id="10" name="Connecteur droit 9">
            <a:extLst>
              <a:ext uri="{FF2B5EF4-FFF2-40B4-BE49-F238E27FC236}">
                <a16:creationId xmlns:a16="http://schemas.microsoft.com/office/drawing/2014/main" id="{1FE6D5AF-8ACF-C674-8629-3E898D0751B0}"/>
              </a:ext>
            </a:extLst>
          </p:cNvPr>
          <p:cNvCxnSpPr/>
          <p:nvPr/>
        </p:nvCxnSpPr>
        <p:spPr>
          <a:xfrm>
            <a:off x="950061" y="5981700"/>
            <a:ext cx="190987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ZoneTexte 10">
            <a:extLst>
              <a:ext uri="{FF2B5EF4-FFF2-40B4-BE49-F238E27FC236}">
                <a16:creationId xmlns:a16="http://schemas.microsoft.com/office/drawing/2014/main" id="{0CAA99F4-4F39-FD17-15CD-DA92235B5A20}"/>
              </a:ext>
            </a:extLst>
          </p:cNvPr>
          <p:cNvSpPr txBox="1"/>
          <p:nvPr/>
        </p:nvSpPr>
        <p:spPr>
          <a:xfrm>
            <a:off x="1399263" y="5832653"/>
            <a:ext cx="2636457"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8000" b="1" dirty="0">
                <a:solidFill>
                  <a:srgbClr val="FF0000"/>
                </a:solidFill>
                <a:latin typeface="Calibri"/>
                <a:cs typeface="Arial" panose="020B0604020202020204" pitchFamily="34" charset="0"/>
              </a:rPr>
              <a:t>0143</a:t>
            </a:r>
            <a:endParaRPr kumimoji="0" lang="fr-FR" sz="8000" b="1" i="0" u="none" strike="noStrike" kern="1200" cap="none" spc="0" normalizeH="0" baseline="0" noProof="0" dirty="0">
              <a:ln>
                <a:noFill/>
              </a:ln>
              <a:solidFill>
                <a:srgbClr val="FF0000"/>
              </a:solidFill>
              <a:effectLst/>
              <a:uLnTx/>
              <a:uFillTx/>
              <a:latin typeface="Calibri"/>
              <a:ea typeface="+mn-ea"/>
              <a:cs typeface="+mn-cs"/>
            </a:endParaRPr>
          </a:p>
        </p:txBody>
      </p:sp>
      <p:cxnSp>
        <p:nvCxnSpPr>
          <p:cNvPr id="14" name="Connecteur droit avec flèche 13">
            <a:extLst>
              <a:ext uri="{FF2B5EF4-FFF2-40B4-BE49-F238E27FC236}">
                <a16:creationId xmlns:a16="http://schemas.microsoft.com/office/drawing/2014/main" id="{7A156D42-E1E9-6BEC-81AC-1C474D4CCA12}"/>
              </a:ext>
            </a:extLst>
          </p:cNvPr>
          <p:cNvCxnSpPr/>
          <p:nvPr/>
        </p:nvCxnSpPr>
        <p:spPr>
          <a:xfrm flipH="1">
            <a:off x="3352800" y="5143500"/>
            <a:ext cx="181862" cy="100374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6" name="ZoneTexte 15">
            <a:extLst>
              <a:ext uri="{FF2B5EF4-FFF2-40B4-BE49-F238E27FC236}">
                <a16:creationId xmlns:a16="http://schemas.microsoft.com/office/drawing/2014/main" id="{909FFC80-59F9-CC3E-AF16-737D36ABE39E}"/>
              </a:ext>
            </a:extLst>
          </p:cNvPr>
          <p:cNvSpPr txBox="1"/>
          <p:nvPr/>
        </p:nvSpPr>
        <p:spPr>
          <a:xfrm>
            <a:off x="1905000" y="6654719"/>
            <a:ext cx="1948856"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130</a:t>
            </a:r>
            <a:endParaRPr kumimoji="0" lang="fr-FR" sz="8000" b="1" i="0" u="none" strike="noStrike" kern="1200" cap="none" spc="0" normalizeH="0" baseline="0" noProof="0" dirty="0">
              <a:ln>
                <a:noFill/>
              </a:ln>
              <a:solidFill>
                <a:srgbClr val="FF0000"/>
              </a:solidFill>
              <a:effectLst/>
              <a:uLnTx/>
              <a:uFillTx/>
              <a:latin typeface="Calibri"/>
              <a:ea typeface="+mn-ea"/>
              <a:cs typeface="+mn-cs"/>
            </a:endParaRPr>
          </a:p>
        </p:txBody>
      </p:sp>
      <p:cxnSp>
        <p:nvCxnSpPr>
          <p:cNvPr id="18" name="Connecteur droit 17">
            <a:extLst>
              <a:ext uri="{FF2B5EF4-FFF2-40B4-BE49-F238E27FC236}">
                <a16:creationId xmlns:a16="http://schemas.microsoft.com/office/drawing/2014/main" id="{524EABEC-EDA6-9245-4536-89148614F796}"/>
              </a:ext>
            </a:extLst>
          </p:cNvPr>
          <p:cNvCxnSpPr/>
          <p:nvPr/>
        </p:nvCxnSpPr>
        <p:spPr>
          <a:xfrm>
            <a:off x="1605381" y="7810500"/>
            <a:ext cx="190987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ZoneTexte 19">
            <a:extLst>
              <a:ext uri="{FF2B5EF4-FFF2-40B4-BE49-F238E27FC236}">
                <a16:creationId xmlns:a16="http://schemas.microsoft.com/office/drawing/2014/main" id="{365B25C6-827E-9F39-CF3D-71CD4AC6714D}"/>
              </a:ext>
            </a:extLst>
          </p:cNvPr>
          <p:cNvSpPr txBox="1"/>
          <p:nvPr/>
        </p:nvSpPr>
        <p:spPr>
          <a:xfrm>
            <a:off x="2362199" y="7553862"/>
            <a:ext cx="1776669"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130</a:t>
            </a:r>
            <a:endParaRPr kumimoji="0" lang="fr-FR" sz="8000" b="1" i="0" u="none" strike="noStrike" kern="1200" cap="none" spc="0" normalizeH="0" baseline="0" noProof="0" dirty="0">
              <a:ln>
                <a:noFill/>
              </a:ln>
              <a:solidFill>
                <a:srgbClr val="FF0000"/>
              </a:solidFill>
              <a:effectLst/>
              <a:uLnTx/>
              <a:uFillTx/>
              <a:latin typeface="Calibri"/>
              <a:ea typeface="+mn-ea"/>
              <a:cs typeface="+mn-cs"/>
            </a:endParaRPr>
          </a:p>
        </p:txBody>
      </p:sp>
      <p:cxnSp>
        <p:nvCxnSpPr>
          <p:cNvPr id="21" name="Connecteur droit avec flèche 20">
            <a:extLst>
              <a:ext uri="{FF2B5EF4-FFF2-40B4-BE49-F238E27FC236}">
                <a16:creationId xmlns:a16="http://schemas.microsoft.com/office/drawing/2014/main" id="{58AEEE9D-F87E-0165-FDBB-EA83C44098F2}"/>
              </a:ext>
            </a:extLst>
          </p:cNvPr>
          <p:cNvCxnSpPr>
            <a:cxnSpLocks/>
          </p:cNvCxnSpPr>
          <p:nvPr/>
        </p:nvCxnSpPr>
        <p:spPr>
          <a:xfrm flipH="1">
            <a:off x="3941327" y="5036567"/>
            <a:ext cx="71529" cy="276692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4" name="ZoneTexte 23">
            <a:extLst>
              <a:ext uri="{FF2B5EF4-FFF2-40B4-BE49-F238E27FC236}">
                <a16:creationId xmlns:a16="http://schemas.microsoft.com/office/drawing/2014/main" id="{3388FF95-464E-72A1-73E1-4C364F14CAF4}"/>
              </a:ext>
            </a:extLst>
          </p:cNvPr>
          <p:cNvSpPr txBox="1"/>
          <p:nvPr/>
        </p:nvSpPr>
        <p:spPr>
          <a:xfrm>
            <a:off x="2354928" y="8280358"/>
            <a:ext cx="1776669"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130</a:t>
            </a:r>
            <a:endParaRPr kumimoji="0" lang="fr-FR" sz="8000" b="1" i="0" u="none" strike="noStrike" kern="1200" cap="none" spc="0" normalizeH="0" baseline="0" noProof="0" dirty="0">
              <a:ln>
                <a:noFill/>
              </a:ln>
              <a:solidFill>
                <a:srgbClr val="FF0000"/>
              </a:solidFill>
              <a:effectLst/>
              <a:uLnTx/>
              <a:uFillTx/>
              <a:latin typeface="Calibri"/>
              <a:ea typeface="+mn-ea"/>
              <a:cs typeface="+mn-cs"/>
            </a:endParaRPr>
          </a:p>
        </p:txBody>
      </p:sp>
      <p:cxnSp>
        <p:nvCxnSpPr>
          <p:cNvPr id="25" name="Connecteur droit 24">
            <a:extLst>
              <a:ext uri="{FF2B5EF4-FFF2-40B4-BE49-F238E27FC236}">
                <a16:creationId xmlns:a16="http://schemas.microsoft.com/office/drawing/2014/main" id="{8FFAB969-21FE-9566-9850-1CA0BC8DEAD7}"/>
              </a:ext>
            </a:extLst>
          </p:cNvPr>
          <p:cNvCxnSpPr/>
          <p:nvPr/>
        </p:nvCxnSpPr>
        <p:spPr>
          <a:xfrm>
            <a:off x="2161402" y="9334500"/>
            <a:ext cx="190987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ZoneTexte 25">
            <a:extLst>
              <a:ext uri="{FF2B5EF4-FFF2-40B4-BE49-F238E27FC236}">
                <a16:creationId xmlns:a16="http://schemas.microsoft.com/office/drawing/2014/main" id="{EC0D0CC2-4904-9801-3E5A-D6375592C228}"/>
              </a:ext>
            </a:extLst>
          </p:cNvPr>
          <p:cNvSpPr txBox="1"/>
          <p:nvPr/>
        </p:nvSpPr>
        <p:spPr>
          <a:xfrm>
            <a:off x="2324769" y="9097528"/>
            <a:ext cx="1776669"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000</a:t>
            </a:r>
            <a:endParaRPr kumimoji="0" lang="fr-FR" sz="8000" b="1" i="0" u="none" strike="noStrike" kern="1200" cap="none" spc="0" normalizeH="0" baseline="0" noProof="0" dirty="0">
              <a:ln>
                <a:noFill/>
              </a:ln>
              <a:solidFill>
                <a:srgbClr val="FF0000"/>
              </a:solidFill>
              <a:effectLst/>
              <a:uLnTx/>
              <a:uFillTx/>
              <a:latin typeface="Calibri"/>
              <a:ea typeface="+mn-ea"/>
              <a:cs typeface="+mn-cs"/>
            </a:endParaRPr>
          </a:p>
        </p:txBody>
      </p:sp>
      <p:sp>
        <p:nvSpPr>
          <p:cNvPr id="28" name="Signe Moins 27">
            <a:extLst>
              <a:ext uri="{FF2B5EF4-FFF2-40B4-BE49-F238E27FC236}">
                <a16:creationId xmlns:a16="http://schemas.microsoft.com/office/drawing/2014/main" id="{AB59B73D-DF75-2B50-BD66-012C5784738B}"/>
              </a:ext>
            </a:extLst>
          </p:cNvPr>
          <p:cNvSpPr/>
          <p:nvPr/>
        </p:nvSpPr>
        <p:spPr>
          <a:xfrm>
            <a:off x="950061" y="5036567"/>
            <a:ext cx="358310" cy="259333"/>
          </a:xfrm>
          <a:prstGeom prst="mathMinus">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Signe Moins 28">
            <a:extLst>
              <a:ext uri="{FF2B5EF4-FFF2-40B4-BE49-F238E27FC236}">
                <a16:creationId xmlns:a16="http://schemas.microsoft.com/office/drawing/2014/main" id="{7AA8CCB6-F173-D0FC-26DF-0DE69DDB2B6C}"/>
              </a:ext>
            </a:extLst>
          </p:cNvPr>
          <p:cNvSpPr/>
          <p:nvPr/>
        </p:nvSpPr>
        <p:spPr>
          <a:xfrm>
            <a:off x="1494430" y="6954709"/>
            <a:ext cx="358310" cy="259333"/>
          </a:xfrm>
          <a:prstGeom prst="mathMinus">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Signe Moins 29">
            <a:extLst>
              <a:ext uri="{FF2B5EF4-FFF2-40B4-BE49-F238E27FC236}">
                <a16:creationId xmlns:a16="http://schemas.microsoft.com/office/drawing/2014/main" id="{8872F25B-B695-CB1F-1243-FC698B032A6A}"/>
              </a:ext>
            </a:extLst>
          </p:cNvPr>
          <p:cNvSpPr/>
          <p:nvPr/>
        </p:nvSpPr>
        <p:spPr>
          <a:xfrm>
            <a:off x="1839608" y="8572129"/>
            <a:ext cx="358310" cy="259333"/>
          </a:xfrm>
          <a:prstGeom prst="mathMinus">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9830568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74077-E679-DFC3-D482-01F256A9937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412439E-7583-6FD6-1159-1F40AC509EA3}"/>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A45B1943-63FE-16CC-5707-FFC60E738B77}"/>
              </a:ext>
            </a:extLst>
          </p:cNvPr>
          <p:cNvSpPr/>
          <p:nvPr/>
        </p:nvSpPr>
        <p:spPr>
          <a:xfrm>
            <a:off x="275852" y="2802954"/>
            <a:ext cx="13164293" cy="7141146"/>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47D8EF68-2341-6766-BF90-1B278F6D79B0}"/>
              </a:ext>
            </a:extLst>
          </p:cNvPr>
          <p:cNvSpPr/>
          <p:nvPr/>
        </p:nvSpPr>
        <p:spPr>
          <a:xfrm>
            <a:off x="-1" y="720547"/>
            <a:ext cx="13716001" cy="18321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956E42C7-5086-1B40-DA16-3F6D57DAE06F}"/>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نتذكر</a:t>
            </a:r>
            <a:endParaRPr kumimoji="0" lang="ar-S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041C3172-6DF5-D9EF-7429-B82591A17FEF}"/>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3D8C3484-A28F-69BD-99FF-89182563DA5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Rectangle : coins arrondis 3">
            <a:extLst>
              <a:ext uri="{FF2B5EF4-FFF2-40B4-BE49-F238E27FC236}">
                <a16:creationId xmlns:a16="http://schemas.microsoft.com/office/drawing/2014/main" id="{1BA587B8-C016-514B-84D8-B5BD659CDF5B}"/>
              </a:ext>
            </a:extLst>
          </p:cNvPr>
          <p:cNvSpPr/>
          <p:nvPr/>
        </p:nvSpPr>
        <p:spPr>
          <a:xfrm>
            <a:off x="2286000" y="3223519"/>
            <a:ext cx="7924800" cy="1341373"/>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4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ل</a:t>
            </a:r>
            <a:r>
              <a:rPr kumimoji="0" lang="ar-SA" sz="4400" b="0" i="0" u="none" strike="noStrike" kern="1200" cap="none" spc="0" normalizeH="0" baseline="0" noProof="0" dirty="0" err="1">
                <a:ln>
                  <a:noFill/>
                </a:ln>
                <a:solidFill>
                  <a:prstClr val="black"/>
                </a:solidFill>
                <a:effectLst/>
                <a:uLnTx/>
                <a:uFillTx/>
                <a:latin typeface="Microsoft Uighur" panose="02000000000000000000" pitchFamily="2" charset="-78"/>
                <a:ea typeface="+mn-ea"/>
                <a:cs typeface="Microsoft Uighur" panose="02000000000000000000" pitchFamily="2" charset="-78"/>
              </a:rPr>
              <a:t>إ</a:t>
            </a:r>
            <a:r>
              <a:rPr kumimoji="0" lang="ar-MA" sz="4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نجاز عملية </a:t>
            </a:r>
            <a:r>
              <a:rPr lang="ar-MA" sz="4400" noProof="0" dirty="0">
                <a:solidFill>
                  <a:prstClr val="black"/>
                </a:solidFill>
                <a:latin typeface="Microsoft Uighur" panose="02000000000000000000" pitchFamily="2" charset="-78"/>
                <a:cs typeface="Microsoft Uighur" panose="02000000000000000000" pitchFamily="2" charset="-78"/>
              </a:rPr>
              <a:t>قسمة عددين عشريين</a:t>
            </a:r>
            <a:r>
              <a:rPr kumimoji="0" lang="ar-MA" sz="4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نتبع الخطوات التالية</a:t>
            </a:r>
          </a:p>
        </p:txBody>
      </p:sp>
      <p:pic>
        <p:nvPicPr>
          <p:cNvPr id="10" name="Image 9" descr="Une image contenant Rectangle, Post-it, capture d’écran, conception&#10;&#10;Le contenu généré par l’IA peut être incorrect.">
            <a:extLst>
              <a:ext uri="{FF2B5EF4-FFF2-40B4-BE49-F238E27FC236}">
                <a16:creationId xmlns:a16="http://schemas.microsoft.com/office/drawing/2014/main" id="{435052FF-5F07-DB79-7323-DF3C74CAF84D}"/>
              </a:ext>
            </a:extLst>
          </p:cNvPr>
          <p:cNvPicPr>
            <a:picLocks noChangeAspect="1"/>
          </p:cNvPicPr>
          <p:nvPr/>
        </p:nvPicPr>
        <p:blipFill>
          <a:blip r:embed="rId4">
            <a:extLst>
              <a:ext uri="{28A0092B-C50C-407E-A947-70E740481C1C}">
                <a14:useLocalDpi xmlns:a14="http://schemas.microsoft.com/office/drawing/2010/main" val="0"/>
              </a:ext>
            </a:extLst>
          </a:blip>
          <a:srcRect l="10111" t="39972" r="9538" b="42755"/>
          <a:stretch>
            <a:fillRect/>
          </a:stretch>
        </p:blipFill>
        <p:spPr>
          <a:xfrm rot="10800000">
            <a:off x="764166" y="4982800"/>
            <a:ext cx="12339934" cy="886229"/>
          </a:xfrm>
          <a:prstGeom prst="rect">
            <a:avLst/>
          </a:prstGeom>
        </p:spPr>
      </p:pic>
      <p:pic>
        <p:nvPicPr>
          <p:cNvPr id="11" name="Image 10" descr="Une image contenant Rectangle, Post-it, capture d’écran, conception&#10;&#10;Le contenu généré par l’IA peut être incorrect.">
            <a:extLst>
              <a:ext uri="{FF2B5EF4-FFF2-40B4-BE49-F238E27FC236}">
                <a16:creationId xmlns:a16="http://schemas.microsoft.com/office/drawing/2014/main" id="{78B7D1C8-0089-4D72-068D-2A2C5CA8F30D}"/>
              </a:ext>
            </a:extLst>
          </p:cNvPr>
          <p:cNvPicPr>
            <a:picLocks noChangeAspect="1"/>
          </p:cNvPicPr>
          <p:nvPr/>
        </p:nvPicPr>
        <p:blipFill>
          <a:blip r:embed="rId4">
            <a:extLst>
              <a:ext uri="{28A0092B-C50C-407E-A947-70E740481C1C}">
                <a14:useLocalDpi xmlns:a14="http://schemas.microsoft.com/office/drawing/2010/main" val="0"/>
              </a:ext>
            </a:extLst>
          </a:blip>
          <a:srcRect l="9825" t="70666" r="9825" b="12632"/>
          <a:stretch>
            <a:fillRect/>
          </a:stretch>
        </p:blipFill>
        <p:spPr>
          <a:xfrm rot="10800000">
            <a:off x="764166" y="5989051"/>
            <a:ext cx="12339934" cy="856952"/>
          </a:xfrm>
          <a:prstGeom prst="rect">
            <a:avLst/>
          </a:prstGeom>
        </p:spPr>
      </p:pic>
      <p:pic>
        <p:nvPicPr>
          <p:cNvPr id="12" name="Image 11" descr="Une image contenant Rectangle, Post-it, capture d’écran, conception&#10;&#10;Le contenu généré par l’IA peut être incorrect.">
            <a:extLst>
              <a:ext uri="{FF2B5EF4-FFF2-40B4-BE49-F238E27FC236}">
                <a16:creationId xmlns:a16="http://schemas.microsoft.com/office/drawing/2014/main" id="{9CC3400C-12F5-99D1-347B-359EAF28E829}"/>
              </a:ext>
            </a:extLst>
          </p:cNvPr>
          <p:cNvPicPr>
            <a:picLocks noChangeAspect="1"/>
          </p:cNvPicPr>
          <p:nvPr/>
        </p:nvPicPr>
        <p:blipFill>
          <a:blip r:embed="rId4">
            <a:extLst>
              <a:ext uri="{28A0092B-C50C-407E-A947-70E740481C1C}">
                <a14:useLocalDpi xmlns:a14="http://schemas.microsoft.com/office/drawing/2010/main" val="0"/>
              </a:ext>
            </a:extLst>
          </a:blip>
          <a:srcRect l="9093" t="9429" r="9255" b="73298"/>
          <a:stretch>
            <a:fillRect/>
          </a:stretch>
        </p:blipFill>
        <p:spPr>
          <a:xfrm rot="10800000">
            <a:off x="774326" y="6972199"/>
            <a:ext cx="12329774" cy="886229"/>
          </a:xfrm>
          <a:prstGeom prst="rect">
            <a:avLst/>
          </a:prstGeom>
        </p:spPr>
      </p:pic>
      <p:sp>
        <p:nvSpPr>
          <p:cNvPr id="14" name="ZoneTexte 13">
            <a:extLst>
              <a:ext uri="{FF2B5EF4-FFF2-40B4-BE49-F238E27FC236}">
                <a16:creationId xmlns:a16="http://schemas.microsoft.com/office/drawing/2014/main" id="{7FC0A439-C97E-E7D0-C6FD-C3507614A724}"/>
              </a:ext>
            </a:extLst>
          </p:cNvPr>
          <p:cNvSpPr txBox="1"/>
          <p:nvPr/>
        </p:nvSpPr>
        <p:spPr>
          <a:xfrm>
            <a:off x="11147646" y="4886319"/>
            <a:ext cx="1804188" cy="769441"/>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الخطوة الأولى</a:t>
            </a:r>
            <a:endParaRPr kumimoji="0" lang="fr-FR"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16" name="ZoneTexte 15">
            <a:extLst>
              <a:ext uri="{FF2B5EF4-FFF2-40B4-BE49-F238E27FC236}">
                <a16:creationId xmlns:a16="http://schemas.microsoft.com/office/drawing/2014/main" id="{433287AF-7C9E-710B-8F52-2B540F3B5B4C}"/>
              </a:ext>
            </a:extLst>
          </p:cNvPr>
          <p:cNvSpPr txBox="1"/>
          <p:nvPr/>
        </p:nvSpPr>
        <p:spPr>
          <a:xfrm>
            <a:off x="11102442" y="5924264"/>
            <a:ext cx="1804188" cy="769441"/>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الخطوة الثانية</a:t>
            </a:r>
            <a:endParaRPr kumimoji="0" lang="fr-FR"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17" name="ZoneTexte 16">
            <a:extLst>
              <a:ext uri="{FF2B5EF4-FFF2-40B4-BE49-F238E27FC236}">
                <a16:creationId xmlns:a16="http://schemas.microsoft.com/office/drawing/2014/main" id="{AC2FC770-EBA0-53E1-966F-3AC4869C56A0}"/>
              </a:ext>
            </a:extLst>
          </p:cNvPr>
          <p:cNvSpPr txBox="1"/>
          <p:nvPr/>
        </p:nvSpPr>
        <p:spPr>
          <a:xfrm>
            <a:off x="11147646" y="6846889"/>
            <a:ext cx="1804188" cy="769441"/>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الخطوة الثالثة</a:t>
            </a:r>
            <a:endParaRPr kumimoji="0" lang="fr-FR"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20" name="ZoneTexte 19">
            <a:extLst>
              <a:ext uri="{FF2B5EF4-FFF2-40B4-BE49-F238E27FC236}">
                <a16:creationId xmlns:a16="http://schemas.microsoft.com/office/drawing/2014/main" id="{E1BA2522-968E-B422-362D-83E21DC99677}"/>
              </a:ext>
            </a:extLst>
          </p:cNvPr>
          <p:cNvSpPr txBox="1"/>
          <p:nvPr/>
        </p:nvSpPr>
        <p:spPr>
          <a:xfrm>
            <a:off x="719062" y="5181749"/>
            <a:ext cx="10086661" cy="584775"/>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a:t>
            </a:r>
            <a:r>
              <a:rPr kumimoji="0" lang="ar-M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نحول المقسوم عليه إلى عدد صحيح طبيعي بضربه في 10 أو مضاعفاته (100، 1000...)</a:t>
            </a:r>
            <a:r>
              <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a:t>
            </a:r>
          </a:p>
        </p:txBody>
      </p:sp>
      <p:sp>
        <p:nvSpPr>
          <p:cNvPr id="21" name="ZoneTexte 20">
            <a:extLst>
              <a:ext uri="{FF2B5EF4-FFF2-40B4-BE49-F238E27FC236}">
                <a16:creationId xmlns:a16="http://schemas.microsoft.com/office/drawing/2014/main" id="{B9E2D40A-11E4-028C-A20F-083E9C5AEE93}"/>
              </a:ext>
            </a:extLst>
          </p:cNvPr>
          <p:cNvSpPr txBox="1"/>
          <p:nvPr/>
        </p:nvSpPr>
        <p:spPr>
          <a:xfrm>
            <a:off x="488311" y="6134790"/>
            <a:ext cx="10323290" cy="584775"/>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نضرب المقسوم في نفس العدد الذي ضربنا فيه المقسوم عليه (10، 100،...)؛</a:t>
            </a: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22" name="ZoneTexte 21">
            <a:extLst>
              <a:ext uri="{FF2B5EF4-FFF2-40B4-BE49-F238E27FC236}">
                <a16:creationId xmlns:a16="http://schemas.microsoft.com/office/drawing/2014/main" id="{6A31ECD9-D78D-C692-26A7-5C95C6F941DA}"/>
              </a:ext>
            </a:extLst>
          </p:cNvPr>
          <p:cNvSpPr txBox="1"/>
          <p:nvPr/>
        </p:nvSpPr>
        <p:spPr>
          <a:xfrm>
            <a:off x="964014" y="7114282"/>
            <a:ext cx="9841709" cy="1077218"/>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ننجز عملية القسمة وفق التقنية المعتادة، أنزل رقم الأعشار وأضع الفاصلة في المقسوم عليه؛</a:t>
            </a: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9" name="Image 8" descr="Une image contenant Rectangle, Post-it, capture d’écran, conception&#10;&#10;Le contenu généré par l’IA peut être incorrect.">
            <a:extLst>
              <a:ext uri="{FF2B5EF4-FFF2-40B4-BE49-F238E27FC236}">
                <a16:creationId xmlns:a16="http://schemas.microsoft.com/office/drawing/2014/main" id="{9B2CC52E-3212-6F07-3DC2-E9B045827576}"/>
              </a:ext>
            </a:extLst>
          </p:cNvPr>
          <p:cNvPicPr>
            <a:picLocks noChangeAspect="1"/>
          </p:cNvPicPr>
          <p:nvPr/>
        </p:nvPicPr>
        <p:blipFill>
          <a:blip r:embed="rId4">
            <a:extLst>
              <a:ext uri="{28A0092B-C50C-407E-A947-70E740481C1C}">
                <a14:useLocalDpi xmlns:a14="http://schemas.microsoft.com/office/drawing/2010/main" val="0"/>
              </a:ext>
            </a:extLst>
          </a:blip>
          <a:srcRect l="9093" t="9429" r="9255" b="73298"/>
          <a:stretch>
            <a:fillRect/>
          </a:stretch>
        </p:blipFill>
        <p:spPr>
          <a:xfrm rot="10800000">
            <a:off x="782319" y="8034555"/>
            <a:ext cx="12339934" cy="886229"/>
          </a:xfrm>
          <a:prstGeom prst="rect">
            <a:avLst/>
          </a:prstGeom>
          <a:ln>
            <a:solidFill>
              <a:srgbClr val="0070C0"/>
            </a:solidFill>
          </a:ln>
        </p:spPr>
      </p:pic>
      <p:sp>
        <p:nvSpPr>
          <p:cNvPr id="13" name="ZoneTexte 12">
            <a:extLst>
              <a:ext uri="{FF2B5EF4-FFF2-40B4-BE49-F238E27FC236}">
                <a16:creationId xmlns:a16="http://schemas.microsoft.com/office/drawing/2014/main" id="{9AB9A88D-1C12-B3AB-6BFB-DA139460A73E}"/>
              </a:ext>
            </a:extLst>
          </p:cNvPr>
          <p:cNvSpPr txBox="1"/>
          <p:nvPr/>
        </p:nvSpPr>
        <p:spPr>
          <a:xfrm>
            <a:off x="10947798" y="7890434"/>
            <a:ext cx="1804188" cy="769441"/>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الخطوة </a:t>
            </a:r>
            <a:r>
              <a:rPr kumimoji="0" lang="ar-M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الرابعة</a:t>
            </a:r>
            <a:endParaRPr kumimoji="0" lang="fr-FR"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18" name="ZoneTexte 17">
            <a:extLst>
              <a:ext uri="{FF2B5EF4-FFF2-40B4-BE49-F238E27FC236}">
                <a16:creationId xmlns:a16="http://schemas.microsoft.com/office/drawing/2014/main" id="{0AFC4EEE-A80E-1FC2-492B-8DCB618BE03C}"/>
              </a:ext>
            </a:extLst>
          </p:cNvPr>
          <p:cNvSpPr txBox="1"/>
          <p:nvPr/>
        </p:nvSpPr>
        <p:spPr>
          <a:xfrm>
            <a:off x="914400" y="8104882"/>
            <a:ext cx="9841709" cy="1077218"/>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أنهي القسمة وأتأكد أن الباقي أصغر من المقسوم عليه.</a:t>
            </a: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1226325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6B0D9-2D95-8D87-27D6-432DFA0DFC00}"/>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B1CB9FA0-CE77-7A82-E98D-40FC53A111D0}"/>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FD0E43D5-2ECC-4374-B16F-04927FFC1A5A}"/>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F85FDD31-0C94-94ED-C5B8-8E7E9BDF60EB}"/>
              </a:ext>
            </a:extLst>
          </p:cNvPr>
          <p:cNvSpPr/>
          <p:nvPr/>
        </p:nvSpPr>
        <p:spPr>
          <a:xfrm>
            <a:off x="-1" y="796748"/>
            <a:ext cx="13716001" cy="190500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3" name="Freeform 8">
            <a:extLst>
              <a:ext uri="{FF2B5EF4-FFF2-40B4-BE49-F238E27FC236}">
                <a16:creationId xmlns:a16="http://schemas.microsoft.com/office/drawing/2014/main" id="{5DB08951-F97C-7CF7-B9FB-41F9B465F7B2}"/>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1025EEC5-223C-476F-6232-25A7DA4E8996}"/>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6" name="ZoneTexte 5">
            <a:extLst>
              <a:ext uri="{FF2B5EF4-FFF2-40B4-BE49-F238E27FC236}">
                <a16:creationId xmlns:a16="http://schemas.microsoft.com/office/drawing/2014/main" id="{914D5C6C-9458-08B3-74A3-A185D7EB0866}"/>
              </a:ext>
            </a:extLst>
          </p:cNvPr>
          <p:cNvSpPr txBox="1"/>
          <p:nvPr/>
        </p:nvSpPr>
        <p:spPr>
          <a:xfrm>
            <a:off x="275851" y="882595"/>
            <a:ext cx="12344993" cy="1258037"/>
          </a:xfrm>
          <a:prstGeom prst="rect">
            <a:avLst/>
          </a:prstGeom>
          <a:noFill/>
        </p:spPr>
        <p:txBody>
          <a:bodyPr wrap="square" rtlCol="0">
            <a:spAutoFit/>
          </a:bodyPr>
          <a:lstStyle/>
          <a:p>
            <a:pPr marL="0" lvl="1" algn="r" defTabSz="685834" rtl="1">
              <a:lnSpc>
                <a:spcPts val="3017"/>
              </a:lnSpc>
              <a:spcBef>
                <a:spcPct val="0"/>
              </a:spcBef>
              <a:defRPr/>
            </a:pPr>
            <a:r>
              <a:rPr lang="ar-MA" sz="3600" dirty="0">
                <a:solidFill>
                  <a:prstClr val="white">
                    <a:lumMod val="65000"/>
                  </a:prstClr>
                </a:solidFill>
                <a:latin typeface="Microsoft Uighur" panose="02000000000000000000" pitchFamily="2" charset="-78"/>
                <a:cs typeface="Microsoft Uighur" panose="02000000000000000000" pitchFamily="2" charset="-78"/>
              </a:rPr>
              <a:t>خذوا كراساتكم الصفحة 48 وأنجزوا التمرين رقم 3.</a:t>
            </a:r>
          </a:p>
          <a:p>
            <a:pPr marL="0" lvl="1" algn="r" defTabSz="685834" rtl="1">
              <a:lnSpc>
                <a:spcPts val="3017"/>
              </a:lnSpc>
              <a:spcBef>
                <a:spcPct val="0"/>
              </a:spcBef>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لديكم 4 دقائق للإنجاز سيحصل الأسرع منكم والذي لديه أكبر عدد من الإجابات الصحيحة على نجمة.</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SA"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16" name="Image 15">
            <a:extLst>
              <a:ext uri="{FF2B5EF4-FFF2-40B4-BE49-F238E27FC236}">
                <a16:creationId xmlns:a16="http://schemas.microsoft.com/office/drawing/2014/main" id="{7AA955F9-57E1-2EBE-B34B-CE6BA7F8A64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81000" y="4255006"/>
            <a:ext cx="12983785" cy="4546094"/>
          </a:xfrm>
          <a:prstGeom prst="rect">
            <a:avLst/>
          </a:prstGeom>
        </p:spPr>
      </p:pic>
      <p:sp>
        <p:nvSpPr>
          <p:cNvPr id="4" name="Rectangle 3">
            <a:extLst>
              <a:ext uri="{FF2B5EF4-FFF2-40B4-BE49-F238E27FC236}">
                <a16:creationId xmlns:a16="http://schemas.microsoft.com/office/drawing/2014/main" id="{443547F8-EABE-D67F-EFBE-1C195A5E6535}"/>
              </a:ext>
            </a:extLst>
          </p:cNvPr>
          <p:cNvSpPr/>
          <p:nvPr/>
        </p:nvSpPr>
        <p:spPr>
          <a:xfrm>
            <a:off x="762000" y="5279149"/>
            <a:ext cx="6096000" cy="3369551"/>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Tree>
    <p:extLst>
      <p:ext uri="{BB962C8B-B14F-4D97-AF65-F5344CB8AC3E}">
        <p14:creationId xmlns:p14="http://schemas.microsoft.com/office/powerpoint/2010/main" val="10506097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21951-8C0C-58F6-0FE8-AEF90B1291D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99FA797D-79D8-4204-2634-F345DA6B0E6D}"/>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F41C0BCE-2ED9-D594-B37A-4662BC6DFB2F}"/>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140CE112-D8D6-1018-6212-33FCAECF49AF}"/>
              </a:ext>
            </a:extLst>
          </p:cNvPr>
          <p:cNvSpPr/>
          <p:nvPr/>
        </p:nvSpPr>
        <p:spPr>
          <a:xfrm>
            <a:off x="-1" y="796748"/>
            <a:ext cx="13716001" cy="120968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3" name="Freeform 8">
            <a:extLst>
              <a:ext uri="{FF2B5EF4-FFF2-40B4-BE49-F238E27FC236}">
                <a16:creationId xmlns:a16="http://schemas.microsoft.com/office/drawing/2014/main" id="{240AF3AC-36BB-EF56-5520-69A7DB62BF2D}"/>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E57695EC-FEC9-4CE4-F1F6-36E33543414A}"/>
              </a:ext>
            </a:extLst>
          </p:cNvPr>
          <p:cNvGraphicFramePr>
            <a:graphicFrameLocks noGrp="1"/>
          </p:cNvGraphicFramePr>
          <p:nvPr>
            <p:extLst>
              <p:ext uri="{D42A27DB-BD31-4B8C-83A1-F6EECF244321}">
                <p14:modId xmlns:p14="http://schemas.microsoft.com/office/powerpoint/2010/main" val="2365467920"/>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6" name="ZoneTexte 5">
            <a:extLst>
              <a:ext uri="{FF2B5EF4-FFF2-40B4-BE49-F238E27FC236}">
                <a16:creationId xmlns:a16="http://schemas.microsoft.com/office/drawing/2014/main" id="{E87C47A6-A755-BC95-8A24-7EC940CD414B}"/>
              </a:ext>
            </a:extLst>
          </p:cNvPr>
          <p:cNvSpPr txBox="1"/>
          <p:nvPr/>
        </p:nvSpPr>
        <p:spPr>
          <a:xfrm>
            <a:off x="275851" y="882595"/>
            <a:ext cx="12344993" cy="873316"/>
          </a:xfrm>
          <a:prstGeom prst="rect">
            <a:avLst/>
          </a:prstGeom>
          <a:noFill/>
        </p:spPr>
        <p:txBody>
          <a:bodyPr wrap="square" rtlCol="0">
            <a:spAutoFit/>
          </a:bodyPr>
          <a:lstStyle/>
          <a:p>
            <a:pPr marL="0" lvl="1" algn="r" defTabSz="685834" rtl="1">
              <a:lnSpc>
                <a:spcPts val="3017"/>
              </a:lnSpc>
              <a:spcBef>
                <a:spcPct val="0"/>
              </a:spcBef>
              <a:defRPr/>
            </a:pPr>
            <a:r>
              <a:rPr lang="ar-MA" sz="3600" dirty="0">
                <a:solidFill>
                  <a:prstClr val="white">
                    <a:lumMod val="65000"/>
                  </a:prstClr>
                </a:solidFill>
                <a:latin typeface="Microsoft Uighur" panose="02000000000000000000" pitchFamily="2" charset="-78"/>
                <a:cs typeface="Microsoft Uighur" panose="02000000000000000000" pitchFamily="2" charset="-78"/>
              </a:rPr>
              <a:t>التصحيح</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SA"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4" name="ZoneTexte 3">
            <a:extLst>
              <a:ext uri="{FF2B5EF4-FFF2-40B4-BE49-F238E27FC236}">
                <a16:creationId xmlns:a16="http://schemas.microsoft.com/office/drawing/2014/main" id="{E6DBCFB8-5F06-A638-1E27-1F45F0797702}"/>
              </a:ext>
            </a:extLst>
          </p:cNvPr>
          <p:cNvSpPr txBox="1"/>
          <p:nvPr/>
        </p:nvSpPr>
        <p:spPr>
          <a:xfrm>
            <a:off x="2962290" y="3212020"/>
            <a:ext cx="7791417" cy="550151"/>
          </a:xfrm>
          <a:prstGeom prst="rect">
            <a:avLst/>
          </a:prstGeom>
          <a:noFill/>
        </p:spPr>
        <p:txBody>
          <a:bodyPr wrap="square" rtlCol="0">
            <a:spAutoFit/>
          </a:bodyPr>
          <a:lstStyle/>
          <a:p>
            <a:pPr marL="0" lvl="1" algn="ctr" defTabSz="685834" rtl="1">
              <a:lnSpc>
                <a:spcPts val="3017"/>
              </a:lnSpc>
              <a:spcBef>
                <a:spcPct val="0"/>
              </a:spcBef>
            </a:pPr>
            <a:r>
              <a:rPr lang="ar-SA" sz="4400" dirty="0">
                <a:solidFill>
                  <a:srgbClr val="FF0000"/>
                </a:solidFill>
                <a:latin typeface="Microsoft Uighur" panose="02000000000000000000" pitchFamily="2" charset="-78"/>
                <a:cs typeface="Microsoft Uighur" panose="02000000000000000000" pitchFamily="2" charset="-78"/>
              </a:rPr>
              <a:t>تصحيح</a:t>
            </a:r>
            <a:r>
              <a:rPr lang="ar-MA" sz="4400" dirty="0">
                <a:solidFill>
                  <a:srgbClr val="FF0000"/>
                </a:solidFill>
                <a:latin typeface="Microsoft Uighur" panose="02000000000000000000" pitchFamily="2" charset="-78"/>
                <a:cs typeface="Microsoft Uighur" panose="02000000000000000000" pitchFamily="2" charset="-78"/>
              </a:rPr>
              <a:t> تفاعلي على السبورة الجانبية</a:t>
            </a:r>
            <a:endParaRPr lang="ar-SA" sz="4400" dirty="0">
              <a:solidFill>
                <a:srgbClr val="FF0000"/>
              </a:solidFill>
              <a:latin typeface="Microsoft Uighur" panose="02000000000000000000" pitchFamily="2" charset="-78"/>
              <a:cs typeface="Microsoft Uighur" panose="02000000000000000000" pitchFamily="2" charset="-78"/>
            </a:endParaRPr>
          </a:p>
        </p:txBody>
      </p:sp>
      <p:sp>
        <p:nvSpPr>
          <p:cNvPr id="5" name="ZoneTexte 4">
            <a:extLst>
              <a:ext uri="{FF2B5EF4-FFF2-40B4-BE49-F238E27FC236}">
                <a16:creationId xmlns:a16="http://schemas.microsoft.com/office/drawing/2014/main" id="{0036C8BB-7A9B-BCF9-60DD-DD696DC320AC}"/>
              </a:ext>
            </a:extLst>
          </p:cNvPr>
          <p:cNvSpPr txBox="1"/>
          <p:nvPr/>
        </p:nvSpPr>
        <p:spPr>
          <a:xfrm>
            <a:off x="2997850" y="8877300"/>
            <a:ext cx="7791417" cy="550151"/>
          </a:xfrm>
          <a:prstGeom prst="rect">
            <a:avLst/>
          </a:prstGeom>
          <a:noFill/>
        </p:spPr>
        <p:txBody>
          <a:bodyPr wrap="square" rtlCol="0">
            <a:spAutoFit/>
          </a:bodyPr>
          <a:lstStyle/>
          <a:p>
            <a:pPr marL="0" lvl="1" algn="ctr" defTabSz="685834" rtl="1">
              <a:lnSpc>
                <a:spcPts val="3017"/>
              </a:lnSpc>
              <a:spcBef>
                <a:spcPct val="0"/>
              </a:spcBef>
            </a:pPr>
            <a:r>
              <a:rPr lang="ar-MA" sz="4400" dirty="0">
                <a:solidFill>
                  <a:srgbClr val="FF0000"/>
                </a:solidFill>
                <a:latin typeface="Microsoft Uighur" panose="02000000000000000000" pitchFamily="2" charset="-78"/>
                <a:cs typeface="Microsoft Uighur" panose="02000000000000000000" pitchFamily="2" charset="-78"/>
              </a:rPr>
              <a:t>تمنح النجمة للفائز في نهاية التصحيح</a:t>
            </a:r>
            <a:endParaRPr lang="ar-SA" sz="4400" dirty="0">
              <a:solidFill>
                <a:srgbClr val="FF0000"/>
              </a:solidFill>
              <a:latin typeface="Microsoft Uighur" panose="02000000000000000000" pitchFamily="2" charset="-78"/>
              <a:cs typeface="Microsoft Uighur" panose="02000000000000000000" pitchFamily="2" charset="-78"/>
            </a:endParaRPr>
          </a:p>
        </p:txBody>
      </p:sp>
      <p:pic>
        <p:nvPicPr>
          <p:cNvPr id="14" name="Image 13">
            <a:extLst>
              <a:ext uri="{FF2B5EF4-FFF2-40B4-BE49-F238E27FC236}">
                <a16:creationId xmlns:a16="http://schemas.microsoft.com/office/drawing/2014/main" id="{3500A703-E9A0-1A34-FB88-2AFBFD294E2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81000" y="4255006"/>
            <a:ext cx="12983785" cy="4546094"/>
          </a:xfrm>
          <a:prstGeom prst="rect">
            <a:avLst/>
          </a:prstGeom>
        </p:spPr>
      </p:pic>
      <p:sp>
        <p:nvSpPr>
          <p:cNvPr id="16" name="Rectangle 15">
            <a:extLst>
              <a:ext uri="{FF2B5EF4-FFF2-40B4-BE49-F238E27FC236}">
                <a16:creationId xmlns:a16="http://schemas.microsoft.com/office/drawing/2014/main" id="{2C3635D3-F30B-AC2B-FB45-4BC69A681538}"/>
              </a:ext>
            </a:extLst>
          </p:cNvPr>
          <p:cNvSpPr/>
          <p:nvPr/>
        </p:nvSpPr>
        <p:spPr>
          <a:xfrm>
            <a:off x="762000" y="5279149"/>
            <a:ext cx="6096000" cy="3369551"/>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Tree>
    <p:extLst>
      <p:ext uri="{BB962C8B-B14F-4D97-AF65-F5344CB8AC3E}">
        <p14:creationId xmlns:p14="http://schemas.microsoft.com/office/powerpoint/2010/main" val="12139799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8B530D-DDFD-12D9-4640-9ECF3F1F435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0AD9D85-37D6-EB9D-84B6-509194D261FB}"/>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F335D8E9-7BF8-3278-5D50-AF7AA4220E37}"/>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D54ADC62-904D-82CA-C736-6BFD98B0F26B}"/>
              </a:ext>
            </a:extLst>
          </p:cNvPr>
          <p:cNvSpPr txBox="1"/>
          <p:nvPr/>
        </p:nvSpPr>
        <p:spPr>
          <a:xfrm>
            <a:off x="1143000" y="4312503"/>
            <a:ext cx="10515600" cy="830997"/>
          </a:xfrm>
          <a:prstGeom prst="rect">
            <a:avLst/>
          </a:prstGeom>
        </p:spPr>
        <p:txBody>
          <a:bodyPr wrap="square" lIns="0" tIns="0" rIns="0" bIns="0" rtlCol="0" anchor="t">
            <a:spAutoFit/>
          </a:bodyPr>
          <a:lstStyle/>
          <a:p>
            <a:pPr algn="ctr" defTabSz="685834" rtl="1"/>
            <a:r>
              <a:rPr lang="ar-MA" sz="5400" dirty="0">
                <a:solidFill>
                  <a:srgbClr val="01070A"/>
                </a:solidFill>
                <a:latin typeface="Microsoft Uighur" panose="02000000000000000000" pitchFamily="2" charset="-78"/>
                <a:cs typeface="Microsoft Uighur" panose="02000000000000000000" pitchFamily="2" charset="-78"/>
              </a:rPr>
              <a:t>التدرب على حل المسائل باستعمال استراتيجية الأسئلة الأربعة</a:t>
            </a:r>
            <a:endParaRPr lang="en-US"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26103261-4696-347D-43E8-827D53102610}"/>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العمليات وحل المسائل</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3D18E475-9605-C20E-B443-32242509D7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1CB5CD5F-DB1D-DEFA-D2ED-72F8C27ADE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10" name="Image 9" descr="Une image contenant cercle, capture d’écran, Symétrie, art&#10;&#10;Le contenu généré par l’IA peut être incorrect.">
            <a:extLst>
              <a:ext uri="{FF2B5EF4-FFF2-40B4-BE49-F238E27FC236}">
                <a16:creationId xmlns:a16="http://schemas.microsoft.com/office/drawing/2014/main" id="{06E4964C-E590-F577-4456-3BC7A496378B}"/>
              </a:ext>
            </a:extLst>
          </p:cNvPr>
          <p:cNvPicPr>
            <a:picLocks noChangeAspect="1"/>
          </p:cNvPicPr>
          <p:nvPr/>
        </p:nvPicPr>
        <p:blipFill>
          <a:blip r:embed="rId5">
            <a:extLst>
              <a:ext uri="{28A0092B-C50C-407E-A947-70E740481C1C}">
                <a14:useLocalDpi xmlns:a14="http://schemas.microsoft.com/office/drawing/2010/main" val="0"/>
              </a:ext>
            </a:extLst>
          </a:blip>
          <a:srcRect l="23966" t="4255" r="50434" b="64450"/>
          <a:stretch>
            <a:fillRect/>
          </a:stretch>
        </p:blipFill>
        <p:spPr>
          <a:xfrm>
            <a:off x="5593596" y="5600700"/>
            <a:ext cx="2265336" cy="2769269"/>
          </a:xfrm>
          <a:prstGeom prst="rect">
            <a:avLst/>
          </a:prstGeom>
        </p:spPr>
      </p:pic>
    </p:spTree>
    <p:extLst>
      <p:ext uri="{BB962C8B-B14F-4D97-AF65-F5344CB8AC3E}">
        <p14:creationId xmlns:p14="http://schemas.microsoft.com/office/powerpoint/2010/main" val="3802194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7CFFD-D22B-68B6-5FBC-AD50328A278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7783297-3CF2-D0B8-3FD6-C91A5D6D7975}"/>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4FED9F8F-061B-9547-C090-2A20178F3131}"/>
              </a:ext>
            </a:extLst>
          </p:cNvPr>
          <p:cNvSpPr/>
          <p:nvPr/>
        </p:nvSpPr>
        <p:spPr>
          <a:xfrm>
            <a:off x="275852" y="2802954"/>
            <a:ext cx="13164293" cy="7141146"/>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7C8D2699-2238-AD67-2CA3-3548D3239D1A}"/>
              </a:ext>
            </a:extLst>
          </p:cNvPr>
          <p:cNvSpPr/>
          <p:nvPr/>
        </p:nvSpPr>
        <p:spPr>
          <a:xfrm>
            <a:off x="-1" y="644347"/>
            <a:ext cx="13716001" cy="18321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5B0174F8-68CE-2E36-4923-05B19970F70E}"/>
              </a:ext>
            </a:extLst>
          </p:cNvPr>
          <p:cNvSpPr txBox="1"/>
          <p:nvPr/>
        </p:nvSpPr>
        <p:spPr>
          <a:xfrm>
            <a:off x="1905000" y="863026"/>
            <a:ext cx="10534617" cy="86177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تابعوا معي سأقرأ المسألة </a:t>
            </a:r>
          </a:p>
          <a:p>
            <a:pPr marL="342900" lvl="1" indent="-342900" algn="r" defTabSz="685834" rtl="1">
              <a:lnSpc>
                <a:spcPts val="3017"/>
              </a:lnSpc>
              <a:spcBef>
                <a:spcPct val="0"/>
              </a:spcBef>
              <a:buFont typeface="Arial" panose="020B0604020202020204" pitchFamily="34" charset="0"/>
              <a:buChar char="•"/>
            </a:pPr>
            <a:r>
              <a:rPr lang="ar-SA" sz="2400" dirty="0">
                <a:solidFill>
                  <a:prstClr val="white">
                    <a:lumMod val="65000"/>
                  </a:prstClr>
                </a:solidFill>
                <a:latin typeface="Microsoft Uighur" panose="02000000000000000000" pitchFamily="2" charset="-78"/>
                <a:cs typeface="Microsoft Uighur" panose="02000000000000000000" pitchFamily="2" charset="-78"/>
              </a:rPr>
              <a:t> تعرض المسألة على المسلاط العاكس ويقرأها الأستاذ قراءة واضحة ومتأنية.</a:t>
            </a:r>
          </a:p>
        </p:txBody>
      </p:sp>
      <p:sp>
        <p:nvSpPr>
          <p:cNvPr id="3" name="Freeform 8">
            <a:extLst>
              <a:ext uri="{FF2B5EF4-FFF2-40B4-BE49-F238E27FC236}">
                <a16:creationId xmlns:a16="http://schemas.microsoft.com/office/drawing/2014/main" id="{E91BFBBD-7DFF-E309-3F0E-E3CA7A64D13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310ED185-DD67-D569-876D-2CC3F4445411}"/>
              </a:ext>
            </a:extLst>
          </p:cNvPr>
          <p:cNvGraphicFramePr>
            <a:graphicFrameLocks noGrp="1"/>
          </p:cNvGraphicFramePr>
          <p:nvPr>
            <p:extLst>
              <p:ext uri="{D42A27DB-BD31-4B8C-83A1-F6EECF244321}">
                <p14:modId xmlns:p14="http://schemas.microsoft.com/office/powerpoint/2010/main" val="2417058618"/>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3" name="Rectangle : coins arrondis 4">
            <a:extLst>
              <a:ext uri="{FF2B5EF4-FFF2-40B4-BE49-F238E27FC236}">
                <a16:creationId xmlns:a16="http://schemas.microsoft.com/office/drawing/2014/main" id="{1A031717-73CD-0951-20C9-8369B8428738}"/>
              </a:ext>
            </a:extLst>
          </p:cNvPr>
          <p:cNvSpPr/>
          <p:nvPr/>
        </p:nvSpPr>
        <p:spPr>
          <a:xfrm>
            <a:off x="1638297" y="3420423"/>
            <a:ext cx="10439401" cy="5906208"/>
          </a:xfrm>
          <a:prstGeom prst="roundRect">
            <a:avLst/>
          </a:prstGeom>
          <a:no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r>
              <a:rPr lang="ar-MA" sz="6600" dirty="0">
                <a:solidFill>
                  <a:schemeClr val="tx1"/>
                </a:solidFill>
                <a:latin typeface="Microsoft Uighur" panose="02000000000000000000" pitchFamily="2" charset="-78"/>
                <a:cs typeface="Microsoft Uighur" panose="02000000000000000000" pitchFamily="2" charset="-78"/>
              </a:rPr>
              <a:t>أدى أحمد </a:t>
            </a:r>
            <a:r>
              <a:rPr lang="fr-FR" sz="6600" dirty="0">
                <a:solidFill>
                  <a:schemeClr val="tx1"/>
                </a:solidFill>
                <a:latin typeface="Microsoft Uighur" panose="02000000000000000000" pitchFamily="2" charset="-78"/>
                <a:cs typeface="Microsoft Uighur" panose="02000000000000000000" pitchFamily="2" charset="-78"/>
              </a:rPr>
              <a:t>50,75</a:t>
            </a:r>
            <a:r>
              <a:rPr lang="ar-MA" sz="6600" dirty="0">
                <a:solidFill>
                  <a:schemeClr val="tx1"/>
                </a:solidFill>
                <a:latin typeface="Microsoft Uighur" panose="02000000000000000000" pitchFamily="2" charset="-78"/>
                <a:cs typeface="Microsoft Uighur" panose="02000000000000000000" pitchFamily="2" charset="-78"/>
              </a:rPr>
              <a:t> درهما ثمنا ل </a:t>
            </a:r>
            <a:r>
              <a:rPr lang="fr-FR" sz="6600" dirty="0">
                <a:solidFill>
                  <a:schemeClr val="tx1"/>
                </a:solidFill>
                <a:latin typeface="Microsoft Uighur" panose="02000000000000000000" pitchFamily="2" charset="-78"/>
                <a:cs typeface="Microsoft Uighur" panose="02000000000000000000" pitchFamily="2" charset="-78"/>
              </a:rPr>
              <a:t>3,5</a:t>
            </a:r>
            <a:r>
              <a:rPr lang="ar-MA" sz="6600" dirty="0">
                <a:solidFill>
                  <a:schemeClr val="tx1"/>
                </a:solidFill>
                <a:latin typeface="Microsoft Uighur" panose="02000000000000000000" pitchFamily="2" charset="-78"/>
                <a:cs typeface="Microsoft Uighur" panose="02000000000000000000" pitchFamily="2" charset="-78"/>
              </a:rPr>
              <a:t> كيلوغراما من التفاح.</a:t>
            </a:r>
          </a:p>
          <a:p>
            <a:pPr algn="r" rtl="1"/>
            <a:r>
              <a:rPr lang="ar-MA" sz="6600" dirty="0">
                <a:solidFill>
                  <a:schemeClr val="tx1"/>
                </a:solidFill>
                <a:latin typeface="Microsoft Uighur" panose="02000000000000000000" pitchFamily="2" charset="-78"/>
                <a:cs typeface="Microsoft Uighur" panose="02000000000000000000" pitchFamily="2" charset="-78"/>
              </a:rPr>
              <a:t>ما هو ثمن الكيلوغرام الواحد؟</a:t>
            </a:r>
          </a:p>
        </p:txBody>
      </p:sp>
      <p:pic>
        <p:nvPicPr>
          <p:cNvPr id="4" name="Image 3" descr="Une image contenant cercle, capture d’écran, Symétrie, art&#10;&#10;Le contenu généré par l’IA peut être incorrect.">
            <a:extLst>
              <a:ext uri="{FF2B5EF4-FFF2-40B4-BE49-F238E27FC236}">
                <a16:creationId xmlns:a16="http://schemas.microsoft.com/office/drawing/2014/main" id="{19C6A2EB-F020-E434-DC09-6A9546C0245A}"/>
              </a:ext>
            </a:extLst>
          </p:cNvPr>
          <p:cNvPicPr>
            <a:picLocks noChangeAspect="1"/>
          </p:cNvPicPr>
          <p:nvPr/>
        </p:nvPicPr>
        <p:blipFill>
          <a:blip r:embed="rId4">
            <a:extLst>
              <a:ext uri="{28A0092B-C50C-407E-A947-70E740481C1C}">
                <a14:useLocalDpi xmlns:a14="http://schemas.microsoft.com/office/drawing/2010/main" val="0"/>
              </a:ext>
            </a:extLst>
          </a:blip>
          <a:srcRect l="24741" t="6698" r="51095" b="64450"/>
          <a:stretch>
            <a:fillRect/>
          </a:stretch>
        </p:blipFill>
        <p:spPr>
          <a:xfrm>
            <a:off x="591614" y="1058801"/>
            <a:ext cx="887015" cy="1059050"/>
          </a:xfrm>
          <a:prstGeom prst="rect">
            <a:avLst/>
          </a:prstGeom>
        </p:spPr>
      </p:pic>
    </p:spTree>
    <p:extLst>
      <p:ext uri="{BB962C8B-B14F-4D97-AF65-F5344CB8AC3E}">
        <p14:creationId xmlns:p14="http://schemas.microsoft.com/office/powerpoint/2010/main" val="33438037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5541DB-EB1A-F23F-45D0-500D2EF7ECAC}"/>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6C60BDB6-22FD-B048-EA5F-F53EE3E43C3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C374577-FDCB-6295-0D15-BB2DFD6D896B}"/>
              </a:ext>
            </a:extLst>
          </p:cNvPr>
          <p:cNvSpPr/>
          <p:nvPr/>
        </p:nvSpPr>
        <p:spPr>
          <a:xfrm>
            <a:off x="275852" y="2802954"/>
            <a:ext cx="13164293" cy="7141146"/>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234BFD71-C61E-D28C-1118-8DBE310FFFAF}"/>
              </a:ext>
            </a:extLst>
          </p:cNvPr>
          <p:cNvSpPr/>
          <p:nvPr/>
        </p:nvSpPr>
        <p:spPr>
          <a:xfrm>
            <a:off x="-1" y="644347"/>
            <a:ext cx="13716001" cy="18321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19F7067C-FE0B-28CE-EE19-06FA5CE5773E}"/>
              </a:ext>
            </a:extLst>
          </p:cNvPr>
          <p:cNvSpPr txBox="1"/>
          <p:nvPr/>
        </p:nvSpPr>
        <p:spPr>
          <a:xfrm>
            <a:off x="1447800" y="863026"/>
            <a:ext cx="10991817" cy="861774"/>
          </a:xfrm>
          <a:prstGeom prst="rect">
            <a:avLst/>
          </a:prstGeom>
          <a:noFill/>
        </p:spPr>
        <p:txBody>
          <a:bodyPr wrap="square" rtlCol="0">
            <a:spAutoFit/>
          </a:bodyPr>
          <a:lstStyle/>
          <a:p>
            <a:pPr marL="0" lvl="1" algn="r" defTabSz="685834" rtl="1">
              <a:lnSpc>
                <a:spcPts val="3017"/>
              </a:lnSpc>
              <a:spcBef>
                <a:spcPct val="0"/>
              </a:spcBef>
            </a:pPr>
            <a:r>
              <a:rPr lang="ar-SA" sz="3200" dirty="0">
                <a:latin typeface="Microsoft Uighur" panose="02000000000000000000" pitchFamily="2" charset="-78"/>
                <a:cs typeface="Microsoft Uighur" panose="02000000000000000000" pitchFamily="2" charset="-78"/>
              </a:rPr>
              <a:t>أغمضوا أعينكم وحاولوا تخيل المسألة.</a:t>
            </a:r>
          </a:p>
          <a:p>
            <a:pPr marL="342900" lvl="1" indent="-342900" algn="r" defTabSz="685834" rtl="1">
              <a:lnSpc>
                <a:spcPts val="3017"/>
              </a:lnSpc>
              <a:spcBef>
                <a:spcPct val="0"/>
              </a:spcBef>
              <a:buFont typeface="Arial" panose="020B0604020202020204" pitchFamily="34" charset="0"/>
              <a:buChar char="•"/>
            </a:pPr>
            <a:r>
              <a:rPr lang="ar-SA" sz="2400" dirty="0">
                <a:solidFill>
                  <a:prstClr val="white">
                    <a:lumMod val="65000"/>
                  </a:prstClr>
                </a:solidFill>
                <a:latin typeface="Microsoft Uighur" panose="02000000000000000000" pitchFamily="2" charset="-78"/>
                <a:cs typeface="Microsoft Uighur" panose="02000000000000000000" pitchFamily="2" charset="-78"/>
              </a:rPr>
              <a:t>يطرح الأستاذ  سلسلة من الأسئلة لمساعدة المتعلمين على فهم المسألة والتعرف على العملية المناسبة.</a:t>
            </a:r>
          </a:p>
        </p:txBody>
      </p:sp>
      <p:sp>
        <p:nvSpPr>
          <p:cNvPr id="3" name="Freeform 8">
            <a:extLst>
              <a:ext uri="{FF2B5EF4-FFF2-40B4-BE49-F238E27FC236}">
                <a16:creationId xmlns:a16="http://schemas.microsoft.com/office/drawing/2014/main" id="{1BFE3053-8428-0CA4-A31B-BA7F4B7398A2}"/>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EC0E4C6D-AAA7-1F7B-B51A-B4B71C4209E0}"/>
              </a:ext>
            </a:extLst>
          </p:cNvPr>
          <p:cNvGraphicFramePr>
            <a:graphicFrameLocks noGrp="1"/>
          </p:cNvGraphicFramePr>
          <p:nvPr>
            <p:extLst>
              <p:ext uri="{D42A27DB-BD31-4B8C-83A1-F6EECF244321}">
                <p14:modId xmlns:p14="http://schemas.microsoft.com/office/powerpoint/2010/main" val="1065647832"/>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6" name="Image 5" descr="Une image contenant Visage humain, garçon, jeune enfant, clipart&#10;&#10;Le contenu généré par l’IA peut être incorrect.">
            <a:extLst>
              <a:ext uri="{FF2B5EF4-FFF2-40B4-BE49-F238E27FC236}">
                <a16:creationId xmlns:a16="http://schemas.microsoft.com/office/drawing/2014/main" id="{621C1C4E-8385-CC6E-2769-9EB21903B68E}"/>
              </a:ext>
            </a:extLst>
          </p:cNvPr>
          <p:cNvPicPr>
            <a:picLocks noChangeAspect="1"/>
          </p:cNvPicPr>
          <p:nvPr/>
        </p:nvPicPr>
        <p:blipFill>
          <a:blip r:embed="rId4">
            <a:extLst>
              <a:ext uri="{28A0092B-C50C-407E-A947-70E740481C1C}">
                <a14:useLocalDpi xmlns:a14="http://schemas.microsoft.com/office/drawing/2010/main" val="0"/>
              </a:ext>
            </a:extLst>
          </a:blip>
          <a:srcRect l="22549" t="6792" r="22549" b="30223"/>
          <a:stretch>
            <a:fillRect/>
          </a:stretch>
        </p:blipFill>
        <p:spPr>
          <a:xfrm>
            <a:off x="3271481" y="3771900"/>
            <a:ext cx="7173037" cy="4651184"/>
          </a:xfrm>
          <a:prstGeom prst="rect">
            <a:avLst/>
          </a:prstGeom>
        </p:spPr>
      </p:pic>
    </p:spTree>
    <p:extLst>
      <p:ext uri="{BB962C8B-B14F-4D97-AF65-F5344CB8AC3E}">
        <p14:creationId xmlns:p14="http://schemas.microsoft.com/office/powerpoint/2010/main" val="14443648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11628-30C0-3281-D539-E8A31B04D23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2C9150A-F1E8-6112-3488-CF5C4935389F}"/>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5AD85831-BF5E-6A30-CB92-5977AA2CF65B}"/>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C728FC54-D7F3-1E1D-3D01-4867E4E8781E}"/>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ACFA6371-3340-980E-3191-9F7D0092AE7A}"/>
              </a:ext>
            </a:extLst>
          </p:cNvPr>
          <p:cNvSpPr txBox="1"/>
          <p:nvPr/>
        </p:nvSpPr>
        <p:spPr>
          <a:xfrm>
            <a:off x="426372" y="863026"/>
            <a:ext cx="12013246" cy="888705"/>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سنتذكر جميعا </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كيفية حل المسالة باستخدام استراتيجية الأسئلة الأربعة.</a:t>
            </a:r>
          </a:p>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سنحاول أولا استخراج المعلومات الواردة في المسألة.</a:t>
            </a:r>
            <a:endParaRPr kumimoji="0" lang="fr-FR"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3BF9FCFD-4FA2-29D8-286F-876A9152AEEB}"/>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E803669C-31B9-B378-0A86-FAC3913D3A6C}"/>
              </a:ext>
            </a:extLst>
          </p:cNvPr>
          <p:cNvGraphicFramePr>
            <a:graphicFrameLocks noGrp="1"/>
          </p:cNvGraphicFramePr>
          <p:nvPr>
            <p:extLst>
              <p:ext uri="{D42A27DB-BD31-4B8C-83A1-F6EECF244321}">
                <p14:modId xmlns:p14="http://schemas.microsoft.com/office/powerpoint/2010/main" val="1350750264"/>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E360461D-15D5-1798-FB68-87C070157503}"/>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7D6AD83C-CA08-4A93-D444-BEB7913CF21F}"/>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a:effectLst>
            <a:outerShdw blurRad="50800" dist="38100" dir="2700000" algn="tl" rotWithShape="0">
              <a:prstClr val="black">
                <a:alpha val="40000"/>
              </a:prstClr>
            </a:outerShdw>
          </a:effectLst>
        </p:spPr>
      </p:pic>
      <p:sp>
        <p:nvSpPr>
          <p:cNvPr id="6" name="Rectangle : coins arrondis 4">
            <a:extLst>
              <a:ext uri="{FF2B5EF4-FFF2-40B4-BE49-F238E27FC236}">
                <a16:creationId xmlns:a16="http://schemas.microsoft.com/office/drawing/2014/main" id="{7D097942-D08F-493F-C2CF-33E36FFBAB4F}"/>
              </a:ext>
            </a:extLst>
          </p:cNvPr>
          <p:cNvSpPr/>
          <p:nvPr/>
        </p:nvSpPr>
        <p:spPr>
          <a:xfrm>
            <a:off x="7606033" y="3086100"/>
            <a:ext cx="5576567" cy="5874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4800" dirty="0">
                <a:solidFill>
                  <a:schemeClr val="tx1"/>
                </a:solidFill>
                <a:latin typeface="Microsoft Uighur" panose="02000000000000000000" pitchFamily="2" charset="-78"/>
                <a:cs typeface="Microsoft Uighur" panose="02000000000000000000" pitchFamily="2" charset="-78"/>
              </a:rPr>
              <a:t>أدى أحمد </a:t>
            </a:r>
            <a:r>
              <a:rPr lang="fr-FR" sz="4800" dirty="0">
                <a:solidFill>
                  <a:schemeClr val="tx1"/>
                </a:solidFill>
                <a:latin typeface="Microsoft Uighur" panose="02000000000000000000" pitchFamily="2" charset="-78"/>
                <a:cs typeface="Microsoft Uighur" panose="02000000000000000000" pitchFamily="2" charset="-78"/>
              </a:rPr>
              <a:t>50,75</a:t>
            </a:r>
            <a:r>
              <a:rPr lang="ar-MA" sz="4800" dirty="0">
                <a:solidFill>
                  <a:schemeClr val="tx1"/>
                </a:solidFill>
                <a:latin typeface="Microsoft Uighur" panose="02000000000000000000" pitchFamily="2" charset="-78"/>
                <a:cs typeface="Microsoft Uighur" panose="02000000000000000000" pitchFamily="2" charset="-78"/>
              </a:rPr>
              <a:t> درهما ثمنا ل </a:t>
            </a:r>
            <a:r>
              <a:rPr lang="fr-FR" sz="4800" dirty="0">
                <a:solidFill>
                  <a:schemeClr val="tx1"/>
                </a:solidFill>
                <a:latin typeface="Microsoft Uighur" panose="02000000000000000000" pitchFamily="2" charset="-78"/>
                <a:cs typeface="Microsoft Uighur" panose="02000000000000000000" pitchFamily="2" charset="-78"/>
              </a:rPr>
              <a:t>3,5</a:t>
            </a:r>
            <a:r>
              <a:rPr lang="ar-MA" sz="4800" dirty="0">
                <a:solidFill>
                  <a:schemeClr val="tx1"/>
                </a:solidFill>
                <a:latin typeface="Microsoft Uighur" panose="02000000000000000000" pitchFamily="2" charset="-78"/>
                <a:cs typeface="Microsoft Uighur" panose="02000000000000000000" pitchFamily="2" charset="-78"/>
              </a:rPr>
              <a:t> كيلوغراما من التفاح.</a:t>
            </a:r>
          </a:p>
          <a:p>
            <a:pPr algn="r" rtl="1"/>
            <a:r>
              <a:rPr lang="ar-MA" sz="4800" dirty="0">
                <a:solidFill>
                  <a:schemeClr val="tx1"/>
                </a:solidFill>
                <a:latin typeface="Microsoft Uighur" panose="02000000000000000000" pitchFamily="2" charset="-78"/>
                <a:cs typeface="Microsoft Uighur" panose="02000000000000000000" pitchFamily="2" charset="-78"/>
              </a:rPr>
              <a:t>ما هو ثمن الكيلوغرام الواحد؟</a:t>
            </a:r>
          </a:p>
        </p:txBody>
      </p:sp>
      <p:sp>
        <p:nvSpPr>
          <p:cNvPr id="4" name="ZoneTexte 3">
            <a:extLst>
              <a:ext uri="{FF2B5EF4-FFF2-40B4-BE49-F238E27FC236}">
                <a16:creationId xmlns:a16="http://schemas.microsoft.com/office/drawing/2014/main" id="{2CD99393-0540-3845-4661-C17952A22FEB}"/>
              </a:ext>
            </a:extLst>
          </p:cNvPr>
          <p:cNvSpPr txBox="1"/>
          <p:nvPr/>
        </p:nvSpPr>
        <p:spPr>
          <a:xfrm>
            <a:off x="1447800" y="4991100"/>
            <a:ext cx="5181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1- </a:t>
            </a:r>
            <a:r>
              <a:rPr kumimoji="0" lang="ar-M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من يذكرني بالسؤال الأول</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52484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E5E6F-FDE3-18C5-881D-03475FBC016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25A8165-F766-04C6-6659-BBA82A9CBF4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E1218A58-6665-B3D8-AE00-6DC068E9E52F}"/>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1B702228-AA72-C71A-5739-49E74A4FB1F2}"/>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ACDE9201-434B-98D2-7387-2C8475FCA1AE}"/>
              </a:ext>
            </a:extLst>
          </p:cNvPr>
          <p:cNvSpPr txBox="1"/>
          <p:nvPr/>
        </p:nvSpPr>
        <p:spPr>
          <a:xfrm>
            <a:off x="426372" y="863026"/>
            <a:ext cx="12013246"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السؤال الأول هو</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a:t>
            </a:r>
            <a:endParaRPr kumimoji="0" lang="fr-FR"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402448BA-282D-1B7D-FD80-D3DE81F5260B}"/>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2C5AD0B5-92BE-3851-1DFD-269197CEC824}"/>
              </a:ext>
            </a:extLst>
          </p:cNvPr>
          <p:cNvGraphicFramePr>
            <a:graphicFrameLocks noGrp="1"/>
          </p:cNvGraphicFramePr>
          <p:nvPr>
            <p:extLst>
              <p:ext uri="{D42A27DB-BD31-4B8C-83A1-F6EECF244321}">
                <p14:modId xmlns:p14="http://schemas.microsoft.com/office/powerpoint/2010/main" val="2014544468"/>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F2FB7331-4504-3B3F-81EF-851AC7D6C3D5}"/>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EFBA3388-7778-9811-AB32-6CBF466B623B}"/>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a:effectLst>
            <a:outerShdw blurRad="50800" dist="38100" dir="2700000" algn="tl" rotWithShape="0">
              <a:prstClr val="black">
                <a:alpha val="40000"/>
              </a:prstClr>
            </a:outerShdw>
          </a:effectLst>
        </p:spPr>
      </p:pic>
      <p:sp>
        <p:nvSpPr>
          <p:cNvPr id="6" name="Rectangle : coins arrondis 4">
            <a:extLst>
              <a:ext uri="{FF2B5EF4-FFF2-40B4-BE49-F238E27FC236}">
                <a16:creationId xmlns:a16="http://schemas.microsoft.com/office/drawing/2014/main" id="{7D1EBC0C-3868-B2C7-CD55-E01D5C8F0228}"/>
              </a:ext>
            </a:extLst>
          </p:cNvPr>
          <p:cNvSpPr/>
          <p:nvPr/>
        </p:nvSpPr>
        <p:spPr>
          <a:xfrm>
            <a:off x="7664345" y="2836774"/>
            <a:ext cx="5625284" cy="61032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4800" dirty="0">
                <a:solidFill>
                  <a:schemeClr val="tx1"/>
                </a:solidFill>
                <a:latin typeface="Microsoft Uighur" panose="02000000000000000000" pitchFamily="2" charset="-78"/>
                <a:cs typeface="Microsoft Uighur" panose="02000000000000000000" pitchFamily="2" charset="-78"/>
              </a:rPr>
              <a:t>أدى أحمد </a:t>
            </a:r>
            <a:r>
              <a:rPr lang="fr-FR" sz="4800" dirty="0">
                <a:solidFill>
                  <a:schemeClr val="tx1"/>
                </a:solidFill>
                <a:latin typeface="Microsoft Uighur" panose="02000000000000000000" pitchFamily="2" charset="-78"/>
                <a:cs typeface="Microsoft Uighur" panose="02000000000000000000" pitchFamily="2" charset="-78"/>
              </a:rPr>
              <a:t>50,75</a:t>
            </a:r>
            <a:r>
              <a:rPr lang="ar-MA" sz="4800" dirty="0">
                <a:solidFill>
                  <a:schemeClr val="tx1"/>
                </a:solidFill>
                <a:latin typeface="Microsoft Uighur" panose="02000000000000000000" pitchFamily="2" charset="-78"/>
                <a:cs typeface="Microsoft Uighur" panose="02000000000000000000" pitchFamily="2" charset="-78"/>
              </a:rPr>
              <a:t> درهما ثمنا ل </a:t>
            </a:r>
            <a:r>
              <a:rPr lang="fr-FR" sz="4800" dirty="0">
                <a:solidFill>
                  <a:schemeClr val="tx1"/>
                </a:solidFill>
                <a:latin typeface="Microsoft Uighur" panose="02000000000000000000" pitchFamily="2" charset="-78"/>
                <a:cs typeface="Microsoft Uighur" panose="02000000000000000000" pitchFamily="2" charset="-78"/>
              </a:rPr>
              <a:t>3,5</a:t>
            </a:r>
            <a:r>
              <a:rPr lang="ar-MA" sz="4800" dirty="0">
                <a:solidFill>
                  <a:schemeClr val="tx1"/>
                </a:solidFill>
                <a:latin typeface="Microsoft Uighur" panose="02000000000000000000" pitchFamily="2" charset="-78"/>
                <a:cs typeface="Microsoft Uighur" panose="02000000000000000000" pitchFamily="2" charset="-78"/>
              </a:rPr>
              <a:t> كيلوغراما من التفاح.</a:t>
            </a:r>
          </a:p>
          <a:p>
            <a:pPr algn="r" rtl="1"/>
            <a:r>
              <a:rPr lang="ar-MA" sz="4800" dirty="0">
                <a:solidFill>
                  <a:schemeClr val="tx1"/>
                </a:solidFill>
                <a:latin typeface="Microsoft Uighur" panose="02000000000000000000" pitchFamily="2" charset="-78"/>
                <a:cs typeface="Microsoft Uighur" panose="02000000000000000000" pitchFamily="2" charset="-78"/>
              </a:rPr>
              <a:t>ما هو ثمن الكيلوغرام الواحد؟</a:t>
            </a:r>
          </a:p>
        </p:txBody>
      </p:sp>
      <p:sp>
        <p:nvSpPr>
          <p:cNvPr id="4" name="ZoneTexte 3">
            <a:extLst>
              <a:ext uri="{FF2B5EF4-FFF2-40B4-BE49-F238E27FC236}">
                <a16:creationId xmlns:a16="http://schemas.microsoft.com/office/drawing/2014/main" id="{25FAEB2C-A165-93A1-1106-0AC6BCF5EF4B}"/>
              </a:ext>
            </a:extLst>
          </p:cNvPr>
          <p:cNvSpPr txBox="1"/>
          <p:nvPr/>
        </p:nvSpPr>
        <p:spPr>
          <a:xfrm>
            <a:off x="1447800" y="4991100"/>
            <a:ext cx="5181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1- </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 المعلومات الواردة في المسألة؟</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6822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358F44-A0EF-75D9-A97B-422D5916506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8D20D8D-9912-7293-59B8-99D18311EE8D}"/>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C47BCD46-627A-E3A5-7BF2-58113283DD97}"/>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EFBB9493-58D1-A9C3-A6CD-939F5BF09614}"/>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F07D7385-0243-E910-0662-5890F4364CD8}"/>
              </a:ext>
            </a:extLst>
          </p:cNvPr>
          <p:cNvSpPr txBox="1"/>
          <p:nvPr/>
        </p:nvSpPr>
        <p:spPr>
          <a:xfrm>
            <a:off x="1905000" y="1012969"/>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يوجه الأستاذ المتعلمين لاستخراج المعلومات الواردة في المسألة.</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F784AFFC-1F48-098B-16B4-C066DF2A7F6E}"/>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6C02DB60-C93F-3E13-AA72-DE674D0623B7}"/>
              </a:ext>
            </a:extLst>
          </p:cNvPr>
          <p:cNvGraphicFramePr>
            <a:graphicFrameLocks noGrp="1"/>
          </p:cNvGraphicFramePr>
          <p:nvPr>
            <p:extLst>
              <p:ext uri="{D42A27DB-BD31-4B8C-83A1-F6EECF244321}">
                <p14:modId xmlns:p14="http://schemas.microsoft.com/office/powerpoint/2010/main" val="3483287757"/>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13205596-09E5-901D-4AE4-3CF2605E53C5}"/>
              </a:ext>
            </a:extLst>
          </p:cNvPr>
          <p:cNvSpPr/>
          <p:nvPr/>
        </p:nvSpPr>
        <p:spPr>
          <a:xfrm>
            <a:off x="829410" y="3086100"/>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الحل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13" name="Image 12" descr="Une image contenant texte&#10;&#10;Le contenu généré par l’IA peut être incorrect.">
            <a:extLst>
              <a:ext uri="{FF2B5EF4-FFF2-40B4-BE49-F238E27FC236}">
                <a16:creationId xmlns:a16="http://schemas.microsoft.com/office/drawing/2014/main" id="{EE3BD902-A3FA-8698-9231-3B472EE1AD13}"/>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2136" y="3978355"/>
            <a:ext cx="6186141" cy="4940715"/>
          </a:xfrm>
          <a:prstGeom prst="rect">
            <a:avLst/>
          </a:prstGeom>
          <a:effectLst>
            <a:outerShdw blurRad="50800" dist="38100" dir="2700000" algn="tl" rotWithShape="0">
              <a:prstClr val="black">
                <a:alpha val="40000"/>
              </a:prstClr>
            </a:outerShdw>
          </a:effectLst>
        </p:spPr>
      </p:pic>
      <p:cxnSp>
        <p:nvCxnSpPr>
          <p:cNvPr id="11" name="Connecteur droit 10">
            <a:extLst>
              <a:ext uri="{FF2B5EF4-FFF2-40B4-BE49-F238E27FC236}">
                <a16:creationId xmlns:a16="http://schemas.microsoft.com/office/drawing/2014/main" id="{797042F2-2BF8-B98A-08A4-F2A4E0BCEC84}"/>
              </a:ext>
            </a:extLst>
          </p:cNvPr>
          <p:cNvCxnSpPr/>
          <p:nvPr/>
        </p:nvCxnSpPr>
        <p:spPr>
          <a:xfrm>
            <a:off x="8095281" y="5295900"/>
            <a:ext cx="2826605" cy="0"/>
          </a:xfrm>
          <a:prstGeom prst="line">
            <a:avLst/>
          </a:prstGeom>
          <a:ln>
            <a:solidFill>
              <a:srgbClr val="C00000"/>
            </a:solidFill>
          </a:ln>
        </p:spPr>
        <p:style>
          <a:lnRef idx="3">
            <a:schemeClr val="accent2"/>
          </a:lnRef>
          <a:fillRef idx="0">
            <a:schemeClr val="accent2"/>
          </a:fillRef>
          <a:effectRef idx="2">
            <a:schemeClr val="accent2"/>
          </a:effectRef>
          <a:fontRef idx="minor">
            <a:schemeClr val="tx1"/>
          </a:fontRef>
        </p:style>
      </p:cxnSp>
      <p:sp>
        <p:nvSpPr>
          <p:cNvPr id="22" name="ZoneTexte 21">
            <a:extLst>
              <a:ext uri="{FF2B5EF4-FFF2-40B4-BE49-F238E27FC236}">
                <a16:creationId xmlns:a16="http://schemas.microsoft.com/office/drawing/2014/main" id="{3F98C9E1-085D-11A3-97B2-FB7FE085E4AB}"/>
              </a:ext>
            </a:extLst>
          </p:cNvPr>
          <p:cNvSpPr txBox="1"/>
          <p:nvPr/>
        </p:nvSpPr>
        <p:spPr>
          <a:xfrm>
            <a:off x="865986" y="4481496"/>
            <a:ext cx="5638799"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المعلومات الواردة في المسألة هي:</a:t>
            </a:r>
          </a:p>
          <a:p>
            <a:pPr marL="914400" lvl="0" indent="-914400" algn="r" rtl="1">
              <a:buFont typeface="+mj-lt"/>
              <a:buAutoNum type="arabicPeriod"/>
              <a:defRPr/>
            </a:pPr>
            <a:r>
              <a:rPr lang="ar-MA" sz="4800" b="1" dirty="0">
                <a:solidFill>
                  <a:prstClr val="black"/>
                </a:solidFill>
                <a:latin typeface="Microsoft Uighur" panose="02000000000000000000" pitchFamily="2" charset="-78"/>
                <a:cs typeface="Microsoft Uighur" panose="02000000000000000000" pitchFamily="2" charset="-78"/>
              </a:rPr>
              <a:t>أدى أحمد </a:t>
            </a:r>
            <a:r>
              <a:rPr lang="fr-FR" sz="4800" b="1" dirty="0">
                <a:solidFill>
                  <a:prstClr val="black"/>
                </a:solidFill>
                <a:latin typeface="Microsoft Uighur" panose="02000000000000000000" pitchFamily="2" charset="-78"/>
                <a:cs typeface="Microsoft Uighur" panose="02000000000000000000" pitchFamily="2" charset="-78"/>
              </a:rPr>
              <a:t>50,75</a:t>
            </a:r>
            <a:r>
              <a:rPr lang="ar-MA" sz="4800" b="1" dirty="0">
                <a:solidFill>
                  <a:prstClr val="black"/>
                </a:solidFill>
                <a:latin typeface="Microsoft Uighur" panose="02000000000000000000" pitchFamily="2" charset="-78"/>
                <a:cs typeface="Microsoft Uighur" panose="02000000000000000000" pitchFamily="2" charset="-78"/>
              </a:rPr>
              <a:t> درهما</a:t>
            </a:r>
          </a:p>
          <a:p>
            <a:pPr marL="914400" lvl="0" indent="-914400" algn="r" rtl="1">
              <a:buFont typeface="+mj-lt"/>
              <a:buAutoNum type="arabicPeriod"/>
              <a:defRPr/>
            </a:pPr>
            <a:r>
              <a:rPr lang="ar-MA" sz="4800" b="1" dirty="0">
                <a:solidFill>
                  <a:prstClr val="black"/>
                </a:solidFill>
                <a:latin typeface="Microsoft Uighur" panose="02000000000000000000" pitchFamily="2" charset="-78"/>
                <a:cs typeface="Microsoft Uighur" panose="02000000000000000000" pitchFamily="2" charset="-78"/>
              </a:rPr>
              <a:t>اشترى 3,5 كيلوغراما</a:t>
            </a:r>
          </a:p>
        </p:txBody>
      </p:sp>
      <p:sp>
        <p:nvSpPr>
          <p:cNvPr id="14" name="Rectangle : coins arrondis 4">
            <a:extLst>
              <a:ext uri="{FF2B5EF4-FFF2-40B4-BE49-F238E27FC236}">
                <a16:creationId xmlns:a16="http://schemas.microsoft.com/office/drawing/2014/main" id="{B05ED069-2E39-CFFC-1849-0070BB4DC366}"/>
              </a:ext>
            </a:extLst>
          </p:cNvPr>
          <p:cNvSpPr/>
          <p:nvPr/>
        </p:nvSpPr>
        <p:spPr>
          <a:xfrm>
            <a:off x="7620000" y="2907663"/>
            <a:ext cx="5549017" cy="6011407"/>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4800" dirty="0">
                <a:solidFill>
                  <a:schemeClr val="tx1"/>
                </a:solidFill>
                <a:latin typeface="Microsoft Uighur" panose="02000000000000000000" pitchFamily="2" charset="-78"/>
                <a:cs typeface="Microsoft Uighur" panose="02000000000000000000" pitchFamily="2" charset="-78"/>
              </a:rPr>
              <a:t>أدى أحمد </a:t>
            </a:r>
            <a:r>
              <a:rPr lang="fr-FR" sz="4800" dirty="0">
                <a:solidFill>
                  <a:schemeClr val="tx1"/>
                </a:solidFill>
                <a:latin typeface="Microsoft Uighur" panose="02000000000000000000" pitchFamily="2" charset="-78"/>
                <a:cs typeface="Microsoft Uighur" panose="02000000000000000000" pitchFamily="2" charset="-78"/>
              </a:rPr>
              <a:t>50,75</a:t>
            </a:r>
            <a:r>
              <a:rPr lang="ar-MA" sz="4800" dirty="0">
                <a:solidFill>
                  <a:schemeClr val="tx1"/>
                </a:solidFill>
                <a:latin typeface="Microsoft Uighur" panose="02000000000000000000" pitchFamily="2" charset="-78"/>
                <a:cs typeface="Microsoft Uighur" panose="02000000000000000000" pitchFamily="2" charset="-78"/>
              </a:rPr>
              <a:t> درهما ثمنا ل </a:t>
            </a:r>
            <a:r>
              <a:rPr lang="fr-FR" sz="4800" dirty="0">
                <a:solidFill>
                  <a:schemeClr val="tx1"/>
                </a:solidFill>
                <a:latin typeface="Microsoft Uighur" panose="02000000000000000000" pitchFamily="2" charset="-78"/>
                <a:cs typeface="Microsoft Uighur" panose="02000000000000000000" pitchFamily="2" charset="-78"/>
              </a:rPr>
              <a:t>3,5</a:t>
            </a:r>
            <a:r>
              <a:rPr lang="ar-MA" sz="4800" dirty="0">
                <a:solidFill>
                  <a:schemeClr val="tx1"/>
                </a:solidFill>
                <a:latin typeface="Microsoft Uighur" panose="02000000000000000000" pitchFamily="2" charset="-78"/>
                <a:cs typeface="Microsoft Uighur" panose="02000000000000000000" pitchFamily="2" charset="-78"/>
              </a:rPr>
              <a:t> كيلوغراما من التفاح.</a:t>
            </a:r>
          </a:p>
          <a:p>
            <a:pPr algn="r" rtl="1"/>
            <a:r>
              <a:rPr lang="ar-MA" sz="4800" dirty="0">
                <a:solidFill>
                  <a:schemeClr val="tx1"/>
                </a:solidFill>
                <a:latin typeface="Microsoft Uighur" panose="02000000000000000000" pitchFamily="2" charset="-78"/>
                <a:cs typeface="Microsoft Uighur" panose="02000000000000000000" pitchFamily="2" charset="-78"/>
              </a:rPr>
              <a:t>ما هو ثمن الكيلوغرام الواحد؟</a:t>
            </a:r>
          </a:p>
        </p:txBody>
      </p:sp>
    </p:spTree>
    <p:extLst>
      <p:ext uri="{BB962C8B-B14F-4D97-AF65-F5344CB8AC3E}">
        <p14:creationId xmlns:p14="http://schemas.microsoft.com/office/powerpoint/2010/main" val="3371616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9210FE-DD3D-FA67-1652-F1E0B2988BC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6505CE8-B2BD-6CE5-1714-2EDEFCE4AA25}"/>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67A390C0-0CE2-73EC-E9D7-110C860E49FE}"/>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6E7558BF-7F84-1EA6-196B-9F458D34AC8A}"/>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5BEB57C0-34E7-F061-2EB4-904632B08641}"/>
              </a:ext>
            </a:extLst>
          </p:cNvPr>
          <p:cNvSpPr txBox="1"/>
          <p:nvPr/>
        </p:nvSpPr>
        <p:spPr>
          <a:xfrm>
            <a:off x="426372" y="863026"/>
            <a:ext cx="12013246"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سنتذكر السؤال الثاني</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a:t>
            </a:r>
            <a:endParaRPr kumimoji="0" lang="fr-FR"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6AA7ABC1-A3DA-4D7C-9B25-C93CF5E8132D}"/>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98ECAED0-8CAF-CCD2-248C-8D770B5ED9BB}"/>
              </a:ext>
            </a:extLst>
          </p:cNvPr>
          <p:cNvGraphicFramePr>
            <a:graphicFrameLocks noGrp="1"/>
          </p:cNvGraphicFramePr>
          <p:nvPr>
            <p:extLst>
              <p:ext uri="{D42A27DB-BD31-4B8C-83A1-F6EECF244321}">
                <p14:modId xmlns:p14="http://schemas.microsoft.com/office/powerpoint/2010/main" val="3584609172"/>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9F595918-7B3C-4FDA-52AA-D3BB67524FBF}"/>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124476F9-6DF3-B35D-A822-20BD6AAEE0AE}"/>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a:effectLst>
            <a:outerShdw blurRad="50800" dist="38100" dir="2700000" algn="tl" rotWithShape="0">
              <a:prstClr val="black">
                <a:alpha val="40000"/>
              </a:prstClr>
            </a:outerShdw>
          </a:effectLst>
        </p:spPr>
      </p:pic>
      <p:sp>
        <p:nvSpPr>
          <p:cNvPr id="6" name="Rectangle : coins arrondis 4">
            <a:extLst>
              <a:ext uri="{FF2B5EF4-FFF2-40B4-BE49-F238E27FC236}">
                <a16:creationId xmlns:a16="http://schemas.microsoft.com/office/drawing/2014/main" id="{54DDCD5A-ED66-D623-2A54-C9E0967C1DE8}"/>
              </a:ext>
            </a:extLst>
          </p:cNvPr>
          <p:cNvSpPr/>
          <p:nvPr/>
        </p:nvSpPr>
        <p:spPr>
          <a:xfrm>
            <a:off x="7543800" y="3211656"/>
            <a:ext cx="5461524" cy="5749058"/>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4800" dirty="0">
                <a:solidFill>
                  <a:schemeClr val="tx1"/>
                </a:solidFill>
                <a:latin typeface="Microsoft Uighur" panose="02000000000000000000" pitchFamily="2" charset="-78"/>
                <a:cs typeface="Microsoft Uighur" panose="02000000000000000000" pitchFamily="2" charset="-78"/>
              </a:rPr>
              <a:t>أدى أحمد </a:t>
            </a:r>
            <a:r>
              <a:rPr lang="fr-FR" sz="4800" dirty="0">
                <a:solidFill>
                  <a:schemeClr val="tx1"/>
                </a:solidFill>
                <a:latin typeface="Microsoft Uighur" panose="02000000000000000000" pitchFamily="2" charset="-78"/>
                <a:cs typeface="Microsoft Uighur" panose="02000000000000000000" pitchFamily="2" charset="-78"/>
              </a:rPr>
              <a:t>50,75</a:t>
            </a:r>
            <a:r>
              <a:rPr lang="ar-MA" sz="4800" dirty="0">
                <a:solidFill>
                  <a:schemeClr val="tx1"/>
                </a:solidFill>
                <a:latin typeface="Microsoft Uighur" panose="02000000000000000000" pitchFamily="2" charset="-78"/>
                <a:cs typeface="Microsoft Uighur" panose="02000000000000000000" pitchFamily="2" charset="-78"/>
              </a:rPr>
              <a:t> درهما ثمنا ل </a:t>
            </a:r>
            <a:r>
              <a:rPr lang="fr-FR" sz="4800" dirty="0">
                <a:solidFill>
                  <a:schemeClr val="tx1"/>
                </a:solidFill>
                <a:latin typeface="Microsoft Uighur" panose="02000000000000000000" pitchFamily="2" charset="-78"/>
                <a:cs typeface="Microsoft Uighur" panose="02000000000000000000" pitchFamily="2" charset="-78"/>
              </a:rPr>
              <a:t>3,5</a:t>
            </a:r>
            <a:r>
              <a:rPr lang="ar-MA" sz="4800" dirty="0">
                <a:solidFill>
                  <a:schemeClr val="tx1"/>
                </a:solidFill>
                <a:latin typeface="Microsoft Uighur" panose="02000000000000000000" pitchFamily="2" charset="-78"/>
                <a:cs typeface="Microsoft Uighur" panose="02000000000000000000" pitchFamily="2" charset="-78"/>
              </a:rPr>
              <a:t> كيلوغراما من التفاح.</a:t>
            </a:r>
          </a:p>
          <a:p>
            <a:pPr algn="r" rtl="1"/>
            <a:r>
              <a:rPr lang="ar-MA" sz="4800" dirty="0">
                <a:solidFill>
                  <a:schemeClr val="tx1"/>
                </a:solidFill>
                <a:latin typeface="Microsoft Uighur" panose="02000000000000000000" pitchFamily="2" charset="-78"/>
                <a:cs typeface="Microsoft Uighur" panose="02000000000000000000" pitchFamily="2" charset="-78"/>
              </a:rPr>
              <a:t>ما هو ثمن الكيلوغرام الواحد؟</a:t>
            </a:r>
          </a:p>
        </p:txBody>
      </p:sp>
      <p:sp>
        <p:nvSpPr>
          <p:cNvPr id="4" name="ZoneTexte 3">
            <a:extLst>
              <a:ext uri="{FF2B5EF4-FFF2-40B4-BE49-F238E27FC236}">
                <a16:creationId xmlns:a16="http://schemas.microsoft.com/office/drawing/2014/main" id="{06A2449F-B68D-6557-63D8-D3EE57C5723E}"/>
              </a:ext>
            </a:extLst>
          </p:cNvPr>
          <p:cNvSpPr txBox="1"/>
          <p:nvPr/>
        </p:nvSpPr>
        <p:spPr>
          <a:xfrm>
            <a:off x="1447800" y="4991100"/>
            <a:ext cx="5181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1- </a:t>
            </a:r>
            <a:r>
              <a:rPr kumimoji="0" lang="ar-M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من يذكرني بالسؤال الثاني</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20302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85A6D-3194-C952-6A9F-F0EAF948179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F2314193-6502-988B-986D-6E56A6A6D5B7}"/>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B41C08D9-1894-A519-3B37-834E4B0DB5D3}"/>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E7F08689-56A9-2CC8-9039-6FA8F59D3995}"/>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71258125-1811-ED4A-C58C-B10C4DB71BB1}"/>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السؤال الثاني هو</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FE4BCD29-4644-51D0-E845-A526AA771121}"/>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0800C0FD-75F6-A272-2235-5D49279D7ED6}"/>
              </a:ext>
            </a:extLst>
          </p:cNvPr>
          <p:cNvGraphicFramePr>
            <a:graphicFrameLocks noGrp="1"/>
          </p:cNvGraphicFramePr>
          <p:nvPr>
            <p:extLst>
              <p:ext uri="{D42A27DB-BD31-4B8C-83A1-F6EECF244321}">
                <p14:modId xmlns:p14="http://schemas.microsoft.com/office/powerpoint/2010/main" val="3675685505"/>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8CDB436F-CB4A-E409-DABB-2B525C4A8E0B}"/>
              </a:ext>
            </a:extLst>
          </p:cNvPr>
          <p:cNvSpPr/>
          <p:nvPr/>
        </p:nvSpPr>
        <p:spPr>
          <a:xfrm>
            <a:off x="829678" y="308587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10" name="Image 9" descr="Une image contenant texte&#10;&#10;Le contenu généré par l’IA peut être incorrect.">
            <a:extLst>
              <a:ext uri="{FF2B5EF4-FFF2-40B4-BE49-F238E27FC236}">
                <a16:creationId xmlns:a16="http://schemas.microsoft.com/office/drawing/2014/main" id="{AF20D803-817C-DF22-7DE3-8581EE6D8042}"/>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57763" y="3947266"/>
            <a:ext cx="6186141" cy="4940715"/>
          </a:xfrm>
          <a:prstGeom prst="rect">
            <a:avLst/>
          </a:prstGeom>
          <a:effectLst>
            <a:outerShdw blurRad="50800" dist="38100" dir="2700000" algn="tl" rotWithShape="0">
              <a:prstClr val="black">
                <a:alpha val="40000"/>
              </a:prstClr>
            </a:outerShdw>
          </a:effectLst>
        </p:spPr>
      </p:pic>
      <p:sp>
        <p:nvSpPr>
          <p:cNvPr id="11" name="Rectangle : coins arrondis 4">
            <a:extLst>
              <a:ext uri="{FF2B5EF4-FFF2-40B4-BE49-F238E27FC236}">
                <a16:creationId xmlns:a16="http://schemas.microsoft.com/office/drawing/2014/main" id="{47767E66-4B53-7874-9BE9-675F3189E063}"/>
              </a:ext>
            </a:extLst>
          </p:cNvPr>
          <p:cNvSpPr/>
          <p:nvPr/>
        </p:nvSpPr>
        <p:spPr>
          <a:xfrm>
            <a:off x="7644876" y="2949307"/>
            <a:ext cx="5385324" cy="6011407"/>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4800" dirty="0">
                <a:solidFill>
                  <a:schemeClr val="tx1"/>
                </a:solidFill>
                <a:latin typeface="Microsoft Uighur" panose="02000000000000000000" pitchFamily="2" charset="-78"/>
                <a:cs typeface="Microsoft Uighur" panose="02000000000000000000" pitchFamily="2" charset="-78"/>
              </a:rPr>
              <a:t>أدى أحمد </a:t>
            </a:r>
            <a:r>
              <a:rPr lang="fr-FR" sz="4800" dirty="0">
                <a:solidFill>
                  <a:schemeClr val="tx1"/>
                </a:solidFill>
                <a:latin typeface="Microsoft Uighur" panose="02000000000000000000" pitchFamily="2" charset="-78"/>
                <a:cs typeface="Microsoft Uighur" panose="02000000000000000000" pitchFamily="2" charset="-78"/>
              </a:rPr>
              <a:t>50,75</a:t>
            </a:r>
            <a:r>
              <a:rPr lang="ar-MA" sz="4800" dirty="0">
                <a:solidFill>
                  <a:schemeClr val="tx1"/>
                </a:solidFill>
                <a:latin typeface="Microsoft Uighur" panose="02000000000000000000" pitchFamily="2" charset="-78"/>
                <a:cs typeface="Microsoft Uighur" panose="02000000000000000000" pitchFamily="2" charset="-78"/>
              </a:rPr>
              <a:t> درهما ثمنا ل </a:t>
            </a:r>
            <a:r>
              <a:rPr lang="fr-FR" sz="4800" dirty="0">
                <a:solidFill>
                  <a:schemeClr val="tx1"/>
                </a:solidFill>
                <a:latin typeface="Microsoft Uighur" panose="02000000000000000000" pitchFamily="2" charset="-78"/>
                <a:cs typeface="Microsoft Uighur" panose="02000000000000000000" pitchFamily="2" charset="-78"/>
              </a:rPr>
              <a:t>3,5</a:t>
            </a:r>
            <a:r>
              <a:rPr lang="ar-MA" sz="4800" dirty="0">
                <a:solidFill>
                  <a:schemeClr val="tx1"/>
                </a:solidFill>
                <a:latin typeface="Microsoft Uighur" panose="02000000000000000000" pitchFamily="2" charset="-78"/>
                <a:cs typeface="Microsoft Uighur" panose="02000000000000000000" pitchFamily="2" charset="-78"/>
              </a:rPr>
              <a:t> كيلوغراما من التفاح.</a:t>
            </a:r>
          </a:p>
          <a:p>
            <a:pPr algn="r" rtl="1"/>
            <a:r>
              <a:rPr lang="ar-MA" sz="4800" dirty="0">
                <a:solidFill>
                  <a:schemeClr val="tx1"/>
                </a:solidFill>
                <a:latin typeface="Microsoft Uighur" panose="02000000000000000000" pitchFamily="2" charset="-78"/>
                <a:cs typeface="Microsoft Uighur" panose="02000000000000000000" pitchFamily="2" charset="-78"/>
              </a:rPr>
              <a:t>ما هو ثمن الكيلوغرام الواحد؟</a:t>
            </a:r>
          </a:p>
        </p:txBody>
      </p:sp>
      <p:sp>
        <p:nvSpPr>
          <p:cNvPr id="4" name="ZoneTexte 3">
            <a:extLst>
              <a:ext uri="{FF2B5EF4-FFF2-40B4-BE49-F238E27FC236}">
                <a16:creationId xmlns:a16="http://schemas.microsoft.com/office/drawing/2014/main" id="{93EC488E-B28F-721F-DA27-1BE2A34CE70D}"/>
              </a:ext>
            </a:extLst>
          </p:cNvPr>
          <p:cNvSpPr txBox="1"/>
          <p:nvPr/>
        </p:nvSpPr>
        <p:spPr>
          <a:xfrm>
            <a:off x="1447800" y="4991100"/>
            <a:ext cx="5181600" cy="1200329"/>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2- </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 المطلوب مني؟</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78421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404EB-94C7-DF94-3684-5D53C7970A7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AD8E642-566D-A5CC-1F46-B727FB0528C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A51793D1-458A-56DC-8E45-E901E94B582A}"/>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4BA8194C-1AB6-D85B-DD35-58BEF2735C4F}"/>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4920DA8F-9D84-1A89-846A-6AB2408CEB0A}"/>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يتفاعل الأستاذ مع المتعلمين لتحديد المطلوب.</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9B706E82-F899-2320-6C68-704BA1D14B50}"/>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BD6C31FE-7AA5-BA4B-3BBE-0F8EEB44F3EF}"/>
              </a:ext>
            </a:extLst>
          </p:cNvPr>
          <p:cNvGraphicFramePr>
            <a:graphicFrameLocks noGrp="1"/>
          </p:cNvGraphicFramePr>
          <p:nvPr>
            <p:extLst>
              <p:ext uri="{D42A27DB-BD31-4B8C-83A1-F6EECF244321}">
                <p14:modId xmlns:p14="http://schemas.microsoft.com/office/powerpoint/2010/main" val="3606124464"/>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C058000A-7BBC-0401-3C35-C9944D0FF91D}"/>
              </a:ext>
            </a:extLst>
          </p:cNvPr>
          <p:cNvSpPr/>
          <p:nvPr/>
        </p:nvSpPr>
        <p:spPr>
          <a:xfrm>
            <a:off x="829410" y="3162300"/>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الحل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6" name="Image 5" descr="Une image contenant texte&#10;&#10;Le contenu généré par l’IA peut être incorrect.">
            <a:extLst>
              <a:ext uri="{FF2B5EF4-FFF2-40B4-BE49-F238E27FC236}">
                <a16:creationId xmlns:a16="http://schemas.microsoft.com/office/drawing/2014/main" id="{52F2D333-FBE4-A2EA-11EA-97CFE9EE86DA}"/>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11689" y="4019999"/>
            <a:ext cx="6186141" cy="4940715"/>
          </a:xfrm>
          <a:prstGeom prst="rect">
            <a:avLst/>
          </a:prstGeom>
          <a:effectLst>
            <a:outerShdw blurRad="50800" dist="38100" dir="2700000" algn="tl" rotWithShape="0">
              <a:prstClr val="black">
                <a:alpha val="40000"/>
              </a:prstClr>
            </a:outerShdw>
          </a:effectLst>
        </p:spPr>
      </p:pic>
      <p:sp>
        <p:nvSpPr>
          <p:cNvPr id="22" name="ZoneTexte 21">
            <a:extLst>
              <a:ext uri="{FF2B5EF4-FFF2-40B4-BE49-F238E27FC236}">
                <a16:creationId xmlns:a16="http://schemas.microsoft.com/office/drawing/2014/main" id="{03936322-FA47-7736-654E-124CFA4736CC}"/>
              </a:ext>
            </a:extLst>
          </p:cNvPr>
          <p:cNvSpPr txBox="1"/>
          <p:nvPr/>
        </p:nvSpPr>
        <p:spPr>
          <a:xfrm>
            <a:off x="1001529" y="5018037"/>
            <a:ext cx="5638799" cy="1569660"/>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المط</a:t>
            </a: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ل</a:t>
            </a:r>
            <a:r>
              <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وب هو  </a:t>
            </a: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إيجاد ثمن الكيلوغرام الواحد.</a:t>
            </a:r>
            <a:endParaRPr kumimoji="0" lang="fr-FR"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 coins arrondis 4">
            <a:extLst>
              <a:ext uri="{FF2B5EF4-FFF2-40B4-BE49-F238E27FC236}">
                <a16:creationId xmlns:a16="http://schemas.microsoft.com/office/drawing/2014/main" id="{58D8D48C-6B19-7BEF-A1F4-9886D8AA8886}"/>
              </a:ext>
            </a:extLst>
          </p:cNvPr>
          <p:cNvSpPr/>
          <p:nvPr/>
        </p:nvSpPr>
        <p:spPr>
          <a:xfrm>
            <a:off x="7647367" y="3162300"/>
            <a:ext cx="5382833" cy="57984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4800" dirty="0">
                <a:solidFill>
                  <a:schemeClr val="tx1"/>
                </a:solidFill>
                <a:latin typeface="Microsoft Uighur" panose="02000000000000000000" pitchFamily="2" charset="-78"/>
                <a:cs typeface="Microsoft Uighur" panose="02000000000000000000" pitchFamily="2" charset="-78"/>
              </a:rPr>
              <a:t>أدى أحمد </a:t>
            </a:r>
            <a:r>
              <a:rPr lang="fr-FR" sz="4800" dirty="0">
                <a:solidFill>
                  <a:schemeClr val="tx1"/>
                </a:solidFill>
                <a:latin typeface="Microsoft Uighur" panose="02000000000000000000" pitchFamily="2" charset="-78"/>
                <a:cs typeface="Microsoft Uighur" panose="02000000000000000000" pitchFamily="2" charset="-78"/>
              </a:rPr>
              <a:t>50,75</a:t>
            </a:r>
            <a:r>
              <a:rPr lang="ar-MA" sz="4800" dirty="0">
                <a:solidFill>
                  <a:schemeClr val="tx1"/>
                </a:solidFill>
                <a:latin typeface="Microsoft Uighur" panose="02000000000000000000" pitchFamily="2" charset="-78"/>
                <a:cs typeface="Microsoft Uighur" panose="02000000000000000000" pitchFamily="2" charset="-78"/>
              </a:rPr>
              <a:t> درهما ثمنا ل </a:t>
            </a:r>
            <a:r>
              <a:rPr lang="fr-FR" sz="4800" dirty="0">
                <a:solidFill>
                  <a:schemeClr val="tx1"/>
                </a:solidFill>
                <a:latin typeface="Microsoft Uighur" panose="02000000000000000000" pitchFamily="2" charset="-78"/>
                <a:cs typeface="Microsoft Uighur" panose="02000000000000000000" pitchFamily="2" charset="-78"/>
              </a:rPr>
              <a:t>3,5</a:t>
            </a:r>
            <a:r>
              <a:rPr lang="ar-MA" sz="4800" dirty="0">
                <a:solidFill>
                  <a:schemeClr val="tx1"/>
                </a:solidFill>
                <a:latin typeface="Microsoft Uighur" panose="02000000000000000000" pitchFamily="2" charset="-78"/>
                <a:cs typeface="Microsoft Uighur" panose="02000000000000000000" pitchFamily="2" charset="-78"/>
              </a:rPr>
              <a:t> كيلوغراما من التفاح.</a:t>
            </a:r>
          </a:p>
          <a:p>
            <a:pPr algn="r" rtl="1"/>
            <a:r>
              <a:rPr lang="ar-MA" sz="4800" dirty="0">
                <a:solidFill>
                  <a:schemeClr val="tx1"/>
                </a:solidFill>
                <a:latin typeface="Microsoft Uighur" panose="02000000000000000000" pitchFamily="2" charset="-78"/>
                <a:cs typeface="Microsoft Uighur" panose="02000000000000000000" pitchFamily="2" charset="-78"/>
              </a:rPr>
              <a:t>ما هو ثمن الكيلوغرام الواحد؟</a:t>
            </a:r>
          </a:p>
        </p:txBody>
      </p:sp>
    </p:spTree>
    <p:extLst>
      <p:ext uri="{BB962C8B-B14F-4D97-AF65-F5344CB8AC3E}">
        <p14:creationId xmlns:p14="http://schemas.microsoft.com/office/powerpoint/2010/main" val="1898167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A8DC7E-8539-44B5-85C5-5928357728AA}"/>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269514BF-C8EF-291A-091C-4D165264419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41C8B7D6-F87F-8911-707F-975112E5A912}"/>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52728129-9443-60BE-F7A1-9E9D62131288}"/>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3A49BDB9-B976-F372-8B09-D1FA463878C5}"/>
              </a:ext>
            </a:extLst>
          </p:cNvPr>
          <p:cNvSpPr txBox="1"/>
          <p:nvPr/>
        </p:nvSpPr>
        <p:spPr>
          <a:xfrm>
            <a:off x="426372" y="863026"/>
            <a:ext cx="12013246"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سنتذكر السؤالين الأخيرين</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a:t>
            </a:r>
            <a:endParaRPr kumimoji="0" lang="fr-FR"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B7ABBBD6-61F6-8D80-FE63-84F3221FEA06}"/>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D8097BC8-FB14-3B47-8660-7DBA4F89F7ED}"/>
              </a:ext>
            </a:extLst>
          </p:cNvPr>
          <p:cNvGraphicFramePr>
            <a:graphicFrameLocks noGrp="1"/>
          </p:cNvGraphicFramePr>
          <p:nvPr>
            <p:extLst>
              <p:ext uri="{D42A27DB-BD31-4B8C-83A1-F6EECF244321}">
                <p14:modId xmlns:p14="http://schemas.microsoft.com/office/powerpoint/2010/main" val="3953150428"/>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DFC577CF-E23F-E301-67A3-509DC90EBC7F}"/>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18C97457-0344-2A1E-B82A-7C8956A15F96}"/>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a:effectLst>
            <a:outerShdw blurRad="50800" dist="38100" dir="2700000" algn="tl" rotWithShape="0">
              <a:prstClr val="black">
                <a:alpha val="40000"/>
              </a:prstClr>
            </a:outerShdw>
          </a:effectLst>
        </p:spPr>
      </p:pic>
      <p:sp>
        <p:nvSpPr>
          <p:cNvPr id="6" name="Rectangle : coins arrondis 4">
            <a:extLst>
              <a:ext uri="{FF2B5EF4-FFF2-40B4-BE49-F238E27FC236}">
                <a16:creationId xmlns:a16="http://schemas.microsoft.com/office/drawing/2014/main" id="{1DC0D3B3-F331-24CE-552A-11EF600B586B}"/>
              </a:ext>
            </a:extLst>
          </p:cNvPr>
          <p:cNvSpPr/>
          <p:nvPr/>
        </p:nvSpPr>
        <p:spPr>
          <a:xfrm>
            <a:off x="7453633" y="3238500"/>
            <a:ext cx="5576567" cy="5939998"/>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4800" dirty="0">
                <a:solidFill>
                  <a:schemeClr val="tx1"/>
                </a:solidFill>
                <a:latin typeface="Microsoft Uighur" panose="02000000000000000000" pitchFamily="2" charset="-78"/>
                <a:cs typeface="Microsoft Uighur" panose="02000000000000000000" pitchFamily="2" charset="-78"/>
              </a:rPr>
              <a:t>أدى أحمد </a:t>
            </a:r>
            <a:r>
              <a:rPr lang="fr-FR" sz="4800" dirty="0">
                <a:solidFill>
                  <a:schemeClr val="tx1"/>
                </a:solidFill>
                <a:latin typeface="Microsoft Uighur" panose="02000000000000000000" pitchFamily="2" charset="-78"/>
                <a:cs typeface="Microsoft Uighur" panose="02000000000000000000" pitchFamily="2" charset="-78"/>
              </a:rPr>
              <a:t>50,75</a:t>
            </a:r>
            <a:r>
              <a:rPr lang="ar-MA" sz="4800" dirty="0">
                <a:solidFill>
                  <a:schemeClr val="tx1"/>
                </a:solidFill>
                <a:latin typeface="Microsoft Uighur" panose="02000000000000000000" pitchFamily="2" charset="-78"/>
                <a:cs typeface="Microsoft Uighur" panose="02000000000000000000" pitchFamily="2" charset="-78"/>
              </a:rPr>
              <a:t> درهما ثمنا ل </a:t>
            </a:r>
            <a:r>
              <a:rPr lang="fr-FR" sz="4800" dirty="0">
                <a:solidFill>
                  <a:schemeClr val="tx1"/>
                </a:solidFill>
                <a:latin typeface="Microsoft Uighur" panose="02000000000000000000" pitchFamily="2" charset="-78"/>
                <a:cs typeface="Microsoft Uighur" panose="02000000000000000000" pitchFamily="2" charset="-78"/>
              </a:rPr>
              <a:t>3,5</a:t>
            </a:r>
            <a:r>
              <a:rPr lang="ar-MA" sz="4800" dirty="0">
                <a:solidFill>
                  <a:schemeClr val="tx1"/>
                </a:solidFill>
                <a:latin typeface="Microsoft Uighur" panose="02000000000000000000" pitchFamily="2" charset="-78"/>
                <a:cs typeface="Microsoft Uighur" panose="02000000000000000000" pitchFamily="2" charset="-78"/>
              </a:rPr>
              <a:t> كيلوغراما من التفاح.</a:t>
            </a:r>
          </a:p>
          <a:p>
            <a:pPr algn="r" rtl="1"/>
            <a:r>
              <a:rPr lang="ar-MA" sz="4800" dirty="0">
                <a:solidFill>
                  <a:schemeClr val="tx1"/>
                </a:solidFill>
                <a:latin typeface="Microsoft Uighur" panose="02000000000000000000" pitchFamily="2" charset="-78"/>
                <a:cs typeface="Microsoft Uighur" panose="02000000000000000000" pitchFamily="2" charset="-78"/>
              </a:rPr>
              <a:t>ما هو ثمن الكيلوغرام الواحد؟</a:t>
            </a:r>
          </a:p>
        </p:txBody>
      </p:sp>
      <p:sp>
        <p:nvSpPr>
          <p:cNvPr id="4" name="ZoneTexte 3">
            <a:extLst>
              <a:ext uri="{FF2B5EF4-FFF2-40B4-BE49-F238E27FC236}">
                <a16:creationId xmlns:a16="http://schemas.microsoft.com/office/drawing/2014/main" id="{D51B721E-D6C2-11A9-C88D-595C51D1B4B7}"/>
              </a:ext>
            </a:extLst>
          </p:cNvPr>
          <p:cNvSpPr txBox="1"/>
          <p:nvPr/>
        </p:nvSpPr>
        <p:spPr>
          <a:xfrm>
            <a:off x="1447800" y="4991100"/>
            <a:ext cx="5181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من يذكرني بالسؤالين الأخيرين</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16627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F250E-E7F4-EC07-9AE3-5E824B025680}"/>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132E951-F327-AC55-1AD8-24910DF24751}"/>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A29CD851-BE81-5DE9-7DDA-0C49E59A6BAD}"/>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F86B59A1-C933-DCC6-8274-D46F9F8D1B74}"/>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91E44A15-94A5-C00A-F261-7262870AA233}"/>
              </a:ext>
            </a:extLst>
          </p:cNvPr>
          <p:cNvSpPr txBox="1"/>
          <p:nvPr/>
        </p:nvSpPr>
        <p:spPr>
          <a:xfrm>
            <a:off x="1219200" y="863026"/>
            <a:ext cx="112204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السؤالان الأخيران هما</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997F4C55-9226-7022-02F8-D8F34982084B}"/>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38CF3A36-CF9B-1BB2-92FE-4EDEF2C0B79E}"/>
              </a:ext>
            </a:extLst>
          </p:cNvPr>
          <p:cNvGraphicFramePr>
            <a:graphicFrameLocks noGrp="1"/>
          </p:cNvGraphicFramePr>
          <p:nvPr>
            <p:extLst>
              <p:ext uri="{D42A27DB-BD31-4B8C-83A1-F6EECF244321}">
                <p14:modId xmlns:p14="http://schemas.microsoft.com/office/powerpoint/2010/main" val="3612160765"/>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E0C61EEE-FCF1-7C57-0E12-18A36DDFD2F9}"/>
              </a:ext>
            </a:extLst>
          </p:cNvPr>
          <p:cNvSpPr/>
          <p:nvPr/>
        </p:nvSpPr>
        <p:spPr>
          <a:xfrm>
            <a:off x="829410" y="3162300"/>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7" name="Image 6" descr="Une image contenant texte&#10;&#10;Le contenu généré par l’IA peut être incorrect.">
            <a:extLst>
              <a:ext uri="{FF2B5EF4-FFF2-40B4-BE49-F238E27FC236}">
                <a16:creationId xmlns:a16="http://schemas.microsoft.com/office/drawing/2014/main" id="{44872814-96EC-BB9C-143F-80DE36E3BB9B}"/>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p:spPr>
      </p:pic>
      <p:sp>
        <p:nvSpPr>
          <p:cNvPr id="9" name="Rectangle : coins arrondis 4">
            <a:extLst>
              <a:ext uri="{FF2B5EF4-FFF2-40B4-BE49-F238E27FC236}">
                <a16:creationId xmlns:a16="http://schemas.microsoft.com/office/drawing/2014/main" id="{4EC95093-3B55-2952-7670-E51738E23478}"/>
              </a:ext>
            </a:extLst>
          </p:cNvPr>
          <p:cNvSpPr/>
          <p:nvPr/>
        </p:nvSpPr>
        <p:spPr>
          <a:xfrm>
            <a:off x="7644876" y="3314700"/>
            <a:ext cx="5232405" cy="6092398"/>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4800" dirty="0">
                <a:solidFill>
                  <a:schemeClr val="tx1"/>
                </a:solidFill>
                <a:latin typeface="Microsoft Uighur" panose="02000000000000000000" pitchFamily="2" charset="-78"/>
                <a:cs typeface="Microsoft Uighur" panose="02000000000000000000" pitchFamily="2" charset="-78"/>
              </a:rPr>
              <a:t>أدى أحمد </a:t>
            </a:r>
            <a:r>
              <a:rPr lang="fr-FR" sz="4800" dirty="0">
                <a:solidFill>
                  <a:schemeClr val="tx1"/>
                </a:solidFill>
                <a:latin typeface="Microsoft Uighur" panose="02000000000000000000" pitchFamily="2" charset="-78"/>
                <a:cs typeface="Microsoft Uighur" panose="02000000000000000000" pitchFamily="2" charset="-78"/>
              </a:rPr>
              <a:t>50,75</a:t>
            </a:r>
            <a:r>
              <a:rPr lang="ar-MA" sz="4800" dirty="0">
                <a:solidFill>
                  <a:schemeClr val="tx1"/>
                </a:solidFill>
                <a:latin typeface="Microsoft Uighur" panose="02000000000000000000" pitchFamily="2" charset="-78"/>
                <a:cs typeface="Microsoft Uighur" panose="02000000000000000000" pitchFamily="2" charset="-78"/>
              </a:rPr>
              <a:t> درهما ثمنا ل </a:t>
            </a:r>
            <a:r>
              <a:rPr lang="fr-FR" sz="4800" dirty="0">
                <a:solidFill>
                  <a:schemeClr val="tx1"/>
                </a:solidFill>
                <a:latin typeface="Microsoft Uighur" panose="02000000000000000000" pitchFamily="2" charset="-78"/>
                <a:cs typeface="Microsoft Uighur" panose="02000000000000000000" pitchFamily="2" charset="-78"/>
              </a:rPr>
              <a:t>3,5</a:t>
            </a:r>
            <a:r>
              <a:rPr lang="ar-MA" sz="4800" dirty="0">
                <a:solidFill>
                  <a:schemeClr val="tx1"/>
                </a:solidFill>
                <a:latin typeface="Microsoft Uighur" panose="02000000000000000000" pitchFamily="2" charset="-78"/>
                <a:cs typeface="Microsoft Uighur" panose="02000000000000000000" pitchFamily="2" charset="-78"/>
              </a:rPr>
              <a:t> كيلوغراما من التفاح.</a:t>
            </a:r>
          </a:p>
          <a:p>
            <a:pPr algn="r" rtl="1"/>
            <a:r>
              <a:rPr lang="ar-MA" sz="4800" dirty="0">
                <a:solidFill>
                  <a:schemeClr val="tx1"/>
                </a:solidFill>
                <a:latin typeface="Microsoft Uighur" panose="02000000000000000000" pitchFamily="2" charset="-78"/>
                <a:cs typeface="Microsoft Uighur" panose="02000000000000000000" pitchFamily="2" charset="-78"/>
              </a:rPr>
              <a:t>ما هو ثمن الكيلوغرام الواحد؟</a:t>
            </a:r>
          </a:p>
        </p:txBody>
      </p:sp>
      <p:sp>
        <p:nvSpPr>
          <p:cNvPr id="4" name="ZoneTexte 3">
            <a:extLst>
              <a:ext uri="{FF2B5EF4-FFF2-40B4-BE49-F238E27FC236}">
                <a16:creationId xmlns:a16="http://schemas.microsoft.com/office/drawing/2014/main" id="{1F3B69A7-C997-1D16-0371-DA44F336D683}"/>
              </a:ext>
            </a:extLst>
          </p:cNvPr>
          <p:cNvSpPr txBox="1"/>
          <p:nvPr/>
        </p:nvSpPr>
        <p:spPr>
          <a:xfrm>
            <a:off x="1066800" y="4991100"/>
            <a:ext cx="5562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FR" sz="6000" b="0" i="0" u="none" strike="noStrike" kern="1200" cap="none" spc="0" normalizeH="0" baseline="0" noProof="0" dirty="0">
                <a:ln>
                  <a:noFill/>
                </a:ln>
                <a:solidFill>
                  <a:srgbClr val="FF0000"/>
                </a:solidFill>
                <a:effectLst/>
                <a:uLnTx/>
                <a:uFillTx/>
                <a:latin typeface="Calibri"/>
                <a:ea typeface="+mn-ea"/>
                <a:cs typeface="+mn-cs"/>
              </a:rPr>
              <a:t> 3</a:t>
            </a: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 </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ماذا علينا أن نفعل؟ ولماذا؟</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98768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28E75-9A5E-C4A4-A67C-89555DE56DD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9A5F752B-F016-F41F-90B9-7DA979FEA436}"/>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F245C1D9-73CD-E1E8-11C6-200658F52258}"/>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0499A1C9-0B44-8FE3-309B-CB18AB5ACEBD}"/>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BF6857DD-67B9-4D48-8998-4043852CC9CB}"/>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الجواب</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89280AB0-93F9-BB49-9359-E195B29A218D}"/>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475BD1DB-D7F0-16DF-3511-1DB33FFAB41F}"/>
              </a:ext>
            </a:extLst>
          </p:cNvPr>
          <p:cNvGraphicFramePr>
            <a:graphicFrameLocks noGrp="1"/>
          </p:cNvGraphicFramePr>
          <p:nvPr>
            <p:extLst>
              <p:ext uri="{D42A27DB-BD31-4B8C-83A1-F6EECF244321}">
                <p14:modId xmlns:p14="http://schemas.microsoft.com/office/powerpoint/2010/main" val="3669330803"/>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3" name="Rectangle : coins arrondis 4">
            <a:extLst>
              <a:ext uri="{FF2B5EF4-FFF2-40B4-BE49-F238E27FC236}">
                <a16:creationId xmlns:a16="http://schemas.microsoft.com/office/drawing/2014/main" id="{009FA4A4-31F7-5993-62AD-9D2DAD8AF4D5}"/>
              </a:ext>
            </a:extLst>
          </p:cNvPr>
          <p:cNvSpPr/>
          <p:nvPr/>
        </p:nvSpPr>
        <p:spPr>
          <a:xfrm>
            <a:off x="7644876" y="2949307"/>
            <a:ext cx="5479682" cy="6011407"/>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4800" dirty="0">
                <a:solidFill>
                  <a:schemeClr val="tx1"/>
                </a:solidFill>
                <a:latin typeface="Microsoft Uighur" panose="02000000000000000000" pitchFamily="2" charset="-78"/>
                <a:cs typeface="Microsoft Uighur" panose="02000000000000000000" pitchFamily="2" charset="-78"/>
              </a:rPr>
              <a:t>أدى أحمد </a:t>
            </a:r>
            <a:r>
              <a:rPr lang="fr-FR" sz="4800" dirty="0">
                <a:solidFill>
                  <a:schemeClr val="tx1"/>
                </a:solidFill>
                <a:latin typeface="Microsoft Uighur" panose="02000000000000000000" pitchFamily="2" charset="-78"/>
                <a:cs typeface="Microsoft Uighur" panose="02000000000000000000" pitchFamily="2" charset="-78"/>
              </a:rPr>
              <a:t>50,75</a:t>
            </a:r>
            <a:r>
              <a:rPr lang="ar-MA" sz="4800" dirty="0">
                <a:solidFill>
                  <a:schemeClr val="tx1"/>
                </a:solidFill>
                <a:latin typeface="Microsoft Uighur" panose="02000000000000000000" pitchFamily="2" charset="-78"/>
                <a:cs typeface="Microsoft Uighur" panose="02000000000000000000" pitchFamily="2" charset="-78"/>
              </a:rPr>
              <a:t> درهما ثمنا ل </a:t>
            </a:r>
            <a:r>
              <a:rPr lang="fr-FR" sz="4800" dirty="0">
                <a:solidFill>
                  <a:schemeClr val="tx1"/>
                </a:solidFill>
                <a:latin typeface="Microsoft Uighur" panose="02000000000000000000" pitchFamily="2" charset="-78"/>
                <a:cs typeface="Microsoft Uighur" panose="02000000000000000000" pitchFamily="2" charset="-78"/>
              </a:rPr>
              <a:t>3,5</a:t>
            </a:r>
            <a:r>
              <a:rPr lang="ar-MA" sz="4800" dirty="0">
                <a:solidFill>
                  <a:schemeClr val="tx1"/>
                </a:solidFill>
                <a:latin typeface="Microsoft Uighur" panose="02000000000000000000" pitchFamily="2" charset="-78"/>
                <a:cs typeface="Microsoft Uighur" panose="02000000000000000000" pitchFamily="2" charset="-78"/>
              </a:rPr>
              <a:t> كيلوغراما من التفاح.</a:t>
            </a:r>
          </a:p>
          <a:p>
            <a:pPr algn="r" rtl="1"/>
            <a:r>
              <a:rPr lang="ar-MA" sz="4800" dirty="0">
                <a:solidFill>
                  <a:schemeClr val="tx1"/>
                </a:solidFill>
                <a:latin typeface="Microsoft Uighur" panose="02000000000000000000" pitchFamily="2" charset="-78"/>
                <a:cs typeface="Microsoft Uighur" panose="02000000000000000000" pitchFamily="2" charset="-78"/>
              </a:rPr>
              <a:t>ما هو ثمن الكيلوغرام الواحد؟</a:t>
            </a:r>
          </a:p>
        </p:txBody>
      </p:sp>
      <p:sp>
        <p:nvSpPr>
          <p:cNvPr id="21" name="Rectangle : coins arrondis 20">
            <a:extLst>
              <a:ext uri="{FF2B5EF4-FFF2-40B4-BE49-F238E27FC236}">
                <a16:creationId xmlns:a16="http://schemas.microsoft.com/office/drawing/2014/main" id="{121FEF18-C2CB-BCAC-5EF5-BAC97B349304}"/>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الحل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C6C7A0D8-C905-A2EB-F0F1-2D677A74B22C}"/>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67295" y="4020885"/>
            <a:ext cx="6186141" cy="4940715"/>
          </a:xfrm>
          <a:prstGeom prst="rect">
            <a:avLst/>
          </a:prstGeom>
          <a:effectLst>
            <a:outerShdw blurRad="50800" dist="38100" dir="2700000" algn="tl" rotWithShape="0">
              <a:prstClr val="black">
                <a:alpha val="40000"/>
              </a:prstClr>
            </a:outerShdw>
          </a:effectLst>
        </p:spPr>
      </p:pic>
      <p:sp>
        <p:nvSpPr>
          <p:cNvPr id="22" name="ZoneTexte 21">
            <a:extLst>
              <a:ext uri="{FF2B5EF4-FFF2-40B4-BE49-F238E27FC236}">
                <a16:creationId xmlns:a16="http://schemas.microsoft.com/office/drawing/2014/main" id="{CFEAE238-E531-FC01-75D5-37E7AEAEF68D}"/>
              </a:ext>
            </a:extLst>
          </p:cNvPr>
          <p:cNvSpPr txBox="1"/>
          <p:nvPr/>
        </p:nvSpPr>
        <p:spPr>
          <a:xfrm>
            <a:off x="591442" y="4209752"/>
            <a:ext cx="6433417" cy="1938992"/>
          </a:xfrm>
          <a:prstGeom prst="rect">
            <a:avLst/>
          </a:prstGeom>
          <a:noFill/>
        </p:spPr>
        <p:txBody>
          <a:bodyPr wrap="square" rtlCol="0">
            <a:spAutoFit/>
          </a:bodyPr>
          <a:lstStyle/>
          <a:p>
            <a:pPr marL="914400" lvl="0" indent="-914400" algn="r" rtl="1">
              <a:buFont typeface="+mj-lt"/>
              <a:buAutoNum type="arabicPeriod"/>
              <a:defRPr/>
            </a:pPr>
            <a:r>
              <a:rPr lang="ar-MA" sz="4000" b="1" dirty="0">
                <a:solidFill>
                  <a:prstClr val="black"/>
                </a:solidFill>
                <a:latin typeface="Microsoft Uighur" panose="02000000000000000000" pitchFamily="2" charset="-78"/>
                <a:cs typeface="Microsoft Uighur" panose="02000000000000000000" pitchFamily="2" charset="-78"/>
              </a:rPr>
              <a:t>أدى أحمد </a:t>
            </a:r>
            <a:r>
              <a:rPr lang="fr-FR" sz="4000" b="1" dirty="0">
                <a:solidFill>
                  <a:prstClr val="black"/>
                </a:solidFill>
                <a:latin typeface="Microsoft Uighur" panose="02000000000000000000" pitchFamily="2" charset="-78"/>
                <a:cs typeface="Microsoft Uighur" panose="02000000000000000000" pitchFamily="2" charset="-78"/>
              </a:rPr>
              <a:t>50,75</a:t>
            </a:r>
            <a:r>
              <a:rPr lang="ar-MA" sz="4000" b="1" dirty="0">
                <a:solidFill>
                  <a:prstClr val="black"/>
                </a:solidFill>
                <a:latin typeface="Microsoft Uighur" panose="02000000000000000000" pitchFamily="2" charset="-78"/>
                <a:cs typeface="Microsoft Uighur" panose="02000000000000000000" pitchFamily="2" charset="-78"/>
              </a:rPr>
              <a:t> درهما</a:t>
            </a:r>
          </a:p>
          <a:p>
            <a:pPr marL="914400" lvl="0" indent="-914400" algn="r" rtl="1">
              <a:buFont typeface="+mj-lt"/>
              <a:buAutoNum type="arabicPeriod"/>
              <a:defRPr/>
            </a:pPr>
            <a:r>
              <a:rPr lang="ar-MA" sz="4000" b="1" dirty="0">
                <a:solidFill>
                  <a:prstClr val="black"/>
                </a:solidFill>
                <a:latin typeface="Microsoft Uighur" panose="02000000000000000000" pitchFamily="2" charset="-78"/>
                <a:cs typeface="Microsoft Uighur" panose="02000000000000000000" pitchFamily="2" charset="-78"/>
              </a:rPr>
              <a:t>اشترى 3,5 كيلوغراما</a:t>
            </a:r>
          </a:p>
          <a:p>
            <a:pPr marL="914400" lvl="0" indent="-914400" algn="r" rtl="1">
              <a:buFont typeface="+mj-lt"/>
              <a:buAutoNum type="arabicPeriod"/>
              <a:defRPr/>
            </a:pPr>
            <a:r>
              <a:rPr lang="ar-MA" sz="4000" b="1" dirty="0">
                <a:solidFill>
                  <a:prstClr val="black"/>
                </a:solidFill>
                <a:latin typeface="Microsoft Uighur" panose="02000000000000000000" pitchFamily="2" charset="-78"/>
                <a:cs typeface="Microsoft Uighur" panose="02000000000000000000" pitchFamily="2" charset="-78"/>
              </a:rPr>
              <a:t>ما هو ثمن الكيلوغرام الواحد؟</a:t>
            </a:r>
            <a:endParaRPr lang="fr-FR" sz="4000" b="1" dirty="0">
              <a:solidFill>
                <a:prstClr val="black"/>
              </a:solidFill>
              <a:latin typeface="Microsoft Uighur" panose="02000000000000000000" pitchFamily="2" charset="-78"/>
              <a:cs typeface="Microsoft Uighur" panose="02000000000000000000" pitchFamily="2" charset="-78"/>
            </a:endParaRPr>
          </a:p>
        </p:txBody>
      </p:sp>
      <p:sp>
        <p:nvSpPr>
          <p:cNvPr id="4" name="ZoneTexte 3">
            <a:extLst>
              <a:ext uri="{FF2B5EF4-FFF2-40B4-BE49-F238E27FC236}">
                <a16:creationId xmlns:a16="http://schemas.microsoft.com/office/drawing/2014/main" id="{B297B74F-1BDB-AC11-DF49-E566B62321DD}"/>
              </a:ext>
            </a:extLst>
          </p:cNvPr>
          <p:cNvSpPr txBox="1"/>
          <p:nvPr/>
        </p:nvSpPr>
        <p:spPr>
          <a:xfrm>
            <a:off x="829410" y="6428158"/>
            <a:ext cx="5881860" cy="2585323"/>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54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عليّ أن أقوم بعملية </a:t>
            </a:r>
            <a:r>
              <a:rPr kumimoji="0" lang="ar-MA" sz="54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القسمة</a:t>
            </a:r>
            <a:r>
              <a:rPr kumimoji="0" lang="ar-SA" sz="54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a:t>
            </a:r>
            <a:endParaRPr kumimoji="0" lang="ar-MA" sz="54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54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لإيجاد ثمن الكيلوغرام الواحد من التفاح</a:t>
            </a:r>
            <a:r>
              <a:rPr kumimoji="0" lang="ar-MA" sz="44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a:t>
            </a:r>
            <a:endParaRPr kumimoji="0" lang="ar-SA" sz="44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4196002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E3F13-3199-65BD-6E3D-20BB1429043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E8D6C03-0D77-2FE8-BA0C-629F2C564D65}"/>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04E94366-57DA-540C-8CD3-E06AD68196EA}"/>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7800C298-D6B9-091C-2E87-4F86864848B2}"/>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C0DA01C2-DEB2-9836-8D76-AEC47158FD35}"/>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لاحظوا جيدا. لماذا سنجري عملية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القسمة</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لإيجاد حل المسألة.</a:t>
            </a:r>
            <a:endParaRPr kumimoji="0" lang="fr-FR"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4480D423-9065-F953-0B6E-E35B387F901C}"/>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23752732-A4D0-5434-C8DD-C5845C5E5745}"/>
              </a:ext>
            </a:extLst>
          </p:cNvPr>
          <p:cNvGraphicFramePr>
            <a:graphicFrameLocks noGrp="1"/>
          </p:cNvGraphicFramePr>
          <p:nvPr>
            <p:extLst>
              <p:ext uri="{D42A27DB-BD31-4B8C-83A1-F6EECF244321}">
                <p14:modId xmlns:p14="http://schemas.microsoft.com/office/powerpoint/2010/main" val="3292963067"/>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7" name="Rectangle : coins arrondis 4">
            <a:extLst>
              <a:ext uri="{FF2B5EF4-FFF2-40B4-BE49-F238E27FC236}">
                <a16:creationId xmlns:a16="http://schemas.microsoft.com/office/drawing/2014/main" id="{89507A1F-75DC-EA21-5F60-1C8CA34A81FA}"/>
              </a:ext>
            </a:extLst>
          </p:cNvPr>
          <p:cNvSpPr/>
          <p:nvPr/>
        </p:nvSpPr>
        <p:spPr>
          <a:xfrm>
            <a:off x="5054886" y="5326010"/>
            <a:ext cx="3324811" cy="1945098"/>
          </a:xfrm>
          <a:prstGeom prst="roundRect">
            <a:avLst/>
          </a:prstGeom>
          <a:ln/>
        </p:spPr>
        <p:style>
          <a:lnRef idx="1">
            <a:schemeClr val="accent5"/>
          </a:lnRef>
          <a:fillRef idx="3">
            <a:schemeClr val="accent5"/>
          </a:fillRef>
          <a:effectRef idx="2">
            <a:schemeClr val="accent5"/>
          </a:effectRef>
          <a:fontRef idx="minor">
            <a:schemeClr val="lt1"/>
          </a:fontRef>
        </p:style>
        <p:txBody>
          <a:bodyPr rtlCol="0" anchor="ctr"/>
          <a:lstStyle/>
          <a:p>
            <a:pPr lvl="0" algn="ctr" rtl="1">
              <a:defRPr/>
            </a:pPr>
            <a:r>
              <a:rPr lang="ar-MA" sz="4000" dirty="0">
                <a:solidFill>
                  <a:prstClr val="black"/>
                </a:solidFill>
                <a:latin typeface="Microsoft Uighur" panose="02000000000000000000" pitchFamily="2" charset="-78"/>
                <a:cs typeface="Microsoft Uighur" panose="02000000000000000000" pitchFamily="2" charset="-78"/>
              </a:rPr>
              <a:t>كتلة التفاح التي اشترى أحمد</a:t>
            </a:r>
          </a:p>
        </p:txBody>
      </p:sp>
      <p:sp>
        <p:nvSpPr>
          <p:cNvPr id="6" name="Rectangle : coins arrondis 4">
            <a:extLst>
              <a:ext uri="{FF2B5EF4-FFF2-40B4-BE49-F238E27FC236}">
                <a16:creationId xmlns:a16="http://schemas.microsoft.com/office/drawing/2014/main" id="{99474349-DAF7-8FA8-C807-051A9AC7D8B3}"/>
              </a:ext>
            </a:extLst>
          </p:cNvPr>
          <p:cNvSpPr/>
          <p:nvPr/>
        </p:nvSpPr>
        <p:spPr>
          <a:xfrm>
            <a:off x="457200" y="5326010"/>
            <a:ext cx="3476254" cy="1945098"/>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4400" dirty="0">
                <a:solidFill>
                  <a:prstClr val="black"/>
                </a:solidFill>
                <a:latin typeface="Microsoft Uighur" panose="02000000000000000000" pitchFamily="2" charset="-78"/>
                <a:cs typeface="Microsoft Uighur" panose="02000000000000000000" pitchFamily="2" charset="-78"/>
              </a:rPr>
              <a:t>الثمن الذي أداه أحمد</a:t>
            </a:r>
            <a:endParaRPr kumimoji="0" lang="ar-MA" sz="4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10" name="ZoneTexte 9">
            <a:extLst>
              <a:ext uri="{FF2B5EF4-FFF2-40B4-BE49-F238E27FC236}">
                <a16:creationId xmlns:a16="http://schemas.microsoft.com/office/drawing/2014/main" id="{398B1E6E-7A25-E02A-D06E-BCFE88245077}"/>
              </a:ext>
            </a:extLst>
          </p:cNvPr>
          <p:cNvSpPr txBox="1"/>
          <p:nvPr/>
        </p:nvSpPr>
        <p:spPr>
          <a:xfrm>
            <a:off x="3924123" y="4975120"/>
            <a:ext cx="1324347" cy="26468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600" b="0" i="0" u="none" strike="noStrike" kern="1200" cap="none" spc="0" normalizeH="0" baseline="0" noProof="0" dirty="0">
                <a:ln>
                  <a:noFill/>
                </a:ln>
                <a:solidFill>
                  <a:prstClr val="black"/>
                </a:solidFill>
                <a:effectLst/>
                <a:uLnTx/>
                <a:uFillTx/>
                <a:latin typeface="Calibri"/>
                <a:ea typeface="+mn-ea"/>
                <a:cs typeface="+mn-cs"/>
              </a:rPr>
              <a:t>?</a:t>
            </a:r>
          </a:p>
        </p:txBody>
      </p:sp>
      <p:sp>
        <p:nvSpPr>
          <p:cNvPr id="11" name="ZoneTexte 10">
            <a:extLst>
              <a:ext uri="{FF2B5EF4-FFF2-40B4-BE49-F238E27FC236}">
                <a16:creationId xmlns:a16="http://schemas.microsoft.com/office/drawing/2014/main" id="{D0246FD8-E232-D8DA-BA82-80D8C32BCB37}"/>
              </a:ext>
            </a:extLst>
          </p:cNvPr>
          <p:cNvSpPr txBox="1"/>
          <p:nvPr/>
        </p:nvSpPr>
        <p:spPr>
          <a:xfrm>
            <a:off x="8234565" y="4975120"/>
            <a:ext cx="1324347" cy="26468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SA" sz="166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166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Rectangle : coins arrondis 4">
            <a:extLst>
              <a:ext uri="{FF2B5EF4-FFF2-40B4-BE49-F238E27FC236}">
                <a16:creationId xmlns:a16="http://schemas.microsoft.com/office/drawing/2014/main" id="{794FADF8-E1FA-F602-37C8-C3AEBF8BD545}"/>
              </a:ext>
            </a:extLst>
          </p:cNvPr>
          <p:cNvSpPr/>
          <p:nvPr/>
        </p:nvSpPr>
        <p:spPr>
          <a:xfrm>
            <a:off x="9501130" y="5228725"/>
            <a:ext cx="3723410" cy="2042383"/>
          </a:xfrm>
          <a:prstGeom prst="roundRect">
            <a:avLst/>
          </a:prstGeom>
          <a:ln/>
        </p:spPr>
        <p:style>
          <a:lnRef idx="1">
            <a:schemeClr val="accent3"/>
          </a:lnRef>
          <a:fillRef idx="3">
            <a:schemeClr val="accent3"/>
          </a:fillRef>
          <a:effectRef idx="2">
            <a:schemeClr val="accent3"/>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ما هو ثمن الكيلوغرام الواحد؟</a:t>
            </a:r>
          </a:p>
        </p:txBody>
      </p:sp>
    </p:spTree>
    <p:extLst>
      <p:ext uri="{BB962C8B-B14F-4D97-AF65-F5344CB8AC3E}">
        <p14:creationId xmlns:p14="http://schemas.microsoft.com/office/powerpoint/2010/main" val="11008979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E716F-96EC-2D69-C34B-5F7B7448395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FCB1023-028D-E7B4-0189-B1FD5E1E9939}"/>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CE56B6F8-24F9-F75D-89C3-26720993981D}"/>
              </a:ext>
            </a:extLst>
          </p:cNvPr>
          <p:cNvSpPr/>
          <p:nvPr/>
        </p:nvSpPr>
        <p:spPr>
          <a:xfrm>
            <a:off x="275853"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987079B3-D5B0-2876-556A-6B2147B5C7DC}"/>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97FE31CD-2188-6425-0824-DD91DB634E58}"/>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نعم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سنقسم المبلغ الذي أداه أحمد على كتلة التفاح التي اشتراها</a:t>
            </a:r>
            <a:endParaRPr kumimoji="0" lang="fr-FR"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8EB9272A-DFE7-5D7C-9D6C-5FA4123B5CCD}"/>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B5DF3E76-C079-A0A3-0D45-72029AA5B247}"/>
              </a:ext>
            </a:extLst>
          </p:cNvPr>
          <p:cNvGraphicFramePr>
            <a:graphicFrameLocks noGrp="1"/>
          </p:cNvGraphicFramePr>
          <p:nvPr>
            <p:extLst>
              <p:ext uri="{D42A27DB-BD31-4B8C-83A1-F6EECF244321}">
                <p14:modId xmlns:p14="http://schemas.microsoft.com/office/powerpoint/2010/main" val="2566104780"/>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7" name="Rectangle : coins arrondis 4">
            <a:extLst>
              <a:ext uri="{FF2B5EF4-FFF2-40B4-BE49-F238E27FC236}">
                <a16:creationId xmlns:a16="http://schemas.microsoft.com/office/drawing/2014/main" id="{0F45B6CE-0682-0637-53CD-50064C71BB67}"/>
              </a:ext>
            </a:extLst>
          </p:cNvPr>
          <p:cNvSpPr/>
          <p:nvPr/>
        </p:nvSpPr>
        <p:spPr>
          <a:xfrm>
            <a:off x="5035726" y="4838700"/>
            <a:ext cx="3165885" cy="2783298"/>
          </a:xfrm>
          <a:prstGeom prst="roundRect">
            <a:avLst/>
          </a:prstGeom>
          <a:ln/>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fr-FR" sz="11500" dirty="0">
                <a:solidFill>
                  <a:prstClr val="black"/>
                </a:solidFill>
                <a:latin typeface="Microsoft Uighur" panose="02000000000000000000" pitchFamily="2" charset="-78"/>
                <a:cs typeface="Microsoft Uighur" panose="02000000000000000000" pitchFamily="2" charset="-78"/>
              </a:rPr>
              <a:t>3,5</a:t>
            </a:r>
            <a:endParaRPr kumimoji="0" lang="ar-MA" sz="115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6" name="Rectangle : coins arrondis 4">
            <a:extLst>
              <a:ext uri="{FF2B5EF4-FFF2-40B4-BE49-F238E27FC236}">
                <a16:creationId xmlns:a16="http://schemas.microsoft.com/office/drawing/2014/main" id="{06D7EE0A-1425-4E58-A39E-AFBAA4FB7D76}"/>
              </a:ext>
            </a:extLst>
          </p:cNvPr>
          <p:cNvSpPr/>
          <p:nvPr/>
        </p:nvSpPr>
        <p:spPr>
          <a:xfrm>
            <a:off x="582034" y="4876060"/>
            <a:ext cx="3351420" cy="2783298"/>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ctr"/>
          <a:lstStyle/>
          <a:p>
            <a:pPr lvl="0" algn="ctr" rtl="1">
              <a:defRPr/>
            </a:pPr>
            <a:r>
              <a:rPr lang="fr-FR" sz="11500" dirty="0">
                <a:solidFill>
                  <a:prstClr val="black"/>
                </a:solidFill>
                <a:latin typeface="Microsoft Uighur" panose="02000000000000000000" pitchFamily="2" charset="-78"/>
                <a:cs typeface="Microsoft Uighur" panose="02000000000000000000" pitchFamily="2" charset="-78"/>
              </a:rPr>
              <a:t>50,75</a:t>
            </a:r>
            <a:endParaRPr lang="ar-MA" sz="11500" dirty="0">
              <a:solidFill>
                <a:prstClr val="black"/>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9B243465-A6F8-5011-CDAF-EF9141DF7DDC}"/>
              </a:ext>
            </a:extLst>
          </p:cNvPr>
          <p:cNvSpPr txBox="1"/>
          <p:nvPr/>
        </p:nvSpPr>
        <p:spPr>
          <a:xfrm>
            <a:off x="4314453" y="5336685"/>
            <a:ext cx="1324347" cy="18620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500" dirty="0">
                <a:solidFill>
                  <a:srgbClr val="FF0000"/>
                </a:solidFill>
                <a:latin typeface="Calibri"/>
                <a:cs typeface="Arial" panose="020B0604020202020204" pitchFamily="34" charset="0"/>
              </a:rPr>
              <a:t>-</a:t>
            </a:r>
            <a:endParaRPr kumimoji="0" lang="fr-FR" sz="1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11" name="ZoneTexte 10">
            <a:extLst>
              <a:ext uri="{FF2B5EF4-FFF2-40B4-BE49-F238E27FC236}">
                <a16:creationId xmlns:a16="http://schemas.microsoft.com/office/drawing/2014/main" id="{2DE474B2-986A-7D71-C3A1-B30A9B3707B4}"/>
              </a:ext>
            </a:extLst>
          </p:cNvPr>
          <p:cNvSpPr txBox="1"/>
          <p:nvPr/>
        </p:nvSpPr>
        <p:spPr>
          <a:xfrm>
            <a:off x="8201611" y="4906910"/>
            <a:ext cx="1324347" cy="26468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SA" sz="166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166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Rectangle : coins arrondis 4">
            <a:extLst>
              <a:ext uri="{FF2B5EF4-FFF2-40B4-BE49-F238E27FC236}">
                <a16:creationId xmlns:a16="http://schemas.microsoft.com/office/drawing/2014/main" id="{8A075C67-AD88-0F6E-2705-0CD7FC62CC77}"/>
              </a:ext>
            </a:extLst>
          </p:cNvPr>
          <p:cNvSpPr/>
          <p:nvPr/>
        </p:nvSpPr>
        <p:spPr>
          <a:xfrm>
            <a:off x="9864314" y="4838700"/>
            <a:ext cx="3165885" cy="2783298"/>
          </a:xfrm>
          <a:prstGeom prst="roundRect">
            <a:avLst/>
          </a:prstGeom>
          <a:ln/>
        </p:spPr>
        <p:style>
          <a:lnRef idx="1">
            <a:schemeClr val="accent3"/>
          </a:lnRef>
          <a:fillRef idx="3">
            <a:schemeClr val="accent3"/>
          </a:fillRef>
          <a:effectRef idx="2">
            <a:schemeClr val="accent3"/>
          </a:effectRef>
          <a:fontRef idx="minor">
            <a:schemeClr val="lt1"/>
          </a:fontRef>
        </p:style>
        <p:txBody>
          <a:bodyPr rtlCol="0" anchor="ctr"/>
          <a:lstStyle/>
          <a:p>
            <a:pPr lvl="0" algn="ctr" rtl="1">
              <a:defRPr/>
            </a:pPr>
            <a:r>
              <a:rPr lang="ar-MA" sz="5400" dirty="0">
                <a:solidFill>
                  <a:prstClr val="black"/>
                </a:solidFill>
                <a:latin typeface="Microsoft Uighur" panose="02000000000000000000" pitchFamily="2" charset="-78"/>
                <a:cs typeface="Microsoft Uighur" panose="02000000000000000000" pitchFamily="2" charset="-78"/>
              </a:rPr>
              <a:t>ما هو ثمن الكيلوغرام الواحد</a:t>
            </a:r>
            <a:r>
              <a:rPr lang="ar-SA" sz="5400" dirty="0">
                <a:solidFill>
                  <a:prstClr val="black"/>
                </a:solidFill>
                <a:latin typeface="Microsoft Uighur" panose="02000000000000000000" pitchFamily="2" charset="-78"/>
                <a:cs typeface="Microsoft Uighur" panose="02000000000000000000" pitchFamily="2" charset="-78"/>
              </a:rPr>
              <a:t>؟</a:t>
            </a:r>
            <a:endParaRPr lang="ar-MA" sz="5400" dirty="0">
              <a:solidFill>
                <a:prstClr val="black"/>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1583496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C21FB-B672-B7DA-932F-D8D90E2BC9E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029E5252-F8A0-D1D0-73C6-B6A7BAA2895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3F199E3B-D9BB-8B14-5C74-027F468F9C10}"/>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FE4AC312-6E0F-C758-87D7-172515235327}"/>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16D2526C-13C0-BA6F-D715-376D98F5A1F6}"/>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حل المسألة.</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51F3161B-C60A-5F07-B77C-43C8EF17D1D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F491AC2B-9BF3-B4E8-FB72-557C3F8A72AB}"/>
              </a:ext>
            </a:extLst>
          </p:cNvPr>
          <p:cNvGraphicFramePr>
            <a:graphicFrameLocks noGrp="1"/>
          </p:cNvGraphicFramePr>
          <p:nvPr>
            <p:extLst>
              <p:ext uri="{D42A27DB-BD31-4B8C-83A1-F6EECF244321}">
                <p14:modId xmlns:p14="http://schemas.microsoft.com/office/powerpoint/2010/main" val="1872808927"/>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93FDB0FE-B454-E7A5-AB5B-40A049B3C813}"/>
              </a:ext>
            </a:extLst>
          </p:cNvPr>
          <p:cNvSpPr/>
          <p:nvPr/>
        </p:nvSpPr>
        <p:spPr>
          <a:xfrm>
            <a:off x="457200" y="2866190"/>
            <a:ext cx="6567660" cy="1074874"/>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r>
              <a:rPr lang="ar-MA" sz="4000" dirty="0">
                <a:solidFill>
                  <a:prstClr val="black"/>
                </a:solidFill>
                <a:latin typeface="Microsoft Uighur" panose="02000000000000000000" pitchFamily="2" charset="-78"/>
                <a:cs typeface="Microsoft Uighur" panose="02000000000000000000" pitchFamily="2" charset="-78"/>
              </a:rPr>
              <a:t>ما هو ثمن الكيلوغرام الواحد؟</a:t>
            </a:r>
          </a:p>
        </p:txBody>
      </p:sp>
      <p:sp>
        <p:nvSpPr>
          <p:cNvPr id="4" name="Rectangle : coins arrondis 4">
            <a:extLst>
              <a:ext uri="{FF2B5EF4-FFF2-40B4-BE49-F238E27FC236}">
                <a16:creationId xmlns:a16="http://schemas.microsoft.com/office/drawing/2014/main" id="{AA9120E5-2B6D-11CD-F834-151EEEAB4111}"/>
              </a:ext>
            </a:extLst>
          </p:cNvPr>
          <p:cNvSpPr/>
          <p:nvPr/>
        </p:nvSpPr>
        <p:spPr>
          <a:xfrm>
            <a:off x="7543800" y="3211656"/>
            <a:ext cx="5461524" cy="5749058"/>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4800" dirty="0">
                <a:solidFill>
                  <a:schemeClr val="tx1"/>
                </a:solidFill>
                <a:latin typeface="Microsoft Uighur" panose="02000000000000000000" pitchFamily="2" charset="-78"/>
                <a:cs typeface="Microsoft Uighur" panose="02000000000000000000" pitchFamily="2" charset="-78"/>
              </a:rPr>
              <a:t>أدى أحمد </a:t>
            </a:r>
            <a:r>
              <a:rPr lang="fr-FR" sz="4800" dirty="0">
                <a:solidFill>
                  <a:schemeClr val="tx1"/>
                </a:solidFill>
                <a:latin typeface="Microsoft Uighur" panose="02000000000000000000" pitchFamily="2" charset="-78"/>
                <a:cs typeface="Microsoft Uighur" panose="02000000000000000000" pitchFamily="2" charset="-78"/>
              </a:rPr>
              <a:t>50,75</a:t>
            </a:r>
            <a:r>
              <a:rPr lang="ar-MA" sz="4800" dirty="0">
                <a:solidFill>
                  <a:schemeClr val="tx1"/>
                </a:solidFill>
                <a:latin typeface="Microsoft Uighur" panose="02000000000000000000" pitchFamily="2" charset="-78"/>
                <a:cs typeface="Microsoft Uighur" panose="02000000000000000000" pitchFamily="2" charset="-78"/>
              </a:rPr>
              <a:t> درهما ثمنا ل </a:t>
            </a:r>
            <a:r>
              <a:rPr lang="fr-FR" sz="4800" dirty="0">
                <a:solidFill>
                  <a:schemeClr val="tx1"/>
                </a:solidFill>
                <a:latin typeface="Microsoft Uighur" panose="02000000000000000000" pitchFamily="2" charset="-78"/>
                <a:cs typeface="Microsoft Uighur" panose="02000000000000000000" pitchFamily="2" charset="-78"/>
              </a:rPr>
              <a:t>3,5</a:t>
            </a:r>
            <a:r>
              <a:rPr lang="ar-MA" sz="4800" dirty="0">
                <a:solidFill>
                  <a:schemeClr val="tx1"/>
                </a:solidFill>
                <a:latin typeface="Microsoft Uighur" panose="02000000000000000000" pitchFamily="2" charset="-78"/>
                <a:cs typeface="Microsoft Uighur" panose="02000000000000000000" pitchFamily="2" charset="-78"/>
              </a:rPr>
              <a:t> كيلوغراما من التفاح.</a:t>
            </a:r>
          </a:p>
          <a:p>
            <a:pPr algn="r" rtl="1"/>
            <a:r>
              <a:rPr lang="ar-MA" sz="4800" dirty="0">
                <a:solidFill>
                  <a:schemeClr val="tx1"/>
                </a:solidFill>
                <a:latin typeface="Microsoft Uighur" panose="02000000000000000000" pitchFamily="2" charset="-78"/>
                <a:cs typeface="Microsoft Uighur" panose="02000000000000000000" pitchFamily="2" charset="-78"/>
              </a:rPr>
              <a:t>ما هو ثمن الكيلوغرام الواحد؟</a:t>
            </a:r>
          </a:p>
        </p:txBody>
      </p:sp>
      <p:pic>
        <p:nvPicPr>
          <p:cNvPr id="5" name="Image 4" descr="Une image contenant texte&#10;&#10;Le contenu généré par l’IA peut être incorrect.">
            <a:extLst>
              <a:ext uri="{FF2B5EF4-FFF2-40B4-BE49-F238E27FC236}">
                <a16:creationId xmlns:a16="http://schemas.microsoft.com/office/drawing/2014/main" id="{8D8DC509-D1F0-E64E-6007-9C9F751A34DE}"/>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19078" y="4019999"/>
            <a:ext cx="6186141" cy="4940715"/>
          </a:xfrm>
          <a:prstGeom prst="rect">
            <a:avLst/>
          </a:prstGeom>
          <a:effectLst>
            <a:outerShdw blurRad="50800" dist="38100" dir="2700000" algn="tl" rotWithShape="0">
              <a:prstClr val="black">
                <a:alpha val="40000"/>
              </a:prstClr>
            </a:outerShdw>
          </a:effectLst>
        </p:spPr>
      </p:pic>
      <p:sp>
        <p:nvSpPr>
          <p:cNvPr id="22" name="ZoneTexte 21">
            <a:extLst>
              <a:ext uri="{FF2B5EF4-FFF2-40B4-BE49-F238E27FC236}">
                <a16:creationId xmlns:a16="http://schemas.microsoft.com/office/drawing/2014/main" id="{CCA494FA-7D87-F607-D9FE-6A507EDBD8E8}"/>
              </a:ext>
            </a:extLst>
          </p:cNvPr>
          <p:cNvSpPr txBox="1"/>
          <p:nvPr/>
        </p:nvSpPr>
        <p:spPr>
          <a:xfrm>
            <a:off x="320878" y="4728508"/>
            <a:ext cx="6918122" cy="1938992"/>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FR"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a:t>
            </a: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ثمن الكيلوغرام الواحد من التفاح هو</a:t>
            </a:r>
            <a:r>
              <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a:t>
            </a:r>
          </a:p>
          <a:p>
            <a:pPr lvl="0" algn="ctr" rtl="1">
              <a:defRPr/>
            </a:pPr>
            <a:r>
              <a:rPr lang="fr-FR" sz="7200" b="1" dirty="0">
                <a:solidFill>
                  <a:srgbClr val="C00000"/>
                </a:solidFill>
                <a:latin typeface="Microsoft Uighur" panose="02000000000000000000" pitchFamily="2" charset="-78"/>
                <a:cs typeface="Microsoft Uighur" panose="02000000000000000000" pitchFamily="2" charset="-78"/>
              </a:rPr>
              <a:t>50,75 × 3,5 = 14,50</a:t>
            </a:r>
            <a:endParaRPr lang="ar-SA" sz="7200" b="1"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632418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BA8FDA-48D5-8521-E234-86B4A364163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B636C37-577B-B7FA-7F63-B545888BD317}"/>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4110F852-CB4E-7D9A-55C9-3B70E7CCCB06}"/>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7ABA95C0-4B71-822C-F85C-B73C1C7C804F}"/>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3" name="Freeform 8">
            <a:extLst>
              <a:ext uri="{FF2B5EF4-FFF2-40B4-BE49-F238E27FC236}">
                <a16:creationId xmlns:a16="http://schemas.microsoft.com/office/drawing/2014/main" id="{6F2AF786-7993-5661-D074-CE0CFD1772DA}"/>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2CC7C191-FA67-6105-A932-4BD6AFA10723}"/>
              </a:ext>
            </a:extLst>
          </p:cNvPr>
          <p:cNvGraphicFramePr>
            <a:graphicFrameLocks noGrp="1"/>
          </p:cNvGraphicFramePr>
          <p:nvPr>
            <p:extLst>
              <p:ext uri="{D42A27DB-BD31-4B8C-83A1-F6EECF244321}">
                <p14:modId xmlns:p14="http://schemas.microsoft.com/office/powerpoint/2010/main" val="386564322"/>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6" name="ZoneTexte 5">
            <a:extLst>
              <a:ext uri="{FF2B5EF4-FFF2-40B4-BE49-F238E27FC236}">
                <a16:creationId xmlns:a16="http://schemas.microsoft.com/office/drawing/2014/main" id="{44A231FD-E90E-23BF-BF65-F085B4CE0DC1}"/>
              </a:ext>
            </a:extLst>
          </p:cNvPr>
          <p:cNvSpPr txBox="1"/>
          <p:nvPr/>
        </p:nvSpPr>
        <p:spPr>
          <a:xfrm>
            <a:off x="275851" y="882595"/>
            <a:ext cx="12344993" cy="1258037"/>
          </a:xfrm>
          <a:prstGeom prst="rect">
            <a:avLst/>
          </a:prstGeom>
          <a:noFill/>
        </p:spPr>
        <p:txBody>
          <a:bodyPr wrap="square" rtlCol="0">
            <a:spAutoFit/>
          </a:bodyPr>
          <a:lstStyle/>
          <a:p>
            <a:pPr marL="0" lvl="1" algn="r" defTabSz="685834" rtl="1">
              <a:lnSpc>
                <a:spcPts val="3017"/>
              </a:lnSpc>
              <a:spcBef>
                <a:spcPct val="0"/>
              </a:spcBef>
              <a:defRPr/>
            </a:pPr>
            <a:r>
              <a:rPr lang="ar-MA" sz="3600" dirty="0">
                <a:solidFill>
                  <a:prstClr val="white">
                    <a:lumMod val="65000"/>
                  </a:prstClr>
                </a:solidFill>
                <a:latin typeface="Microsoft Uighur" panose="02000000000000000000" pitchFamily="2" charset="-78"/>
                <a:cs typeface="Microsoft Uighur" panose="02000000000000000000" pitchFamily="2" charset="-78"/>
              </a:rPr>
              <a:t>خذوا كراساتكم الصفحة 48 وأنجزوا التمرين رقم 4.</a:t>
            </a:r>
          </a:p>
          <a:p>
            <a:pPr marL="0" lvl="1" algn="r" defTabSz="685834" rtl="1">
              <a:lnSpc>
                <a:spcPts val="3017"/>
              </a:lnSpc>
              <a:spcBef>
                <a:spcPct val="0"/>
              </a:spcBef>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لديكم دقيقتان للإنجاز سيحصل الأسرع منكم والذي لديه أكبر عدد من الإجابات الصحيحة على نجمة.</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SA"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9" name="Image 8">
            <a:extLst>
              <a:ext uri="{FF2B5EF4-FFF2-40B4-BE49-F238E27FC236}">
                <a16:creationId xmlns:a16="http://schemas.microsoft.com/office/drawing/2014/main" id="{68127C5A-8A14-1E01-AE99-E4F2D9FC3E3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04800" y="3722513"/>
            <a:ext cx="13085364" cy="4816139"/>
          </a:xfrm>
          <a:prstGeom prst="rect">
            <a:avLst/>
          </a:prstGeom>
        </p:spPr>
      </p:pic>
    </p:spTree>
    <p:extLst>
      <p:ext uri="{BB962C8B-B14F-4D97-AF65-F5344CB8AC3E}">
        <p14:creationId xmlns:p14="http://schemas.microsoft.com/office/powerpoint/2010/main" val="240950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7DFA38-B236-6F29-271F-D018183541B8}"/>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15A0BE4-1377-48E1-26E7-DC8CACA2332D}"/>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29D57424-334A-7BC2-A877-D111D78FDA64}"/>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22A924B9-302F-54B3-0ED2-6F57C2BCDA00}"/>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3" name="Freeform 8">
            <a:extLst>
              <a:ext uri="{FF2B5EF4-FFF2-40B4-BE49-F238E27FC236}">
                <a16:creationId xmlns:a16="http://schemas.microsoft.com/office/drawing/2014/main" id="{06648D9A-C272-933D-0058-94A5209ECA53}"/>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9903382C-D1AB-0B6C-CC5A-ED812C7BF963}"/>
              </a:ext>
            </a:extLst>
          </p:cNvPr>
          <p:cNvGraphicFramePr>
            <a:graphicFrameLocks noGrp="1"/>
          </p:cNvGraphicFramePr>
          <p:nvPr>
            <p:extLst>
              <p:ext uri="{D42A27DB-BD31-4B8C-83A1-F6EECF244321}">
                <p14:modId xmlns:p14="http://schemas.microsoft.com/office/powerpoint/2010/main" val="2882861462"/>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6" name="ZoneTexte 5">
            <a:extLst>
              <a:ext uri="{FF2B5EF4-FFF2-40B4-BE49-F238E27FC236}">
                <a16:creationId xmlns:a16="http://schemas.microsoft.com/office/drawing/2014/main" id="{D8CD3DE9-CE4A-7156-7074-B4E1604EC981}"/>
              </a:ext>
            </a:extLst>
          </p:cNvPr>
          <p:cNvSpPr txBox="1"/>
          <p:nvPr/>
        </p:nvSpPr>
        <p:spPr>
          <a:xfrm>
            <a:off x="275851" y="882595"/>
            <a:ext cx="12344993" cy="873316"/>
          </a:xfrm>
          <a:prstGeom prst="rect">
            <a:avLst/>
          </a:prstGeom>
          <a:noFill/>
        </p:spPr>
        <p:txBody>
          <a:bodyPr wrap="square" rtlCol="0">
            <a:spAutoFit/>
          </a:bodyPr>
          <a:lstStyle/>
          <a:p>
            <a:pPr marL="0" lvl="1" algn="r" defTabSz="685834" rtl="1">
              <a:lnSpc>
                <a:spcPts val="3017"/>
              </a:lnSpc>
              <a:spcBef>
                <a:spcPct val="0"/>
              </a:spcBef>
              <a:defRPr/>
            </a:pPr>
            <a:r>
              <a:rPr lang="ar-MA" sz="3600" dirty="0">
                <a:solidFill>
                  <a:prstClr val="white">
                    <a:lumMod val="65000"/>
                  </a:prstClr>
                </a:solidFill>
                <a:latin typeface="Microsoft Uighur" panose="02000000000000000000" pitchFamily="2" charset="-78"/>
                <a:cs typeface="Microsoft Uighur" panose="02000000000000000000" pitchFamily="2" charset="-78"/>
              </a:rPr>
              <a:t>التصحيح</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SA"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4" name="ZoneTexte 3">
            <a:extLst>
              <a:ext uri="{FF2B5EF4-FFF2-40B4-BE49-F238E27FC236}">
                <a16:creationId xmlns:a16="http://schemas.microsoft.com/office/drawing/2014/main" id="{4CE42F42-A5F5-C9A3-36DD-5C75884B0B99}"/>
              </a:ext>
            </a:extLst>
          </p:cNvPr>
          <p:cNvSpPr txBox="1"/>
          <p:nvPr/>
        </p:nvSpPr>
        <p:spPr>
          <a:xfrm>
            <a:off x="2962290" y="2705100"/>
            <a:ext cx="7791417" cy="550151"/>
          </a:xfrm>
          <a:prstGeom prst="rect">
            <a:avLst/>
          </a:prstGeom>
          <a:noFill/>
        </p:spPr>
        <p:txBody>
          <a:bodyPr wrap="square" rtlCol="0">
            <a:spAutoFit/>
          </a:bodyPr>
          <a:lstStyle/>
          <a:p>
            <a:pPr marL="0" lvl="1" algn="ctr" defTabSz="685834" rtl="1">
              <a:lnSpc>
                <a:spcPts val="3017"/>
              </a:lnSpc>
              <a:spcBef>
                <a:spcPct val="0"/>
              </a:spcBef>
            </a:pPr>
            <a:r>
              <a:rPr lang="ar-SA" sz="4400" dirty="0">
                <a:solidFill>
                  <a:srgbClr val="FF0000"/>
                </a:solidFill>
                <a:latin typeface="Microsoft Uighur" panose="02000000000000000000" pitchFamily="2" charset="-78"/>
                <a:cs typeface="Microsoft Uighur" panose="02000000000000000000" pitchFamily="2" charset="-78"/>
              </a:rPr>
              <a:t>تصحيح</a:t>
            </a:r>
            <a:r>
              <a:rPr lang="ar-MA" sz="4400" dirty="0">
                <a:solidFill>
                  <a:srgbClr val="FF0000"/>
                </a:solidFill>
                <a:latin typeface="Microsoft Uighur" panose="02000000000000000000" pitchFamily="2" charset="-78"/>
                <a:cs typeface="Microsoft Uighur" panose="02000000000000000000" pitchFamily="2" charset="-78"/>
              </a:rPr>
              <a:t> تفاعلي على السبورة الجانبية</a:t>
            </a:r>
            <a:endParaRPr lang="ar-SA" sz="4400" dirty="0">
              <a:solidFill>
                <a:srgbClr val="FF0000"/>
              </a:solidFill>
              <a:latin typeface="Microsoft Uighur" panose="02000000000000000000" pitchFamily="2" charset="-78"/>
              <a:cs typeface="Microsoft Uighur" panose="02000000000000000000" pitchFamily="2" charset="-78"/>
            </a:endParaRPr>
          </a:p>
        </p:txBody>
      </p:sp>
      <p:sp>
        <p:nvSpPr>
          <p:cNvPr id="5" name="ZoneTexte 4">
            <a:extLst>
              <a:ext uri="{FF2B5EF4-FFF2-40B4-BE49-F238E27FC236}">
                <a16:creationId xmlns:a16="http://schemas.microsoft.com/office/drawing/2014/main" id="{ACECAE81-B27C-94F2-8976-B001103E5E03}"/>
              </a:ext>
            </a:extLst>
          </p:cNvPr>
          <p:cNvSpPr txBox="1"/>
          <p:nvPr/>
        </p:nvSpPr>
        <p:spPr>
          <a:xfrm>
            <a:off x="2997850" y="9317749"/>
            <a:ext cx="7791417" cy="550151"/>
          </a:xfrm>
          <a:prstGeom prst="rect">
            <a:avLst/>
          </a:prstGeom>
          <a:noFill/>
        </p:spPr>
        <p:txBody>
          <a:bodyPr wrap="square" rtlCol="0">
            <a:spAutoFit/>
          </a:bodyPr>
          <a:lstStyle/>
          <a:p>
            <a:pPr marL="0" lvl="1" algn="ctr" defTabSz="685834" rtl="1">
              <a:lnSpc>
                <a:spcPts val="3017"/>
              </a:lnSpc>
              <a:spcBef>
                <a:spcPct val="0"/>
              </a:spcBef>
            </a:pPr>
            <a:r>
              <a:rPr lang="ar-MA" sz="4400" dirty="0">
                <a:solidFill>
                  <a:srgbClr val="FF0000"/>
                </a:solidFill>
                <a:latin typeface="Microsoft Uighur" panose="02000000000000000000" pitchFamily="2" charset="-78"/>
                <a:cs typeface="Microsoft Uighur" panose="02000000000000000000" pitchFamily="2" charset="-78"/>
              </a:rPr>
              <a:t>تمنح النجمة للفائز في نهاية التصحيح</a:t>
            </a:r>
            <a:endParaRPr lang="ar-SA" sz="4400" dirty="0">
              <a:solidFill>
                <a:srgbClr val="FF0000"/>
              </a:solidFill>
              <a:latin typeface="Microsoft Uighur" panose="02000000000000000000" pitchFamily="2" charset="-78"/>
              <a:cs typeface="Microsoft Uighur" panose="02000000000000000000" pitchFamily="2" charset="-78"/>
            </a:endParaRPr>
          </a:p>
        </p:txBody>
      </p:sp>
      <p:pic>
        <p:nvPicPr>
          <p:cNvPr id="12" name="Image 11">
            <a:extLst>
              <a:ext uri="{FF2B5EF4-FFF2-40B4-BE49-F238E27FC236}">
                <a16:creationId xmlns:a16="http://schemas.microsoft.com/office/drawing/2014/main" id="{CCECE88B-506F-67A6-BF24-73C27CDC831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25836" y="3722513"/>
            <a:ext cx="13085364" cy="4816139"/>
          </a:xfrm>
          <a:prstGeom prst="rect">
            <a:avLst/>
          </a:prstGeom>
        </p:spPr>
      </p:pic>
    </p:spTree>
    <p:extLst>
      <p:ext uri="{BB962C8B-B14F-4D97-AF65-F5344CB8AC3E}">
        <p14:creationId xmlns:p14="http://schemas.microsoft.com/office/powerpoint/2010/main" val="59557551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D3766-B66F-AD9A-5982-78FC7AE56B9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E2AC35F-F345-1062-5C2D-FDBB3F54EA3C}"/>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F900E4C5-362F-2FBE-1553-35E877A5810D}"/>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2E43F0AD-CA5A-B1DB-02B9-B61E3B041261}"/>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لعبة</a:t>
            </a:r>
            <a:r>
              <a:rPr lang="ar-MA" sz="7200" dirty="0">
                <a:solidFill>
                  <a:srgbClr val="01070A"/>
                </a:solidFill>
                <a:latin typeface="Microsoft Uighur" panose="02000000000000000000" pitchFamily="2" charset="-78"/>
                <a:cs typeface="Microsoft Uighur" panose="02000000000000000000" pitchFamily="2" charset="-78"/>
              </a:rPr>
              <a:t>: المعداد الورقي</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47B32BC9-3E23-9FD3-FE82-DDCA22010E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8438497B-B8C9-9F3B-904B-3AB7C83732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9" name="Image 8">
            <a:extLst>
              <a:ext uri="{FF2B5EF4-FFF2-40B4-BE49-F238E27FC236}">
                <a16:creationId xmlns:a16="http://schemas.microsoft.com/office/drawing/2014/main" id="{B0687EDE-C1F8-DD48-3E17-BC6F2EBFDEC5}"/>
              </a:ext>
            </a:extLst>
          </p:cNvPr>
          <p:cNvPicPr>
            <a:picLocks noChangeAspect="1"/>
          </p:cNvPicPr>
          <p:nvPr/>
        </p:nvPicPr>
        <p:blipFill>
          <a:blip r:embed="rId5">
            <a:extLst>
              <a:ext uri="{28A0092B-C50C-407E-A947-70E740481C1C}">
                <a14:useLocalDpi xmlns:a14="http://schemas.microsoft.com/office/drawing/2010/main" val="0"/>
              </a:ext>
            </a:extLst>
          </a:blip>
          <a:srcRect t="23" b="23"/>
          <a:stretch/>
        </p:blipFill>
        <p:spPr>
          <a:xfrm>
            <a:off x="5531000" y="6031763"/>
            <a:ext cx="2286000" cy="2553034"/>
          </a:xfrm>
          <a:prstGeom prst="rect">
            <a:avLst/>
          </a:prstGeom>
        </p:spPr>
      </p:pic>
    </p:spTree>
    <p:extLst>
      <p:ext uri="{BB962C8B-B14F-4D97-AF65-F5344CB8AC3E}">
        <p14:creationId xmlns:p14="http://schemas.microsoft.com/office/powerpoint/2010/main" val="3803916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DBB131-EA35-215A-EF0A-BC625E038D57}"/>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5839B71-69E0-694E-B3E9-8B10CE4FA6FB}"/>
              </a:ext>
            </a:extLst>
          </p:cNvPr>
          <p:cNvSpPr/>
          <p:nvPr/>
        </p:nvSpPr>
        <p:spPr>
          <a:xfrm>
            <a:off x="-1" y="2182636"/>
            <a:ext cx="13716001" cy="8104364"/>
          </a:xfrm>
          <a:prstGeom prst="rect">
            <a:avLst/>
          </a:prstGeom>
          <a:solidFill>
            <a:srgbClr val="4AC2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F9CBABCC-703A-1F7F-9ECE-3B1353F55E0F}"/>
              </a:ext>
            </a:extLst>
          </p:cNvPr>
          <p:cNvSpPr/>
          <p:nvPr/>
        </p:nvSpPr>
        <p:spPr>
          <a:xfrm>
            <a:off x="275854" y="2476500"/>
            <a:ext cx="13164293" cy="74675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r>
              <a:rPr kumimoji="0" lang="ar-MA" sz="1350" b="0" i="0" u="none" strike="noStrike" kern="1200" cap="none" spc="0" normalizeH="0" baseline="0" noProof="0" dirty="0">
                <a:ln>
                  <a:noFill/>
                </a:ln>
                <a:solidFill>
                  <a:prstClr val="white"/>
                </a:solidFill>
                <a:effectLst/>
                <a:uLnTx/>
                <a:uFillTx/>
                <a:latin typeface="Dosis" pitchFamily="2" charset="0"/>
                <a:ea typeface="+mn-ea"/>
                <a:cs typeface="Arial" panose="020B0604020202020204" pitchFamily="34" charset="0"/>
              </a:rPr>
              <a:t>ٍٍ</a:t>
            </a: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2787366D-4593-DE07-FCC0-692DE29035DD}"/>
              </a:ext>
            </a:extLst>
          </p:cNvPr>
          <p:cNvSpPr/>
          <p:nvPr/>
        </p:nvSpPr>
        <p:spPr>
          <a:xfrm>
            <a:off x="-1" y="644347"/>
            <a:ext cx="13716001" cy="153829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61C7E756-0EFF-9D4E-F8C0-8B97C82A62C7}"/>
              </a:ext>
            </a:extLst>
          </p:cNvPr>
          <p:cNvSpPr txBox="1"/>
          <p:nvPr/>
        </p:nvSpPr>
        <p:spPr>
          <a:xfrm>
            <a:off x="152400" y="863027"/>
            <a:ext cx="12504004" cy="888705"/>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سنلعب لعبة المعداد الورقي. </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4272A2BE-853B-B0B7-C654-BA1D4D38078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8A2AF6E3-A8C6-D9CC-53C1-97C9B6301905}"/>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39624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2514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ألعاب</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AC283"/>
                    </a:solid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kern="1200" dirty="0">
                          <a:solidFill>
                            <a:schemeClr val="bg1">
                              <a:lumMod val="7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7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5" name="Image 4" descr="Une image contenant cercle, capture d’écran, Symétrie, art&#10;&#10;Le contenu généré par l’IA peut être incorrect.">
            <a:extLst>
              <a:ext uri="{FF2B5EF4-FFF2-40B4-BE49-F238E27FC236}">
                <a16:creationId xmlns:a16="http://schemas.microsoft.com/office/drawing/2014/main" id="{FD7A0706-1EAC-2B8E-0EC5-0BD77CFD8694}"/>
              </a:ext>
            </a:extLst>
          </p:cNvPr>
          <p:cNvPicPr>
            <a:picLocks noChangeAspect="1"/>
          </p:cNvPicPr>
          <p:nvPr/>
        </p:nvPicPr>
        <p:blipFill>
          <a:blip r:embed="rId4">
            <a:extLst>
              <a:ext uri="{28A0092B-C50C-407E-A947-70E740481C1C}">
                <a14:useLocalDpi xmlns:a14="http://schemas.microsoft.com/office/drawing/2010/main" val="0"/>
              </a:ext>
            </a:extLst>
          </a:blip>
          <a:srcRect l="-2286" t="6698" r="76453" b="64450"/>
          <a:stretch>
            <a:fillRect/>
          </a:stretch>
        </p:blipFill>
        <p:spPr>
          <a:xfrm>
            <a:off x="800640" y="943680"/>
            <a:ext cx="841924" cy="940272"/>
          </a:xfrm>
          <a:prstGeom prst="rect">
            <a:avLst/>
          </a:prstGeom>
        </p:spPr>
      </p:pic>
      <p:pic>
        <p:nvPicPr>
          <p:cNvPr id="21" name="Image 20">
            <a:extLst>
              <a:ext uri="{FF2B5EF4-FFF2-40B4-BE49-F238E27FC236}">
                <a16:creationId xmlns:a16="http://schemas.microsoft.com/office/drawing/2014/main" id="{F329CF4E-7064-4498-672D-10EC1585DC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94361" y="3512471"/>
            <a:ext cx="5464138" cy="5274207"/>
          </a:xfrm>
          <a:prstGeom prst="rect">
            <a:avLst/>
          </a:prstGeom>
        </p:spPr>
      </p:pic>
      <p:sp>
        <p:nvSpPr>
          <p:cNvPr id="6" name="ZoneTexte 5">
            <a:extLst>
              <a:ext uri="{FF2B5EF4-FFF2-40B4-BE49-F238E27FC236}">
                <a16:creationId xmlns:a16="http://schemas.microsoft.com/office/drawing/2014/main" id="{8AB42124-4DD8-38D5-AA5E-9A90B266DEE9}"/>
              </a:ext>
            </a:extLst>
          </p:cNvPr>
          <p:cNvSpPr txBox="1"/>
          <p:nvPr/>
        </p:nvSpPr>
        <p:spPr>
          <a:xfrm>
            <a:off x="8672767" y="5143500"/>
            <a:ext cx="2983392" cy="1323439"/>
          </a:xfrm>
          <a:prstGeom prst="rect">
            <a:avLst/>
          </a:prstGeom>
          <a:noFill/>
        </p:spPr>
        <p:txBody>
          <a:bodyPr wrap="square" rtlCol="0">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نمذجة لعبة </a:t>
            </a:r>
            <a:r>
              <a:rPr kumimoji="0" lang="ar-M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المعداد الورقي</a:t>
            </a:r>
            <a:endParaRPr kumimoji="0" lang="ar-S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4" name="Image 2">
            <a:extLst>
              <a:ext uri="{FF2B5EF4-FFF2-40B4-BE49-F238E27FC236}">
                <a16:creationId xmlns:a16="http://schemas.microsoft.com/office/drawing/2014/main" id="{9A913B3B-2659-BDF1-54AA-1882C5A49DC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346647" y="3512471"/>
            <a:ext cx="3950018" cy="2354819"/>
          </a:xfrm>
          <a:prstGeom prst="rect">
            <a:avLst/>
          </a:prstGeom>
        </p:spPr>
      </p:pic>
      <p:pic>
        <p:nvPicPr>
          <p:cNvPr id="22" name="Picture 9">
            <a:extLst>
              <a:ext uri="{FF2B5EF4-FFF2-40B4-BE49-F238E27FC236}">
                <a16:creationId xmlns:a16="http://schemas.microsoft.com/office/drawing/2014/main" id="{9AA2BD94-7BA4-7553-49DF-146F803BC229}"/>
              </a:ext>
            </a:extLst>
          </p:cNvPr>
          <p:cNvPicPr>
            <a:picLocks noChangeAspect="1"/>
          </p:cNvPicPr>
          <p:nvPr/>
        </p:nvPicPr>
        <p:blipFill rotWithShape="1">
          <a:blip r:embed="rId7"/>
          <a:srcRect t="3696"/>
          <a:stretch/>
        </p:blipFill>
        <p:spPr>
          <a:xfrm rot="19832917">
            <a:off x="1677822" y="6709882"/>
            <a:ext cx="3249828" cy="22012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932517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E4548-31A5-A390-8A76-1624BF5C9E04}"/>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A45B2BD5-3604-5120-1BA8-B2BB5F52FC11}"/>
              </a:ext>
            </a:extLst>
          </p:cNvPr>
          <p:cNvSpPr/>
          <p:nvPr/>
        </p:nvSpPr>
        <p:spPr>
          <a:xfrm>
            <a:off x="3697297" y="46116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DA903DF3-8002-9109-87C1-86F857B2B405}"/>
              </a:ext>
            </a:extLst>
          </p:cNvPr>
          <p:cNvSpPr txBox="1"/>
          <p:nvPr/>
        </p:nvSpPr>
        <p:spPr>
          <a:xfrm>
            <a:off x="3914775" y="461162"/>
            <a:ext cx="5886448" cy="1054135"/>
          </a:xfrm>
          <a:prstGeom prst="rect">
            <a:avLst/>
          </a:prstGeom>
        </p:spPr>
        <p:txBody>
          <a:bodyPr wrap="square" lIns="0" tIns="0" rIns="0" bIns="0" rtlCol="0" anchor="t">
            <a:spAutoFit/>
          </a:bodyPr>
          <a:lstStyle/>
          <a:p>
            <a:pPr algn="ctr" defTabSz="685834">
              <a:lnSpc>
                <a:spcPts val="7868"/>
              </a:lnSpc>
            </a:pPr>
            <a:r>
              <a:rPr lang="ar-MA" sz="7200" b="1" dirty="0">
                <a:solidFill>
                  <a:srgbClr val="01070A"/>
                </a:solidFill>
                <a:latin typeface="Microsoft Uighur" panose="02000000000000000000" pitchFamily="2" charset="-78"/>
                <a:cs typeface="Microsoft Uighur" panose="02000000000000000000" pitchFamily="2" charset="-78"/>
              </a:rPr>
              <a:t>الواجبات المنزلية</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7D03FEB9-2C30-40DA-0F26-625E271A38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886700"/>
            <a:ext cx="2590800" cy="25908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FC596F85-3F00-93AC-2AD8-5E38797B01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81786" y="8163886"/>
            <a:ext cx="2313613" cy="2313613"/>
          </a:xfrm>
          <a:prstGeom prst="rect">
            <a:avLst/>
          </a:prstGeom>
        </p:spPr>
      </p:pic>
      <p:pic>
        <p:nvPicPr>
          <p:cNvPr id="8" name="Image 7" descr="Une image contenant Dessin d’enfant, garçon, dessin, personne&#10;&#10;Le contenu généré par l’IA peut être incorrect.">
            <a:extLst>
              <a:ext uri="{FF2B5EF4-FFF2-40B4-BE49-F238E27FC236}">
                <a16:creationId xmlns:a16="http://schemas.microsoft.com/office/drawing/2014/main" id="{0234B9CA-8F10-B5F3-CF4B-CE796177F9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0120" y="2552700"/>
            <a:ext cx="6855757" cy="3874993"/>
          </a:xfrm>
          <a:prstGeom prst="rect">
            <a:avLst/>
          </a:prstGeom>
        </p:spPr>
      </p:pic>
      <p:sp>
        <p:nvSpPr>
          <p:cNvPr id="2" name="Rectangle : coins arrondis 1">
            <a:extLst>
              <a:ext uri="{FF2B5EF4-FFF2-40B4-BE49-F238E27FC236}">
                <a16:creationId xmlns:a16="http://schemas.microsoft.com/office/drawing/2014/main" id="{CC3FF4CA-F699-841D-BE5A-A7643F672149}"/>
              </a:ext>
            </a:extLst>
          </p:cNvPr>
          <p:cNvSpPr/>
          <p:nvPr/>
        </p:nvSpPr>
        <p:spPr>
          <a:xfrm>
            <a:off x="2895601" y="6545627"/>
            <a:ext cx="7924800" cy="1629237"/>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r>
              <a:rPr lang="ar-SA" sz="4000" b="1" dirty="0">
                <a:solidFill>
                  <a:srgbClr val="C00000"/>
                </a:solidFill>
                <a:latin typeface="Microsoft Uighur" panose="02000000000000000000" pitchFamily="2" charset="-78"/>
                <a:cs typeface="Microsoft Uighur" panose="02000000000000000000" pitchFamily="2" charset="-78"/>
              </a:rPr>
              <a:t>ينجز المتعلمون </a:t>
            </a:r>
            <a:r>
              <a:rPr lang="ar-MA" sz="4000" b="1" dirty="0">
                <a:solidFill>
                  <a:srgbClr val="C00000"/>
                </a:solidFill>
                <a:latin typeface="Microsoft Uighur" panose="02000000000000000000" pitchFamily="2" charset="-78"/>
                <a:cs typeface="Microsoft Uighur" panose="02000000000000000000" pitchFamily="2" charset="-78"/>
              </a:rPr>
              <a:t>المسألة المتبقية </a:t>
            </a:r>
            <a:r>
              <a:rPr lang="ar-SA" sz="4000" b="1" dirty="0">
                <a:solidFill>
                  <a:srgbClr val="C00000"/>
                </a:solidFill>
                <a:latin typeface="Microsoft Uighur" panose="02000000000000000000" pitchFamily="2" charset="-78"/>
                <a:cs typeface="Microsoft Uighur" panose="02000000000000000000" pitchFamily="2" charset="-78"/>
              </a:rPr>
              <a:t>في منازلهم مع تذكيرهم بأن مراقبة الانجازات ستتم بداية الحصة الموالية</a:t>
            </a:r>
            <a:endParaRPr lang="fr-FR" sz="4000" b="1"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155538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C2595-CF05-AFAA-3EBF-89E2ABBBB56C}"/>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C06F595D-1BB5-BBD4-B929-F8BF86EB2E1F}"/>
              </a:ext>
            </a:extLst>
          </p:cNvPr>
          <p:cNvSpPr/>
          <p:nvPr/>
        </p:nvSpPr>
        <p:spPr>
          <a:xfrm>
            <a:off x="3652888" y="495300"/>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9357944A-0D76-69AC-CAB1-79C2F3A8F5B0}"/>
              </a:ext>
            </a:extLst>
          </p:cNvPr>
          <p:cNvSpPr txBox="1"/>
          <p:nvPr/>
        </p:nvSpPr>
        <p:spPr>
          <a:xfrm>
            <a:off x="8500253" y="1999958"/>
            <a:ext cx="4487893" cy="1354217"/>
          </a:xfrm>
          <a:prstGeom prst="rect">
            <a:avLst/>
          </a:prstGeom>
        </p:spPr>
        <p:txBody>
          <a:bodyPr wrap="square" lIns="0" tIns="0" rIns="0" bIns="0" rtlCol="0" anchor="t">
            <a:spAutoFit/>
          </a:bodyPr>
          <a:lstStyle/>
          <a:p>
            <a:pPr algn="ctr" defTabSz="685834"/>
            <a:r>
              <a:rPr lang="ar-MA" sz="4400" b="1" dirty="0">
                <a:solidFill>
                  <a:srgbClr val="01070A"/>
                </a:solidFill>
                <a:latin typeface="Microsoft Uighur" panose="02000000000000000000" pitchFamily="2" charset="-78"/>
                <a:cs typeface="Microsoft Uighur" panose="02000000000000000000" pitchFamily="2" charset="-78"/>
              </a:rPr>
              <a:t>1 -  تسجيل الملاحظات حول سير الحصة على المذكرة اليومية؛</a:t>
            </a:r>
          </a:p>
        </p:txBody>
      </p:sp>
      <p:sp>
        <p:nvSpPr>
          <p:cNvPr id="6" name="TextBox 6">
            <a:extLst>
              <a:ext uri="{FF2B5EF4-FFF2-40B4-BE49-F238E27FC236}">
                <a16:creationId xmlns:a16="http://schemas.microsoft.com/office/drawing/2014/main" id="{BA5B9F4C-350F-6A1A-20A9-1D4B495BB4F5}"/>
              </a:ext>
            </a:extLst>
          </p:cNvPr>
          <p:cNvSpPr txBox="1"/>
          <p:nvPr/>
        </p:nvSpPr>
        <p:spPr>
          <a:xfrm>
            <a:off x="3870366" y="537913"/>
            <a:ext cx="5886448" cy="1054135"/>
          </a:xfrm>
          <a:prstGeom prst="rect">
            <a:avLst/>
          </a:prstGeom>
        </p:spPr>
        <p:txBody>
          <a:bodyPr wrap="square" lIns="0" tIns="0" rIns="0" bIns="0" rtlCol="0" anchor="t">
            <a:spAutoFit/>
          </a:bodyPr>
          <a:lstStyle/>
          <a:p>
            <a:pPr algn="ctr" defTabSz="685834">
              <a:lnSpc>
                <a:spcPts val="7868"/>
              </a:lnSpc>
            </a:pPr>
            <a:r>
              <a:rPr lang="ar-MA" sz="7200" b="1" dirty="0">
                <a:solidFill>
                  <a:srgbClr val="01070A"/>
                </a:solidFill>
                <a:latin typeface="Microsoft Uighur" panose="02000000000000000000" pitchFamily="2" charset="-78"/>
                <a:cs typeface="Microsoft Uighur" panose="02000000000000000000" pitchFamily="2" charset="-78"/>
              </a:rPr>
              <a:t>تبصر الحصة</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DF77D1F2-879F-99D9-93CA-BA8ED52EA7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581900"/>
            <a:ext cx="2857500" cy="28575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908F9161-27D3-703D-BB3E-9831D8A6DF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06200" y="7988300"/>
            <a:ext cx="2489200" cy="2489200"/>
          </a:xfrm>
          <a:prstGeom prst="rect">
            <a:avLst/>
          </a:prstGeom>
        </p:spPr>
      </p:pic>
      <p:sp>
        <p:nvSpPr>
          <p:cNvPr id="7" name="TextBox 6">
            <a:extLst>
              <a:ext uri="{FF2B5EF4-FFF2-40B4-BE49-F238E27FC236}">
                <a16:creationId xmlns:a16="http://schemas.microsoft.com/office/drawing/2014/main" id="{E5E53BE1-2960-F37B-7679-944CCD490B60}"/>
              </a:ext>
            </a:extLst>
          </p:cNvPr>
          <p:cNvSpPr txBox="1"/>
          <p:nvPr/>
        </p:nvSpPr>
        <p:spPr>
          <a:xfrm>
            <a:off x="388906" y="2131600"/>
            <a:ext cx="5630893" cy="1354217"/>
          </a:xfrm>
          <a:prstGeom prst="rect">
            <a:avLst/>
          </a:prstGeom>
        </p:spPr>
        <p:txBody>
          <a:bodyPr wrap="square" lIns="0" tIns="0" rIns="0" bIns="0" rtlCol="0" anchor="t">
            <a:spAutoFit/>
          </a:bodyPr>
          <a:lstStyle/>
          <a:p>
            <a:pPr algn="r" defTabSz="685834" rtl="1"/>
            <a:r>
              <a:rPr lang="ar-MA" sz="4400" b="1" dirty="0">
                <a:solidFill>
                  <a:srgbClr val="01070A"/>
                </a:solidFill>
                <a:latin typeface="Microsoft Uighur" panose="02000000000000000000" pitchFamily="2" charset="-78"/>
                <a:cs typeface="Microsoft Uighur" panose="02000000000000000000" pitchFamily="2" charset="-78"/>
              </a:rPr>
              <a:t>2 -  تسجيل نسبة التحكم التقديرية من أهداف الحصة.</a:t>
            </a:r>
          </a:p>
        </p:txBody>
      </p:sp>
      <p:pic>
        <p:nvPicPr>
          <p:cNvPr id="2" name="Image 1" descr="Une image contenant texte&#10;&#10;Le contenu généré par l’IA peut être incorrect.">
            <a:extLst>
              <a:ext uri="{FF2B5EF4-FFF2-40B4-BE49-F238E27FC236}">
                <a16:creationId xmlns:a16="http://schemas.microsoft.com/office/drawing/2014/main" id="{2C4B541A-C3C3-1288-DBF0-331CE6EFCF15}"/>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500253" y="3585480"/>
            <a:ext cx="4296955" cy="3723356"/>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8" name="Image 7">
            <a:extLst>
              <a:ext uri="{FF2B5EF4-FFF2-40B4-BE49-F238E27FC236}">
                <a16:creationId xmlns:a16="http://schemas.microsoft.com/office/drawing/2014/main" id="{78CD5984-4BDA-200B-A93F-E2B248F3F569}"/>
              </a:ext>
            </a:extLst>
          </p:cNvPr>
          <p:cNvPicPr>
            <a:picLocks noChangeAspect="1"/>
          </p:cNvPicPr>
          <p:nvPr/>
        </p:nvPicPr>
        <p:blipFill>
          <a:blip r:embed="rId5"/>
          <a:stretch>
            <a:fillRect/>
          </a:stretch>
        </p:blipFill>
        <p:spPr>
          <a:xfrm>
            <a:off x="1524000" y="3585480"/>
            <a:ext cx="2965158" cy="356777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3664201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E5BDCB27-ED5D-0F45-A028-22E3B2857A39}"/>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50019" y="2234488"/>
          <a:ext cx="13415962" cy="6938087"/>
        </p:xfrm>
        <a:graphic>
          <a:graphicData uri="http://schemas.openxmlformats.org/drawingml/2006/table">
            <a:tbl>
              <a:tblPr firstRow="1" bandRow="1">
                <a:tableStyleId>{5940675A-B579-460E-94D1-54222C63F5DA}</a:tableStyleId>
              </a:tblPr>
              <a:tblGrid>
                <a:gridCol w="11708606">
                  <a:extLst>
                    <a:ext uri="{9D8B030D-6E8A-4147-A177-3AD203B41FA5}">
                      <a16:colId xmlns:a16="http://schemas.microsoft.com/office/drawing/2014/main" val="2904711255"/>
                    </a:ext>
                  </a:extLst>
                </a:gridCol>
                <a:gridCol w="1707356">
                  <a:extLst>
                    <a:ext uri="{9D8B030D-6E8A-4147-A177-3AD203B41FA5}">
                      <a16:colId xmlns:a16="http://schemas.microsoft.com/office/drawing/2014/main" val="288616010"/>
                    </a:ext>
                  </a:extLst>
                </a:gridCol>
              </a:tblGrid>
              <a:tr h="765887">
                <a:tc gridSpan="2">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3600" b="1" dirty="0"/>
                        <a:t>سيرورة الإنجاز</a:t>
                      </a:r>
                      <a:endParaRPr lang="fr-MA" sz="3600" b="1" dirty="0">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endParaRPr lang="fr-MA"/>
                    </a:p>
                  </a:txBody>
                  <a:tcPr/>
                </a:tc>
                <a:extLst>
                  <a:ext uri="{0D108BD9-81ED-4DB2-BD59-A6C34878D82A}">
                    <a16:rowId xmlns:a16="http://schemas.microsoft.com/office/drawing/2014/main" val="1947249939"/>
                  </a:ext>
                </a:extLst>
              </a:tr>
              <a:tr h="692251">
                <a:tc>
                  <a:txBody>
                    <a:bodyPr/>
                    <a:lstStyle/>
                    <a:p>
                      <a:pPr algn="ctr" rtl="1"/>
                      <a:r>
                        <a:rPr lang="ar-MA" sz="2700" b="1" dirty="0"/>
                        <a:t>تنظيم وإعداد الفضاء؛ تحضير المعينات الديداكتيكية؛ جذب انتباه المتعلمين؛ التصريح بأهداف النشاط.</a:t>
                      </a:r>
                      <a:endParaRPr lang="fr-MA" sz="2700" b="1" dirty="0">
                        <a:latin typeface="Dubai" panose="020B0503030403030204" pitchFamily="34" charset="-78"/>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rtl="1"/>
                      <a:r>
                        <a:rPr lang="ar-MA" sz="2700" b="1" dirty="0">
                          <a:cs typeface="+mj-cs"/>
                        </a:rPr>
                        <a:t>التهيئة</a:t>
                      </a:r>
                      <a:endParaRPr lang="fr-MA" sz="2300" b="1" dirty="0">
                        <a:latin typeface="Dubai" panose="020B0503030403030204" pitchFamily="34" charset="-78"/>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469867186"/>
                  </a:ext>
                </a:extLst>
              </a:tr>
              <a:tr h="662554">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cs typeface="+mj-cs"/>
                        </a:rPr>
                        <a:t>1) </a:t>
                      </a:r>
                      <a:r>
                        <a:rPr lang="ar-MA" sz="3200" b="1" kern="1200" dirty="0">
                          <a:solidFill>
                            <a:schemeClr val="tx1"/>
                          </a:solidFill>
                        </a:rPr>
                        <a:t>النمذجة</a:t>
                      </a:r>
                      <a:endParaRPr lang="fr-MA" sz="3200" b="1" kern="1200" dirty="0">
                        <a:solidFill>
                          <a:schemeClr val="tx1"/>
                        </a:solidFill>
                        <a:latin typeface="+mn-lt"/>
                        <a:ea typeface="+mn-ea"/>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pPr algn="r" rtl="1"/>
                      <a:endParaRPr lang="fr-MA" b="1" dirty="0">
                        <a:latin typeface="Dubai" panose="020B0503030403030204" pitchFamily="34" charset="-78"/>
                        <a:cs typeface="Dubai" panose="020B0503030403030204" pitchFamily="34" charset="-78"/>
                      </a:endParaRPr>
                    </a:p>
                  </a:txBody>
                  <a:tcPr/>
                </a:tc>
                <a:extLst>
                  <a:ext uri="{0D108BD9-81ED-4DB2-BD59-A6C34878D82A}">
                    <a16:rowId xmlns:a16="http://schemas.microsoft.com/office/drawing/2014/main" val="3642685650"/>
                  </a:ext>
                </a:extLst>
              </a:tr>
              <a:tr h="4817395">
                <a:tc gridSpan="2">
                  <a:txBody>
                    <a:bodyPr/>
                    <a:lstStyle/>
                    <a:p>
                      <a:pPr algn="just" rtl="1">
                        <a:lnSpc>
                          <a:spcPct val="150000"/>
                        </a:lnSpc>
                      </a:pPr>
                      <a:endParaRPr lang="ar-MA" sz="2700" kern="1200" dirty="0">
                        <a:solidFill>
                          <a:schemeClr val="tx1"/>
                        </a:solidFill>
                        <a:latin typeface="+mn-lt"/>
                        <a:ea typeface="+mn-ea"/>
                        <a:cs typeface="+mj-cs"/>
                      </a:endParaRPr>
                    </a:p>
                  </a:txBody>
                  <a:tcPr marL="102870" marR="102870" marT="51435" marB="51435">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hMerge="1">
                  <a:txBody>
                    <a:bodyPr/>
                    <a:lstStyle/>
                    <a:p>
                      <a:endParaRPr lang="fr-FR"/>
                    </a:p>
                  </a:txBody>
                  <a:tcPr/>
                </a:tc>
                <a:extLst>
                  <a:ext uri="{0D108BD9-81ED-4DB2-BD59-A6C34878D82A}">
                    <a16:rowId xmlns:a16="http://schemas.microsoft.com/office/drawing/2014/main" val="2784916015"/>
                  </a:ext>
                </a:extLst>
              </a:tr>
            </a:tbl>
          </a:graphicData>
        </a:graphic>
      </p:graphicFrame>
      <p:sp>
        <p:nvSpPr>
          <p:cNvPr id="2" name="TextBox 1">
            <a:extLst>
              <a:ext uri="{FF2B5EF4-FFF2-40B4-BE49-F238E27FC236}">
                <a16:creationId xmlns:a16="http://schemas.microsoft.com/office/drawing/2014/main" id="{59E3095B-E60C-38DF-E04D-1BE02489E71C}"/>
              </a:ext>
            </a:extLst>
          </p:cNvPr>
          <p:cNvSpPr txBox="1"/>
          <p:nvPr/>
        </p:nvSpPr>
        <p:spPr>
          <a:xfrm>
            <a:off x="2476500" y="4294479"/>
            <a:ext cx="10951638" cy="4807022"/>
          </a:xfrm>
          <a:prstGeom prst="rect">
            <a:avLst/>
          </a:prstGeom>
          <a:noFill/>
        </p:spPr>
        <p:txBody>
          <a:bodyPr wrap="square" rtlCol="0">
            <a:spAutoFit/>
          </a:bodyPr>
          <a:lstStyle/>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SA" sz="2250" b="1" dirty="0">
                <a:solidFill>
                  <a:prstClr val="black"/>
                </a:solidFill>
                <a:latin typeface="Dubai" panose="020B0503030403030204" pitchFamily="34" charset="-78"/>
                <a:cs typeface="Times New Roman" panose="02020603050405020304" pitchFamily="18" charset="0"/>
              </a:rPr>
              <a:t>يوضح للمتعلمين </a:t>
            </a:r>
            <a:r>
              <a:rPr lang="ar-MA" sz="2250" b="1" dirty="0">
                <a:solidFill>
                  <a:prstClr val="black"/>
                </a:solidFill>
                <a:latin typeface="Dubai" panose="020B0503030403030204" pitchFamily="34" charset="-78"/>
                <a:cs typeface="Times New Roman" panose="02020603050405020304" pitchFamily="18" charset="0"/>
              </a:rPr>
              <a:t>خطوات</a:t>
            </a:r>
            <a:r>
              <a:rPr lang="ar-SA" sz="2250" b="1" dirty="0">
                <a:solidFill>
                  <a:prstClr val="black"/>
                </a:solidFill>
                <a:latin typeface="Dubai" panose="020B0503030403030204" pitchFamily="34" charset="-78"/>
                <a:cs typeface="Times New Roman" panose="02020603050405020304" pitchFamily="18" charset="0"/>
              </a:rPr>
              <a:t> صنع المعداد الورقي</a:t>
            </a:r>
            <a:r>
              <a:rPr lang="ar-MA" sz="2250" b="1" dirty="0">
                <a:solidFill>
                  <a:prstClr val="black"/>
                </a:solidFill>
                <a:latin typeface="Dubai" panose="020B0503030403030204" pitchFamily="34" charset="-78"/>
                <a:cs typeface="Times New Roman" panose="02020603050405020304" pitchFamily="18" charset="0"/>
              </a:rPr>
              <a:t>: انتبهوا، ولاحظوا معي كيف سأصنع معدادا ورقيا.</a:t>
            </a:r>
          </a:p>
          <a:p>
            <a:pPr algn="just" defTabSz="1028700" rtl="1">
              <a:lnSpc>
                <a:spcPct val="150000"/>
              </a:lnSpc>
              <a:spcBef>
                <a:spcPts val="248"/>
              </a:spcBef>
              <a:buClr>
                <a:srgbClr val="151616"/>
              </a:buClr>
              <a:buSzPts val="1200"/>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آخذ  ورقة بيضاء وأقوم بطيها، طيةَ أولى، ثم أعيد الطي للمرة الثانية والثالثة والرابعة. </a:t>
            </a:r>
          </a:p>
          <a:p>
            <a:pPr algn="just" defTabSz="1028700" rtl="1">
              <a:lnSpc>
                <a:spcPct val="150000"/>
              </a:lnSpc>
              <a:spcBef>
                <a:spcPts val="248"/>
              </a:spcBef>
              <a:buClr>
                <a:srgbClr val="151616"/>
              </a:buClr>
              <a:buSzPts val="1200"/>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أقص حواف ثلاث جهات ولا أقص الحافة الرابعة، لتصبح الأوراق قابلة للتصفح على شكل كتيب صغير. </a:t>
            </a:r>
          </a:p>
          <a:p>
            <a:pPr algn="just" defTabSz="1028700" rtl="1">
              <a:lnSpc>
                <a:spcPct val="150000"/>
              </a:lnSpc>
              <a:spcBef>
                <a:spcPts val="248"/>
              </a:spcBef>
              <a:buClr>
                <a:srgbClr val="151616"/>
              </a:buClr>
              <a:buSzPts val="1200"/>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أثبت مشبكين اثنين على الحافة غير المقصوصة. ثم أقص جميع الصفحات من الحافة المفتوحة للكتيب، لأحصل على جزأين يشبهان اليومية. آخذ الآن قلما جافا، وأبدأ في كتابة الأعداد على كل صفحة بدءا من الصفر إلى أن أبلغ العدد تسعة. الجزء الأيمن سيمثل رتبة الوحدات، وسأعيد نفس العملية لكتابة الأرقام التي ستظهر في الجزء الأيسر، وهو رتبة العشرات.</a:t>
            </a:r>
          </a:p>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انتبهوا الآن، </a:t>
            </a:r>
            <a:r>
              <a:rPr lang="ar-SA" sz="2250" b="1" dirty="0">
                <a:solidFill>
                  <a:prstClr val="black"/>
                </a:solidFill>
                <a:latin typeface="Dubai" panose="020B0503030403030204" pitchFamily="34" charset="-78"/>
                <a:cs typeface="Times New Roman" panose="02020603050405020304" pitchFamily="18" charset="0"/>
              </a:rPr>
              <a:t>عمري </a:t>
            </a:r>
            <a:r>
              <a:rPr lang="ar-MA" sz="2250" b="1" dirty="0">
                <a:solidFill>
                  <a:prstClr val="black"/>
                </a:solidFill>
                <a:latin typeface="Dubai" panose="020B0503030403030204" pitchFamily="34" charset="-78"/>
                <a:cs typeface="Times New Roman" panose="02020603050405020304" pitchFamily="18" charset="0"/>
              </a:rPr>
              <a:t>28</a:t>
            </a:r>
            <a:r>
              <a:rPr lang="ar-SA" sz="2250" b="1" dirty="0">
                <a:solidFill>
                  <a:prstClr val="black"/>
                </a:solidFill>
                <a:latin typeface="Dubai" panose="020B0503030403030204" pitchFamily="34" charset="-78"/>
                <a:cs typeface="Times New Roman" panose="02020603050405020304" pitchFamily="18" charset="0"/>
              </a:rPr>
              <a:t> سنة</a:t>
            </a:r>
            <a:r>
              <a:rPr lang="ar-MA" sz="2250" b="1" dirty="0">
                <a:solidFill>
                  <a:prstClr val="black"/>
                </a:solidFill>
                <a:latin typeface="Dubai" panose="020B0503030403030204" pitchFamily="34" charset="-78"/>
                <a:cs typeface="Times New Roman" panose="02020603050405020304" pitchFamily="18" charset="0"/>
              </a:rPr>
              <a:t>،</a:t>
            </a:r>
            <a:r>
              <a:rPr lang="ar-SA" sz="2250" b="1" dirty="0">
                <a:solidFill>
                  <a:prstClr val="black"/>
                </a:solidFill>
                <a:latin typeface="Dubai" panose="020B0503030403030204" pitchFamily="34" charset="-78"/>
                <a:cs typeface="Times New Roman" panose="02020603050405020304" pitchFamily="18" charset="0"/>
              </a:rPr>
              <a:t> </a:t>
            </a:r>
            <a:r>
              <a:rPr lang="ar-MA" sz="2250" b="1" dirty="0">
                <a:solidFill>
                  <a:prstClr val="black"/>
                </a:solidFill>
                <a:latin typeface="Dubai" panose="020B0503030403030204" pitchFamily="34" charset="-78"/>
                <a:cs typeface="Times New Roman" panose="02020603050405020304" pitchFamily="18" charset="0"/>
              </a:rPr>
              <a:t>وسأمثله أمامكم باستخدام المعداد الورقي: سأظهر صفحة العدد 8 في الجزء الأيمن (الوحدات)، ثم أخفي صفحتي 0 و1 لتظهر صفحة 2 في الجزء الأيسر (العشرات)</a:t>
            </a:r>
            <a:r>
              <a:rPr lang="ar-SA" sz="2250" b="1" dirty="0">
                <a:solidFill>
                  <a:prstClr val="black"/>
                </a:solidFill>
                <a:latin typeface="Dubai" panose="020B0503030403030204" pitchFamily="34" charset="-78"/>
                <a:cs typeface="Times New Roman" panose="02020603050405020304" pitchFamily="18" charset="0"/>
              </a:rPr>
              <a:t>.</a:t>
            </a:r>
            <a:endParaRPr lang="ar-MA" sz="2250" b="1" dirty="0">
              <a:solidFill>
                <a:prstClr val="black"/>
              </a:solidFill>
              <a:latin typeface="Dubai" panose="020B0503030403030204" pitchFamily="34" charset="-78"/>
              <a:cs typeface="Times New Roman" panose="02020603050405020304" pitchFamily="18" charset="0"/>
            </a:endParaRPr>
          </a:p>
        </p:txBody>
      </p:sp>
      <p:pic>
        <p:nvPicPr>
          <p:cNvPr id="8" name="Image 2">
            <a:extLst>
              <a:ext uri="{FF2B5EF4-FFF2-40B4-BE49-F238E27FC236}">
                <a16:creationId xmlns:a16="http://schemas.microsoft.com/office/drawing/2014/main" id="{B6AC782C-995F-89A5-58DA-8AFEA7F40C0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62374" y="5448300"/>
            <a:ext cx="2214126" cy="1319960"/>
          </a:xfrm>
          <a:prstGeom prst="rect">
            <a:avLst/>
          </a:prstGeom>
        </p:spPr>
      </p:pic>
      <p:sp>
        <p:nvSpPr>
          <p:cNvPr id="10" name="Google Shape;146;p4">
            <a:extLst>
              <a:ext uri="{FF2B5EF4-FFF2-40B4-BE49-F238E27FC236}">
                <a16:creationId xmlns:a16="http://schemas.microsoft.com/office/drawing/2014/main" id="{ACDFDABF-D10F-6772-F42E-39EE6C95CE19}"/>
              </a:ext>
            </a:extLst>
          </p:cNvPr>
          <p:cNvSpPr txBox="1">
            <a:spLocks/>
          </p:cNvSpPr>
          <p:nvPr/>
        </p:nvSpPr>
        <p:spPr>
          <a:xfrm>
            <a:off x="1545218" y="1280522"/>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المعداد الورقي</a:t>
            </a:r>
            <a:endParaRPr lang="ar-MA" sz="4050" b="1" dirty="0">
              <a:solidFill>
                <a:prstClr val="black"/>
              </a:solidFill>
              <a:latin typeface="29LT Bukra Regular" panose="020B0604020202020204" charset="-78"/>
              <a:ea typeface="Arial Black"/>
              <a:cs typeface="+mj-cs"/>
              <a:sym typeface="Arial Black"/>
            </a:endParaRPr>
          </a:p>
        </p:txBody>
      </p:sp>
    </p:spTree>
    <p:extLst>
      <p:ext uri="{BB962C8B-B14F-4D97-AF65-F5344CB8AC3E}">
        <p14:creationId xmlns:p14="http://schemas.microsoft.com/office/powerpoint/2010/main" val="151177038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F1F75FB9-D9BE-F130-83FF-7296A8187D06}"/>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85738" y="2271713"/>
          <a:ext cx="13344525" cy="6515100"/>
        </p:xfrm>
        <a:graphic>
          <a:graphicData uri="http://schemas.openxmlformats.org/drawingml/2006/table">
            <a:tbl>
              <a:tblPr firstRow="1" bandRow="1">
                <a:tableStyleId>{5940675A-B579-460E-94D1-54222C63F5DA}</a:tableStyleId>
              </a:tblPr>
              <a:tblGrid>
                <a:gridCol w="2728221">
                  <a:extLst>
                    <a:ext uri="{9D8B030D-6E8A-4147-A177-3AD203B41FA5}">
                      <a16:colId xmlns:a16="http://schemas.microsoft.com/office/drawing/2014/main" val="2904711255"/>
                    </a:ext>
                  </a:extLst>
                </a:gridCol>
                <a:gridCol w="10616304">
                  <a:extLst>
                    <a:ext uri="{9D8B030D-6E8A-4147-A177-3AD203B41FA5}">
                      <a16:colId xmlns:a16="http://schemas.microsoft.com/office/drawing/2014/main" val="3223922575"/>
                    </a:ext>
                  </a:extLst>
                </a:gridCol>
              </a:tblGrid>
              <a:tr h="812118">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latin typeface="+mn-lt"/>
                          <a:ea typeface="+mn-ea"/>
                          <a:cs typeface="+mj-cs"/>
                        </a:rPr>
                        <a:t>2) الممارسة الموجهة</a:t>
                      </a:r>
                      <a:endParaRPr lang="fr-MA" sz="3200" b="1" kern="1200" dirty="0">
                        <a:solidFill>
                          <a:schemeClr val="tx1"/>
                        </a:solidFill>
                        <a:latin typeface="+mn-lt"/>
                        <a:ea typeface="+mn-ea"/>
                        <a:cs typeface="+mj-cs"/>
                      </a:endParaRPr>
                    </a:p>
                  </a:txBody>
                  <a:tcPr marL="102870" marR="102870" marT="51435" marB="51435"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702982">
                <a:tc>
                  <a:txBody>
                    <a:bodyPr/>
                    <a:lstStyle/>
                    <a:p>
                      <a:pPr algn="r" rtl="1"/>
                      <a:endParaRPr lang="fr-MA" sz="2300" dirty="0">
                        <a:cs typeface="+mj-cs"/>
                      </a:endParaRPr>
                    </a:p>
                  </a:txBody>
                  <a:tcPr marL="102870" marR="102870" marT="51435" marB="51435">
                    <a:lnR w="12700" cap="flat" cmpd="sng" algn="ctr">
                      <a:noFill/>
                      <a:prstDash val="solid"/>
                      <a:round/>
                      <a:headEnd type="none" w="med" len="med"/>
                      <a:tailEnd type="none" w="med" len="med"/>
                    </a:lnR>
                  </a:tcPr>
                </a:tc>
                <a:tc>
                  <a:txBody>
                    <a:bodyPr/>
                    <a:lstStyle/>
                    <a:p>
                      <a:pPr algn="just" rtl="1">
                        <a:lnSpc>
                          <a:spcPct val="150000"/>
                        </a:lnSpc>
                      </a:pPr>
                      <a:endParaRPr lang="ar-MA" sz="2300" dirty="0">
                        <a:cs typeface="+mj-cs"/>
                      </a:endParaRPr>
                    </a:p>
                  </a:txBody>
                  <a:tcPr marL="102870" marR="102870" marT="51435" marB="51435">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sp>
        <p:nvSpPr>
          <p:cNvPr id="2" name="TextBox 1">
            <a:extLst>
              <a:ext uri="{FF2B5EF4-FFF2-40B4-BE49-F238E27FC236}">
                <a16:creationId xmlns:a16="http://schemas.microsoft.com/office/drawing/2014/main" id="{8B6D91A2-AFD6-90DB-911A-5134C34B5D25}"/>
              </a:ext>
            </a:extLst>
          </p:cNvPr>
          <p:cNvSpPr txBox="1"/>
          <p:nvPr/>
        </p:nvSpPr>
        <p:spPr>
          <a:xfrm>
            <a:off x="3320461" y="3996765"/>
            <a:ext cx="9910981" cy="3782830"/>
          </a:xfrm>
          <a:prstGeom prst="rect">
            <a:avLst/>
          </a:prstGeom>
          <a:noFill/>
        </p:spPr>
        <p:txBody>
          <a:bodyPr wrap="square" rtlCol="0">
            <a:spAutoFit/>
          </a:bodyPr>
          <a:lstStyle/>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MA" sz="2700" b="1" dirty="0">
                <a:solidFill>
                  <a:prstClr val="black"/>
                </a:solidFill>
                <a:latin typeface="Dubai" panose="020B0503030403030204" pitchFamily="34" charset="-78"/>
                <a:cs typeface="Times New Roman" panose="02020603050405020304" pitchFamily="18" charset="0"/>
              </a:rPr>
              <a:t>يشجع المتعلمين على بلورة وضعيات أخرى، ويوظف المعداد الورقي لتقديمها.</a:t>
            </a:r>
          </a:p>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MA" sz="2700" b="1" dirty="0">
                <a:solidFill>
                  <a:prstClr val="black"/>
                </a:solidFill>
                <a:latin typeface="Dubai" panose="020B0503030403030204" pitchFamily="34" charset="-78"/>
                <a:cs typeface="Times New Roman" panose="02020603050405020304" pitchFamily="18" charset="0"/>
              </a:rPr>
              <a:t>يشجع المتعلمين على بلورة وضعيات أخرى يقدمون عبرها حدثا مرتبط بعدد، ويوظفون المعداد الورقي لتقديمها</a:t>
            </a:r>
            <a:r>
              <a:rPr lang="fr-FR" sz="2700" b="1" dirty="0">
                <a:solidFill>
                  <a:prstClr val="black"/>
                </a:solidFill>
                <a:latin typeface="Dubai" panose="020B0503030403030204" pitchFamily="34" charset="-78"/>
              </a:rPr>
              <a:t>.</a:t>
            </a:r>
            <a:endParaRPr lang="ar-MA" sz="2700" b="1" dirty="0">
              <a:solidFill>
                <a:prstClr val="black"/>
              </a:solidFill>
              <a:latin typeface="Dubai" panose="020B0503030403030204" pitchFamily="34" charset="-78"/>
              <a:cs typeface="Times New Roman" panose="02020603050405020304" pitchFamily="18" charset="0"/>
            </a:endParaRPr>
          </a:p>
          <a:p>
            <a:pPr algn="just" defTabSz="1028700" rtl="1">
              <a:lnSpc>
                <a:spcPct val="150000"/>
              </a:lnSpc>
              <a:defRPr/>
            </a:pPr>
            <a:r>
              <a:rPr lang="ar-MA" sz="2700" b="1" dirty="0">
                <a:solidFill>
                  <a:prstClr val="black"/>
                </a:solidFill>
                <a:latin typeface="Dubai" panose="020B0503030403030204" pitchFamily="34" charset="-78"/>
                <a:cs typeface="Times New Roman" panose="02020603050405020304" pitchFamily="18" charset="0"/>
              </a:rPr>
              <a:t>يطلب من متعلمين اثنين القيام للسبورة وتحديد العدد المطلوب منهم باستخدام المعداد الورقي</a:t>
            </a:r>
            <a:r>
              <a:rPr lang="ar-MA" sz="2250" b="1" dirty="0">
                <a:solidFill>
                  <a:prstClr val="black"/>
                </a:solidFill>
                <a:latin typeface="Dubai" panose="020B0503030403030204" pitchFamily="34" charset="-78"/>
                <a:cs typeface="Times New Roman" panose="02020603050405020304" pitchFamily="18" charset="0"/>
              </a:rPr>
              <a:t>. </a:t>
            </a:r>
            <a:endParaRPr lang="ar-MA" sz="2700" b="1" dirty="0">
              <a:solidFill>
                <a:prstClr val="black"/>
              </a:solidFill>
              <a:highlight>
                <a:srgbClr val="00FFFF"/>
              </a:highlight>
              <a:latin typeface="Dubai" panose="020B0503030403030204" pitchFamily="34" charset="-78"/>
              <a:cs typeface="Times New Roman" panose="02020603050405020304" pitchFamily="18" charset="0"/>
            </a:endParaRPr>
          </a:p>
          <a:p>
            <a:pPr algn="just" defTabSz="1028700" rtl="1">
              <a:lnSpc>
                <a:spcPct val="150000"/>
              </a:lnSpc>
              <a:defRPr/>
            </a:pPr>
            <a:endParaRPr lang="ar-MA" sz="2700" b="1" dirty="0">
              <a:solidFill>
                <a:prstClr val="black"/>
              </a:solidFill>
              <a:highlight>
                <a:srgbClr val="00FFFF"/>
              </a:highlight>
              <a:latin typeface="Dubai" panose="020B0503030403030204" pitchFamily="34" charset="-78"/>
              <a:cs typeface="Times New Roman" panose="02020603050405020304" pitchFamily="18" charset="0"/>
            </a:endParaRPr>
          </a:p>
        </p:txBody>
      </p:sp>
      <p:pic>
        <p:nvPicPr>
          <p:cNvPr id="13" name="Picture 9">
            <a:extLst>
              <a:ext uri="{FF2B5EF4-FFF2-40B4-BE49-F238E27FC236}">
                <a16:creationId xmlns:a16="http://schemas.microsoft.com/office/drawing/2014/main" id="{22FBC1DF-102E-B241-C898-EBE4E3B2EEB5}"/>
              </a:ext>
            </a:extLst>
          </p:cNvPr>
          <p:cNvPicPr>
            <a:picLocks noChangeAspect="1"/>
          </p:cNvPicPr>
          <p:nvPr/>
        </p:nvPicPr>
        <p:blipFill rotWithShape="1">
          <a:blip r:embed="rId4"/>
          <a:srcRect t="3696"/>
          <a:stretch/>
        </p:blipFill>
        <p:spPr>
          <a:xfrm rot="19832917">
            <a:off x="940090" y="4812751"/>
            <a:ext cx="2182335" cy="14781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Google Shape;146;p4">
            <a:extLst>
              <a:ext uri="{FF2B5EF4-FFF2-40B4-BE49-F238E27FC236}">
                <a16:creationId xmlns:a16="http://schemas.microsoft.com/office/drawing/2014/main" id="{9576A732-3F61-50D6-D10E-B17E154770D5}"/>
              </a:ext>
            </a:extLst>
          </p:cNvPr>
          <p:cNvSpPr txBox="1">
            <a:spLocks/>
          </p:cNvSpPr>
          <p:nvPr/>
        </p:nvSpPr>
        <p:spPr>
          <a:xfrm>
            <a:off x="1545218" y="1280522"/>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المعداد الورقي</a:t>
            </a:r>
            <a:endParaRPr lang="ar-MA" sz="4050" b="1" dirty="0">
              <a:solidFill>
                <a:prstClr val="black"/>
              </a:solidFill>
              <a:latin typeface="29LT Bukra Regular" panose="020B0604020202020204" charset="-78"/>
              <a:ea typeface="Arial Black"/>
              <a:cs typeface="+mj-cs"/>
              <a:sym typeface="Arial Black"/>
            </a:endParaRPr>
          </a:p>
        </p:txBody>
      </p:sp>
    </p:spTree>
    <p:extLst>
      <p:ext uri="{BB962C8B-B14F-4D97-AF65-F5344CB8AC3E}">
        <p14:creationId xmlns:p14="http://schemas.microsoft.com/office/powerpoint/2010/main" val="161581265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28105</TotalTime>
  <Words>1754</Words>
  <Application>Microsoft Office PowerPoint</Application>
  <PresentationFormat>Personnalisé</PresentationFormat>
  <Paragraphs>423</Paragraphs>
  <Slides>54</Slides>
  <Notes>3</Notes>
  <HiddenSlides>0</HiddenSlides>
  <MMClips>0</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54</vt:i4>
      </vt:variant>
    </vt:vector>
  </HeadingPairs>
  <TitlesOfParts>
    <vt:vector size="66" baseType="lpstr">
      <vt:lpstr>Microsoft Uighur</vt:lpstr>
      <vt:lpstr>Montserrat</vt:lpstr>
      <vt:lpstr>Dubai</vt:lpstr>
      <vt:lpstr>Carelia</vt:lpstr>
      <vt:lpstr>Montserrat Light</vt:lpstr>
      <vt:lpstr>Wingdings</vt:lpstr>
      <vt:lpstr>29LT Bukra Regular</vt:lpstr>
      <vt:lpstr>Calibri</vt:lpstr>
      <vt:lpstr>Dosis</vt:lpstr>
      <vt:lpstr>Montserrat Medium</vt:lpstr>
      <vt:lpstr>Arial</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White Illustrative Creative Literature Project Presentation</dc:title>
  <dc:creator>youssef saadani</dc:creator>
  <cp:lastModifiedBy>KHALID.BOUMLAL</cp:lastModifiedBy>
  <cp:revision>236</cp:revision>
  <dcterms:created xsi:type="dcterms:W3CDTF">2006-08-16T00:00:00Z</dcterms:created>
  <dcterms:modified xsi:type="dcterms:W3CDTF">2025-09-28T03:43:23Z</dcterms:modified>
  <dc:identifier>DAFtlvZnwz4</dc:identifier>
</cp:coreProperties>
</file>