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7"/>
  </p:notesMasterIdLst>
  <p:sldIdLst>
    <p:sldId id="257" r:id="rId2"/>
    <p:sldId id="2134808553" r:id="rId3"/>
    <p:sldId id="2134808554" r:id="rId4"/>
    <p:sldId id="2134808552" r:id="rId5"/>
    <p:sldId id="2134805392" r:id="rId6"/>
    <p:sldId id="2134805155" r:id="rId7"/>
    <p:sldId id="2134808443" r:id="rId8"/>
    <p:sldId id="2134808556" r:id="rId9"/>
    <p:sldId id="386" r:id="rId10"/>
    <p:sldId id="2134808444" r:id="rId11"/>
    <p:sldId id="2134808674" r:id="rId12"/>
    <p:sldId id="2134805396" r:id="rId13"/>
    <p:sldId id="2134808570" r:id="rId14"/>
    <p:sldId id="2147482528" r:id="rId15"/>
    <p:sldId id="2134808598" r:id="rId16"/>
    <p:sldId id="2134808599" r:id="rId17"/>
    <p:sldId id="2134808459" r:id="rId18"/>
    <p:sldId id="2134808653" r:id="rId19"/>
    <p:sldId id="2134808681" r:id="rId20"/>
    <p:sldId id="2147482529" r:id="rId21"/>
    <p:sldId id="2147482530" r:id="rId22"/>
    <p:sldId id="2134808612" r:id="rId23"/>
    <p:sldId id="2134808613" r:id="rId24"/>
    <p:sldId id="2134808460" r:id="rId25"/>
    <p:sldId id="2134808453" r:id="rId26"/>
    <p:sldId id="2147482531" r:id="rId27"/>
    <p:sldId id="2147482532" r:id="rId28"/>
    <p:sldId id="2147482533" r:id="rId29"/>
    <p:sldId id="2134808659" r:id="rId30"/>
    <p:sldId id="2134808689" r:id="rId31"/>
    <p:sldId id="2134808673" r:id="rId32"/>
    <p:sldId id="2134808619" r:id="rId33"/>
    <p:sldId id="2134808543" r:id="rId34"/>
    <p:sldId id="2134808454" r:id="rId35"/>
    <p:sldId id="2134808542" r:id="rId36"/>
    <p:sldId id="2134808491" r:id="rId37"/>
    <p:sldId id="2134808578" r:id="rId38"/>
    <p:sldId id="2134808579" r:id="rId39"/>
    <p:sldId id="2134808560" r:id="rId40"/>
    <p:sldId id="2134808580" r:id="rId41"/>
    <p:sldId id="2134808581" r:id="rId42"/>
    <p:sldId id="2134808561" r:id="rId43"/>
    <p:sldId id="2134808582" r:id="rId44"/>
    <p:sldId id="2134808583" r:id="rId45"/>
    <p:sldId id="2134808584" r:id="rId46"/>
    <p:sldId id="2134808585" r:id="rId47"/>
    <p:sldId id="2134808586" r:id="rId48"/>
    <p:sldId id="2134808620" r:id="rId49"/>
    <p:sldId id="2134808621" r:id="rId50"/>
    <p:sldId id="2134808690" r:id="rId51"/>
    <p:sldId id="2134808691" r:id="rId52"/>
    <p:sldId id="2134808503" r:id="rId53"/>
    <p:sldId id="2134808504" r:id="rId54"/>
    <p:sldId id="2147482526" r:id="rId55"/>
    <p:sldId id="2147482527" r:id="rId56"/>
  </p:sldIdLst>
  <p:sldSz cx="13716000" cy="10287000"/>
  <p:notesSz cx="6858000" cy="9144000"/>
  <p:embeddedFontLst>
    <p:embeddedFont>
      <p:font typeface="29LT Bukra Regular"/>
      <p:regular r:id="rId58"/>
    </p:embeddedFont>
    <p:embeddedFont>
      <p:font typeface="Carelia" panose="020B0604020202020204" charset="0"/>
      <p:regular r:id="rId59"/>
    </p:embeddedFont>
    <p:embeddedFont>
      <p:font typeface="Dosis" pitchFamily="2" charset="0"/>
      <p:regular r:id="rId60"/>
      <p:bold r:id="rId61"/>
    </p:embeddedFont>
    <p:embeddedFont>
      <p:font typeface="Dubai" panose="020B0503030403030204" pitchFamily="34" charset="-78"/>
      <p:regular r:id="rId62"/>
      <p:bold r:id="rId63"/>
    </p:embeddedFont>
    <p:embeddedFont>
      <p:font typeface="Microsoft Uighur" panose="02000000000000000000" pitchFamily="2" charset="-78"/>
      <p:regular r:id="rId64"/>
      <p:bold r:id="rId65"/>
    </p:embeddedFont>
    <p:embeddedFont>
      <p:font typeface="Montserrat" panose="00000500000000000000" pitchFamily="2" charset="0"/>
      <p:regular r:id="rId66"/>
      <p:bold r:id="rId67"/>
      <p:italic r:id="rId68"/>
      <p:boldItalic r:id="rId69"/>
    </p:embeddedFont>
    <p:embeddedFont>
      <p:font typeface="Montserrat Light" panose="00000400000000000000" pitchFamily="2" charset="0"/>
      <p:regular r:id="rId70"/>
      <p:italic r:id="rId71"/>
    </p:embeddedFont>
    <p:embeddedFont>
      <p:font typeface="Montserrat Medium" panose="00000600000000000000" pitchFamily="2" charset="0"/>
      <p:regular r:id="rId72"/>
      <p:italic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9D4A"/>
    <a:srgbClr val="02BDC9"/>
    <a:srgbClr val="F98F51"/>
    <a:srgbClr val="0097B2"/>
    <a:srgbClr val="4AC283"/>
    <a:srgbClr val="3D8FA5"/>
    <a:srgbClr val="106585"/>
    <a:srgbClr val="7ACFB0"/>
    <a:srgbClr val="FCCF9E"/>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Aucun style, grille du tableau">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32" autoAdjust="0"/>
    <p:restoredTop sz="95226" autoAdjust="0"/>
  </p:normalViewPr>
  <p:slideViewPr>
    <p:cSldViewPr>
      <p:cViewPr varScale="1">
        <p:scale>
          <a:sx n="47" d="100"/>
          <a:sy n="47" d="100"/>
        </p:scale>
        <p:origin x="1308" y="48"/>
      </p:cViewPr>
      <p:guideLst>
        <p:guide orient="horz" pos="216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50" d="100"/>
        <a:sy n="50" d="100"/>
      </p:scale>
      <p:origin x="0" y="-22579"/>
    </p:cViewPr>
  </p:sorterViewPr>
  <p:notesViewPr>
    <p:cSldViewPr>
      <p:cViewPr>
        <p:scale>
          <a:sx n="80" d="100"/>
          <a:sy n="80" d="100"/>
        </p:scale>
        <p:origin x="2755" y="-451"/>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6.fntdata"/><Relationship Id="rId68" Type="http://schemas.openxmlformats.org/officeDocument/2006/relationships/font" Target="fonts/font11.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1.fntdata"/><Relationship Id="rId66" Type="http://schemas.openxmlformats.org/officeDocument/2006/relationships/font" Target="fonts/font9.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7.fntdata"/><Relationship Id="rId69" Type="http://schemas.openxmlformats.org/officeDocument/2006/relationships/font" Target="fonts/font12.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15.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2.fntdata"/><Relationship Id="rId67" Type="http://schemas.openxmlformats.org/officeDocument/2006/relationships/font" Target="fonts/font1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5.fntdata"/><Relationship Id="rId70" Type="http://schemas.openxmlformats.org/officeDocument/2006/relationships/font" Target="fonts/font13.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3.fntdata"/><Relationship Id="rId65" Type="http://schemas.openxmlformats.org/officeDocument/2006/relationships/font" Target="fonts/font8.fntdata"/><Relationship Id="rId73" Type="http://schemas.openxmlformats.org/officeDocument/2006/relationships/font" Target="fonts/font16.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14.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Dosis" pitchFamily="2" charset="0"/>
              </a:defRPr>
            </a:lvl1pPr>
          </a:lstStyle>
          <a:p>
            <a:endParaRPr lang="fr-M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Dosis" pitchFamily="2" charset="0"/>
              </a:defRPr>
            </a:lvl1pPr>
          </a:lstStyle>
          <a:p>
            <a:fld id="{54976A81-8849-4F35-8359-AD67C3A6D20C}" type="datetimeFigureOut">
              <a:rPr lang="fr-MA" smtClean="0"/>
              <a:pPr/>
              <a:t>27/09/2025</a:t>
            </a:fld>
            <a:endParaRPr lang="fr-MA" dirty="0"/>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M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fr-MA" dirty="0"/>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Dosis" pitchFamily="2" charset="0"/>
              </a:defRPr>
            </a:lvl1pPr>
          </a:lstStyle>
          <a:p>
            <a:endParaRPr lang="fr-M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Dosis" pitchFamily="2" charset="0"/>
              </a:defRPr>
            </a:lvl1pPr>
          </a:lstStyle>
          <a:p>
            <a:fld id="{BA0AE87F-B08A-4342-80EC-80A3A2B8D41A}" type="slidenum">
              <a:rPr lang="fr-MA" smtClean="0"/>
              <a:pPr/>
              <a:t>‹N°›</a:t>
            </a:fld>
            <a:endParaRPr lang="fr-MA" dirty="0"/>
          </a:p>
        </p:txBody>
      </p:sp>
    </p:spTree>
    <p:extLst>
      <p:ext uri="{BB962C8B-B14F-4D97-AF65-F5344CB8AC3E}">
        <p14:creationId xmlns:p14="http://schemas.microsoft.com/office/powerpoint/2010/main" val="17908784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Dosis" pitchFamily="2" charset="0"/>
        <a:ea typeface="+mn-ea"/>
        <a:cs typeface="+mn-cs"/>
      </a:defRPr>
    </a:lvl1pPr>
    <a:lvl2pPr marL="457200" algn="l" defTabSz="914400" rtl="0" eaLnBrk="1" latinLnBrk="0" hangingPunct="1">
      <a:defRPr sz="1200" kern="1200">
        <a:solidFill>
          <a:schemeClr val="tx1"/>
        </a:solidFill>
        <a:latin typeface="Dosis" pitchFamily="2" charset="0"/>
        <a:ea typeface="+mn-ea"/>
        <a:cs typeface="+mn-cs"/>
      </a:defRPr>
    </a:lvl2pPr>
    <a:lvl3pPr marL="914400" algn="l" defTabSz="914400" rtl="0" eaLnBrk="1" latinLnBrk="0" hangingPunct="1">
      <a:defRPr sz="1200" kern="1200">
        <a:solidFill>
          <a:schemeClr val="tx1"/>
        </a:solidFill>
        <a:latin typeface="Dosis" pitchFamily="2" charset="0"/>
        <a:ea typeface="+mn-ea"/>
        <a:cs typeface="+mn-cs"/>
      </a:defRPr>
    </a:lvl3pPr>
    <a:lvl4pPr marL="1371600" algn="l" defTabSz="914400" rtl="0" eaLnBrk="1" latinLnBrk="0" hangingPunct="1">
      <a:defRPr sz="1200" kern="1200">
        <a:solidFill>
          <a:schemeClr val="tx1"/>
        </a:solidFill>
        <a:latin typeface="Dosis" pitchFamily="2" charset="0"/>
        <a:ea typeface="+mn-ea"/>
        <a:cs typeface="+mn-cs"/>
      </a:defRPr>
    </a:lvl4pPr>
    <a:lvl5pPr marL="1828800" algn="l" defTabSz="914400" rtl="0" eaLnBrk="1" latinLnBrk="0" hangingPunct="1">
      <a:defRPr sz="1200" kern="1200">
        <a:solidFill>
          <a:schemeClr val="tx1"/>
        </a:solidFill>
        <a:latin typeface="Dosis"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71600" y="1143000"/>
            <a:ext cx="4114800" cy="3086100"/>
          </a:xfrm>
        </p:spPr>
      </p:sp>
      <p:sp>
        <p:nvSpPr>
          <p:cNvPr id="3" name="Espace réservé des notes 2"/>
          <p:cNvSpPr>
            <a:spLocks noGrp="1"/>
          </p:cNvSpPr>
          <p:nvPr>
            <p:ph type="body" idx="1"/>
          </p:nvPr>
        </p:nvSpPr>
        <p:spPr/>
        <p:txBody>
          <a:bodyPr/>
          <a:lstStyle/>
          <a:p>
            <a:endParaRPr lang="fr-MA"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0AE87F-B08A-4342-80EC-80A3A2B8D41A}" type="slidenum">
              <a:rPr kumimoji="0" lang="fr-MA" sz="1200" b="0" i="0" u="none" strike="noStrike" kern="1200" cap="none" spc="0" normalizeH="0" baseline="0" noProof="0" smtClean="0">
                <a:ln>
                  <a:noFill/>
                </a:ln>
                <a:solidFill>
                  <a:prstClr val="black"/>
                </a:solidFill>
                <a:effectLst/>
                <a:uLnTx/>
                <a:uFillTx/>
                <a:latin typeface="Dosis"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fr-MA" sz="1200" b="0" i="0" u="none" strike="noStrike" kern="1200" cap="none" spc="0" normalizeH="0" baseline="0" noProof="0" dirty="0">
              <a:ln>
                <a:noFill/>
              </a:ln>
              <a:solidFill>
                <a:prstClr val="black"/>
              </a:solidFill>
              <a:effectLst/>
              <a:uLnTx/>
              <a:uFillTx/>
              <a:latin typeface="Dosis" pitchFamily="2" charset="0"/>
              <a:ea typeface="+mn-ea"/>
              <a:cs typeface="+mn-cs"/>
            </a:endParaRPr>
          </a:p>
        </p:txBody>
      </p:sp>
    </p:spTree>
    <p:extLst>
      <p:ext uri="{BB962C8B-B14F-4D97-AF65-F5344CB8AC3E}">
        <p14:creationId xmlns:p14="http://schemas.microsoft.com/office/powerpoint/2010/main" val="40441084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22348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ar-MA" dirty="0"/>
              <a:t>يستثمر النشاط لتثبيت قراءة الأعداد من 0 إلى 99 </a:t>
            </a:r>
          </a:p>
          <a:p>
            <a:pPr marL="0" lvl="0" indent="0" algn="l" rtl="0">
              <a:spcBef>
                <a:spcPts val="0"/>
              </a:spcBef>
              <a:spcAft>
                <a:spcPts val="0"/>
              </a:spcAft>
              <a:buNone/>
            </a:pPr>
            <a:r>
              <a:rPr lang="ar-MA" dirty="0"/>
              <a:t>يمكن استثماره أيضا بالنسبة للأعداد من فئة المئات </a:t>
            </a:r>
            <a:endParaRPr dirty="0"/>
          </a:p>
        </p:txBody>
      </p:sp>
      <p:sp>
        <p:nvSpPr>
          <p:cNvPr id="143" name="Google Shape;143;p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75604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130425"/>
            <a:ext cx="5829300" cy="1470025"/>
          </a:xfrm>
        </p:spPr>
        <p:txBody>
          <a:bodyPr/>
          <a:lstStyle/>
          <a:p>
            <a:r>
              <a:rPr lang="en-US"/>
              <a:t>Click to edit Master title style</a:t>
            </a:r>
          </a:p>
        </p:txBody>
      </p:sp>
      <p:sp>
        <p:nvSpPr>
          <p:cNvPr id="3" name="Subtitle 2"/>
          <p:cNvSpPr>
            <a:spLocks noGrp="1"/>
          </p:cNvSpPr>
          <p:nvPr>
            <p:ph type="subTitle" idx="1"/>
          </p:nvPr>
        </p:nvSpPr>
        <p:spPr>
          <a:xfrm>
            <a:off x="1028700" y="3886200"/>
            <a:ext cx="4800600" cy="1752600"/>
          </a:xfrm>
        </p:spPr>
        <p:txBody>
          <a:bodyPr/>
          <a:lstStyle>
            <a:lvl1pPr marL="0" indent="0" algn="ctr">
              <a:buNone/>
              <a:defRPr>
                <a:solidFill>
                  <a:schemeClr val="tx1">
                    <a:tint val="75000"/>
                  </a:schemeClr>
                </a:solidFill>
              </a:defRPr>
            </a:lvl1pPr>
            <a:lvl2pPr marL="342892" indent="0" algn="ctr">
              <a:buNone/>
              <a:defRPr>
                <a:solidFill>
                  <a:schemeClr val="tx1">
                    <a:tint val="75000"/>
                  </a:schemeClr>
                </a:solidFill>
              </a:defRPr>
            </a:lvl2pPr>
            <a:lvl3pPr marL="685783" indent="0" algn="ctr">
              <a:buNone/>
              <a:defRPr>
                <a:solidFill>
                  <a:schemeClr val="tx1">
                    <a:tint val="75000"/>
                  </a:schemeClr>
                </a:solidFill>
              </a:defRPr>
            </a:lvl3pPr>
            <a:lvl4pPr marL="1028675" indent="0" algn="ctr">
              <a:buNone/>
              <a:defRPr>
                <a:solidFill>
                  <a:schemeClr val="tx1">
                    <a:tint val="75000"/>
                  </a:schemeClr>
                </a:solidFill>
              </a:defRPr>
            </a:lvl4pPr>
            <a:lvl5pPr marL="1371566" indent="0" algn="ctr">
              <a:buNone/>
              <a:defRPr>
                <a:solidFill>
                  <a:schemeClr val="tx1">
                    <a:tint val="75000"/>
                  </a:schemeClr>
                </a:solidFill>
              </a:defRPr>
            </a:lvl5pPr>
            <a:lvl6pPr marL="1714457" indent="0" algn="ctr">
              <a:buNone/>
              <a:defRPr>
                <a:solidFill>
                  <a:schemeClr val="tx1">
                    <a:tint val="75000"/>
                  </a:schemeClr>
                </a:solidFill>
              </a:defRPr>
            </a:lvl6pPr>
            <a:lvl7pPr marL="2057348" indent="0" algn="ctr">
              <a:buNone/>
              <a:defRPr>
                <a:solidFill>
                  <a:schemeClr val="tx1">
                    <a:tint val="75000"/>
                  </a:schemeClr>
                </a:solidFill>
              </a:defRPr>
            </a:lvl7pPr>
            <a:lvl8pPr marL="2400240" indent="0" algn="ctr">
              <a:buNone/>
              <a:defRPr>
                <a:solidFill>
                  <a:schemeClr val="tx1">
                    <a:tint val="75000"/>
                  </a:schemeClr>
                </a:solidFill>
              </a:defRPr>
            </a:lvl8pPr>
            <a:lvl9pPr marL="274313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4406905"/>
            <a:ext cx="58293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541735" y="2906714"/>
            <a:ext cx="5829300" cy="1500187"/>
          </a:xfrm>
        </p:spPr>
        <p:txBody>
          <a:bodyPr anchor="b"/>
          <a:lstStyle>
            <a:lvl1pPr marL="0" indent="0">
              <a:buNone/>
              <a:defRPr sz="1500">
                <a:solidFill>
                  <a:schemeClr val="tx1">
                    <a:tint val="75000"/>
                  </a:schemeClr>
                </a:solidFill>
              </a:defRPr>
            </a:lvl1pPr>
            <a:lvl2pPr marL="342892" indent="0">
              <a:buNone/>
              <a:defRPr sz="1350">
                <a:solidFill>
                  <a:schemeClr val="tx1">
                    <a:tint val="75000"/>
                  </a:schemeClr>
                </a:solidFill>
              </a:defRPr>
            </a:lvl2pPr>
            <a:lvl3pPr marL="685783" indent="0">
              <a:buNone/>
              <a:defRPr sz="1200">
                <a:solidFill>
                  <a:schemeClr val="tx1">
                    <a:tint val="75000"/>
                  </a:schemeClr>
                </a:solidFill>
              </a:defRPr>
            </a:lvl3pPr>
            <a:lvl4pPr marL="1028675" indent="0">
              <a:buNone/>
              <a:defRPr sz="1050">
                <a:solidFill>
                  <a:schemeClr val="tx1">
                    <a:tint val="75000"/>
                  </a:schemeClr>
                </a:solidFill>
              </a:defRPr>
            </a:lvl4pPr>
            <a:lvl5pPr marL="1371566" indent="0">
              <a:buNone/>
              <a:defRPr sz="1050">
                <a:solidFill>
                  <a:schemeClr val="tx1">
                    <a:tint val="75000"/>
                  </a:schemeClr>
                </a:solidFill>
              </a:defRPr>
            </a:lvl5pPr>
            <a:lvl6pPr marL="1714457" indent="0">
              <a:buNone/>
              <a:defRPr sz="1050">
                <a:solidFill>
                  <a:schemeClr val="tx1">
                    <a:tint val="75000"/>
                  </a:schemeClr>
                </a:solidFill>
              </a:defRPr>
            </a:lvl6pPr>
            <a:lvl7pPr marL="2057348" indent="0">
              <a:buNone/>
              <a:defRPr sz="1050">
                <a:solidFill>
                  <a:schemeClr val="tx1">
                    <a:tint val="75000"/>
                  </a:schemeClr>
                </a:solidFill>
              </a:defRPr>
            </a:lvl7pPr>
            <a:lvl8pPr marL="2400240" indent="0">
              <a:buNone/>
              <a:defRPr sz="1050">
                <a:solidFill>
                  <a:schemeClr val="tx1">
                    <a:tint val="75000"/>
                  </a:schemeClr>
                </a:solidFill>
              </a:defRPr>
            </a:lvl8pPr>
            <a:lvl9pPr marL="2743132"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290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86150" y="1600205"/>
            <a:ext cx="302895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42902" y="1535113"/>
            <a:ext cx="303014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4" name="Content Placeholder 3"/>
          <p:cNvSpPr>
            <a:spLocks noGrp="1"/>
          </p:cNvSpPr>
          <p:nvPr>
            <p:ph sz="half" idx="2"/>
          </p:nvPr>
        </p:nvSpPr>
        <p:spPr>
          <a:xfrm>
            <a:off x="342902" y="2174875"/>
            <a:ext cx="303014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83771" y="1535113"/>
            <a:ext cx="3031331" cy="639762"/>
          </a:xfrm>
        </p:spPr>
        <p:txBody>
          <a:bodyPr anchor="b"/>
          <a:lstStyle>
            <a:lvl1pPr marL="0" indent="0">
              <a:buNone/>
              <a:defRPr sz="1800" b="1"/>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83771" y="2174875"/>
            <a:ext cx="3031331"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2" y="273050"/>
            <a:ext cx="2256235"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2681289" y="273055"/>
            <a:ext cx="3833813"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2" y="1435105"/>
            <a:ext cx="2256235" cy="4691063"/>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4800600"/>
            <a:ext cx="41148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344216" y="612775"/>
            <a:ext cx="4114800" cy="4114800"/>
          </a:xfrm>
        </p:spPr>
        <p:txBody>
          <a:bodyPr/>
          <a:lstStyle>
            <a:lvl1pPr marL="0" indent="0">
              <a:buNone/>
              <a:defRPr sz="2400"/>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endParaRPr lang="en-US"/>
          </a:p>
        </p:txBody>
      </p:sp>
      <p:sp>
        <p:nvSpPr>
          <p:cNvPr id="4" name="Text Placeholder 3"/>
          <p:cNvSpPr>
            <a:spLocks noGrp="1"/>
          </p:cNvSpPr>
          <p:nvPr>
            <p:ph type="body" sz="half" idx="2"/>
          </p:nvPr>
        </p:nvSpPr>
        <p:spPr>
          <a:xfrm>
            <a:off x="1344216" y="5367338"/>
            <a:ext cx="4114800" cy="804862"/>
          </a:xfrm>
        </p:spPr>
        <p:txBody>
          <a:bodyPr/>
          <a:lstStyle>
            <a:lvl1pPr marL="0" indent="0">
              <a:buNone/>
              <a:defRPr sz="1050"/>
            </a:lvl1pPr>
            <a:lvl2pPr marL="342892" indent="0">
              <a:buNone/>
              <a:defRPr sz="900"/>
            </a:lvl2pPr>
            <a:lvl3pPr marL="685783" indent="0">
              <a:buNone/>
              <a:defRPr sz="750"/>
            </a:lvl3pPr>
            <a:lvl4pPr marL="1028675" indent="0">
              <a:buNone/>
              <a:defRPr sz="675"/>
            </a:lvl4pPr>
            <a:lvl5pPr marL="1371566" indent="0">
              <a:buNone/>
              <a:defRPr sz="675"/>
            </a:lvl5pPr>
            <a:lvl6pPr marL="1714457" indent="0">
              <a:buNone/>
              <a:defRPr sz="675"/>
            </a:lvl6pPr>
            <a:lvl7pPr marL="2057348" indent="0">
              <a:buNone/>
              <a:defRPr sz="675"/>
            </a:lvl7pPr>
            <a:lvl8pPr marL="2400240" indent="0">
              <a:buNone/>
              <a:defRPr sz="675"/>
            </a:lvl8pPr>
            <a:lvl9pPr marL="2743132"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274643"/>
            <a:ext cx="1543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2900" y="274643"/>
            <a:ext cx="45148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21"/>
        <p:cNvGrpSpPr/>
        <p:nvPr/>
      </p:nvGrpSpPr>
      <p:grpSpPr>
        <a:xfrm>
          <a:off x="0" y="0"/>
          <a:ext cx="0" cy="0"/>
          <a:chOff x="0" y="0"/>
          <a:chExt cx="0" cy="0"/>
        </a:xfrm>
      </p:grpSpPr>
      <p:sp>
        <p:nvSpPr>
          <p:cNvPr id="23" name="Google Shape;23;p11"/>
          <p:cNvSpPr txBox="1">
            <a:spLocks noGrp="1"/>
          </p:cNvSpPr>
          <p:nvPr>
            <p:ph type="body" idx="1"/>
          </p:nvPr>
        </p:nvSpPr>
        <p:spPr>
          <a:xfrm>
            <a:off x="701021" y="2488853"/>
            <a:ext cx="8614108" cy="686568"/>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chemeClr val="dk1"/>
              </a:buClr>
              <a:buSzPts val="2667"/>
              <a:buNone/>
              <a:defRPr sz="3000">
                <a:latin typeface="Montserrat"/>
                <a:ea typeface="Montserrat"/>
                <a:cs typeface="Montserrat"/>
                <a:sym typeface="Montserra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4" name="Google Shape;24;p11"/>
          <p:cNvSpPr txBox="1">
            <a:spLocks noGrp="1"/>
          </p:cNvSpPr>
          <p:nvPr>
            <p:ph type="title"/>
          </p:nvPr>
        </p:nvSpPr>
        <p:spPr>
          <a:xfrm>
            <a:off x="701019" y="1274513"/>
            <a:ext cx="8614107" cy="108449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4267"/>
              <a:buFont typeface="Montserrat"/>
              <a:buNone/>
              <a:defRPr sz="4800">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1"/>
          <p:cNvSpPr txBox="1">
            <a:spLocks noGrp="1"/>
          </p:cNvSpPr>
          <p:nvPr>
            <p:ph type="body" idx="2"/>
          </p:nvPr>
        </p:nvSpPr>
        <p:spPr>
          <a:xfrm>
            <a:off x="701021" y="3305276"/>
            <a:ext cx="8614108" cy="1697036"/>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009A92"/>
              </a:buClr>
              <a:buSzPts val="2133"/>
              <a:buNone/>
              <a:defRPr sz="2400" b="0" i="0">
                <a:solidFill>
                  <a:srgbClr val="009A92"/>
                </a:solidFill>
                <a:latin typeface="Montserrat Light"/>
                <a:ea typeface="Montserrat Light"/>
                <a:cs typeface="Montserrat Light"/>
                <a:sym typeface="Montserrat Light"/>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6" name="Google Shape;26;p11"/>
          <p:cNvSpPr txBox="1">
            <a:spLocks noGrp="1"/>
          </p:cNvSpPr>
          <p:nvPr>
            <p:ph type="body" idx="3"/>
          </p:nvPr>
        </p:nvSpPr>
        <p:spPr>
          <a:xfrm>
            <a:off x="701021" y="5334413"/>
            <a:ext cx="8614108" cy="2638331"/>
          </a:xfrm>
          <a:prstGeom prst="rect">
            <a:avLst/>
          </a:prstGeom>
          <a:noFill/>
          <a:ln>
            <a:noFill/>
          </a:ln>
        </p:spPr>
        <p:txBody>
          <a:bodyPr spcFirstLastPara="1" wrap="square" lIns="91425" tIns="45700" rIns="91425" bIns="45700" anchor="t" anchorCtr="0">
            <a:normAutofit/>
          </a:bodyPr>
          <a:lstStyle>
            <a:lvl1pPr marL="514350" lvl="0" indent="-257175" algn="l">
              <a:lnSpc>
                <a:spcPct val="90000"/>
              </a:lnSpc>
              <a:spcBef>
                <a:spcPts val="1125"/>
              </a:spcBef>
              <a:spcAft>
                <a:spcPts val="0"/>
              </a:spcAft>
              <a:buClr>
                <a:srgbClr val="4D4D4D"/>
              </a:buClr>
              <a:buSzPts val="1600"/>
              <a:buNone/>
              <a:defRPr sz="1800" b="0" i="0">
                <a:solidFill>
                  <a:srgbClr val="4D4D4D"/>
                </a:solidFill>
                <a:latin typeface="Montserrat Medium"/>
                <a:ea typeface="Montserrat Medium"/>
                <a:cs typeface="Montserrat Medium"/>
                <a:sym typeface="Montserrat Medium"/>
              </a:defRPr>
            </a:lvl1pPr>
            <a:lvl2pPr marL="1028700" lvl="1" indent="-385763" algn="l">
              <a:lnSpc>
                <a:spcPct val="90000"/>
              </a:lnSpc>
              <a:spcBef>
                <a:spcPts val="563"/>
              </a:spcBef>
              <a:spcAft>
                <a:spcPts val="0"/>
              </a:spcAft>
              <a:buClr>
                <a:schemeClr val="dk1"/>
              </a:buClr>
              <a:buSzPts val="1800"/>
              <a:buChar char="•"/>
              <a:defRPr/>
            </a:lvl2pPr>
            <a:lvl3pPr marL="1543050" lvl="2" indent="-385763" algn="l">
              <a:lnSpc>
                <a:spcPct val="90000"/>
              </a:lnSpc>
              <a:spcBef>
                <a:spcPts val="563"/>
              </a:spcBef>
              <a:spcAft>
                <a:spcPts val="0"/>
              </a:spcAft>
              <a:buClr>
                <a:schemeClr val="dk1"/>
              </a:buClr>
              <a:buSzPts val="1800"/>
              <a:buChar char="•"/>
              <a:defRPr/>
            </a:lvl3pPr>
            <a:lvl4pPr marL="2057400" lvl="3" indent="-385763" algn="l">
              <a:lnSpc>
                <a:spcPct val="90000"/>
              </a:lnSpc>
              <a:spcBef>
                <a:spcPts val="563"/>
              </a:spcBef>
              <a:spcAft>
                <a:spcPts val="0"/>
              </a:spcAft>
              <a:buClr>
                <a:schemeClr val="dk1"/>
              </a:buClr>
              <a:buSzPts val="1800"/>
              <a:buChar char="•"/>
              <a:defRPr/>
            </a:lvl4pPr>
            <a:lvl5pPr marL="2571750" lvl="4" indent="-385763" algn="l">
              <a:lnSpc>
                <a:spcPct val="90000"/>
              </a:lnSpc>
              <a:spcBef>
                <a:spcPts val="563"/>
              </a:spcBef>
              <a:spcAft>
                <a:spcPts val="0"/>
              </a:spcAft>
              <a:buClr>
                <a:schemeClr val="dk1"/>
              </a:buClr>
              <a:buSzPts val="1800"/>
              <a:buChar char="•"/>
              <a:defRPr/>
            </a:lvl5pPr>
            <a:lvl6pPr marL="3086100" lvl="5" indent="-385763" algn="l">
              <a:lnSpc>
                <a:spcPct val="90000"/>
              </a:lnSpc>
              <a:spcBef>
                <a:spcPts val="563"/>
              </a:spcBef>
              <a:spcAft>
                <a:spcPts val="0"/>
              </a:spcAft>
              <a:buClr>
                <a:schemeClr val="dk1"/>
              </a:buClr>
              <a:buSzPts val="1800"/>
              <a:buChar char="•"/>
              <a:defRPr/>
            </a:lvl6pPr>
            <a:lvl7pPr marL="3600450" lvl="6" indent="-385763" algn="l">
              <a:lnSpc>
                <a:spcPct val="90000"/>
              </a:lnSpc>
              <a:spcBef>
                <a:spcPts val="563"/>
              </a:spcBef>
              <a:spcAft>
                <a:spcPts val="0"/>
              </a:spcAft>
              <a:buClr>
                <a:schemeClr val="dk1"/>
              </a:buClr>
              <a:buSzPts val="1800"/>
              <a:buChar char="•"/>
              <a:defRPr/>
            </a:lvl7pPr>
            <a:lvl8pPr marL="4114800" lvl="7" indent="-385763" algn="l">
              <a:lnSpc>
                <a:spcPct val="90000"/>
              </a:lnSpc>
              <a:spcBef>
                <a:spcPts val="563"/>
              </a:spcBef>
              <a:spcAft>
                <a:spcPts val="0"/>
              </a:spcAft>
              <a:buClr>
                <a:schemeClr val="dk1"/>
              </a:buClr>
              <a:buSzPts val="1800"/>
              <a:buChar char="•"/>
              <a:defRPr/>
            </a:lvl8pPr>
            <a:lvl9pPr marL="4629150" lvl="8" indent="-385763" algn="l">
              <a:lnSpc>
                <a:spcPct val="90000"/>
              </a:lnSpc>
              <a:spcBef>
                <a:spcPts val="563"/>
              </a:spcBef>
              <a:spcAft>
                <a:spcPts val="0"/>
              </a:spcAft>
              <a:buClr>
                <a:schemeClr val="dk1"/>
              </a:buClr>
              <a:buSzPts val="1800"/>
              <a:buChar char="•"/>
              <a:defRPr/>
            </a:lvl9pPr>
          </a:lstStyle>
          <a:p>
            <a:endParaRPr/>
          </a:p>
        </p:txBody>
      </p:sp>
      <p:sp>
        <p:nvSpPr>
          <p:cNvPr id="28" name="Google Shape;28;p11"/>
          <p:cNvSpPr txBox="1">
            <a:spLocks noGrp="1"/>
          </p:cNvSpPr>
          <p:nvPr>
            <p:ph type="ftr" idx="11"/>
          </p:nvPr>
        </p:nvSpPr>
        <p:spPr>
          <a:xfrm>
            <a:off x="4543425" y="9534526"/>
            <a:ext cx="4629150" cy="547688"/>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1"/>
          <p:cNvSpPr txBox="1">
            <a:spLocks noGrp="1"/>
          </p:cNvSpPr>
          <p:nvPr>
            <p:ph type="sldNum" idx="12"/>
          </p:nvPr>
        </p:nvSpPr>
        <p:spPr>
          <a:xfrm>
            <a:off x="9686925" y="9534526"/>
            <a:ext cx="3086100" cy="547688"/>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IN" smtClean="0"/>
              <a:pPr/>
              <a:t>‹N°›</a:t>
            </a:fld>
            <a:endParaRPr lang="en-IN"/>
          </a:p>
        </p:txBody>
      </p:sp>
    </p:spTree>
    <p:extLst>
      <p:ext uri="{BB962C8B-B14F-4D97-AF65-F5344CB8AC3E}">
        <p14:creationId xmlns:p14="http://schemas.microsoft.com/office/powerpoint/2010/main" val="42397867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274638"/>
            <a:ext cx="61722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42900" y="1600205"/>
            <a:ext cx="61722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342900" y="6356355"/>
            <a:ext cx="1600200" cy="365125"/>
          </a:xfrm>
          <a:prstGeom prst="rect">
            <a:avLst/>
          </a:prstGeom>
        </p:spPr>
        <p:txBody>
          <a:bodyPr vert="horz" lIns="91440" tIns="45720" rIns="91440" bIns="45720" rtlCol="0" anchor="ctr"/>
          <a:lstStyle>
            <a:lvl1pPr algn="l">
              <a:defRPr sz="900">
                <a:solidFill>
                  <a:schemeClr val="tx1">
                    <a:tint val="75000"/>
                  </a:schemeClr>
                </a:solidFill>
                <a:latin typeface="Dosis" pitchFamily="2" charset="0"/>
              </a:defRPr>
            </a:lvl1pPr>
          </a:lstStyle>
          <a:p>
            <a:fld id="{1D8BD707-D9CF-40AE-B4C6-C98DA3205C09}" type="datetimeFigureOut">
              <a:rPr lang="en-US" smtClean="0"/>
              <a:pPr/>
              <a:t>9/27/2025</a:t>
            </a:fld>
            <a:endParaRPr lang="en-US" dirty="0"/>
          </a:p>
        </p:txBody>
      </p:sp>
      <p:sp>
        <p:nvSpPr>
          <p:cNvPr id="5" name="Footer Placeholder 4"/>
          <p:cNvSpPr>
            <a:spLocks noGrp="1"/>
          </p:cNvSpPr>
          <p:nvPr>
            <p:ph type="ftr" sz="quarter" idx="3"/>
          </p:nvPr>
        </p:nvSpPr>
        <p:spPr>
          <a:xfrm>
            <a:off x="2343150" y="6356355"/>
            <a:ext cx="2171700" cy="365125"/>
          </a:xfrm>
          <a:prstGeom prst="rect">
            <a:avLst/>
          </a:prstGeom>
        </p:spPr>
        <p:txBody>
          <a:bodyPr vert="horz" lIns="91440" tIns="45720" rIns="91440" bIns="45720" rtlCol="0" anchor="ctr"/>
          <a:lstStyle>
            <a:lvl1pPr algn="ctr">
              <a:defRPr sz="900">
                <a:solidFill>
                  <a:schemeClr val="tx1">
                    <a:tint val="75000"/>
                  </a:schemeClr>
                </a:solidFill>
                <a:latin typeface="Dosis" pitchFamily="2" charset="0"/>
              </a:defRPr>
            </a:lvl1pPr>
          </a:lstStyle>
          <a:p>
            <a:endParaRPr lang="en-US" dirty="0"/>
          </a:p>
        </p:txBody>
      </p:sp>
      <p:sp>
        <p:nvSpPr>
          <p:cNvPr id="6" name="Slide Number Placeholder 5"/>
          <p:cNvSpPr>
            <a:spLocks noGrp="1"/>
          </p:cNvSpPr>
          <p:nvPr>
            <p:ph type="sldNum" sz="quarter" idx="4"/>
          </p:nvPr>
        </p:nvSpPr>
        <p:spPr>
          <a:xfrm>
            <a:off x="4914900" y="6356355"/>
            <a:ext cx="1600200" cy="365125"/>
          </a:xfrm>
          <a:prstGeom prst="rect">
            <a:avLst/>
          </a:prstGeom>
        </p:spPr>
        <p:txBody>
          <a:bodyPr vert="horz" lIns="91440" tIns="45720" rIns="91440" bIns="45720" rtlCol="0" anchor="ctr"/>
          <a:lstStyle>
            <a:lvl1pPr algn="r">
              <a:defRPr sz="900">
                <a:solidFill>
                  <a:schemeClr val="tx1">
                    <a:tint val="75000"/>
                  </a:schemeClr>
                </a:solidFill>
                <a:latin typeface="Dosis" pitchFamily="2" charset="0"/>
              </a:defRPr>
            </a:lvl1pPr>
          </a:lstStyle>
          <a:p>
            <a:fld id="{B6F15528-21DE-4FAA-801E-634DDDAF4B2B}" type="slidenum">
              <a:rPr lang="en-US" smtClean="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685783" rtl="0" eaLnBrk="1" latinLnBrk="0" hangingPunct="1">
        <a:spcBef>
          <a:spcPct val="0"/>
        </a:spcBef>
        <a:buNone/>
        <a:defRPr sz="3300" kern="1200">
          <a:solidFill>
            <a:schemeClr val="tx1"/>
          </a:solidFill>
          <a:latin typeface="Dosis" pitchFamily="2" charset="0"/>
          <a:ea typeface="+mj-ea"/>
          <a:cs typeface="+mj-cs"/>
        </a:defRPr>
      </a:lvl1pPr>
    </p:titleStyle>
    <p:bodyStyle>
      <a:lvl1pPr marL="257168" indent="-257168" algn="l" defTabSz="685783" rtl="0" eaLnBrk="1" latinLnBrk="0" hangingPunct="1">
        <a:spcBef>
          <a:spcPct val="20000"/>
        </a:spcBef>
        <a:buFont typeface="Arial" pitchFamily="34" charset="0"/>
        <a:buChar char="•"/>
        <a:defRPr sz="2400" kern="1200">
          <a:solidFill>
            <a:schemeClr val="tx1"/>
          </a:solidFill>
          <a:latin typeface="Dosis" pitchFamily="2" charset="0"/>
          <a:ea typeface="+mn-ea"/>
          <a:cs typeface="+mn-cs"/>
        </a:defRPr>
      </a:lvl1pPr>
      <a:lvl2pPr marL="557199" indent="-214308" algn="l" defTabSz="685783" rtl="0" eaLnBrk="1" latinLnBrk="0" hangingPunct="1">
        <a:spcBef>
          <a:spcPct val="20000"/>
        </a:spcBef>
        <a:buFont typeface="Arial" pitchFamily="34" charset="0"/>
        <a:buChar char="–"/>
        <a:defRPr sz="2100" kern="1200">
          <a:solidFill>
            <a:schemeClr val="tx1"/>
          </a:solidFill>
          <a:latin typeface="Dosis" pitchFamily="2" charset="0"/>
          <a:ea typeface="+mn-ea"/>
          <a:cs typeface="+mn-cs"/>
        </a:defRPr>
      </a:lvl2pPr>
      <a:lvl3pPr marL="857228" indent="-171446" algn="l" defTabSz="685783" rtl="0" eaLnBrk="1" latinLnBrk="0" hangingPunct="1">
        <a:spcBef>
          <a:spcPct val="20000"/>
        </a:spcBef>
        <a:buFont typeface="Arial" pitchFamily="34" charset="0"/>
        <a:buChar char="•"/>
        <a:defRPr sz="1800" kern="1200">
          <a:solidFill>
            <a:schemeClr val="tx1"/>
          </a:solidFill>
          <a:latin typeface="Dosis" pitchFamily="2" charset="0"/>
          <a:ea typeface="+mn-ea"/>
          <a:cs typeface="+mn-cs"/>
        </a:defRPr>
      </a:lvl3pPr>
      <a:lvl4pPr marL="1200120"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4pPr>
      <a:lvl5pPr marL="1543012" indent="-171446" algn="l" defTabSz="685783" rtl="0" eaLnBrk="1" latinLnBrk="0" hangingPunct="1">
        <a:spcBef>
          <a:spcPct val="20000"/>
        </a:spcBef>
        <a:buFont typeface="Arial" pitchFamily="34" charset="0"/>
        <a:buChar char="»"/>
        <a:defRPr sz="1500" kern="1200">
          <a:solidFill>
            <a:schemeClr val="tx1"/>
          </a:solidFill>
          <a:latin typeface="Dosis" pitchFamily="2" charset="0"/>
          <a:ea typeface="+mn-ea"/>
          <a:cs typeface="+mn-cs"/>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3.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7.sv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sv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1.pn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svg"/></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0.png"/><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0.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8.png"/><Relationship Id="rId7" Type="http://schemas.openxmlformats.org/officeDocument/2006/relationships/image" Target="../media/image32.jpe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31.png"/><Relationship Id="rId5" Type="http://schemas.openxmlformats.org/officeDocument/2006/relationships/image" Target="../media/image22.png"/><Relationship Id="rId4" Type="http://schemas.openxmlformats.org/officeDocument/2006/relationships/image" Target="../media/image9.svg"/><Relationship Id="rId9"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38.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3.png"/><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4.png"/><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46.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7.png"/></Relationships>
</file>

<file path=ppt/slides/_rels/slide2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2.png"/><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3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3.png"/></Relationships>
</file>

<file path=ppt/slides/_rels/slide3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4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4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56.png"/><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59.pn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58.png"/><Relationship Id="rId5" Type="http://schemas.openxmlformats.org/officeDocument/2006/relationships/image" Target="../media/image57.png"/><Relationship Id="rId4" Type="http://schemas.openxmlformats.org/officeDocument/2006/relationships/image" Target="../media/image52.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60.jpeg"/></Relationships>
</file>

<file path=ppt/slides/_rels/slide5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58.png"/></Relationships>
</file>

<file path=ppt/slides/_rels/slide5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3"/>
          <p:cNvSpPr txBox="1"/>
          <p:nvPr/>
        </p:nvSpPr>
        <p:spPr>
          <a:xfrm>
            <a:off x="3623843" y="2534062"/>
            <a:ext cx="6963158" cy="2067233"/>
          </a:xfrm>
          <a:prstGeom prst="rect">
            <a:avLst/>
          </a:prstGeom>
        </p:spPr>
        <p:txBody>
          <a:bodyPr lIns="0" tIns="0" rIns="0" bIns="0" rtlCol="0" anchor="t">
            <a:spAutoFit/>
          </a:bodyPr>
          <a:lstStyle/>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برنامج دعم التعلمات الأساس</a:t>
            </a:r>
          </a:p>
          <a:p>
            <a:pPr algn="ctr" defTabSz="685834">
              <a:lnSpc>
                <a:spcPts val="7868"/>
              </a:lnSpc>
            </a:pPr>
            <a:r>
              <a:rPr lang="ar-MA" sz="7650" b="1" dirty="0">
                <a:solidFill>
                  <a:srgbClr val="01070A"/>
                </a:solidFill>
                <a:latin typeface="Microsoft Uighur" panose="02000000000000000000" pitchFamily="2" charset="-78"/>
                <a:cs typeface="Microsoft Uighur" panose="02000000000000000000" pitchFamily="2" charset="-78"/>
              </a:rPr>
              <a:t>رياضيات-</a:t>
            </a:r>
            <a:r>
              <a:rPr lang="fr-MA" sz="7650" b="1" dirty="0">
                <a:solidFill>
                  <a:srgbClr val="01070A"/>
                </a:solidFill>
                <a:latin typeface="Microsoft Uighur" panose="02000000000000000000" pitchFamily="2" charset="-78"/>
                <a:cs typeface="Microsoft Uighur" panose="02000000000000000000" pitchFamily="2" charset="-78"/>
              </a:rPr>
              <a:t>-</a:t>
            </a:r>
            <a:endParaRPr lang="en-US" sz="7650" b="1" dirty="0">
              <a:solidFill>
                <a:srgbClr val="1F497D"/>
              </a:solidFill>
              <a:latin typeface="Microsoft Uighur" panose="02000000000000000000" pitchFamily="2" charset="-78"/>
              <a:cs typeface="Microsoft Uighur" panose="02000000000000000000" pitchFamily="2" charset="-78"/>
            </a:endParaRPr>
          </a:p>
        </p:txBody>
      </p:sp>
      <p:grpSp>
        <p:nvGrpSpPr>
          <p:cNvPr id="6" name="Groupe 5">
            <a:extLst>
              <a:ext uri="{FF2B5EF4-FFF2-40B4-BE49-F238E27FC236}">
                <a16:creationId xmlns:a16="http://schemas.microsoft.com/office/drawing/2014/main" id="{F20449E5-A915-52F7-9A79-1DAEEE7AAA65}"/>
              </a:ext>
            </a:extLst>
          </p:cNvPr>
          <p:cNvGrpSpPr/>
          <p:nvPr/>
        </p:nvGrpSpPr>
        <p:grpSpPr>
          <a:xfrm>
            <a:off x="3840481" y="7125051"/>
            <a:ext cx="5029200" cy="813494"/>
            <a:chOff x="3700264" y="7007413"/>
            <a:chExt cx="5029200" cy="813494"/>
          </a:xfrm>
        </p:grpSpPr>
        <p:sp>
          <p:nvSpPr>
            <p:cNvPr id="10" name="Rectangle : coins arrondis 9">
              <a:extLst>
                <a:ext uri="{FF2B5EF4-FFF2-40B4-BE49-F238E27FC236}">
                  <a16:creationId xmlns:a16="http://schemas.microsoft.com/office/drawing/2014/main" id="{C7D7DD4C-7B77-183D-F3D6-F7060A8F6D60}"/>
                </a:ext>
              </a:extLst>
            </p:cNvPr>
            <p:cNvSpPr/>
            <p:nvPr/>
          </p:nvSpPr>
          <p:spPr>
            <a:xfrm>
              <a:off x="4833798" y="7007413"/>
              <a:ext cx="3200400" cy="813494"/>
            </a:xfrm>
            <a:prstGeom prst="roundRect">
              <a:avLst>
                <a:gd name="adj" fmla="val 32324"/>
              </a:avLst>
            </a:prstGeom>
            <a:solidFill>
              <a:srgbClr val="02BDC9"/>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600" b="1" dirty="0">
                <a:solidFill>
                  <a:prstClr val="white"/>
                </a:solidFill>
                <a:latin typeface="Microsoft Uighur" panose="02000000000000000000" pitchFamily="2" charset="-78"/>
                <a:cs typeface="Microsoft Uighur" panose="02000000000000000000" pitchFamily="2" charset="-78"/>
              </a:endParaRPr>
            </a:p>
          </p:txBody>
        </p:sp>
        <p:sp>
          <p:nvSpPr>
            <p:cNvPr id="9" name="TextBox 7">
              <a:extLst>
                <a:ext uri="{FF2B5EF4-FFF2-40B4-BE49-F238E27FC236}">
                  <a16:creationId xmlns:a16="http://schemas.microsoft.com/office/drawing/2014/main" id="{45B0A1E8-F2BA-31DC-A793-BDED4E478A5A}"/>
                </a:ext>
              </a:extLst>
            </p:cNvPr>
            <p:cNvSpPr txBox="1"/>
            <p:nvPr/>
          </p:nvSpPr>
          <p:spPr>
            <a:xfrm>
              <a:off x="3700264" y="7100224"/>
              <a:ext cx="5029200" cy="654025"/>
            </a:xfrm>
            <a:prstGeom prst="rect">
              <a:avLst/>
            </a:prstGeom>
          </p:spPr>
          <p:txBody>
            <a:bodyPr wrap="square" lIns="0" tIns="0" rIns="0" bIns="0" rtlCol="0" anchor="t">
              <a:spAutoFit/>
            </a:bodyPr>
            <a:lstStyle/>
            <a:p>
              <a:pPr algn="ctr" defTabSz="685834">
                <a:lnSpc>
                  <a:spcPts val="5139"/>
                </a:lnSpc>
              </a:pPr>
              <a:r>
                <a:rPr lang="ar-MA" sz="4400" b="1" dirty="0">
                  <a:solidFill>
                    <a:prstClr val="white"/>
                  </a:solidFill>
                  <a:latin typeface="Microsoft Uighur" panose="02000000000000000000" pitchFamily="2" charset="-78"/>
                  <a:cs typeface="Microsoft Uighur" panose="02000000000000000000" pitchFamily="2" charset="-78"/>
                </a:rPr>
                <a:t>الحصة 3</a:t>
              </a:r>
              <a:endParaRPr lang="en-US" sz="4400" b="1" dirty="0">
                <a:solidFill>
                  <a:prstClr val="white"/>
                </a:solidFill>
                <a:latin typeface="Microsoft Uighur" panose="02000000000000000000" pitchFamily="2" charset="-78"/>
                <a:cs typeface="Microsoft Uighur" panose="02000000000000000000" pitchFamily="2" charset="-78"/>
              </a:endParaRPr>
            </a:p>
          </p:txBody>
        </p:sp>
      </p:grpSp>
      <p:pic>
        <p:nvPicPr>
          <p:cNvPr id="2050" name="Picture 2" descr="الصفحة الرئيسية">
            <a:extLst>
              <a:ext uri="{FF2B5EF4-FFF2-40B4-BE49-F238E27FC236}">
                <a16:creationId xmlns:a16="http://schemas.microsoft.com/office/drawing/2014/main" id="{6639833F-3EB5-41FA-6625-3CC8E815B4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8210" y="657600"/>
            <a:ext cx="9999580" cy="1399942"/>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 coins arrondis 11">
            <a:extLst>
              <a:ext uri="{FF2B5EF4-FFF2-40B4-BE49-F238E27FC236}">
                <a16:creationId xmlns:a16="http://schemas.microsoft.com/office/drawing/2014/main" id="{6DF3C3DF-BC80-4970-481E-ADCBABF05D3F}"/>
              </a:ext>
            </a:extLst>
          </p:cNvPr>
          <p:cNvSpPr/>
          <p:nvPr/>
        </p:nvSpPr>
        <p:spPr>
          <a:xfrm>
            <a:off x="3642589" y="6337711"/>
            <a:ext cx="4150825" cy="813494"/>
          </a:xfrm>
          <a:prstGeom prst="roundRect">
            <a:avLst>
              <a:gd name="adj" fmla="val 32324"/>
            </a:avLst>
          </a:prstGeom>
          <a:solidFill>
            <a:srgbClr val="0097B2"/>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r>
              <a:rPr lang="ar-MA" sz="4000" b="1" dirty="0">
                <a:solidFill>
                  <a:prstClr val="white"/>
                </a:solidFill>
                <a:latin typeface="Microsoft Uighur" panose="02000000000000000000" pitchFamily="2" charset="-78"/>
                <a:cs typeface="Microsoft Uighur" panose="02000000000000000000" pitchFamily="2" charset="-78"/>
              </a:rPr>
              <a:t>التحدي (الأعداد العشرية)</a:t>
            </a:r>
            <a:endParaRPr lang="fr-MA" sz="4000" b="1" dirty="0">
              <a:solidFill>
                <a:prstClr val="white"/>
              </a:solidFill>
              <a:latin typeface="Microsoft Uighur" panose="02000000000000000000" pitchFamily="2" charset="-78"/>
              <a:cs typeface="Microsoft Uighur" panose="02000000000000000000" pitchFamily="2" charset="-78"/>
            </a:endParaRPr>
          </a:p>
        </p:txBody>
      </p:sp>
      <p:sp>
        <p:nvSpPr>
          <p:cNvPr id="8" name="Ellipse 7">
            <a:extLst>
              <a:ext uri="{FF2B5EF4-FFF2-40B4-BE49-F238E27FC236}">
                <a16:creationId xmlns:a16="http://schemas.microsoft.com/office/drawing/2014/main" id="{1279739E-FA6F-27BB-DBC4-1A1F427472A5}"/>
              </a:ext>
            </a:extLst>
          </p:cNvPr>
          <p:cNvSpPr/>
          <p:nvPr/>
        </p:nvSpPr>
        <p:spPr>
          <a:xfrm>
            <a:off x="7433486" y="5939434"/>
            <a:ext cx="2072355" cy="2134760"/>
          </a:xfrm>
          <a:prstGeom prst="ellipse">
            <a:avLst/>
          </a:prstGeom>
          <a:solidFill>
            <a:srgbClr val="F98F5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4400" b="1" dirty="0">
                <a:latin typeface="Microsoft Uighur" panose="02000000000000000000" pitchFamily="2" charset="-78"/>
                <a:cs typeface="Microsoft Uighur" panose="02000000000000000000" pitchFamily="2" charset="-78"/>
              </a:rPr>
              <a:t>المسار</a:t>
            </a:r>
            <a:r>
              <a:rPr lang="ar-MA" sz="4400" b="1" dirty="0">
                <a:latin typeface="Microsoft Uighur" panose="02000000000000000000" pitchFamily="2" charset="-78"/>
                <a:cs typeface="Microsoft Uighur" panose="02000000000000000000" pitchFamily="2" charset="-78"/>
              </a:rPr>
              <a:t> 3</a:t>
            </a:r>
            <a:endParaRPr lang="ar-SA" sz="4400" b="1" dirty="0">
              <a:latin typeface="Microsoft Uighur" panose="02000000000000000000" pitchFamily="2" charset="-78"/>
              <a:cs typeface="Microsoft Uighur" panose="02000000000000000000" pitchFamily="2" charset="-78"/>
            </a:endParaRPr>
          </a:p>
          <a:p>
            <a:pPr marL="0" algn="ctr" defTabSz="914400" rtl="1" eaLnBrk="1" latinLnBrk="0" hangingPunct="1"/>
            <a:r>
              <a:rPr lang="ar-MA" sz="4400" b="1" dirty="0">
                <a:latin typeface="Microsoft Uighur" panose="02000000000000000000" pitchFamily="2" charset="-78"/>
                <a:cs typeface="Microsoft Uighur" panose="02000000000000000000" pitchFamily="2" charset="-78"/>
              </a:rPr>
              <a:t>التميز</a:t>
            </a:r>
            <a:endParaRPr lang="fr-FR" sz="4400" b="1" dirty="0">
              <a:latin typeface="Microsoft Uighur" panose="02000000000000000000" pitchFamily="2" charset="-78"/>
              <a:cs typeface="Microsoft Uighur" panose="02000000000000000000" pitchFamily="2" charset="-78"/>
            </a:endParaRPr>
          </a:p>
        </p:txBody>
      </p:sp>
      <p:pic>
        <p:nvPicPr>
          <p:cNvPr id="14" name="Image 13" descr="Une image contenant capture d’écran, ligne, Graphique, conception&#10;&#10;Le contenu généré par l’IA peut être incorrect.">
            <a:extLst>
              <a:ext uri="{FF2B5EF4-FFF2-40B4-BE49-F238E27FC236}">
                <a16:creationId xmlns:a16="http://schemas.microsoft.com/office/drawing/2014/main" id="{85FFBA39-F1A6-F572-421F-35553D52C2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255" y="7413974"/>
            <a:ext cx="3063526" cy="3063526"/>
          </a:xfrm>
          <a:prstGeom prst="rect">
            <a:avLst/>
          </a:prstGeom>
        </p:spPr>
      </p:pic>
      <p:pic>
        <p:nvPicPr>
          <p:cNvPr id="15" name="Image 14" descr="Une image contenant Graphique, Caractère coloré, graphisme, Police&#10;&#10;Le contenu généré par l’IA peut être incorrect.">
            <a:extLst>
              <a:ext uri="{FF2B5EF4-FFF2-40B4-BE49-F238E27FC236}">
                <a16:creationId xmlns:a16="http://schemas.microsoft.com/office/drawing/2014/main" id="{27481252-6931-A99A-AF05-0FA2124BDBE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346425" y="7828525"/>
            <a:ext cx="2648975" cy="2648975"/>
          </a:xfrm>
          <a:prstGeom prst="rect">
            <a:avLst/>
          </a:prstGeom>
        </p:spPr>
      </p:pic>
      <p:pic>
        <p:nvPicPr>
          <p:cNvPr id="17" name="Image 16" descr="Une image contenant symbole, capture d’écran, conception&#10;&#10;Le contenu généré par l’IA peut être incorrect.">
            <a:extLst>
              <a:ext uri="{FF2B5EF4-FFF2-40B4-BE49-F238E27FC236}">
                <a16:creationId xmlns:a16="http://schemas.microsoft.com/office/drawing/2014/main" id="{195FDF21-CBDC-AD79-08C0-1C60C5891DC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66904" y="3783357"/>
            <a:ext cx="2539233" cy="2539233"/>
          </a:xfrm>
          <a:prstGeom prst="rect">
            <a:avLst/>
          </a:prstGeom>
        </p:spPr>
      </p:pic>
      <p:sp>
        <p:nvSpPr>
          <p:cNvPr id="13" name="TextBox 3">
            <a:extLst>
              <a:ext uri="{FF2B5EF4-FFF2-40B4-BE49-F238E27FC236}">
                <a16:creationId xmlns:a16="http://schemas.microsoft.com/office/drawing/2014/main" id="{91603CC8-916E-6FBF-A24D-27A1DA4DD6EC}"/>
              </a:ext>
            </a:extLst>
          </p:cNvPr>
          <p:cNvSpPr txBox="1"/>
          <p:nvPr/>
        </p:nvSpPr>
        <p:spPr>
          <a:xfrm>
            <a:off x="10894387" y="4305300"/>
            <a:ext cx="2642230" cy="1231106"/>
          </a:xfrm>
          <a:prstGeom prst="rect">
            <a:avLst/>
          </a:prstGeom>
        </p:spPr>
        <p:txBody>
          <a:bodyPr wrap="square" lIns="0" tIns="0" rIns="0" bIns="0" rtlCol="0" anchor="t">
            <a:spAutoFit/>
          </a:bodyPr>
          <a:lstStyle/>
          <a:p>
            <a:pPr algn="ctr" defTabSz="685834"/>
            <a:r>
              <a:rPr lang="ar-SA" sz="4000" b="1" dirty="0">
                <a:solidFill>
                  <a:srgbClr val="01070A"/>
                </a:solidFill>
                <a:latin typeface="Microsoft Uighur" panose="02000000000000000000" pitchFamily="2" charset="-78"/>
                <a:cs typeface="Microsoft Uighur" panose="02000000000000000000" pitchFamily="2" charset="-78"/>
              </a:rPr>
              <a:t>المستوى</a:t>
            </a:r>
          </a:p>
          <a:p>
            <a:pPr algn="ctr" defTabSz="685834"/>
            <a:r>
              <a:rPr lang="ar-MA" sz="4000" b="1" dirty="0">
                <a:solidFill>
                  <a:srgbClr val="01070A"/>
                </a:solidFill>
                <a:latin typeface="Microsoft Uighur" panose="02000000000000000000" pitchFamily="2" charset="-78"/>
                <a:cs typeface="Microsoft Uighur" panose="02000000000000000000" pitchFamily="2" charset="-78"/>
              </a:rPr>
              <a:t>6</a:t>
            </a:r>
            <a:endParaRPr lang="en-US" sz="4000" b="1" dirty="0">
              <a:solidFill>
                <a:srgbClr val="1F497D"/>
              </a:solidFill>
              <a:latin typeface="Microsoft Uighur" panose="02000000000000000000" pitchFamily="2" charset="-78"/>
              <a:cs typeface="Microsoft Uighur" panose="02000000000000000000" pitchFamily="2"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1C0EB-B04A-44FA-412B-98539578080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4D773D9-4AB5-D589-30C7-11C5381C1E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B466F6F8-12C2-20C3-C36D-3D3974B77E2C}"/>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915E1A51-0A01-5BA5-4953-023250B25CF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3F08AE0-31C7-6E40-362F-30CDC1F537F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F9E632CD-CCED-6CB5-9816-91792C6287C9}"/>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31DCD915-7FB3-2B42-0458-D7E085A0BD1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416C8293-ADAE-7744-3C0E-0503B7D3D186}"/>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العرض</a:t>
            </a:r>
            <a:endParaRPr lang="fr-FR" sz="4000" b="1" dirty="0">
              <a:solidFill>
                <a:srgbClr val="106585"/>
              </a:solidFill>
              <a:latin typeface="Microsoft Uighur" panose="02000000000000000000" pitchFamily="2" charset="-78"/>
              <a:cs typeface="Microsoft Uighur" panose="02000000000000000000" pitchFamily="2" charset="-78"/>
            </a:endParaRPr>
          </a:p>
        </p:txBody>
      </p:sp>
      <p:sp>
        <p:nvSpPr>
          <p:cNvPr id="8" name="Freeform 7">
            <a:extLst>
              <a:ext uri="{FF2B5EF4-FFF2-40B4-BE49-F238E27FC236}">
                <a16:creationId xmlns:a16="http://schemas.microsoft.com/office/drawing/2014/main" id="{1E08986A-DE47-481B-D636-CB203EF8F1CD}"/>
              </a:ext>
            </a:extLst>
          </p:cNvPr>
          <p:cNvSpPr/>
          <p:nvPr/>
        </p:nvSpPr>
        <p:spPr>
          <a:xfrm>
            <a:off x="11049000" y="2796619"/>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9" name="Freeform 8">
            <a:extLst>
              <a:ext uri="{FF2B5EF4-FFF2-40B4-BE49-F238E27FC236}">
                <a16:creationId xmlns:a16="http://schemas.microsoft.com/office/drawing/2014/main" id="{C6BDC8EF-9BB5-4D44-520B-D47A2DFDAAF0}"/>
              </a:ext>
            </a:extLst>
          </p:cNvPr>
          <p:cNvSpPr/>
          <p:nvPr/>
        </p:nvSpPr>
        <p:spPr>
          <a:xfrm rot="10800000">
            <a:off x="11197075" y="4807887"/>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sp>
        <p:nvSpPr>
          <p:cNvPr id="15" name="Rectangle : coins arrondis 14">
            <a:extLst>
              <a:ext uri="{FF2B5EF4-FFF2-40B4-BE49-F238E27FC236}">
                <a16:creationId xmlns:a16="http://schemas.microsoft.com/office/drawing/2014/main" id="{4495D9EB-9188-23BF-EC3B-70E26E689E3D}"/>
              </a:ext>
            </a:extLst>
          </p:cNvPr>
          <p:cNvSpPr/>
          <p:nvPr/>
        </p:nvSpPr>
        <p:spPr>
          <a:xfrm>
            <a:off x="1981200" y="316781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شرائح خاصة بالأستاذ</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7" name="Rectangle : coins arrondis 16">
            <a:extLst>
              <a:ext uri="{FF2B5EF4-FFF2-40B4-BE49-F238E27FC236}">
                <a16:creationId xmlns:a16="http://schemas.microsoft.com/office/drawing/2014/main" id="{39E44F33-391F-1012-62D3-E3C3023FAA92}"/>
              </a:ext>
            </a:extLst>
          </p:cNvPr>
          <p:cNvSpPr/>
          <p:nvPr/>
        </p:nvSpPr>
        <p:spPr>
          <a:xfrm>
            <a:off x="1981200" y="4718020"/>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إرشادات وشروحات  يجب على الأستاذ قولها</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24" name="Rectangle : coins arrondis 23">
            <a:extLst>
              <a:ext uri="{FF2B5EF4-FFF2-40B4-BE49-F238E27FC236}">
                <a16:creationId xmlns:a16="http://schemas.microsoft.com/office/drawing/2014/main" id="{8E1C7E21-69AA-FCFA-C180-A8C4E895D44D}"/>
              </a:ext>
            </a:extLst>
          </p:cNvPr>
          <p:cNvSpPr/>
          <p:nvPr/>
        </p:nvSpPr>
        <p:spPr>
          <a:xfrm>
            <a:off x="1981200" y="6572501"/>
            <a:ext cx="8511034"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إيقاف العرض والقيام بمناولة /نمذجة</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6" name="Image 5">
            <a:extLst>
              <a:ext uri="{FF2B5EF4-FFF2-40B4-BE49-F238E27FC236}">
                <a16:creationId xmlns:a16="http://schemas.microsoft.com/office/drawing/2014/main" id="{677F80AF-D8F5-A33D-886C-3A4CD4BA273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11212" y="6381299"/>
            <a:ext cx="1009944" cy="1009944"/>
          </a:xfrm>
          <a:prstGeom prst="rect">
            <a:avLst/>
          </a:prstGeom>
        </p:spPr>
      </p:pic>
    </p:spTree>
    <p:extLst>
      <p:ext uri="{BB962C8B-B14F-4D97-AF65-F5344CB8AC3E}">
        <p14:creationId xmlns:p14="http://schemas.microsoft.com/office/powerpoint/2010/main" val="5249803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BB9B-F492-33FE-5F20-BF636858174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0BCB1B6-49A2-3CB4-0B06-A36F2CCF0465}"/>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00F71B2F-CC78-8106-0BAD-67A188291612}"/>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FC42A3B4-BC2F-DB6D-0D9F-46235ABB7A27}"/>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9E2F9B00-D825-A53A-812B-A1A42A8CA133}"/>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8D48713E-6AA3-AFDF-E54A-DE5BFC6D3184}"/>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810497B7-C3BB-5209-683C-E413A7489E84}"/>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D672D10F-6FE2-8038-51BD-C12D90F18603}"/>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توجيهات لاستعمال الكراسة</a:t>
            </a:r>
            <a:endParaRPr lang="fr-FR" sz="4000" b="1" dirty="0">
              <a:solidFill>
                <a:srgbClr val="106585"/>
              </a:solidFill>
              <a:latin typeface="Microsoft Uighur" panose="02000000000000000000" pitchFamily="2" charset="-78"/>
              <a:cs typeface="Microsoft Uighur" panose="02000000000000000000" pitchFamily="2" charset="-78"/>
            </a:endParaRPr>
          </a:p>
        </p:txBody>
      </p:sp>
      <p:pic>
        <p:nvPicPr>
          <p:cNvPr id="12" name="Image 11" descr="Une image contenant texte, diagramme, capture d’écran, cercle&#10;&#10;Le contenu généré par l’IA peut être incorrect.">
            <a:extLst>
              <a:ext uri="{FF2B5EF4-FFF2-40B4-BE49-F238E27FC236}">
                <a16:creationId xmlns:a16="http://schemas.microsoft.com/office/drawing/2014/main" id="{46E0360B-3C6E-AB2C-6BA0-C737B4E0F84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86600" y="2378075"/>
            <a:ext cx="4978734" cy="5530850"/>
          </a:xfrm>
          <a:prstGeom prst="rect">
            <a:avLst/>
          </a:prstGeom>
        </p:spPr>
      </p:pic>
      <p:sp>
        <p:nvSpPr>
          <p:cNvPr id="14" name="Rectangle 13">
            <a:extLst>
              <a:ext uri="{FF2B5EF4-FFF2-40B4-BE49-F238E27FC236}">
                <a16:creationId xmlns:a16="http://schemas.microsoft.com/office/drawing/2014/main" id="{18A41F9F-7DA3-7FF5-2368-47A142290322}"/>
              </a:ext>
            </a:extLst>
          </p:cNvPr>
          <p:cNvSpPr/>
          <p:nvPr/>
        </p:nvSpPr>
        <p:spPr>
          <a:xfrm>
            <a:off x="7315200" y="2705100"/>
            <a:ext cx="1905000"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5" name="Rectangle 14">
            <a:extLst>
              <a:ext uri="{FF2B5EF4-FFF2-40B4-BE49-F238E27FC236}">
                <a16:creationId xmlns:a16="http://schemas.microsoft.com/office/drawing/2014/main" id="{346BCDDB-73B2-8281-3351-F1E3A66348C5}"/>
              </a:ext>
            </a:extLst>
          </p:cNvPr>
          <p:cNvSpPr/>
          <p:nvPr/>
        </p:nvSpPr>
        <p:spPr>
          <a:xfrm>
            <a:off x="7315200" y="5829300"/>
            <a:ext cx="2286000" cy="9144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6" name="Rectangle 15">
            <a:extLst>
              <a:ext uri="{FF2B5EF4-FFF2-40B4-BE49-F238E27FC236}">
                <a16:creationId xmlns:a16="http://schemas.microsoft.com/office/drawing/2014/main" id="{995EA725-F403-2B7B-FB14-1783C9E4C352}"/>
              </a:ext>
            </a:extLst>
          </p:cNvPr>
          <p:cNvSpPr/>
          <p:nvPr/>
        </p:nvSpPr>
        <p:spPr>
          <a:xfrm>
            <a:off x="8915400" y="4000500"/>
            <a:ext cx="3048000" cy="1524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7" name="Rectangle 16">
            <a:extLst>
              <a:ext uri="{FF2B5EF4-FFF2-40B4-BE49-F238E27FC236}">
                <a16:creationId xmlns:a16="http://schemas.microsoft.com/office/drawing/2014/main" id="{614D724B-A0EC-9143-2C0F-B2A7B054C3C0}"/>
              </a:ext>
            </a:extLst>
          </p:cNvPr>
          <p:cNvSpPr/>
          <p:nvPr/>
        </p:nvSpPr>
        <p:spPr>
          <a:xfrm>
            <a:off x="10656280" y="8155867"/>
            <a:ext cx="1269666" cy="8382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18" name="Rectangle : coins arrondis 17">
            <a:extLst>
              <a:ext uri="{FF2B5EF4-FFF2-40B4-BE49-F238E27FC236}">
                <a16:creationId xmlns:a16="http://schemas.microsoft.com/office/drawing/2014/main" id="{9E18CEA4-4CFA-D7CA-44F8-4F7296DD3950}"/>
              </a:ext>
            </a:extLst>
          </p:cNvPr>
          <p:cNvSpPr/>
          <p:nvPr/>
        </p:nvSpPr>
        <p:spPr>
          <a:xfrm>
            <a:off x="7315200" y="8155867"/>
            <a:ext cx="3249172"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أنشطة تنجز في القسم كما هي معروضة على الشرائح</a:t>
            </a: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9" name="Rectangle : coins arrondis 18">
            <a:extLst>
              <a:ext uri="{FF2B5EF4-FFF2-40B4-BE49-F238E27FC236}">
                <a16:creationId xmlns:a16="http://schemas.microsoft.com/office/drawing/2014/main" id="{7B26EFE9-24AF-B1A6-C880-9FEF63CD8DD1}"/>
              </a:ext>
            </a:extLst>
          </p:cNvPr>
          <p:cNvSpPr/>
          <p:nvPr/>
        </p:nvSpPr>
        <p:spPr>
          <a:xfrm>
            <a:off x="1411692" y="8155867"/>
            <a:ext cx="2855508" cy="838200"/>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r>
              <a:rPr lang="ar-SA" sz="3200" b="1" dirty="0">
                <a:solidFill>
                  <a:srgbClr val="106585"/>
                </a:solidFill>
                <a:latin typeface="Microsoft Uighur" panose="02000000000000000000" pitchFamily="2" charset="-78"/>
                <a:cs typeface="Microsoft Uighur" panose="02000000000000000000" pitchFamily="2" charset="-78"/>
              </a:rPr>
              <a:t>باقي الأنشطة تنجز في المنزل</a:t>
            </a:r>
            <a:endParaRPr lang="fr-FR" sz="3200" b="1" dirty="0">
              <a:solidFill>
                <a:srgbClr val="106585"/>
              </a:solidFill>
              <a:latin typeface="Microsoft Uighur" panose="02000000000000000000" pitchFamily="2" charset="-78"/>
              <a:cs typeface="Microsoft Uighur" panose="02000000000000000000" pitchFamily="2" charset="-78"/>
            </a:endParaRPr>
          </a:p>
        </p:txBody>
      </p:sp>
      <p:pic>
        <p:nvPicPr>
          <p:cNvPr id="22" name="Image 21" descr="Une image contenant texte, capture d’écran, Police, nombre&#10;&#10;Le contenu généré par l’IA peut être incorrect.">
            <a:extLst>
              <a:ext uri="{FF2B5EF4-FFF2-40B4-BE49-F238E27FC236}">
                <a16:creationId xmlns:a16="http://schemas.microsoft.com/office/drawing/2014/main" id="{E06CC337-FBC0-E567-A7B6-621E52C87CC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65594" y="2352907"/>
            <a:ext cx="4963756" cy="5530851"/>
          </a:xfrm>
          <a:prstGeom prst="rect">
            <a:avLst/>
          </a:prstGeom>
        </p:spPr>
      </p:pic>
      <p:sp>
        <p:nvSpPr>
          <p:cNvPr id="23" name="Rectangle 22">
            <a:extLst>
              <a:ext uri="{FF2B5EF4-FFF2-40B4-BE49-F238E27FC236}">
                <a16:creationId xmlns:a16="http://schemas.microsoft.com/office/drawing/2014/main" id="{7395993A-6296-A958-8AA0-0F809DEB4BF6}"/>
              </a:ext>
            </a:extLst>
          </p:cNvPr>
          <p:cNvSpPr/>
          <p:nvPr/>
        </p:nvSpPr>
        <p:spPr>
          <a:xfrm>
            <a:off x="1456432" y="2644151"/>
            <a:ext cx="1905000" cy="97534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4" name="Rectangle 23">
            <a:extLst>
              <a:ext uri="{FF2B5EF4-FFF2-40B4-BE49-F238E27FC236}">
                <a16:creationId xmlns:a16="http://schemas.microsoft.com/office/drawing/2014/main" id="{65D57405-826B-D91C-E25F-3291A9408625}"/>
              </a:ext>
            </a:extLst>
          </p:cNvPr>
          <p:cNvSpPr/>
          <p:nvPr/>
        </p:nvSpPr>
        <p:spPr>
          <a:xfrm>
            <a:off x="1265594" y="4260374"/>
            <a:ext cx="4754206" cy="474083"/>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sp>
        <p:nvSpPr>
          <p:cNvPr id="25" name="Rectangle 24">
            <a:extLst>
              <a:ext uri="{FF2B5EF4-FFF2-40B4-BE49-F238E27FC236}">
                <a16:creationId xmlns:a16="http://schemas.microsoft.com/office/drawing/2014/main" id="{C168FC6F-DD29-1F45-DE32-804CC9814112}"/>
              </a:ext>
            </a:extLst>
          </p:cNvPr>
          <p:cNvSpPr/>
          <p:nvPr/>
        </p:nvSpPr>
        <p:spPr>
          <a:xfrm>
            <a:off x="1265594" y="5609206"/>
            <a:ext cx="1630006" cy="1366212"/>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endParaRPr lang="fr-FR"/>
          </a:p>
        </p:txBody>
      </p:sp>
      <p:pic>
        <p:nvPicPr>
          <p:cNvPr id="27" name="Image 26" descr="Une image contenant Panneau de signalisation, signe, jaune&#10;&#10;Le contenu généré par l’IA peut être incorrect.">
            <a:extLst>
              <a:ext uri="{FF2B5EF4-FFF2-40B4-BE49-F238E27FC236}">
                <a16:creationId xmlns:a16="http://schemas.microsoft.com/office/drawing/2014/main" id="{11F98768-0069-A063-3BF7-0A41DBA855E4}"/>
              </a:ext>
            </a:extLst>
          </p:cNvPr>
          <p:cNvPicPr>
            <a:picLocks noChangeAspect="1"/>
          </p:cNvPicPr>
          <p:nvPr/>
        </p:nvPicPr>
        <p:blipFill>
          <a:blip r:embed="rId7" cstate="print">
            <a:extLst>
              <a:ext uri="{28A0092B-C50C-407E-A947-70E740481C1C}">
                <a14:useLocalDpi xmlns:a14="http://schemas.microsoft.com/office/drawing/2010/main" val="0"/>
              </a:ext>
            </a:extLst>
          </a:blip>
          <a:srcRect l="18270" t="5682" r="17550" b="54203"/>
          <a:stretch>
            <a:fillRect/>
          </a:stretch>
        </p:blipFill>
        <p:spPr>
          <a:xfrm>
            <a:off x="4443238" y="8209268"/>
            <a:ext cx="756808" cy="630728"/>
          </a:xfrm>
          <a:prstGeom prst="rect">
            <a:avLst/>
          </a:prstGeom>
        </p:spPr>
      </p:pic>
    </p:spTree>
    <p:extLst>
      <p:ext uri="{BB962C8B-B14F-4D97-AF65-F5344CB8AC3E}">
        <p14:creationId xmlns:p14="http://schemas.microsoft.com/office/powerpoint/2010/main" val="29215791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89F599-00F4-FDA3-FA4A-A009DD87740C}"/>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D0435E0C-E4A9-9C1D-4290-0D8B5C0AECE3}"/>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D4814E5-102A-A987-FAFC-15EFB9556B39}"/>
              </a:ext>
            </a:extLst>
          </p:cNvPr>
          <p:cNvGrpSpPr/>
          <p:nvPr/>
        </p:nvGrpSpPr>
        <p:grpSpPr>
          <a:xfrm>
            <a:off x="857250" y="1180450"/>
            <a:ext cx="12001500" cy="7926101"/>
            <a:chOff x="0" y="0"/>
            <a:chExt cx="3895412" cy="2555175"/>
          </a:xfrm>
        </p:grpSpPr>
        <p:sp>
          <p:nvSpPr>
            <p:cNvPr id="4" name="Freeform 4">
              <a:extLst>
                <a:ext uri="{FF2B5EF4-FFF2-40B4-BE49-F238E27FC236}">
                  <a16:creationId xmlns:a16="http://schemas.microsoft.com/office/drawing/2014/main" id="{5FD21565-12C8-EB42-B72F-877F6C6F792D}"/>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CDF60436-7E7F-8D56-69AF-39103AA8156E}"/>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E2F9A610-BE0D-058D-D156-87C0444C7481}"/>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11" name="Rectangle : coins arrondis 10">
            <a:extLst>
              <a:ext uri="{FF2B5EF4-FFF2-40B4-BE49-F238E27FC236}">
                <a16:creationId xmlns:a16="http://schemas.microsoft.com/office/drawing/2014/main" id="{13DF67D6-7EAF-6CFE-830B-1F7FDA61819C}"/>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514402" rtl="1" eaLnBrk="1" latinLnBrk="0" hangingPunct="1">
              <a:lnSpc>
                <a:spcPts val="3149"/>
              </a:lnSpc>
              <a:defRPr/>
            </a:pPr>
            <a:endParaRPr lang="fr-FR" sz="3200" b="1" dirty="0">
              <a:solidFill>
                <a:srgbClr val="106585"/>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DD593B7-2586-F456-0DDC-342CCF5056E8}"/>
              </a:ext>
            </a:extLst>
          </p:cNvPr>
          <p:cNvSpPr txBox="1"/>
          <p:nvPr/>
        </p:nvSpPr>
        <p:spPr>
          <a:xfrm>
            <a:off x="1017179" y="661889"/>
            <a:ext cx="11681640" cy="1015663"/>
          </a:xfrm>
          <a:prstGeom prst="rect">
            <a:avLst/>
          </a:prstGeom>
          <a:noFill/>
        </p:spPr>
        <p:txBody>
          <a:bodyPr wrap="square" rtlCol="0">
            <a:spAutoFit/>
          </a:bodyPr>
          <a:lstStyle/>
          <a:p>
            <a:pPr algn="ctr" defTabSz="685834" rtl="1">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أهداف الحصة</a:t>
            </a:r>
            <a:endParaRPr lang="fr-FR" sz="4000" b="1" dirty="0">
              <a:solidFill>
                <a:srgbClr val="106585"/>
              </a:solidFill>
              <a:latin typeface="Microsoft Uighur" panose="02000000000000000000" pitchFamily="2" charset="-78"/>
              <a:cs typeface="Microsoft Uighur" panose="02000000000000000000" pitchFamily="2" charset="-78"/>
            </a:endParaRPr>
          </a:p>
        </p:txBody>
      </p:sp>
      <p:grpSp>
        <p:nvGrpSpPr>
          <p:cNvPr id="12" name="Groupe 11">
            <a:extLst>
              <a:ext uri="{FF2B5EF4-FFF2-40B4-BE49-F238E27FC236}">
                <a16:creationId xmlns:a16="http://schemas.microsoft.com/office/drawing/2014/main" id="{74E3D1F8-4B33-7A8D-6BB2-F6454707EBCF}"/>
              </a:ext>
            </a:extLst>
          </p:cNvPr>
          <p:cNvGrpSpPr/>
          <p:nvPr/>
        </p:nvGrpSpPr>
        <p:grpSpPr>
          <a:xfrm>
            <a:off x="1447801" y="4882189"/>
            <a:ext cx="10134599" cy="2104846"/>
            <a:chOff x="3302073" y="4600550"/>
            <a:chExt cx="9396747" cy="2104846"/>
          </a:xfrm>
        </p:grpSpPr>
        <p:sp>
          <p:nvSpPr>
            <p:cNvPr id="13" name="Freeform 17">
              <a:extLst>
                <a:ext uri="{FF2B5EF4-FFF2-40B4-BE49-F238E27FC236}">
                  <a16:creationId xmlns:a16="http://schemas.microsoft.com/office/drawing/2014/main" id="{FCBEC643-78F8-1193-F1FA-9568B81A17FB}"/>
                </a:ext>
              </a:extLst>
            </p:cNvPr>
            <p:cNvSpPr/>
            <p:nvPr/>
          </p:nvSpPr>
          <p:spPr>
            <a:xfrm>
              <a:off x="3302073" y="4600550"/>
              <a:ext cx="9396747" cy="2104846"/>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marL="0" algn="r" defTabSz="685834" rtl="1" eaLnBrk="1" latinLnBrk="0" hangingPunct="1">
                <a:defRPr/>
              </a:pPr>
              <a:endParaRPr lang="fr-MA" sz="1000" dirty="0">
                <a:solidFill>
                  <a:prstClr val="black"/>
                </a:solidFill>
                <a:latin typeface="Dosis" pitchFamily="2" charset="0"/>
              </a:endParaRPr>
            </a:p>
          </p:txBody>
        </p:sp>
        <p:sp>
          <p:nvSpPr>
            <p:cNvPr id="14" name="Freeform 17">
              <a:extLst>
                <a:ext uri="{FF2B5EF4-FFF2-40B4-BE49-F238E27FC236}">
                  <a16:creationId xmlns:a16="http://schemas.microsoft.com/office/drawing/2014/main" id="{3CABE8C1-384F-02C7-CC68-30F17B21EDB2}"/>
                </a:ext>
              </a:extLst>
            </p:cNvPr>
            <p:cNvSpPr/>
            <p:nvPr/>
          </p:nvSpPr>
          <p:spPr>
            <a:xfrm>
              <a:off x="3407728" y="4676599"/>
              <a:ext cx="637296" cy="2028797"/>
            </a:xfrm>
            <a:custGeom>
              <a:avLst/>
              <a:gdLst/>
              <a:ahLst/>
              <a:cxnLst/>
              <a:rect l="l" t="t" r="r" b="b"/>
              <a:pathLst>
                <a:path w="3062465" h="1213150">
                  <a:moveTo>
                    <a:pt x="0" y="0"/>
                  </a:moveTo>
                  <a:lnTo>
                    <a:pt x="3062465" y="0"/>
                  </a:lnTo>
                  <a:lnTo>
                    <a:pt x="3062465" y="1213150"/>
                  </a:lnTo>
                  <a:lnTo>
                    <a:pt x="0" y="1213150"/>
                  </a:lnTo>
                  <a:lnTo>
                    <a:pt x="0" y="0"/>
                  </a:lnTo>
                  <a:close/>
                </a:path>
              </a:pathLst>
            </a:custGeom>
            <a:blipFill>
              <a:blip r:embed="rId5">
                <a:extLst>
                  <a:ext uri="{96DAC541-7B7A-43D3-8B79-37D633B846F1}">
                    <asvg:svgBlip xmlns:asvg="http://schemas.microsoft.com/office/drawing/2016/SVG/main" r:embed="rId6"/>
                  </a:ext>
                </a:extLst>
              </a:blip>
              <a:stretch>
                <a:fillRect l="-109199" t="-6937" r="-896458" b="-829367"/>
              </a:stretch>
            </a:blipFill>
          </p:spPr>
          <p:txBody>
            <a:bodyPr/>
            <a:lstStyle/>
            <a:p>
              <a:pPr defTabSz="685834">
                <a:defRPr/>
              </a:pPr>
              <a:endParaRPr lang="fr-MA" sz="1000" dirty="0">
                <a:solidFill>
                  <a:prstClr val="black"/>
                </a:solidFill>
                <a:latin typeface="Dosis" pitchFamily="2" charset="0"/>
              </a:endParaRPr>
            </a:p>
          </p:txBody>
        </p:sp>
        <p:pic>
          <p:nvPicPr>
            <p:cNvPr id="16" name="Image 15">
              <a:extLst>
                <a:ext uri="{FF2B5EF4-FFF2-40B4-BE49-F238E27FC236}">
                  <a16:creationId xmlns:a16="http://schemas.microsoft.com/office/drawing/2014/main" id="{8244530C-0879-6E64-DAD8-886EDAF88A99}"/>
                </a:ext>
              </a:extLst>
            </p:cNvPr>
            <p:cNvPicPr>
              <a:picLocks noChangeAspect="1"/>
            </p:cNvPicPr>
            <p:nvPr/>
          </p:nvPicPr>
          <p:blipFill>
            <a:blip r:embed="rId7"/>
            <a:stretch>
              <a:fillRect/>
            </a:stretch>
          </p:blipFill>
          <p:spPr>
            <a:xfrm>
              <a:off x="12041237" y="5462275"/>
              <a:ext cx="455010" cy="466386"/>
            </a:xfrm>
            <a:prstGeom prst="rect">
              <a:avLst/>
            </a:prstGeom>
          </p:spPr>
        </p:pic>
      </p:grpSp>
      <p:sp>
        <p:nvSpPr>
          <p:cNvPr id="18" name="ZoneTexte 17">
            <a:extLst>
              <a:ext uri="{FF2B5EF4-FFF2-40B4-BE49-F238E27FC236}">
                <a16:creationId xmlns:a16="http://schemas.microsoft.com/office/drawing/2014/main" id="{A60EB4CD-8501-B0B2-44AA-BF9E545C4A1C}"/>
              </a:ext>
            </a:extLst>
          </p:cNvPr>
          <p:cNvSpPr txBox="1"/>
          <p:nvPr/>
        </p:nvSpPr>
        <p:spPr>
          <a:xfrm>
            <a:off x="1676400" y="4926897"/>
            <a:ext cx="8910720"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قراءة وكتابة وترتيب الأعداد العشرية</a:t>
            </a:r>
            <a:endParaRPr lang="fr-FR" sz="4000" dirty="0">
              <a:latin typeface="Microsoft Uighur" panose="02000000000000000000" pitchFamily="2" charset="-78"/>
              <a:cs typeface="Microsoft Uighur" panose="02000000000000000000" pitchFamily="2" charset="-78"/>
            </a:endParaRPr>
          </a:p>
        </p:txBody>
      </p:sp>
      <p:pic>
        <p:nvPicPr>
          <p:cNvPr id="19" name="Image 18">
            <a:extLst>
              <a:ext uri="{FF2B5EF4-FFF2-40B4-BE49-F238E27FC236}">
                <a16:creationId xmlns:a16="http://schemas.microsoft.com/office/drawing/2014/main" id="{4686CDB9-DF0F-95D5-CE08-2FD9B9B56CBD}"/>
              </a:ext>
            </a:extLst>
          </p:cNvPr>
          <p:cNvPicPr>
            <a:picLocks noChangeAspect="1"/>
          </p:cNvPicPr>
          <p:nvPr/>
        </p:nvPicPr>
        <p:blipFill>
          <a:blip r:embed="rId7"/>
          <a:stretch>
            <a:fillRect/>
          </a:stretch>
        </p:blipFill>
        <p:spPr>
          <a:xfrm>
            <a:off x="10898790" y="5143500"/>
            <a:ext cx="455010" cy="466386"/>
          </a:xfrm>
          <a:prstGeom prst="rect">
            <a:avLst/>
          </a:prstGeom>
        </p:spPr>
      </p:pic>
      <p:pic>
        <p:nvPicPr>
          <p:cNvPr id="20" name="Image 19">
            <a:extLst>
              <a:ext uri="{FF2B5EF4-FFF2-40B4-BE49-F238E27FC236}">
                <a16:creationId xmlns:a16="http://schemas.microsoft.com/office/drawing/2014/main" id="{3AF5D68F-3DCC-950A-5331-536C30389F52}"/>
              </a:ext>
            </a:extLst>
          </p:cNvPr>
          <p:cNvPicPr>
            <a:picLocks noChangeAspect="1"/>
          </p:cNvPicPr>
          <p:nvPr/>
        </p:nvPicPr>
        <p:blipFill>
          <a:blip r:embed="rId7"/>
          <a:stretch>
            <a:fillRect/>
          </a:stretch>
        </p:blipFill>
        <p:spPr>
          <a:xfrm>
            <a:off x="10898790" y="6277314"/>
            <a:ext cx="455010" cy="466386"/>
          </a:xfrm>
          <a:prstGeom prst="rect">
            <a:avLst/>
          </a:prstGeom>
        </p:spPr>
      </p:pic>
      <p:sp>
        <p:nvSpPr>
          <p:cNvPr id="21" name="ZoneTexte 20">
            <a:extLst>
              <a:ext uri="{FF2B5EF4-FFF2-40B4-BE49-F238E27FC236}">
                <a16:creationId xmlns:a16="http://schemas.microsoft.com/office/drawing/2014/main" id="{1957391D-2C75-5519-C30B-69BE899CD39B}"/>
              </a:ext>
            </a:extLst>
          </p:cNvPr>
          <p:cNvSpPr txBox="1"/>
          <p:nvPr/>
        </p:nvSpPr>
        <p:spPr>
          <a:xfrm>
            <a:off x="3160632" y="5524500"/>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جمع وطرح الأعداد العشرية</a:t>
            </a:r>
            <a:endParaRPr lang="fr-FR" sz="4000" dirty="0">
              <a:latin typeface="Microsoft Uighur" panose="02000000000000000000" pitchFamily="2" charset="-78"/>
              <a:cs typeface="Microsoft Uighur" panose="02000000000000000000" pitchFamily="2" charset="-78"/>
            </a:endParaRPr>
          </a:p>
        </p:txBody>
      </p:sp>
      <p:sp>
        <p:nvSpPr>
          <p:cNvPr id="22" name="ZoneTexte 21">
            <a:extLst>
              <a:ext uri="{FF2B5EF4-FFF2-40B4-BE49-F238E27FC236}">
                <a16:creationId xmlns:a16="http://schemas.microsoft.com/office/drawing/2014/main" id="{C5815E47-9859-2B51-DCA6-4F7EFB1AB129}"/>
              </a:ext>
            </a:extLst>
          </p:cNvPr>
          <p:cNvSpPr txBox="1"/>
          <p:nvPr/>
        </p:nvSpPr>
        <p:spPr>
          <a:xfrm>
            <a:off x="3313032" y="6141303"/>
            <a:ext cx="7274088" cy="707886"/>
          </a:xfrm>
          <a:prstGeom prst="rect">
            <a:avLst/>
          </a:prstGeom>
          <a:noFill/>
        </p:spPr>
        <p:txBody>
          <a:bodyPr wrap="square" rtlCol="0">
            <a:spAutoFit/>
          </a:bodyPr>
          <a:lstStyle/>
          <a:p>
            <a:pPr marL="0" algn="r" defTabSz="914400" rtl="1" eaLnBrk="1" latinLnBrk="0" hangingPunct="1"/>
            <a:r>
              <a:rPr lang="ar-MA" sz="4000" dirty="0">
                <a:latin typeface="Microsoft Uighur" panose="02000000000000000000" pitchFamily="2" charset="-78"/>
                <a:cs typeface="Microsoft Uighur" panose="02000000000000000000" pitchFamily="2" charset="-78"/>
              </a:rPr>
              <a:t>حل مسائل بسيطة باستخدام استراتيجية الأسئلة الأربعة</a:t>
            </a:r>
            <a:endParaRPr lang="fr-FR" sz="4000" dirty="0">
              <a:latin typeface="Microsoft Uighur" panose="02000000000000000000" pitchFamily="2" charset="-78"/>
              <a:cs typeface="Microsoft Uighur" panose="02000000000000000000" pitchFamily="2" charset="-78"/>
            </a:endParaRPr>
          </a:p>
        </p:txBody>
      </p:sp>
      <p:sp>
        <p:nvSpPr>
          <p:cNvPr id="6" name="ZoneTexte 5">
            <a:extLst>
              <a:ext uri="{FF2B5EF4-FFF2-40B4-BE49-F238E27FC236}">
                <a16:creationId xmlns:a16="http://schemas.microsoft.com/office/drawing/2014/main" id="{CF502557-4977-4E10-29AB-BCDCEFEAC6F3}"/>
              </a:ext>
            </a:extLst>
          </p:cNvPr>
          <p:cNvSpPr txBox="1"/>
          <p:nvPr/>
        </p:nvSpPr>
        <p:spPr>
          <a:xfrm>
            <a:off x="1828800" y="2552700"/>
            <a:ext cx="10134600" cy="584775"/>
          </a:xfrm>
          <a:prstGeom prst="rect">
            <a:avLst/>
          </a:prstGeom>
          <a:noFill/>
        </p:spPr>
        <p:txBody>
          <a:bodyPr wrap="square" rtlCol="0">
            <a:spAutoFit/>
          </a:bodyPr>
          <a:lstStyle/>
          <a:p>
            <a:pPr algn="ctr"/>
            <a:r>
              <a:rPr lang="ar-MA" sz="3200" b="1" dirty="0">
                <a:solidFill>
                  <a:srgbClr val="106585"/>
                </a:solidFill>
                <a:latin typeface="Microsoft Uighur" panose="02000000000000000000" pitchFamily="2" charset="-78"/>
                <a:ea typeface="Dosis"/>
                <a:cs typeface="Microsoft Uighur" panose="02000000000000000000" pitchFamily="2" charset="-78"/>
                <a:sym typeface="Dosis"/>
              </a:rPr>
              <a:t>في نهاية الحصة  سيكون التلاميذ قادرين على:</a:t>
            </a:r>
            <a:endParaRPr lang="fr-FR" dirty="0"/>
          </a:p>
        </p:txBody>
      </p:sp>
    </p:spTree>
    <p:extLst>
      <p:ext uri="{BB962C8B-B14F-4D97-AF65-F5344CB8AC3E}">
        <p14:creationId xmlns:p14="http://schemas.microsoft.com/office/powerpoint/2010/main" val="34423439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E6C91E-6E3A-D52E-1F03-C19E3B4BFFB3}"/>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42015D2-2296-74CF-2FA1-E34A848836A8}"/>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defTabSz="685834">
              <a:defRPr/>
            </a:pPr>
            <a:endParaRPr lang="fr-MA" sz="1350" dirty="0">
              <a:solidFill>
                <a:prstClr val="black"/>
              </a:solidFill>
              <a:latin typeface="Dosis" pitchFamily="2" charset="0"/>
            </a:endParaRPr>
          </a:p>
        </p:txBody>
      </p:sp>
      <p:grpSp>
        <p:nvGrpSpPr>
          <p:cNvPr id="3" name="Group 3">
            <a:extLst>
              <a:ext uri="{FF2B5EF4-FFF2-40B4-BE49-F238E27FC236}">
                <a16:creationId xmlns:a16="http://schemas.microsoft.com/office/drawing/2014/main" id="{DCF225D0-ADF2-6E1E-E7C2-D114B260ECEB}"/>
              </a:ext>
            </a:extLst>
          </p:cNvPr>
          <p:cNvGrpSpPr/>
          <p:nvPr/>
        </p:nvGrpSpPr>
        <p:grpSpPr>
          <a:xfrm>
            <a:off x="857250" y="1032718"/>
            <a:ext cx="12001500" cy="8073833"/>
            <a:chOff x="0" y="-47625"/>
            <a:chExt cx="3895412" cy="2602800"/>
          </a:xfrm>
        </p:grpSpPr>
        <p:sp>
          <p:nvSpPr>
            <p:cNvPr id="4" name="Freeform 4">
              <a:extLst>
                <a:ext uri="{FF2B5EF4-FFF2-40B4-BE49-F238E27FC236}">
                  <a16:creationId xmlns:a16="http://schemas.microsoft.com/office/drawing/2014/main" id="{2562FC0F-6F40-44E2-32C0-82B5E07E7D8A}"/>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5" name="TextBox 5">
              <a:extLst>
                <a:ext uri="{FF2B5EF4-FFF2-40B4-BE49-F238E27FC236}">
                  <a16:creationId xmlns:a16="http://schemas.microsoft.com/office/drawing/2014/main" id="{831F7CB9-EC75-2F5F-2A9E-C313038D2A9C}"/>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7" name="Freeform 7">
            <a:extLst>
              <a:ext uri="{FF2B5EF4-FFF2-40B4-BE49-F238E27FC236}">
                <a16:creationId xmlns:a16="http://schemas.microsoft.com/office/drawing/2014/main" id="{9566FA82-0094-7AB0-CE7A-A79A53FB7083}"/>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6" name="ZoneTexte 5">
            <a:extLst>
              <a:ext uri="{FF2B5EF4-FFF2-40B4-BE49-F238E27FC236}">
                <a16:creationId xmlns:a16="http://schemas.microsoft.com/office/drawing/2014/main" id="{D2563AAB-5ED2-94FD-8850-D850DF7529A7}"/>
              </a:ext>
            </a:extLst>
          </p:cNvPr>
          <p:cNvSpPr txBox="1"/>
          <p:nvPr/>
        </p:nvSpPr>
        <p:spPr>
          <a:xfrm>
            <a:off x="8229600" y="3703632"/>
            <a:ext cx="2438400"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العرض الرقمي</a:t>
            </a:r>
            <a:endParaRPr lang="fr-FR" sz="3600" dirty="0">
              <a:latin typeface="Microsoft Uighur" panose="02000000000000000000" pitchFamily="2" charset="-78"/>
              <a:cs typeface="Microsoft Uighur" panose="02000000000000000000" pitchFamily="2" charset="-78"/>
            </a:endParaRPr>
          </a:p>
        </p:txBody>
      </p:sp>
      <p:sp>
        <p:nvSpPr>
          <p:cNvPr id="9" name="ZoneTexte 8">
            <a:extLst>
              <a:ext uri="{FF2B5EF4-FFF2-40B4-BE49-F238E27FC236}">
                <a16:creationId xmlns:a16="http://schemas.microsoft.com/office/drawing/2014/main" id="{C39E018F-E9B0-D81B-8318-E232006A689A}"/>
              </a:ext>
            </a:extLst>
          </p:cNvPr>
          <p:cNvSpPr txBox="1"/>
          <p:nvPr/>
        </p:nvSpPr>
        <p:spPr>
          <a:xfrm>
            <a:off x="2903841" y="3701738"/>
            <a:ext cx="2126957" cy="646331"/>
          </a:xfrm>
          <a:prstGeom prst="rect">
            <a:avLst/>
          </a:prstGeom>
          <a:noFill/>
        </p:spPr>
        <p:txBody>
          <a:bodyPr wrap="square" rtlCol="0">
            <a:spAutoFit/>
          </a:bodyPr>
          <a:lstStyle/>
          <a:p>
            <a:pPr algn="r" rtl="1"/>
            <a:r>
              <a:rPr lang="ar-SA" sz="3600" dirty="0">
                <a:latin typeface="Microsoft Uighur" panose="02000000000000000000" pitchFamily="2" charset="-78"/>
                <a:cs typeface="Microsoft Uighur" panose="02000000000000000000" pitchFamily="2" charset="-78"/>
              </a:rPr>
              <a:t>المذكرة اليومية </a:t>
            </a:r>
            <a:endParaRPr lang="fr-FR" sz="3600" dirty="0">
              <a:latin typeface="Microsoft Uighur" panose="02000000000000000000" pitchFamily="2" charset="-78"/>
              <a:cs typeface="Microsoft Uighur" panose="02000000000000000000" pitchFamily="2" charset="-78"/>
            </a:endParaRPr>
          </a:p>
        </p:txBody>
      </p:sp>
      <p:sp>
        <p:nvSpPr>
          <p:cNvPr id="11" name="Rectangle : coins arrondis 10">
            <a:extLst>
              <a:ext uri="{FF2B5EF4-FFF2-40B4-BE49-F238E27FC236}">
                <a16:creationId xmlns:a16="http://schemas.microsoft.com/office/drawing/2014/main" id="{BF19C82A-C505-2046-AF92-DEDB62B8114E}"/>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chemeClr val="tx2"/>
                </a:solidFill>
                <a:latin typeface="Microsoft Uighur" panose="02000000000000000000" pitchFamily="2" charset="-78"/>
                <a:cs typeface="Microsoft Uighur" panose="02000000000000000000" pitchFamily="2" charset="-78"/>
              </a:rPr>
              <a:t>الإعداد المادي للأستاذ</a:t>
            </a:r>
            <a:endParaRPr lang="fr-FR" sz="4000" b="1" dirty="0">
              <a:solidFill>
                <a:schemeClr val="tx2"/>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96468354-FB92-88BF-87E0-03D3F42A00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229600" y="4650916"/>
            <a:ext cx="2993578" cy="2245184"/>
          </a:xfrm>
          <a:prstGeom prst="rect">
            <a:avLst/>
          </a:prstGeom>
        </p:spPr>
      </p:pic>
      <p:pic>
        <p:nvPicPr>
          <p:cNvPr id="13" name="Image 12">
            <a:extLst>
              <a:ext uri="{FF2B5EF4-FFF2-40B4-BE49-F238E27FC236}">
                <a16:creationId xmlns:a16="http://schemas.microsoft.com/office/drawing/2014/main" id="{1C33BAD5-B18B-F5F1-AC32-57C01C83E367}"/>
              </a:ext>
            </a:extLst>
          </p:cNvPr>
          <p:cNvPicPr>
            <a:picLocks noChangeAspect="1"/>
          </p:cNvPicPr>
          <p:nvPr/>
        </p:nvPicPr>
        <p:blipFill>
          <a:blip r:embed="rId6"/>
          <a:stretch>
            <a:fillRect/>
          </a:stretch>
        </p:blipFill>
        <p:spPr>
          <a:xfrm>
            <a:off x="3130843" y="4506048"/>
            <a:ext cx="2126957" cy="2852433"/>
          </a:xfrm>
          <a:prstGeom prst="rect">
            <a:avLst/>
          </a:prstGeom>
        </p:spPr>
      </p:pic>
    </p:spTree>
    <p:extLst>
      <p:ext uri="{BB962C8B-B14F-4D97-AF65-F5344CB8AC3E}">
        <p14:creationId xmlns:p14="http://schemas.microsoft.com/office/powerpoint/2010/main" val="34856646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2">
            <a:extLst>
              <a:ext uri="{FF2B5EF4-FFF2-40B4-BE49-F238E27FC236}">
                <a16:creationId xmlns:a16="http://schemas.microsoft.com/office/drawing/2014/main" id="{7C109445-F55E-DE60-7D27-858E1DB22C9A}"/>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defRPr/>
            </a:pPr>
            <a:endParaRPr lang="fr-MA" sz="1350" dirty="0">
              <a:solidFill>
                <a:prstClr val="black"/>
              </a:solidFill>
              <a:latin typeface="Dosis" pitchFamily="2" charset="0"/>
            </a:endParaRPr>
          </a:p>
        </p:txBody>
      </p:sp>
      <p:grpSp>
        <p:nvGrpSpPr>
          <p:cNvPr id="12" name="Group 3">
            <a:extLst>
              <a:ext uri="{FF2B5EF4-FFF2-40B4-BE49-F238E27FC236}">
                <a16:creationId xmlns:a16="http://schemas.microsoft.com/office/drawing/2014/main" id="{C6D6A489-F406-3292-97C0-95DDE4EF465D}"/>
              </a:ext>
            </a:extLst>
          </p:cNvPr>
          <p:cNvGrpSpPr/>
          <p:nvPr/>
        </p:nvGrpSpPr>
        <p:grpSpPr>
          <a:xfrm>
            <a:off x="857250" y="1180449"/>
            <a:ext cx="12001500" cy="7926101"/>
            <a:chOff x="0" y="0"/>
            <a:chExt cx="3895412" cy="2555175"/>
          </a:xfrm>
        </p:grpSpPr>
        <p:sp>
          <p:nvSpPr>
            <p:cNvPr id="13" name="Freeform 4">
              <a:extLst>
                <a:ext uri="{FF2B5EF4-FFF2-40B4-BE49-F238E27FC236}">
                  <a16:creationId xmlns:a16="http://schemas.microsoft.com/office/drawing/2014/main" id="{A1BA34FA-79AF-67A8-87D2-D7B97195C3F6}"/>
                </a:ext>
              </a:extLst>
            </p:cNvPr>
            <p:cNvSpPr/>
            <p:nvPr/>
          </p:nvSpPr>
          <p:spPr>
            <a:xfrm>
              <a:off x="0" y="0"/>
              <a:ext cx="3895412" cy="2555175"/>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r" defTabSz="685834" rtl="1" eaLnBrk="1" latinLnBrk="0" hangingPunct="1">
                <a:defRPr/>
              </a:pPr>
              <a:endParaRPr lang="fr-MA" sz="1350" dirty="0">
                <a:solidFill>
                  <a:prstClr val="black"/>
                </a:solidFill>
                <a:latin typeface="Dosis" pitchFamily="2" charset="0"/>
              </a:endParaRPr>
            </a:p>
          </p:txBody>
        </p:sp>
        <p:sp>
          <p:nvSpPr>
            <p:cNvPr id="15" name="TextBox 5">
              <a:extLst>
                <a:ext uri="{FF2B5EF4-FFF2-40B4-BE49-F238E27FC236}">
                  <a16:creationId xmlns:a16="http://schemas.microsoft.com/office/drawing/2014/main" id="{861A9722-8353-9D8F-0B17-E4548BBF22FB}"/>
                </a:ext>
              </a:extLst>
            </p:cNvPr>
            <p:cNvSpPr txBox="1"/>
            <p:nvPr/>
          </p:nvSpPr>
          <p:spPr>
            <a:xfrm>
              <a:off x="0" y="-47625"/>
              <a:ext cx="812800" cy="860425"/>
            </a:xfrm>
            <a:prstGeom prst="rect">
              <a:avLst/>
            </a:prstGeom>
          </p:spPr>
          <p:txBody>
            <a:bodyPr lIns="38101" tIns="38101" rIns="38101" bIns="38101" rtlCol="0" anchor="ctr"/>
            <a:lstStyle/>
            <a:p>
              <a:pPr marL="0" algn="ctr" defTabSz="685834" rtl="1" eaLnBrk="1" latinLnBrk="0" hangingPunct="1">
                <a:lnSpc>
                  <a:spcPts val="2409"/>
                </a:lnSpc>
                <a:defRPr/>
              </a:pPr>
              <a:endParaRPr sz="1350" dirty="0">
                <a:solidFill>
                  <a:prstClr val="black"/>
                </a:solidFill>
                <a:latin typeface="Dosis" pitchFamily="2" charset="0"/>
              </a:endParaRPr>
            </a:p>
          </p:txBody>
        </p:sp>
      </p:grpSp>
      <p:sp>
        <p:nvSpPr>
          <p:cNvPr id="24" name="Freeform 7">
            <a:extLst>
              <a:ext uri="{FF2B5EF4-FFF2-40B4-BE49-F238E27FC236}">
                <a16:creationId xmlns:a16="http://schemas.microsoft.com/office/drawing/2014/main" id="{8B9C7CEF-D288-3ACF-5EFB-1E516A7EA05C}"/>
              </a:ext>
            </a:extLst>
          </p:cNvPr>
          <p:cNvSpPr/>
          <p:nvPr/>
        </p:nvSpPr>
        <p:spPr>
          <a:xfrm>
            <a:off x="1179966" y="571500"/>
            <a:ext cx="929375" cy="892201"/>
          </a:xfrm>
          <a:custGeom>
            <a:avLst/>
            <a:gdLst/>
            <a:ahLst/>
            <a:cxnLst/>
            <a:rect l="l" t="t" r="r" b="b"/>
            <a:pathLst>
              <a:path w="1239167" h="1189600">
                <a:moveTo>
                  <a:pt x="0" y="0"/>
                </a:moveTo>
                <a:lnTo>
                  <a:pt x="1239167" y="0"/>
                </a:lnTo>
                <a:lnTo>
                  <a:pt x="1239167" y="1189600"/>
                </a:lnTo>
                <a:lnTo>
                  <a:pt x="0" y="11896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defRPr/>
            </a:pPr>
            <a:endParaRPr lang="fr-MA" sz="1350" dirty="0">
              <a:solidFill>
                <a:prstClr val="black"/>
              </a:solidFill>
              <a:latin typeface="Dosis" pitchFamily="2" charset="0"/>
            </a:endParaRPr>
          </a:p>
        </p:txBody>
      </p:sp>
      <p:sp>
        <p:nvSpPr>
          <p:cNvPr id="21" name="TextBox 10">
            <a:extLst>
              <a:ext uri="{FF2B5EF4-FFF2-40B4-BE49-F238E27FC236}">
                <a16:creationId xmlns:a16="http://schemas.microsoft.com/office/drawing/2014/main" id="{520975FF-C4E0-5D86-270B-BF29A19BF229}"/>
              </a:ext>
            </a:extLst>
          </p:cNvPr>
          <p:cNvSpPr txBox="1"/>
          <p:nvPr/>
        </p:nvSpPr>
        <p:spPr>
          <a:xfrm>
            <a:off x="1457379" y="3699359"/>
            <a:ext cx="4079744" cy="384721"/>
          </a:xfrm>
          <a:prstGeom prst="rect">
            <a:avLst/>
          </a:prstGeom>
        </p:spPr>
        <p:txBody>
          <a:bodyPr lIns="0" tIns="0" rIns="0" bIns="0" rtlCol="0" anchor="t">
            <a:spAutoFit/>
          </a:bodyPr>
          <a:lstStyle/>
          <a:p>
            <a:pPr defTabSz="685800">
              <a:lnSpc>
                <a:spcPts val="3026"/>
              </a:lnSpc>
              <a:defRPr/>
            </a:pPr>
            <a:r>
              <a:rPr lang="en-US" sz="2400" dirty="0">
                <a:solidFill>
                  <a:srgbClr val="8DC63F"/>
                </a:solidFill>
                <a:latin typeface="Carelia"/>
              </a:rPr>
              <a:t>   </a:t>
            </a:r>
            <a:endParaRPr lang="en-US" sz="2400" dirty="0">
              <a:solidFill>
                <a:srgbClr val="106585"/>
              </a:solidFill>
              <a:latin typeface="Carelia"/>
            </a:endParaRPr>
          </a:p>
        </p:txBody>
      </p:sp>
      <p:sp>
        <p:nvSpPr>
          <p:cNvPr id="25" name="TextBox 10">
            <a:extLst>
              <a:ext uri="{FF2B5EF4-FFF2-40B4-BE49-F238E27FC236}">
                <a16:creationId xmlns:a16="http://schemas.microsoft.com/office/drawing/2014/main" id="{37F3FF47-A181-13AB-6870-33D6FABA820F}"/>
              </a:ext>
            </a:extLst>
          </p:cNvPr>
          <p:cNvSpPr txBox="1"/>
          <p:nvPr/>
        </p:nvSpPr>
        <p:spPr>
          <a:xfrm>
            <a:off x="6400800" y="4883162"/>
            <a:ext cx="4714607" cy="1165704"/>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3 -العمليات وحل المسائل</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جمع وطرح الأعداد العشرية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الاستئناس باستراتيجة الأسئلة الأربعة لحل مسألة</a:t>
            </a:r>
            <a:endParaRPr lang="en-US" sz="2800" dirty="0">
              <a:latin typeface="Microsoft Uighur" panose="02000000000000000000" pitchFamily="2" charset="-78"/>
              <a:cs typeface="Microsoft Uighur" panose="02000000000000000000" pitchFamily="2" charset="-78"/>
            </a:endParaRPr>
          </a:p>
        </p:txBody>
      </p:sp>
      <p:sp>
        <p:nvSpPr>
          <p:cNvPr id="31" name="TextBox 10">
            <a:extLst>
              <a:ext uri="{FF2B5EF4-FFF2-40B4-BE49-F238E27FC236}">
                <a16:creationId xmlns:a16="http://schemas.microsoft.com/office/drawing/2014/main" id="{4AF3FD13-297A-5F5E-8640-C6FB5BC52446}"/>
              </a:ext>
            </a:extLst>
          </p:cNvPr>
          <p:cNvSpPr txBox="1"/>
          <p:nvPr/>
        </p:nvSpPr>
        <p:spPr>
          <a:xfrm>
            <a:off x="4185836" y="7996437"/>
            <a:ext cx="6943726"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4 –لعبة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المعداد الورقي</a:t>
            </a:r>
            <a:endParaRPr lang="en-US" sz="2800" dirty="0">
              <a:latin typeface="Microsoft Uighur" panose="02000000000000000000" pitchFamily="2" charset="-78"/>
              <a:cs typeface="Microsoft Uighur" panose="02000000000000000000" pitchFamily="2" charset="-78"/>
            </a:endParaRPr>
          </a:p>
        </p:txBody>
      </p:sp>
      <p:sp>
        <p:nvSpPr>
          <p:cNvPr id="8" name="TextBox 10">
            <a:extLst>
              <a:ext uri="{FF2B5EF4-FFF2-40B4-BE49-F238E27FC236}">
                <a16:creationId xmlns:a16="http://schemas.microsoft.com/office/drawing/2014/main" id="{AE6C1C41-DB0E-EB18-709F-86830A881F23}"/>
              </a:ext>
            </a:extLst>
          </p:cNvPr>
          <p:cNvSpPr txBox="1"/>
          <p:nvPr/>
        </p:nvSpPr>
        <p:spPr>
          <a:xfrm>
            <a:off x="6988960" y="2628900"/>
            <a:ext cx="4079744" cy="811761"/>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1 - حساب ذهني</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الجمع السريع</a:t>
            </a:r>
            <a:endParaRPr lang="en-US" sz="2800" dirty="0">
              <a:latin typeface="Microsoft Uighur" panose="02000000000000000000" pitchFamily="2" charset="-78"/>
              <a:cs typeface="Microsoft Uighur" panose="02000000000000000000" pitchFamily="2" charset="-78"/>
            </a:endParaRPr>
          </a:p>
        </p:txBody>
      </p:sp>
      <p:sp>
        <p:nvSpPr>
          <p:cNvPr id="33" name="TextBox 12">
            <a:extLst>
              <a:ext uri="{FF2B5EF4-FFF2-40B4-BE49-F238E27FC236}">
                <a16:creationId xmlns:a16="http://schemas.microsoft.com/office/drawing/2014/main" id="{62D5657B-BE79-BE5F-8DF7-DAFA860B9E8D}"/>
              </a:ext>
            </a:extLst>
          </p:cNvPr>
          <p:cNvSpPr txBox="1"/>
          <p:nvPr/>
        </p:nvSpPr>
        <p:spPr>
          <a:xfrm>
            <a:off x="1692101" y="5167660"/>
            <a:ext cx="10157725" cy="294953"/>
          </a:xfrm>
          <a:prstGeom prst="rect">
            <a:avLst/>
          </a:prstGeom>
        </p:spPr>
        <p:txBody>
          <a:bodyPr wrap="square" lIns="0" tIns="0" rIns="0" bIns="0" rtlCol="0" anchor="t">
            <a:spAutoFit/>
          </a:bodyPr>
          <a:lstStyle/>
          <a:p>
            <a:pPr marL="176690" lvl="1" defTabSz="685800">
              <a:lnSpc>
                <a:spcPts val="2291"/>
              </a:lnSpc>
              <a:spcAft>
                <a:spcPts val="450"/>
              </a:spcAft>
              <a:defRPr/>
            </a:pPr>
            <a:r>
              <a:rPr lang="pt-BR" sz="2400" dirty="0">
                <a:solidFill>
                  <a:prstClr val="black">
                    <a:lumMod val="75000"/>
                    <a:lumOff val="25000"/>
                  </a:prstClr>
                </a:solidFill>
                <a:latin typeface="Dosis" pitchFamily="2" charset="0"/>
                <a:ea typeface="Cambria" panose="02040503050406030204" pitchFamily="18" charset="0"/>
              </a:rPr>
              <a:t>   </a:t>
            </a:r>
            <a:endParaRPr lang="en-US" sz="2550" dirty="0">
              <a:solidFill>
                <a:prstClr val="black">
                  <a:lumMod val="75000"/>
                  <a:lumOff val="25000"/>
                </a:prstClr>
              </a:solidFill>
              <a:latin typeface="Dosis" pitchFamily="2" charset="0"/>
            </a:endParaRPr>
          </a:p>
        </p:txBody>
      </p:sp>
      <p:sp>
        <p:nvSpPr>
          <p:cNvPr id="34" name="TextBox 10">
            <a:extLst>
              <a:ext uri="{FF2B5EF4-FFF2-40B4-BE49-F238E27FC236}">
                <a16:creationId xmlns:a16="http://schemas.microsoft.com/office/drawing/2014/main" id="{D7802530-3095-C792-91F3-9A931590EAAC}"/>
              </a:ext>
            </a:extLst>
          </p:cNvPr>
          <p:cNvSpPr txBox="1"/>
          <p:nvPr/>
        </p:nvSpPr>
        <p:spPr>
          <a:xfrm>
            <a:off x="4808156" y="3724185"/>
            <a:ext cx="6321405" cy="780983"/>
          </a:xfrm>
          <a:prstGeom prst="rect">
            <a:avLst/>
          </a:prstGeom>
        </p:spPr>
        <p:txBody>
          <a:bodyPr wrap="square" lIns="0" tIns="0" rIns="0" bIns="0" rtlCol="0" anchor="t">
            <a:spAutoFit/>
          </a:bodyPr>
          <a:lstStyle/>
          <a:p>
            <a:pPr algn="r" defTabSz="685800" rtl="1">
              <a:lnSpc>
                <a:spcPts val="3026"/>
              </a:lnSpc>
              <a:defRPr/>
            </a:pPr>
            <a:r>
              <a:rPr lang="ar-SA" sz="4800" dirty="0">
                <a:solidFill>
                  <a:srgbClr val="106585"/>
                </a:solidFill>
                <a:latin typeface="Microsoft Uighur" panose="02000000000000000000" pitchFamily="2" charset="-78"/>
                <a:cs typeface="Microsoft Uighur" panose="02000000000000000000" pitchFamily="2" charset="-78"/>
              </a:rPr>
              <a:t>2</a:t>
            </a:r>
            <a:r>
              <a:rPr lang="ar-MA" sz="4800" dirty="0">
                <a:solidFill>
                  <a:srgbClr val="106585"/>
                </a:solidFill>
                <a:latin typeface="Microsoft Uighur" panose="02000000000000000000" pitchFamily="2" charset="-78"/>
                <a:cs typeface="Microsoft Uighur" panose="02000000000000000000" pitchFamily="2" charset="-78"/>
              </a:rPr>
              <a:t> - الأعداد</a:t>
            </a:r>
            <a:r>
              <a:rPr lang="en-US" sz="4800" dirty="0">
                <a:solidFill>
                  <a:srgbClr val="106585"/>
                </a:solidFill>
                <a:latin typeface="Microsoft Uighur" panose="02000000000000000000" pitchFamily="2" charset="-78"/>
                <a:cs typeface="Microsoft Uighur" panose="02000000000000000000" pitchFamily="2" charset="-78"/>
              </a:rPr>
              <a:t> </a:t>
            </a:r>
            <a:endParaRPr lang="ar-SA" sz="4800" dirty="0">
              <a:solidFill>
                <a:srgbClr val="106585"/>
              </a:solidFill>
              <a:latin typeface="Microsoft Uighur" panose="02000000000000000000" pitchFamily="2" charset="-78"/>
              <a:cs typeface="Microsoft Uighur" panose="02000000000000000000" pitchFamily="2" charset="-78"/>
            </a:endParaRP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قراءة كتابة وتفكيك أعداد عشرية</a:t>
            </a:r>
            <a:endParaRPr lang="en-US" sz="2800" dirty="0">
              <a:latin typeface="Microsoft Uighur" panose="02000000000000000000" pitchFamily="2" charset="-78"/>
              <a:cs typeface="Microsoft Uighur" panose="02000000000000000000" pitchFamily="2" charset="-78"/>
            </a:endParaRPr>
          </a:p>
        </p:txBody>
      </p:sp>
      <p:sp>
        <p:nvSpPr>
          <p:cNvPr id="2" name="Rectangle : coins arrondis 1">
            <a:extLst>
              <a:ext uri="{FF2B5EF4-FFF2-40B4-BE49-F238E27FC236}">
                <a16:creationId xmlns:a16="http://schemas.microsoft.com/office/drawing/2014/main" id="{D85AAE1A-A8C6-126F-9983-61FED9037F7A}"/>
              </a:ext>
            </a:extLst>
          </p:cNvPr>
          <p:cNvSpPr/>
          <p:nvPr/>
        </p:nvSpPr>
        <p:spPr>
          <a:xfrm>
            <a:off x="3659197" y="71974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34">
              <a:spcAft>
                <a:spcPts val="900"/>
              </a:spcAft>
              <a:defRPr/>
            </a:pPr>
            <a:r>
              <a:rPr lang="ar-MA" sz="6000" b="1" dirty="0">
                <a:solidFill>
                  <a:srgbClr val="106585"/>
                </a:solidFill>
                <a:latin typeface="Microsoft Uighur" panose="02000000000000000000" pitchFamily="2" charset="-78"/>
                <a:cs typeface="Microsoft Uighur" panose="02000000000000000000" pitchFamily="2" charset="-78"/>
              </a:rPr>
              <a:t>هيكلة الحصة</a:t>
            </a:r>
            <a:endParaRPr lang="fr-FR" sz="4000" b="1" dirty="0">
              <a:solidFill>
                <a:srgbClr val="FFC000"/>
              </a:solidFill>
              <a:latin typeface="Microsoft Uighur" panose="02000000000000000000" pitchFamily="2" charset="-78"/>
              <a:cs typeface="Microsoft Uighur" panose="02000000000000000000" pitchFamily="2" charset="-78"/>
            </a:endParaRPr>
          </a:p>
        </p:txBody>
      </p:sp>
      <p:sp>
        <p:nvSpPr>
          <p:cNvPr id="3" name="TextBox 10">
            <a:extLst>
              <a:ext uri="{FF2B5EF4-FFF2-40B4-BE49-F238E27FC236}">
                <a16:creationId xmlns:a16="http://schemas.microsoft.com/office/drawing/2014/main" id="{891BCC64-26D6-3BAE-26F7-BE2DDF146B24}"/>
              </a:ext>
            </a:extLst>
          </p:cNvPr>
          <p:cNvSpPr txBox="1"/>
          <p:nvPr/>
        </p:nvSpPr>
        <p:spPr>
          <a:xfrm>
            <a:off x="7049818" y="6459702"/>
            <a:ext cx="4079744" cy="780983"/>
          </a:xfrm>
          <a:prstGeom prst="rect">
            <a:avLst/>
          </a:prstGeom>
        </p:spPr>
        <p:txBody>
          <a:bodyPr wrap="square" lIns="0" tIns="0" rIns="0" bIns="0" rtlCol="0" anchor="t">
            <a:spAutoFit/>
          </a:bodyPr>
          <a:lstStyle/>
          <a:p>
            <a:pPr algn="r" defTabSz="685800" rtl="1">
              <a:lnSpc>
                <a:spcPts val="3026"/>
              </a:lnSpc>
              <a:defRPr/>
            </a:pPr>
            <a:r>
              <a:rPr lang="ar-MA" sz="4800" dirty="0">
                <a:solidFill>
                  <a:srgbClr val="106585"/>
                </a:solidFill>
                <a:latin typeface="Microsoft Uighur" panose="02000000000000000000" pitchFamily="2" charset="-78"/>
                <a:cs typeface="Microsoft Uighur" panose="02000000000000000000" pitchFamily="2" charset="-78"/>
              </a:rPr>
              <a:t>3 –عمل فردي على الكراسة</a:t>
            </a:r>
          </a:p>
          <a:p>
            <a:pPr algn="r" defTabSz="685800" rtl="1">
              <a:lnSpc>
                <a:spcPts val="3026"/>
              </a:lnSpc>
              <a:defRPr/>
            </a:pPr>
            <a:r>
              <a:rPr lang="ar-MA" sz="2800" dirty="0">
                <a:latin typeface="Microsoft Uighur" panose="02000000000000000000" pitchFamily="2" charset="-78"/>
                <a:cs typeface="Microsoft Uighur" panose="02000000000000000000" pitchFamily="2" charset="-78"/>
              </a:rPr>
              <a:t>الإنجاز/التصحيح</a:t>
            </a:r>
            <a:endParaRPr lang="en-US" sz="2800" dirty="0">
              <a:latin typeface="Microsoft Uighur" panose="02000000000000000000" pitchFamily="2" charset="-78"/>
              <a:cs typeface="Microsoft Uighur" panose="02000000000000000000" pitchFamily="2" charset="-78"/>
            </a:endParaRPr>
          </a:p>
        </p:txBody>
      </p:sp>
      <p:pic>
        <p:nvPicPr>
          <p:cNvPr id="10" name="Image 9">
            <a:extLst>
              <a:ext uri="{FF2B5EF4-FFF2-40B4-BE49-F238E27FC236}">
                <a16:creationId xmlns:a16="http://schemas.microsoft.com/office/drawing/2014/main" id="{AE036138-7D6C-B9E7-D523-1A1B7EA74A04}"/>
              </a:ext>
            </a:extLst>
          </p:cNvPr>
          <p:cNvPicPr>
            <a:picLocks noChangeAspect="1"/>
          </p:cNvPicPr>
          <p:nvPr/>
        </p:nvPicPr>
        <p:blipFill>
          <a:blip r:embed="rId5"/>
          <a:stretch>
            <a:fillRect/>
          </a:stretch>
        </p:blipFill>
        <p:spPr>
          <a:xfrm>
            <a:off x="1540926" y="2340843"/>
            <a:ext cx="846729" cy="1008318"/>
          </a:xfrm>
          <a:prstGeom prst="rect">
            <a:avLst/>
          </a:prstGeom>
        </p:spPr>
      </p:pic>
      <p:pic>
        <p:nvPicPr>
          <p:cNvPr id="19" name="Image 18">
            <a:extLst>
              <a:ext uri="{FF2B5EF4-FFF2-40B4-BE49-F238E27FC236}">
                <a16:creationId xmlns:a16="http://schemas.microsoft.com/office/drawing/2014/main" id="{ACEBF0B4-15F0-1C22-74E0-C19C0AC03A0A}"/>
              </a:ext>
            </a:extLst>
          </p:cNvPr>
          <p:cNvPicPr>
            <a:picLocks noChangeAspect="1"/>
          </p:cNvPicPr>
          <p:nvPr/>
        </p:nvPicPr>
        <p:blipFill>
          <a:blip r:embed="rId6"/>
          <a:stretch>
            <a:fillRect/>
          </a:stretch>
        </p:blipFill>
        <p:spPr>
          <a:xfrm>
            <a:off x="1499602" y="3635391"/>
            <a:ext cx="929375" cy="1050909"/>
          </a:xfrm>
          <a:prstGeom prst="rect">
            <a:avLst/>
          </a:prstGeom>
        </p:spPr>
      </p:pic>
      <p:pic>
        <p:nvPicPr>
          <p:cNvPr id="20" name="Image 19">
            <a:extLst>
              <a:ext uri="{FF2B5EF4-FFF2-40B4-BE49-F238E27FC236}">
                <a16:creationId xmlns:a16="http://schemas.microsoft.com/office/drawing/2014/main" id="{5617348B-9EAA-E164-D0BA-52D0BA9AC435}"/>
              </a:ext>
            </a:extLst>
          </p:cNvPr>
          <p:cNvPicPr>
            <a:picLocks noChangeAspect="1"/>
          </p:cNvPicPr>
          <p:nvPr/>
        </p:nvPicPr>
        <p:blipFill>
          <a:blip r:embed="rId6"/>
          <a:stretch>
            <a:fillRect/>
          </a:stretch>
        </p:blipFill>
        <p:spPr>
          <a:xfrm>
            <a:off x="1524000" y="5083191"/>
            <a:ext cx="929375" cy="1050909"/>
          </a:xfrm>
          <a:prstGeom prst="rect">
            <a:avLst/>
          </a:prstGeom>
        </p:spPr>
      </p:pic>
      <p:pic>
        <p:nvPicPr>
          <p:cNvPr id="22" name="Image 21">
            <a:extLst>
              <a:ext uri="{FF2B5EF4-FFF2-40B4-BE49-F238E27FC236}">
                <a16:creationId xmlns:a16="http://schemas.microsoft.com/office/drawing/2014/main" id="{1394069D-300D-D2C7-F575-B2F8C07B8A10}"/>
              </a:ext>
            </a:extLst>
          </p:cNvPr>
          <p:cNvPicPr>
            <a:picLocks noChangeAspect="1"/>
          </p:cNvPicPr>
          <p:nvPr/>
        </p:nvPicPr>
        <p:blipFill>
          <a:blip r:embed="rId5"/>
          <a:stretch>
            <a:fillRect/>
          </a:stretch>
        </p:blipFill>
        <p:spPr>
          <a:xfrm>
            <a:off x="1565322" y="6344982"/>
            <a:ext cx="846729" cy="1008318"/>
          </a:xfrm>
          <a:prstGeom prst="rect">
            <a:avLst/>
          </a:prstGeom>
        </p:spPr>
      </p:pic>
      <p:pic>
        <p:nvPicPr>
          <p:cNvPr id="26" name="Image 25">
            <a:extLst>
              <a:ext uri="{FF2B5EF4-FFF2-40B4-BE49-F238E27FC236}">
                <a16:creationId xmlns:a16="http://schemas.microsoft.com/office/drawing/2014/main" id="{CD8C81E7-5653-6894-67AF-86CF83E4CD55}"/>
              </a:ext>
            </a:extLst>
          </p:cNvPr>
          <p:cNvPicPr>
            <a:picLocks noChangeAspect="1"/>
          </p:cNvPicPr>
          <p:nvPr/>
        </p:nvPicPr>
        <p:blipFill>
          <a:blip r:embed="rId7"/>
          <a:stretch>
            <a:fillRect/>
          </a:stretch>
        </p:blipFill>
        <p:spPr>
          <a:xfrm>
            <a:off x="1636492" y="7792782"/>
            <a:ext cx="751163" cy="1008318"/>
          </a:xfrm>
          <a:prstGeom prst="rect">
            <a:avLst/>
          </a:prstGeom>
        </p:spPr>
      </p:pic>
    </p:spTree>
    <p:extLst>
      <p:ext uri="{BB962C8B-B14F-4D97-AF65-F5344CB8AC3E}">
        <p14:creationId xmlns:p14="http://schemas.microsoft.com/office/powerpoint/2010/main" val="9690778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F84DB-06AD-D0E2-8538-3F09DE4C46F0}"/>
            </a:ext>
          </a:extLst>
        </p:cNvPr>
        <p:cNvGrpSpPr/>
        <p:nvPr/>
      </p:nvGrpSpPr>
      <p:grpSpPr>
        <a:xfrm>
          <a:off x="0" y="0"/>
          <a:ext cx="0" cy="0"/>
          <a:chOff x="0" y="0"/>
          <a:chExt cx="0" cy="0"/>
        </a:xfrm>
      </p:grpSpPr>
      <p:grpSp>
        <p:nvGrpSpPr>
          <p:cNvPr id="63" name="Group 3">
            <a:extLst>
              <a:ext uri="{FF2B5EF4-FFF2-40B4-BE49-F238E27FC236}">
                <a16:creationId xmlns:a16="http://schemas.microsoft.com/office/drawing/2014/main" id="{42A479B9-1E51-0CDC-D0FD-A0ABDBB8A8B9}"/>
              </a:ext>
            </a:extLst>
          </p:cNvPr>
          <p:cNvGrpSpPr/>
          <p:nvPr/>
        </p:nvGrpSpPr>
        <p:grpSpPr>
          <a:xfrm>
            <a:off x="381000" y="1032718"/>
            <a:ext cx="12877800" cy="8592471"/>
            <a:chOff x="0" y="-47625"/>
            <a:chExt cx="4025259" cy="2769996"/>
          </a:xfrm>
        </p:grpSpPr>
        <p:sp>
          <p:nvSpPr>
            <p:cNvPr id="64" name="Freeform 4">
              <a:extLst>
                <a:ext uri="{FF2B5EF4-FFF2-40B4-BE49-F238E27FC236}">
                  <a16:creationId xmlns:a16="http://schemas.microsoft.com/office/drawing/2014/main" id="{8509124B-B3EF-C3C9-3527-1B84F28A4803}"/>
                </a:ext>
              </a:extLst>
            </p:cNvPr>
            <p:cNvSpPr/>
            <p:nvPr/>
          </p:nvSpPr>
          <p:spPr>
            <a:xfrm>
              <a:off x="0" y="0"/>
              <a:ext cx="4025259" cy="2722371"/>
            </a:xfrm>
            <a:custGeom>
              <a:avLst/>
              <a:gdLst/>
              <a:ahLst/>
              <a:cxnLst/>
              <a:rect l="l" t="t" r="r" b="b"/>
              <a:pathLst>
                <a:path w="3895412" h="2555175">
                  <a:moveTo>
                    <a:pt x="6703" y="0"/>
                  </a:moveTo>
                  <a:lnTo>
                    <a:pt x="3888710" y="0"/>
                  </a:lnTo>
                  <a:cubicBezTo>
                    <a:pt x="3892411" y="0"/>
                    <a:pt x="3895412" y="3001"/>
                    <a:pt x="3895412" y="6703"/>
                  </a:cubicBezTo>
                  <a:lnTo>
                    <a:pt x="3895412" y="2548473"/>
                  </a:lnTo>
                  <a:cubicBezTo>
                    <a:pt x="3895412" y="2550250"/>
                    <a:pt x="3894706" y="2551955"/>
                    <a:pt x="3893449" y="2553212"/>
                  </a:cubicBezTo>
                  <a:cubicBezTo>
                    <a:pt x="3892192" y="2554469"/>
                    <a:pt x="3890487" y="2555175"/>
                    <a:pt x="3888710" y="2555175"/>
                  </a:cubicBezTo>
                  <a:lnTo>
                    <a:pt x="6703" y="2555175"/>
                  </a:lnTo>
                  <a:cubicBezTo>
                    <a:pt x="4925" y="2555175"/>
                    <a:pt x="3220" y="2554469"/>
                    <a:pt x="1963" y="2553212"/>
                  </a:cubicBezTo>
                  <a:cubicBezTo>
                    <a:pt x="706" y="2551955"/>
                    <a:pt x="0" y="2550250"/>
                    <a:pt x="0" y="2548473"/>
                  </a:cubicBezTo>
                  <a:lnTo>
                    <a:pt x="0" y="6703"/>
                  </a:lnTo>
                  <a:cubicBezTo>
                    <a:pt x="0" y="4925"/>
                    <a:pt x="706" y="3220"/>
                    <a:pt x="1963" y="1963"/>
                  </a:cubicBezTo>
                  <a:cubicBezTo>
                    <a:pt x="3220" y="706"/>
                    <a:pt x="4925" y="0"/>
                    <a:pt x="6703" y="0"/>
                  </a:cubicBezTo>
                  <a:close/>
                </a:path>
              </a:pathLst>
            </a:custGeom>
            <a:solidFill>
              <a:srgbClr val="FFFFFF"/>
            </a:solidFill>
            <a:ln w="19050">
              <a:solidFill>
                <a:srgbClr val="000000"/>
              </a:solidFill>
            </a:ln>
          </p:spPr>
          <p:txBody>
            <a:bodyPr/>
            <a:lstStyle/>
            <a:p>
              <a:pPr marL="0" algn="l" defTabSz="685834" rtl="0" eaLnBrk="1" latinLnBrk="0" hangingPunct="1">
                <a:defRPr/>
              </a:pPr>
              <a:endParaRPr lang="fr-MA" sz="1350" dirty="0">
                <a:solidFill>
                  <a:prstClr val="black"/>
                </a:solidFill>
                <a:latin typeface="Dosis" pitchFamily="2" charset="0"/>
              </a:endParaRPr>
            </a:p>
          </p:txBody>
        </p:sp>
        <p:sp>
          <p:nvSpPr>
            <p:cNvPr id="65" name="TextBox 5">
              <a:extLst>
                <a:ext uri="{FF2B5EF4-FFF2-40B4-BE49-F238E27FC236}">
                  <a16:creationId xmlns:a16="http://schemas.microsoft.com/office/drawing/2014/main" id="{A82DD1A0-755A-1D7D-A12E-FEF54DC8FAEE}"/>
                </a:ext>
              </a:extLst>
            </p:cNvPr>
            <p:cNvSpPr txBox="1"/>
            <p:nvPr/>
          </p:nvSpPr>
          <p:spPr>
            <a:xfrm>
              <a:off x="0" y="-47625"/>
              <a:ext cx="812800" cy="860425"/>
            </a:xfrm>
            <a:prstGeom prst="rect">
              <a:avLst/>
            </a:prstGeom>
          </p:spPr>
          <p:txBody>
            <a:bodyPr lIns="38101" tIns="38101" rIns="38101" bIns="38101" rtlCol="0" anchor="ctr"/>
            <a:lstStyle/>
            <a:p>
              <a:pPr marL="0" algn="ctr" defTabSz="685834" rtl="0" eaLnBrk="1" latinLnBrk="0" hangingPunct="1">
                <a:lnSpc>
                  <a:spcPts val="2409"/>
                </a:lnSpc>
                <a:defRPr/>
              </a:pPr>
              <a:endParaRPr sz="1350" dirty="0">
                <a:solidFill>
                  <a:prstClr val="black"/>
                </a:solidFill>
                <a:latin typeface="Dosis" pitchFamily="2" charset="0"/>
              </a:endParaRPr>
            </a:p>
          </p:txBody>
        </p:sp>
      </p:grpSp>
      <p:pic>
        <p:nvPicPr>
          <p:cNvPr id="21" name="Picture 9">
            <a:extLst>
              <a:ext uri="{FF2B5EF4-FFF2-40B4-BE49-F238E27FC236}">
                <a16:creationId xmlns:a16="http://schemas.microsoft.com/office/drawing/2014/main" id="{E8637596-C394-1397-F06A-F679DD396959}"/>
              </a:ext>
            </a:extLst>
          </p:cNvPr>
          <p:cNvPicPr>
            <a:picLocks noChangeAspect="1"/>
          </p:cNvPicPr>
          <p:nvPr/>
        </p:nvPicPr>
        <p:blipFill rotWithShape="1">
          <a:blip r:embed="rId2">
            <a:clrChange>
              <a:clrFrom>
                <a:srgbClr val="FFFFFF"/>
              </a:clrFrom>
              <a:clrTo>
                <a:srgbClr val="FFFFFF">
                  <a:alpha val="0"/>
                </a:srgbClr>
              </a:clrTo>
            </a:clrChange>
          </a:blip>
          <a:srcRect l="11025" t="14561" r="11389" b="14089"/>
          <a:stretch/>
        </p:blipFill>
        <p:spPr>
          <a:xfrm>
            <a:off x="1527773" y="2938983"/>
            <a:ext cx="1230172" cy="837429"/>
          </a:xfrm>
          <a:prstGeom prst="roundRect">
            <a:avLst/>
          </a:prstGeom>
        </p:spPr>
      </p:pic>
      <p:pic>
        <p:nvPicPr>
          <p:cNvPr id="50" name="Image 49">
            <a:extLst>
              <a:ext uri="{FF2B5EF4-FFF2-40B4-BE49-F238E27FC236}">
                <a16:creationId xmlns:a16="http://schemas.microsoft.com/office/drawing/2014/main" id="{927E24BF-7272-EB94-2CE2-EC5AE7740925}"/>
              </a:ext>
            </a:extLst>
          </p:cNvPr>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895899" y="6194573"/>
            <a:ext cx="1352710" cy="1126337"/>
          </a:xfrm>
          <a:prstGeom prst="rect">
            <a:avLst/>
          </a:prstGeom>
          <a:ln w="19050">
            <a:noFill/>
          </a:ln>
          <a:effectLst/>
        </p:spPr>
      </p:pic>
      <p:sp>
        <p:nvSpPr>
          <p:cNvPr id="54" name="Rectangle : coins arrondis 53">
            <a:extLst>
              <a:ext uri="{FF2B5EF4-FFF2-40B4-BE49-F238E27FC236}">
                <a16:creationId xmlns:a16="http://schemas.microsoft.com/office/drawing/2014/main" id="{13D2E406-4294-AAC3-1DF7-B1495FFE8262}"/>
              </a:ext>
            </a:extLst>
          </p:cNvPr>
          <p:cNvSpPr/>
          <p:nvPr/>
        </p:nvSpPr>
        <p:spPr>
          <a:xfrm>
            <a:off x="7378501" y="74675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أُحَضِّرُ لوازمي المدرسية قبل بداية الدرس.</a:t>
            </a:r>
          </a:p>
        </p:txBody>
      </p:sp>
      <p:sp>
        <p:nvSpPr>
          <p:cNvPr id="55" name="Rectangle : coins arrondis 54">
            <a:extLst>
              <a:ext uri="{FF2B5EF4-FFF2-40B4-BE49-F238E27FC236}">
                <a16:creationId xmlns:a16="http://schemas.microsoft.com/office/drawing/2014/main" id="{8704984A-15CC-E208-4178-77A3048880C5}"/>
              </a:ext>
            </a:extLst>
          </p:cNvPr>
          <p:cNvSpPr/>
          <p:nvPr/>
        </p:nvSpPr>
        <p:spPr>
          <a:xfrm>
            <a:off x="756409" y="4333477"/>
            <a:ext cx="2753893"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هذا النشاط مرتبط بتوظيف الألواح.</a:t>
            </a:r>
          </a:p>
        </p:txBody>
      </p:sp>
      <p:sp>
        <p:nvSpPr>
          <p:cNvPr id="57" name="Rectangle : coins arrondis 56">
            <a:extLst>
              <a:ext uri="{FF2B5EF4-FFF2-40B4-BE49-F238E27FC236}">
                <a16:creationId xmlns:a16="http://schemas.microsoft.com/office/drawing/2014/main" id="{064AD949-9DBB-B720-90F8-392CBDD40293}"/>
              </a:ext>
            </a:extLst>
          </p:cNvPr>
          <p:cNvSpPr/>
          <p:nvPr/>
        </p:nvSpPr>
        <p:spPr>
          <a:xfrm>
            <a:off x="3697297" y="686056"/>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514402" rtl="1">
              <a:lnSpc>
                <a:spcPts val="3149"/>
              </a:lnSpc>
              <a:defRPr/>
            </a:pPr>
            <a:r>
              <a:rPr lang="ar-MA" sz="6000" b="1" dirty="0">
                <a:solidFill>
                  <a:srgbClr val="106585"/>
                </a:solidFill>
                <a:latin typeface="Microsoft Uighur" panose="02000000000000000000" pitchFamily="2" charset="-78"/>
                <a:cs typeface="Microsoft Uighur" panose="02000000000000000000" pitchFamily="2" charset="-78"/>
              </a:rPr>
              <a:t>أ</a:t>
            </a:r>
            <a:r>
              <a:rPr lang="ar-SA" sz="6000" b="1" dirty="0" err="1">
                <a:solidFill>
                  <a:srgbClr val="106585"/>
                </a:solidFill>
                <a:latin typeface="Microsoft Uighur" panose="02000000000000000000" pitchFamily="2" charset="-78"/>
                <a:cs typeface="Microsoft Uighur" panose="02000000000000000000" pitchFamily="2" charset="-78"/>
              </a:rPr>
              <a:t>يقونات</a:t>
            </a:r>
            <a:r>
              <a:rPr lang="ar-SA" sz="6000" b="1" dirty="0">
                <a:solidFill>
                  <a:srgbClr val="106585"/>
                </a:solidFill>
                <a:latin typeface="Microsoft Uighur" panose="02000000000000000000" pitchFamily="2" charset="-78"/>
                <a:cs typeface="Microsoft Uighur" panose="02000000000000000000" pitchFamily="2" charset="-78"/>
              </a:rPr>
              <a:t> توجيهية</a:t>
            </a:r>
            <a:endParaRPr lang="ar-MA" sz="6000" b="1" dirty="0">
              <a:solidFill>
                <a:srgbClr val="106585"/>
              </a:solidFill>
              <a:latin typeface="Microsoft Uighur" panose="02000000000000000000" pitchFamily="2" charset="-78"/>
              <a:cs typeface="Microsoft Uighur" panose="02000000000000000000" pitchFamily="2" charset="-78"/>
            </a:endParaRPr>
          </a:p>
        </p:txBody>
      </p:sp>
      <p:sp>
        <p:nvSpPr>
          <p:cNvPr id="58" name="Rectangle : coins arrondis 57">
            <a:extLst>
              <a:ext uri="{FF2B5EF4-FFF2-40B4-BE49-F238E27FC236}">
                <a16:creationId xmlns:a16="http://schemas.microsoft.com/office/drawing/2014/main" id="{C4AB50BB-AA32-F141-F9B7-20E1979DE5A1}"/>
              </a:ext>
            </a:extLst>
          </p:cNvPr>
          <p:cNvSpPr/>
          <p:nvPr/>
        </p:nvSpPr>
        <p:spPr>
          <a:xfrm>
            <a:off x="10278672" y="7465564"/>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في مجموعات صغرى</a:t>
            </a:r>
          </a:p>
        </p:txBody>
      </p:sp>
      <p:sp>
        <p:nvSpPr>
          <p:cNvPr id="60" name="Rectangle : coins arrondis 59">
            <a:extLst>
              <a:ext uri="{FF2B5EF4-FFF2-40B4-BE49-F238E27FC236}">
                <a16:creationId xmlns:a16="http://schemas.microsoft.com/office/drawing/2014/main" id="{FD8E8CA7-79EC-DEC9-E66B-F694CED8EC6C}"/>
              </a:ext>
            </a:extLst>
          </p:cNvPr>
          <p:cNvSpPr/>
          <p:nvPr/>
        </p:nvSpPr>
        <p:spPr>
          <a:xfrm>
            <a:off x="4137182" y="7480201"/>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أصغي إلى أستاذي </a:t>
            </a:r>
            <a:r>
              <a:rPr lang="ar-SA" sz="2400" dirty="0">
                <a:solidFill>
                  <a:schemeClr val="tx1"/>
                </a:solidFill>
                <a:latin typeface="Microsoft Uighur" panose="02000000000000000000" pitchFamily="2" charset="-78"/>
                <a:cs typeface="Microsoft Uighur" panose="02000000000000000000" pitchFamily="2" charset="-78"/>
              </a:rPr>
              <a:t>وأطلب الإذن للحديث</a:t>
            </a:r>
            <a:endParaRPr lang="ar-MA" sz="2400" dirty="0">
              <a:solidFill>
                <a:schemeClr val="tx1"/>
              </a:solidFill>
              <a:latin typeface="Microsoft Uighur" panose="02000000000000000000" pitchFamily="2" charset="-78"/>
              <a:cs typeface="Microsoft Uighur" panose="02000000000000000000" pitchFamily="2" charset="-78"/>
            </a:endParaRPr>
          </a:p>
        </p:txBody>
      </p:sp>
      <p:sp>
        <p:nvSpPr>
          <p:cNvPr id="61" name="Rectangle : coins arrondis 60">
            <a:extLst>
              <a:ext uri="{FF2B5EF4-FFF2-40B4-BE49-F238E27FC236}">
                <a16:creationId xmlns:a16="http://schemas.microsoft.com/office/drawing/2014/main" id="{C47B9907-8600-4C75-1F0C-46C331DA9833}"/>
              </a:ext>
            </a:extLst>
          </p:cNvPr>
          <p:cNvSpPr/>
          <p:nvPr/>
        </p:nvSpPr>
        <p:spPr>
          <a:xfrm>
            <a:off x="928411" y="7427835"/>
            <a:ext cx="2465966"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عمل فردي على الكراسة</a:t>
            </a:r>
          </a:p>
        </p:txBody>
      </p:sp>
      <p:sp>
        <p:nvSpPr>
          <p:cNvPr id="3" name="Rectangle : coins arrondis 2">
            <a:extLst>
              <a:ext uri="{FF2B5EF4-FFF2-40B4-BE49-F238E27FC236}">
                <a16:creationId xmlns:a16="http://schemas.microsoft.com/office/drawing/2014/main" id="{38AB892B-C7B3-FB88-F04B-592CEF6B3D3C}"/>
              </a:ext>
            </a:extLst>
          </p:cNvPr>
          <p:cNvSpPr/>
          <p:nvPr/>
        </p:nvSpPr>
        <p:spPr>
          <a:xfrm>
            <a:off x="1027867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b="1" dirty="0">
                <a:solidFill>
                  <a:schemeClr val="tx1"/>
                </a:solidFill>
                <a:latin typeface="Microsoft Uighur" panose="02000000000000000000" pitchFamily="2" charset="-78"/>
                <a:cs typeface="Microsoft Uighur" panose="02000000000000000000" pitchFamily="2" charset="-78"/>
              </a:rPr>
              <a:t>العمل الثنائي</a:t>
            </a:r>
          </a:p>
        </p:txBody>
      </p:sp>
      <p:sp>
        <p:nvSpPr>
          <p:cNvPr id="4" name="Rectangle : coins arrondis 3">
            <a:extLst>
              <a:ext uri="{FF2B5EF4-FFF2-40B4-BE49-F238E27FC236}">
                <a16:creationId xmlns:a16="http://schemas.microsoft.com/office/drawing/2014/main" id="{35DAE910-5307-856B-4867-467E3F06A973}"/>
              </a:ext>
            </a:extLst>
          </p:cNvPr>
          <p:cNvSpPr/>
          <p:nvPr/>
        </p:nvSpPr>
        <p:spPr>
          <a:xfrm>
            <a:off x="7237712" y="4269509"/>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MA" sz="2400" dirty="0">
                <a:solidFill>
                  <a:schemeClr val="tx1"/>
                </a:solidFill>
                <a:latin typeface="Microsoft Uighur" panose="02000000000000000000" pitchFamily="2" charset="-78"/>
                <a:cs typeface="Microsoft Uighur" panose="02000000000000000000" pitchFamily="2" charset="-78"/>
              </a:rPr>
              <a:t>العمل الجماعي</a:t>
            </a:r>
          </a:p>
        </p:txBody>
      </p:sp>
      <p:sp>
        <p:nvSpPr>
          <p:cNvPr id="5" name="Rectangle : coins arrondis 4">
            <a:extLst>
              <a:ext uri="{FF2B5EF4-FFF2-40B4-BE49-F238E27FC236}">
                <a16:creationId xmlns:a16="http://schemas.microsoft.com/office/drawing/2014/main" id="{D988295E-C24B-000C-2625-14383338A38E}"/>
              </a:ext>
            </a:extLst>
          </p:cNvPr>
          <p:cNvSpPr/>
          <p:nvPr/>
        </p:nvSpPr>
        <p:spPr>
          <a:xfrm>
            <a:off x="4039464" y="4269508"/>
            <a:ext cx="266908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rtl="1"/>
            <a:r>
              <a:rPr lang="ar-MA" sz="2400" dirty="0">
                <a:solidFill>
                  <a:schemeClr val="tx1"/>
                </a:solidFill>
                <a:latin typeface="Microsoft Uighur" panose="02000000000000000000" pitchFamily="2" charset="-78"/>
                <a:cs typeface="Microsoft Uighur" panose="02000000000000000000" pitchFamily="2" charset="-78"/>
              </a:rPr>
              <a:t>المناولة والألعاب</a:t>
            </a:r>
          </a:p>
        </p:txBody>
      </p:sp>
      <p:pic>
        <p:nvPicPr>
          <p:cNvPr id="14" name="Image 13" descr="Une image contenant Dessin animé, sourire, habits, clipart&#10;&#10;Le contenu généré par l’IA peut être incorrect.">
            <a:extLst>
              <a:ext uri="{FF2B5EF4-FFF2-40B4-BE49-F238E27FC236}">
                <a16:creationId xmlns:a16="http://schemas.microsoft.com/office/drawing/2014/main" id="{81666E33-1845-4FAC-D622-D59D3D274D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637745" y="5944457"/>
            <a:ext cx="1950937" cy="1300625"/>
          </a:xfrm>
          <a:prstGeom prst="rect">
            <a:avLst/>
          </a:prstGeom>
        </p:spPr>
      </p:pic>
      <p:pic>
        <p:nvPicPr>
          <p:cNvPr id="13" name="Image 12" descr="Une image contenant Dessin animé, dessin humoristique, habits, garçon&#10;&#10;Le contenu généré par l’IA peut être incorrect.">
            <a:extLst>
              <a:ext uri="{FF2B5EF4-FFF2-40B4-BE49-F238E27FC236}">
                <a16:creationId xmlns:a16="http://schemas.microsoft.com/office/drawing/2014/main" id="{E0445D5A-BE39-21F2-BD64-3C8A80EF9A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95413" y="2779360"/>
            <a:ext cx="2208239" cy="1472159"/>
          </a:xfrm>
          <a:prstGeom prst="rect">
            <a:avLst/>
          </a:prstGeom>
        </p:spPr>
      </p:pic>
      <p:pic>
        <p:nvPicPr>
          <p:cNvPr id="2" name="Image 1" descr="Une image contenant dessin humoristique, Dessin animé, Visage humain, Animation&#10;&#10;Le contenu généré par l’IA peut être incorrect.">
            <a:extLst>
              <a:ext uri="{FF2B5EF4-FFF2-40B4-BE49-F238E27FC236}">
                <a16:creationId xmlns:a16="http://schemas.microsoft.com/office/drawing/2014/main" id="{FFE7F168-B3CE-A757-9679-1696EB2AB16E}"/>
              </a:ext>
            </a:extLst>
          </p:cNvPr>
          <p:cNvPicPr>
            <a:picLocks noChangeAspect="1"/>
          </p:cNvPicPr>
          <p:nvPr/>
        </p:nvPicPr>
        <p:blipFill>
          <a:blip r:embed="rId6">
            <a:extLst>
              <a:ext uri="{28A0092B-C50C-407E-A947-70E740481C1C}">
                <a14:useLocalDpi xmlns:a14="http://schemas.microsoft.com/office/drawing/2010/main" val="0"/>
              </a:ext>
            </a:extLst>
          </a:blip>
          <a:srcRect l="38235" t="-3582" r="38235" b="53507"/>
          <a:stretch>
            <a:fillRect/>
          </a:stretch>
        </p:blipFill>
        <p:spPr>
          <a:xfrm>
            <a:off x="4627569" y="5616116"/>
            <a:ext cx="1485191" cy="1786534"/>
          </a:xfrm>
          <a:prstGeom prst="rect">
            <a:avLst/>
          </a:prstGeom>
        </p:spPr>
      </p:pic>
      <p:pic>
        <p:nvPicPr>
          <p:cNvPr id="11" name="Image 10" descr="Une image contenant dessin humoristique, Dessin animé, Visage humain, Animation&#10;&#10;Le contenu généré par l’IA peut être incorrect.">
            <a:extLst>
              <a:ext uri="{FF2B5EF4-FFF2-40B4-BE49-F238E27FC236}">
                <a16:creationId xmlns:a16="http://schemas.microsoft.com/office/drawing/2014/main" id="{131F484B-F010-BF22-F5A8-86957C6E5B19}"/>
              </a:ext>
            </a:extLst>
          </p:cNvPr>
          <p:cNvPicPr>
            <a:picLocks noChangeAspect="1"/>
          </p:cNvPicPr>
          <p:nvPr/>
        </p:nvPicPr>
        <p:blipFill>
          <a:blip r:embed="rId6">
            <a:extLst>
              <a:ext uri="{28A0092B-C50C-407E-A947-70E740481C1C}">
                <a14:useLocalDpi xmlns:a14="http://schemas.microsoft.com/office/drawing/2010/main" val="0"/>
              </a:ext>
            </a:extLst>
          </a:blip>
          <a:srcRect l="61185" t="-3582" r="15285" b="53507"/>
          <a:stretch>
            <a:fillRect/>
          </a:stretch>
        </p:blipFill>
        <p:spPr>
          <a:xfrm>
            <a:off x="1418798" y="5614358"/>
            <a:ext cx="1485191" cy="1786534"/>
          </a:xfrm>
          <a:prstGeom prst="rect">
            <a:avLst/>
          </a:prstGeom>
        </p:spPr>
      </p:pic>
      <p:pic>
        <p:nvPicPr>
          <p:cNvPr id="7" name="Image 6" descr="Une image contenant figurine, jouet, dessin humoristique, intérieur&#10;&#10;Le contenu généré par l’IA peut être incorrect.">
            <a:extLst>
              <a:ext uri="{FF2B5EF4-FFF2-40B4-BE49-F238E27FC236}">
                <a16:creationId xmlns:a16="http://schemas.microsoft.com/office/drawing/2014/main" id="{D3A0B0A2-B2AA-E89A-8725-9FBF42CE2C46}"/>
              </a:ext>
            </a:extLst>
          </p:cNvPr>
          <p:cNvPicPr>
            <a:picLocks noChangeAspect="1"/>
          </p:cNvPicPr>
          <p:nvPr/>
        </p:nvPicPr>
        <p:blipFill>
          <a:blip r:embed="rId7">
            <a:extLst>
              <a:ext uri="{28A0092B-C50C-407E-A947-70E740481C1C}">
                <a14:useLocalDpi xmlns:a14="http://schemas.microsoft.com/office/drawing/2010/main" val="0"/>
              </a:ext>
            </a:extLst>
          </a:blip>
          <a:srcRect l="66544" t="4977" b="57898"/>
          <a:stretch>
            <a:fillRect/>
          </a:stretch>
        </p:blipFill>
        <p:spPr>
          <a:xfrm>
            <a:off x="10270922" y="2528356"/>
            <a:ext cx="2600348" cy="1630912"/>
          </a:xfrm>
          <a:prstGeom prst="rect">
            <a:avLst/>
          </a:prstGeom>
        </p:spPr>
      </p:pic>
      <p:pic>
        <p:nvPicPr>
          <p:cNvPr id="6" name="Image 5" descr="Une image contenant dessin humoristique, habits, Dessin animé, garçon&#10;&#10;Le contenu généré par l’IA peut être incorrect.">
            <a:extLst>
              <a:ext uri="{FF2B5EF4-FFF2-40B4-BE49-F238E27FC236}">
                <a16:creationId xmlns:a16="http://schemas.microsoft.com/office/drawing/2014/main" id="{20D284E5-CDEA-B60D-C120-1EEB56BAB4A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172309" y="2888952"/>
            <a:ext cx="2216800" cy="1252974"/>
          </a:xfrm>
          <a:prstGeom prst="rect">
            <a:avLst/>
          </a:prstGeom>
        </p:spPr>
      </p:pic>
    </p:spTree>
    <p:extLst>
      <p:ext uri="{BB962C8B-B14F-4D97-AF65-F5344CB8AC3E}">
        <p14:creationId xmlns:p14="http://schemas.microsoft.com/office/powerpoint/2010/main" val="263529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C6B37-70F5-CA89-DACD-F50D1B21FA42}"/>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8CF0C1-5897-D319-D75E-74C83B9C4A5B}"/>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FF15BF23-3869-E8B1-177C-63216BBF61D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مراقبة 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AE91294E-1BEC-2866-DE6C-B334728377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6AA50DB-1462-9501-AFA6-2CBB6EB971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3A13E973-29E0-A04E-7D51-DB8AE8CC994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73533A97-8D83-4F62-6FEF-9A4B05965852}"/>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a:t>
            </a:r>
            <a:r>
              <a:rPr lang="ar-MA" sz="4000" b="1" dirty="0">
                <a:solidFill>
                  <a:srgbClr val="C00000"/>
                </a:solidFill>
                <a:latin typeface="Microsoft Uighur" panose="02000000000000000000" pitchFamily="2" charset="-78"/>
                <a:cs typeface="Microsoft Uighur" panose="02000000000000000000" pitchFamily="2" charset="-78"/>
              </a:rPr>
              <a:t>راقب الأستاذ إنجازات</a:t>
            </a:r>
            <a:r>
              <a:rPr lang="ar-SA" sz="4000" b="1" dirty="0">
                <a:solidFill>
                  <a:srgbClr val="C00000"/>
                </a:solidFill>
                <a:latin typeface="Microsoft Uighur" panose="02000000000000000000" pitchFamily="2" charset="-78"/>
                <a:cs typeface="Microsoft Uighur" panose="02000000000000000000" pitchFamily="2" charset="-78"/>
              </a:rPr>
              <a:t> المتعلم</a:t>
            </a:r>
            <a:r>
              <a:rPr lang="ar-MA" sz="4000" b="1" dirty="0">
                <a:solidFill>
                  <a:srgbClr val="C00000"/>
                </a:solidFill>
                <a:latin typeface="Microsoft Uighur" panose="02000000000000000000" pitchFamily="2" charset="-78"/>
                <a:cs typeface="Microsoft Uighur" panose="02000000000000000000" pitchFamily="2" charset="-78"/>
              </a:rPr>
              <a:t>ي</a:t>
            </a:r>
            <a:r>
              <a:rPr lang="ar-SA" sz="4000" b="1" dirty="0">
                <a:solidFill>
                  <a:srgbClr val="C00000"/>
                </a:solidFill>
                <a:latin typeface="Microsoft Uighur" panose="02000000000000000000" pitchFamily="2" charset="-78"/>
                <a:cs typeface="Microsoft Uighur" panose="02000000000000000000" pitchFamily="2" charset="-78"/>
              </a:rPr>
              <a:t>ن </a:t>
            </a:r>
            <a:r>
              <a:rPr lang="ar-MA" sz="4000" b="1" dirty="0">
                <a:solidFill>
                  <a:srgbClr val="C00000"/>
                </a:solidFill>
                <a:latin typeface="Microsoft Uighur" panose="02000000000000000000" pitchFamily="2" charset="-78"/>
                <a:cs typeface="Microsoft Uighur" panose="02000000000000000000" pitchFamily="2" charset="-78"/>
              </a:rPr>
              <a:t>قبل </a:t>
            </a:r>
            <a:r>
              <a:rPr lang="ar-SA" sz="4000" b="1" dirty="0">
                <a:solidFill>
                  <a:srgbClr val="C00000"/>
                </a:solidFill>
                <a:latin typeface="Microsoft Uighur" panose="02000000000000000000" pitchFamily="2" charset="-78"/>
                <a:cs typeface="Microsoft Uighur" panose="02000000000000000000" pitchFamily="2" charset="-78"/>
              </a:rPr>
              <a:t>بداية الحصة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59975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B7F9126F-A8C1-7A04-538F-2484106AB90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5588AC0-8CB1-8658-4D37-61A796B2B6B8}"/>
              </a:ext>
            </a:extLst>
          </p:cNvPr>
          <p:cNvSpPr/>
          <p:nvPr/>
        </p:nvSpPr>
        <p:spPr>
          <a:xfrm>
            <a:off x="275852" y="1835782"/>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8A94F5EB-87AD-70CE-B48B-ED0C63D7F57E}"/>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FEA8EFC-9451-1CF0-7EE9-1E271F19F8D4}"/>
              </a:ext>
            </a:extLst>
          </p:cNvPr>
          <p:cNvSpPr txBox="1"/>
          <p:nvPr/>
        </p:nvSpPr>
        <p:spPr>
          <a:xfrm>
            <a:off x="2438400" y="838201"/>
            <a:ext cx="10534617" cy="584775"/>
          </a:xfrm>
          <a:prstGeom prst="rect">
            <a:avLst/>
          </a:prstGeom>
          <a:noFill/>
        </p:spPr>
        <p:txBody>
          <a:bodyPr wrap="square" rtlCol="0">
            <a:spAutoFit/>
          </a:bodyPr>
          <a:lstStyle/>
          <a:p>
            <a:pPr algn="r" defTabSz="685834" rtl="1"/>
            <a:r>
              <a:rPr lang="fr-FR" sz="3200" dirty="0">
                <a:solidFill>
                  <a:prstClr val="white">
                    <a:lumMod val="65000"/>
                  </a:prstClr>
                </a:solidFill>
                <a:latin typeface="Microsoft Uighur" panose="02000000000000000000" pitchFamily="2" charset="-78"/>
                <a:cs typeface="Microsoft Uighur" panose="02000000000000000000" pitchFamily="2" charset="-78"/>
              </a:rPr>
              <a:t>         </a:t>
            </a:r>
            <a:r>
              <a:rPr lang="ar-MA" sz="3200" dirty="0">
                <a:solidFill>
                  <a:prstClr val="white">
                    <a:lumMod val="65000"/>
                  </a:prstClr>
                </a:solidFill>
                <a:latin typeface="Microsoft Uighur" panose="02000000000000000000" pitchFamily="2" charset="-78"/>
                <a:cs typeface="Microsoft Uighur" panose="02000000000000000000" pitchFamily="2" charset="-78"/>
              </a:rPr>
              <a:t>مرحبا بكم أعزائي سنبدأ حصة اليوم، انتبهوا جيدا</a:t>
            </a: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pic>
        <p:nvPicPr>
          <p:cNvPr id="4" name="Image 3">
            <a:extLst>
              <a:ext uri="{FF2B5EF4-FFF2-40B4-BE49-F238E27FC236}">
                <a16:creationId xmlns:a16="http://schemas.microsoft.com/office/drawing/2014/main" id="{48CE0D10-4B92-474E-E345-055968A079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4941" y="2857500"/>
            <a:ext cx="7881464" cy="5254309"/>
          </a:xfrm>
          <a:prstGeom prst="rect">
            <a:avLst/>
          </a:prstGeom>
        </p:spPr>
      </p:pic>
      <p:sp>
        <p:nvSpPr>
          <p:cNvPr id="5" name="Bulle narrative : rectangle à coins arrondis 4">
            <a:extLst>
              <a:ext uri="{FF2B5EF4-FFF2-40B4-BE49-F238E27FC236}">
                <a16:creationId xmlns:a16="http://schemas.microsoft.com/office/drawing/2014/main" id="{B89A85F1-EEA8-6F22-95CB-71C489FE5344}"/>
              </a:ext>
            </a:extLst>
          </p:cNvPr>
          <p:cNvSpPr/>
          <p:nvPr/>
        </p:nvSpPr>
        <p:spPr>
          <a:xfrm>
            <a:off x="2348914" y="4229100"/>
            <a:ext cx="3280386" cy="2356717"/>
          </a:xfrm>
          <a:prstGeom prst="wedgeRoundRectCallout">
            <a:avLst>
              <a:gd name="adj1" fmla="val 72325"/>
              <a:gd name="adj2" fmla="val -32801"/>
              <a:gd name="adj3" fmla="val 16667"/>
            </a:avLst>
          </a:prstGeom>
          <a:solidFill>
            <a:schemeClr val="bg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dirty="0">
              <a:solidFill>
                <a:prstClr val="white"/>
              </a:solidFill>
              <a:latin typeface="Dosis" pitchFamily="2" charset="0"/>
            </a:endParaRPr>
          </a:p>
        </p:txBody>
      </p:sp>
      <p:sp>
        <p:nvSpPr>
          <p:cNvPr id="31" name="ZoneTexte 30">
            <a:extLst>
              <a:ext uri="{FF2B5EF4-FFF2-40B4-BE49-F238E27FC236}">
                <a16:creationId xmlns:a16="http://schemas.microsoft.com/office/drawing/2014/main" id="{B48C453F-7570-079B-59D9-D4F646ECFE10}"/>
              </a:ext>
            </a:extLst>
          </p:cNvPr>
          <p:cNvSpPr txBox="1"/>
          <p:nvPr/>
        </p:nvSpPr>
        <p:spPr>
          <a:xfrm flipH="1">
            <a:off x="3048000" y="4684183"/>
            <a:ext cx="2076408" cy="1446550"/>
          </a:xfrm>
          <a:prstGeom prst="rect">
            <a:avLst/>
          </a:prstGeom>
          <a:noFill/>
        </p:spPr>
        <p:txBody>
          <a:bodyPr wrap="square" rtlCol="0">
            <a:spAutoFit/>
          </a:bodyPr>
          <a:lstStyle/>
          <a:p>
            <a:pPr algn="ctr" defTabSz="685834"/>
            <a:r>
              <a:rPr lang="ar-MA" sz="4400" dirty="0">
                <a:solidFill>
                  <a:srgbClr val="EEECE1">
                    <a:lumMod val="25000"/>
                  </a:srgbClr>
                </a:solidFill>
                <a:latin typeface="Microsoft Uighur" panose="02000000000000000000" pitchFamily="2" charset="-78"/>
                <a:cs typeface="Microsoft Uighur" panose="02000000000000000000" pitchFamily="2" charset="-78"/>
              </a:rPr>
              <a:t>مرحبا بكم أبنائي الأعزاء</a:t>
            </a:r>
            <a:endParaRPr lang="fr-MA" sz="4400" dirty="0">
              <a:solidFill>
                <a:srgbClr val="EEECE1">
                  <a:lumMod val="25000"/>
                </a:srgb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88D6CC8-101F-4EE6-6DF8-511A61E9EA9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algn="r" defTabSz="685834" rtl="1" eaLnBrk="1" latinLnBrk="0" hangingPunct="1"/>
            <a:endParaRPr lang="fr-MA" sz="1350" dirty="0">
              <a:solidFill>
                <a:prstClr val="white">
                  <a:lumMod val="50000"/>
                </a:prstClr>
              </a:solidFill>
              <a:latin typeface="Dosis" pitchFamily="2" charset="0"/>
            </a:endParaRPr>
          </a:p>
        </p:txBody>
      </p:sp>
      <p:graphicFrame>
        <p:nvGraphicFramePr>
          <p:cNvPr id="14" name="Tableau 13">
            <a:extLst>
              <a:ext uri="{FF2B5EF4-FFF2-40B4-BE49-F238E27FC236}">
                <a16:creationId xmlns:a16="http://schemas.microsoft.com/office/drawing/2014/main" id="{BC576C3D-B031-3717-2377-E40FE83B5DD4}"/>
              </a:ext>
            </a:extLst>
          </p:cNvPr>
          <p:cNvGraphicFramePr>
            <a:graphicFrameLocks noGrp="1"/>
          </p:cNvGraphicFramePr>
          <p:nvPr>
            <p:extLst>
              <p:ext uri="{D42A27DB-BD31-4B8C-83A1-F6EECF244321}">
                <p14:modId xmlns:p14="http://schemas.microsoft.com/office/powerpoint/2010/main" val="86464532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Tree>
    <p:extLst>
      <p:ext uri="{BB962C8B-B14F-4D97-AF65-F5344CB8AC3E}">
        <p14:creationId xmlns:p14="http://schemas.microsoft.com/office/powerpoint/2010/main" val="3668784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E7BD1A-FE39-7BDF-45B6-D7689558B919}"/>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88293A-4E92-41B3-A7BC-DCD582C6523E}"/>
              </a:ext>
            </a:extLst>
          </p:cNvPr>
          <p:cNvSpPr/>
          <p:nvPr/>
        </p:nvSpPr>
        <p:spPr>
          <a:xfrm>
            <a:off x="-1" y="1537966"/>
            <a:ext cx="13716001" cy="8749033"/>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B3C5B06-2EBA-66CA-353E-B52CBB573A13}"/>
              </a:ext>
            </a:extLst>
          </p:cNvPr>
          <p:cNvSpPr/>
          <p:nvPr/>
        </p:nvSpPr>
        <p:spPr>
          <a:xfrm>
            <a:off x="275854" y="1790700"/>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CD33DA4-F21B-727A-2F2D-1EE6ACCA4145}"/>
              </a:ext>
            </a:extLst>
          </p:cNvPr>
          <p:cNvSpPr/>
          <p:nvPr/>
        </p:nvSpPr>
        <p:spPr>
          <a:xfrm>
            <a:off x="-1" y="644347"/>
            <a:ext cx="13716001" cy="84764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C4EF87B-108A-AA7A-13F7-22D743B96619}"/>
              </a:ext>
            </a:extLst>
          </p:cNvPr>
          <p:cNvSpPr txBox="1"/>
          <p:nvPr/>
        </p:nvSpPr>
        <p:spPr>
          <a:xfrm>
            <a:off x="1905000" y="863026"/>
            <a:ext cx="10534617" cy="584775"/>
          </a:xfrm>
          <a:prstGeom prst="rect">
            <a:avLst/>
          </a:prstGeom>
          <a:noFill/>
        </p:spPr>
        <p:txBody>
          <a:bodyPr wrap="square" rtlCol="0">
            <a:spAutoFit/>
          </a:bodyPr>
          <a:lstStyle/>
          <a:p>
            <a:pPr algn="r" defTabSz="685834" rtl="1"/>
            <a:r>
              <a:rPr lang="ar-MA" sz="3200" dirty="0">
                <a:solidFill>
                  <a:schemeClr val="bg1">
                    <a:lumMod val="75000"/>
                  </a:schemeClr>
                </a:solidFill>
                <a:latin typeface="Microsoft Uighur" panose="02000000000000000000" pitchFamily="2" charset="-78"/>
                <a:cs typeface="Microsoft Uighur" panose="02000000000000000000" pitchFamily="2" charset="-78"/>
              </a:rPr>
              <a:t>أبنائي الأعزاء، ضعوا اللوحة والقلم والكراسة في القمطر، س</a:t>
            </a:r>
            <a:r>
              <a:rPr lang="ar-SA" sz="3200" dirty="0" err="1">
                <a:solidFill>
                  <a:schemeClr val="bg1">
                    <a:lumMod val="75000"/>
                  </a:schemeClr>
                </a:solidFill>
                <a:latin typeface="Microsoft Uighur" panose="02000000000000000000" pitchFamily="2" charset="-78"/>
                <a:cs typeface="Microsoft Uighur" panose="02000000000000000000" pitchFamily="2" charset="-78"/>
              </a:rPr>
              <a:t>ت</a:t>
            </a:r>
            <a:r>
              <a:rPr lang="ar-MA" sz="3200" dirty="0">
                <a:solidFill>
                  <a:schemeClr val="bg1">
                    <a:lumMod val="75000"/>
                  </a:schemeClr>
                </a:solidFill>
                <a:latin typeface="Microsoft Uighur" panose="02000000000000000000" pitchFamily="2" charset="-78"/>
                <a:cs typeface="Microsoft Uighur" panose="02000000000000000000" pitchFamily="2" charset="-78"/>
              </a:rPr>
              <a:t>حتاجونها في هذه الحصة.</a:t>
            </a:r>
          </a:p>
        </p:txBody>
      </p:sp>
      <p:sp>
        <p:nvSpPr>
          <p:cNvPr id="3" name="Freeform 8">
            <a:extLst>
              <a:ext uri="{FF2B5EF4-FFF2-40B4-BE49-F238E27FC236}">
                <a16:creationId xmlns:a16="http://schemas.microsoft.com/office/drawing/2014/main" id="{0B03A6E4-D791-0664-B5DC-6865F659EF7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7" name="Rectangle : coins arrondis 6">
            <a:extLst>
              <a:ext uri="{FF2B5EF4-FFF2-40B4-BE49-F238E27FC236}">
                <a16:creationId xmlns:a16="http://schemas.microsoft.com/office/drawing/2014/main" id="{4B759D9E-8607-3B59-444E-407D74902FEB}"/>
              </a:ext>
            </a:extLst>
          </p:cNvPr>
          <p:cNvSpPr/>
          <p:nvPr/>
        </p:nvSpPr>
        <p:spPr>
          <a:xfrm>
            <a:off x="1014227"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solidFill>
                  <a:schemeClr val="bg1"/>
                </a:solidFill>
                <a:latin typeface="Microsoft Uighur" panose="02000000000000000000" pitchFamily="2" charset="-78"/>
                <a:cs typeface="Microsoft Uighur" panose="02000000000000000000" pitchFamily="2" charset="-78"/>
              </a:rPr>
              <a:t>كراسة</a:t>
            </a:r>
            <a:endParaRPr lang="fr-FR" sz="3200" dirty="0">
              <a:solidFill>
                <a:schemeClr val="bg1"/>
              </a:solidFill>
              <a:latin typeface="Microsoft Uighur" panose="02000000000000000000" pitchFamily="2" charset="-78"/>
              <a:cs typeface="Microsoft Uighur" panose="02000000000000000000" pitchFamily="2" charset="-78"/>
            </a:endParaRPr>
          </a:p>
        </p:txBody>
      </p:sp>
      <p:sp>
        <p:nvSpPr>
          <p:cNvPr id="9" name="Rectangle : coins arrondis 8">
            <a:extLst>
              <a:ext uri="{FF2B5EF4-FFF2-40B4-BE49-F238E27FC236}">
                <a16:creationId xmlns:a16="http://schemas.microsoft.com/office/drawing/2014/main" id="{9D49095E-06EB-DFB1-985B-687705CB7474}"/>
              </a:ext>
            </a:extLst>
          </p:cNvPr>
          <p:cNvSpPr/>
          <p:nvPr/>
        </p:nvSpPr>
        <p:spPr>
          <a:xfrm>
            <a:off x="672482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قلم الرصاص</a:t>
            </a:r>
            <a:endParaRPr lang="fr-FR" sz="3200" dirty="0">
              <a:latin typeface="Microsoft Uighur" panose="02000000000000000000" pitchFamily="2" charset="-78"/>
              <a:cs typeface="Microsoft Uighur" panose="02000000000000000000" pitchFamily="2" charset="-78"/>
            </a:endParaRPr>
          </a:p>
        </p:txBody>
      </p:sp>
      <p:sp>
        <p:nvSpPr>
          <p:cNvPr id="10" name="Rectangle : coins arrondis 9">
            <a:extLst>
              <a:ext uri="{FF2B5EF4-FFF2-40B4-BE49-F238E27FC236}">
                <a16:creationId xmlns:a16="http://schemas.microsoft.com/office/drawing/2014/main" id="{EFBACE6E-3932-951B-7F06-875255624020}"/>
              </a:ext>
            </a:extLst>
          </p:cNvPr>
          <p:cNvSpPr/>
          <p:nvPr/>
        </p:nvSpPr>
        <p:spPr>
          <a:xfrm>
            <a:off x="9699936" y="6441792"/>
            <a:ext cx="2409454"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لوحة</a:t>
            </a:r>
            <a:endParaRPr lang="fr-FR" sz="3200" dirty="0">
              <a:latin typeface="Microsoft Uighur" panose="02000000000000000000" pitchFamily="2" charset="-78"/>
              <a:cs typeface="Microsoft Uighur" panose="02000000000000000000" pitchFamily="2" charset="-78"/>
            </a:endParaRPr>
          </a:p>
        </p:txBody>
      </p:sp>
      <p:graphicFrame>
        <p:nvGraphicFramePr>
          <p:cNvPr id="4" name="Tableau 3">
            <a:extLst>
              <a:ext uri="{FF2B5EF4-FFF2-40B4-BE49-F238E27FC236}">
                <a16:creationId xmlns:a16="http://schemas.microsoft.com/office/drawing/2014/main" id="{020964A2-754F-A0B0-FC79-3E0B728DE224}"/>
              </a:ext>
            </a:extLst>
          </p:cNvPr>
          <p:cNvGraphicFramePr>
            <a:graphicFrameLocks noGrp="1"/>
          </p:cNvGraphicFramePr>
          <p:nvPr>
            <p:extLst>
              <p:ext uri="{D42A27DB-BD31-4B8C-83A1-F6EECF244321}">
                <p14:modId xmlns:p14="http://schemas.microsoft.com/office/powerpoint/2010/main" val="744994653"/>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pic>
        <p:nvPicPr>
          <p:cNvPr id="5" name="Picture 4">
            <a:extLst>
              <a:ext uri="{FF2B5EF4-FFF2-40B4-BE49-F238E27FC236}">
                <a16:creationId xmlns:a16="http://schemas.microsoft.com/office/drawing/2014/main" id="{1290F031-40BF-5A06-E91B-D443AFCF008A}"/>
              </a:ext>
            </a:extLst>
          </p:cNvPr>
          <p:cNvPicPr>
            <a:picLocks noChangeAspect="1"/>
          </p:cNvPicPr>
          <p:nvPr/>
        </p:nvPicPr>
        <p:blipFill rotWithShape="1">
          <a:blip r:embed="rId5"/>
          <a:srcRect l="11025" t="14561" r="11389" b="14089"/>
          <a:stretch>
            <a:fillRect/>
          </a:stretch>
        </p:blipFill>
        <p:spPr>
          <a:xfrm>
            <a:off x="9296400" y="4009482"/>
            <a:ext cx="2910470" cy="2069668"/>
          </a:xfrm>
          <a:prstGeom prst="roundRect">
            <a:avLst/>
          </a:prstGeom>
        </p:spPr>
      </p:pic>
      <p:pic>
        <p:nvPicPr>
          <p:cNvPr id="12" name="Image 11" descr="Une image contenant illustration&#10;&#10;Le contenu généré par l’IA peut être incorrect.">
            <a:extLst>
              <a:ext uri="{FF2B5EF4-FFF2-40B4-BE49-F238E27FC236}">
                <a16:creationId xmlns:a16="http://schemas.microsoft.com/office/drawing/2014/main" id="{32DCAF6E-9E5A-D9C1-63B7-B5790A0BFBF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59270" y="4026109"/>
            <a:ext cx="2244168" cy="2244168"/>
          </a:xfrm>
          <a:prstGeom prst="rect">
            <a:avLst/>
          </a:prstGeom>
        </p:spPr>
      </p:pic>
      <p:pic>
        <p:nvPicPr>
          <p:cNvPr id="20" name="Image 19">
            <a:extLst>
              <a:ext uri="{FF2B5EF4-FFF2-40B4-BE49-F238E27FC236}">
                <a16:creationId xmlns:a16="http://schemas.microsoft.com/office/drawing/2014/main" id="{9C4BB3C8-33B4-6B90-52A9-4B4EA1E1D309}"/>
              </a:ext>
            </a:extLst>
          </p:cNvPr>
          <p:cNvPicPr>
            <a:picLocks noChangeAspect="1"/>
          </p:cNvPicPr>
          <p:nvPr/>
        </p:nvPicPr>
        <p:blipFill>
          <a:blip r:embed="rId7" cstate="print">
            <a:extLst>
              <a:ext uri="{28A0092B-C50C-407E-A947-70E740481C1C}">
                <a14:useLocalDpi xmlns:a14="http://schemas.microsoft.com/office/drawing/2010/main" val="0"/>
              </a:ext>
            </a:extLst>
          </a:blip>
          <a:srcRect l="438" r="438"/>
          <a:stretch/>
        </p:blipFill>
        <p:spPr>
          <a:xfrm>
            <a:off x="1247110" y="3788858"/>
            <a:ext cx="1853394" cy="2464792"/>
          </a:xfrm>
          <a:prstGeom prst="rect">
            <a:avLst/>
          </a:prstGeom>
        </p:spPr>
      </p:pic>
      <p:pic>
        <p:nvPicPr>
          <p:cNvPr id="2" name="Image 1" descr="Une image contenant dessin humoristique, dessin, capture d’écran, Dessin d’enfant&#10;&#10;Description générée automatiquement">
            <a:extLst>
              <a:ext uri="{FF2B5EF4-FFF2-40B4-BE49-F238E27FC236}">
                <a16:creationId xmlns:a16="http://schemas.microsoft.com/office/drawing/2014/main" id="{C65D06D5-468A-F820-08FD-509EB448027E}"/>
              </a:ext>
            </a:extLst>
          </p:cNvPr>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rcRect l="29731" t="56294" r="43963" b="7778"/>
          <a:stretch/>
        </p:blipFill>
        <p:spPr>
          <a:xfrm>
            <a:off x="3884734" y="4046128"/>
            <a:ext cx="1511389" cy="2069668"/>
          </a:xfrm>
          <a:prstGeom prst="rect">
            <a:avLst/>
          </a:prstGeom>
        </p:spPr>
      </p:pic>
      <p:sp>
        <p:nvSpPr>
          <p:cNvPr id="6" name="Rectangle : coins arrondis 5">
            <a:extLst>
              <a:ext uri="{FF2B5EF4-FFF2-40B4-BE49-F238E27FC236}">
                <a16:creationId xmlns:a16="http://schemas.microsoft.com/office/drawing/2014/main" id="{7B971DA1-3C01-7970-1A46-20F644813AB4}"/>
              </a:ext>
            </a:extLst>
          </p:cNvPr>
          <p:cNvSpPr/>
          <p:nvPr/>
        </p:nvSpPr>
        <p:spPr>
          <a:xfrm>
            <a:off x="3741401" y="6441792"/>
            <a:ext cx="1981200" cy="685800"/>
          </a:xfrm>
          <a:prstGeom prst="roundRect">
            <a:avLst/>
          </a:prstGeom>
          <a:solidFill>
            <a:srgbClr val="7ACFB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1" eaLnBrk="1" latinLnBrk="0" hangingPunct="1"/>
            <a:r>
              <a:rPr lang="ar-SA" sz="3200" dirty="0">
                <a:latin typeface="Microsoft Uighur" panose="02000000000000000000" pitchFamily="2" charset="-78"/>
                <a:cs typeface="Microsoft Uighur" panose="02000000000000000000" pitchFamily="2" charset="-78"/>
              </a:rPr>
              <a:t>دفتر البحث</a:t>
            </a:r>
            <a:endParaRPr lang="fr-FR" sz="3200" dirty="0">
              <a:latin typeface="Microsoft Uighur" panose="02000000000000000000" pitchFamily="2" charset="-78"/>
              <a:cs typeface="Microsoft Uighur" panose="02000000000000000000" pitchFamily="2" charset="-78"/>
            </a:endParaRPr>
          </a:p>
        </p:txBody>
      </p:sp>
      <p:pic>
        <p:nvPicPr>
          <p:cNvPr id="11" name="Image 10">
            <a:extLst>
              <a:ext uri="{FF2B5EF4-FFF2-40B4-BE49-F238E27FC236}">
                <a16:creationId xmlns:a16="http://schemas.microsoft.com/office/drawing/2014/main" id="{B8A0D0CD-5209-C7CD-1B28-0088AF941B2B}"/>
              </a:ext>
            </a:extLst>
          </p:cNvPr>
          <p:cNvPicPr>
            <a:picLocks noChangeAspect="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37872" y="800100"/>
            <a:ext cx="755373" cy="628963"/>
          </a:xfrm>
          <a:prstGeom prst="rect">
            <a:avLst/>
          </a:prstGeom>
          <a:ln w="19050">
            <a:noFill/>
          </a:ln>
          <a:effectLst/>
        </p:spPr>
      </p:pic>
    </p:spTree>
    <p:extLst>
      <p:ext uri="{BB962C8B-B14F-4D97-AF65-F5344CB8AC3E}">
        <p14:creationId xmlns:p14="http://schemas.microsoft.com/office/powerpoint/2010/main" val="257748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3F665-24F9-0CB2-7722-B15F6987C13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984F0E9-E2D2-DBAF-B662-7DDB2DF11040}"/>
              </a:ext>
            </a:extLst>
          </p:cNvPr>
          <p:cNvSpPr/>
          <p:nvPr/>
        </p:nvSpPr>
        <p:spPr>
          <a:xfrm>
            <a:off x="-1" y="1478568"/>
            <a:ext cx="13716001" cy="8808431"/>
          </a:xfrm>
          <a:prstGeom prst="rect">
            <a:avLst/>
          </a:prstGeom>
          <a:solidFill>
            <a:srgbClr val="7ACF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B1F68F6-98FA-E650-288E-8738BF9F2510}"/>
              </a:ext>
            </a:extLst>
          </p:cNvPr>
          <p:cNvSpPr/>
          <p:nvPr/>
        </p:nvSpPr>
        <p:spPr>
          <a:xfrm>
            <a:off x="275852" y="1806083"/>
            <a:ext cx="13164293" cy="81534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BA20754-305B-6278-0D81-9CD1204C51E9}"/>
              </a:ext>
            </a:extLst>
          </p:cNvPr>
          <p:cNvSpPr/>
          <p:nvPr/>
        </p:nvSpPr>
        <p:spPr>
          <a:xfrm>
            <a:off x="-1" y="712299"/>
            <a:ext cx="13716001" cy="779690"/>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801CE61A-BFF9-E0E0-AB05-0ACA9A3DBBC5}"/>
              </a:ext>
            </a:extLst>
          </p:cNvPr>
          <p:cNvSpPr txBox="1"/>
          <p:nvPr/>
        </p:nvSpPr>
        <p:spPr>
          <a:xfrm>
            <a:off x="3753062" y="865084"/>
            <a:ext cx="8993588" cy="584775"/>
          </a:xfrm>
          <a:prstGeom prst="rect">
            <a:avLst/>
          </a:prstGeom>
          <a:noFill/>
        </p:spPr>
        <p:txBody>
          <a:bodyPr wrap="square" rtlCol="0">
            <a:spAutoFit/>
          </a:bodyPr>
          <a:lstStyle/>
          <a:p>
            <a:pPr marL="0" marR="0" lvl="0" indent="0" algn="r" defTabSz="685834" rtl="1" eaLnBrk="1" fontAlgn="auto" latinLnBrk="0" hangingPunct="1">
              <a:lnSpc>
                <a:spcPct val="100000"/>
              </a:lnSpc>
              <a:spcBef>
                <a:spcPts val="0"/>
              </a:spcBef>
              <a:spcAft>
                <a:spcPts val="0"/>
              </a:spcAft>
              <a:buClrTx/>
              <a:buSzTx/>
              <a:buFontTx/>
              <a:buNone/>
              <a:tabLst/>
              <a:defRPr/>
            </a:pPr>
            <a:r>
              <a:rPr lang="ar-MA" sz="3200" dirty="0">
                <a:solidFill>
                  <a:prstClr val="white">
                    <a:lumMod val="75000"/>
                  </a:prstClr>
                </a:solidFill>
                <a:latin typeface="Microsoft Uighur" panose="02000000000000000000" pitchFamily="2" charset="-78"/>
                <a:cs typeface="Microsoft Uighur" panose="02000000000000000000" pitchFamily="2" charset="-78"/>
              </a:rPr>
              <a:t>     لسلوك جيد في القسم علي أن:</a:t>
            </a:r>
            <a:endParaRPr kumimoji="0" lang="fr-FR" sz="3200" b="0" i="0" u="none" strike="noStrike" kern="1200" cap="none" spc="0" normalizeH="0" baseline="0" noProof="0" dirty="0">
              <a:ln>
                <a:noFill/>
              </a:ln>
              <a:solidFill>
                <a:prstClr val="white">
                  <a:lumMod val="7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D60DCAD-1E50-1CD4-C30A-F1EA78AF6415}"/>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5F3EB2B-500F-2268-9915-834C181954BA}"/>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5908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2209800">
                  <a:extLst>
                    <a:ext uri="{9D8B030D-6E8A-4147-A177-3AD203B41FA5}">
                      <a16:colId xmlns:a16="http://schemas.microsoft.com/office/drawing/2014/main" val="3853007050"/>
                    </a:ext>
                  </a:extLst>
                </a:gridCol>
                <a:gridCol w="4419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افتتاح الحصة</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7ACFB0"/>
                    </a:solidFill>
                  </a:tcPr>
                </a:tc>
                <a:extLst>
                  <a:ext uri="{0D108BD9-81ED-4DB2-BD59-A6C34878D82A}">
                    <a16:rowId xmlns:a16="http://schemas.microsoft.com/office/drawing/2014/main" val="3603593038"/>
                  </a:ext>
                </a:extLst>
              </a:tr>
            </a:tbl>
          </a:graphicData>
        </a:graphic>
      </p:graphicFrame>
      <p:sp>
        <p:nvSpPr>
          <p:cNvPr id="4" name="Étoile à 5 branches 3">
            <a:extLst>
              <a:ext uri="{FF2B5EF4-FFF2-40B4-BE49-F238E27FC236}">
                <a16:creationId xmlns:a16="http://schemas.microsoft.com/office/drawing/2014/main" id="{7B8CF8D3-5DF4-B32E-CB08-C8ABBDD09FB2}"/>
              </a:ext>
            </a:extLst>
          </p:cNvPr>
          <p:cNvSpPr/>
          <p:nvPr/>
        </p:nvSpPr>
        <p:spPr>
          <a:xfrm>
            <a:off x="2255124" y="8573782"/>
            <a:ext cx="919617" cy="1032973"/>
          </a:xfrm>
          <a:prstGeom prst="star5">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Rectangle : coins arrondis 12">
            <a:extLst>
              <a:ext uri="{FF2B5EF4-FFF2-40B4-BE49-F238E27FC236}">
                <a16:creationId xmlns:a16="http://schemas.microsoft.com/office/drawing/2014/main" id="{09245B94-0A60-CE79-2855-F5AE025013B8}"/>
              </a:ext>
            </a:extLst>
          </p:cNvPr>
          <p:cNvSpPr/>
          <p:nvPr/>
        </p:nvSpPr>
        <p:spPr>
          <a:xfrm>
            <a:off x="4540188" y="8562828"/>
            <a:ext cx="8231588" cy="113273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سيفوز التلاميذ الذين يلتزمون بهذه السلوك</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ات</a:t>
            </a: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بنجمة التميز</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ZoneTexte 5">
            <a:extLst>
              <a:ext uri="{FF2B5EF4-FFF2-40B4-BE49-F238E27FC236}">
                <a16:creationId xmlns:a16="http://schemas.microsoft.com/office/drawing/2014/main" id="{24372653-2B90-3FB5-0B61-1426C9A769A7}"/>
              </a:ext>
            </a:extLst>
          </p:cNvPr>
          <p:cNvSpPr txBox="1"/>
          <p:nvPr/>
        </p:nvSpPr>
        <p:spPr>
          <a:xfrm>
            <a:off x="4449943" y="2110458"/>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أدواتي المدرسية؛</a:t>
            </a:r>
          </a:p>
        </p:txBody>
      </p:sp>
      <p:sp>
        <p:nvSpPr>
          <p:cNvPr id="9" name="ZoneTexte 8">
            <a:extLst>
              <a:ext uri="{FF2B5EF4-FFF2-40B4-BE49-F238E27FC236}">
                <a16:creationId xmlns:a16="http://schemas.microsoft.com/office/drawing/2014/main" id="{0E0221AC-EC05-035F-0BF3-521C6A7C8F06}"/>
              </a:ext>
            </a:extLst>
          </p:cNvPr>
          <p:cNvSpPr txBox="1"/>
          <p:nvPr/>
        </p:nvSpPr>
        <p:spPr>
          <a:xfrm>
            <a:off x="4540188" y="3783707"/>
            <a:ext cx="8206462" cy="1022638"/>
          </a:xfrm>
          <a:prstGeom prst="rect">
            <a:avLst/>
          </a:prstGeom>
          <a:noFill/>
        </p:spPr>
        <p:txBody>
          <a:bodyPr wrap="square" rtlCol="0" anchor="ctr">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الوسائل المشتركة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بركار</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مسلاط</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بطاقات...)؛</a:t>
            </a:r>
          </a:p>
        </p:txBody>
      </p:sp>
      <p:sp>
        <p:nvSpPr>
          <p:cNvPr id="10" name="ZoneTexte 9">
            <a:extLst>
              <a:ext uri="{FF2B5EF4-FFF2-40B4-BE49-F238E27FC236}">
                <a16:creationId xmlns:a16="http://schemas.microsoft.com/office/drawing/2014/main" id="{300E774E-5BCE-E059-570F-2B101F5F7EFE}"/>
              </a:ext>
            </a:extLst>
          </p:cNvPr>
          <p:cNvSpPr txBox="1"/>
          <p:nvPr/>
        </p:nvSpPr>
        <p:spPr>
          <a:xfrm>
            <a:off x="4575748" y="5406561"/>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أحافظ على نظافة الطاولات ونظافة القسم؛</a:t>
            </a:r>
          </a:p>
        </p:txBody>
      </p:sp>
      <p:sp>
        <p:nvSpPr>
          <p:cNvPr id="12" name="ZoneTexte 11">
            <a:extLst>
              <a:ext uri="{FF2B5EF4-FFF2-40B4-BE49-F238E27FC236}">
                <a16:creationId xmlns:a16="http://schemas.microsoft.com/office/drawing/2014/main" id="{F2422A25-FDFA-4C81-763A-F12F167336B2}"/>
              </a:ext>
            </a:extLst>
          </p:cNvPr>
          <p:cNvSpPr txBox="1"/>
          <p:nvPr/>
        </p:nvSpPr>
        <p:spPr>
          <a:xfrm>
            <a:off x="4575748" y="6860910"/>
            <a:ext cx="8206462" cy="768900"/>
          </a:xfrm>
          <a:prstGeom prst="rect">
            <a:avLst/>
          </a:prstGeom>
          <a:noFill/>
        </p:spPr>
        <p:txBody>
          <a:bodyPr wrap="square" rtlCol="0" anchor="ctr">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أشارك في تزيين فصلي </a:t>
            </a:r>
            <a:r>
              <a:rPr kumimoji="0" lang="ar-MA" sz="4400" b="1"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بالصويرات</a:t>
            </a:r>
            <a:r>
              <a:rPr kumimoji="0" lang="ar-MA" sz="44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والرسومات.</a:t>
            </a:r>
          </a:p>
        </p:txBody>
      </p:sp>
      <p:pic>
        <p:nvPicPr>
          <p:cNvPr id="16" name="Image 15" descr="Une image contenant meubles, table, habits, dessin humoristique&#10;&#10;Le contenu généré par l’IA peut être incorrect.">
            <a:extLst>
              <a:ext uri="{FF2B5EF4-FFF2-40B4-BE49-F238E27FC236}">
                <a16:creationId xmlns:a16="http://schemas.microsoft.com/office/drawing/2014/main" id="{29D312A4-24BB-987D-7DB2-82BCCB32A8AE}"/>
              </a:ext>
            </a:extLst>
          </p:cNvPr>
          <p:cNvPicPr>
            <a:picLocks noChangeAspect="1"/>
          </p:cNvPicPr>
          <p:nvPr/>
        </p:nvPicPr>
        <p:blipFill>
          <a:blip r:embed="rId4" cstate="print">
            <a:extLst>
              <a:ext uri="{28A0092B-C50C-407E-A947-70E740481C1C}">
                <a14:useLocalDpi xmlns:a14="http://schemas.microsoft.com/office/drawing/2010/main" val="0"/>
              </a:ext>
            </a:extLst>
          </a:blip>
          <a:srcRect r="9033"/>
          <a:stretch>
            <a:fillRect/>
          </a:stretch>
        </p:blipFill>
        <p:spPr>
          <a:xfrm>
            <a:off x="1088913" y="6961409"/>
            <a:ext cx="1626020" cy="1481058"/>
          </a:xfrm>
          <a:prstGeom prst="ellipse">
            <a:avLst/>
          </a:prstGeom>
          <a:ln>
            <a:noFill/>
          </a:ln>
          <a:effectLst>
            <a:softEdge rad="112500"/>
          </a:effectLst>
        </p:spPr>
      </p:pic>
      <p:pic>
        <p:nvPicPr>
          <p:cNvPr id="17" name="Image 16" descr="Une image contenant meubles, dessin humoristique, chaise, table&#10;&#10;Le contenu généré par l’IA peut être incorrect.">
            <a:extLst>
              <a:ext uri="{FF2B5EF4-FFF2-40B4-BE49-F238E27FC236}">
                <a16:creationId xmlns:a16="http://schemas.microsoft.com/office/drawing/2014/main" id="{B1D67344-D82C-BDAE-82EB-C2039B1F1C8B}"/>
              </a:ext>
            </a:extLst>
          </p:cNvPr>
          <p:cNvPicPr>
            <a:picLocks noChangeAspect="1"/>
          </p:cNvPicPr>
          <p:nvPr/>
        </p:nvPicPr>
        <p:blipFill>
          <a:blip r:embed="rId5" cstate="print">
            <a:extLst>
              <a:ext uri="{28A0092B-C50C-407E-A947-70E740481C1C}">
                <a14:useLocalDpi xmlns:a14="http://schemas.microsoft.com/office/drawing/2010/main" val="0"/>
              </a:ext>
            </a:extLst>
          </a:blip>
          <a:srcRect r="9033"/>
          <a:stretch>
            <a:fillRect/>
          </a:stretch>
        </p:blipFill>
        <p:spPr>
          <a:xfrm>
            <a:off x="1053490" y="2005284"/>
            <a:ext cx="1626020" cy="1481058"/>
          </a:xfrm>
          <a:prstGeom prst="ellipse">
            <a:avLst/>
          </a:prstGeom>
          <a:ln>
            <a:noFill/>
          </a:ln>
          <a:effectLst>
            <a:softEdge rad="112500"/>
          </a:effectLst>
        </p:spPr>
      </p:pic>
      <p:pic>
        <p:nvPicPr>
          <p:cNvPr id="18" name="Image 17" descr="Une image contenant meubles, dessin humoristique, table, chaise&#10;&#10;Le contenu généré par l’IA peut être incorrect.">
            <a:extLst>
              <a:ext uri="{FF2B5EF4-FFF2-40B4-BE49-F238E27FC236}">
                <a16:creationId xmlns:a16="http://schemas.microsoft.com/office/drawing/2014/main" id="{0D19371D-248D-A2B1-F31D-F285CE85D95F}"/>
              </a:ext>
            </a:extLst>
          </p:cNvPr>
          <p:cNvPicPr>
            <a:picLocks noChangeAspect="1"/>
          </p:cNvPicPr>
          <p:nvPr/>
        </p:nvPicPr>
        <p:blipFill>
          <a:blip r:embed="rId6" cstate="print">
            <a:extLst>
              <a:ext uri="{28A0092B-C50C-407E-A947-70E740481C1C}">
                <a14:useLocalDpi xmlns:a14="http://schemas.microsoft.com/office/drawing/2010/main" val="0"/>
              </a:ext>
            </a:extLst>
          </a:blip>
          <a:srcRect r="9033"/>
          <a:stretch>
            <a:fillRect/>
          </a:stretch>
        </p:blipFill>
        <p:spPr>
          <a:xfrm>
            <a:off x="1053490" y="3783707"/>
            <a:ext cx="1626020" cy="1481058"/>
          </a:xfrm>
          <a:prstGeom prst="ellipse">
            <a:avLst/>
          </a:prstGeom>
          <a:ln>
            <a:noFill/>
          </a:ln>
          <a:effectLst>
            <a:softEdge rad="112500"/>
          </a:effectLst>
        </p:spPr>
      </p:pic>
      <p:pic>
        <p:nvPicPr>
          <p:cNvPr id="19" name="Image 18" descr="Une image contenant meubles, dessin humoristique, table, chaise&#10;&#10;Le contenu généré par l’IA peut être incorrect.">
            <a:extLst>
              <a:ext uri="{FF2B5EF4-FFF2-40B4-BE49-F238E27FC236}">
                <a16:creationId xmlns:a16="http://schemas.microsoft.com/office/drawing/2014/main" id="{EC51A6C1-9CB9-B379-6ADD-B2023AC13659}"/>
              </a:ext>
            </a:extLst>
          </p:cNvPr>
          <p:cNvPicPr>
            <a:picLocks noChangeAspect="1"/>
          </p:cNvPicPr>
          <p:nvPr/>
        </p:nvPicPr>
        <p:blipFill>
          <a:blip r:embed="rId7" cstate="print">
            <a:extLst>
              <a:ext uri="{28A0092B-C50C-407E-A947-70E740481C1C}">
                <a14:useLocalDpi xmlns:a14="http://schemas.microsoft.com/office/drawing/2010/main" val="0"/>
              </a:ext>
            </a:extLst>
          </a:blip>
          <a:srcRect r="9033"/>
          <a:stretch>
            <a:fillRect/>
          </a:stretch>
        </p:blipFill>
        <p:spPr>
          <a:xfrm>
            <a:off x="1088913" y="5432368"/>
            <a:ext cx="1626020" cy="1481058"/>
          </a:xfrm>
          <a:prstGeom prst="ellipse">
            <a:avLst/>
          </a:prstGeom>
          <a:ln>
            <a:noFill/>
          </a:ln>
          <a:effectLst>
            <a:softEdge rad="112500"/>
          </a:effectLst>
        </p:spPr>
      </p:pic>
    </p:spTree>
    <p:extLst>
      <p:ext uri="{BB962C8B-B14F-4D97-AF65-F5344CB8AC3E}">
        <p14:creationId xmlns:p14="http://schemas.microsoft.com/office/powerpoint/2010/main" val="325060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mph" presetSubtype="0" grpId="0" nodeType="clickEffect">
                                  <p:stCondLst>
                                    <p:cond delay="0"/>
                                  </p:stCondLst>
                                  <p:childTnLst>
                                    <p:set>
                                      <p:cBhvr>
                                        <p:cTn id="6" dur="indefinite"/>
                                        <p:tgtEl>
                                          <p:spTgt spid="13"/>
                                        </p:tgtEl>
                                        <p:attrNameLst>
                                          <p:attrName>style.opacity</p:attrName>
                                        </p:attrNameLst>
                                      </p:cBhvr>
                                      <p:to>
                                        <p:strVal val="0.5"/>
                                      </p:to>
                                    </p:set>
                                    <p:animEffect filter="image" prLst="opacity: 0.5">
                                      <p:cBhvr rctx="IE">
                                        <p:cTn id="7" dur="indefinite"/>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7" presetClass="emph" presetSubtype="2" fill="hold" nodeType="clickEffect">
                                  <p:stCondLst>
                                    <p:cond delay="0"/>
                                  </p:stCondLst>
                                  <p:childTnLst>
                                    <p:animClr clrSpc="rgb" dir="cw">
                                      <p:cBhvr>
                                        <p:cTn id="11" dur="2000" fill="hold"/>
                                        <p:tgtEl>
                                          <p:spTgt spid="4"/>
                                        </p:tgtEl>
                                        <p:attrNameLst>
                                          <p:attrName>stroke.color</p:attrName>
                                        </p:attrNameLst>
                                      </p:cBhvr>
                                      <p:to>
                                        <a:schemeClr val="accent2"/>
                                      </p:to>
                                    </p:animClr>
                                    <p:set>
                                      <p:cBhvr>
                                        <p:cTn id="12" dur="2000" fill="hold"/>
                                        <p:tgtEl>
                                          <p:spTgt spid="4"/>
                                        </p:tgtEl>
                                        <p:attrNameLst>
                                          <p:attrName>stroke.on</p:attrName>
                                        </p:attrNameLst>
                                      </p:cBhvr>
                                      <p:to>
                                        <p:strVal val="tru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1000"/>
                                        <p:tgtEl>
                                          <p:spTgt spid="6">
                                            <p:txEl>
                                              <p:pRg st="0" end="0"/>
                                            </p:txEl>
                                          </p:spTgt>
                                        </p:tgtEl>
                                      </p:cBhvr>
                                    </p:animEffect>
                                    <p:anim calcmode="lin" valueType="num">
                                      <p:cBhvr>
                                        <p:cTn id="1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9">
                                            <p:txEl>
                                              <p:pRg st="0" end="0"/>
                                            </p:txEl>
                                          </p:spTgt>
                                        </p:tgtEl>
                                        <p:attrNameLst>
                                          <p:attrName>style.visibility</p:attrName>
                                        </p:attrNameLst>
                                      </p:cBhvr>
                                      <p:to>
                                        <p:strVal val="visible"/>
                                      </p:to>
                                    </p:set>
                                    <p:animEffect transition="in" filter="fade">
                                      <p:cBhvr>
                                        <p:cTn id="24" dur="1000"/>
                                        <p:tgtEl>
                                          <p:spTgt spid="9">
                                            <p:txEl>
                                              <p:pRg st="0" end="0"/>
                                            </p:txEl>
                                          </p:spTgt>
                                        </p:tgtEl>
                                      </p:cBhvr>
                                    </p:animEffect>
                                    <p:anim calcmode="lin" valueType="num">
                                      <p:cBhvr>
                                        <p:cTn id="25" dur="10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9">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EACE2D-015E-B7EC-476F-459E8622241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86AFFBD-AB31-112E-AE43-5B67F6168BBD}"/>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r" defTabSz="685834" rtl="1"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903BD3BA-D249-8EF9-31DD-8AADB7BE67FA}"/>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C2E63F76-A0FB-495A-0AA7-A1E1B8E1DAA1}"/>
              </a:ext>
            </a:extLst>
          </p:cNvPr>
          <p:cNvSpPr txBox="1"/>
          <p:nvPr/>
        </p:nvSpPr>
        <p:spPr>
          <a:xfrm>
            <a:off x="3870366" y="2596548"/>
            <a:ext cx="5886448" cy="1344599"/>
          </a:xfrm>
          <a:prstGeom prst="rect">
            <a:avLst/>
          </a:prstGeom>
        </p:spPr>
        <p:txBody>
          <a:bodyPr wrap="square" lIns="0" tIns="0" rIns="0" bIns="0" rtlCol="0" anchor="t">
            <a:spAutoFit/>
          </a:bodyPr>
          <a:lstStyle/>
          <a:p>
            <a:pPr algn="ctr" defTabSz="685834">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الحساب الذهني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8D498439-A3DF-0524-D425-F3DA6BD968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22" name="Image 21" descr="Une image contenant Graphique, Caractère coloré, graphisme, Police&#10;&#10;Le contenu généré par l’IA peut être incorrect.">
            <a:extLst>
              <a:ext uri="{FF2B5EF4-FFF2-40B4-BE49-F238E27FC236}">
                <a16:creationId xmlns:a16="http://schemas.microsoft.com/office/drawing/2014/main" id="{3D692949-8BD7-7CA3-D590-E030679E6CA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sp>
        <p:nvSpPr>
          <p:cNvPr id="11" name="ZoneTexte 10">
            <a:extLst>
              <a:ext uri="{FF2B5EF4-FFF2-40B4-BE49-F238E27FC236}">
                <a16:creationId xmlns:a16="http://schemas.microsoft.com/office/drawing/2014/main" id="{EE4B467B-95BA-B31F-3E0E-13855046ADDA}"/>
              </a:ext>
            </a:extLst>
          </p:cNvPr>
          <p:cNvSpPr txBox="1"/>
          <p:nvPr/>
        </p:nvSpPr>
        <p:spPr>
          <a:xfrm>
            <a:off x="3091912" y="5053761"/>
            <a:ext cx="7268704" cy="369332"/>
          </a:xfrm>
          <a:prstGeom prst="rect">
            <a:avLst/>
          </a:prstGeom>
          <a:noFill/>
        </p:spPr>
        <p:txBody>
          <a:bodyPr wrap="square">
            <a:spAutoFit/>
          </a:bodyPr>
          <a:lstStyle/>
          <a:p>
            <a:endParaRPr lang="fr-MA" dirty="0"/>
          </a:p>
        </p:txBody>
      </p:sp>
      <p:pic>
        <p:nvPicPr>
          <p:cNvPr id="5" name="Image 4">
            <a:extLst>
              <a:ext uri="{FF2B5EF4-FFF2-40B4-BE49-F238E27FC236}">
                <a16:creationId xmlns:a16="http://schemas.microsoft.com/office/drawing/2014/main" id="{A3CB0558-3D21-D5A0-EA81-065E6A57242D}"/>
              </a:ext>
            </a:extLst>
          </p:cNvPr>
          <p:cNvPicPr>
            <a:picLocks noChangeAspect="1"/>
          </p:cNvPicPr>
          <p:nvPr/>
        </p:nvPicPr>
        <p:blipFill>
          <a:blip r:embed="rId5">
            <a:extLst>
              <a:ext uri="{28A0092B-C50C-407E-A947-70E740481C1C}">
                <a14:useLocalDpi xmlns:a14="http://schemas.microsoft.com/office/drawing/2010/main" val="0"/>
              </a:ext>
            </a:extLst>
          </a:blip>
          <a:srcRect t="3876" b="3876"/>
          <a:stretch/>
        </p:blipFill>
        <p:spPr>
          <a:xfrm>
            <a:off x="5531000" y="6031763"/>
            <a:ext cx="2286000" cy="2553034"/>
          </a:xfrm>
          <a:prstGeom prst="rect">
            <a:avLst/>
          </a:prstGeom>
        </p:spPr>
      </p:pic>
    </p:spTree>
    <p:extLst>
      <p:ext uri="{BB962C8B-B14F-4D97-AF65-F5344CB8AC3E}">
        <p14:creationId xmlns:p14="http://schemas.microsoft.com/office/powerpoint/2010/main" val="588220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8CBCB-E8E9-4303-49DF-3BDA60DA288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2DC9AA6-7D56-1F08-A430-7C9E2B62BBB9}"/>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96DCAB51-D50D-1025-905C-D25931EB4298}"/>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01ACB2A-C1F1-1203-4050-149D5B5C5EDC}"/>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272D5EE-64F2-0D34-1885-325F3523135A}"/>
              </a:ext>
            </a:extLst>
          </p:cNvPr>
          <p:cNvSpPr txBox="1"/>
          <p:nvPr/>
        </p:nvSpPr>
        <p:spPr>
          <a:xfrm>
            <a:off x="1905000" y="863026"/>
            <a:ext cx="10534617" cy="519373"/>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خذوا ألواحكم وانتبهوا جيدا للسؤال ثم أجيبوا بسرعة</a:t>
            </a:r>
            <a:endParaRPr kumimoji="0" lang="fr-FR"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4A601FB-C5D9-4116-08BE-C9B24C1A0D2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51696AB1-EDA6-DB08-46F7-A62EDD9C8358}"/>
              </a:ext>
            </a:extLst>
          </p:cNvPr>
          <p:cNvGraphicFramePr>
            <a:graphicFrameLocks noGrp="1"/>
          </p:cNvGraphicFramePr>
          <p:nvPr>
            <p:extLst>
              <p:ext uri="{D42A27DB-BD31-4B8C-83A1-F6EECF244321}">
                <p14:modId xmlns:p14="http://schemas.microsoft.com/office/powerpoint/2010/main" val="3965432512"/>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2" name="Image 1" descr="Une image contenant habits, personne, dessin humoristique, Visage humain&#10;&#10;Le contenu généré par l’IA peut être incorrect.">
            <a:extLst>
              <a:ext uri="{FF2B5EF4-FFF2-40B4-BE49-F238E27FC236}">
                <a16:creationId xmlns:a16="http://schemas.microsoft.com/office/drawing/2014/main" id="{8E502FFC-2D89-59F5-D249-38D9A29CB2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33600" y="3238500"/>
            <a:ext cx="5244160" cy="5181600"/>
          </a:xfrm>
          <a:prstGeom prst="rect">
            <a:avLst/>
          </a:prstGeom>
        </p:spPr>
      </p:pic>
    </p:spTree>
    <p:extLst>
      <p:ext uri="{BB962C8B-B14F-4D97-AF65-F5344CB8AC3E}">
        <p14:creationId xmlns:p14="http://schemas.microsoft.com/office/powerpoint/2010/main" val="4061371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E37BC-4862-2FE8-0DD9-45B6D9343B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A4FAB05-D64F-E99B-8752-CE37AA9A1980}"/>
              </a:ext>
            </a:extLst>
          </p:cNvPr>
          <p:cNvSpPr/>
          <p:nvPr/>
        </p:nvSpPr>
        <p:spPr>
          <a:xfrm>
            <a:off x="-1" y="2171700"/>
            <a:ext cx="13716001" cy="8115299"/>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7EE1DED-B0B4-9B63-7115-1E66256F6627}"/>
              </a:ext>
            </a:extLst>
          </p:cNvPr>
          <p:cNvSpPr/>
          <p:nvPr/>
        </p:nvSpPr>
        <p:spPr>
          <a:xfrm>
            <a:off x="275854" y="2410369"/>
            <a:ext cx="13164293" cy="7609931"/>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110F9AB-BF08-6837-E51C-9E5DF6D1B336}"/>
              </a:ext>
            </a:extLst>
          </p:cNvPr>
          <p:cNvSpPr/>
          <p:nvPr/>
        </p:nvSpPr>
        <p:spPr>
          <a:xfrm>
            <a:off x="-1" y="740647"/>
            <a:ext cx="13716002" cy="143105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DD93612-ED79-38A8-851F-4D92C87A18CF}"/>
              </a:ext>
            </a:extLst>
          </p:cNvPr>
          <p:cNvSpPr txBox="1"/>
          <p:nvPr/>
        </p:nvSpPr>
        <p:spPr>
          <a:xfrm>
            <a:off x="1905000" y="863026"/>
            <a:ext cx="10534617" cy="128881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يملي الأستاذ أعدادا عشرية ويطلب من المتعلمين كتابتها على اللوحة. يمر أحد التلاميذ (الحاصلين على إجابة صحيحة) إلى السبورة حتى يصحح زملاؤه إجاباتهم.</a:t>
            </a:r>
          </a:p>
          <a:p>
            <a:pPr marL="0" marR="0" lvl="1" indent="0" algn="r" defTabSz="685834" rtl="1" eaLnBrk="1" fontAlgn="auto" latinLnBrk="0" hangingPunct="1">
              <a:lnSpc>
                <a:spcPts val="3017"/>
              </a:lnSpc>
              <a:spcBef>
                <a:spcPct val="0"/>
              </a:spcBef>
              <a:spcAft>
                <a:spcPts val="0"/>
              </a:spcAft>
              <a:buClrTx/>
              <a:buSzTx/>
              <a:buFontTx/>
              <a:buNone/>
              <a:tabLst/>
              <a:defRPr/>
            </a:pPr>
            <a:r>
              <a:rPr lang="ar-MA" sz="3600" dirty="0">
                <a:solidFill>
                  <a:srgbClr val="FF0000"/>
                </a:solidFill>
                <a:latin typeface="Microsoft Uighur" panose="02000000000000000000" pitchFamily="2" charset="-78"/>
                <a:cs typeface="Microsoft Uighur" panose="02000000000000000000" pitchFamily="2" charset="-78"/>
              </a:rPr>
              <a:t>يملي الأستاذ 4 أعداد على أقصى تقدير.</a:t>
            </a:r>
            <a:endParaRPr kumimoji="0" lang="fr-FR" sz="36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7212038-F6D7-3C38-42A3-59A676C67532}"/>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AA58BF46-A4B2-CFA3-5937-310435153E2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descr="Une image contenant Rectangle, capture d’écran, vert, carré&#10;&#10;Le contenu généré par l’IA peut être incorrect.">
            <a:extLst>
              <a:ext uri="{FF2B5EF4-FFF2-40B4-BE49-F238E27FC236}">
                <a16:creationId xmlns:a16="http://schemas.microsoft.com/office/drawing/2014/main" id="{14C37838-D945-A8BA-F7D4-35174151C0FE}"/>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spTree>
    <p:extLst>
      <p:ext uri="{BB962C8B-B14F-4D97-AF65-F5344CB8AC3E}">
        <p14:creationId xmlns:p14="http://schemas.microsoft.com/office/powerpoint/2010/main" val="2289804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8B3C3-8767-816F-2BC6-2D4F831F6A7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44849E2-8C3A-ECE9-7529-AEBF681C23E1}"/>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922B219-5484-4AF3-C1A3-0458241A3048}"/>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7EB6A93-509C-3E81-9FB0-3662C1582F91}"/>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EAEF86A-0CAE-B4CF-DD97-68FE492D0291}"/>
              </a:ext>
            </a:extLst>
          </p:cNvPr>
          <p:cNvSpPr txBox="1"/>
          <p:nvPr/>
        </p:nvSpPr>
        <p:spPr>
          <a:xfrm>
            <a:off x="15240" y="880993"/>
            <a:ext cx="12877800"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1.</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دقيقة واحدة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EF9AE2D6-BB48-0E63-7C62-A79D7CCEDD3A}"/>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2A78C800-E4FD-1902-AA97-85F0263793B0}"/>
              </a:ext>
            </a:extLst>
          </p:cNvPr>
          <p:cNvGraphicFramePr>
            <a:graphicFrameLocks noGrp="1"/>
          </p:cNvGraphicFramePr>
          <p:nvPr>
            <p:extLst>
              <p:ext uri="{D42A27DB-BD31-4B8C-83A1-F6EECF244321}">
                <p14:modId xmlns:p14="http://schemas.microsoft.com/office/powerpoint/2010/main" val="265031908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9" name="Image 8">
            <a:extLst>
              <a:ext uri="{FF2B5EF4-FFF2-40B4-BE49-F238E27FC236}">
                <a16:creationId xmlns:a16="http://schemas.microsoft.com/office/drawing/2014/main" id="{AFCFF745-5270-37C9-5515-6803139A53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9137" y="4423724"/>
            <a:ext cx="13164293" cy="3691576"/>
          </a:xfrm>
          <a:prstGeom prst="rect">
            <a:avLst/>
          </a:prstGeom>
        </p:spPr>
      </p:pic>
    </p:spTree>
    <p:extLst>
      <p:ext uri="{BB962C8B-B14F-4D97-AF65-F5344CB8AC3E}">
        <p14:creationId xmlns:p14="http://schemas.microsoft.com/office/powerpoint/2010/main" val="650925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FDA005-DAFD-0B17-5BB3-33F039803C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7A44A0-A08F-854F-EBBA-F3C6F051732E}"/>
              </a:ext>
            </a:extLst>
          </p:cNvPr>
          <p:cNvSpPr/>
          <p:nvPr/>
        </p:nvSpPr>
        <p:spPr>
          <a:xfrm>
            <a:off x="-1" y="2582185"/>
            <a:ext cx="13716001" cy="7704814"/>
          </a:xfrm>
          <a:prstGeom prst="rect">
            <a:avLst/>
          </a:prstGeom>
          <a:solidFill>
            <a:srgbClr val="02BD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20991F-6E2C-8DE8-38B3-FADB2D6F3170}"/>
              </a:ext>
            </a:extLst>
          </p:cNvPr>
          <p:cNvSpPr/>
          <p:nvPr/>
        </p:nvSpPr>
        <p:spPr>
          <a:xfrm>
            <a:off x="275854" y="2792507"/>
            <a:ext cx="13164293" cy="7227793"/>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D87A5CE6-BF78-4FA2-EF80-4FEAA20EE266}"/>
              </a:ext>
            </a:extLst>
          </p:cNvPr>
          <p:cNvSpPr/>
          <p:nvPr/>
        </p:nvSpPr>
        <p:spPr>
          <a:xfrm>
            <a:off x="-1" y="740647"/>
            <a:ext cx="13716002" cy="1841538"/>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7081E75-01D6-5349-77C1-57CE72DFBD33}"/>
              </a:ext>
            </a:extLst>
          </p:cNvPr>
          <p:cNvSpPr txBox="1"/>
          <p:nvPr/>
        </p:nvSpPr>
        <p:spPr>
          <a:xfrm>
            <a:off x="15240" y="880993"/>
            <a:ext cx="12877800"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43D6E44-362E-51DC-EAAF-70415CAC4F80}"/>
              </a:ext>
            </a:extLst>
          </p:cNvPr>
          <p:cNvSpPr/>
          <p:nvPr/>
        </p:nvSpPr>
        <p:spPr>
          <a:xfrm rot="10800000">
            <a:off x="13049043" y="113031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13" name="Tableau 12">
            <a:extLst>
              <a:ext uri="{FF2B5EF4-FFF2-40B4-BE49-F238E27FC236}">
                <a16:creationId xmlns:a16="http://schemas.microsoft.com/office/drawing/2014/main" id="{DE98E6BF-C6CB-7D47-9F77-1EDC582F1B79}"/>
              </a:ext>
            </a:extLst>
          </p:cNvPr>
          <p:cNvGraphicFramePr>
            <a:graphicFrameLocks noGrp="1"/>
          </p:cNvGraphicFramePr>
          <p:nvPr>
            <p:extLst>
              <p:ext uri="{D42A27DB-BD31-4B8C-83A1-F6EECF244321}">
                <p14:modId xmlns:p14="http://schemas.microsoft.com/office/powerpoint/2010/main" val="1606785005"/>
              </p:ext>
            </p:extLst>
          </p:nvPr>
        </p:nvGraphicFramePr>
        <p:xfrm>
          <a:off x="0" y="0"/>
          <a:ext cx="13716000" cy="712299"/>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1291277174"/>
                    </a:ext>
                  </a:extLst>
                </a:gridCol>
                <a:gridCol w="2362200">
                  <a:extLst>
                    <a:ext uri="{9D8B030D-6E8A-4147-A177-3AD203B41FA5}">
                      <a16:colId xmlns:a16="http://schemas.microsoft.com/office/drawing/2014/main" val="2564387403"/>
                    </a:ext>
                  </a:extLst>
                </a:gridCol>
                <a:gridCol w="2286000">
                  <a:extLst>
                    <a:ext uri="{9D8B030D-6E8A-4147-A177-3AD203B41FA5}">
                      <a16:colId xmlns:a16="http://schemas.microsoft.com/office/drawing/2014/main" val="1939186804"/>
                    </a:ext>
                  </a:extLst>
                </a:gridCol>
                <a:gridCol w="4648200">
                  <a:extLst>
                    <a:ext uri="{9D8B030D-6E8A-4147-A177-3AD203B41FA5}">
                      <a16:colId xmlns:a16="http://schemas.microsoft.com/office/drawing/2014/main" val="3853007050"/>
                    </a:ext>
                  </a:extLst>
                </a:gridCol>
                <a:gridCol w="22098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7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tx1"/>
                          </a:solidFill>
                          <a:latin typeface="Microsoft Uighur" panose="02000000000000000000" pitchFamily="2" charset="-78"/>
                          <a:cs typeface="Microsoft Uighur" panose="02000000000000000000" pitchFamily="2" charset="-78"/>
                        </a:rPr>
                        <a:t>الحساب الذهني</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2BDC9"/>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 name="ZoneTexte 1">
            <a:extLst>
              <a:ext uri="{FF2B5EF4-FFF2-40B4-BE49-F238E27FC236}">
                <a16:creationId xmlns:a16="http://schemas.microsoft.com/office/drawing/2014/main" id="{BA8DF0FE-D258-6029-126A-DD683A10FACE}"/>
              </a:ext>
            </a:extLst>
          </p:cNvPr>
          <p:cNvSpPr txBox="1"/>
          <p:nvPr/>
        </p:nvSpPr>
        <p:spPr>
          <a:xfrm>
            <a:off x="2962290" y="3101402"/>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D34B45BD-E25F-DA6D-8E58-D7FB0C99D2F4}"/>
              </a:ext>
            </a:extLst>
          </p:cNvPr>
          <p:cNvSpPr txBox="1"/>
          <p:nvPr/>
        </p:nvSpPr>
        <p:spPr>
          <a:xfrm>
            <a:off x="2997850" y="9130931"/>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5" name="Image 4">
            <a:extLst>
              <a:ext uri="{FF2B5EF4-FFF2-40B4-BE49-F238E27FC236}">
                <a16:creationId xmlns:a16="http://schemas.microsoft.com/office/drawing/2014/main" id="{8030170C-D8A8-B618-8FA1-E63219296FF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9137" y="4423724"/>
            <a:ext cx="13164293" cy="3691576"/>
          </a:xfrm>
          <a:prstGeom prst="rect">
            <a:avLst/>
          </a:prstGeom>
        </p:spPr>
      </p:pic>
    </p:spTree>
    <p:extLst>
      <p:ext uri="{BB962C8B-B14F-4D97-AF65-F5344CB8AC3E}">
        <p14:creationId xmlns:p14="http://schemas.microsoft.com/office/powerpoint/2010/main" val="8118722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6552B-D09F-1E52-18F2-44F9906F5346}"/>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36C8619-49CE-E3CD-2915-34EA9BCD1950}"/>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27A00D05-5D7A-CDDF-6312-31BA432C3368}"/>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64B43CFE-4F97-345F-908D-CA19E853F8AB}"/>
              </a:ext>
            </a:extLst>
          </p:cNvPr>
          <p:cNvSpPr txBox="1"/>
          <p:nvPr/>
        </p:nvSpPr>
        <p:spPr>
          <a:xfrm>
            <a:off x="1441490" y="3969513"/>
            <a:ext cx="10744200"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كتابة وتفكيك أعداد عشرية</a:t>
            </a:r>
            <a:endParaRPr lang="ar-SA"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5BE51A30-354A-19B9-C336-9B908067F1A4}"/>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MA" sz="7200" dirty="0">
                <a:solidFill>
                  <a:srgbClr val="01070A"/>
                </a:solidFill>
                <a:latin typeface="Microsoft Uighur" panose="02000000000000000000" pitchFamily="2" charset="-78"/>
                <a:cs typeface="Microsoft Uighur" panose="02000000000000000000" pitchFamily="2" charset="-78"/>
              </a:rPr>
              <a:t>الأعداد</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B84CDE6B-6DB4-CFA9-29A9-D7FB556EAD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6B412981-112B-6EAB-525B-BE9ADBDD0B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949F06EB-BCE0-6FF0-4E33-581EBCAAE3BC}"/>
              </a:ext>
            </a:extLst>
          </p:cNvPr>
          <p:cNvPicPr>
            <a:picLocks noChangeAspect="1"/>
          </p:cNvPicPr>
          <p:nvPr/>
        </p:nvPicPr>
        <p:blipFill>
          <a:blip r:embed="rId5">
            <a:extLst>
              <a:ext uri="{28A0092B-C50C-407E-A947-70E740481C1C}">
                <a14:useLocalDpi xmlns:a14="http://schemas.microsoft.com/office/drawing/2010/main" val="0"/>
              </a:ext>
            </a:extLst>
          </a:blip>
          <a:srcRect l="3883" r="3883"/>
          <a:stretch/>
        </p:blipFill>
        <p:spPr>
          <a:xfrm>
            <a:off x="5714999" y="5676900"/>
            <a:ext cx="2285999" cy="2769269"/>
          </a:xfrm>
          <a:prstGeom prst="rect">
            <a:avLst/>
          </a:prstGeom>
        </p:spPr>
      </p:pic>
    </p:spTree>
    <p:extLst>
      <p:ext uri="{BB962C8B-B14F-4D97-AF65-F5344CB8AC3E}">
        <p14:creationId xmlns:p14="http://schemas.microsoft.com/office/powerpoint/2010/main" val="113266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6BE72E-AF88-42F9-2F04-0E232C4434F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64B91D4-1244-E478-BBD7-060D31E7A5E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6EE57CC1-8CEE-58A2-4599-340726834E7D}"/>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06A09877-80CA-A37E-FC46-51AA00360F44}"/>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64D2D80-EB44-C84C-FB77-DA42E94BD38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على ألواحكم فككوا العدد التالي</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C199B3E8-9B71-E1C3-E20A-FCCCABEB1321}"/>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F24D9972-DC55-A2D2-1192-6114B18C2E73}"/>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B37F0E87-695D-8708-6FA7-546354F97FEB}"/>
              </a:ext>
            </a:extLst>
          </p:cNvPr>
          <p:cNvSpPr txBox="1"/>
          <p:nvPr/>
        </p:nvSpPr>
        <p:spPr>
          <a:xfrm>
            <a:off x="1357128" y="5580103"/>
            <a:ext cx="11582400" cy="1107996"/>
          </a:xfrm>
          <a:prstGeom prst="rect">
            <a:avLst/>
          </a:prstGeom>
          <a:noFill/>
        </p:spPr>
        <p:txBody>
          <a:bodyPr wrap="square" rtlCol="0">
            <a:spAutoFit/>
          </a:bodyPr>
          <a:lstStyle/>
          <a:p>
            <a:pPr algn="ctr" rtl="1"/>
            <a:r>
              <a:rPr lang="fr-FR" sz="6600" dirty="0"/>
              <a:t>387,42</a:t>
            </a: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293C33B7-83D5-E25A-DA39-6DE261D7DA16}"/>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11094748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19672-4158-476F-302E-64C075C0408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11B8510-0587-1912-434C-135C60E8D494}"/>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ED17A7C-3EA6-DB4E-DE94-620F29DC31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B0F7B3B9-A71C-31E1-6205-F044370D8CAD}"/>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68D4C052-83A9-09F8-F42B-433A67CA10BE}"/>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8773D541-6B88-2454-CFF9-05918BEB9B1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AF3655B1-17D2-E964-D49B-525776EAE75A}"/>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AB73D755-25D2-A187-1E9C-B5C3D88AE3C9}"/>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AEF58DE2-B5BA-9AA7-6D11-B7A13431D39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204EE68A-3DA8-FEB4-BBBB-332729FB7FE3}"/>
              </a:ext>
            </a:extLst>
          </p:cNvPr>
          <p:cNvSpPr txBox="1"/>
          <p:nvPr/>
        </p:nvSpPr>
        <p:spPr>
          <a:xfrm>
            <a:off x="3581400" y="5349271"/>
            <a:ext cx="6705600" cy="1938992"/>
          </a:xfrm>
          <a:prstGeom prst="rect">
            <a:avLst/>
          </a:prstGeom>
          <a:noFill/>
        </p:spPr>
        <p:txBody>
          <a:bodyPr wrap="square" rtlCol="0">
            <a:spAutoFit/>
          </a:bodyPr>
          <a:lstStyle/>
          <a:p>
            <a:r>
              <a:rPr lang="fr-FR" sz="6000" dirty="0">
                <a:solidFill>
                  <a:schemeClr val="bg1"/>
                </a:solidFill>
              </a:rPr>
              <a:t>387,42 = 300 + 80 + 7 + 0,4 + 0,02 </a:t>
            </a:r>
          </a:p>
        </p:txBody>
      </p:sp>
    </p:spTree>
    <p:extLst>
      <p:ext uri="{BB962C8B-B14F-4D97-AF65-F5344CB8AC3E}">
        <p14:creationId xmlns:p14="http://schemas.microsoft.com/office/powerpoint/2010/main" val="199205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F66C5F-31CC-F7B7-8094-4E5F5EFACF2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DBDF86E-DBBD-5BB0-2D0B-FA8CB9E22C0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ACBBF56B-9BB6-7886-5F66-231CAB62D178}"/>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66B7A29D-0EDD-5E56-E830-FCFFF063B9DE}"/>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B64A5ED-805E-E1F7-CEC4-0D64F1E58151}"/>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على ألواحكم فككوا العدد التالي</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6FA08E0E-6419-939B-669B-9C36804A6BCD}"/>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6390B7D9-392D-D34D-6F4E-83B00B1FA029}"/>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2" name="ZoneTexte 1">
            <a:extLst>
              <a:ext uri="{FF2B5EF4-FFF2-40B4-BE49-F238E27FC236}">
                <a16:creationId xmlns:a16="http://schemas.microsoft.com/office/drawing/2014/main" id="{E4716274-844E-6868-D3AF-36E318B245AF}"/>
              </a:ext>
            </a:extLst>
          </p:cNvPr>
          <p:cNvSpPr txBox="1"/>
          <p:nvPr/>
        </p:nvSpPr>
        <p:spPr>
          <a:xfrm>
            <a:off x="1357128" y="5580103"/>
            <a:ext cx="11582400" cy="1107996"/>
          </a:xfrm>
          <a:prstGeom prst="rect">
            <a:avLst/>
          </a:prstGeom>
          <a:noFill/>
        </p:spPr>
        <p:txBody>
          <a:bodyPr wrap="square" rtlCol="0">
            <a:spAutoFit/>
          </a:bodyPr>
          <a:lstStyle/>
          <a:p>
            <a:pPr algn="ctr" rtl="1"/>
            <a:r>
              <a:rPr lang="fr-FR" sz="6600" dirty="0"/>
              <a:t>50,917</a:t>
            </a:r>
          </a:p>
        </p:txBody>
      </p:sp>
      <p:pic>
        <p:nvPicPr>
          <p:cNvPr id="5" name="Image 4" descr="Une image contenant Rectangle, capture d’écran, vert, carré&#10;&#10;Le contenu généré par l’IA peut être incorrect.">
            <a:extLst>
              <a:ext uri="{FF2B5EF4-FFF2-40B4-BE49-F238E27FC236}">
                <a16:creationId xmlns:a16="http://schemas.microsoft.com/office/drawing/2014/main" id="{76B0374B-3BAF-E1E7-B1CE-1892AD247FC8}"/>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8802347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13A4D1-ADBB-FB0E-6CED-6BEDE3E89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DF90E51-BA36-C5DA-103C-54082B3C8779}"/>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266E75D-4514-2FEA-9C45-3D46EA381FFC}"/>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5AF186FA-E093-0F9C-535A-13A8F2AAC2D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0330AAD-54C5-AC6F-3ED4-5AD797AF1B64}"/>
              </a:ext>
            </a:extLst>
          </p:cNvPr>
          <p:cNvSpPr txBox="1"/>
          <p:nvPr/>
        </p:nvSpPr>
        <p:spPr>
          <a:xfrm>
            <a:off x="838200" y="863026"/>
            <a:ext cx="11601417" cy="861774"/>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p>
          <a:p>
            <a:pPr marL="342900" lvl="1" indent="-342900" algn="r" defTabSz="685834" rtl="1">
              <a:lnSpc>
                <a:spcPts val="3017"/>
              </a:lnSpc>
              <a:spcBef>
                <a:spcPct val="0"/>
              </a:spcBef>
              <a:buFont typeface="Arial" panose="020B0604020202020204" pitchFamily="34" charset="0"/>
              <a:buChar char="•"/>
            </a:pPr>
            <a:endParaRPr lang="fr-FR" sz="2400" dirty="0">
              <a:solidFill>
                <a:prstClr val="white">
                  <a:lumMod val="65000"/>
                </a:prstClr>
              </a:solidFill>
              <a:latin typeface="Microsoft Uighur" panose="02000000000000000000" pitchFamily="2" charset="-78"/>
              <a:cs typeface="Microsoft Uighur" panose="02000000000000000000" pitchFamily="2" charset="-78"/>
            </a:endParaRPr>
          </a:p>
        </p:txBody>
      </p:sp>
      <p:graphicFrame>
        <p:nvGraphicFramePr>
          <p:cNvPr id="13" name="Tableau 12">
            <a:extLst>
              <a:ext uri="{FF2B5EF4-FFF2-40B4-BE49-F238E27FC236}">
                <a16:creationId xmlns:a16="http://schemas.microsoft.com/office/drawing/2014/main" id="{FAFB2547-E932-A880-0A9E-190656B545B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7F094C30-67CD-8A06-4259-D9FD286A3F81}"/>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pic>
        <p:nvPicPr>
          <p:cNvPr id="6" name="Image 5" descr="Une image contenant Rectangle, capture d’écran, vert, carré&#10;&#10;Le contenu généré par l’IA peut être incorrect.">
            <a:extLst>
              <a:ext uri="{FF2B5EF4-FFF2-40B4-BE49-F238E27FC236}">
                <a16:creationId xmlns:a16="http://schemas.microsoft.com/office/drawing/2014/main" id="{F214AED8-1E24-42B5-66C1-BBA74CB551C0}"/>
              </a:ext>
            </a:extLst>
          </p:cNvPr>
          <p:cNvPicPr>
            <a:picLocks noChangeAspect="1"/>
          </p:cNvPicPr>
          <p:nvPr/>
        </p:nvPicPr>
        <p:blipFill>
          <a:blip r:embed="rId4" cstate="print">
            <a:extLst>
              <a:ext uri="{28A0092B-C50C-407E-A947-70E740481C1C}">
                <a14:useLocalDpi xmlns:a14="http://schemas.microsoft.com/office/drawing/2010/main" val="0"/>
              </a:ext>
            </a:extLst>
          </a:blip>
          <a:srcRect l="10177" t="21200" r="8808" b="27600"/>
          <a:stretch>
            <a:fillRect/>
          </a:stretch>
        </p:blipFill>
        <p:spPr>
          <a:xfrm>
            <a:off x="2895600" y="3564191"/>
            <a:ext cx="7924799" cy="5008309"/>
          </a:xfrm>
          <a:prstGeom prst="rect">
            <a:avLst/>
          </a:prstGeom>
        </p:spPr>
      </p:pic>
      <p:pic>
        <p:nvPicPr>
          <p:cNvPr id="3" name="Image 2" descr="Une image contenant dessin humoristique, Dessin d’enfant, clipart, Dessin animé&#10;&#10;Le contenu généré par l’IA peut être incorrect.">
            <a:extLst>
              <a:ext uri="{FF2B5EF4-FFF2-40B4-BE49-F238E27FC236}">
                <a16:creationId xmlns:a16="http://schemas.microsoft.com/office/drawing/2014/main" id="{54EF7D54-1699-9B90-EF96-C5C85451F0B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85112" y="916160"/>
            <a:ext cx="1148959" cy="821798"/>
          </a:xfrm>
          <a:prstGeom prst="rect">
            <a:avLst/>
          </a:prstGeom>
        </p:spPr>
      </p:pic>
      <p:sp>
        <p:nvSpPr>
          <p:cNvPr id="4" name="ZoneTexte 3">
            <a:extLst>
              <a:ext uri="{FF2B5EF4-FFF2-40B4-BE49-F238E27FC236}">
                <a16:creationId xmlns:a16="http://schemas.microsoft.com/office/drawing/2014/main" id="{44277CD3-25DF-2D00-F2B6-E7FCE1DA2CD0}"/>
              </a:ext>
            </a:extLst>
          </p:cNvPr>
          <p:cNvSpPr txBox="1"/>
          <p:nvPr/>
        </p:nvSpPr>
        <p:spPr>
          <a:xfrm>
            <a:off x="3581400" y="5349271"/>
            <a:ext cx="6705600" cy="1938992"/>
          </a:xfrm>
          <a:prstGeom prst="rect">
            <a:avLst/>
          </a:prstGeom>
          <a:noFill/>
        </p:spPr>
        <p:txBody>
          <a:bodyPr wrap="square" rtlCol="0">
            <a:spAutoFit/>
          </a:bodyPr>
          <a:lstStyle/>
          <a:p>
            <a:r>
              <a:rPr lang="fr-FR" sz="6000" dirty="0">
                <a:solidFill>
                  <a:schemeClr val="bg1"/>
                </a:solidFill>
              </a:rPr>
              <a:t>50,917 = 50 + 0,9 + 0,01 + 0,007 </a:t>
            </a:r>
          </a:p>
        </p:txBody>
      </p:sp>
    </p:spTree>
    <p:extLst>
      <p:ext uri="{BB962C8B-B14F-4D97-AF65-F5344CB8AC3E}">
        <p14:creationId xmlns:p14="http://schemas.microsoft.com/office/powerpoint/2010/main" val="126848253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706FFC-F0C5-578F-5B3B-0E146DA288F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E6BD369A-BFDB-4D11-58A9-96617FCEF33E}"/>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A709402-053A-601D-669D-DFD1A50945F3}"/>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A84F73F-183C-D13A-4502-89BAFA295A56}"/>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280CB231-B4AB-6646-1B6B-7C71BEF75BA3}"/>
              </a:ext>
            </a:extLst>
          </p:cNvPr>
          <p:cNvGraphicFramePr>
            <a:graphicFrameLocks noGrp="1"/>
          </p:cNvGraphicFramePr>
          <p:nvPr>
            <p:extLst>
              <p:ext uri="{D42A27DB-BD31-4B8C-83A1-F6EECF244321}">
                <p14:modId xmlns:p14="http://schemas.microsoft.com/office/powerpoint/2010/main" val="23495698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64A322B-80AD-0398-9065-AD5852F1EA2B}"/>
              </a:ext>
            </a:extLst>
          </p:cNvPr>
          <p:cNvSpPr/>
          <p:nvPr/>
        </p:nvSpPr>
        <p:spPr>
          <a:xfrm rot="10800000">
            <a:off x="12656405" y="1028701"/>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F649988F-811F-3D33-8816-877AD502A12C}"/>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2.</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2704152B-F1CA-78B9-1999-E729625A070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3961" y="4060523"/>
            <a:ext cx="13137024" cy="4604353"/>
          </a:xfrm>
          <a:prstGeom prst="rect">
            <a:avLst/>
          </a:prstGeom>
        </p:spPr>
      </p:pic>
    </p:spTree>
    <p:extLst>
      <p:ext uri="{BB962C8B-B14F-4D97-AF65-F5344CB8AC3E}">
        <p14:creationId xmlns:p14="http://schemas.microsoft.com/office/powerpoint/2010/main" val="24628113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C8CE9-5EBD-E559-F8F1-353A2609DA0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B14F053-54A9-A453-3D49-4904D4E2E876}"/>
              </a:ext>
            </a:extLst>
          </p:cNvPr>
          <p:cNvSpPr/>
          <p:nvPr/>
        </p:nvSpPr>
        <p:spPr>
          <a:xfrm>
            <a:off x="-1" y="1981202"/>
            <a:ext cx="13716001" cy="8305798"/>
          </a:xfrm>
          <a:prstGeom prst="rect">
            <a:avLst/>
          </a:prstGeom>
          <a:solidFill>
            <a:srgbClr val="3D8FA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F8F2761-D1EB-8153-6AD4-50A39482D4EB}"/>
              </a:ext>
            </a:extLst>
          </p:cNvPr>
          <p:cNvSpPr/>
          <p:nvPr/>
        </p:nvSpPr>
        <p:spPr>
          <a:xfrm>
            <a:off x="275852" y="2878962"/>
            <a:ext cx="13164293" cy="6939014"/>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32D0ABD-6F4B-7BD0-84A3-EEB03A1BF3E0}"/>
              </a:ext>
            </a:extLst>
          </p:cNvPr>
          <p:cNvSpPr/>
          <p:nvPr/>
        </p:nvSpPr>
        <p:spPr>
          <a:xfrm>
            <a:off x="-1" y="752746"/>
            <a:ext cx="13716001" cy="1782392"/>
          </a:xfrm>
          <a:prstGeom prst="roundRect">
            <a:avLst>
              <a:gd name="adj" fmla="val 14434"/>
            </a:avLst>
          </a:prstGeom>
          <a:solidFill>
            <a:schemeClr val="bg1">
              <a:lumMod val="95000"/>
            </a:schemeClr>
          </a:solidFill>
          <a:ln w="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graphicFrame>
        <p:nvGraphicFramePr>
          <p:cNvPr id="13" name="Tableau 12">
            <a:extLst>
              <a:ext uri="{FF2B5EF4-FFF2-40B4-BE49-F238E27FC236}">
                <a16:creationId xmlns:a16="http://schemas.microsoft.com/office/drawing/2014/main" id="{D0385BD9-16EE-55C1-52BB-DE53118D6036}"/>
              </a:ext>
            </a:extLst>
          </p:cNvPr>
          <p:cNvGraphicFramePr>
            <a:graphicFrameLocks noGrp="1"/>
          </p:cNvGraphicFramePr>
          <p:nvPr>
            <p:extLst>
              <p:ext uri="{D42A27DB-BD31-4B8C-83A1-F6EECF244321}">
                <p14:modId xmlns:p14="http://schemas.microsoft.com/office/powerpoint/2010/main" val="209242015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41910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solidFill>
                          <a:latin typeface="Microsoft Uighur" panose="02000000000000000000" pitchFamily="2" charset="-78"/>
                          <a:cs typeface="Microsoft Uighur" panose="02000000000000000000" pitchFamily="2" charset="-78"/>
                        </a:rPr>
                        <a:t>الأعداد</a:t>
                      </a:r>
                      <a:endParaRPr lang="fr-FR" sz="2800" b="1" i="0" dirty="0">
                        <a:solidFill>
                          <a:schemeClr val="bg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97B2"/>
                    </a:solid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0" name="Freeform 8">
            <a:extLst>
              <a:ext uri="{FF2B5EF4-FFF2-40B4-BE49-F238E27FC236}">
                <a16:creationId xmlns:a16="http://schemas.microsoft.com/office/drawing/2014/main" id="{9B1C8A59-A793-6381-5D6C-76BF06BBAFBE}"/>
              </a:ext>
            </a:extLst>
          </p:cNvPr>
          <p:cNvSpPr/>
          <p:nvPr/>
        </p:nvSpPr>
        <p:spPr>
          <a:xfrm rot="10800000">
            <a:off x="12656405" y="950970"/>
            <a:ext cx="449995" cy="306330"/>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sp>
        <p:nvSpPr>
          <p:cNvPr id="5" name="ZoneTexte 4">
            <a:extLst>
              <a:ext uri="{FF2B5EF4-FFF2-40B4-BE49-F238E27FC236}">
                <a16:creationId xmlns:a16="http://schemas.microsoft.com/office/drawing/2014/main" id="{9C77D418-25EA-AC07-2180-BD96FBC6E7A0}"/>
              </a:ext>
            </a:extLst>
          </p:cNvPr>
          <p:cNvSpPr txBox="1"/>
          <p:nvPr/>
        </p:nvSpPr>
        <p:spPr>
          <a:xfrm>
            <a:off x="275851" y="807182"/>
            <a:ext cx="12365313" cy="873316"/>
          </a:xfrm>
          <a:prstGeom prst="rect">
            <a:avLst/>
          </a:prstGeom>
          <a:noFill/>
        </p:spPr>
        <p:txBody>
          <a:bodyPr wrap="square" rtlCol="0">
            <a:spAutoFit/>
          </a:bodyPr>
          <a:lstStyle/>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ZoneTexte 2">
            <a:extLst>
              <a:ext uri="{FF2B5EF4-FFF2-40B4-BE49-F238E27FC236}">
                <a16:creationId xmlns:a16="http://schemas.microsoft.com/office/drawing/2014/main" id="{140A609A-DAC1-E2D3-79CF-27AD4C772D98}"/>
              </a:ext>
            </a:extLst>
          </p:cNvPr>
          <p:cNvSpPr txBox="1"/>
          <p:nvPr/>
        </p:nvSpPr>
        <p:spPr>
          <a:xfrm>
            <a:off x="2962290" y="30099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FF55D48-FD16-B159-3762-CAC39D7488E0}"/>
              </a:ext>
            </a:extLst>
          </p:cNvPr>
          <p:cNvSpPr txBox="1"/>
          <p:nvPr/>
        </p:nvSpPr>
        <p:spPr>
          <a:xfrm>
            <a:off x="2997850" y="903942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7" name="Image 6">
            <a:extLst>
              <a:ext uri="{FF2B5EF4-FFF2-40B4-BE49-F238E27FC236}">
                <a16:creationId xmlns:a16="http://schemas.microsoft.com/office/drawing/2014/main" id="{50B84FD8-0905-CA00-FE39-F8798090B9E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4800" y="3984618"/>
            <a:ext cx="13135345" cy="4603764"/>
          </a:xfrm>
          <a:prstGeom prst="rect">
            <a:avLst/>
          </a:prstGeom>
        </p:spPr>
      </p:pic>
    </p:spTree>
    <p:extLst>
      <p:ext uri="{BB962C8B-B14F-4D97-AF65-F5344CB8AC3E}">
        <p14:creationId xmlns:p14="http://schemas.microsoft.com/office/powerpoint/2010/main" val="21348613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CD218-B96A-AED1-BC3B-A91F2AD2B167}"/>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988D489-620C-4FBD-702B-DEE3ADC7B6A1}"/>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3AE5AB9E-8732-CC3C-E9D5-EA7E28A88256}"/>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AD755BCC-06DB-007A-5A75-EF0641CF5B06}"/>
              </a:ext>
            </a:extLst>
          </p:cNvPr>
          <p:cNvSpPr txBox="1"/>
          <p:nvPr/>
        </p:nvSpPr>
        <p:spPr>
          <a:xfrm>
            <a:off x="1409700" y="3941147"/>
            <a:ext cx="10896599" cy="1275349"/>
          </a:xfrm>
          <a:prstGeom prst="rect">
            <a:avLst/>
          </a:prstGeom>
        </p:spPr>
        <p:txBody>
          <a:bodyPr wrap="square" lIns="0" tIns="0" rIns="0" bIns="0" rtlCol="0" anchor="t">
            <a:spAutoFit/>
          </a:bodyPr>
          <a:lstStyle/>
          <a:p>
            <a:pPr algn="ctr" defTabSz="685834" rtl="1">
              <a:lnSpc>
                <a:spcPts val="11099"/>
              </a:lnSpc>
            </a:pPr>
            <a:r>
              <a:rPr lang="ar-MA" sz="5400" dirty="0">
                <a:solidFill>
                  <a:srgbClr val="01070A"/>
                </a:solidFill>
                <a:latin typeface="Microsoft Uighur" panose="02000000000000000000" pitchFamily="2" charset="-78"/>
                <a:cs typeface="Microsoft Uighur" panose="02000000000000000000" pitchFamily="2" charset="-78"/>
              </a:rPr>
              <a:t>التدرب على إنجاز عمليات جمع أو طرح الأعداد العشرية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69A5B2C3-FCDD-96E1-B163-BA94521E05DC}"/>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E80015EB-A22A-E556-C57C-2854C4D776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7772F9B-A80B-7ECA-E9E5-F2020D3854D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7" name="Image 6">
            <a:extLst>
              <a:ext uri="{FF2B5EF4-FFF2-40B4-BE49-F238E27FC236}">
                <a16:creationId xmlns:a16="http://schemas.microsoft.com/office/drawing/2014/main" id="{365D8BE4-4E3B-AB62-18DB-B9156F204345}"/>
              </a:ext>
            </a:extLst>
          </p:cNvPr>
          <p:cNvPicPr>
            <a:picLocks noChangeAspect="1"/>
          </p:cNvPicPr>
          <p:nvPr/>
        </p:nvPicPr>
        <p:blipFill>
          <a:blip r:embed="rId5">
            <a:extLst>
              <a:ext uri="{28A0092B-C50C-407E-A947-70E740481C1C}">
                <a14:useLocalDpi xmlns:a14="http://schemas.microsoft.com/office/drawing/2010/main" val="0"/>
              </a:ext>
            </a:extLst>
          </a:blip>
          <a:srcRect t="52" b="52"/>
          <a:stretch/>
        </p:blipFill>
        <p:spPr>
          <a:xfrm>
            <a:off x="5593596" y="5600700"/>
            <a:ext cx="2265336" cy="2769269"/>
          </a:xfrm>
          <a:prstGeom prst="rect">
            <a:avLst/>
          </a:prstGeom>
        </p:spPr>
      </p:pic>
    </p:spTree>
    <p:extLst>
      <p:ext uri="{BB962C8B-B14F-4D97-AF65-F5344CB8AC3E}">
        <p14:creationId xmlns:p14="http://schemas.microsoft.com/office/powerpoint/2010/main" val="285529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619AE-462D-8BFC-A053-6D29AD96540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74C91E8-41E7-8BCC-BD3D-E9BF71E04AE9}"/>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3848F13A-052A-6670-5BB9-3A97E9E8A09B}"/>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461ED309-F58F-E4A9-7A97-5F7E2E010F50}"/>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485D4E1B-E9ED-E533-1FBC-BC2DC039012F}"/>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من يذكرنا بكيفية إنجاز عملية جمع عددين عشريين؟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يمنح الفرصة لأحد المتعلمين للإجابة ثم يفتح الباب لزملائه لإبداء رأيهم حول إجابته.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FC1EBEF5-D50B-011E-A59D-0353498C73F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922F5F0-AE47-7202-E130-1220856B61F5}"/>
              </a:ext>
            </a:extLst>
          </p:cNvPr>
          <p:cNvGraphicFramePr>
            <a:graphicFrameLocks noGrp="1"/>
          </p:cNvGraphicFramePr>
          <p:nvPr>
            <p:extLst>
              <p:ext uri="{D42A27DB-BD31-4B8C-83A1-F6EECF244321}">
                <p14:modId xmlns:p14="http://schemas.microsoft.com/office/powerpoint/2010/main" val="14484246"/>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9AAB1BEB-E8A7-2D52-CCC7-BAB5A2CD5CA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1541506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74077-E679-DFC3-D482-01F256A9937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C412439E-7583-6FD6-1159-1F40AC509EA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45B1943-63FE-16CC-5707-FFC60E738B77}"/>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7D8EF68-2341-6766-BF90-1B278F6D79B0}"/>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56E42C7-5086-1B40-DA16-3F6D57DAE06F}"/>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نتذكر</a:t>
            </a:r>
            <a:endPar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041C3172-6DF5-D9EF-7429-B82591A17FEF}"/>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D8C3484-A28F-69BD-99FF-89182563DA50}"/>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1BA587B8-C016-514B-84D8-B5BD659CDF5B}"/>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جمع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435052FF-5F07-DB79-7323-DF3C74CAF84D}"/>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78B7D1C8-0089-4D72-068D-2A2C5CA8F3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9CC3400C-12F5-99D1-347B-359EAF28E82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7FC0A439-C97E-E7D0-C6FD-C3507614A724}"/>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433287AF-7C9E-710B-8F52-2B540F3B5B4C}"/>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AC2FC770-EBA0-53E1-966F-3AC4869C56A0}"/>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E1BA2522-968E-B422-362D-83E21DC99677}"/>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بشكل صحيح بحيث تكون كل منزلة تحت مثيلتها</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B9E2D40A-11E4-028C-A20F-083E9C5AEE93}"/>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بالجمع من اليمين كما في الأعداد الصحيحة الطبيعية؛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6A31ECD9-D78D-C692-26A7-5C95C6F941DA}"/>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الفاصلة عندما أصل إليها؛</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9B2CC52E-3212-6F07-3DC2-E9B045827576}"/>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9AB9A88D-1C12-B3AB-6BFB-DA139460A73E}"/>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0AFC4EEE-A80E-1FC2-492B-8DCB618BE03C}"/>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لا أنسى الاحتفاظ إن وجد.</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226325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EAC88-33BB-85F5-013B-3384A6B848AF}"/>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E1F76A9-5087-347C-CA9C-90EA60C1CC67}"/>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06977BAC-489B-E2D1-8356-73F6D5743458}"/>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A2B18F5B-DB16-5D75-9FB6-244B13AABD4C}"/>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B43278C8-5EED-746E-DB27-17C0811686A4}"/>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من يذكرنا بكيفية إنجاز عملية طرح عددين عشريين؟</a:t>
            </a:r>
          </a:p>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يمنح الفرصة لأحد المتعلمين للإجابة ثم يفتح الباب لزملائه لإبداء رأيهم حول إجابته.</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C5D8A57D-0F2A-8D4E-D877-EFACC8A671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732DCD55-34E9-318C-DFC9-B97365AEBD33}"/>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4" name="Image 3">
            <a:extLst>
              <a:ext uri="{FF2B5EF4-FFF2-40B4-BE49-F238E27FC236}">
                <a16:creationId xmlns:a16="http://schemas.microsoft.com/office/drawing/2014/main" id="{DEB31C2F-554A-2385-57FD-07EE154B5B40}"/>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073721" y="3975006"/>
            <a:ext cx="7568555" cy="5038733"/>
          </a:xfrm>
          <a:prstGeom prst="rect">
            <a:avLst/>
          </a:prstGeom>
        </p:spPr>
      </p:pic>
    </p:spTree>
    <p:extLst>
      <p:ext uri="{BB962C8B-B14F-4D97-AF65-F5344CB8AC3E}">
        <p14:creationId xmlns:p14="http://schemas.microsoft.com/office/powerpoint/2010/main" val="3785169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A488DB-EB76-CB15-69DD-CB0B17F39B7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366717E9-B1A3-C1B2-E2EC-2A3CF2A9B423}"/>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EE6DD02-5056-75B7-C5D3-90ACABEF479E}"/>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83C1BBBC-95B0-5F5B-8ABF-B36A64115642}"/>
              </a:ext>
            </a:extLst>
          </p:cNvPr>
          <p:cNvSpPr/>
          <p:nvPr/>
        </p:nvSpPr>
        <p:spPr>
          <a:xfrm>
            <a:off x="-1" y="7205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4BAB379-EB5E-A97F-44CE-9788CBBBC1F2}"/>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نتذكر</a:t>
            </a:r>
            <a:endParaRPr kumimoji="0" lang="ar-SA" sz="3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A5CDF24D-9A5D-8F2D-18E3-2943695CB8F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C26745-A0EF-A397-A0B7-458E071CDAB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الأعداد</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4" name="Rectangle : coins arrondis 3">
            <a:extLst>
              <a:ext uri="{FF2B5EF4-FFF2-40B4-BE49-F238E27FC236}">
                <a16:creationId xmlns:a16="http://schemas.microsoft.com/office/drawing/2014/main" id="{B3DB2CA6-F92D-5E68-FAC2-D34E33ED8BE1}"/>
              </a:ext>
            </a:extLst>
          </p:cNvPr>
          <p:cNvSpPr/>
          <p:nvPr/>
        </p:nvSpPr>
        <p:spPr>
          <a:xfrm>
            <a:off x="2286000" y="3223519"/>
            <a:ext cx="7924800" cy="1341373"/>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400" b="0" i="0" u="none" strike="noStrike" kern="1200" cap="none" spc="0" normalizeH="0" baseline="0" noProof="0" dirty="0" err="1">
                <a:ln>
                  <a:noFill/>
                </a:ln>
                <a:solidFill>
                  <a:prstClr val="black"/>
                </a:solidFill>
                <a:effectLst/>
                <a:uLnTx/>
                <a:uFillTx/>
                <a:latin typeface="Microsoft Uighur" panose="02000000000000000000" pitchFamily="2" charset="-78"/>
                <a:ea typeface="+mn-ea"/>
                <a:cs typeface="Microsoft Uighur" panose="02000000000000000000" pitchFamily="2" charset="-78"/>
              </a:rPr>
              <a:t>إ</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نجاز عملية </a:t>
            </a:r>
            <a:r>
              <a:rPr lang="ar-MA" sz="4400" noProof="0" dirty="0">
                <a:solidFill>
                  <a:prstClr val="black"/>
                </a:solidFill>
                <a:latin typeface="Microsoft Uighur" panose="02000000000000000000" pitchFamily="2" charset="-78"/>
                <a:cs typeface="Microsoft Uighur" panose="02000000000000000000" pitchFamily="2" charset="-78"/>
              </a:rPr>
              <a:t>طرح عددين عشريين</a:t>
            </a: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نتبع الخطوات التالية</a:t>
            </a:r>
          </a:p>
        </p:txBody>
      </p:sp>
      <p:pic>
        <p:nvPicPr>
          <p:cNvPr id="10" name="Image 9" descr="Une image contenant Rectangle, Post-it, capture d’écran, conception&#10;&#10;Le contenu généré par l’IA peut être incorrect.">
            <a:extLst>
              <a:ext uri="{FF2B5EF4-FFF2-40B4-BE49-F238E27FC236}">
                <a16:creationId xmlns:a16="http://schemas.microsoft.com/office/drawing/2014/main" id="{A1B12544-29FC-DF4C-3817-20788562399B}"/>
              </a:ext>
            </a:extLst>
          </p:cNvPr>
          <p:cNvPicPr>
            <a:picLocks noChangeAspect="1"/>
          </p:cNvPicPr>
          <p:nvPr/>
        </p:nvPicPr>
        <p:blipFill>
          <a:blip r:embed="rId4">
            <a:extLst>
              <a:ext uri="{28A0092B-C50C-407E-A947-70E740481C1C}">
                <a14:useLocalDpi xmlns:a14="http://schemas.microsoft.com/office/drawing/2010/main" val="0"/>
              </a:ext>
            </a:extLst>
          </a:blip>
          <a:srcRect l="10111" t="39972" r="9538" b="42755"/>
          <a:stretch>
            <a:fillRect/>
          </a:stretch>
        </p:blipFill>
        <p:spPr>
          <a:xfrm rot="10800000">
            <a:off x="764166" y="4982800"/>
            <a:ext cx="12339934" cy="886229"/>
          </a:xfrm>
          <a:prstGeom prst="rect">
            <a:avLst/>
          </a:prstGeom>
        </p:spPr>
      </p:pic>
      <p:pic>
        <p:nvPicPr>
          <p:cNvPr id="11" name="Image 10" descr="Une image contenant Rectangle, Post-it, capture d’écran, conception&#10;&#10;Le contenu généré par l’IA peut être incorrect.">
            <a:extLst>
              <a:ext uri="{FF2B5EF4-FFF2-40B4-BE49-F238E27FC236}">
                <a16:creationId xmlns:a16="http://schemas.microsoft.com/office/drawing/2014/main" id="{9836BFF6-261C-AE8B-8729-A5C03C64B40D}"/>
              </a:ext>
            </a:extLst>
          </p:cNvPr>
          <p:cNvPicPr>
            <a:picLocks noChangeAspect="1"/>
          </p:cNvPicPr>
          <p:nvPr/>
        </p:nvPicPr>
        <p:blipFill>
          <a:blip r:embed="rId4">
            <a:extLst>
              <a:ext uri="{28A0092B-C50C-407E-A947-70E740481C1C}">
                <a14:useLocalDpi xmlns:a14="http://schemas.microsoft.com/office/drawing/2010/main" val="0"/>
              </a:ext>
            </a:extLst>
          </a:blip>
          <a:srcRect l="9825" t="70666" r="9825" b="12632"/>
          <a:stretch>
            <a:fillRect/>
          </a:stretch>
        </p:blipFill>
        <p:spPr>
          <a:xfrm rot="10800000">
            <a:off x="764166" y="5989051"/>
            <a:ext cx="12339934" cy="856952"/>
          </a:xfrm>
          <a:prstGeom prst="rect">
            <a:avLst/>
          </a:prstGeom>
        </p:spPr>
      </p:pic>
      <p:pic>
        <p:nvPicPr>
          <p:cNvPr id="12" name="Image 11" descr="Une image contenant Rectangle, Post-it, capture d’écran, conception&#10;&#10;Le contenu généré par l’IA peut être incorrect.">
            <a:extLst>
              <a:ext uri="{FF2B5EF4-FFF2-40B4-BE49-F238E27FC236}">
                <a16:creationId xmlns:a16="http://schemas.microsoft.com/office/drawing/2014/main" id="{45A362A6-913B-6E1D-6761-9E2A83C221F9}"/>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74326" y="6972199"/>
            <a:ext cx="12329774" cy="886229"/>
          </a:xfrm>
          <a:prstGeom prst="rect">
            <a:avLst/>
          </a:prstGeom>
        </p:spPr>
      </p:pic>
      <p:sp>
        <p:nvSpPr>
          <p:cNvPr id="14" name="ZoneTexte 13">
            <a:extLst>
              <a:ext uri="{FF2B5EF4-FFF2-40B4-BE49-F238E27FC236}">
                <a16:creationId xmlns:a16="http://schemas.microsoft.com/office/drawing/2014/main" id="{5DC30374-163B-D097-7FBA-CF2543A6693B}"/>
              </a:ext>
            </a:extLst>
          </p:cNvPr>
          <p:cNvSpPr txBox="1"/>
          <p:nvPr/>
        </p:nvSpPr>
        <p:spPr>
          <a:xfrm>
            <a:off x="11147646" y="488631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الأولى</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6" name="ZoneTexte 15">
            <a:extLst>
              <a:ext uri="{FF2B5EF4-FFF2-40B4-BE49-F238E27FC236}">
                <a16:creationId xmlns:a16="http://schemas.microsoft.com/office/drawing/2014/main" id="{B16B44A0-D60D-3D66-CE2D-DD71C7E3B174}"/>
              </a:ext>
            </a:extLst>
          </p:cNvPr>
          <p:cNvSpPr txBox="1"/>
          <p:nvPr/>
        </p:nvSpPr>
        <p:spPr>
          <a:xfrm>
            <a:off x="11102442" y="592426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الثانية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7" name="ZoneTexte 16">
            <a:extLst>
              <a:ext uri="{FF2B5EF4-FFF2-40B4-BE49-F238E27FC236}">
                <a16:creationId xmlns:a16="http://schemas.microsoft.com/office/drawing/2014/main" id="{10B710BF-F7AD-29FB-8FEF-BDB9D970A127}"/>
              </a:ext>
            </a:extLst>
          </p:cNvPr>
          <p:cNvSpPr txBox="1"/>
          <p:nvPr/>
        </p:nvSpPr>
        <p:spPr>
          <a:xfrm>
            <a:off x="11147646" y="6846889"/>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الثالثة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0" name="ZoneTexte 19">
            <a:extLst>
              <a:ext uri="{FF2B5EF4-FFF2-40B4-BE49-F238E27FC236}">
                <a16:creationId xmlns:a16="http://schemas.microsoft.com/office/drawing/2014/main" id="{35C60EEF-5036-48C9-50C4-A8A4C125C1DA}"/>
              </a:ext>
            </a:extLst>
          </p:cNvPr>
          <p:cNvSpPr txBox="1"/>
          <p:nvPr/>
        </p:nvSpPr>
        <p:spPr>
          <a:xfrm>
            <a:off x="719062" y="5181749"/>
            <a:ext cx="10086661"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أضع العملية </a:t>
            </a: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بشكل صحيح بحيث تكون كل منزلة تحت مثيلتها</a:t>
            </a:r>
            <a:r>
              <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p:txBody>
      </p:sp>
      <p:sp>
        <p:nvSpPr>
          <p:cNvPr id="21" name="ZoneTexte 20">
            <a:extLst>
              <a:ext uri="{FF2B5EF4-FFF2-40B4-BE49-F238E27FC236}">
                <a16:creationId xmlns:a16="http://schemas.microsoft.com/office/drawing/2014/main" id="{D886AEAF-6375-DC46-3341-3093D0A0ACA7}"/>
              </a:ext>
            </a:extLst>
          </p:cNvPr>
          <p:cNvSpPr txBox="1"/>
          <p:nvPr/>
        </p:nvSpPr>
        <p:spPr>
          <a:xfrm>
            <a:off x="488311" y="6134790"/>
            <a:ext cx="10323290" cy="584775"/>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أبدأ بالطرح من اليمين كما في الأعداد الصحيحة الطبيعية؛</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22" name="ZoneTexte 21">
            <a:extLst>
              <a:ext uri="{FF2B5EF4-FFF2-40B4-BE49-F238E27FC236}">
                <a16:creationId xmlns:a16="http://schemas.microsoft.com/office/drawing/2014/main" id="{7F940FFE-2939-100F-C82C-DC1257FCCE58}"/>
              </a:ext>
            </a:extLst>
          </p:cNvPr>
          <p:cNvSpPr txBox="1"/>
          <p:nvPr/>
        </p:nvSpPr>
        <p:spPr>
          <a:xfrm>
            <a:off x="964014" y="71142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أنزل الفاصلة عندما أصل إليها؛</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descr="Une image contenant Rectangle, Post-it, capture d’écran, conception&#10;&#10;Le contenu généré par l’IA peut être incorrect.">
            <a:extLst>
              <a:ext uri="{FF2B5EF4-FFF2-40B4-BE49-F238E27FC236}">
                <a16:creationId xmlns:a16="http://schemas.microsoft.com/office/drawing/2014/main" id="{0F80FD25-7C00-B481-7256-85EBF06A6D1B}"/>
              </a:ext>
            </a:extLst>
          </p:cNvPr>
          <p:cNvPicPr>
            <a:picLocks noChangeAspect="1"/>
          </p:cNvPicPr>
          <p:nvPr/>
        </p:nvPicPr>
        <p:blipFill>
          <a:blip r:embed="rId4">
            <a:extLst>
              <a:ext uri="{28A0092B-C50C-407E-A947-70E740481C1C}">
                <a14:useLocalDpi xmlns:a14="http://schemas.microsoft.com/office/drawing/2010/main" val="0"/>
              </a:ext>
            </a:extLst>
          </a:blip>
          <a:srcRect l="9093" t="9429" r="9255" b="73298"/>
          <a:stretch>
            <a:fillRect/>
          </a:stretch>
        </p:blipFill>
        <p:spPr>
          <a:xfrm rot="10800000">
            <a:off x="782319" y="8034555"/>
            <a:ext cx="12339934" cy="886229"/>
          </a:xfrm>
          <a:prstGeom prst="rect">
            <a:avLst/>
          </a:prstGeom>
          <a:ln>
            <a:solidFill>
              <a:srgbClr val="0070C0"/>
            </a:solidFill>
          </a:ln>
        </p:spPr>
      </p:pic>
      <p:sp>
        <p:nvSpPr>
          <p:cNvPr id="13" name="ZoneTexte 12">
            <a:extLst>
              <a:ext uri="{FF2B5EF4-FFF2-40B4-BE49-F238E27FC236}">
                <a16:creationId xmlns:a16="http://schemas.microsoft.com/office/drawing/2014/main" id="{B34C2F87-4485-7491-B5DE-6B1333F08290}"/>
              </a:ext>
            </a:extLst>
          </p:cNvPr>
          <p:cNvSpPr txBox="1"/>
          <p:nvPr/>
        </p:nvSpPr>
        <p:spPr>
          <a:xfrm>
            <a:off x="10947798" y="7890434"/>
            <a:ext cx="1804188" cy="769441"/>
          </a:xfrm>
          <a:prstGeom prst="rect">
            <a:avLst/>
          </a:prstGeom>
          <a:noFill/>
        </p:spPr>
        <p:txBody>
          <a:bodyPr wrap="square" rtlCol="0">
            <a:spAutoFit/>
          </a:bodyPr>
          <a:lstStyle/>
          <a:p>
            <a:pPr marL="0" marR="0" lvl="0" indent="0" algn="r" defTabSz="914400" rtl="1" eaLnBrk="1" fontAlgn="auto" latinLnBrk="0" hangingPunct="1">
              <a:lnSpc>
                <a:spcPct val="150000"/>
              </a:lnSpc>
              <a:spcBef>
                <a:spcPts val="0"/>
              </a:spcBef>
              <a:spcAft>
                <a:spcPts val="0"/>
              </a:spcAft>
              <a:buClrTx/>
              <a:buSzTx/>
              <a:buFontTx/>
              <a:buNone/>
              <a:tabLst/>
              <a:defRPr/>
            </a:pPr>
            <a:r>
              <a:rPr kumimoji="0" lang="ar-S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الخطوة </a:t>
            </a:r>
            <a:r>
              <a:rPr kumimoji="0" lang="ar-MA"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الرابعة</a:t>
            </a:r>
            <a:endParaRPr kumimoji="0" lang="fr-FR" sz="32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18" name="ZoneTexte 17">
            <a:extLst>
              <a:ext uri="{FF2B5EF4-FFF2-40B4-BE49-F238E27FC236}">
                <a16:creationId xmlns:a16="http://schemas.microsoft.com/office/drawing/2014/main" id="{762ACBE1-B336-5CC2-CF34-F2EC93CA0B2D}"/>
              </a:ext>
            </a:extLst>
          </p:cNvPr>
          <p:cNvSpPr txBox="1"/>
          <p:nvPr/>
        </p:nvSpPr>
        <p:spPr>
          <a:xfrm>
            <a:off x="914400" y="8104882"/>
            <a:ext cx="9841709" cy="107721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أقوم بالمبادلة إذا كان المطروح منه أصغر من المطروح.</a:t>
            </a: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endParaRPr kumimoji="0" lang="ar-SA" sz="32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38174954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5D7A05-FAB4-FCA8-D58D-7C5B191110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B0DFDD5-E3E8-E042-A42A-A85A43F624E4}"/>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DA84E2A1-5C05-2C80-717D-5C810A2EA0AE}"/>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BC02B98-0141-3214-CEE4-74F472E066A5}"/>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B1E2565F-C91F-DA60-FA11-7F93F1C736F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599B1B59-5304-5C9D-26F4-07900C79797C}"/>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ZoneTexte 12">
            <a:extLst>
              <a:ext uri="{FF2B5EF4-FFF2-40B4-BE49-F238E27FC236}">
                <a16:creationId xmlns:a16="http://schemas.microsoft.com/office/drawing/2014/main" id="{E2A1B8B6-8BC3-9F9B-30A0-E4C426161DD4}"/>
              </a:ext>
            </a:extLst>
          </p:cNvPr>
          <p:cNvSpPr txBox="1"/>
          <p:nvPr/>
        </p:nvSpPr>
        <p:spPr>
          <a:xfrm>
            <a:off x="1905000" y="863026"/>
            <a:ext cx="10534617"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lang="ar-MA" sz="3200" dirty="0">
                <a:solidFill>
                  <a:prstClr val="white">
                    <a:lumMod val="65000"/>
                  </a:prstClr>
                </a:solidFill>
                <a:latin typeface="Microsoft Uighur" panose="02000000000000000000" pitchFamily="2" charset="-78"/>
                <a:cs typeface="Microsoft Uighur" panose="02000000000000000000" pitchFamily="2" charset="-78"/>
              </a:rPr>
              <a:t>خذوا ألواحكم. ضعوا وأنجزوا العملية التالية</a:t>
            </a:r>
            <a:endPar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4" name="Image 3" descr="Une image contenant capture d’écran, Rectangle, cadre photo, art&#10;&#10;Le contenu généré par l’IA peut être incorrect.">
            <a:extLst>
              <a:ext uri="{FF2B5EF4-FFF2-40B4-BE49-F238E27FC236}">
                <a16:creationId xmlns:a16="http://schemas.microsoft.com/office/drawing/2014/main" id="{A7C9674D-E6A7-DC98-E424-8494A861D815}"/>
              </a:ext>
            </a:extLst>
          </p:cNvPr>
          <p:cNvPicPr>
            <a:picLocks noChangeAspect="1"/>
          </p:cNvPicPr>
          <p:nvPr/>
        </p:nvPicPr>
        <p:blipFill>
          <a:blip r:embed="rId4">
            <a:extLst>
              <a:ext uri="{28A0092B-C50C-407E-A947-70E740481C1C}">
                <a14:useLocalDpi xmlns:a14="http://schemas.microsoft.com/office/drawing/2010/main" val="0"/>
              </a:ext>
            </a:extLst>
          </a:blip>
          <a:srcRect t="17138" b="30357"/>
          <a:stretch>
            <a:fillRect/>
          </a:stretch>
        </p:blipFill>
        <p:spPr>
          <a:xfrm>
            <a:off x="2514600" y="3916627"/>
            <a:ext cx="8624738" cy="4528499"/>
          </a:xfrm>
          <a:prstGeom prst="rect">
            <a:avLst/>
          </a:prstGeom>
        </p:spPr>
      </p:pic>
      <p:sp>
        <p:nvSpPr>
          <p:cNvPr id="16" name="ZoneTexte 15">
            <a:extLst>
              <a:ext uri="{FF2B5EF4-FFF2-40B4-BE49-F238E27FC236}">
                <a16:creationId xmlns:a16="http://schemas.microsoft.com/office/drawing/2014/main" id="{C141C597-8AC7-6F8E-7645-FB593016227A}"/>
              </a:ext>
            </a:extLst>
          </p:cNvPr>
          <p:cNvSpPr txBox="1"/>
          <p:nvPr/>
        </p:nvSpPr>
        <p:spPr>
          <a:xfrm>
            <a:off x="3200400" y="5249852"/>
            <a:ext cx="7543799" cy="1862048"/>
          </a:xfrm>
          <a:prstGeom prst="rect">
            <a:avLst/>
          </a:prstGeom>
          <a:noFill/>
        </p:spPr>
        <p:txBody>
          <a:bodyPr wrap="square" rtlCol="0">
            <a:spAutoFit/>
          </a:bodyPr>
          <a:lstStyle/>
          <a:p>
            <a:r>
              <a:rPr lang="fr-FR" sz="11500" dirty="0">
                <a:solidFill>
                  <a:schemeClr val="bg1"/>
                </a:solidFill>
                <a:latin typeface="Microsoft Uighur" panose="02000000000000000000" pitchFamily="2" charset="-78"/>
                <a:cs typeface="Microsoft Uighur" panose="02000000000000000000" pitchFamily="2" charset="-78"/>
              </a:rPr>
              <a:t>376,42 – 84,207</a:t>
            </a:r>
            <a:endParaRPr lang="fr-FR" sz="11500" dirty="0">
              <a:solidFill>
                <a:schemeClr val="bg1"/>
              </a:solidFill>
            </a:endParaRPr>
          </a:p>
        </p:txBody>
      </p:sp>
      <p:pic>
        <p:nvPicPr>
          <p:cNvPr id="21" name="Image 20" descr="Une image contenant Rectangle, capture d’écran, vert, carré&#10;&#10;Le contenu généré par l’IA peut être incorrect.">
            <a:extLst>
              <a:ext uri="{FF2B5EF4-FFF2-40B4-BE49-F238E27FC236}">
                <a16:creationId xmlns:a16="http://schemas.microsoft.com/office/drawing/2014/main" id="{2F3E6FBB-8513-0CED-06D7-B5EBE47BEF33}"/>
              </a:ext>
            </a:extLst>
          </p:cNvPr>
          <p:cNvPicPr>
            <a:picLocks noChangeAspect="1"/>
          </p:cNvPicPr>
          <p:nvPr/>
        </p:nvPicPr>
        <p:blipFill>
          <a:blip r:embed="rId5" cstate="print">
            <a:extLst>
              <a:ext uri="{28A0092B-C50C-407E-A947-70E740481C1C}">
                <a14:useLocalDpi xmlns:a14="http://schemas.microsoft.com/office/drawing/2010/main" val="0"/>
              </a:ext>
            </a:extLst>
          </a:blip>
          <a:srcRect l="10177" t="21200" r="8808" b="27600"/>
          <a:stretch>
            <a:fillRect/>
          </a:stretch>
        </p:blipFill>
        <p:spPr>
          <a:xfrm>
            <a:off x="590932" y="998124"/>
            <a:ext cx="1295400" cy="818666"/>
          </a:xfrm>
          <a:prstGeom prst="rect">
            <a:avLst/>
          </a:prstGeom>
        </p:spPr>
      </p:pic>
    </p:spTree>
    <p:extLst>
      <p:ext uri="{BB962C8B-B14F-4D97-AF65-F5344CB8AC3E}">
        <p14:creationId xmlns:p14="http://schemas.microsoft.com/office/powerpoint/2010/main" val="33184744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2F3442-EDCE-428C-9B7A-602C0FCCFE1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E2814D9-0B4F-F815-6983-9DA758883291}"/>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79748BB-BF0C-EFB1-EC99-9EF4A0DA8060}"/>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0196F3B-D2C1-80B4-DF51-9DA808BE6649}"/>
              </a:ext>
            </a:extLst>
          </p:cNvPr>
          <p:cNvSpPr/>
          <p:nvPr/>
        </p:nvSpPr>
        <p:spPr>
          <a:xfrm>
            <a:off x="-1" y="796747"/>
            <a:ext cx="13716001" cy="19083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E672EC93-D1A4-8F07-9D22-BD01CEECBDBE}"/>
              </a:ext>
            </a:extLst>
          </p:cNvPr>
          <p:cNvSpPr txBox="1"/>
          <p:nvPr/>
        </p:nvSpPr>
        <p:spPr>
          <a:xfrm>
            <a:off x="1905000" y="863026"/>
            <a:ext cx="10534617" cy="888705"/>
          </a:xfrm>
          <a:prstGeom prst="rect">
            <a:avLst/>
          </a:prstGeom>
          <a:noFill/>
        </p:spPr>
        <p:txBody>
          <a:bodyPr wrap="square" rtlCol="0">
            <a:spAutoFit/>
          </a:bodyPr>
          <a:lstStyle/>
          <a:p>
            <a:pPr marL="0" lvl="1" algn="r" defTabSz="685834" rtl="1">
              <a:lnSpc>
                <a:spcPts val="3017"/>
              </a:lnSpc>
              <a:spcBef>
                <a:spcPct val="0"/>
              </a:spcBef>
            </a:pPr>
            <a:r>
              <a:rPr lang="ar-MA" sz="3200" dirty="0">
                <a:solidFill>
                  <a:prstClr val="white">
                    <a:lumMod val="65000"/>
                  </a:prstClr>
                </a:solidFill>
                <a:latin typeface="Microsoft Uighur" panose="02000000000000000000" pitchFamily="2" charset="-78"/>
                <a:cs typeface="Microsoft Uighur" panose="02000000000000000000" pitchFamily="2" charset="-78"/>
              </a:rPr>
              <a:t>التصحيح</a:t>
            </a:r>
            <a:endParaRPr lang="ar-SA" sz="3200" dirty="0">
              <a:solidFill>
                <a:prstClr val="white">
                  <a:lumMod val="65000"/>
                </a:prstClr>
              </a:solidFill>
              <a:latin typeface="Microsoft Uighur" panose="02000000000000000000" pitchFamily="2" charset="-78"/>
              <a:cs typeface="Microsoft Uighur" panose="02000000000000000000" pitchFamily="2" charset="-78"/>
            </a:endParaRPr>
          </a:p>
          <a:p>
            <a:pPr marL="0" lvl="1" algn="r" defTabSz="685834" rtl="1">
              <a:lnSpc>
                <a:spcPts val="3017"/>
              </a:lnSpc>
              <a:spcBef>
                <a:spcPct val="0"/>
              </a:spcBef>
            </a:pPr>
            <a:endParaRPr lang="fr-FR" sz="3200" dirty="0">
              <a:solidFill>
                <a:prstClr val="white">
                  <a:lumMod val="65000"/>
                </a:prstClr>
              </a:solidFill>
              <a:latin typeface="Microsoft Uighur" panose="02000000000000000000" pitchFamily="2" charset="-78"/>
              <a:cs typeface="Microsoft Uighur" panose="02000000000000000000" pitchFamily="2" charset="-78"/>
            </a:endParaRPr>
          </a:p>
        </p:txBody>
      </p:sp>
      <p:sp>
        <p:nvSpPr>
          <p:cNvPr id="3" name="Freeform 8">
            <a:extLst>
              <a:ext uri="{FF2B5EF4-FFF2-40B4-BE49-F238E27FC236}">
                <a16:creationId xmlns:a16="http://schemas.microsoft.com/office/drawing/2014/main" id="{BB1848A3-1789-E5BB-3BA1-1F341E7ED25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BE790CA6-8437-CB4B-6A3F-1D05F71F26F9}"/>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5" name="ZoneTexte 4">
            <a:extLst>
              <a:ext uri="{FF2B5EF4-FFF2-40B4-BE49-F238E27FC236}">
                <a16:creationId xmlns:a16="http://schemas.microsoft.com/office/drawing/2014/main" id="{B8DD066A-E110-EC98-0983-B2F013515176}"/>
              </a:ext>
            </a:extLst>
          </p:cNvPr>
          <p:cNvSpPr txBox="1"/>
          <p:nvPr/>
        </p:nvSpPr>
        <p:spPr>
          <a:xfrm>
            <a:off x="6019800" y="5219700"/>
            <a:ext cx="1011772" cy="1323439"/>
          </a:xfrm>
          <a:prstGeom prst="rect">
            <a:avLst/>
          </a:prstGeom>
          <a:noFill/>
        </p:spPr>
        <p:txBody>
          <a:bodyPr wrap="square" rtlCol="0">
            <a:spAutoFit/>
          </a:bodyPr>
          <a:lstStyle/>
          <a:p>
            <a:r>
              <a:rPr lang="ar-MA" sz="8000" b="1" dirty="0"/>
              <a:t>6</a:t>
            </a:r>
            <a:endParaRPr lang="fr-FR" sz="8000" b="1" dirty="0"/>
          </a:p>
        </p:txBody>
      </p:sp>
      <p:sp>
        <p:nvSpPr>
          <p:cNvPr id="6" name="ZoneTexte 5">
            <a:extLst>
              <a:ext uri="{FF2B5EF4-FFF2-40B4-BE49-F238E27FC236}">
                <a16:creationId xmlns:a16="http://schemas.microsoft.com/office/drawing/2014/main" id="{96628E0E-5265-803F-28E9-7012EF56ADD1}"/>
              </a:ext>
            </a:extLst>
          </p:cNvPr>
          <p:cNvSpPr txBox="1"/>
          <p:nvPr/>
        </p:nvSpPr>
        <p:spPr>
          <a:xfrm>
            <a:off x="6019800" y="6380960"/>
            <a:ext cx="1011772" cy="1323439"/>
          </a:xfrm>
          <a:prstGeom prst="rect">
            <a:avLst/>
          </a:prstGeom>
          <a:noFill/>
        </p:spPr>
        <p:txBody>
          <a:bodyPr wrap="square" rtlCol="0">
            <a:spAutoFit/>
          </a:bodyPr>
          <a:lstStyle/>
          <a:p>
            <a:r>
              <a:rPr lang="ar-MA" sz="8000" b="1" dirty="0"/>
              <a:t>4</a:t>
            </a:r>
            <a:endParaRPr lang="fr-FR" sz="8000" b="1" dirty="0"/>
          </a:p>
        </p:txBody>
      </p:sp>
      <p:sp>
        <p:nvSpPr>
          <p:cNvPr id="7" name="ZoneTexte 6">
            <a:extLst>
              <a:ext uri="{FF2B5EF4-FFF2-40B4-BE49-F238E27FC236}">
                <a16:creationId xmlns:a16="http://schemas.microsoft.com/office/drawing/2014/main" id="{F2DB6F62-7ABB-5B33-6C8E-551644721646}"/>
              </a:ext>
            </a:extLst>
          </p:cNvPr>
          <p:cNvSpPr txBox="1"/>
          <p:nvPr/>
        </p:nvSpPr>
        <p:spPr>
          <a:xfrm>
            <a:off x="5221550" y="7930179"/>
            <a:ext cx="1011772" cy="1323439"/>
          </a:xfrm>
          <a:prstGeom prst="rect">
            <a:avLst/>
          </a:prstGeom>
          <a:noFill/>
        </p:spPr>
        <p:txBody>
          <a:bodyPr wrap="square" rtlCol="0">
            <a:spAutoFit/>
          </a:bodyPr>
          <a:lstStyle/>
          <a:p>
            <a:r>
              <a:rPr lang="ar-MA" sz="8000" b="1" dirty="0">
                <a:solidFill>
                  <a:srgbClr val="C00000"/>
                </a:solidFill>
              </a:rPr>
              <a:t>9</a:t>
            </a:r>
            <a:endParaRPr lang="fr-FR" sz="8000" b="1" dirty="0">
              <a:solidFill>
                <a:srgbClr val="C00000"/>
              </a:solidFill>
            </a:endParaRPr>
          </a:p>
        </p:txBody>
      </p:sp>
      <p:sp>
        <p:nvSpPr>
          <p:cNvPr id="9" name="ZoneTexte 8">
            <a:extLst>
              <a:ext uri="{FF2B5EF4-FFF2-40B4-BE49-F238E27FC236}">
                <a16:creationId xmlns:a16="http://schemas.microsoft.com/office/drawing/2014/main" id="{8AFD46AA-949B-1C61-75F0-1F7A47FECF66}"/>
              </a:ext>
            </a:extLst>
          </p:cNvPr>
          <p:cNvSpPr txBox="1"/>
          <p:nvPr/>
        </p:nvSpPr>
        <p:spPr>
          <a:xfrm>
            <a:off x="5236628" y="5219700"/>
            <a:ext cx="1011772" cy="1323439"/>
          </a:xfrm>
          <a:prstGeom prst="rect">
            <a:avLst/>
          </a:prstGeom>
          <a:noFill/>
        </p:spPr>
        <p:txBody>
          <a:bodyPr wrap="square" rtlCol="0">
            <a:spAutoFit/>
          </a:bodyPr>
          <a:lstStyle/>
          <a:p>
            <a:r>
              <a:rPr lang="ar-MA" sz="8000" b="1" dirty="0"/>
              <a:t>7</a:t>
            </a:r>
            <a:endParaRPr lang="fr-FR" sz="8000" b="1" dirty="0"/>
          </a:p>
        </p:txBody>
      </p:sp>
      <p:sp>
        <p:nvSpPr>
          <p:cNvPr id="11" name="ZoneTexte 10">
            <a:extLst>
              <a:ext uri="{FF2B5EF4-FFF2-40B4-BE49-F238E27FC236}">
                <a16:creationId xmlns:a16="http://schemas.microsoft.com/office/drawing/2014/main" id="{9CE07954-9EC4-8702-FD00-53AF7AFBD0A6}"/>
              </a:ext>
            </a:extLst>
          </p:cNvPr>
          <p:cNvSpPr txBox="1"/>
          <p:nvPr/>
        </p:nvSpPr>
        <p:spPr>
          <a:xfrm>
            <a:off x="5998628" y="7934861"/>
            <a:ext cx="1011772" cy="1323439"/>
          </a:xfrm>
          <a:prstGeom prst="rect">
            <a:avLst/>
          </a:prstGeom>
          <a:noFill/>
          <a:ln>
            <a:solidFill>
              <a:schemeClr val="bg1"/>
            </a:solidFill>
          </a:ln>
        </p:spPr>
        <p:txBody>
          <a:bodyPr wrap="square" rtlCol="0">
            <a:spAutoFit/>
          </a:bodyPr>
          <a:lstStyle/>
          <a:p>
            <a:r>
              <a:rPr lang="ar-MA" sz="8000" b="1" dirty="0">
                <a:solidFill>
                  <a:srgbClr val="C00000"/>
                </a:solidFill>
              </a:rPr>
              <a:t>2</a:t>
            </a:r>
            <a:endParaRPr lang="fr-FR" sz="8000" b="1" dirty="0">
              <a:solidFill>
                <a:srgbClr val="C00000"/>
              </a:solidFill>
            </a:endParaRPr>
          </a:p>
        </p:txBody>
      </p:sp>
      <p:cxnSp>
        <p:nvCxnSpPr>
          <p:cNvPr id="12" name="Connecteur droit 11">
            <a:extLst>
              <a:ext uri="{FF2B5EF4-FFF2-40B4-BE49-F238E27FC236}">
                <a16:creationId xmlns:a16="http://schemas.microsoft.com/office/drawing/2014/main" id="{31E1EFA8-B45B-7953-A76B-A86322E4C250}"/>
              </a:ext>
            </a:extLst>
          </p:cNvPr>
          <p:cNvCxnSpPr>
            <a:cxnSpLocks/>
          </p:cNvCxnSpPr>
          <p:nvPr/>
        </p:nvCxnSpPr>
        <p:spPr>
          <a:xfrm flipH="1">
            <a:off x="4343400" y="7735104"/>
            <a:ext cx="5170142"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ZoneTexte 13">
            <a:extLst>
              <a:ext uri="{FF2B5EF4-FFF2-40B4-BE49-F238E27FC236}">
                <a16:creationId xmlns:a16="http://schemas.microsoft.com/office/drawing/2014/main" id="{5260495E-1C5D-90D9-AD43-D7CB16CD183D}"/>
              </a:ext>
            </a:extLst>
          </p:cNvPr>
          <p:cNvSpPr txBox="1"/>
          <p:nvPr/>
        </p:nvSpPr>
        <p:spPr>
          <a:xfrm>
            <a:off x="5236628" y="6377993"/>
            <a:ext cx="1011772" cy="1323439"/>
          </a:xfrm>
          <a:prstGeom prst="rect">
            <a:avLst/>
          </a:prstGeom>
          <a:noFill/>
        </p:spPr>
        <p:txBody>
          <a:bodyPr wrap="square" rtlCol="0">
            <a:spAutoFit/>
          </a:bodyPr>
          <a:lstStyle/>
          <a:p>
            <a:r>
              <a:rPr lang="ar-MA" sz="8000" b="1" dirty="0"/>
              <a:t>8</a:t>
            </a:r>
            <a:endParaRPr lang="fr-FR" sz="8000" b="1" dirty="0"/>
          </a:p>
        </p:txBody>
      </p:sp>
      <p:sp>
        <p:nvSpPr>
          <p:cNvPr id="18" name="ZoneTexte 17">
            <a:extLst>
              <a:ext uri="{FF2B5EF4-FFF2-40B4-BE49-F238E27FC236}">
                <a16:creationId xmlns:a16="http://schemas.microsoft.com/office/drawing/2014/main" id="{BA170872-EF96-000A-D39E-21F6A42EE1A2}"/>
              </a:ext>
            </a:extLst>
          </p:cNvPr>
          <p:cNvSpPr txBox="1"/>
          <p:nvPr/>
        </p:nvSpPr>
        <p:spPr>
          <a:xfrm>
            <a:off x="8513782" y="4872473"/>
            <a:ext cx="777128" cy="646331"/>
          </a:xfrm>
          <a:prstGeom prst="rect">
            <a:avLst/>
          </a:prstGeom>
          <a:noFill/>
        </p:spPr>
        <p:txBody>
          <a:bodyPr wrap="square" rtlCol="0">
            <a:spAutoFit/>
          </a:bodyPr>
          <a:lstStyle/>
          <a:p>
            <a:r>
              <a:rPr lang="ar-MA" sz="3600" b="1" dirty="0">
                <a:solidFill>
                  <a:srgbClr val="00B050"/>
                </a:solidFill>
              </a:rPr>
              <a:t>10</a:t>
            </a:r>
            <a:endParaRPr lang="fr-FR" sz="2400" b="1" dirty="0">
              <a:solidFill>
                <a:srgbClr val="00B050"/>
              </a:solidFill>
            </a:endParaRPr>
          </a:p>
        </p:txBody>
      </p:sp>
      <p:sp>
        <p:nvSpPr>
          <p:cNvPr id="20" name="ZoneTexte 19">
            <a:extLst>
              <a:ext uri="{FF2B5EF4-FFF2-40B4-BE49-F238E27FC236}">
                <a16:creationId xmlns:a16="http://schemas.microsoft.com/office/drawing/2014/main" id="{79F49C8A-D556-71F2-8B37-9063DCFC1665}"/>
              </a:ext>
            </a:extLst>
          </p:cNvPr>
          <p:cNvSpPr txBox="1"/>
          <p:nvPr/>
        </p:nvSpPr>
        <p:spPr>
          <a:xfrm>
            <a:off x="7700202" y="5230564"/>
            <a:ext cx="1011772" cy="1323439"/>
          </a:xfrm>
          <a:prstGeom prst="rect">
            <a:avLst/>
          </a:prstGeom>
          <a:noFill/>
        </p:spPr>
        <p:txBody>
          <a:bodyPr wrap="square" rtlCol="0">
            <a:spAutoFit/>
          </a:bodyPr>
          <a:lstStyle/>
          <a:p>
            <a:r>
              <a:rPr lang="ar-MA" sz="8000" b="1" dirty="0"/>
              <a:t>2</a:t>
            </a:r>
            <a:endParaRPr lang="fr-FR" sz="8000" b="1" dirty="0"/>
          </a:p>
        </p:txBody>
      </p:sp>
      <p:sp>
        <p:nvSpPr>
          <p:cNvPr id="26" name="ZoneTexte 25">
            <a:extLst>
              <a:ext uri="{FF2B5EF4-FFF2-40B4-BE49-F238E27FC236}">
                <a16:creationId xmlns:a16="http://schemas.microsoft.com/office/drawing/2014/main" id="{CC1ABCE3-EF6A-82F4-AC60-C8CBD2D05A5A}"/>
              </a:ext>
            </a:extLst>
          </p:cNvPr>
          <p:cNvSpPr txBox="1"/>
          <p:nvPr/>
        </p:nvSpPr>
        <p:spPr>
          <a:xfrm>
            <a:off x="6913028" y="5230564"/>
            <a:ext cx="1011772" cy="1323439"/>
          </a:xfrm>
          <a:prstGeom prst="rect">
            <a:avLst/>
          </a:prstGeom>
          <a:noFill/>
        </p:spPr>
        <p:txBody>
          <a:bodyPr wrap="square" rtlCol="0">
            <a:spAutoFit/>
          </a:bodyPr>
          <a:lstStyle/>
          <a:p>
            <a:r>
              <a:rPr lang="ar-MA" sz="8000" b="1" dirty="0"/>
              <a:t>4</a:t>
            </a:r>
            <a:endParaRPr lang="fr-FR" sz="8000" b="1" dirty="0"/>
          </a:p>
        </p:txBody>
      </p:sp>
      <p:sp>
        <p:nvSpPr>
          <p:cNvPr id="28" name="ZoneTexte 27">
            <a:extLst>
              <a:ext uri="{FF2B5EF4-FFF2-40B4-BE49-F238E27FC236}">
                <a16:creationId xmlns:a16="http://schemas.microsoft.com/office/drawing/2014/main" id="{597A4934-47E5-4026-49C3-D23A10BE8218}"/>
              </a:ext>
            </a:extLst>
          </p:cNvPr>
          <p:cNvSpPr txBox="1"/>
          <p:nvPr/>
        </p:nvSpPr>
        <p:spPr>
          <a:xfrm>
            <a:off x="7700202" y="6370096"/>
            <a:ext cx="1011772" cy="1323439"/>
          </a:xfrm>
          <a:prstGeom prst="rect">
            <a:avLst/>
          </a:prstGeom>
          <a:noFill/>
        </p:spPr>
        <p:txBody>
          <a:bodyPr wrap="square" rtlCol="0">
            <a:spAutoFit/>
          </a:bodyPr>
          <a:lstStyle/>
          <a:p>
            <a:r>
              <a:rPr lang="ar-MA" sz="8000" b="1" dirty="0"/>
              <a:t>0</a:t>
            </a:r>
            <a:endParaRPr lang="fr-FR" sz="8000" b="1" dirty="0"/>
          </a:p>
        </p:txBody>
      </p:sp>
      <p:sp>
        <p:nvSpPr>
          <p:cNvPr id="29" name="ZoneTexte 28">
            <a:extLst>
              <a:ext uri="{FF2B5EF4-FFF2-40B4-BE49-F238E27FC236}">
                <a16:creationId xmlns:a16="http://schemas.microsoft.com/office/drawing/2014/main" id="{CF2DDF0E-9D4B-A5C4-D033-A637A7E3C16D}"/>
              </a:ext>
            </a:extLst>
          </p:cNvPr>
          <p:cNvSpPr txBox="1"/>
          <p:nvPr/>
        </p:nvSpPr>
        <p:spPr>
          <a:xfrm>
            <a:off x="6913028" y="6370096"/>
            <a:ext cx="1011772" cy="1323439"/>
          </a:xfrm>
          <a:prstGeom prst="rect">
            <a:avLst/>
          </a:prstGeom>
          <a:noFill/>
        </p:spPr>
        <p:txBody>
          <a:bodyPr wrap="square" rtlCol="0">
            <a:spAutoFit/>
          </a:bodyPr>
          <a:lstStyle/>
          <a:p>
            <a:r>
              <a:rPr lang="ar-MA" sz="8000" b="1" dirty="0"/>
              <a:t>2</a:t>
            </a:r>
            <a:endParaRPr lang="fr-FR" sz="8000" b="1" dirty="0"/>
          </a:p>
        </p:txBody>
      </p:sp>
      <p:sp>
        <p:nvSpPr>
          <p:cNvPr id="30" name="ZoneTexte 29">
            <a:extLst>
              <a:ext uri="{FF2B5EF4-FFF2-40B4-BE49-F238E27FC236}">
                <a16:creationId xmlns:a16="http://schemas.microsoft.com/office/drawing/2014/main" id="{31C55079-7FD7-925A-4B2E-7FE6526CB35B}"/>
              </a:ext>
            </a:extLst>
          </p:cNvPr>
          <p:cNvSpPr txBox="1"/>
          <p:nvPr/>
        </p:nvSpPr>
        <p:spPr>
          <a:xfrm>
            <a:off x="7747553" y="7930179"/>
            <a:ext cx="1011772" cy="1323439"/>
          </a:xfrm>
          <a:prstGeom prst="rect">
            <a:avLst/>
          </a:prstGeom>
          <a:noFill/>
        </p:spPr>
        <p:txBody>
          <a:bodyPr wrap="square" rtlCol="0">
            <a:spAutoFit/>
          </a:bodyPr>
          <a:lstStyle/>
          <a:p>
            <a:r>
              <a:rPr lang="ar-MA" sz="8000" b="1" dirty="0">
                <a:solidFill>
                  <a:srgbClr val="C00000"/>
                </a:solidFill>
              </a:rPr>
              <a:t>1</a:t>
            </a:r>
            <a:endParaRPr lang="fr-FR" sz="8000" b="1" dirty="0">
              <a:solidFill>
                <a:srgbClr val="C00000"/>
              </a:solidFill>
            </a:endParaRPr>
          </a:p>
        </p:txBody>
      </p:sp>
      <p:sp>
        <p:nvSpPr>
          <p:cNvPr id="31" name="ZoneTexte 30">
            <a:extLst>
              <a:ext uri="{FF2B5EF4-FFF2-40B4-BE49-F238E27FC236}">
                <a16:creationId xmlns:a16="http://schemas.microsoft.com/office/drawing/2014/main" id="{86C06543-B494-4800-894D-4E4B4A662143}"/>
              </a:ext>
            </a:extLst>
          </p:cNvPr>
          <p:cNvSpPr txBox="1"/>
          <p:nvPr/>
        </p:nvSpPr>
        <p:spPr>
          <a:xfrm>
            <a:off x="6913028" y="7930179"/>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32" name="ZoneTexte 31">
            <a:extLst>
              <a:ext uri="{FF2B5EF4-FFF2-40B4-BE49-F238E27FC236}">
                <a16:creationId xmlns:a16="http://schemas.microsoft.com/office/drawing/2014/main" id="{D4D26C43-9927-0C02-834A-45C1937141C8}"/>
              </a:ext>
            </a:extLst>
          </p:cNvPr>
          <p:cNvSpPr txBox="1"/>
          <p:nvPr/>
        </p:nvSpPr>
        <p:spPr>
          <a:xfrm>
            <a:off x="6705600" y="56079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3" name="ZoneTexte 32">
            <a:extLst>
              <a:ext uri="{FF2B5EF4-FFF2-40B4-BE49-F238E27FC236}">
                <a16:creationId xmlns:a16="http://schemas.microsoft.com/office/drawing/2014/main" id="{C6990AD1-F790-3D96-F7F6-FA96D92F56DE}"/>
              </a:ext>
            </a:extLst>
          </p:cNvPr>
          <p:cNvSpPr txBox="1"/>
          <p:nvPr/>
        </p:nvSpPr>
        <p:spPr>
          <a:xfrm>
            <a:off x="6671388" y="6750903"/>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4" name="ZoneTexte 33">
            <a:extLst>
              <a:ext uri="{FF2B5EF4-FFF2-40B4-BE49-F238E27FC236}">
                <a16:creationId xmlns:a16="http://schemas.microsoft.com/office/drawing/2014/main" id="{6D60BDB1-234B-19B6-16E0-C9FE10186D58}"/>
              </a:ext>
            </a:extLst>
          </p:cNvPr>
          <p:cNvSpPr txBox="1"/>
          <p:nvPr/>
        </p:nvSpPr>
        <p:spPr>
          <a:xfrm>
            <a:off x="6629400" y="8268504"/>
            <a:ext cx="339012" cy="830997"/>
          </a:xfrm>
          <a:prstGeom prst="rect">
            <a:avLst/>
          </a:prstGeom>
          <a:noFill/>
        </p:spPr>
        <p:txBody>
          <a:bodyPr wrap="square" rtlCol="0">
            <a:spAutoFit/>
          </a:bodyPr>
          <a:lstStyle/>
          <a:p>
            <a:r>
              <a:rPr lang="fr-FR" sz="4800" b="1" dirty="0">
                <a:solidFill>
                  <a:srgbClr val="FF0000"/>
                </a:solidFill>
              </a:rPr>
              <a:t>,</a:t>
            </a:r>
            <a:endParaRPr lang="fr-FR" sz="2400" b="1" dirty="0">
              <a:solidFill>
                <a:srgbClr val="FF0000"/>
              </a:solidFill>
            </a:endParaRPr>
          </a:p>
        </p:txBody>
      </p:sp>
      <p:sp>
        <p:nvSpPr>
          <p:cNvPr id="35" name="ZoneTexte 34">
            <a:extLst>
              <a:ext uri="{FF2B5EF4-FFF2-40B4-BE49-F238E27FC236}">
                <a16:creationId xmlns:a16="http://schemas.microsoft.com/office/drawing/2014/main" id="{17FEF655-E62B-1501-5D98-248FC5368E92}"/>
              </a:ext>
            </a:extLst>
          </p:cNvPr>
          <p:cNvSpPr txBox="1"/>
          <p:nvPr/>
        </p:nvSpPr>
        <p:spPr>
          <a:xfrm>
            <a:off x="7862166" y="4901967"/>
            <a:ext cx="600036" cy="646331"/>
          </a:xfrm>
          <a:prstGeom prst="rect">
            <a:avLst/>
          </a:prstGeom>
          <a:noFill/>
        </p:spPr>
        <p:txBody>
          <a:bodyPr wrap="square" rtlCol="0">
            <a:spAutoFit/>
          </a:bodyPr>
          <a:lstStyle/>
          <a:p>
            <a:r>
              <a:rPr lang="ar-MA" sz="3600" b="1" dirty="0">
                <a:solidFill>
                  <a:srgbClr val="00B050"/>
                </a:solidFill>
              </a:rPr>
              <a:t>1</a:t>
            </a:r>
            <a:endParaRPr lang="fr-FR" sz="2400" b="1" dirty="0">
              <a:solidFill>
                <a:srgbClr val="00B050"/>
              </a:solidFill>
            </a:endParaRPr>
          </a:p>
        </p:txBody>
      </p:sp>
      <p:pic>
        <p:nvPicPr>
          <p:cNvPr id="4" name="Image 3">
            <a:extLst>
              <a:ext uri="{FF2B5EF4-FFF2-40B4-BE49-F238E27FC236}">
                <a16:creationId xmlns:a16="http://schemas.microsoft.com/office/drawing/2014/main" id="{C6B4D014-EC28-213A-E611-5FC93DDF65A4}"/>
              </a:ext>
            </a:extLst>
          </p:cNvPr>
          <p:cNvPicPr>
            <a:picLocks noChangeAspect="1"/>
          </p:cNvPicPr>
          <p:nvPr/>
        </p:nvPicPr>
        <p:blipFill>
          <a:blip r:embed="rId4">
            <a:extLst>
              <a:ext uri="{28A0092B-C50C-407E-A947-70E740481C1C}">
                <a14:useLocalDpi xmlns:a14="http://schemas.microsoft.com/office/drawing/2010/main" val="0"/>
              </a:ext>
            </a:extLst>
          </a:blip>
          <a:srcRect t="5996" b="5996"/>
          <a:stretch/>
        </p:blipFill>
        <p:spPr>
          <a:xfrm>
            <a:off x="590932" y="998124"/>
            <a:ext cx="1295400" cy="818666"/>
          </a:xfrm>
          <a:prstGeom prst="rect">
            <a:avLst/>
          </a:prstGeom>
        </p:spPr>
      </p:pic>
      <p:sp>
        <p:nvSpPr>
          <p:cNvPr id="10" name="ZoneTexte 9">
            <a:extLst>
              <a:ext uri="{FF2B5EF4-FFF2-40B4-BE49-F238E27FC236}">
                <a16:creationId xmlns:a16="http://schemas.microsoft.com/office/drawing/2014/main" id="{CA62E511-F1D2-50D8-3F7D-BE9EFBDF1EC8}"/>
              </a:ext>
            </a:extLst>
          </p:cNvPr>
          <p:cNvSpPr txBox="1"/>
          <p:nvPr/>
        </p:nvSpPr>
        <p:spPr>
          <a:xfrm>
            <a:off x="4477594" y="5238296"/>
            <a:ext cx="1011772" cy="1323439"/>
          </a:xfrm>
          <a:prstGeom prst="rect">
            <a:avLst/>
          </a:prstGeom>
          <a:noFill/>
        </p:spPr>
        <p:txBody>
          <a:bodyPr wrap="square" rtlCol="0">
            <a:spAutoFit/>
          </a:bodyPr>
          <a:lstStyle/>
          <a:p>
            <a:r>
              <a:rPr lang="ar-MA" sz="8000" b="1" dirty="0"/>
              <a:t>3</a:t>
            </a:r>
            <a:endParaRPr lang="fr-FR" sz="8000" b="1" dirty="0"/>
          </a:p>
        </p:txBody>
      </p:sp>
      <p:sp>
        <p:nvSpPr>
          <p:cNvPr id="13" name="ZoneTexte 12">
            <a:extLst>
              <a:ext uri="{FF2B5EF4-FFF2-40B4-BE49-F238E27FC236}">
                <a16:creationId xmlns:a16="http://schemas.microsoft.com/office/drawing/2014/main" id="{7C59B209-1B0C-2EB0-2D0C-3FBC8B5BA03F}"/>
              </a:ext>
            </a:extLst>
          </p:cNvPr>
          <p:cNvSpPr txBox="1"/>
          <p:nvPr/>
        </p:nvSpPr>
        <p:spPr>
          <a:xfrm>
            <a:off x="8501770" y="6377992"/>
            <a:ext cx="1011772" cy="1323439"/>
          </a:xfrm>
          <a:prstGeom prst="rect">
            <a:avLst/>
          </a:prstGeom>
          <a:noFill/>
        </p:spPr>
        <p:txBody>
          <a:bodyPr wrap="square" rtlCol="0">
            <a:spAutoFit/>
          </a:bodyPr>
          <a:lstStyle/>
          <a:p>
            <a:r>
              <a:rPr lang="ar-MA" sz="8000" b="1" dirty="0"/>
              <a:t>7</a:t>
            </a:r>
            <a:endParaRPr lang="fr-FR" sz="8000" b="1" dirty="0"/>
          </a:p>
        </p:txBody>
      </p:sp>
      <p:sp>
        <p:nvSpPr>
          <p:cNvPr id="16" name="ZoneTexte 15">
            <a:extLst>
              <a:ext uri="{FF2B5EF4-FFF2-40B4-BE49-F238E27FC236}">
                <a16:creationId xmlns:a16="http://schemas.microsoft.com/office/drawing/2014/main" id="{39493074-B2D8-EE73-DE46-5D0F87B76CBD}"/>
              </a:ext>
            </a:extLst>
          </p:cNvPr>
          <p:cNvSpPr txBox="1"/>
          <p:nvPr/>
        </p:nvSpPr>
        <p:spPr>
          <a:xfrm>
            <a:off x="4477594" y="7943266"/>
            <a:ext cx="1011772" cy="1323439"/>
          </a:xfrm>
          <a:prstGeom prst="rect">
            <a:avLst/>
          </a:prstGeom>
          <a:noFill/>
        </p:spPr>
        <p:txBody>
          <a:bodyPr wrap="square" rtlCol="0">
            <a:spAutoFit/>
          </a:bodyPr>
          <a:lstStyle/>
          <a:p>
            <a:r>
              <a:rPr lang="ar-MA" sz="8000" b="1" dirty="0">
                <a:solidFill>
                  <a:srgbClr val="C00000"/>
                </a:solidFill>
              </a:rPr>
              <a:t>2</a:t>
            </a:r>
            <a:endParaRPr lang="fr-FR" sz="8000" b="1" dirty="0">
              <a:solidFill>
                <a:srgbClr val="C00000"/>
              </a:solidFill>
            </a:endParaRPr>
          </a:p>
        </p:txBody>
      </p:sp>
      <p:sp>
        <p:nvSpPr>
          <p:cNvPr id="17" name="ZoneTexte 16">
            <a:extLst>
              <a:ext uri="{FF2B5EF4-FFF2-40B4-BE49-F238E27FC236}">
                <a16:creationId xmlns:a16="http://schemas.microsoft.com/office/drawing/2014/main" id="{1E6B4458-E0FA-65B3-8B0C-9EEA52C74F3F}"/>
              </a:ext>
            </a:extLst>
          </p:cNvPr>
          <p:cNvSpPr txBox="1"/>
          <p:nvPr/>
        </p:nvSpPr>
        <p:spPr>
          <a:xfrm>
            <a:off x="5231195" y="4854307"/>
            <a:ext cx="703149" cy="646331"/>
          </a:xfrm>
          <a:prstGeom prst="rect">
            <a:avLst/>
          </a:prstGeom>
          <a:noFill/>
        </p:spPr>
        <p:txBody>
          <a:bodyPr wrap="square" rtlCol="0">
            <a:spAutoFit/>
          </a:bodyPr>
          <a:lstStyle/>
          <a:p>
            <a:r>
              <a:rPr lang="ar-MA" sz="3600" b="1" dirty="0">
                <a:solidFill>
                  <a:srgbClr val="00B050"/>
                </a:solidFill>
              </a:rPr>
              <a:t>17</a:t>
            </a:r>
            <a:endParaRPr lang="fr-FR" sz="2400" b="1" dirty="0">
              <a:solidFill>
                <a:srgbClr val="00B050"/>
              </a:solidFill>
            </a:endParaRPr>
          </a:p>
        </p:txBody>
      </p:sp>
      <p:sp>
        <p:nvSpPr>
          <p:cNvPr id="19" name="ZoneTexte 18">
            <a:extLst>
              <a:ext uri="{FF2B5EF4-FFF2-40B4-BE49-F238E27FC236}">
                <a16:creationId xmlns:a16="http://schemas.microsoft.com/office/drawing/2014/main" id="{88768F95-D445-7D18-451C-565991BA3420}"/>
              </a:ext>
            </a:extLst>
          </p:cNvPr>
          <p:cNvSpPr txBox="1"/>
          <p:nvPr/>
        </p:nvSpPr>
        <p:spPr>
          <a:xfrm>
            <a:off x="4591687" y="4867591"/>
            <a:ext cx="600036" cy="646331"/>
          </a:xfrm>
          <a:prstGeom prst="rect">
            <a:avLst/>
          </a:prstGeom>
          <a:noFill/>
        </p:spPr>
        <p:txBody>
          <a:bodyPr wrap="square" rtlCol="0">
            <a:spAutoFit/>
          </a:bodyPr>
          <a:lstStyle/>
          <a:p>
            <a:r>
              <a:rPr lang="ar-MA" sz="3600" b="1" dirty="0">
                <a:solidFill>
                  <a:srgbClr val="00B050"/>
                </a:solidFill>
              </a:rPr>
              <a:t>2</a:t>
            </a:r>
            <a:endParaRPr lang="fr-FR" sz="2400" b="1" dirty="0">
              <a:solidFill>
                <a:srgbClr val="00B050"/>
              </a:solidFill>
            </a:endParaRPr>
          </a:p>
        </p:txBody>
      </p:sp>
      <p:cxnSp>
        <p:nvCxnSpPr>
          <p:cNvPr id="21" name="Connecteur droit 20">
            <a:extLst>
              <a:ext uri="{FF2B5EF4-FFF2-40B4-BE49-F238E27FC236}">
                <a16:creationId xmlns:a16="http://schemas.microsoft.com/office/drawing/2014/main" id="{826C5ECD-9037-E92F-701E-E8CDCE185AF9}"/>
              </a:ext>
            </a:extLst>
          </p:cNvPr>
          <p:cNvCxnSpPr>
            <a:cxnSpLocks/>
          </p:cNvCxnSpPr>
          <p:nvPr/>
        </p:nvCxnSpPr>
        <p:spPr>
          <a:xfrm flipH="1">
            <a:off x="8491726" y="5602206"/>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D8340C13-A98E-4D6D-AC91-5E301EA058BC}"/>
              </a:ext>
            </a:extLst>
          </p:cNvPr>
          <p:cNvCxnSpPr>
            <a:cxnSpLocks/>
          </p:cNvCxnSpPr>
          <p:nvPr/>
        </p:nvCxnSpPr>
        <p:spPr>
          <a:xfrm flipH="1">
            <a:off x="7808990" y="5531703"/>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7C45C884-38B2-7454-AA3D-0B1D05202755}"/>
              </a:ext>
            </a:extLst>
          </p:cNvPr>
          <p:cNvCxnSpPr>
            <a:cxnSpLocks/>
          </p:cNvCxnSpPr>
          <p:nvPr/>
        </p:nvCxnSpPr>
        <p:spPr>
          <a:xfrm flipH="1">
            <a:off x="4469328" y="5498030"/>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Connecteur droit 35">
            <a:extLst>
              <a:ext uri="{FF2B5EF4-FFF2-40B4-BE49-F238E27FC236}">
                <a16:creationId xmlns:a16="http://schemas.microsoft.com/office/drawing/2014/main" id="{4749A3FA-8B23-86BF-7AF9-4308298F944B}"/>
              </a:ext>
            </a:extLst>
          </p:cNvPr>
          <p:cNvCxnSpPr>
            <a:cxnSpLocks/>
          </p:cNvCxnSpPr>
          <p:nvPr/>
        </p:nvCxnSpPr>
        <p:spPr>
          <a:xfrm flipH="1">
            <a:off x="5248437" y="5531702"/>
            <a:ext cx="799184" cy="524295"/>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37" name="Signe Moins 36">
            <a:extLst>
              <a:ext uri="{FF2B5EF4-FFF2-40B4-BE49-F238E27FC236}">
                <a16:creationId xmlns:a16="http://schemas.microsoft.com/office/drawing/2014/main" id="{0A908383-8C1C-E2B4-1000-70BF63B16DE8}"/>
              </a:ext>
            </a:extLst>
          </p:cNvPr>
          <p:cNvSpPr/>
          <p:nvPr/>
        </p:nvSpPr>
        <p:spPr>
          <a:xfrm>
            <a:off x="3359806" y="6238339"/>
            <a:ext cx="616121" cy="609600"/>
          </a:xfrm>
          <a:prstGeom prst="mathMinus">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ZoneTexte 37">
            <a:extLst>
              <a:ext uri="{FF2B5EF4-FFF2-40B4-BE49-F238E27FC236}">
                <a16:creationId xmlns:a16="http://schemas.microsoft.com/office/drawing/2014/main" id="{64A680FA-F911-463F-CE91-022AEC482951}"/>
              </a:ext>
            </a:extLst>
          </p:cNvPr>
          <p:cNvSpPr txBox="1"/>
          <p:nvPr/>
        </p:nvSpPr>
        <p:spPr>
          <a:xfrm>
            <a:off x="8513782" y="5249629"/>
            <a:ext cx="1011772" cy="1323439"/>
          </a:xfrm>
          <a:prstGeom prst="rect">
            <a:avLst/>
          </a:prstGeom>
          <a:noFill/>
        </p:spPr>
        <p:txBody>
          <a:bodyPr wrap="square" rtlCol="0">
            <a:spAutoFit/>
          </a:bodyPr>
          <a:lstStyle/>
          <a:p>
            <a:r>
              <a:rPr lang="ar-MA" sz="8000" b="1" dirty="0">
                <a:solidFill>
                  <a:srgbClr val="FF0000"/>
                </a:solidFill>
              </a:rPr>
              <a:t>0</a:t>
            </a:r>
            <a:endParaRPr lang="fr-FR" sz="8000" b="1" dirty="0">
              <a:solidFill>
                <a:srgbClr val="FF0000"/>
              </a:solidFill>
            </a:endParaRPr>
          </a:p>
        </p:txBody>
      </p:sp>
      <p:sp>
        <p:nvSpPr>
          <p:cNvPr id="40" name="ZoneTexte 39">
            <a:extLst>
              <a:ext uri="{FF2B5EF4-FFF2-40B4-BE49-F238E27FC236}">
                <a16:creationId xmlns:a16="http://schemas.microsoft.com/office/drawing/2014/main" id="{3D24EFD9-BC91-98A6-F00F-9D409D924990}"/>
              </a:ext>
            </a:extLst>
          </p:cNvPr>
          <p:cNvSpPr txBox="1"/>
          <p:nvPr/>
        </p:nvSpPr>
        <p:spPr>
          <a:xfrm>
            <a:off x="8501770" y="7934860"/>
            <a:ext cx="1011772" cy="1323439"/>
          </a:xfrm>
          <a:prstGeom prst="rect">
            <a:avLst/>
          </a:prstGeom>
          <a:noFill/>
        </p:spPr>
        <p:txBody>
          <a:bodyPr wrap="square" rtlCol="0">
            <a:spAutoFit/>
          </a:bodyPr>
          <a:lstStyle/>
          <a:p>
            <a:r>
              <a:rPr lang="ar-MA" sz="8000" b="1" dirty="0">
                <a:solidFill>
                  <a:srgbClr val="C00000"/>
                </a:solidFill>
              </a:rPr>
              <a:t>3</a:t>
            </a:r>
            <a:endParaRPr lang="fr-FR" sz="8000" b="1" dirty="0">
              <a:solidFill>
                <a:srgbClr val="C00000"/>
              </a:solidFill>
            </a:endParaRPr>
          </a:p>
        </p:txBody>
      </p:sp>
    </p:spTree>
    <p:extLst>
      <p:ext uri="{BB962C8B-B14F-4D97-AF65-F5344CB8AC3E}">
        <p14:creationId xmlns:p14="http://schemas.microsoft.com/office/powerpoint/2010/main" val="36732536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6B0D9-2D95-8D87-27D6-432DFA0DFC0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B1CB9FA0-CE77-7A82-E98D-40FC53A111D0}"/>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D0E43D5-2ECC-4374-B16F-04927FFC1A5A}"/>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F85FDD31-0C94-94ED-C5B8-8E7E9BDF60EB}"/>
              </a:ext>
            </a:extLst>
          </p:cNvPr>
          <p:cNvSpPr/>
          <p:nvPr/>
        </p:nvSpPr>
        <p:spPr>
          <a:xfrm>
            <a:off x="-1" y="796748"/>
            <a:ext cx="13716001" cy="190500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5DB08951-F97C-7CF7-B9FB-41F9B465F7B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1025EEC5-223C-476F-6232-25A7DA4E8996}"/>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914D5C6C-9458-08B3-74A3-A185D7EB0866}"/>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3.</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4 دقائق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16" name="Image 15">
            <a:extLst>
              <a:ext uri="{FF2B5EF4-FFF2-40B4-BE49-F238E27FC236}">
                <a16:creationId xmlns:a16="http://schemas.microsoft.com/office/drawing/2014/main" id="{7AA955F9-57E1-2EBE-B34B-CE6BA7F8A64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78328" y="4711479"/>
            <a:ext cx="13161818" cy="3672220"/>
          </a:xfrm>
          <a:prstGeom prst="rect">
            <a:avLst/>
          </a:prstGeom>
        </p:spPr>
      </p:pic>
      <p:sp>
        <p:nvSpPr>
          <p:cNvPr id="4" name="Rectangle 3">
            <a:extLst>
              <a:ext uri="{FF2B5EF4-FFF2-40B4-BE49-F238E27FC236}">
                <a16:creationId xmlns:a16="http://schemas.microsoft.com/office/drawing/2014/main" id="{443547F8-EABE-D67F-EFBE-1C195A5E6535}"/>
              </a:ext>
            </a:extLst>
          </p:cNvPr>
          <p:cNvSpPr/>
          <p:nvPr/>
        </p:nvSpPr>
        <p:spPr>
          <a:xfrm>
            <a:off x="275851" y="514838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0506097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121951-8C0C-58F6-0FE8-AEF90B1291D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9FA797D-79D8-4204-2634-F345DA6B0E6D}"/>
              </a:ext>
            </a:extLst>
          </p:cNvPr>
          <p:cNvSpPr/>
          <p:nvPr/>
        </p:nvSpPr>
        <p:spPr>
          <a:xfrm>
            <a:off x="-1" y="2701748"/>
            <a:ext cx="13716001" cy="7585251"/>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0"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F41C0BCE-2ED9-D594-B37A-4662BC6DFB2F}"/>
              </a:ext>
            </a:extLst>
          </p:cNvPr>
          <p:cNvSpPr/>
          <p:nvPr/>
        </p:nvSpPr>
        <p:spPr>
          <a:xfrm>
            <a:off x="275854" y="3086100"/>
            <a:ext cx="13164293" cy="68580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140CE112-D8D6-1018-6212-33FCAECF49AF}"/>
              </a:ext>
            </a:extLst>
          </p:cNvPr>
          <p:cNvSpPr/>
          <p:nvPr/>
        </p:nvSpPr>
        <p:spPr>
          <a:xfrm>
            <a:off x="-1" y="796748"/>
            <a:ext cx="13716001" cy="1209682"/>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3" name="Freeform 8">
            <a:extLst>
              <a:ext uri="{FF2B5EF4-FFF2-40B4-BE49-F238E27FC236}">
                <a16:creationId xmlns:a16="http://schemas.microsoft.com/office/drawing/2014/main" id="{240AF3AC-36BB-EF56-5520-69A7DB62BF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57695EC-FEC9-4CE4-F1F6-36E33543414A}"/>
              </a:ext>
            </a:extLst>
          </p:cNvPr>
          <p:cNvGraphicFramePr>
            <a:graphicFrameLocks noGrp="1"/>
          </p:cNvGraphicFramePr>
          <p:nvPr>
            <p:extLst>
              <p:ext uri="{D42A27DB-BD31-4B8C-83A1-F6EECF244321}">
                <p14:modId xmlns:p14="http://schemas.microsoft.com/office/powerpoint/2010/main" val="236546792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E87C47A6-A755-BC95-8A24-7EC940CD414B}"/>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E6DBCFB8-5F06-A638-1E27-1F45F0797702}"/>
              </a:ext>
            </a:extLst>
          </p:cNvPr>
          <p:cNvSpPr txBox="1"/>
          <p:nvPr/>
        </p:nvSpPr>
        <p:spPr>
          <a:xfrm>
            <a:off x="2962290" y="321202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0036C8BB-7A9B-BCF9-60DD-DD696DC320AC}"/>
              </a:ext>
            </a:extLst>
          </p:cNvPr>
          <p:cNvSpPr txBox="1"/>
          <p:nvPr/>
        </p:nvSpPr>
        <p:spPr>
          <a:xfrm>
            <a:off x="2997850" y="8877300"/>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5A1A8BDF-ABFB-9C35-B0E8-E19876DEBF3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582" y="4520713"/>
            <a:ext cx="13114564" cy="3659036"/>
          </a:xfrm>
          <a:prstGeom prst="rect">
            <a:avLst/>
          </a:prstGeom>
        </p:spPr>
      </p:pic>
      <p:sp>
        <p:nvSpPr>
          <p:cNvPr id="7" name="Rectangle 6">
            <a:extLst>
              <a:ext uri="{FF2B5EF4-FFF2-40B4-BE49-F238E27FC236}">
                <a16:creationId xmlns:a16="http://schemas.microsoft.com/office/drawing/2014/main" id="{4A5A544C-CF81-E4B9-9C25-02F07DD331C1}"/>
              </a:ext>
            </a:extLst>
          </p:cNvPr>
          <p:cNvSpPr/>
          <p:nvPr/>
        </p:nvSpPr>
        <p:spPr>
          <a:xfrm>
            <a:off x="381000" y="4991099"/>
            <a:ext cx="7620000" cy="336955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fr-FR"/>
          </a:p>
        </p:txBody>
      </p:sp>
    </p:spTree>
    <p:extLst>
      <p:ext uri="{BB962C8B-B14F-4D97-AF65-F5344CB8AC3E}">
        <p14:creationId xmlns:p14="http://schemas.microsoft.com/office/powerpoint/2010/main" val="12139799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530D-DDFD-12D9-4640-9ECF3F1F4359}"/>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80AD9D85-37D6-EB9D-84B6-509194D261FB}"/>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335D8E9-7BF8-3278-5D50-AF7AA4220E37}"/>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D54ADC62-904D-82CA-C736-6BFD98B0F26B}"/>
              </a:ext>
            </a:extLst>
          </p:cNvPr>
          <p:cNvSpPr txBox="1"/>
          <p:nvPr/>
        </p:nvSpPr>
        <p:spPr>
          <a:xfrm>
            <a:off x="1143000" y="4312503"/>
            <a:ext cx="10515600" cy="830997"/>
          </a:xfrm>
          <a:prstGeom prst="rect">
            <a:avLst/>
          </a:prstGeom>
        </p:spPr>
        <p:txBody>
          <a:bodyPr wrap="square" lIns="0" tIns="0" rIns="0" bIns="0" rtlCol="0" anchor="t">
            <a:spAutoFit/>
          </a:bodyPr>
          <a:lstStyle/>
          <a:p>
            <a:pPr algn="ctr" defTabSz="685834" rtl="1"/>
            <a:r>
              <a:rPr lang="ar-MA" sz="5400" dirty="0">
                <a:solidFill>
                  <a:srgbClr val="01070A"/>
                </a:solidFill>
                <a:latin typeface="Microsoft Uighur" panose="02000000000000000000" pitchFamily="2" charset="-78"/>
                <a:cs typeface="Microsoft Uighur" panose="02000000000000000000" pitchFamily="2" charset="-78"/>
              </a:rPr>
              <a:t>التدرب على حل المسائل باستعمال استراتيجية الأسئلة الأربعة</a:t>
            </a:r>
            <a:endParaRPr lang="en-US" sz="5400" dirty="0">
              <a:solidFill>
                <a:srgbClr val="01070A"/>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6103261-4696-347D-43E8-827D53102610}"/>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العمليات وحل المسائل</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3D18E475-9605-C20E-B443-32242509D7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1CB5CD5F-DB1D-DEFA-D2ED-72F8C27ADE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10" name="Image 9" descr="Une image contenant cercle, capture d’écran, Symétrie, art&#10;&#10;Le contenu généré par l’IA peut être incorrect.">
            <a:extLst>
              <a:ext uri="{FF2B5EF4-FFF2-40B4-BE49-F238E27FC236}">
                <a16:creationId xmlns:a16="http://schemas.microsoft.com/office/drawing/2014/main" id="{06E4964C-E590-F577-4456-3BC7A496378B}"/>
              </a:ext>
            </a:extLst>
          </p:cNvPr>
          <p:cNvPicPr>
            <a:picLocks noChangeAspect="1"/>
          </p:cNvPicPr>
          <p:nvPr/>
        </p:nvPicPr>
        <p:blipFill>
          <a:blip r:embed="rId5">
            <a:extLst>
              <a:ext uri="{28A0092B-C50C-407E-A947-70E740481C1C}">
                <a14:useLocalDpi xmlns:a14="http://schemas.microsoft.com/office/drawing/2010/main" val="0"/>
              </a:ext>
            </a:extLst>
          </a:blip>
          <a:srcRect l="23966" t="4255" r="50434" b="64450"/>
          <a:stretch>
            <a:fillRect/>
          </a:stretch>
        </p:blipFill>
        <p:spPr>
          <a:xfrm>
            <a:off x="5593596" y="5600700"/>
            <a:ext cx="2265336" cy="2769269"/>
          </a:xfrm>
          <a:prstGeom prst="rect">
            <a:avLst/>
          </a:prstGeom>
        </p:spPr>
      </p:pic>
    </p:spTree>
    <p:extLst>
      <p:ext uri="{BB962C8B-B14F-4D97-AF65-F5344CB8AC3E}">
        <p14:creationId xmlns:p14="http://schemas.microsoft.com/office/powerpoint/2010/main" val="3802194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7CFFD-D22B-68B6-5FBC-AD50328A278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7783297-3CF2-D0B8-3FD6-C91A5D6D797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4FED9F8F-061B-9547-C090-2A20178F3131}"/>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7C8D2699-2238-AD67-2CA3-3548D3239D1A}"/>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5B0174F8-68CE-2E36-4923-05B19970F70E}"/>
              </a:ext>
            </a:extLst>
          </p:cNvPr>
          <p:cNvSpPr txBox="1"/>
          <p:nvPr/>
        </p:nvSpPr>
        <p:spPr>
          <a:xfrm>
            <a:off x="1905000" y="863026"/>
            <a:ext cx="10534617" cy="861774"/>
          </a:xfrm>
          <a:prstGeom prst="rect">
            <a:avLst/>
          </a:prstGeom>
          <a:noFill/>
        </p:spPr>
        <p:txBody>
          <a:bodyPr wrap="square" rtlCol="0">
            <a:spAutoFit/>
          </a:bodyPr>
          <a:lstStyle/>
          <a:p>
            <a:pPr marL="0" lvl="1" algn="r" defTabSz="685834" rtl="1">
              <a:lnSpc>
                <a:spcPts val="3017"/>
              </a:lnSpc>
              <a:spcBef>
                <a:spcPct val="0"/>
              </a:spcBef>
            </a:pPr>
            <a:r>
              <a:rPr lang="ar-SA" sz="3200" dirty="0">
                <a:solidFill>
                  <a:prstClr val="white">
                    <a:lumMod val="65000"/>
                  </a:prstClr>
                </a:solidFill>
                <a:latin typeface="Microsoft Uighur" panose="02000000000000000000" pitchFamily="2" charset="-78"/>
                <a:cs typeface="Microsoft Uighur" panose="02000000000000000000" pitchFamily="2" charset="-78"/>
              </a:rPr>
              <a:t>تابعوا معي سأقرأ المسألة </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 تعرض المسألة على المسلاط العاكس ويقرأها الأستاذ قراءة واضحة ومتأنية.</a:t>
            </a:r>
          </a:p>
        </p:txBody>
      </p:sp>
      <p:sp>
        <p:nvSpPr>
          <p:cNvPr id="3" name="Freeform 8">
            <a:extLst>
              <a:ext uri="{FF2B5EF4-FFF2-40B4-BE49-F238E27FC236}">
                <a16:creationId xmlns:a16="http://schemas.microsoft.com/office/drawing/2014/main" id="{E91BFBBD-7DFF-E309-3F0E-E3CA7A64D13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310ED185-DD67-D569-876D-2CC3F4445411}"/>
              </a:ext>
            </a:extLst>
          </p:cNvPr>
          <p:cNvGraphicFramePr>
            <a:graphicFrameLocks noGrp="1"/>
          </p:cNvGraphicFramePr>
          <p:nvPr>
            <p:extLst>
              <p:ext uri="{D42A27DB-BD31-4B8C-83A1-F6EECF244321}">
                <p14:modId xmlns:p14="http://schemas.microsoft.com/office/powerpoint/2010/main" val="241705861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1A031717-73CD-0951-20C9-8369B8428738}"/>
              </a:ext>
            </a:extLst>
          </p:cNvPr>
          <p:cNvSpPr/>
          <p:nvPr/>
        </p:nvSpPr>
        <p:spPr>
          <a:xfrm>
            <a:off x="1638297" y="3420423"/>
            <a:ext cx="10439401" cy="5906208"/>
          </a:xfrm>
          <a:prstGeom prst="roundRect">
            <a:avLst/>
          </a:prstGeom>
          <a:noFill/>
          <a:ln>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r" rtl="1"/>
            <a:r>
              <a:rPr lang="ar-MA" sz="6600" dirty="0">
                <a:solidFill>
                  <a:schemeClr val="tx1"/>
                </a:solidFill>
                <a:latin typeface="Microsoft Uighur" panose="02000000000000000000" pitchFamily="2" charset="-78"/>
                <a:cs typeface="Microsoft Uighur" panose="02000000000000000000" pitchFamily="2" charset="-78"/>
              </a:rPr>
              <a:t>بمناسبة عيد الأم قرر أيوب وأخته زينب شراء هدية لأمهما ثمنها 235 درهما. ساهم أيوب بمبلغ </a:t>
            </a:r>
            <a:r>
              <a:rPr lang="fr-FR" sz="6600" dirty="0">
                <a:solidFill>
                  <a:schemeClr val="tx1"/>
                </a:solidFill>
                <a:latin typeface="Microsoft Uighur" panose="02000000000000000000" pitchFamily="2" charset="-78"/>
                <a:cs typeface="Microsoft Uighur" panose="02000000000000000000" pitchFamily="2" charset="-78"/>
              </a:rPr>
              <a:t>147,50</a:t>
            </a:r>
            <a:r>
              <a:rPr lang="ar-MA" sz="6600" dirty="0">
                <a:solidFill>
                  <a:schemeClr val="tx1"/>
                </a:solidFill>
                <a:latin typeface="Microsoft Uighur" panose="02000000000000000000" pitchFamily="2" charset="-78"/>
                <a:cs typeface="Microsoft Uighur" panose="02000000000000000000" pitchFamily="2" charset="-78"/>
              </a:rPr>
              <a:t> درهما، وساهمت زينب بالمبلغ الناقص.</a:t>
            </a:r>
          </a:p>
          <a:p>
            <a:pPr algn="r" rtl="1"/>
            <a:r>
              <a:rPr lang="ar-MA" sz="6600" dirty="0">
                <a:solidFill>
                  <a:schemeClr val="tx1"/>
                </a:solidFill>
                <a:latin typeface="Microsoft Uighur" panose="02000000000000000000" pitchFamily="2" charset="-78"/>
                <a:cs typeface="Microsoft Uighur" panose="02000000000000000000" pitchFamily="2" charset="-78"/>
              </a:rPr>
              <a:t>ما هو المبلغ الذي ساهمت به زينب؟</a:t>
            </a:r>
          </a:p>
        </p:txBody>
      </p:sp>
      <p:pic>
        <p:nvPicPr>
          <p:cNvPr id="4" name="Image 3" descr="Une image contenant cercle, capture d’écran, Symétrie, art&#10;&#10;Le contenu généré par l’IA peut être incorrect.">
            <a:extLst>
              <a:ext uri="{FF2B5EF4-FFF2-40B4-BE49-F238E27FC236}">
                <a16:creationId xmlns:a16="http://schemas.microsoft.com/office/drawing/2014/main" id="{19C6A2EB-F020-E434-DC09-6A9546C0245A}"/>
              </a:ext>
            </a:extLst>
          </p:cNvPr>
          <p:cNvPicPr>
            <a:picLocks noChangeAspect="1"/>
          </p:cNvPicPr>
          <p:nvPr/>
        </p:nvPicPr>
        <p:blipFill>
          <a:blip r:embed="rId4">
            <a:extLst>
              <a:ext uri="{28A0092B-C50C-407E-A947-70E740481C1C}">
                <a14:useLocalDpi xmlns:a14="http://schemas.microsoft.com/office/drawing/2010/main" val="0"/>
              </a:ext>
            </a:extLst>
          </a:blip>
          <a:srcRect l="24741" t="6698" r="51095" b="64450"/>
          <a:stretch>
            <a:fillRect/>
          </a:stretch>
        </p:blipFill>
        <p:spPr>
          <a:xfrm>
            <a:off x="591614" y="1058801"/>
            <a:ext cx="887015" cy="1059050"/>
          </a:xfrm>
          <a:prstGeom prst="rect">
            <a:avLst/>
          </a:prstGeom>
        </p:spPr>
      </p:pic>
    </p:spTree>
    <p:extLst>
      <p:ext uri="{BB962C8B-B14F-4D97-AF65-F5344CB8AC3E}">
        <p14:creationId xmlns:p14="http://schemas.microsoft.com/office/powerpoint/2010/main" val="3343803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541DB-EB1A-F23F-45D0-500D2EF7ECAC}"/>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6C60BDB6-22FD-B048-EA5F-F53EE3E43C3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8" name="Rectangle : coins arrondis 7">
            <a:extLst>
              <a:ext uri="{FF2B5EF4-FFF2-40B4-BE49-F238E27FC236}">
                <a16:creationId xmlns:a16="http://schemas.microsoft.com/office/drawing/2014/main" id="{9C374577-FDCB-6295-0D15-BB2DFD6D896B}"/>
              </a:ext>
            </a:extLst>
          </p:cNvPr>
          <p:cNvSpPr/>
          <p:nvPr/>
        </p:nvSpPr>
        <p:spPr>
          <a:xfrm>
            <a:off x="275852" y="2802954"/>
            <a:ext cx="13164293" cy="7141146"/>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MA" sz="1350" dirty="0">
              <a:solidFill>
                <a:prstClr val="white"/>
              </a:solidFill>
              <a:latin typeface="Dosis" pitchFamily="2" charset="0"/>
            </a:endParaRPr>
          </a:p>
        </p:txBody>
      </p:sp>
      <p:sp>
        <p:nvSpPr>
          <p:cNvPr id="23" name="Rectangle : coins arrondis 22">
            <a:extLst>
              <a:ext uri="{FF2B5EF4-FFF2-40B4-BE49-F238E27FC236}">
                <a16:creationId xmlns:a16="http://schemas.microsoft.com/office/drawing/2014/main" id="{234BFD71-C61E-D28C-1118-8DBE310FFFAF}"/>
              </a:ext>
            </a:extLst>
          </p:cNvPr>
          <p:cNvSpPr/>
          <p:nvPr/>
        </p:nvSpPr>
        <p:spPr>
          <a:xfrm>
            <a:off x="-1" y="644347"/>
            <a:ext cx="13716001" cy="1832153"/>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endParaRPr lang="fr-FR" sz="1350" dirty="0">
              <a:solidFill>
                <a:prstClr val="white"/>
              </a:solidFill>
              <a:latin typeface="Dosis" pitchFamily="2" charset="0"/>
            </a:endParaRPr>
          </a:p>
        </p:txBody>
      </p:sp>
      <p:sp>
        <p:nvSpPr>
          <p:cNvPr id="27" name="ZoneTexte 26">
            <a:extLst>
              <a:ext uri="{FF2B5EF4-FFF2-40B4-BE49-F238E27FC236}">
                <a16:creationId xmlns:a16="http://schemas.microsoft.com/office/drawing/2014/main" id="{19F7067C-FE0B-28CE-EE19-06FA5CE5773E}"/>
              </a:ext>
            </a:extLst>
          </p:cNvPr>
          <p:cNvSpPr txBox="1"/>
          <p:nvPr/>
        </p:nvSpPr>
        <p:spPr>
          <a:xfrm>
            <a:off x="1447800" y="863026"/>
            <a:ext cx="10991817" cy="861774"/>
          </a:xfrm>
          <a:prstGeom prst="rect">
            <a:avLst/>
          </a:prstGeom>
          <a:noFill/>
        </p:spPr>
        <p:txBody>
          <a:bodyPr wrap="square" rtlCol="0">
            <a:spAutoFit/>
          </a:bodyPr>
          <a:lstStyle/>
          <a:p>
            <a:pPr marL="0" lvl="1" algn="r" defTabSz="685834" rtl="1">
              <a:lnSpc>
                <a:spcPts val="3017"/>
              </a:lnSpc>
              <a:spcBef>
                <a:spcPct val="0"/>
              </a:spcBef>
            </a:pPr>
            <a:r>
              <a:rPr lang="ar-SA" sz="3200" dirty="0">
                <a:latin typeface="Microsoft Uighur" panose="02000000000000000000" pitchFamily="2" charset="-78"/>
                <a:cs typeface="Microsoft Uighur" panose="02000000000000000000" pitchFamily="2" charset="-78"/>
              </a:rPr>
              <a:t>أغمضوا أعينكم وحاولوا تخيل المسألة.</a:t>
            </a:r>
          </a:p>
          <a:p>
            <a:pPr marL="342900" lvl="1" indent="-342900" algn="r" defTabSz="685834" rtl="1">
              <a:lnSpc>
                <a:spcPts val="3017"/>
              </a:lnSpc>
              <a:spcBef>
                <a:spcPct val="0"/>
              </a:spcBef>
              <a:buFont typeface="Arial" panose="020B0604020202020204" pitchFamily="34" charset="0"/>
              <a:buChar char="•"/>
            </a:pPr>
            <a:r>
              <a:rPr lang="ar-SA" sz="2400" dirty="0">
                <a:solidFill>
                  <a:prstClr val="white">
                    <a:lumMod val="65000"/>
                  </a:prstClr>
                </a:solidFill>
                <a:latin typeface="Microsoft Uighur" panose="02000000000000000000" pitchFamily="2" charset="-78"/>
                <a:cs typeface="Microsoft Uighur" panose="02000000000000000000" pitchFamily="2" charset="-78"/>
              </a:rPr>
              <a:t>يطرح الأستاذ  سلسلة من الأسئلة لمساعدة المتعلمين على فهم المسألة والتعرف على العملية المناسبة.</a:t>
            </a:r>
          </a:p>
        </p:txBody>
      </p:sp>
      <p:sp>
        <p:nvSpPr>
          <p:cNvPr id="3" name="Freeform 8">
            <a:extLst>
              <a:ext uri="{FF2B5EF4-FFF2-40B4-BE49-F238E27FC236}">
                <a16:creationId xmlns:a16="http://schemas.microsoft.com/office/drawing/2014/main" id="{1BFE3053-8428-0CA4-A31B-BA7F4B7398A2}"/>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defTabSz="685834"/>
            <a:endParaRPr lang="fr-MA" sz="1350" dirty="0">
              <a:solidFill>
                <a:prstClr val="white">
                  <a:lumMod val="50000"/>
                </a:prstClr>
              </a:solidFill>
              <a:latin typeface="Dosis" pitchFamily="2" charset="0"/>
            </a:endParaRPr>
          </a:p>
        </p:txBody>
      </p:sp>
      <p:graphicFrame>
        <p:nvGraphicFramePr>
          <p:cNvPr id="2" name="Tableau 1">
            <a:extLst>
              <a:ext uri="{FF2B5EF4-FFF2-40B4-BE49-F238E27FC236}">
                <a16:creationId xmlns:a16="http://schemas.microsoft.com/office/drawing/2014/main" id="{EC0E4C6D-AAA7-1F7B-B51A-B4B71C4209E0}"/>
              </a:ext>
            </a:extLst>
          </p:cNvPr>
          <p:cNvGraphicFramePr>
            <a:graphicFrameLocks noGrp="1"/>
          </p:cNvGraphicFramePr>
          <p:nvPr>
            <p:extLst>
              <p:ext uri="{D42A27DB-BD31-4B8C-83A1-F6EECF244321}">
                <p14:modId xmlns:p14="http://schemas.microsoft.com/office/powerpoint/2010/main" val="106564783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6" name="Image 5" descr="Une image contenant Visage humain, garçon, jeune enfant, clipart&#10;&#10;Le contenu généré par l’IA peut être incorrect.">
            <a:extLst>
              <a:ext uri="{FF2B5EF4-FFF2-40B4-BE49-F238E27FC236}">
                <a16:creationId xmlns:a16="http://schemas.microsoft.com/office/drawing/2014/main" id="{621C1C4E-8385-CC6E-2769-9EB21903B68E}"/>
              </a:ext>
            </a:extLst>
          </p:cNvPr>
          <p:cNvPicPr>
            <a:picLocks noChangeAspect="1"/>
          </p:cNvPicPr>
          <p:nvPr/>
        </p:nvPicPr>
        <p:blipFill>
          <a:blip r:embed="rId4">
            <a:extLst>
              <a:ext uri="{28A0092B-C50C-407E-A947-70E740481C1C}">
                <a14:useLocalDpi xmlns:a14="http://schemas.microsoft.com/office/drawing/2010/main" val="0"/>
              </a:ext>
            </a:extLst>
          </a:blip>
          <a:srcRect l="22549" t="6792" r="22549" b="30223"/>
          <a:stretch>
            <a:fillRect/>
          </a:stretch>
        </p:blipFill>
        <p:spPr>
          <a:xfrm>
            <a:off x="3271481" y="3771900"/>
            <a:ext cx="7173037" cy="4651184"/>
          </a:xfrm>
          <a:prstGeom prst="rect">
            <a:avLst/>
          </a:prstGeom>
        </p:spPr>
      </p:pic>
    </p:spTree>
    <p:extLst>
      <p:ext uri="{BB962C8B-B14F-4D97-AF65-F5344CB8AC3E}">
        <p14:creationId xmlns:p14="http://schemas.microsoft.com/office/powerpoint/2010/main" val="144436486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11628-30C0-3281-D539-E8A31B04D23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2C9150A-F1E8-6112-3488-CF5C4935389F}"/>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5AD85831-BF5E-6A30-CB92-5977AA2CF65B}"/>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C728FC54-D7F3-1E1D-3D01-4867E4E8781E}"/>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FA6371-3340-980E-3191-9F7D0092AE7A}"/>
              </a:ext>
            </a:extLst>
          </p:cNvPr>
          <p:cNvSpPr txBox="1"/>
          <p:nvPr/>
        </p:nvSpPr>
        <p:spPr>
          <a:xfrm>
            <a:off x="426372" y="863026"/>
            <a:ext cx="12013246"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جميعا </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كيفية حل المسالة باستخدام استراتيجية الأسئلة الأربعة.</a:t>
            </a:r>
          </a:p>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سنحاول أولا استخراج المعلومات الواردة في المسألة.</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3BF9FCFD-4FA2-29D8-286F-876A9152AEE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E803669C-31B9-B378-0A86-FAC3913D3A6C}"/>
              </a:ext>
            </a:extLst>
          </p:cNvPr>
          <p:cNvGraphicFramePr>
            <a:graphicFrameLocks noGrp="1"/>
          </p:cNvGraphicFramePr>
          <p:nvPr>
            <p:extLst>
              <p:ext uri="{D42A27DB-BD31-4B8C-83A1-F6EECF244321}">
                <p14:modId xmlns:p14="http://schemas.microsoft.com/office/powerpoint/2010/main" val="13507502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360461D-15D5-1798-FB68-87C070157503}"/>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7D6AD83C-CA08-4A93-D444-BEB7913CF21F}"/>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097942-D08F-493F-C2CF-33E36FFBAB4F}"/>
              </a:ext>
            </a:extLst>
          </p:cNvPr>
          <p:cNvSpPr/>
          <p:nvPr/>
        </p:nvSpPr>
        <p:spPr>
          <a:xfrm>
            <a:off x="7606033" y="3086100"/>
            <a:ext cx="5576567" cy="58746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algn="r" rtl="1"/>
            <a:r>
              <a:rPr lang="ar-MA" sz="4800" dirty="0">
                <a:solidFill>
                  <a:schemeClr val="tx1"/>
                </a:solidFill>
                <a:latin typeface="Microsoft Uighur" panose="02000000000000000000" pitchFamily="2" charset="-78"/>
                <a:cs typeface="Microsoft Uighur" panose="02000000000000000000" pitchFamily="2" charset="-78"/>
              </a:rPr>
              <a:t>بمناسبة عيد الأم قرر أيوب وأخته زينب شراء هدية لأمهما ثمنها 235 درهما. ساهم أيوب بمبلغ </a:t>
            </a:r>
            <a:r>
              <a:rPr lang="fr-FR" sz="4800" dirty="0">
                <a:solidFill>
                  <a:schemeClr val="tx1"/>
                </a:solidFill>
                <a:latin typeface="Microsoft Uighur" panose="02000000000000000000" pitchFamily="2" charset="-78"/>
                <a:cs typeface="Microsoft Uighur" panose="02000000000000000000" pitchFamily="2" charset="-78"/>
              </a:rPr>
              <a:t>147,50</a:t>
            </a:r>
            <a:r>
              <a:rPr lang="ar-MA" sz="4800" dirty="0">
                <a:solidFill>
                  <a:schemeClr val="tx1"/>
                </a:solidFill>
                <a:latin typeface="Microsoft Uighur" panose="02000000000000000000" pitchFamily="2" charset="-78"/>
                <a:cs typeface="Microsoft Uighur" panose="02000000000000000000" pitchFamily="2" charset="-78"/>
              </a:rPr>
              <a:t> درهما، وساهمت زينب بالمبلغ الناقص.</a:t>
            </a:r>
          </a:p>
          <a:p>
            <a:pPr algn="r" rtl="1"/>
            <a:r>
              <a:rPr lang="ar-MA" sz="4800" dirty="0">
                <a:solidFill>
                  <a:schemeClr val="tx1"/>
                </a:solidFill>
                <a:latin typeface="Microsoft Uighur" panose="02000000000000000000" pitchFamily="2" charset="-78"/>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2CD99393-0540-3845-4661-C17952A22FE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الأول</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52484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E5E6F-FDE3-18C5-881D-03475FBC016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5A8165-F766-04C6-6659-BBA82A9CBF4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E1218A58-6665-B3D8-AE00-6DC068E9E52F}"/>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1B702228-AA72-C71A-5739-49E74A4FB1F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ACDE9201-434B-98D2-7387-2C8475FCA1AE}"/>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الأول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02448BA-282D-1B7D-FD80-D3DE81F5260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5AD0B5-92BE-3851-1DFD-269197CEC824}"/>
              </a:ext>
            </a:extLst>
          </p:cNvPr>
          <p:cNvGraphicFramePr>
            <a:graphicFrameLocks noGrp="1"/>
          </p:cNvGraphicFramePr>
          <p:nvPr>
            <p:extLst>
              <p:ext uri="{D42A27DB-BD31-4B8C-83A1-F6EECF244321}">
                <p14:modId xmlns:p14="http://schemas.microsoft.com/office/powerpoint/2010/main" val="201454446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F2FB7331-4504-3B3F-81EF-851AC7D6C3D5}"/>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EFBA3388-7778-9811-AB32-6CBF466B623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7D1EBC0C-3868-B2C7-CD55-E01D5C8F0228}"/>
              </a:ext>
            </a:extLst>
          </p:cNvPr>
          <p:cNvSpPr/>
          <p:nvPr/>
        </p:nvSpPr>
        <p:spPr>
          <a:xfrm>
            <a:off x="7664345" y="2836774"/>
            <a:ext cx="5625284" cy="61032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25FAEB2C-A165-93A1-1106-0AC6BCF5EF4B}"/>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المعلومات الواردة في المسألة؟</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682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358F44-A0EF-75D9-A97B-422D5916506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8D20D8D-9912-7293-59B8-99D18311EE8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47BCD46-627A-E3A5-7BF2-58113283DD97}"/>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FBB9493-58D1-A9C3-A6CD-939F5BF0961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F07D7385-0243-E910-0662-5890F4364CD8}"/>
              </a:ext>
            </a:extLst>
          </p:cNvPr>
          <p:cNvSpPr txBox="1"/>
          <p:nvPr/>
        </p:nvSpPr>
        <p:spPr>
          <a:xfrm>
            <a:off x="1905000" y="1012969"/>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يوجه الأستاذ المتعلمين لاستخراج المعلومات الواردة في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784AFFC-1F48-098B-16B4-C066DF2A7F6E}"/>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6C02DB60-C93F-3E13-AA72-DE674D0623B7}"/>
              </a:ext>
            </a:extLst>
          </p:cNvPr>
          <p:cNvGraphicFramePr>
            <a:graphicFrameLocks noGrp="1"/>
          </p:cNvGraphicFramePr>
          <p:nvPr>
            <p:extLst>
              <p:ext uri="{D42A27DB-BD31-4B8C-83A1-F6EECF244321}">
                <p14:modId xmlns:p14="http://schemas.microsoft.com/office/powerpoint/2010/main" val="348328775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13205596-09E5-901D-4AE4-3CF2605E53C5}"/>
              </a:ext>
            </a:extLst>
          </p:cNvPr>
          <p:cNvSpPr/>
          <p:nvPr/>
        </p:nvSpPr>
        <p:spPr>
          <a:xfrm>
            <a:off x="829410" y="30861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3" name="Image 12" descr="Une image contenant texte&#10;&#10;Le contenu généré par l’IA peut être incorrect.">
            <a:extLst>
              <a:ext uri="{FF2B5EF4-FFF2-40B4-BE49-F238E27FC236}">
                <a16:creationId xmlns:a16="http://schemas.microsoft.com/office/drawing/2014/main" id="{EE3BD902-A3FA-8698-9231-3B472EE1AD13}"/>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2136" y="3978355"/>
            <a:ext cx="6186141" cy="4940715"/>
          </a:xfrm>
          <a:prstGeom prst="rect">
            <a:avLst/>
          </a:prstGeom>
          <a:effectLst>
            <a:outerShdw blurRad="50800" dist="38100" dir="2700000" algn="tl" rotWithShape="0">
              <a:prstClr val="black">
                <a:alpha val="40000"/>
              </a:prstClr>
            </a:outerShdw>
          </a:effectLst>
        </p:spPr>
      </p:pic>
      <p:cxnSp>
        <p:nvCxnSpPr>
          <p:cNvPr id="11" name="Connecteur droit 10">
            <a:extLst>
              <a:ext uri="{FF2B5EF4-FFF2-40B4-BE49-F238E27FC236}">
                <a16:creationId xmlns:a16="http://schemas.microsoft.com/office/drawing/2014/main" id="{797042F2-2BF8-B98A-08A4-F2A4E0BCEC84}"/>
              </a:ext>
            </a:extLst>
          </p:cNvPr>
          <p:cNvCxnSpPr/>
          <p:nvPr/>
        </p:nvCxnSpPr>
        <p:spPr>
          <a:xfrm>
            <a:off x="8095281" y="5295900"/>
            <a:ext cx="2826605" cy="0"/>
          </a:xfrm>
          <a:prstGeom prst="line">
            <a:avLst/>
          </a:prstGeom>
          <a:ln>
            <a:solidFill>
              <a:srgbClr val="C00000"/>
            </a:solidFill>
          </a:ln>
        </p:spPr>
        <p:style>
          <a:lnRef idx="3">
            <a:schemeClr val="accent2"/>
          </a:lnRef>
          <a:fillRef idx="0">
            <a:schemeClr val="accent2"/>
          </a:fillRef>
          <a:effectRef idx="2">
            <a:schemeClr val="accent2"/>
          </a:effectRef>
          <a:fontRef idx="minor">
            <a:schemeClr val="tx1"/>
          </a:fontRef>
        </p:style>
      </p:cxnSp>
      <p:sp>
        <p:nvSpPr>
          <p:cNvPr id="22" name="ZoneTexte 21">
            <a:extLst>
              <a:ext uri="{FF2B5EF4-FFF2-40B4-BE49-F238E27FC236}">
                <a16:creationId xmlns:a16="http://schemas.microsoft.com/office/drawing/2014/main" id="{3F98C9E1-085D-11A3-97B2-FB7FE085E4AB}"/>
              </a:ext>
            </a:extLst>
          </p:cNvPr>
          <p:cNvSpPr txBox="1"/>
          <p:nvPr/>
        </p:nvSpPr>
        <p:spPr>
          <a:xfrm>
            <a:off x="865986" y="4481496"/>
            <a:ext cx="5638799" cy="3046988"/>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المعلومات الواردة في المسألة هي:</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ثمن الهدية 235 درهما</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ساهم أيوب ب </a:t>
            </a:r>
            <a:r>
              <a:rPr lang="fr-FR" sz="4800" b="1" dirty="0">
                <a:solidFill>
                  <a:prstClr val="black"/>
                </a:solidFill>
                <a:latin typeface="Microsoft Uighur" panose="02000000000000000000" pitchFamily="2" charset="-78"/>
                <a:cs typeface="Microsoft Uighur" panose="02000000000000000000" pitchFamily="2" charset="-78"/>
              </a:rPr>
              <a:t>147,50</a:t>
            </a:r>
            <a:r>
              <a:rPr lang="ar-MA" sz="48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800" b="1" dirty="0">
                <a:solidFill>
                  <a:prstClr val="black"/>
                </a:solidFill>
                <a:latin typeface="Microsoft Uighur" panose="02000000000000000000" pitchFamily="2" charset="-78"/>
                <a:cs typeface="Microsoft Uighur" panose="02000000000000000000" pitchFamily="2" charset="-78"/>
              </a:rPr>
              <a:t>ساهمت زينب بالباقي</a:t>
            </a:r>
            <a:endParaRPr lang="ar-SA" sz="4800" b="1" dirty="0">
              <a:solidFill>
                <a:prstClr val="black"/>
              </a:solidFill>
              <a:latin typeface="Microsoft Uighur" panose="02000000000000000000" pitchFamily="2" charset="-78"/>
              <a:cs typeface="Microsoft Uighur" panose="02000000000000000000" pitchFamily="2" charset="-78"/>
            </a:endParaRPr>
          </a:p>
        </p:txBody>
      </p:sp>
      <p:sp>
        <p:nvSpPr>
          <p:cNvPr id="14" name="Rectangle : coins arrondis 4">
            <a:extLst>
              <a:ext uri="{FF2B5EF4-FFF2-40B4-BE49-F238E27FC236}">
                <a16:creationId xmlns:a16="http://schemas.microsoft.com/office/drawing/2014/main" id="{B05ED069-2E39-CFFC-1849-0070BB4DC366}"/>
              </a:ext>
            </a:extLst>
          </p:cNvPr>
          <p:cNvSpPr/>
          <p:nvPr/>
        </p:nvSpPr>
        <p:spPr>
          <a:xfrm>
            <a:off x="7620000" y="2907663"/>
            <a:ext cx="5549017"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Tree>
    <p:extLst>
      <p:ext uri="{BB962C8B-B14F-4D97-AF65-F5344CB8AC3E}">
        <p14:creationId xmlns:p14="http://schemas.microsoft.com/office/powerpoint/2010/main" val="3371616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210FE-DD3D-FA67-1652-F1E0B2988BC5}"/>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6505CE8-B2BD-6CE5-1714-2EDEFCE4AA2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67A390C0-0CE2-73EC-E9D7-110C860E49FE}"/>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6E7558BF-7F84-1EA6-196B-9F458D34AC8A}"/>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5BEB57C0-34E7-F061-2EB4-904632B08641}"/>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 الثاني</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6AA7ABC1-A3DA-4D7C-9B25-C93CF5E8132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8ECAED0-8CAF-CCD2-248C-8D770B5ED9BB}"/>
              </a:ext>
            </a:extLst>
          </p:cNvPr>
          <p:cNvGraphicFramePr>
            <a:graphicFrameLocks noGrp="1"/>
          </p:cNvGraphicFramePr>
          <p:nvPr>
            <p:extLst>
              <p:ext uri="{D42A27DB-BD31-4B8C-83A1-F6EECF244321}">
                <p14:modId xmlns:p14="http://schemas.microsoft.com/office/powerpoint/2010/main" val="358460917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F595918-7B3C-4FDA-52AA-D3BB67524FB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24476F9-6DF3-B35D-A822-20BD6AAEE0A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54DDCD5A-ED66-D623-2A54-C9E0967C1DE8}"/>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06A2449F-B68D-6557-63D8-D3EE57C5723E}"/>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1- </a:t>
            </a: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 الثاني</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20302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85A6D-3194-C952-6A9F-F0EAF948179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F2314193-6502-988B-986D-6E56A6A6D5B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B41C08D9-1894-A519-3B37-834E4B0DB5D3}"/>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E7F08689-56A9-2CC8-9039-6FA8F59D3995}"/>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71258125-1811-ED4A-C58C-B10C4DB71BB1}"/>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 الثاني هو</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FE4BCD29-4644-51D0-E845-A526AA771121}"/>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0800C0FD-75F6-A272-2235-5D49279D7ED6}"/>
              </a:ext>
            </a:extLst>
          </p:cNvPr>
          <p:cNvGraphicFramePr>
            <a:graphicFrameLocks noGrp="1"/>
          </p:cNvGraphicFramePr>
          <p:nvPr>
            <p:extLst>
              <p:ext uri="{D42A27DB-BD31-4B8C-83A1-F6EECF244321}">
                <p14:modId xmlns:p14="http://schemas.microsoft.com/office/powerpoint/2010/main" val="367568550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8CDB436F-CB4A-E409-DABB-2B525C4A8E0B}"/>
              </a:ext>
            </a:extLst>
          </p:cNvPr>
          <p:cNvSpPr/>
          <p:nvPr/>
        </p:nvSpPr>
        <p:spPr>
          <a:xfrm>
            <a:off x="829678" y="308587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10" name="Image 9" descr="Une image contenant texte&#10;&#10;Le contenu généré par l’IA peut être incorrect.">
            <a:extLst>
              <a:ext uri="{FF2B5EF4-FFF2-40B4-BE49-F238E27FC236}">
                <a16:creationId xmlns:a16="http://schemas.microsoft.com/office/drawing/2014/main" id="{AF20D803-817C-DF22-7DE3-8581EE6D8042}"/>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7763" y="3947266"/>
            <a:ext cx="6186141" cy="4940715"/>
          </a:xfrm>
          <a:prstGeom prst="rect">
            <a:avLst/>
          </a:prstGeom>
          <a:effectLst>
            <a:outerShdw blurRad="50800" dist="38100" dir="2700000" algn="tl" rotWithShape="0">
              <a:prstClr val="black">
                <a:alpha val="40000"/>
              </a:prstClr>
            </a:outerShdw>
          </a:effectLst>
        </p:spPr>
      </p:pic>
      <p:sp>
        <p:nvSpPr>
          <p:cNvPr id="11" name="Rectangle : coins arrondis 4">
            <a:extLst>
              <a:ext uri="{FF2B5EF4-FFF2-40B4-BE49-F238E27FC236}">
                <a16:creationId xmlns:a16="http://schemas.microsoft.com/office/drawing/2014/main" id="{47767E66-4B53-7874-9BE9-675F3189E063}"/>
              </a:ext>
            </a:extLst>
          </p:cNvPr>
          <p:cNvSpPr/>
          <p:nvPr/>
        </p:nvSpPr>
        <p:spPr>
          <a:xfrm>
            <a:off x="7644876" y="2949307"/>
            <a:ext cx="5385324"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93EC488E-B28F-721F-DA27-1BE2A34CE70D}"/>
              </a:ext>
            </a:extLst>
          </p:cNvPr>
          <p:cNvSpPr txBox="1"/>
          <p:nvPr/>
        </p:nvSpPr>
        <p:spPr>
          <a:xfrm>
            <a:off x="1447800" y="4991100"/>
            <a:ext cx="5181600" cy="1200329"/>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2-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 المطلوب مني؟</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78421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404EB-94C7-DF94-3684-5D53C7970A7D}"/>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AD8E642-566D-A5CC-1F46-B727FB0528C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51793D1-458A-56DC-8E45-E901E94B582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4BA8194C-1AB6-D85B-DD35-58BEF2735C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4920DA8F-9D84-1A89-846A-6AB2408CEB0A}"/>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يتفاعل الأستاذ مع المتعلمين لتحديد المطلوب.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B706E82-F899-2320-6C68-704BA1D14B50}"/>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D6C31FE-7AA5-BA4B-3BBE-0F8EEB44F3EF}"/>
              </a:ext>
            </a:extLst>
          </p:cNvPr>
          <p:cNvGraphicFramePr>
            <a:graphicFrameLocks noGrp="1"/>
          </p:cNvGraphicFramePr>
          <p:nvPr>
            <p:extLst>
              <p:ext uri="{D42A27DB-BD31-4B8C-83A1-F6EECF244321}">
                <p14:modId xmlns:p14="http://schemas.microsoft.com/office/powerpoint/2010/main" val="3606124464"/>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C058000A-7BBC-0401-3C35-C9944D0FF91D}"/>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6" name="Image 5" descr="Une image contenant texte&#10;&#10;Le contenu généré par l’IA peut être incorrect.">
            <a:extLst>
              <a:ext uri="{FF2B5EF4-FFF2-40B4-BE49-F238E27FC236}">
                <a16:creationId xmlns:a16="http://schemas.microsoft.com/office/drawing/2014/main" id="{52F2D333-FBE4-A2EA-11EA-97CFE9EE86DA}"/>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1689"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03936322-FA47-7736-654E-124CFA4736CC}"/>
              </a:ext>
            </a:extLst>
          </p:cNvPr>
          <p:cNvSpPr txBox="1"/>
          <p:nvPr/>
        </p:nvSpPr>
        <p:spPr>
          <a:xfrm>
            <a:off x="1001529" y="5018037"/>
            <a:ext cx="5638799" cy="1569660"/>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المط</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ل</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وب هو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إيجاد المبلغ الذي ساهمت به زينب.</a:t>
            </a:r>
            <a:endPar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9" name="Rectangle : coins arrondis 4">
            <a:extLst>
              <a:ext uri="{FF2B5EF4-FFF2-40B4-BE49-F238E27FC236}">
                <a16:creationId xmlns:a16="http://schemas.microsoft.com/office/drawing/2014/main" id="{58D8D48C-6B19-7BEF-A1F4-9886D8AA8886}"/>
              </a:ext>
            </a:extLst>
          </p:cNvPr>
          <p:cNvSpPr/>
          <p:nvPr/>
        </p:nvSpPr>
        <p:spPr>
          <a:xfrm>
            <a:off x="7647367" y="3162300"/>
            <a:ext cx="5382833" cy="5798414"/>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Tree>
    <p:extLst>
      <p:ext uri="{BB962C8B-B14F-4D97-AF65-F5344CB8AC3E}">
        <p14:creationId xmlns:p14="http://schemas.microsoft.com/office/powerpoint/2010/main" val="1898167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DC7E-8539-44B5-85C5-5928357728AA}"/>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269514BF-C8EF-291A-091C-4D165264419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C8B7D6-F87F-8911-707F-975112E5A912}"/>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52728129-9443-60BE-F7A1-9E9D62131288}"/>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3A49BDB9-B976-F372-8B09-D1FA463878C5}"/>
              </a:ext>
            </a:extLst>
          </p:cNvPr>
          <p:cNvSpPr txBox="1"/>
          <p:nvPr/>
        </p:nvSpPr>
        <p:spPr>
          <a:xfrm>
            <a:off x="426372" y="863026"/>
            <a:ext cx="12013246"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سنتذكر السؤالين الأخيرين</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a:t>
            </a:r>
            <a:endParaRPr kumimoji="0" lang="fr-FR" sz="24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B7ABBBD6-61F6-8D80-FE63-84F3221FEA06}"/>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D8097BC8-FB14-3B47-8660-7DBA4F89F7ED}"/>
              </a:ext>
            </a:extLst>
          </p:cNvPr>
          <p:cNvGraphicFramePr>
            <a:graphicFrameLocks noGrp="1"/>
          </p:cNvGraphicFramePr>
          <p:nvPr>
            <p:extLst>
              <p:ext uri="{D42A27DB-BD31-4B8C-83A1-F6EECF244321}">
                <p14:modId xmlns:p14="http://schemas.microsoft.com/office/powerpoint/2010/main" val="3953150428"/>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DFC577CF-E23F-E301-67A3-509DC90EBC7F}"/>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18C97457-0344-2A1E-B82A-7C8956A15F96}"/>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a:effectLst>
            <a:outerShdw blurRad="50800" dist="38100" dir="2700000" algn="tl" rotWithShape="0">
              <a:prstClr val="black">
                <a:alpha val="40000"/>
              </a:prstClr>
            </a:outerShdw>
          </a:effectLst>
        </p:spPr>
      </p:pic>
      <p:sp>
        <p:nvSpPr>
          <p:cNvPr id="6" name="Rectangle : coins arrondis 4">
            <a:extLst>
              <a:ext uri="{FF2B5EF4-FFF2-40B4-BE49-F238E27FC236}">
                <a16:creationId xmlns:a16="http://schemas.microsoft.com/office/drawing/2014/main" id="{1DC0D3B3-F331-24CE-552A-11EF600B586B}"/>
              </a:ext>
            </a:extLst>
          </p:cNvPr>
          <p:cNvSpPr/>
          <p:nvPr/>
        </p:nvSpPr>
        <p:spPr>
          <a:xfrm>
            <a:off x="7453633" y="3238500"/>
            <a:ext cx="5576567" cy="59399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D51B721E-D6C2-11A9-C88D-595C51D1B4B7}"/>
              </a:ext>
            </a:extLst>
          </p:cNvPr>
          <p:cNvSpPr txBox="1"/>
          <p:nvPr/>
        </p:nvSpPr>
        <p:spPr>
          <a:xfrm>
            <a:off x="1447800" y="4991100"/>
            <a:ext cx="5181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من يذكرني بالسؤالين الأخيرين</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16627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250E-E7F4-EC07-9AE3-5E824B025680}"/>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132E951-F327-AC55-1AD8-24910DF24751}"/>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A29CD851-BE81-5DE9-7DDA-0C49E59A6BAD}"/>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86B59A1-C933-DCC6-8274-D46F9F8D1B74}"/>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1E44A15-94A5-C00A-F261-7262870AA233}"/>
              </a:ext>
            </a:extLst>
          </p:cNvPr>
          <p:cNvSpPr txBox="1"/>
          <p:nvPr/>
        </p:nvSpPr>
        <p:spPr>
          <a:xfrm>
            <a:off x="1219200" y="863026"/>
            <a:ext cx="112204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السؤالان الأخيران هما</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997F4C55-9226-7022-02F8-D8F34982084B}"/>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38CF3A36-CF9B-1BB2-92FE-4EDEF2C0B79E}"/>
              </a:ext>
            </a:extLst>
          </p:cNvPr>
          <p:cNvGraphicFramePr>
            <a:graphicFrameLocks noGrp="1"/>
          </p:cNvGraphicFramePr>
          <p:nvPr>
            <p:extLst>
              <p:ext uri="{D42A27DB-BD31-4B8C-83A1-F6EECF244321}">
                <p14:modId xmlns:p14="http://schemas.microsoft.com/office/powerpoint/2010/main" val="3612160765"/>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E0C61EEE-FCF1-7C57-0E12-18A36DDFD2F9}"/>
              </a:ext>
            </a:extLst>
          </p:cNvPr>
          <p:cNvSpPr/>
          <p:nvPr/>
        </p:nvSpPr>
        <p:spPr>
          <a:xfrm>
            <a:off x="829410" y="3162300"/>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السؤال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7" name="Image 6" descr="Une image contenant texte&#10;&#10;Le contenu généré par l’IA peut être incorrect.">
            <a:extLst>
              <a:ext uri="{FF2B5EF4-FFF2-40B4-BE49-F238E27FC236}">
                <a16:creationId xmlns:a16="http://schemas.microsoft.com/office/drawing/2014/main" id="{44872814-96EC-BB9C-143F-80DE36E3BB9B}"/>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38718" y="4019999"/>
            <a:ext cx="6186141" cy="4940715"/>
          </a:xfrm>
          <a:prstGeom prst="rect">
            <a:avLst/>
          </a:prstGeom>
        </p:spPr>
      </p:pic>
      <p:sp>
        <p:nvSpPr>
          <p:cNvPr id="9" name="Rectangle : coins arrondis 4">
            <a:extLst>
              <a:ext uri="{FF2B5EF4-FFF2-40B4-BE49-F238E27FC236}">
                <a16:creationId xmlns:a16="http://schemas.microsoft.com/office/drawing/2014/main" id="{4EC95093-3B55-2952-7670-E51738E23478}"/>
              </a:ext>
            </a:extLst>
          </p:cNvPr>
          <p:cNvSpPr/>
          <p:nvPr/>
        </p:nvSpPr>
        <p:spPr>
          <a:xfrm>
            <a:off x="7644876" y="3314700"/>
            <a:ext cx="5232405" cy="609239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4" name="ZoneTexte 3">
            <a:extLst>
              <a:ext uri="{FF2B5EF4-FFF2-40B4-BE49-F238E27FC236}">
                <a16:creationId xmlns:a16="http://schemas.microsoft.com/office/drawing/2014/main" id="{1F3B69A7-C997-1D16-0371-DA44F336D683}"/>
              </a:ext>
            </a:extLst>
          </p:cNvPr>
          <p:cNvSpPr txBox="1"/>
          <p:nvPr/>
        </p:nvSpPr>
        <p:spPr>
          <a:xfrm>
            <a:off x="1066800" y="4991100"/>
            <a:ext cx="5562600" cy="2308324"/>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6000" b="0" i="0" u="none" strike="noStrike" kern="1200" cap="none" spc="0" normalizeH="0" baseline="0" noProof="0" dirty="0">
                <a:ln>
                  <a:noFill/>
                </a:ln>
                <a:solidFill>
                  <a:srgbClr val="FF0000"/>
                </a:solidFill>
                <a:effectLst/>
                <a:uLnTx/>
                <a:uFillTx/>
                <a:latin typeface="Calibri"/>
                <a:ea typeface="+mn-ea"/>
                <a:cs typeface="+mn-cs"/>
              </a:rPr>
              <a:t> 3</a:t>
            </a:r>
            <a:r>
              <a:rPr kumimoji="0" lang="ar-SA" sz="6000" b="0" i="0" u="none" strike="noStrike" kern="1200" cap="none" spc="0" normalizeH="0" baseline="0" noProof="0" dirty="0">
                <a:ln>
                  <a:noFill/>
                </a:ln>
                <a:solidFill>
                  <a:srgbClr val="FF0000"/>
                </a:solidFill>
                <a:effectLst/>
                <a:uLnTx/>
                <a:uFillTx/>
                <a:latin typeface="Calibri"/>
                <a:ea typeface="+mn-ea"/>
                <a:cs typeface="Arial" panose="020B0604020202020204" pitchFamily="34" charset="0"/>
              </a:rPr>
              <a:t>- </a:t>
            </a:r>
            <a:r>
              <a:rPr kumimoji="0" lang="ar-SA" sz="7200" b="0" i="0" u="none" strike="noStrike" kern="1200" cap="none" spc="0" normalizeH="0" baseline="0" noProof="0" dirty="0">
                <a:ln>
                  <a:noFill/>
                </a:ln>
                <a:solidFill>
                  <a:srgbClr val="FF0000"/>
                </a:solidFill>
                <a:effectLst/>
                <a:uLnTx/>
                <a:uFillTx/>
                <a:latin typeface="Microsoft Uighur" panose="02000000000000000000" pitchFamily="2" charset="-78"/>
                <a:ea typeface="+mn-ea"/>
                <a:cs typeface="Microsoft Uighur" panose="02000000000000000000" pitchFamily="2" charset="-78"/>
              </a:rPr>
              <a:t>ماذا علينا أن نفعل؟ ولماذا؟</a:t>
            </a:r>
            <a:endParaRPr kumimoji="0" lang="fr-FR" sz="7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98768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D28E75-9A5E-C4A4-A67C-89555DE56DD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9A5F752B-F016-F41F-90B9-7DA979FEA436}"/>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245C1D9-73CD-E1E8-11C6-200658F52258}"/>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0499A1C9-0B44-8FE3-309B-CB18AB5ACEBD}"/>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BF6857DD-67B9-4D48-8998-4043852CC9CB}"/>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الجواب</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9280AB0-93F9-BB49-9359-E195B29A218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475BD1DB-D7F0-16DF-3511-1DB33FFAB41F}"/>
              </a:ext>
            </a:extLst>
          </p:cNvPr>
          <p:cNvGraphicFramePr>
            <a:graphicFrameLocks noGrp="1"/>
          </p:cNvGraphicFramePr>
          <p:nvPr>
            <p:extLst>
              <p:ext uri="{D42A27DB-BD31-4B8C-83A1-F6EECF244321}">
                <p14:modId xmlns:p14="http://schemas.microsoft.com/office/powerpoint/2010/main" val="3669330803"/>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13" name="Rectangle : coins arrondis 4">
            <a:extLst>
              <a:ext uri="{FF2B5EF4-FFF2-40B4-BE49-F238E27FC236}">
                <a16:creationId xmlns:a16="http://schemas.microsoft.com/office/drawing/2014/main" id="{009FA4A4-31F7-5993-62AD-9D2DAD8AF4D5}"/>
              </a:ext>
            </a:extLst>
          </p:cNvPr>
          <p:cNvSpPr/>
          <p:nvPr/>
        </p:nvSpPr>
        <p:spPr>
          <a:xfrm>
            <a:off x="7644876" y="2949307"/>
            <a:ext cx="5479682" cy="6011407"/>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sp>
        <p:nvSpPr>
          <p:cNvPr id="21" name="Rectangle : coins arrondis 20">
            <a:extLst>
              <a:ext uri="{FF2B5EF4-FFF2-40B4-BE49-F238E27FC236}">
                <a16:creationId xmlns:a16="http://schemas.microsoft.com/office/drawing/2014/main" id="{121FEF18-C2CB-BCAC-5EF5-BAC97B349304}"/>
              </a:ext>
            </a:extLst>
          </p:cNvPr>
          <p:cNvSpPr/>
          <p:nvPr/>
        </p:nvSpPr>
        <p:spPr>
          <a:xfrm>
            <a:off x="829410" y="3211656"/>
            <a:ext cx="6195450" cy="729408"/>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الحل</a:t>
            </a:r>
            <a:endParaRPr kumimoji="0" lang="ar-MA" sz="40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5" name="Image 4" descr="Une image contenant texte&#10;&#10;Le contenu généré par l’IA peut être incorrect.">
            <a:extLst>
              <a:ext uri="{FF2B5EF4-FFF2-40B4-BE49-F238E27FC236}">
                <a16:creationId xmlns:a16="http://schemas.microsoft.com/office/drawing/2014/main" id="{C6C7A0D8-C905-A2EB-F0F1-2D677A74B22C}"/>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67295" y="4020885"/>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FEAE238-E531-FC01-75D5-37E7AEAEF68D}"/>
              </a:ext>
            </a:extLst>
          </p:cNvPr>
          <p:cNvSpPr txBox="1"/>
          <p:nvPr/>
        </p:nvSpPr>
        <p:spPr>
          <a:xfrm>
            <a:off x="591442" y="4209752"/>
            <a:ext cx="6433417" cy="2554545"/>
          </a:xfrm>
          <a:prstGeom prst="rect">
            <a:avLst/>
          </a:prstGeom>
          <a:noFill/>
        </p:spPr>
        <p:txBody>
          <a:bodyPr wrap="square" rtlCol="0">
            <a:spAutoFit/>
          </a:bodyPr>
          <a:lstStyle/>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ثمن الهدية 235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ساهم أيوب ب </a:t>
            </a:r>
            <a:r>
              <a:rPr lang="fr-FR" sz="4000" b="1" dirty="0">
                <a:solidFill>
                  <a:prstClr val="black"/>
                </a:solidFill>
                <a:latin typeface="Microsoft Uighur" panose="02000000000000000000" pitchFamily="2" charset="-78"/>
                <a:cs typeface="Microsoft Uighur" panose="02000000000000000000" pitchFamily="2" charset="-78"/>
              </a:rPr>
              <a:t>147,50</a:t>
            </a:r>
            <a:r>
              <a:rPr lang="ar-MA" sz="4000" b="1" dirty="0">
                <a:solidFill>
                  <a:prstClr val="black"/>
                </a:solidFill>
                <a:latin typeface="Microsoft Uighur" panose="02000000000000000000" pitchFamily="2" charset="-78"/>
                <a:cs typeface="Microsoft Uighur" panose="02000000000000000000" pitchFamily="2" charset="-78"/>
              </a:rPr>
              <a:t> درهما</a:t>
            </a: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ساهمت زينب بالباقي</a:t>
            </a:r>
            <a:endParaRPr lang="ar-SA" sz="4000" b="1" dirty="0">
              <a:solidFill>
                <a:prstClr val="black"/>
              </a:solidFill>
              <a:latin typeface="Microsoft Uighur" panose="02000000000000000000" pitchFamily="2" charset="-78"/>
              <a:cs typeface="Microsoft Uighur" panose="02000000000000000000" pitchFamily="2" charset="-78"/>
            </a:endParaRPr>
          </a:p>
          <a:p>
            <a:pPr marL="914400" lvl="0" indent="-914400" algn="r" rtl="1">
              <a:buFont typeface="+mj-lt"/>
              <a:buAutoNum type="arabicPeriod"/>
              <a:defRPr/>
            </a:pPr>
            <a:r>
              <a:rPr lang="ar-MA" sz="4000" b="1" dirty="0">
                <a:solidFill>
                  <a:prstClr val="black"/>
                </a:solidFill>
                <a:latin typeface="Microsoft Uighur" panose="02000000000000000000" pitchFamily="2" charset="-78"/>
                <a:cs typeface="Microsoft Uighur" panose="02000000000000000000" pitchFamily="2" charset="-78"/>
              </a:rPr>
              <a:t>ما هو المبلغ الذي ساهمت به زينب؟</a:t>
            </a:r>
            <a:endParaRPr lang="fr-FR" sz="4000" b="1" dirty="0">
              <a:solidFill>
                <a:prstClr val="black"/>
              </a:solidFill>
              <a:latin typeface="Microsoft Uighur" panose="02000000000000000000" pitchFamily="2" charset="-78"/>
              <a:cs typeface="Microsoft Uighur" panose="02000000000000000000" pitchFamily="2" charset="-78"/>
            </a:endParaRPr>
          </a:p>
        </p:txBody>
      </p:sp>
      <p:sp>
        <p:nvSpPr>
          <p:cNvPr id="4" name="ZoneTexte 3">
            <a:extLst>
              <a:ext uri="{FF2B5EF4-FFF2-40B4-BE49-F238E27FC236}">
                <a16:creationId xmlns:a16="http://schemas.microsoft.com/office/drawing/2014/main" id="{B297B74F-1BDB-AC11-DF49-E566B62321DD}"/>
              </a:ext>
            </a:extLst>
          </p:cNvPr>
          <p:cNvSpPr txBox="1"/>
          <p:nvPr/>
        </p:nvSpPr>
        <p:spPr>
          <a:xfrm>
            <a:off x="304430" y="6536111"/>
            <a:ext cx="6720430" cy="1754326"/>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عليّ أن أقوم بعملية </a:t>
            </a: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الطرح</a:t>
            </a:r>
            <a:r>
              <a:rPr kumimoji="0" lang="ar-S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5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لإيجاد المبلغ الذي ساهمت به زينب</a:t>
            </a:r>
            <a:r>
              <a:rPr kumimoji="0" lang="ar-M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rPr>
              <a:t>.</a:t>
            </a:r>
            <a:endParaRPr kumimoji="0" lang="ar-SA" sz="4400" b="0" i="0" u="none" strike="noStrike" kern="1200" cap="none" spc="0" normalizeH="0" baseline="0" noProof="0" dirty="0">
              <a:ln>
                <a:noFill/>
              </a:ln>
              <a:solidFill>
                <a:srgbClr val="C00000"/>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4196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E3F13-3199-65BD-6E3D-20BB142904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E8D6C03-0D77-2FE8-BA0C-629F2C564D65}"/>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04E94366-57DA-540C-8CD3-E06AD68196EA}"/>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800C298-D6B9-091C-2E87-4F86864848B2}"/>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C0DA01C2-DEB2-9836-8D76-AEC47158FD35}"/>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لاحظوا جيدا. لماذا سنجري عملية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الطرح</a:t>
            </a: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 لإيجاد حل المسألة.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480D423-9065-F953-0B6E-E35B387F901C}"/>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3752732-A4D0-5434-C8DD-C5845C5E5745}"/>
              </a:ext>
            </a:extLst>
          </p:cNvPr>
          <p:cNvGraphicFramePr>
            <a:graphicFrameLocks noGrp="1"/>
          </p:cNvGraphicFramePr>
          <p:nvPr>
            <p:extLst>
              <p:ext uri="{D42A27DB-BD31-4B8C-83A1-F6EECF244321}">
                <p14:modId xmlns:p14="http://schemas.microsoft.com/office/powerpoint/2010/main" val="329296306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89507A1F-75DC-EA21-5F60-1C8CA34A81FA}"/>
              </a:ext>
            </a:extLst>
          </p:cNvPr>
          <p:cNvSpPr/>
          <p:nvPr/>
        </p:nvSpPr>
        <p:spPr>
          <a:xfrm>
            <a:off x="5054886" y="5326010"/>
            <a:ext cx="3324811" cy="19450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lvl="0" algn="ctr" rtl="1">
              <a:defRPr/>
            </a:pPr>
            <a:r>
              <a:rPr lang="ar-MA" sz="4000" dirty="0">
                <a:solidFill>
                  <a:prstClr val="black"/>
                </a:solidFill>
                <a:latin typeface="Microsoft Uighur" panose="02000000000000000000" pitchFamily="2" charset="-78"/>
                <a:cs typeface="Microsoft Uighur" panose="02000000000000000000" pitchFamily="2" charset="-78"/>
              </a:rPr>
              <a:t>المبلغ الذي ساهم به أيوب</a:t>
            </a:r>
          </a:p>
        </p:txBody>
      </p:sp>
      <p:sp>
        <p:nvSpPr>
          <p:cNvPr id="6" name="Rectangle : coins arrondis 4">
            <a:extLst>
              <a:ext uri="{FF2B5EF4-FFF2-40B4-BE49-F238E27FC236}">
                <a16:creationId xmlns:a16="http://schemas.microsoft.com/office/drawing/2014/main" id="{99474349-DAF7-8FA8-C807-051A9AC7D8B3}"/>
              </a:ext>
            </a:extLst>
          </p:cNvPr>
          <p:cNvSpPr/>
          <p:nvPr/>
        </p:nvSpPr>
        <p:spPr>
          <a:xfrm>
            <a:off x="457200" y="5326010"/>
            <a:ext cx="3476254" cy="19450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4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ثمن الهدية</a:t>
            </a:r>
          </a:p>
        </p:txBody>
      </p:sp>
      <p:sp>
        <p:nvSpPr>
          <p:cNvPr id="10" name="ZoneTexte 9">
            <a:extLst>
              <a:ext uri="{FF2B5EF4-FFF2-40B4-BE49-F238E27FC236}">
                <a16:creationId xmlns:a16="http://schemas.microsoft.com/office/drawing/2014/main" id="{398B1E6E-7A25-E02A-D06E-BCFE88245077}"/>
              </a:ext>
            </a:extLst>
          </p:cNvPr>
          <p:cNvSpPr txBox="1"/>
          <p:nvPr/>
        </p:nvSpPr>
        <p:spPr>
          <a:xfrm>
            <a:off x="3924123"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600" b="0" i="0" u="none" strike="noStrike" kern="1200" cap="none" spc="0" normalizeH="0" baseline="0" noProof="0" dirty="0">
                <a:ln>
                  <a:noFill/>
                </a:ln>
                <a:solidFill>
                  <a:prstClr val="black"/>
                </a:solidFill>
                <a:effectLst/>
                <a:uLnTx/>
                <a:uFillTx/>
                <a:latin typeface="Calibri"/>
                <a:ea typeface="+mn-ea"/>
                <a:cs typeface="+mn-cs"/>
              </a:rPr>
              <a:t>?</a:t>
            </a:r>
          </a:p>
        </p:txBody>
      </p:sp>
      <p:sp>
        <p:nvSpPr>
          <p:cNvPr id="11" name="ZoneTexte 10">
            <a:extLst>
              <a:ext uri="{FF2B5EF4-FFF2-40B4-BE49-F238E27FC236}">
                <a16:creationId xmlns:a16="http://schemas.microsoft.com/office/drawing/2014/main" id="{D0246FD8-E232-D8DA-BA82-80D8C32BCB37}"/>
              </a:ext>
            </a:extLst>
          </p:cNvPr>
          <p:cNvSpPr txBox="1"/>
          <p:nvPr/>
        </p:nvSpPr>
        <p:spPr>
          <a:xfrm>
            <a:off x="8234565" y="497512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794FADF8-E1FA-F602-37C8-C3AEBF8BD545}"/>
              </a:ext>
            </a:extLst>
          </p:cNvPr>
          <p:cNvSpPr/>
          <p:nvPr/>
        </p:nvSpPr>
        <p:spPr>
          <a:xfrm>
            <a:off x="9501130" y="5228725"/>
            <a:ext cx="3723410" cy="2042383"/>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r>
              <a:rPr kumimoji="0" lang="ar-S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endPar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Tree>
    <p:extLst>
      <p:ext uri="{BB962C8B-B14F-4D97-AF65-F5344CB8AC3E}">
        <p14:creationId xmlns:p14="http://schemas.microsoft.com/office/powerpoint/2010/main" val="1100897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E716F-96EC-2D69-C34B-5F7B74483951}"/>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FCB1023-028D-E7B4-0189-B1FD5E1E9939}"/>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CE56B6F8-24F9-F75D-89C3-26720993981D}"/>
              </a:ext>
            </a:extLst>
          </p:cNvPr>
          <p:cNvSpPr/>
          <p:nvPr/>
        </p:nvSpPr>
        <p:spPr>
          <a:xfrm>
            <a:off x="275853"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987079B3-D5B0-2876-556A-6B2147B5C7DC}"/>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97FE31CD-2188-6425-0824-DD91DB634E58}"/>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نعم </a:t>
            </a: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سنطرح المبلغ الذي ساهم به أيوب من ثمن الهدية</a:t>
            </a:r>
            <a:endParaRPr kumimoji="0" lang="fr-FR"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8EB9272A-DFE7-5D7C-9D6C-5FA4123B5CCD}"/>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B5DF3E76-C079-A0A3-0D45-72029AA5B247}"/>
              </a:ext>
            </a:extLst>
          </p:cNvPr>
          <p:cNvGraphicFramePr>
            <a:graphicFrameLocks noGrp="1"/>
          </p:cNvGraphicFramePr>
          <p:nvPr>
            <p:extLst>
              <p:ext uri="{D42A27DB-BD31-4B8C-83A1-F6EECF244321}">
                <p14:modId xmlns:p14="http://schemas.microsoft.com/office/powerpoint/2010/main" val="2566104780"/>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7" name="Rectangle : coins arrondis 4">
            <a:extLst>
              <a:ext uri="{FF2B5EF4-FFF2-40B4-BE49-F238E27FC236}">
                <a16:creationId xmlns:a16="http://schemas.microsoft.com/office/drawing/2014/main" id="{0F45B6CE-0682-0637-53CD-50064C71BB67}"/>
              </a:ext>
            </a:extLst>
          </p:cNvPr>
          <p:cNvSpPr/>
          <p:nvPr/>
        </p:nvSpPr>
        <p:spPr>
          <a:xfrm>
            <a:off x="5035726" y="4838700"/>
            <a:ext cx="3165885" cy="2783298"/>
          </a:xfrm>
          <a:prstGeom prst="roundRect">
            <a:avLst/>
          </a:prstGeom>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fr-FR"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endParaRPr kumimoji="0" lang="ar-MA" sz="115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sp>
        <p:nvSpPr>
          <p:cNvPr id="6" name="Rectangle : coins arrondis 4">
            <a:extLst>
              <a:ext uri="{FF2B5EF4-FFF2-40B4-BE49-F238E27FC236}">
                <a16:creationId xmlns:a16="http://schemas.microsoft.com/office/drawing/2014/main" id="{06D7EE0A-1425-4E58-A39E-AFBAA4FB7D76}"/>
              </a:ext>
            </a:extLst>
          </p:cNvPr>
          <p:cNvSpPr/>
          <p:nvPr/>
        </p:nvSpPr>
        <p:spPr>
          <a:xfrm>
            <a:off x="582034" y="4876060"/>
            <a:ext cx="3351420" cy="2783298"/>
          </a:xfrm>
          <a:prstGeom prst="roundRect">
            <a:avLst/>
          </a:prstGeom>
          <a:ln/>
        </p:spPr>
        <p:style>
          <a:lnRef idx="1">
            <a:schemeClr val="accent6"/>
          </a:lnRef>
          <a:fillRef idx="3">
            <a:schemeClr val="accent6"/>
          </a:fillRef>
          <a:effectRef idx="2">
            <a:schemeClr val="accent6"/>
          </a:effectRef>
          <a:fontRef idx="minor">
            <a:schemeClr val="lt1"/>
          </a:fontRef>
        </p:style>
        <p:txBody>
          <a:bodyPr rtlCol="0" anchor="ctr"/>
          <a:lstStyle/>
          <a:p>
            <a:pPr lvl="0" algn="ctr" rtl="1">
              <a:defRPr/>
            </a:pPr>
            <a:r>
              <a:rPr lang="fr-FR" sz="11500" dirty="0">
                <a:solidFill>
                  <a:prstClr val="black"/>
                </a:solidFill>
                <a:latin typeface="Microsoft Uighur" panose="02000000000000000000" pitchFamily="2" charset="-78"/>
                <a:cs typeface="Microsoft Uighur" panose="02000000000000000000" pitchFamily="2" charset="-78"/>
              </a:rPr>
              <a:t>235</a:t>
            </a:r>
            <a:endParaRPr lang="ar-MA" sz="11500" dirty="0">
              <a:solidFill>
                <a:prstClr val="black"/>
              </a:solidFill>
              <a:latin typeface="Microsoft Uighur" panose="02000000000000000000" pitchFamily="2" charset="-78"/>
              <a:cs typeface="Microsoft Uighur" panose="02000000000000000000" pitchFamily="2" charset="-78"/>
            </a:endParaRPr>
          </a:p>
        </p:txBody>
      </p:sp>
      <p:sp>
        <p:nvSpPr>
          <p:cNvPr id="10" name="ZoneTexte 9">
            <a:extLst>
              <a:ext uri="{FF2B5EF4-FFF2-40B4-BE49-F238E27FC236}">
                <a16:creationId xmlns:a16="http://schemas.microsoft.com/office/drawing/2014/main" id="{9B243465-A6F8-5011-CDAF-EF9141DF7DDC}"/>
              </a:ext>
            </a:extLst>
          </p:cNvPr>
          <p:cNvSpPr txBox="1"/>
          <p:nvPr/>
        </p:nvSpPr>
        <p:spPr>
          <a:xfrm>
            <a:off x="4314453" y="5336685"/>
            <a:ext cx="1324347" cy="186204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1500" dirty="0">
                <a:solidFill>
                  <a:srgbClr val="FF0000"/>
                </a:solidFill>
                <a:latin typeface="Calibri"/>
                <a:cs typeface="Arial" panose="020B0604020202020204" pitchFamily="34" charset="0"/>
              </a:rPr>
              <a:t>-</a:t>
            </a:r>
            <a:endParaRPr kumimoji="0" lang="fr-FR" sz="16600" b="0" i="0" u="none" strike="noStrike" kern="1200" cap="none" spc="0" normalizeH="0" baseline="0" noProof="0" dirty="0">
              <a:ln>
                <a:noFill/>
              </a:ln>
              <a:solidFill>
                <a:srgbClr val="FF0000"/>
              </a:solidFill>
              <a:effectLst/>
              <a:uLnTx/>
              <a:uFillTx/>
              <a:latin typeface="Calibri"/>
              <a:ea typeface="+mn-ea"/>
              <a:cs typeface="+mn-cs"/>
            </a:endParaRPr>
          </a:p>
        </p:txBody>
      </p:sp>
      <p:sp>
        <p:nvSpPr>
          <p:cNvPr id="11" name="ZoneTexte 10">
            <a:extLst>
              <a:ext uri="{FF2B5EF4-FFF2-40B4-BE49-F238E27FC236}">
                <a16:creationId xmlns:a16="http://schemas.microsoft.com/office/drawing/2014/main" id="{2DE474B2-986A-7D71-C3A1-B30A9B3707B4}"/>
              </a:ext>
            </a:extLst>
          </p:cNvPr>
          <p:cNvSpPr txBox="1"/>
          <p:nvPr/>
        </p:nvSpPr>
        <p:spPr>
          <a:xfrm>
            <a:off x="8201611" y="4906910"/>
            <a:ext cx="1324347" cy="26468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ar-SA" sz="166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t>
            </a:r>
            <a:endParaRPr kumimoji="0" lang="fr-FR" sz="16600" b="0" i="0" u="none" strike="noStrike" kern="1200" cap="none" spc="0" normalizeH="0" baseline="0" noProof="0" dirty="0">
              <a:ln>
                <a:noFill/>
              </a:ln>
              <a:solidFill>
                <a:prstClr val="black"/>
              </a:solidFill>
              <a:effectLst/>
              <a:uLnTx/>
              <a:uFillTx/>
              <a:latin typeface="Calibri"/>
              <a:ea typeface="+mn-ea"/>
              <a:cs typeface="+mn-cs"/>
            </a:endParaRPr>
          </a:p>
        </p:txBody>
      </p:sp>
      <p:sp>
        <p:nvSpPr>
          <p:cNvPr id="4" name="Rectangle : coins arrondis 4">
            <a:extLst>
              <a:ext uri="{FF2B5EF4-FFF2-40B4-BE49-F238E27FC236}">
                <a16:creationId xmlns:a16="http://schemas.microsoft.com/office/drawing/2014/main" id="{8A075C67-AD88-0F6E-2705-0CD7FC62CC77}"/>
              </a:ext>
            </a:extLst>
          </p:cNvPr>
          <p:cNvSpPr/>
          <p:nvPr/>
        </p:nvSpPr>
        <p:spPr>
          <a:xfrm>
            <a:off x="9864314" y="4838700"/>
            <a:ext cx="3165885" cy="2783298"/>
          </a:xfrm>
          <a:prstGeom prst="roundRect">
            <a:avLst/>
          </a:prstGeom>
          <a:ln/>
        </p:spPr>
        <p:style>
          <a:lnRef idx="1">
            <a:schemeClr val="accent3"/>
          </a:lnRef>
          <a:fillRef idx="3">
            <a:schemeClr val="accent3"/>
          </a:fillRef>
          <a:effectRef idx="2">
            <a:schemeClr val="accent3"/>
          </a:effectRef>
          <a:fontRef idx="minor">
            <a:schemeClr val="lt1"/>
          </a:fontRef>
        </p:style>
        <p:txBody>
          <a:bodyPr rtlCol="0" anchor="ctr"/>
          <a:lstStyle/>
          <a:p>
            <a:pPr lvl="0" algn="ctr" rtl="1">
              <a:defRPr/>
            </a:pPr>
            <a:r>
              <a:rPr lang="ar-MA" sz="5400" dirty="0">
                <a:solidFill>
                  <a:prstClr val="black"/>
                </a:solidFill>
                <a:latin typeface="Microsoft Uighur" panose="02000000000000000000" pitchFamily="2" charset="-78"/>
                <a:cs typeface="Microsoft Uighur" panose="02000000000000000000" pitchFamily="2" charset="-78"/>
              </a:rPr>
              <a:t>ما ثمن كتاب الرياضيات</a:t>
            </a:r>
            <a:r>
              <a:rPr lang="ar-SA" sz="5400" dirty="0">
                <a:solidFill>
                  <a:prstClr val="black"/>
                </a:solidFill>
                <a:latin typeface="Microsoft Uighur" panose="02000000000000000000" pitchFamily="2" charset="-78"/>
                <a:cs typeface="Microsoft Uighur" panose="02000000000000000000" pitchFamily="2" charset="-78"/>
              </a:rPr>
              <a:t>؟</a:t>
            </a:r>
            <a:endParaRPr lang="ar-MA" sz="5400" dirty="0">
              <a:solidFill>
                <a:prstClr val="black"/>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834965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EC21FB-B672-B7DA-932F-D8D90E2BC9E3}"/>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029E5252-F8A0-D1D0-73C6-B6A7BAA28950}"/>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3F199E3B-D9BB-8B14-5C74-027F468F9C10}"/>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FE4AC312-6E0F-C758-87D7-172515235327}"/>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16D2526C-13C0-BA6F-D715-376D98F5A1F6}"/>
              </a:ext>
            </a:extLst>
          </p:cNvPr>
          <p:cNvSpPr txBox="1"/>
          <p:nvPr/>
        </p:nvSpPr>
        <p:spPr>
          <a:xfrm>
            <a:off x="1905000" y="863026"/>
            <a:ext cx="10534617" cy="503984"/>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S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حل المسألة.</a:t>
            </a:r>
            <a:endParaRPr kumimoji="0" lang="fr-FR" sz="24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51F3161B-C60A-5F07-B77C-43C8EF17D1D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F491AC2B-9BF3-B4E8-FB72-557C3F8A72AB}"/>
              </a:ext>
            </a:extLst>
          </p:cNvPr>
          <p:cNvGraphicFramePr>
            <a:graphicFrameLocks noGrp="1"/>
          </p:cNvGraphicFramePr>
          <p:nvPr>
            <p:extLst>
              <p:ext uri="{D42A27DB-BD31-4B8C-83A1-F6EECF244321}">
                <p14:modId xmlns:p14="http://schemas.microsoft.com/office/powerpoint/2010/main" val="1872808927"/>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21" name="Rectangle : coins arrondis 20">
            <a:extLst>
              <a:ext uri="{FF2B5EF4-FFF2-40B4-BE49-F238E27FC236}">
                <a16:creationId xmlns:a16="http://schemas.microsoft.com/office/drawing/2014/main" id="{93FDB0FE-B454-E7A5-AB5B-40A049B3C813}"/>
              </a:ext>
            </a:extLst>
          </p:cNvPr>
          <p:cNvSpPr/>
          <p:nvPr/>
        </p:nvSpPr>
        <p:spPr>
          <a:xfrm>
            <a:off x="457200" y="2866190"/>
            <a:ext cx="6567660" cy="1074874"/>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rtl="1"/>
            <a:r>
              <a:rPr lang="ar-MA" sz="4000" dirty="0">
                <a:solidFill>
                  <a:prstClr val="black"/>
                </a:solidFill>
                <a:latin typeface="Microsoft Uighur" panose="02000000000000000000" pitchFamily="2" charset="-78"/>
                <a:cs typeface="Microsoft Uighur" panose="02000000000000000000" pitchFamily="2" charset="-78"/>
              </a:rPr>
              <a:t>ما هو المبلغ الذي ساهمت به زينب؟</a:t>
            </a:r>
          </a:p>
        </p:txBody>
      </p:sp>
      <p:sp>
        <p:nvSpPr>
          <p:cNvPr id="4" name="Rectangle : coins arrondis 4">
            <a:extLst>
              <a:ext uri="{FF2B5EF4-FFF2-40B4-BE49-F238E27FC236}">
                <a16:creationId xmlns:a16="http://schemas.microsoft.com/office/drawing/2014/main" id="{AA9120E5-2B6D-11CD-F834-151EEEAB4111}"/>
              </a:ext>
            </a:extLst>
          </p:cNvPr>
          <p:cNvSpPr/>
          <p:nvPr/>
        </p:nvSpPr>
        <p:spPr>
          <a:xfrm>
            <a:off x="7543800" y="3211656"/>
            <a:ext cx="5461524" cy="5749058"/>
          </a:xfrm>
          <a:prstGeom prst="roundRect">
            <a:avLst/>
          </a:prstGeom>
          <a:solidFill>
            <a:schemeClr val="accent4"/>
          </a:solidFill>
          <a:ln/>
        </p:spPr>
        <p:style>
          <a:lnRef idx="1">
            <a:schemeClr val="accent5"/>
          </a:lnRef>
          <a:fillRef idx="3">
            <a:schemeClr val="accent5"/>
          </a:fillRef>
          <a:effectRef idx="2">
            <a:schemeClr val="accent5"/>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بمناسبة عيد الأم قرر أيوب وأخته زينب شراء هدية لأمهما ثمنها 235 درهما. ساهم أيوب بمبلغ </a:t>
            </a:r>
            <a:r>
              <a:rPr kumimoji="0" lang="fr-FR"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147,50</a:t>
            </a: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درهما، وساهمت زينب بالمبلغ الناقص.</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MA" sz="4800" b="0"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ما هو المبلغ الذي ساهمت به زينب؟</a:t>
            </a:r>
          </a:p>
        </p:txBody>
      </p:sp>
      <p:pic>
        <p:nvPicPr>
          <p:cNvPr id="5" name="Image 4" descr="Une image contenant texte&#10;&#10;Le contenu généré par l’IA peut être incorrect.">
            <a:extLst>
              <a:ext uri="{FF2B5EF4-FFF2-40B4-BE49-F238E27FC236}">
                <a16:creationId xmlns:a16="http://schemas.microsoft.com/office/drawing/2014/main" id="{8D8DC509-D1F0-E64E-6007-9C9F751A34DE}"/>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19078" y="4019999"/>
            <a:ext cx="6186141" cy="4940715"/>
          </a:xfrm>
          <a:prstGeom prst="rect">
            <a:avLst/>
          </a:prstGeom>
          <a:effectLst>
            <a:outerShdw blurRad="50800" dist="38100" dir="2700000" algn="tl" rotWithShape="0">
              <a:prstClr val="black">
                <a:alpha val="40000"/>
              </a:prstClr>
            </a:outerShdw>
          </a:effectLst>
        </p:spPr>
      </p:pic>
      <p:sp>
        <p:nvSpPr>
          <p:cNvPr id="22" name="ZoneTexte 21">
            <a:extLst>
              <a:ext uri="{FF2B5EF4-FFF2-40B4-BE49-F238E27FC236}">
                <a16:creationId xmlns:a16="http://schemas.microsoft.com/office/drawing/2014/main" id="{CCA494FA-7D87-F607-D9FE-6A507EDBD8E8}"/>
              </a:ext>
            </a:extLst>
          </p:cNvPr>
          <p:cNvSpPr txBox="1"/>
          <p:nvPr/>
        </p:nvSpPr>
        <p:spPr>
          <a:xfrm>
            <a:off x="320878" y="4728508"/>
            <a:ext cx="6918122" cy="1938992"/>
          </a:xfrm>
          <a:prstGeom prst="rect">
            <a:avLst/>
          </a:prstGeom>
          <a:noFill/>
        </p:spPr>
        <p:txBody>
          <a:bodyPr wrap="square"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fr-FR"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   </a:t>
            </a:r>
            <a:r>
              <a:rPr kumimoji="0" lang="ar-M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المبلغ الذي ساهمت به زينب هو</a:t>
            </a:r>
            <a:r>
              <a:rPr kumimoji="0" lang="ar-SA" sz="48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a:t>
            </a:r>
          </a:p>
          <a:p>
            <a:pPr lvl="0" algn="ctr" rtl="1">
              <a:defRPr/>
            </a:pPr>
            <a:r>
              <a:rPr lang="fr-FR" sz="7200" b="1" dirty="0">
                <a:solidFill>
                  <a:srgbClr val="C00000"/>
                </a:solidFill>
                <a:latin typeface="Microsoft Uighur" panose="02000000000000000000" pitchFamily="2" charset="-78"/>
                <a:cs typeface="Microsoft Uighur" panose="02000000000000000000" pitchFamily="2" charset="-78"/>
              </a:rPr>
              <a:t>235 – 147,50 = 87,50</a:t>
            </a:r>
            <a:endParaRPr lang="ar-SA" sz="72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632418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000"/>
                                        <p:tgtEl>
                                          <p:spTgt spid="21"/>
                                        </p:tgtEl>
                                      </p:cBhvr>
                                    </p:animEffect>
                                    <p:anim calcmode="lin" valueType="num">
                                      <p:cBhvr>
                                        <p:cTn id="8" dur="1000" fill="hold"/>
                                        <p:tgtEl>
                                          <p:spTgt spid="21"/>
                                        </p:tgtEl>
                                        <p:attrNameLst>
                                          <p:attrName>ppt_x</p:attrName>
                                        </p:attrNameLst>
                                      </p:cBhvr>
                                      <p:tavLst>
                                        <p:tav tm="0">
                                          <p:val>
                                            <p:strVal val="#ppt_x"/>
                                          </p:val>
                                        </p:tav>
                                        <p:tav tm="100000">
                                          <p:val>
                                            <p:strVal val="#ppt_x"/>
                                          </p:val>
                                        </p:tav>
                                      </p:tavLst>
                                    </p:anim>
                                    <p:anim calcmode="lin" valueType="num">
                                      <p:cBhvr>
                                        <p:cTn id="9"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A8FDA-48D5-8521-E234-86B4A3641634}"/>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7B636C37-577B-B7FA-7F63-B545888BD317}"/>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4110F852-CB4E-7D9A-55C9-3B70E7CCCB06}"/>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7ABA95C0-4B71-822C-F85C-B73C1C7C804F}"/>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6F2AF786-7993-5661-D074-CE0CFD1772DA}"/>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2CC7C191-FA67-6105-A932-4BD6AFA10723}"/>
              </a:ext>
            </a:extLst>
          </p:cNvPr>
          <p:cNvGraphicFramePr>
            <a:graphicFrameLocks noGrp="1"/>
          </p:cNvGraphicFramePr>
          <p:nvPr>
            <p:extLst>
              <p:ext uri="{D42A27DB-BD31-4B8C-83A1-F6EECF244321}">
                <p14:modId xmlns:p14="http://schemas.microsoft.com/office/powerpoint/2010/main" val="38656432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44A231FD-E90E-23BF-BF65-F085B4CE0DC1}"/>
              </a:ext>
            </a:extLst>
          </p:cNvPr>
          <p:cNvSpPr txBox="1"/>
          <p:nvPr/>
        </p:nvSpPr>
        <p:spPr>
          <a:xfrm>
            <a:off x="275851" y="882595"/>
            <a:ext cx="12344993" cy="1258037"/>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خذوا كراساتكم الصفحة 45 وأنجزوا التمرين رقم 4.</a:t>
            </a:r>
          </a:p>
          <a:p>
            <a:pPr marL="0" lvl="1" algn="r" defTabSz="685834" rtl="1">
              <a:lnSpc>
                <a:spcPts val="3017"/>
              </a:lnSpc>
              <a:spcBef>
                <a:spcPct val="0"/>
              </a:spcBef>
              <a:defRPr/>
            </a:pPr>
            <a:r>
              <a:rPr kumimoji="0" lang="ar-MA" sz="36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لديكم دقيقتان للإنجاز سيحصل الأسرع منكم والذي لديه أكبر عدد من الإجابات الصحيحة على نجمة.</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pic>
        <p:nvPicPr>
          <p:cNvPr id="9" name="Image 8">
            <a:extLst>
              <a:ext uri="{FF2B5EF4-FFF2-40B4-BE49-F238E27FC236}">
                <a16:creationId xmlns:a16="http://schemas.microsoft.com/office/drawing/2014/main" id="{68127C5A-8A14-1E01-AE99-E4F2D9FC3E3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504295"/>
            <a:ext cx="13085364" cy="5252576"/>
          </a:xfrm>
          <a:prstGeom prst="rect">
            <a:avLst/>
          </a:prstGeom>
        </p:spPr>
      </p:pic>
    </p:spTree>
    <p:extLst>
      <p:ext uri="{BB962C8B-B14F-4D97-AF65-F5344CB8AC3E}">
        <p14:creationId xmlns:p14="http://schemas.microsoft.com/office/powerpoint/2010/main" val="240950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DFA38-B236-6F29-271F-D018183541B8}"/>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815A0BE4-1377-48E1-26E7-DC8CACA2332D}"/>
              </a:ext>
            </a:extLst>
          </p:cNvPr>
          <p:cNvSpPr/>
          <p:nvPr/>
        </p:nvSpPr>
        <p:spPr>
          <a:xfrm>
            <a:off x="-1" y="2136336"/>
            <a:ext cx="13716001" cy="8150663"/>
          </a:xfrm>
          <a:prstGeom prst="rect">
            <a:avLst/>
          </a:prstGeom>
          <a:solidFill>
            <a:schemeClr val="accent4">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29D57424-334A-7BC2-A877-D111D78FDA64}"/>
              </a:ext>
            </a:extLst>
          </p:cNvPr>
          <p:cNvSpPr/>
          <p:nvPr/>
        </p:nvSpPr>
        <p:spPr>
          <a:xfrm>
            <a:off x="275854" y="2400300"/>
            <a:ext cx="13164293" cy="7543800"/>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2A924B9-302F-54B3-0ED2-6F57C2BCDA00}"/>
              </a:ext>
            </a:extLst>
          </p:cNvPr>
          <p:cNvSpPr/>
          <p:nvPr/>
        </p:nvSpPr>
        <p:spPr>
          <a:xfrm>
            <a:off x="-1" y="644347"/>
            <a:ext cx="13716001" cy="1413054"/>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3" name="Freeform 8">
            <a:extLst>
              <a:ext uri="{FF2B5EF4-FFF2-40B4-BE49-F238E27FC236}">
                <a16:creationId xmlns:a16="http://schemas.microsoft.com/office/drawing/2014/main" id="{06648D9A-C272-933D-0058-94A5209ECA53}"/>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9903382C-D1AB-0B6C-CC5A-ED812C7BF963}"/>
              </a:ext>
            </a:extLst>
          </p:cNvPr>
          <p:cNvGraphicFramePr>
            <a:graphicFrameLocks noGrp="1"/>
          </p:cNvGraphicFramePr>
          <p:nvPr>
            <p:extLst>
              <p:ext uri="{D42A27DB-BD31-4B8C-83A1-F6EECF244321}">
                <p14:modId xmlns:p14="http://schemas.microsoft.com/office/powerpoint/2010/main" val="2882861462"/>
              </p:ext>
            </p:extLst>
          </p:nvPr>
        </p:nvGraphicFramePr>
        <p:xfrm>
          <a:off x="0" y="0"/>
          <a:ext cx="13716000" cy="712299"/>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1291277174"/>
                    </a:ext>
                  </a:extLst>
                </a:gridCol>
                <a:gridCol w="4038600">
                  <a:extLst>
                    <a:ext uri="{9D8B030D-6E8A-4147-A177-3AD203B41FA5}">
                      <a16:colId xmlns:a16="http://schemas.microsoft.com/office/drawing/2014/main" val="2564387403"/>
                    </a:ext>
                  </a:extLst>
                </a:gridCol>
                <a:gridCol w="2895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ألعاب</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schemeClr>
                    </a:solidFill>
                  </a:tcPr>
                </a:tc>
                <a:tc>
                  <a:txBody>
                    <a:bodyPr/>
                    <a:lstStyle/>
                    <a:p>
                      <a:pPr marL="0" algn="ctr" defTabSz="685783" rtl="1" eaLnBrk="1" latinLnBrk="0" hangingPunct="1"/>
                      <a:r>
                        <a:rPr lang="ar-MA" sz="2800" b="1" i="0" kern="1200" dirty="0">
                          <a:solidFill>
                            <a:schemeClr val="bg1">
                              <a:lumMod val="8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8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MA" sz="2800" b="1" i="0" dirty="0">
                          <a:solidFill>
                            <a:schemeClr val="bg1">
                              <a:lumMod val="85000"/>
                            </a:schemeClr>
                          </a:solidFill>
                          <a:latin typeface="Microsoft Uighur" panose="02000000000000000000" pitchFamily="2" charset="-78"/>
                          <a:cs typeface="Microsoft Uighur" panose="02000000000000000000" pitchFamily="2" charset="-78"/>
                        </a:rPr>
                        <a:t>الحساب الذهني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sp>
        <p:nvSpPr>
          <p:cNvPr id="6" name="ZoneTexte 5">
            <a:extLst>
              <a:ext uri="{FF2B5EF4-FFF2-40B4-BE49-F238E27FC236}">
                <a16:creationId xmlns:a16="http://schemas.microsoft.com/office/drawing/2014/main" id="{D8CD3DE9-CE4A-7156-7074-B4E1604EC981}"/>
              </a:ext>
            </a:extLst>
          </p:cNvPr>
          <p:cNvSpPr txBox="1"/>
          <p:nvPr/>
        </p:nvSpPr>
        <p:spPr>
          <a:xfrm>
            <a:off x="275851" y="882595"/>
            <a:ext cx="12344993" cy="873316"/>
          </a:xfrm>
          <a:prstGeom prst="rect">
            <a:avLst/>
          </a:prstGeom>
          <a:noFill/>
        </p:spPr>
        <p:txBody>
          <a:bodyPr wrap="square" rtlCol="0">
            <a:spAutoFit/>
          </a:bodyPr>
          <a:lstStyle/>
          <a:p>
            <a:pPr marL="0" lvl="1" algn="r" defTabSz="685834" rtl="1">
              <a:lnSpc>
                <a:spcPts val="3017"/>
              </a:lnSpc>
              <a:spcBef>
                <a:spcPct val="0"/>
              </a:spcBef>
              <a:defRPr/>
            </a:pPr>
            <a:r>
              <a:rPr lang="ar-MA" sz="3600" dirty="0">
                <a:solidFill>
                  <a:prstClr val="white">
                    <a:lumMod val="65000"/>
                  </a:prstClr>
                </a:solidFill>
                <a:latin typeface="Microsoft Uighur" panose="02000000000000000000" pitchFamily="2" charset="-78"/>
                <a:cs typeface="Microsoft Uighur" panose="02000000000000000000" pitchFamily="2" charset="-78"/>
              </a:rPr>
              <a:t>التصحيح</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SA" sz="28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4" name="ZoneTexte 3">
            <a:extLst>
              <a:ext uri="{FF2B5EF4-FFF2-40B4-BE49-F238E27FC236}">
                <a16:creationId xmlns:a16="http://schemas.microsoft.com/office/drawing/2014/main" id="{4CE42F42-A5F5-C9A3-36DD-5C75884B0B99}"/>
              </a:ext>
            </a:extLst>
          </p:cNvPr>
          <p:cNvSpPr txBox="1"/>
          <p:nvPr/>
        </p:nvSpPr>
        <p:spPr>
          <a:xfrm>
            <a:off x="2962290" y="2705100"/>
            <a:ext cx="7791417" cy="550151"/>
          </a:xfrm>
          <a:prstGeom prst="rect">
            <a:avLst/>
          </a:prstGeom>
          <a:noFill/>
        </p:spPr>
        <p:txBody>
          <a:bodyPr wrap="square" rtlCol="0">
            <a:spAutoFit/>
          </a:bodyPr>
          <a:lstStyle/>
          <a:p>
            <a:pPr marL="0" lvl="1" algn="ctr" defTabSz="685834" rtl="1">
              <a:lnSpc>
                <a:spcPts val="3017"/>
              </a:lnSpc>
              <a:spcBef>
                <a:spcPct val="0"/>
              </a:spcBef>
            </a:pPr>
            <a:r>
              <a:rPr lang="ar-SA" sz="4400" dirty="0">
                <a:solidFill>
                  <a:srgbClr val="FF0000"/>
                </a:solidFill>
                <a:latin typeface="Microsoft Uighur" panose="02000000000000000000" pitchFamily="2" charset="-78"/>
                <a:cs typeface="Microsoft Uighur" panose="02000000000000000000" pitchFamily="2" charset="-78"/>
              </a:rPr>
              <a:t>تصحيح</a:t>
            </a:r>
            <a:r>
              <a:rPr lang="ar-MA" sz="4400" dirty="0">
                <a:solidFill>
                  <a:srgbClr val="FF0000"/>
                </a:solidFill>
                <a:latin typeface="Microsoft Uighur" panose="02000000000000000000" pitchFamily="2" charset="-78"/>
                <a:cs typeface="Microsoft Uighur" panose="02000000000000000000" pitchFamily="2" charset="-78"/>
              </a:rPr>
              <a:t> تفاعلي على السبورة الجانبية</a:t>
            </a:r>
            <a:endParaRPr lang="ar-SA" sz="4400" dirty="0">
              <a:solidFill>
                <a:srgbClr val="FF0000"/>
              </a:solidFill>
              <a:latin typeface="Microsoft Uighur" panose="02000000000000000000" pitchFamily="2" charset="-78"/>
              <a:cs typeface="Microsoft Uighur" panose="02000000000000000000" pitchFamily="2" charset="-78"/>
            </a:endParaRPr>
          </a:p>
        </p:txBody>
      </p:sp>
      <p:sp>
        <p:nvSpPr>
          <p:cNvPr id="5" name="ZoneTexte 4">
            <a:extLst>
              <a:ext uri="{FF2B5EF4-FFF2-40B4-BE49-F238E27FC236}">
                <a16:creationId xmlns:a16="http://schemas.microsoft.com/office/drawing/2014/main" id="{ACECAE81-B27C-94F2-8976-B001103E5E03}"/>
              </a:ext>
            </a:extLst>
          </p:cNvPr>
          <p:cNvSpPr txBox="1"/>
          <p:nvPr/>
        </p:nvSpPr>
        <p:spPr>
          <a:xfrm>
            <a:off x="2997850" y="9317749"/>
            <a:ext cx="7791417" cy="550151"/>
          </a:xfrm>
          <a:prstGeom prst="rect">
            <a:avLst/>
          </a:prstGeom>
          <a:noFill/>
        </p:spPr>
        <p:txBody>
          <a:bodyPr wrap="square" rtlCol="0">
            <a:spAutoFit/>
          </a:bodyPr>
          <a:lstStyle/>
          <a:p>
            <a:pPr marL="0" lvl="1" algn="ctr" defTabSz="685834" rtl="1">
              <a:lnSpc>
                <a:spcPts val="3017"/>
              </a:lnSpc>
              <a:spcBef>
                <a:spcPct val="0"/>
              </a:spcBef>
            </a:pPr>
            <a:r>
              <a:rPr lang="ar-MA" sz="4400" dirty="0">
                <a:solidFill>
                  <a:srgbClr val="FF0000"/>
                </a:solidFill>
                <a:latin typeface="Microsoft Uighur" panose="02000000000000000000" pitchFamily="2" charset="-78"/>
                <a:cs typeface="Microsoft Uighur" panose="02000000000000000000" pitchFamily="2" charset="-78"/>
              </a:rPr>
              <a:t>تمنح النجمة للفائز في نهاية التصحيح</a:t>
            </a:r>
            <a:endParaRPr lang="ar-SA" sz="4400" dirty="0">
              <a:solidFill>
                <a:srgbClr val="FF0000"/>
              </a:solidFill>
              <a:latin typeface="Microsoft Uighur" panose="02000000000000000000" pitchFamily="2" charset="-78"/>
              <a:cs typeface="Microsoft Uighur" panose="02000000000000000000" pitchFamily="2" charset="-78"/>
            </a:endParaRPr>
          </a:p>
        </p:txBody>
      </p:sp>
      <p:pic>
        <p:nvPicPr>
          <p:cNvPr id="12" name="Image 11">
            <a:extLst>
              <a:ext uri="{FF2B5EF4-FFF2-40B4-BE49-F238E27FC236}">
                <a16:creationId xmlns:a16="http://schemas.microsoft.com/office/drawing/2014/main" id="{CCECE88B-506F-67A6-BF24-73C27CDC831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5836" y="3504295"/>
            <a:ext cx="13085364" cy="5252576"/>
          </a:xfrm>
          <a:prstGeom prst="rect">
            <a:avLst/>
          </a:prstGeom>
        </p:spPr>
      </p:pic>
    </p:spTree>
    <p:extLst>
      <p:ext uri="{BB962C8B-B14F-4D97-AF65-F5344CB8AC3E}">
        <p14:creationId xmlns:p14="http://schemas.microsoft.com/office/powerpoint/2010/main" val="595575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0D3766-B66F-AD9A-5982-78FC7AE56B9A}"/>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BE2AC35F-F345-1062-5C2D-FDBB3F54EA3C}"/>
              </a:ext>
            </a:extLst>
          </p:cNvPr>
          <p:cNvSpPr/>
          <p:nvPr/>
        </p:nvSpPr>
        <p:spPr>
          <a:xfrm>
            <a:off x="0" y="0"/>
            <a:ext cx="13716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5555" b="-5555"/>
            </a:stretch>
          </a:blipFill>
        </p:spPr>
        <p:txBody>
          <a:bodyPr/>
          <a:lstStyle/>
          <a:p>
            <a:pPr marL="0" algn="l" defTabSz="685834" rtl="0" eaLnBrk="1" latinLnBrk="0" hangingPunct="1"/>
            <a:endParaRPr lang="fr-MA" sz="1350" dirty="0">
              <a:solidFill>
                <a:prstClr val="black"/>
              </a:solidFill>
              <a:latin typeface="Dosis" pitchFamily="2" charset="0"/>
            </a:endParaRPr>
          </a:p>
        </p:txBody>
      </p:sp>
      <p:sp>
        <p:nvSpPr>
          <p:cNvPr id="4" name="Rectangle : coins arrondis 3">
            <a:extLst>
              <a:ext uri="{FF2B5EF4-FFF2-40B4-BE49-F238E27FC236}">
                <a16:creationId xmlns:a16="http://schemas.microsoft.com/office/drawing/2014/main" id="{F900E4C5-362F-2FBE-1553-35E877A5810D}"/>
              </a:ext>
            </a:extLst>
          </p:cNvPr>
          <p:cNvSpPr/>
          <p:nvPr/>
        </p:nvSpPr>
        <p:spPr>
          <a:xfrm>
            <a:off x="3652888" y="2889589"/>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2E43F0AD-CA5A-B1DB-02B9-B61E3B041261}"/>
              </a:ext>
            </a:extLst>
          </p:cNvPr>
          <p:cNvSpPr txBox="1"/>
          <p:nvPr/>
        </p:nvSpPr>
        <p:spPr>
          <a:xfrm>
            <a:off x="3870366" y="2596548"/>
            <a:ext cx="5886448" cy="1344599"/>
          </a:xfrm>
          <a:prstGeom prst="rect">
            <a:avLst/>
          </a:prstGeom>
        </p:spPr>
        <p:txBody>
          <a:bodyPr wrap="square" lIns="0" tIns="0" rIns="0" bIns="0" rtlCol="0" anchor="t">
            <a:spAutoFit/>
          </a:bodyPr>
          <a:lstStyle/>
          <a:p>
            <a:pPr marL="0" algn="ctr" defTabSz="685834" rtl="1" eaLnBrk="1" latinLnBrk="0" hangingPunct="1">
              <a:lnSpc>
                <a:spcPts val="11099"/>
              </a:lnSpc>
            </a:pPr>
            <a:r>
              <a:rPr lang="ar-SA" sz="7200" dirty="0">
                <a:solidFill>
                  <a:srgbClr val="01070A"/>
                </a:solidFill>
                <a:latin typeface="Microsoft Uighur" panose="02000000000000000000" pitchFamily="2" charset="-78"/>
                <a:cs typeface="Microsoft Uighur" panose="02000000000000000000" pitchFamily="2" charset="-78"/>
              </a:rPr>
              <a:t>لعبة</a:t>
            </a:r>
            <a:r>
              <a:rPr lang="ar-MA" sz="7200" dirty="0">
                <a:solidFill>
                  <a:srgbClr val="01070A"/>
                </a:solidFill>
                <a:latin typeface="Microsoft Uighur" panose="02000000000000000000" pitchFamily="2" charset="-78"/>
                <a:cs typeface="Microsoft Uighur" panose="02000000000000000000" pitchFamily="2" charset="-78"/>
              </a:rPr>
              <a:t>: المعداد الورقي</a:t>
            </a:r>
            <a:endParaRPr lang="en-US" sz="7200" dirty="0">
              <a:solidFill>
                <a:srgbClr val="01070A"/>
              </a:solidFill>
              <a:latin typeface="Microsoft Uighur" panose="02000000000000000000" pitchFamily="2" charset="-78"/>
              <a:cs typeface="Microsoft Uighur" panose="02000000000000000000" pitchFamily="2" charset="-78"/>
            </a:endParaRP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47B32BC9-3E23-9FD3-FE82-DDCA22010EC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 y="6692094"/>
            <a:ext cx="3785406" cy="3785406"/>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8438497B-B8C9-9F3B-904B-3AB7C837321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44200" y="7226300"/>
            <a:ext cx="3251200" cy="3251200"/>
          </a:xfrm>
          <a:prstGeom prst="rect">
            <a:avLst/>
          </a:prstGeom>
        </p:spPr>
      </p:pic>
      <p:pic>
        <p:nvPicPr>
          <p:cNvPr id="9" name="Image 8">
            <a:extLst>
              <a:ext uri="{FF2B5EF4-FFF2-40B4-BE49-F238E27FC236}">
                <a16:creationId xmlns:a16="http://schemas.microsoft.com/office/drawing/2014/main" id="{B0687EDE-C1F8-DD48-3E17-BC6F2EBFDEC5}"/>
              </a:ext>
            </a:extLst>
          </p:cNvPr>
          <p:cNvPicPr>
            <a:picLocks noChangeAspect="1"/>
          </p:cNvPicPr>
          <p:nvPr/>
        </p:nvPicPr>
        <p:blipFill>
          <a:blip r:embed="rId5">
            <a:extLst>
              <a:ext uri="{28A0092B-C50C-407E-A947-70E740481C1C}">
                <a14:useLocalDpi xmlns:a14="http://schemas.microsoft.com/office/drawing/2010/main" val="0"/>
              </a:ext>
            </a:extLst>
          </a:blip>
          <a:srcRect t="23" b="23"/>
          <a:stretch/>
        </p:blipFill>
        <p:spPr>
          <a:xfrm>
            <a:off x="5531000" y="6031763"/>
            <a:ext cx="2286000" cy="2553034"/>
          </a:xfrm>
          <a:prstGeom prst="rect">
            <a:avLst/>
          </a:prstGeom>
        </p:spPr>
      </p:pic>
    </p:spTree>
    <p:extLst>
      <p:ext uri="{BB962C8B-B14F-4D97-AF65-F5344CB8AC3E}">
        <p14:creationId xmlns:p14="http://schemas.microsoft.com/office/powerpoint/2010/main" val="3803916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B131-EA35-215A-EF0A-BC625E038D57}"/>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A5839B71-69E0-694E-B3E9-8B10CE4FA6FB}"/>
              </a:ext>
            </a:extLst>
          </p:cNvPr>
          <p:cNvSpPr/>
          <p:nvPr/>
        </p:nvSpPr>
        <p:spPr>
          <a:xfrm>
            <a:off x="-1" y="2182636"/>
            <a:ext cx="13716001" cy="8104364"/>
          </a:xfrm>
          <a:prstGeom prst="rect">
            <a:avLst/>
          </a:prstGeom>
          <a:solidFill>
            <a:srgbClr val="4AC28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8" name="Rectangle : coins arrondis 7">
            <a:extLst>
              <a:ext uri="{FF2B5EF4-FFF2-40B4-BE49-F238E27FC236}">
                <a16:creationId xmlns:a16="http://schemas.microsoft.com/office/drawing/2014/main" id="{F9CBABCC-703A-1F7F-9ECE-3B1353F55E0F}"/>
              </a:ext>
            </a:extLst>
          </p:cNvPr>
          <p:cNvSpPr/>
          <p:nvPr/>
        </p:nvSpPr>
        <p:spPr>
          <a:xfrm>
            <a:off x="275854" y="2476500"/>
            <a:ext cx="13164293" cy="7467599"/>
          </a:xfrm>
          <a:prstGeom prst="roundRect">
            <a:avLst>
              <a:gd name="adj" fmla="val 222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1" eaLnBrk="1" fontAlgn="auto" latinLnBrk="0" hangingPunct="1">
              <a:lnSpc>
                <a:spcPct val="100000"/>
              </a:lnSpc>
              <a:spcBef>
                <a:spcPts val="0"/>
              </a:spcBef>
              <a:spcAft>
                <a:spcPts val="0"/>
              </a:spcAft>
              <a:buClrTx/>
              <a:buSzTx/>
              <a:buFontTx/>
              <a:buNone/>
              <a:tabLst/>
              <a:defRPr/>
            </a:pPr>
            <a:r>
              <a:rPr kumimoji="0" lang="ar-MA" sz="1350" b="0" i="0" u="none" strike="noStrike" kern="1200" cap="none" spc="0" normalizeH="0" baseline="0" noProof="0" dirty="0">
                <a:ln>
                  <a:noFill/>
                </a:ln>
                <a:solidFill>
                  <a:prstClr val="white"/>
                </a:solidFill>
                <a:effectLst/>
                <a:uLnTx/>
                <a:uFillTx/>
                <a:latin typeface="Dosis" pitchFamily="2" charset="0"/>
                <a:ea typeface="+mn-ea"/>
                <a:cs typeface="Arial" panose="020B0604020202020204" pitchFamily="34" charset="0"/>
              </a:rPr>
              <a:t>ٍٍ</a:t>
            </a:r>
            <a:endParaRPr kumimoji="0" lang="fr-MA"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3" name="Rectangle : coins arrondis 22">
            <a:extLst>
              <a:ext uri="{FF2B5EF4-FFF2-40B4-BE49-F238E27FC236}">
                <a16:creationId xmlns:a16="http://schemas.microsoft.com/office/drawing/2014/main" id="{2787366D-4593-DE07-FCC0-692DE29035DD}"/>
              </a:ext>
            </a:extLst>
          </p:cNvPr>
          <p:cNvSpPr/>
          <p:nvPr/>
        </p:nvSpPr>
        <p:spPr>
          <a:xfrm>
            <a:off x="-1" y="644347"/>
            <a:ext cx="13716001" cy="1538290"/>
          </a:xfrm>
          <a:prstGeom prst="roundRect">
            <a:avLst>
              <a:gd name="adj" fmla="val 14434"/>
            </a:avLst>
          </a:prstGeom>
          <a:solidFill>
            <a:schemeClr val="bg1">
              <a:lumMod val="95000"/>
            </a:schemeClr>
          </a:solidFill>
          <a:ln w="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685834" rtl="0" eaLnBrk="1" fontAlgn="auto" latinLnBrk="0" hangingPunct="1">
              <a:lnSpc>
                <a:spcPct val="100000"/>
              </a:lnSpc>
              <a:spcBef>
                <a:spcPts val="0"/>
              </a:spcBef>
              <a:spcAft>
                <a:spcPts val="0"/>
              </a:spcAft>
              <a:buClrTx/>
              <a:buSzTx/>
              <a:buFontTx/>
              <a:buNone/>
              <a:tabLst/>
              <a:defRPr/>
            </a:pPr>
            <a:endParaRPr kumimoji="0" lang="fr-FR" sz="1350" b="0" i="0" u="none" strike="noStrike" kern="1200" cap="none" spc="0" normalizeH="0" baseline="0" noProof="0" dirty="0">
              <a:ln>
                <a:noFill/>
              </a:ln>
              <a:solidFill>
                <a:prstClr val="white"/>
              </a:solidFill>
              <a:effectLst/>
              <a:uLnTx/>
              <a:uFillTx/>
              <a:latin typeface="Dosis" pitchFamily="2" charset="0"/>
              <a:ea typeface="+mn-ea"/>
              <a:cs typeface="+mn-cs"/>
            </a:endParaRPr>
          </a:p>
        </p:txBody>
      </p:sp>
      <p:sp>
        <p:nvSpPr>
          <p:cNvPr id="27" name="ZoneTexte 26">
            <a:extLst>
              <a:ext uri="{FF2B5EF4-FFF2-40B4-BE49-F238E27FC236}">
                <a16:creationId xmlns:a16="http://schemas.microsoft.com/office/drawing/2014/main" id="{61C7E756-0EFF-9D4E-F8C0-8B97C82A62C7}"/>
              </a:ext>
            </a:extLst>
          </p:cNvPr>
          <p:cNvSpPr txBox="1"/>
          <p:nvPr/>
        </p:nvSpPr>
        <p:spPr>
          <a:xfrm>
            <a:off x="152400" y="863027"/>
            <a:ext cx="12504004" cy="888705"/>
          </a:xfrm>
          <a:prstGeom prst="rect">
            <a:avLst/>
          </a:prstGeom>
          <a:noFill/>
        </p:spPr>
        <p:txBody>
          <a:bodyPr wrap="square" rtlCol="0">
            <a:spAutoFit/>
          </a:bodyPr>
          <a:lstStyle/>
          <a:p>
            <a:pPr marL="0" marR="0" lvl="1" indent="0" algn="r" defTabSz="685834" rtl="1" eaLnBrk="1" fontAlgn="auto" latinLnBrk="0" hangingPunct="1">
              <a:lnSpc>
                <a:spcPts val="3017"/>
              </a:lnSpc>
              <a:spcBef>
                <a:spcPct val="0"/>
              </a:spcBef>
              <a:spcAft>
                <a:spcPts val="0"/>
              </a:spcAft>
              <a:buClrTx/>
              <a:buSzTx/>
              <a:buFontTx/>
              <a:buNone/>
              <a:tabLst/>
              <a:defRPr/>
            </a:pPr>
            <a:r>
              <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rPr>
              <a:t>الآن سنلعب لعبة المعداد الورقي. </a:t>
            </a:r>
          </a:p>
          <a:p>
            <a:pPr marL="0" marR="0" lvl="1" indent="0" algn="r" defTabSz="685834" rtl="1" eaLnBrk="1" fontAlgn="auto" latinLnBrk="0" hangingPunct="1">
              <a:lnSpc>
                <a:spcPts val="3017"/>
              </a:lnSpc>
              <a:spcBef>
                <a:spcPct val="0"/>
              </a:spcBef>
              <a:spcAft>
                <a:spcPts val="0"/>
              </a:spcAft>
              <a:buClrTx/>
              <a:buSzTx/>
              <a:buFontTx/>
              <a:buNone/>
              <a:tabLst/>
              <a:defRPr/>
            </a:pPr>
            <a:endParaRPr kumimoji="0" lang="ar-MA" sz="3200" b="0" i="0" u="none" strike="noStrike" kern="1200" cap="none" spc="0" normalizeH="0" baseline="0" noProof="0" dirty="0">
              <a:ln>
                <a:noFill/>
              </a:ln>
              <a:solidFill>
                <a:prstClr val="white">
                  <a:lumMod val="65000"/>
                </a:prstClr>
              </a:solidFill>
              <a:effectLst/>
              <a:uLnTx/>
              <a:uFillTx/>
              <a:latin typeface="Microsoft Uighur" panose="02000000000000000000" pitchFamily="2" charset="-78"/>
              <a:ea typeface="+mn-ea"/>
              <a:cs typeface="Microsoft Uighur" panose="02000000000000000000" pitchFamily="2" charset="-78"/>
            </a:endParaRPr>
          </a:p>
        </p:txBody>
      </p:sp>
      <p:sp>
        <p:nvSpPr>
          <p:cNvPr id="3" name="Freeform 8">
            <a:extLst>
              <a:ext uri="{FF2B5EF4-FFF2-40B4-BE49-F238E27FC236}">
                <a16:creationId xmlns:a16="http://schemas.microsoft.com/office/drawing/2014/main" id="{4272A2BE-853B-B0B7-C654-BA1D4D380784}"/>
              </a:ext>
            </a:extLst>
          </p:cNvPr>
          <p:cNvSpPr/>
          <p:nvPr/>
        </p:nvSpPr>
        <p:spPr>
          <a:xfrm rot="10800000">
            <a:off x="12656405" y="879903"/>
            <a:ext cx="633224" cy="431062"/>
          </a:xfrm>
          <a:custGeom>
            <a:avLst/>
            <a:gdLst/>
            <a:ahLst/>
            <a:cxnLst/>
            <a:rect l="l" t="t" r="r" b="b"/>
            <a:pathLst>
              <a:path w="771785" h="671453">
                <a:moveTo>
                  <a:pt x="0" y="0"/>
                </a:moveTo>
                <a:lnTo>
                  <a:pt x="771785" y="0"/>
                </a:lnTo>
                <a:lnTo>
                  <a:pt x="771785" y="671453"/>
                </a:lnTo>
                <a:lnTo>
                  <a:pt x="0" y="67145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pPr marL="0" marR="0" lvl="0" indent="0" algn="l" defTabSz="685834" rtl="0" eaLnBrk="1" fontAlgn="auto" latinLnBrk="0" hangingPunct="1">
              <a:lnSpc>
                <a:spcPct val="100000"/>
              </a:lnSpc>
              <a:spcBef>
                <a:spcPts val="0"/>
              </a:spcBef>
              <a:spcAft>
                <a:spcPts val="0"/>
              </a:spcAft>
              <a:buClrTx/>
              <a:buSzTx/>
              <a:buFontTx/>
              <a:buNone/>
              <a:tabLst/>
              <a:defRPr/>
            </a:pPr>
            <a:endParaRPr kumimoji="0" lang="fr-MA" sz="1350" b="0" i="0" u="none" strike="noStrike" kern="1200" cap="none" spc="0" normalizeH="0" baseline="0" noProof="0" dirty="0">
              <a:ln>
                <a:noFill/>
              </a:ln>
              <a:solidFill>
                <a:prstClr val="white">
                  <a:lumMod val="50000"/>
                </a:prstClr>
              </a:solidFill>
              <a:effectLst/>
              <a:uLnTx/>
              <a:uFillTx/>
              <a:latin typeface="Dosis" pitchFamily="2" charset="0"/>
              <a:ea typeface="+mn-ea"/>
              <a:cs typeface="+mn-cs"/>
            </a:endParaRPr>
          </a:p>
        </p:txBody>
      </p:sp>
      <p:graphicFrame>
        <p:nvGraphicFramePr>
          <p:cNvPr id="2" name="Tableau 1">
            <a:extLst>
              <a:ext uri="{FF2B5EF4-FFF2-40B4-BE49-F238E27FC236}">
                <a16:creationId xmlns:a16="http://schemas.microsoft.com/office/drawing/2014/main" id="{8A2AF6E3-A8C6-D9CC-53C1-97C9B6301905}"/>
              </a:ext>
            </a:extLst>
          </p:cNvPr>
          <p:cNvGraphicFramePr>
            <a:graphicFrameLocks noGrp="1"/>
          </p:cNvGraphicFramePr>
          <p:nvPr/>
        </p:nvGraphicFramePr>
        <p:xfrm>
          <a:off x="0" y="0"/>
          <a:ext cx="13716000" cy="712299"/>
        </p:xfrm>
        <a:graphic>
          <a:graphicData uri="http://schemas.openxmlformats.org/drawingml/2006/table">
            <a:tbl>
              <a:tblPr firstRow="1" bandRow="1">
                <a:tableStyleId>{5C22544A-7EE6-4342-B048-85BDC9FD1C3A}</a:tableStyleId>
              </a:tblPr>
              <a:tblGrid>
                <a:gridCol w="3962400">
                  <a:extLst>
                    <a:ext uri="{9D8B030D-6E8A-4147-A177-3AD203B41FA5}">
                      <a16:colId xmlns:a16="http://schemas.microsoft.com/office/drawing/2014/main" val="1291277174"/>
                    </a:ext>
                  </a:extLst>
                </a:gridCol>
                <a:gridCol w="2743200">
                  <a:extLst>
                    <a:ext uri="{9D8B030D-6E8A-4147-A177-3AD203B41FA5}">
                      <a16:colId xmlns:a16="http://schemas.microsoft.com/office/drawing/2014/main" val="2564387403"/>
                    </a:ext>
                  </a:extLst>
                </a:gridCol>
                <a:gridCol w="2514600">
                  <a:extLst>
                    <a:ext uri="{9D8B030D-6E8A-4147-A177-3AD203B41FA5}">
                      <a16:colId xmlns:a16="http://schemas.microsoft.com/office/drawing/2014/main" val="1939186804"/>
                    </a:ext>
                  </a:extLst>
                </a:gridCol>
                <a:gridCol w="2362200">
                  <a:extLst>
                    <a:ext uri="{9D8B030D-6E8A-4147-A177-3AD203B41FA5}">
                      <a16:colId xmlns:a16="http://schemas.microsoft.com/office/drawing/2014/main" val="3853007050"/>
                    </a:ext>
                  </a:extLst>
                </a:gridCol>
                <a:gridCol w="2133600">
                  <a:extLst>
                    <a:ext uri="{9D8B030D-6E8A-4147-A177-3AD203B41FA5}">
                      <a16:colId xmlns:a16="http://schemas.microsoft.com/office/drawing/2014/main" val="3910238587"/>
                    </a:ext>
                  </a:extLst>
                </a:gridCol>
              </a:tblGrid>
              <a:tr h="712299">
                <a:tc>
                  <a:txBody>
                    <a:bodyPr/>
                    <a:lstStyle/>
                    <a:p>
                      <a:pPr marL="0" algn="ctr" defTabSz="685783" rtl="1" eaLnBrk="1" latinLnBrk="0" hangingPunct="1"/>
                      <a:r>
                        <a:rPr lang="ar-SA" sz="2800" b="1" i="0" dirty="0">
                          <a:solidFill>
                            <a:schemeClr val="tx1"/>
                          </a:solidFill>
                          <a:latin typeface="Microsoft Uighur" panose="02000000000000000000" pitchFamily="2" charset="-78"/>
                          <a:cs typeface="Microsoft Uighur" panose="02000000000000000000" pitchFamily="2" charset="-78"/>
                        </a:rPr>
                        <a:t>ألعاب</a:t>
                      </a:r>
                      <a:endParaRPr lang="fr-FR" sz="2800" b="1" i="0" dirty="0">
                        <a:solidFill>
                          <a:schemeClr val="tx1"/>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AC283"/>
                    </a:solidFill>
                  </a:tcPr>
                </a:tc>
                <a:tc>
                  <a:txBody>
                    <a:bodyPr/>
                    <a:lstStyle/>
                    <a:p>
                      <a:pPr marL="0" algn="ctr" defTabSz="685783" rtl="1" eaLnBrk="1" latinLnBrk="0" hangingPunct="1"/>
                      <a:r>
                        <a:rPr lang="ar-SA" sz="2800" b="1" i="0" dirty="0">
                          <a:solidFill>
                            <a:schemeClr val="bg1">
                              <a:lumMod val="75000"/>
                            </a:schemeClr>
                          </a:solidFill>
                          <a:latin typeface="Microsoft Uighur" panose="02000000000000000000" pitchFamily="2" charset="-78"/>
                          <a:cs typeface="Microsoft Uighur" panose="02000000000000000000" pitchFamily="2" charset="-78"/>
                        </a:rPr>
                        <a:t>عمليات وحل المسائل</a:t>
                      </a:r>
                      <a:endParaRPr lang="fr-FR" sz="2800" b="1" i="0" dirty="0">
                        <a:solidFill>
                          <a:schemeClr val="bg1">
                            <a:lumMod val="7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kern="1200" dirty="0">
                          <a:solidFill>
                            <a:schemeClr val="bg1">
                              <a:lumMod val="75000"/>
                            </a:schemeClr>
                          </a:solidFill>
                          <a:latin typeface="Microsoft Uighur" panose="02000000000000000000" pitchFamily="2" charset="-78"/>
                          <a:ea typeface="+mn-ea"/>
                          <a:cs typeface="Microsoft Uighur" panose="02000000000000000000" pitchFamily="2" charset="-78"/>
                        </a:rPr>
                        <a:t>الأعداد</a:t>
                      </a:r>
                      <a:endParaRPr lang="fr-FR" sz="2800" b="1" i="0" kern="1200" dirty="0">
                        <a:solidFill>
                          <a:schemeClr val="bg1">
                            <a:lumMod val="75000"/>
                          </a:schemeClr>
                        </a:solidFill>
                        <a:latin typeface="Microsoft Uighur" panose="02000000000000000000" pitchFamily="2" charset="-78"/>
                        <a:ea typeface="+mn-ea"/>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نشاط اعتيادي</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algn="ctr" defTabSz="685783" rtl="1" eaLnBrk="1" latinLnBrk="0" hangingPunct="1"/>
                      <a:r>
                        <a:rPr lang="ar-SA" sz="2800" b="1" i="0" dirty="0">
                          <a:solidFill>
                            <a:schemeClr val="bg1">
                              <a:lumMod val="85000"/>
                            </a:schemeClr>
                          </a:solidFill>
                          <a:latin typeface="Microsoft Uighur" panose="02000000000000000000" pitchFamily="2" charset="-78"/>
                          <a:cs typeface="Microsoft Uighur" panose="02000000000000000000" pitchFamily="2" charset="-78"/>
                        </a:rPr>
                        <a:t>افتتاح الحصة</a:t>
                      </a:r>
                      <a:endParaRPr lang="fr-FR" sz="2800" b="1" i="0" dirty="0">
                        <a:solidFill>
                          <a:schemeClr val="bg1">
                            <a:lumMod val="85000"/>
                          </a:schemeClr>
                        </a:solidFill>
                        <a:latin typeface="Microsoft Uighur" panose="02000000000000000000" pitchFamily="2" charset="-78"/>
                        <a:cs typeface="Microsoft Uighur" panose="02000000000000000000" pitchFamily="2" charset="-7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03593038"/>
                  </a:ext>
                </a:extLst>
              </a:tr>
            </a:tbl>
          </a:graphicData>
        </a:graphic>
      </p:graphicFrame>
      <p:pic>
        <p:nvPicPr>
          <p:cNvPr id="5" name="Image 4" descr="Une image contenant cercle, capture d’écran, Symétrie, art&#10;&#10;Le contenu généré par l’IA peut être incorrect.">
            <a:extLst>
              <a:ext uri="{FF2B5EF4-FFF2-40B4-BE49-F238E27FC236}">
                <a16:creationId xmlns:a16="http://schemas.microsoft.com/office/drawing/2014/main" id="{FD7A0706-1EAC-2B8E-0EC5-0BD77CFD8694}"/>
              </a:ext>
            </a:extLst>
          </p:cNvPr>
          <p:cNvPicPr>
            <a:picLocks noChangeAspect="1"/>
          </p:cNvPicPr>
          <p:nvPr/>
        </p:nvPicPr>
        <p:blipFill>
          <a:blip r:embed="rId4">
            <a:extLst>
              <a:ext uri="{28A0092B-C50C-407E-A947-70E740481C1C}">
                <a14:useLocalDpi xmlns:a14="http://schemas.microsoft.com/office/drawing/2010/main" val="0"/>
              </a:ext>
            </a:extLst>
          </a:blip>
          <a:srcRect l="-2286" t="6698" r="76453" b="64450"/>
          <a:stretch>
            <a:fillRect/>
          </a:stretch>
        </p:blipFill>
        <p:spPr>
          <a:xfrm>
            <a:off x="800640" y="943680"/>
            <a:ext cx="841924" cy="940272"/>
          </a:xfrm>
          <a:prstGeom prst="rect">
            <a:avLst/>
          </a:prstGeom>
        </p:spPr>
      </p:pic>
      <p:pic>
        <p:nvPicPr>
          <p:cNvPr id="21" name="Image 20">
            <a:extLst>
              <a:ext uri="{FF2B5EF4-FFF2-40B4-BE49-F238E27FC236}">
                <a16:creationId xmlns:a16="http://schemas.microsoft.com/office/drawing/2014/main" id="{F329CF4E-7064-4498-672D-10EC1585DCC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4361" y="3512471"/>
            <a:ext cx="5464138" cy="5274207"/>
          </a:xfrm>
          <a:prstGeom prst="rect">
            <a:avLst/>
          </a:prstGeom>
        </p:spPr>
      </p:pic>
      <p:sp>
        <p:nvSpPr>
          <p:cNvPr id="6" name="ZoneTexte 5">
            <a:extLst>
              <a:ext uri="{FF2B5EF4-FFF2-40B4-BE49-F238E27FC236}">
                <a16:creationId xmlns:a16="http://schemas.microsoft.com/office/drawing/2014/main" id="{8AB42124-4DD8-38D5-AA5E-9A90B266DEE9}"/>
              </a:ext>
            </a:extLst>
          </p:cNvPr>
          <p:cNvSpPr txBox="1"/>
          <p:nvPr/>
        </p:nvSpPr>
        <p:spPr>
          <a:xfrm>
            <a:off x="8672767" y="5143500"/>
            <a:ext cx="2983392" cy="1323439"/>
          </a:xfrm>
          <a:prstGeom prst="rect">
            <a:avLst/>
          </a:prstGeom>
          <a:noFill/>
        </p:spPr>
        <p:txBody>
          <a:bodyPr wrap="square" rtlCol="0">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نمذجة لعبة </a:t>
            </a:r>
            <a:r>
              <a:rPr kumimoji="0" lang="ar-M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rPr>
              <a:t>المعداد الورقي</a:t>
            </a:r>
            <a:endParaRPr kumimoji="0" lang="ar-SA" sz="4000" b="1" i="0" u="none" strike="noStrike" kern="1200" cap="none" spc="0" normalizeH="0" baseline="0" noProof="0" dirty="0">
              <a:ln>
                <a:noFill/>
              </a:ln>
              <a:solidFill>
                <a:prstClr val="black"/>
              </a:solidFill>
              <a:effectLst/>
              <a:uLnTx/>
              <a:uFillTx/>
              <a:latin typeface="Microsoft Uighur" panose="02000000000000000000" pitchFamily="2" charset="-78"/>
              <a:ea typeface="+mn-ea"/>
              <a:cs typeface="Microsoft Uighur" panose="02000000000000000000" pitchFamily="2" charset="-78"/>
            </a:endParaRPr>
          </a:p>
        </p:txBody>
      </p:sp>
      <p:pic>
        <p:nvPicPr>
          <p:cNvPr id="4" name="Image 2">
            <a:extLst>
              <a:ext uri="{FF2B5EF4-FFF2-40B4-BE49-F238E27FC236}">
                <a16:creationId xmlns:a16="http://schemas.microsoft.com/office/drawing/2014/main" id="{9A913B3B-2659-BDF1-54AA-1882C5A49DC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1346647" y="3512471"/>
            <a:ext cx="3950018" cy="2354819"/>
          </a:xfrm>
          <a:prstGeom prst="rect">
            <a:avLst/>
          </a:prstGeom>
        </p:spPr>
      </p:pic>
      <p:pic>
        <p:nvPicPr>
          <p:cNvPr id="22" name="Picture 9">
            <a:extLst>
              <a:ext uri="{FF2B5EF4-FFF2-40B4-BE49-F238E27FC236}">
                <a16:creationId xmlns:a16="http://schemas.microsoft.com/office/drawing/2014/main" id="{9AA2BD94-7BA4-7553-49DF-146F803BC229}"/>
              </a:ext>
            </a:extLst>
          </p:cNvPr>
          <p:cNvPicPr>
            <a:picLocks noChangeAspect="1"/>
          </p:cNvPicPr>
          <p:nvPr/>
        </p:nvPicPr>
        <p:blipFill rotWithShape="1">
          <a:blip r:embed="rId7"/>
          <a:srcRect t="3696"/>
          <a:stretch/>
        </p:blipFill>
        <p:spPr>
          <a:xfrm rot="19832917">
            <a:off x="1677822" y="6709882"/>
            <a:ext cx="3249828" cy="220123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932517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E4548-31A5-A390-8A76-1624BF5C9E04}"/>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A45B2BD5-3604-5120-1BA8-B2BB5F52FC11}"/>
              </a:ext>
            </a:extLst>
          </p:cNvPr>
          <p:cNvSpPr/>
          <p:nvPr/>
        </p:nvSpPr>
        <p:spPr>
          <a:xfrm>
            <a:off x="3697297" y="461162"/>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6" name="TextBox 6">
            <a:extLst>
              <a:ext uri="{FF2B5EF4-FFF2-40B4-BE49-F238E27FC236}">
                <a16:creationId xmlns:a16="http://schemas.microsoft.com/office/drawing/2014/main" id="{DA903DF3-8002-9109-87C1-86F857B2B405}"/>
              </a:ext>
            </a:extLst>
          </p:cNvPr>
          <p:cNvSpPr txBox="1"/>
          <p:nvPr/>
        </p:nvSpPr>
        <p:spPr>
          <a:xfrm>
            <a:off x="3914775" y="461162"/>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الواجبات المنزلية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7D03FEB9-2C30-40DA-0F26-625E271A38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886700"/>
            <a:ext cx="2590800" cy="25908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FC596F85-3F00-93AC-2AD8-5E38797B01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681786" y="8163886"/>
            <a:ext cx="2313613" cy="2313613"/>
          </a:xfrm>
          <a:prstGeom prst="rect">
            <a:avLst/>
          </a:prstGeom>
        </p:spPr>
      </p:pic>
      <p:pic>
        <p:nvPicPr>
          <p:cNvPr id="8" name="Image 7" descr="Une image contenant Dessin d’enfant, garçon, dessin, personne&#10;&#10;Le contenu généré par l’IA peut être incorrect.">
            <a:extLst>
              <a:ext uri="{FF2B5EF4-FFF2-40B4-BE49-F238E27FC236}">
                <a16:creationId xmlns:a16="http://schemas.microsoft.com/office/drawing/2014/main" id="{0234B9CA-8F10-B5F3-CF4B-CE796177F91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30120" y="2552700"/>
            <a:ext cx="6855757" cy="3874993"/>
          </a:xfrm>
          <a:prstGeom prst="rect">
            <a:avLst/>
          </a:prstGeom>
        </p:spPr>
      </p:pic>
      <p:sp>
        <p:nvSpPr>
          <p:cNvPr id="2" name="Rectangle : coins arrondis 1">
            <a:extLst>
              <a:ext uri="{FF2B5EF4-FFF2-40B4-BE49-F238E27FC236}">
                <a16:creationId xmlns:a16="http://schemas.microsoft.com/office/drawing/2014/main" id="{CC3FF4CA-F699-841D-BE5A-A7643F672149}"/>
              </a:ext>
            </a:extLst>
          </p:cNvPr>
          <p:cNvSpPr/>
          <p:nvPr/>
        </p:nvSpPr>
        <p:spPr>
          <a:xfrm>
            <a:off x="2895601" y="6545627"/>
            <a:ext cx="7924800" cy="1629237"/>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r>
              <a:rPr lang="ar-SA" sz="4000" b="1" dirty="0">
                <a:solidFill>
                  <a:srgbClr val="C00000"/>
                </a:solidFill>
                <a:latin typeface="Microsoft Uighur" panose="02000000000000000000" pitchFamily="2" charset="-78"/>
                <a:cs typeface="Microsoft Uighur" panose="02000000000000000000" pitchFamily="2" charset="-78"/>
              </a:rPr>
              <a:t>ينجز المتعلمون </a:t>
            </a:r>
            <a:r>
              <a:rPr lang="ar-MA" sz="4000" b="1" dirty="0">
                <a:solidFill>
                  <a:srgbClr val="C00000"/>
                </a:solidFill>
                <a:latin typeface="Microsoft Uighur" panose="02000000000000000000" pitchFamily="2" charset="-78"/>
                <a:cs typeface="Microsoft Uighur" panose="02000000000000000000" pitchFamily="2" charset="-78"/>
              </a:rPr>
              <a:t>المسألة المتبقية </a:t>
            </a:r>
            <a:r>
              <a:rPr lang="ar-SA" sz="4000" b="1" dirty="0">
                <a:solidFill>
                  <a:srgbClr val="C00000"/>
                </a:solidFill>
                <a:latin typeface="Microsoft Uighur" panose="02000000000000000000" pitchFamily="2" charset="-78"/>
                <a:cs typeface="Microsoft Uighur" panose="02000000000000000000" pitchFamily="2" charset="-78"/>
              </a:rPr>
              <a:t>في منازلهم مع تذكيرهم بأن مراقبة الانجازات ستتم بداية الحصة الموالية</a:t>
            </a:r>
            <a:endParaRPr lang="fr-FR" sz="4000" b="1" dirty="0">
              <a:solidFill>
                <a:srgbClr val="C00000"/>
              </a:solidFill>
              <a:latin typeface="Microsoft Uighur" panose="02000000000000000000" pitchFamily="2" charset="-78"/>
              <a:cs typeface="Microsoft Uighur" panose="02000000000000000000" pitchFamily="2" charset="-78"/>
            </a:endParaRPr>
          </a:p>
        </p:txBody>
      </p:sp>
    </p:spTree>
    <p:extLst>
      <p:ext uri="{BB962C8B-B14F-4D97-AF65-F5344CB8AC3E}">
        <p14:creationId xmlns:p14="http://schemas.microsoft.com/office/powerpoint/2010/main" val="3155538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4C2595-CF05-AFAA-3EBF-89E2ABBBB56C}"/>
            </a:ext>
          </a:extLst>
        </p:cNvPr>
        <p:cNvGrpSpPr/>
        <p:nvPr/>
      </p:nvGrpSpPr>
      <p:grpSpPr>
        <a:xfrm>
          <a:off x="0" y="0"/>
          <a:ext cx="0" cy="0"/>
          <a:chOff x="0" y="0"/>
          <a:chExt cx="0" cy="0"/>
        </a:xfrm>
      </p:grpSpPr>
      <p:sp>
        <p:nvSpPr>
          <p:cNvPr id="4" name="Rectangle : coins arrondis 3">
            <a:extLst>
              <a:ext uri="{FF2B5EF4-FFF2-40B4-BE49-F238E27FC236}">
                <a16:creationId xmlns:a16="http://schemas.microsoft.com/office/drawing/2014/main" id="{C06F595D-1BB5-BBD4-B929-F8BF86EB2E1F}"/>
              </a:ext>
            </a:extLst>
          </p:cNvPr>
          <p:cNvSpPr/>
          <p:nvPr/>
        </p:nvSpPr>
        <p:spPr>
          <a:xfrm>
            <a:off x="3652888" y="495300"/>
            <a:ext cx="6321405" cy="992291"/>
          </a:xfrm>
          <a:prstGeom prst="roundRect">
            <a:avLst>
              <a:gd name="adj" fmla="val 50000"/>
            </a:avLst>
          </a:prstGeom>
          <a:solidFill>
            <a:schemeClr val="bg1"/>
          </a:solidFill>
          <a:ln>
            <a:solidFill>
              <a:srgbClr val="9A8C7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685834" rtl="1" eaLnBrk="1" latinLnBrk="0" hangingPunct="1">
              <a:spcAft>
                <a:spcPts val="900"/>
              </a:spcAft>
              <a:defRPr/>
            </a:pPr>
            <a:endParaRPr lang="fr-FR" b="1" dirty="0">
              <a:solidFill>
                <a:srgbClr val="FFC000"/>
              </a:solidFill>
              <a:latin typeface="Microsoft Uighur" panose="02000000000000000000" pitchFamily="2" charset="-78"/>
              <a:cs typeface="Microsoft Uighur" panose="02000000000000000000" pitchFamily="2" charset="-78"/>
            </a:endParaRPr>
          </a:p>
        </p:txBody>
      </p:sp>
      <p:sp>
        <p:nvSpPr>
          <p:cNvPr id="3" name="TextBox 6">
            <a:extLst>
              <a:ext uri="{FF2B5EF4-FFF2-40B4-BE49-F238E27FC236}">
                <a16:creationId xmlns:a16="http://schemas.microsoft.com/office/drawing/2014/main" id="{9357944A-0D76-69AC-CAB1-79C2F3A8F5B0}"/>
              </a:ext>
            </a:extLst>
          </p:cNvPr>
          <p:cNvSpPr txBox="1"/>
          <p:nvPr/>
        </p:nvSpPr>
        <p:spPr>
          <a:xfrm>
            <a:off x="8500253" y="1999958"/>
            <a:ext cx="4487893" cy="1354217"/>
          </a:xfrm>
          <a:prstGeom prst="rect">
            <a:avLst/>
          </a:prstGeom>
        </p:spPr>
        <p:txBody>
          <a:bodyPr wrap="square" lIns="0" tIns="0" rIns="0" bIns="0" rtlCol="0" anchor="t">
            <a:spAutoFit/>
          </a:bodyPr>
          <a:lstStyle/>
          <a:p>
            <a:pPr algn="ctr" defTabSz="685834"/>
            <a:r>
              <a:rPr lang="ar-MA" sz="4400" b="1" dirty="0">
                <a:solidFill>
                  <a:srgbClr val="01070A"/>
                </a:solidFill>
                <a:latin typeface="Microsoft Uighur" panose="02000000000000000000" pitchFamily="2" charset="-78"/>
                <a:cs typeface="Microsoft Uighur" panose="02000000000000000000" pitchFamily="2" charset="-78"/>
              </a:rPr>
              <a:t>1 -  تسجيل الملاحظات حول سير الحصة على المذكرة اليومية؛</a:t>
            </a:r>
          </a:p>
        </p:txBody>
      </p:sp>
      <p:sp>
        <p:nvSpPr>
          <p:cNvPr id="6" name="TextBox 6">
            <a:extLst>
              <a:ext uri="{FF2B5EF4-FFF2-40B4-BE49-F238E27FC236}">
                <a16:creationId xmlns:a16="http://schemas.microsoft.com/office/drawing/2014/main" id="{BA5B9F4C-350F-6A1A-20A9-1D4B495BB4F5}"/>
              </a:ext>
            </a:extLst>
          </p:cNvPr>
          <p:cNvSpPr txBox="1"/>
          <p:nvPr/>
        </p:nvSpPr>
        <p:spPr>
          <a:xfrm>
            <a:off x="3870366" y="537913"/>
            <a:ext cx="5886448" cy="1054135"/>
          </a:xfrm>
          <a:prstGeom prst="rect">
            <a:avLst/>
          </a:prstGeom>
        </p:spPr>
        <p:txBody>
          <a:bodyPr wrap="square" lIns="0" tIns="0" rIns="0" bIns="0" rtlCol="0" anchor="t">
            <a:spAutoFit/>
          </a:bodyPr>
          <a:lstStyle/>
          <a:p>
            <a:pPr algn="ctr" defTabSz="685834">
              <a:lnSpc>
                <a:spcPts val="7868"/>
              </a:lnSpc>
            </a:pPr>
            <a:r>
              <a:rPr lang="ar-MA" sz="7200" b="1" dirty="0">
                <a:solidFill>
                  <a:srgbClr val="01070A"/>
                </a:solidFill>
                <a:latin typeface="Microsoft Uighur" panose="02000000000000000000" pitchFamily="2" charset="-78"/>
                <a:cs typeface="Microsoft Uighur" panose="02000000000000000000" pitchFamily="2" charset="-78"/>
              </a:rPr>
              <a:t>تبصر الحصة</a:t>
            </a:r>
          </a:p>
        </p:txBody>
      </p:sp>
      <p:pic>
        <p:nvPicPr>
          <p:cNvPr id="18" name="Image 17" descr="Une image contenant capture d’écran, ligne, Graphique, conception&#10;&#10;Le contenu généré par l’IA peut être incorrect.">
            <a:extLst>
              <a:ext uri="{FF2B5EF4-FFF2-40B4-BE49-F238E27FC236}">
                <a16:creationId xmlns:a16="http://schemas.microsoft.com/office/drawing/2014/main" id="{DF77D1F2-879F-99D9-93CA-BA8ED52EA7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7581900"/>
            <a:ext cx="2857500" cy="2857500"/>
          </a:xfrm>
          <a:prstGeom prst="rect">
            <a:avLst/>
          </a:prstGeom>
        </p:spPr>
      </p:pic>
      <p:pic>
        <p:nvPicPr>
          <p:cNvPr id="5" name="Image 4" descr="Une image contenant Graphique, Caractère coloré, graphisme, Police&#10;&#10;Le contenu généré par l’IA peut être incorrect.">
            <a:extLst>
              <a:ext uri="{FF2B5EF4-FFF2-40B4-BE49-F238E27FC236}">
                <a16:creationId xmlns:a16="http://schemas.microsoft.com/office/drawing/2014/main" id="{908F9161-27D3-703D-BB3E-9831D8A6DF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06200" y="7988300"/>
            <a:ext cx="2489200" cy="2489200"/>
          </a:xfrm>
          <a:prstGeom prst="rect">
            <a:avLst/>
          </a:prstGeom>
        </p:spPr>
      </p:pic>
      <p:sp>
        <p:nvSpPr>
          <p:cNvPr id="7" name="TextBox 6">
            <a:extLst>
              <a:ext uri="{FF2B5EF4-FFF2-40B4-BE49-F238E27FC236}">
                <a16:creationId xmlns:a16="http://schemas.microsoft.com/office/drawing/2014/main" id="{E5E53BE1-2960-F37B-7679-944CCD490B60}"/>
              </a:ext>
            </a:extLst>
          </p:cNvPr>
          <p:cNvSpPr txBox="1"/>
          <p:nvPr/>
        </p:nvSpPr>
        <p:spPr>
          <a:xfrm>
            <a:off x="388906" y="2131600"/>
            <a:ext cx="5630893" cy="1354217"/>
          </a:xfrm>
          <a:prstGeom prst="rect">
            <a:avLst/>
          </a:prstGeom>
        </p:spPr>
        <p:txBody>
          <a:bodyPr wrap="square" lIns="0" tIns="0" rIns="0" bIns="0" rtlCol="0" anchor="t">
            <a:spAutoFit/>
          </a:bodyPr>
          <a:lstStyle/>
          <a:p>
            <a:pPr algn="r" defTabSz="685834" rtl="1"/>
            <a:r>
              <a:rPr lang="ar-MA" sz="4400" b="1" dirty="0">
                <a:solidFill>
                  <a:srgbClr val="01070A"/>
                </a:solidFill>
                <a:latin typeface="Microsoft Uighur" panose="02000000000000000000" pitchFamily="2" charset="-78"/>
                <a:cs typeface="Microsoft Uighur" panose="02000000000000000000" pitchFamily="2" charset="-78"/>
              </a:rPr>
              <a:t>2 -  تسجيل نسبة التحكم التقديرية من أهداف الحصة.</a:t>
            </a:r>
          </a:p>
        </p:txBody>
      </p:sp>
      <p:pic>
        <p:nvPicPr>
          <p:cNvPr id="2" name="Image 1" descr="Une image contenant texte&#10;&#10;Le contenu généré par l’IA peut être incorrect.">
            <a:extLst>
              <a:ext uri="{FF2B5EF4-FFF2-40B4-BE49-F238E27FC236}">
                <a16:creationId xmlns:a16="http://schemas.microsoft.com/office/drawing/2014/main" id="{2C4B541A-C3C3-1288-DBF0-331CE6EFCF15}"/>
              </a:ext>
            </a:extLst>
          </p:cNvPr>
          <p:cNvPicPr>
            <a:picLocks noChangeAspect="1"/>
          </p:cNvPicPr>
          <p:nvPr/>
        </p:nvPicPr>
        <p:blipFill>
          <a:blip r:embed="rId4" cstate="print">
            <a:extLst>
              <a:ext uri="{28A0092B-C50C-407E-A947-70E740481C1C}">
                <a14:useLocalDpi xmlns:a14="http://schemas.microsoft.com/office/drawing/2010/main" val="0"/>
              </a:ext>
            </a:extLst>
          </a:blip>
          <a:srcRect l="10823" r="2598"/>
          <a:stretch>
            <a:fillRect/>
          </a:stretch>
        </p:blipFill>
        <p:spPr>
          <a:xfrm>
            <a:off x="8500253" y="3585480"/>
            <a:ext cx="4296955" cy="372335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pic>
        <p:nvPicPr>
          <p:cNvPr id="8" name="Image 7">
            <a:extLst>
              <a:ext uri="{FF2B5EF4-FFF2-40B4-BE49-F238E27FC236}">
                <a16:creationId xmlns:a16="http://schemas.microsoft.com/office/drawing/2014/main" id="{78CD5984-4BDA-200B-A93F-E2B248F3F569}"/>
              </a:ext>
            </a:extLst>
          </p:cNvPr>
          <p:cNvPicPr>
            <a:picLocks noChangeAspect="1"/>
          </p:cNvPicPr>
          <p:nvPr/>
        </p:nvPicPr>
        <p:blipFill>
          <a:blip r:embed="rId5"/>
          <a:stretch>
            <a:fillRect/>
          </a:stretch>
        </p:blipFill>
        <p:spPr>
          <a:xfrm>
            <a:off x="1524000" y="3585480"/>
            <a:ext cx="2965158" cy="356777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664201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E5BDCB27-ED5D-0F45-A028-22E3B2857A39}"/>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50019" y="2234488"/>
          <a:ext cx="13415962" cy="6938087"/>
        </p:xfrm>
        <a:graphic>
          <a:graphicData uri="http://schemas.openxmlformats.org/drawingml/2006/table">
            <a:tbl>
              <a:tblPr firstRow="1" bandRow="1">
                <a:tableStyleId>{5940675A-B579-460E-94D1-54222C63F5DA}</a:tableStyleId>
              </a:tblPr>
              <a:tblGrid>
                <a:gridCol w="11708606">
                  <a:extLst>
                    <a:ext uri="{9D8B030D-6E8A-4147-A177-3AD203B41FA5}">
                      <a16:colId xmlns:a16="http://schemas.microsoft.com/office/drawing/2014/main" val="2904711255"/>
                    </a:ext>
                  </a:extLst>
                </a:gridCol>
                <a:gridCol w="1707356">
                  <a:extLst>
                    <a:ext uri="{9D8B030D-6E8A-4147-A177-3AD203B41FA5}">
                      <a16:colId xmlns:a16="http://schemas.microsoft.com/office/drawing/2014/main" val="288616010"/>
                    </a:ext>
                  </a:extLst>
                </a:gridCol>
              </a:tblGrid>
              <a:tr h="765887">
                <a:tc gridSpan="2">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MA" sz="3600" b="1" dirty="0"/>
                        <a:t>سيرورة الإنجاز</a:t>
                      </a:r>
                      <a:endParaRPr lang="fr-MA" sz="3600" b="1" dirty="0">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endParaRPr lang="fr-MA"/>
                    </a:p>
                  </a:txBody>
                  <a:tcPr/>
                </a:tc>
                <a:extLst>
                  <a:ext uri="{0D108BD9-81ED-4DB2-BD59-A6C34878D82A}">
                    <a16:rowId xmlns:a16="http://schemas.microsoft.com/office/drawing/2014/main" val="1947249939"/>
                  </a:ext>
                </a:extLst>
              </a:tr>
              <a:tr h="692251">
                <a:tc>
                  <a:txBody>
                    <a:bodyPr/>
                    <a:lstStyle/>
                    <a:p>
                      <a:pPr algn="ctr" rtl="1"/>
                      <a:r>
                        <a:rPr lang="ar-MA" sz="2700" b="1" dirty="0"/>
                        <a:t>تنظيم وإعداد الفضاء؛ تحضير المعينات الديداكتيكية؛ جذب انتباه المتعلمين؛ التصريح بأهداف النشاط.</a:t>
                      </a:r>
                      <a:endParaRPr lang="fr-MA" sz="27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a:txBody>
                    <a:bodyPr/>
                    <a:lstStyle/>
                    <a:p>
                      <a:pPr algn="ctr" rtl="1"/>
                      <a:r>
                        <a:rPr lang="ar-MA" sz="2700" b="1" dirty="0">
                          <a:cs typeface="+mj-cs"/>
                        </a:rPr>
                        <a:t>التهيئة</a:t>
                      </a:r>
                      <a:endParaRPr lang="fr-MA" sz="2300" b="1" dirty="0">
                        <a:latin typeface="Dubai" panose="020B0503030403030204" pitchFamily="34" charset="-78"/>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4">
                        <a:lumMod val="40000"/>
                        <a:lumOff val="60000"/>
                      </a:schemeClr>
                    </a:solidFill>
                  </a:tcPr>
                </a:tc>
                <a:extLst>
                  <a:ext uri="{0D108BD9-81ED-4DB2-BD59-A6C34878D82A}">
                    <a16:rowId xmlns:a16="http://schemas.microsoft.com/office/drawing/2014/main" val="3469867186"/>
                  </a:ext>
                </a:extLst>
              </a:tr>
              <a:tr h="662554">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cs typeface="+mj-cs"/>
                        </a:rPr>
                        <a:t>1) </a:t>
                      </a:r>
                      <a:r>
                        <a:rPr lang="ar-MA" sz="3200" b="1" kern="1200" dirty="0">
                          <a:solidFill>
                            <a:schemeClr val="tx1"/>
                          </a:solidFill>
                        </a:rPr>
                        <a:t>النمذجة</a:t>
                      </a:r>
                      <a:endParaRPr lang="fr-MA" sz="3200" b="1" kern="1200" dirty="0">
                        <a:solidFill>
                          <a:schemeClr val="tx1"/>
                        </a:solidFill>
                        <a:latin typeface="+mn-lt"/>
                        <a:ea typeface="+mn-ea"/>
                        <a:cs typeface="+mj-cs"/>
                      </a:endParaRPr>
                    </a:p>
                  </a:txBody>
                  <a:tcPr marL="102870" marR="102870" marT="51435" marB="51435"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accent6">
                        <a:lumMod val="40000"/>
                        <a:lumOff val="60000"/>
                      </a:schemeClr>
                    </a:solidFill>
                  </a:tcPr>
                </a:tc>
                <a:tc hMerge="1">
                  <a:txBody>
                    <a:bodyPr/>
                    <a:lstStyle/>
                    <a:p>
                      <a:pPr algn="r" rtl="1"/>
                      <a:endParaRPr lang="fr-MA" b="1" dirty="0">
                        <a:latin typeface="Dubai" panose="020B0503030403030204" pitchFamily="34" charset="-78"/>
                        <a:cs typeface="Dubai" panose="020B0503030403030204" pitchFamily="34" charset="-78"/>
                      </a:endParaRPr>
                    </a:p>
                  </a:txBody>
                  <a:tcPr/>
                </a:tc>
                <a:extLst>
                  <a:ext uri="{0D108BD9-81ED-4DB2-BD59-A6C34878D82A}">
                    <a16:rowId xmlns:a16="http://schemas.microsoft.com/office/drawing/2014/main" val="3642685650"/>
                  </a:ext>
                </a:extLst>
              </a:tr>
              <a:tr h="4817395">
                <a:tc gridSpan="2">
                  <a:txBody>
                    <a:bodyPr/>
                    <a:lstStyle/>
                    <a:p>
                      <a:pPr algn="just" rtl="1">
                        <a:lnSpc>
                          <a:spcPct val="150000"/>
                        </a:lnSpc>
                      </a:pPr>
                      <a:endParaRPr lang="ar-MA" sz="2700" kern="1200" dirty="0">
                        <a:solidFill>
                          <a:schemeClr val="tx1"/>
                        </a:solidFill>
                        <a:latin typeface="+mn-lt"/>
                        <a:ea typeface="+mn-ea"/>
                        <a:cs typeface="+mj-cs"/>
                      </a:endParaRPr>
                    </a:p>
                  </a:txBody>
                  <a:tcPr marL="102870" marR="102870" marT="51435" marB="51435">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tcPr>
                </a:tc>
                <a:tc hMerge="1">
                  <a:txBody>
                    <a:bodyPr/>
                    <a:lstStyle/>
                    <a:p>
                      <a:endParaRPr lang="fr-FR"/>
                    </a:p>
                  </a:txBody>
                  <a:tcPr/>
                </a:tc>
                <a:extLst>
                  <a:ext uri="{0D108BD9-81ED-4DB2-BD59-A6C34878D82A}">
                    <a16:rowId xmlns:a16="http://schemas.microsoft.com/office/drawing/2014/main" val="2784916015"/>
                  </a:ext>
                </a:extLst>
              </a:tr>
            </a:tbl>
          </a:graphicData>
        </a:graphic>
      </p:graphicFrame>
      <p:sp>
        <p:nvSpPr>
          <p:cNvPr id="2" name="TextBox 1">
            <a:extLst>
              <a:ext uri="{FF2B5EF4-FFF2-40B4-BE49-F238E27FC236}">
                <a16:creationId xmlns:a16="http://schemas.microsoft.com/office/drawing/2014/main" id="{59E3095B-E60C-38DF-E04D-1BE02489E71C}"/>
              </a:ext>
            </a:extLst>
          </p:cNvPr>
          <p:cNvSpPr txBox="1"/>
          <p:nvPr/>
        </p:nvSpPr>
        <p:spPr>
          <a:xfrm>
            <a:off x="2476500" y="4294479"/>
            <a:ext cx="10951638" cy="4807022"/>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SA" sz="2250" b="1" dirty="0">
                <a:solidFill>
                  <a:prstClr val="black"/>
                </a:solidFill>
                <a:latin typeface="Dubai" panose="020B0503030403030204" pitchFamily="34" charset="-78"/>
                <a:cs typeface="Times New Roman" panose="02020603050405020304" pitchFamily="18" charset="0"/>
              </a:rPr>
              <a:t>يوضح للمتعلمين </a:t>
            </a:r>
            <a:r>
              <a:rPr lang="ar-MA" sz="2250" b="1" dirty="0">
                <a:solidFill>
                  <a:prstClr val="black"/>
                </a:solidFill>
                <a:latin typeface="Dubai" panose="020B0503030403030204" pitchFamily="34" charset="-78"/>
                <a:cs typeface="Times New Roman" panose="02020603050405020304" pitchFamily="18" charset="0"/>
              </a:rPr>
              <a:t>خطوات</a:t>
            </a:r>
            <a:r>
              <a:rPr lang="ar-SA" sz="2250" b="1" dirty="0">
                <a:solidFill>
                  <a:prstClr val="black"/>
                </a:solidFill>
                <a:latin typeface="Dubai" panose="020B0503030403030204" pitchFamily="34" charset="-78"/>
                <a:cs typeface="Times New Roman" panose="02020603050405020304" pitchFamily="18" charset="0"/>
              </a:rPr>
              <a:t> صنع المعداد الورقي</a:t>
            </a:r>
            <a:r>
              <a:rPr lang="ar-MA" sz="2250" b="1" dirty="0">
                <a:solidFill>
                  <a:prstClr val="black"/>
                </a:solidFill>
                <a:latin typeface="Dubai" panose="020B0503030403030204" pitchFamily="34" charset="-78"/>
                <a:cs typeface="Times New Roman" panose="02020603050405020304" pitchFamily="18" charset="0"/>
              </a:rPr>
              <a:t>: انتبهوا، ولاحظوا معي كيف سأصنع معدادا ورقيا.</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آخذ  ورقة بيضاء وأقوم بطيها، طيةَ أولى، ثم أعيد الطي للمرة الثانية والثالثة والرابعة.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أقص حواف ثلاث جهات ولا أقص الحافة الرابعة، لتصبح الأوراق قابلة للتصفح على شكل كتيب صغير. </a:t>
            </a:r>
          </a:p>
          <a:p>
            <a:pPr algn="just" defTabSz="1028700" rtl="1">
              <a:lnSpc>
                <a:spcPct val="150000"/>
              </a:lnSpc>
              <a:spcBef>
                <a:spcPts val="248"/>
              </a:spcBef>
              <a:buClr>
                <a:srgbClr val="151616"/>
              </a:buClr>
              <a:buSzPts val="1200"/>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أثبت مشبكين اثنين على الحافة غير المقصوصة. ثم أقص جميع الصفحات من الحافة المفتوحة للكتيب، لأحصل على جزأين يشبهان اليومية. آخذ الآن قلما جافا، وأبدأ في كتابة الأعداد على كل صفحة بدءا من الصفر إلى أن أبلغ العدد تسعة. الجزء الأيمن سيمثل رتبة الوحدات، وسأعيد نفس العملية لكتابة الأرقام التي ستظهر في الجزء الأيسر، وهو رتبة العشرات.</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250" b="1" dirty="0">
                <a:solidFill>
                  <a:prstClr val="black"/>
                </a:solidFill>
                <a:latin typeface="Dubai" panose="020B0503030403030204" pitchFamily="34" charset="-78"/>
                <a:cs typeface="Times New Roman" panose="02020603050405020304" pitchFamily="18" charset="0"/>
              </a:rPr>
              <a:t>انتبهوا الآن، </a:t>
            </a:r>
            <a:r>
              <a:rPr lang="ar-SA" sz="2250" b="1" dirty="0">
                <a:solidFill>
                  <a:prstClr val="black"/>
                </a:solidFill>
                <a:latin typeface="Dubai" panose="020B0503030403030204" pitchFamily="34" charset="-78"/>
                <a:cs typeface="Times New Roman" panose="02020603050405020304" pitchFamily="18" charset="0"/>
              </a:rPr>
              <a:t>عمري </a:t>
            </a:r>
            <a:r>
              <a:rPr lang="ar-MA" sz="2250" b="1" dirty="0">
                <a:solidFill>
                  <a:prstClr val="black"/>
                </a:solidFill>
                <a:latin typeface="Dubai" panose="020B0503030403030204" pitchFamily="34" charset="-78"/>
                <a:cs typeface="Times New Roman" panose="02020603050405020304" pitchFamily="18" charset="0"/>
              </a:rPr>
              <a:t>28</a:t>
            </a:r>
            <a:r>
              <a:rPr lang="ar-SA" sz="2250" b="1" dirty="0">
                <a:solidFill>
                  <a:prstClr val="black"/>
                </a:solidFill>
                <a:latin typeface="Dubai" panose="020B0503030403030204" pitchFamily="34" charset="-78"/>
                <a:cs typeface="Times New Roman" panose="02020603050405020304" pitchFamily="18" charset="0"/>
              </a:rPr>
              <a:t> سنة</a:t>
            </a:r>
            <a:r>
              <a:rPr lang="ar-MA" sz="2250" b="1" dirty="0">
                <a:solidFill>
                  <a:prstClr val="black"/>
                </a:solidFill>
                <a:latin typeface="Dubai" panose="020B0503030403030204" pitchFamily="34" charset="-78"/>
                <a:cs typeface="Times New Roman" panose="02020603050405020304" pitchFamily="18" charset="0"/>
              </a:rPr>
              <a:t>،</a:t>
            </a:r>
            <a:r>
              <a:rPr lang="ar-SA" sz="2250" b="1" dirty="0">
                <a:solidFill>
                  <a:prstClr val="black"/>
                </a:solidFill>
                <a:latin typeface="Dubai" panose="020B0503030403030204" pitchFamily="34" charset="-78"/>
                <a:cs typeface="Times New Roman" panose="02020603050405020304" pitchFamily="18" charset="0"/>
              </a:rPr>
              <a:t> </a:t>
            </a:r>
            <a:r>
              <a:rPr lang="ar-MA" sz="2250" b="1" dirty="0">
                <a:solidFill>
                  <a:prstClr val="black"/>
                </a:solidFill>
                <a:latin typeface="Dubai" panose="020B0503030403030204" pitchFamily="34" charset="-78"/>
                <a:cs typeface="Times New Roman" panose="02020603050405020304" pitchFamily="18" charset="0"/>
              </a:rPr>
              <a:t>وسأمثله أمامكم باستخدام المعداد الورقي: سأظهر صفحة العدد 8 في الجزء الأيمن (الوحدات)، ثم أخفي صفحتي 0 و1 لتظهر صفحة 2 في الجزء الأيسر (العشرات)</a:t>
            </a:r>
            <a:r>
              <a:rPr lang="ar-SA" sz="2250" b="1" dirty="0">
                <a:solidFill>
                  <a:prstClr val="black"/>
                </a:solidFill>
                <a:latin typeface="Dubai" panose="020B0503030403030204" pitchFamily="34" charset="-78"/>
                <a:cs typeface="Times New Roman" panose="02020603050405020304" pitchFamily="18" charset="0"/>
              </a:rPr>
              <a:t>.</a:t>
            </a:r>
            <a:endParaRPr lang="ar-MA" sz="2250" b="1" dirty="0">
              <a:solidFill>
                <a:prstClr val="black"/>
              </a:solidFill>
              <a:latin typeface="Dubai" panose="020B0503030403030204" pitchFamily="34" charset="-78"/>
              <a:cs typeface="Times New Roman" panose="02020603050405020304" pitchFamily="18" charset="0"/>
            </a:endParaRPr>
          </a:p>
        </p:txBody>
      </p:sp>
      <p:pic>
        <p:nvPicPr>
          <p:cNvPr id="8" name="Image 2">
            <a:extLst>
              <a:ext uri="{FF2B5EF4-FFF2-40B4-BE49-F238E27FC236}">
                <a16:creationId xmlns:a16="http://schemas.microsoft.com/office/drawing/2014/main" id="{B6AC782C-995F-89A5-58DA-8AFEA7F40C0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262374" y="5448300"/>
            <a:ext cx="2214126" cy="1319960"/>
          </a:xfrm>
          <a:prstGeom prst="rect">
            <a:avLst/>
          </a:prstGeom>
        </p:spPr>
      </p:pic>
      <p:sp>
        <p:nvSpPr>
          <p:cNvPr id="10" name="Google Shape;146;p4">
            <a:extLst>
              <a:ext uri="{FF2B5EF4-FFF2-40B4-BE49-F238E27FC236}">
                <a16:creationId xmlns:a16="http://schemas.microsoft.com/office/drawing/2014/main" id="{ACDFDABF-D10F-6772-F42E-39EE6C95CE19}"/>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5117703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pic>
        <p:nvPicPr>
          <p:cNvPr id="12" name="Image 11">
            <a:extLst>
              <a:ext uri="{FF2B5EF4-FFF2-40B4-BE49-F238E27FC236}">
                <a16:creationId xmlns:a16="http://schemas.microsoft.com/office/drawing/2014/main" id="{F1F75FB9-D9BE-F130-83FF-7296A8187D06}"/>
              </a:ext>
            </a:extLst>
          </p:cNvPr>
          <p:cNvPicPr>
            <a:picLocks noChangeAspect="1"/>
          </p:cNvPicPr>
          <p:nvPr/>
        </p:nvPicPr>
        <p:blipFill rotWithShape="1">
          <a:blip r:embed="rId3"/>
          <a:srcRect t="3067" b="13512"/>
          <a:stretch/>
        </p:blipFill>
        <p:spPr>
          <a:xfrm>
            <a:off x="0" y="1285876"/>
            <a:ext cx="13716000" cy="7739848"/>
          </a:xfrm>
          <a:prstGeom prst="rect">
            <a:avLst/>
          </a:prstGeom>
        </p:spPr>
      </p:pic>
      <p:graphicFrame>
        <p:nvGraphicFramePr>
          <p:cNvPr id="5" name="Tableau 4">
            <a:extLst>
              <a:ext uri="{FF2B5EF4-FFF2-40B4-BE49-F238E27FC236}">
                <a16:creationId xmlns:a16="http://schemas.microsoft.com/office/drawing/2014/main" id="{E1119DE3-130F-2E20-D3BE-4802887DBA14}"/>
              </a:ext>
            </a:extLst>
          </p:cNvPr>
          <p:cNvGraphicFramePr>
            <a:graphicFrameLocks noGrp="1"/>
          </p:cNvGraphicFramePr>
          <p:nvPr/>
        </p:nvGraphicFramePr>
        <p:xfrm>
          <a:off x="185738" y="2271713"/>
          <a:ext cx="13344525" cy="6515100"/>
        </p:xfrm>
        <a:graphic>
          <a:graphicData uri="http://schemas.openxmlformats.org/drawingml/2006/table">
            <a:tbl>
              <a:tblPr firstRow="1" bandRow="1">
                <a:tableStyleId>{5940675A-B579-460E-94D1-54222C63F5DA}</a:tableStyleId>
              </a:tblPr>
              <a:tblGrid>
                <a:gridCol w="2728221">
                  <a:extLst>
                    <a:ext uri="{9D8B030D-6E8A-4147-A177-3AD203B41FA5}">
                      <a16:colId xmlns:a16="http://schemas.microsoft.com/office/drawing/2014/main" val="2904711255"/>
                    </a:ext>
                  </a:extLst>
                </a:gridCol>
                <a:gridCol w="10616304">
                  <a:extLst>
                    <a:ext uri="{9D8B030D-6E8A-4147-A177-3AD203B41FA5}">
                      <a16:colId xmlns:a16="http://schemas.microsoft.com/office/drawing/2014/main" val="3223922575"/>
                    </a:ext>
                  </a:extLst>
                </a:gridCol>
              </a:tblGrid>
              <a:tr h="812118">
                <a:tc gridSpan="2">
                  <a:txBody>
                    <a:bodyPr/>
                    <a:lstStyle/>
                    <a:p>
                      <a:pPr marL="0" marR="0" lvl="0" indent="0" algn="ctr" defTabSz="914400" rtl="1" eaLnBrk="1" fontAlgn="auto" latinLnBrk="0" hangingPunct="1">
                        <a:lnSpc>
                          <a:spcPct val="100000"/>
                        </a:lnSpc>
                        <a:spcBef>
                          <a:spcPts val="0"/>
                        </a:spcBef>
                        <a:spcAft>
                          <a:spcPts val="0"/>
                        </a:spcAft>
                        <a:buClrTx/>
                        <a:buSzTx/>
                        <a:buFont typeface="+mj-lt"/>
                        <a:buNone/>
                        <a:tabLst/>
                        <a:defRPr/>
                      </a:pPr>
                      <a:r>
                        <a:rPr lang="ar-MA" sz="3200" b="1" kern="1200" dirty="0">
                          <a:solidFill>
                            <a:schemeClr val="tx1"/>
                          </a:solidFill>
                          <a:latin typeface="+mn-lt"/>
                          <a:ea typeface="+mn-ea"/>
                          <a:cs typeface="+mj-cs"/>
                        </a:rPr>
                        <a:t>2) الممارسة الموجهة</a:t>
                      </a:r>
                      <a:endParaRPr lang="fr-MA" sz="3200" b="1" kern="1200" dirty="0">
                        <a:solidFill>
                          <a:schemeClr val="tx1"/>
                        </a:solidFill>
                        <a:latin typeface="+mn-lt"/>
                        <a:ea typeface="+mn-ea"/>
                        <a:cs typeface="+mj-cs"/>
                      </a:endParaRPr>
                    </a:p>
                  </a:txBody>
                  <a:tcPr marL="102870" marR="102870" marT="51435" marB="51435" anchor="ctr">
                    <a:solidFill>
                      <a:schemeClr val="accent6">
                        <a:lumMod val="40000"/>
                        <a:lumOff val="60000"/>
                      </a:schemeClr>
                    </a:solidFill>
                  </a:tcPr>
                </a:tc>
                <a:tc hMerge="1">
                  <a:txBody>
                    <a:bodyPr/>
                    <a:lstStyle/>
                    <a:p>
                      <a:endParaRPr lang="fr-FR"/>
                    </a:p>
                  </a:txBody>
                  <a:tcPr/>
                </a:tc>
                <a:extLst>
                  <a:ext uri="{0D108BD9-81ED-4DB2-BD59-A6C34878D82A}">
                    <a16:rowId xmlns:a16="http://schemas.microsoft.com/office/drawing/2014/main" val="338985755"/>
                  </a:ext>
                </a:extLst>
              </a:tr>
              <a:tr h="5702982">
                <a:tc>
                  <a:txBody>
                    <a:bodyPr/>
                    <a:lstStyle/>
                    <a:p>
                      <a:pPr algn="r" rtl="1"/>
                      <a:endParaRPr lang="fr-MA" sz="2300" dirty="0">
                        <a:cs typeface="+mj-cs"/>
                      </a:endParaRPr>
                    </a:p>
                  </a:txBody>
                  <a:tcPr marL="102870" marR="102870" marT="51435" marB="51435">
                    <a:lnR w="12700" cap="flat" cmpd="sng" algn="ctr">
                      <a:noFill/>
                      <a:prstDash val="solid"/>
                      <a:round/>
                      <a:headEnd type="none" w="med" len="med"/>
                      <a:tailEnd type="none" w="med" len="med"/>
                    </a:lnR>
                  </a:tcPr>
                </a:tc>
                <a:tc>
                  <a:txBody>
                    <a:bodyPr/>
                    <a:lstStyle/>
                    <a:p>
                      <a:pPr algn="just" rtl="1">
                        <a:lnSpc>
                          <a:spcPct val="150000"/>
                        </a:lnSpc>
                      </a:pPr>
                      <a:endParaRPr lang="ar-MA" sz="2300" dirty="0">
                        <a:cs typeface="+mj-cs"/>
                      </a:endParaRPr>
                    </a:p>
                  </a:txBody>
                  <a:tcPr marL="102870" marR="102870" marT="51435" marB="51435">
                    <a:lnL w="12700" cap="flat" cmpd="sng" algn="ctr">
                      <a:noFill/>
                      <a:prstDash val="solid"/>
                      <a:round/>
                      <a:headEnd type="none" w="med" len="med"/>
                      <a:tailEnd type="none" w="med" len="med"/>
                    </a:lnL>
                  </a:tcPr>
                </a:tc>
                <a:extLst>
                  <a:ext uri="{0D108BD9-81ED-4DB2-BD59-A6C34878D82A}">
                    <a16:rowId xmlns:a16="http://schemas.microsoft.com/office/drawing/2014/main" val="3445012868"/>
                  </a:ext>
                </a:extLst>
              </a:tr>
            </a:tbl>
          </a:graphicData>
        </a:graphic>
      </p:graphicFrame>
      <p:sp>
        <p:nvSpPr>
          <p:cNvPr id="2" name="TextBox 1">
            <a:extLst>
              <a:ext uri="{FF2B5EF4-FFF2-40B4-BE49-F238E27FC236}">
                <a16:creationId xmlns:a16="http://schemas.microsoft.com/office/drawing/2014/main" id="{8B6D91A2-AFD6-90DB-911A-5134C34B5D25}"/>
              </a:ext>
            </a:extLst>
          </p:cNvPr>
          <p:cNvSpPr txBox="1"/>
          <p:nvPr/>
        </p:nvSpPr>
        <p:spPr>
          <a:xfrm>
            <a:off x="3320461" y="3996765"/>
            <a:ext cx="9910981" cy="3782830"/>
          </a:xfrm>
          <a:prstGeom prst="rect">
            <a:avLst/>
          </a:prstGeom>
          <a:noFill/>
        </p:spPr>
        <p:txBody>
          <a:bodyPr wrap="square" rtlCol="0">
            <a:spAutoFit/>
          </a:bodyPr>
          <a:lstStyle/>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ويوظف المعداد الورقي لتقديمها.</a:t>
            </a:r>
          </a:p>
          <a:p>
            <a:pPr marL="321469" indent="-321469" algn="just" defTabSz="1028700" rtl="1">
              <a:lnSpc>
                <a:spcPct val="150000"/>
              </a:lnSpc>
              <a:spcBef>
                <a:spcPts val="248"/>
              </a:spcBef>
              <a:buClr>
                <a:srgbClr val="151616"/>
              </a:buClr>
              <a:buSzPts val="1200"/>
              <a:buFont typeface="Arial" panose="020B0604020202020204" pitchFamily="34" charset="0"/>
              <a:buChar char="•"/>
              <a:tabLst>
                <a:tab pos="1046559" algn="l"/>
                <a:tab pos="1047274" algn="l"/>
              </a:tabLst>
              <a:defRPr/>
            </a:pPr>
            <a:r>
              <a:rPr lang="ar-MA" sz="2700" b="1" dirty="0">
                <a:solidFill>
                  <a:prstClr val="black"/>
                </a:solidFill>
                <a:latin typeface="Dubai" panose="020B0503030403030204" pitchFamily="34" charset="-78"/>
                <a:cs typeface="Times New Roman" panose="02020603050405020304" pitchFamily="18" charset="0"/>
              </a:rPr>
              <a:t>يشجع المتعلمين على بلورة وضعيات أخرى يقدمون عبرها حدثا مرتبط بعدد، ويوظفون المعداد الورقي لتقديمها</a:t>
            </a:r>
            <a:r>
              <a:rPr lang="fr-FR" sz="2700" b="1" dirty="0">
                <a:solidFill>
                  <a:prstClr val="black"/>
                </a:solidFill>
                <a:latin typeface="Dubai" panose="020B0503030403030204" pitchFamily="34" charset="-78"/>
              </a:rPr>
              <a:t>.</a:t>
            </a:r>
            <a:endParaRPr lang="ar-MA" sz="2700" b="1" dirty="0">
              <a:solidFill>
                <a:prstClr val="black"/>
              </a:solidFill>
              <a:latin typeface="Dubai" panose="020B0503030403030204" pitchFamily="34" charset="-78"/>
              <a:cs typeface="Times New Roman" panose="02020603050405020304" pitchFamily="18" charset="0"/>
            </a:endParaRPr>
          </a:p>
          <a:p>
            <a:pPr algn="just" defTabSz="1028700" rtl="1">
              <a:lnSpc>
                <a:spcPct val="150000"/>
              </a:lnSpc>
              <a:defRPr/>
            </a:pPr>
            <a:r>
              <a:rPr lang="ar-MA" sz="2700" b="1" dirty="0">
                <a:solidFill>
                  <a:prstClr val="black"/>
                </a:solidFill>
                <a:latin typeface="Dubai" panose="020B0503030403030204" pitchFamily="34" charset="-78"/>
                <a:cs typeface="Times New Roman" panose="02020603050405020304" pitchFamily="18" charset="0"/>
              </a:rPr>
              <a:t>يطلب من متعلمين اثنين القيام للسبورة وتحديد العدد المطلوب منهم باستخدام المعداد الورقي</a:t>
            </a:r>
            <a:r>
              <a:rPr lang="ar-MA" sz="2250" b="1" dirty="0">
                <a:solidFill>
                  <a:prstClr val="black"/>
                </a:solidFill>
                <a:latin typeface="Dubai" panose="020B0503030403030204" pitchFamily="34" charset="-78"/>
                <a:cs typeface="Times New Roman" panose="02020603050405020304" pitchFamily="18" charset="0"/>
              </a:rPr>
              <a:t>. </a:t>
            </a: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a:p>
            <a:pPr algn="just" defTabSz="1028700" rtl="1">
              <a:lnSpc>
                <a:spcPct val="150000"/>
              </a:lnSpc>
              <a:defRPr/>
            </a:pPr>
            <a:endParaRPr lang="ar-MA" sz="2700" b="1" dirty="0">
              <a:solidFill>
                <a:prstClr val="black"/>
              </a:solidFill>
              <a:highlight>
                <a:srgbClr val="00FFFF"/>
              </a:highlight>
              <a:latin typeface="Dubai" panose="020B0503030403030204" pitchFamily="34" charset="-78"/>
              <a:cs typeface="Times New Roman" panose="02020603050405020304" pitchFamily="18" charset="0"/>
            </a:endParaRPr>
          </a:p>
        </p:txBody>
      </p:sp>
      <p:pic>
        <p:nvPicPr>
          <p:cNvPr id="13" name="Picture 9">
            <a:extLst>
              <a:ext uri="{FF2B5EF4-FFF2-40B4-BE49-F238E27FC236}">
                <a16:creationId xmlns:a16="http://schemas.microsoft.com/office/drawing/2014/main" id="{22FBC1DF-102E-B241-C898-EBE4E3B2EEB5}"/>
              </a:ext>
            </a:extLst>
          </p:cNvPr>
          <p:cNvPicPr>
            <a:picLocks noChangeAspect="1"/>
          </p:cNvPicPr>
          <p:nvPr/>
        </p:nvPicPr>
        <p:blipFill rotWithShape="1">
          <a:blip r:embed="rId4"/>
          <a:srcRect t="3696"/>
          <a:stretch/>
        </p:blipFill>
        <p:spPr>
          <a:xfrm rot="19832917">
            <a:off x="940090" y="4812751"/>
            <a:ext cx="2182335" cy="147818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Google Shape;146;p4">
            <a:extLst>
              <a:ext uri="{FF2B5EF4-FFF2-40B4-BE49-F238E27FC236}">
                <a16:creationId xmlns:a16="http://schemas.microsoft.com/office/drawing/2014/main" id="{9576A732-3F61-50D6-D10E-B17E154770D5}"/>
              </a:ext>
            </a:extLst>
          </p:cNvPr>
          <p:cNvSpPr txBox="1">
            <a:spLocks/>
          </p:cNvSpPr>
          <p:nvPr/>
        </p:nvSpPr>
        <p:spPr>
          <a:xfrm>
            <a:off x="1545218" y="1280522"/>
            <a:ext cx="9427582" cy="810000"/>
          </a:xfrm>
          <a:prstGeom prst="rect">
            <a:avLst/>
          </a:prstGeom>
          <a:solidFill>
            <a:srgbClr val="98ECD6"/>
          </a:solidFill>
          <a:ln w="19050">
            <a:noFill/>
          </a:ln>
        </p:spPr>
        <p:txBody>
          <a:bodyPr spcFirstLastPara="1" vert="horz" wrap="square" lIns="102853" tIns="51413" rIns="102853" bIns="51413" rtlCol="0" anchor="ctr" anchorCtr="0">
            <a:normAutofit/>
          </a:bodyPr>
          <a:lstStyle>
            <a:lvl1pPr lvl="0" algn="l" defTabSz="914400" rtl="0" eaLnBrk="1" latinLnBrk="0" hangingPunct="1">
              <a:lnSpc>
                <a:spcPct val="90000"/>
              </a:lnSpc>
              <a:spcBef>
                <a:spcPts val="0"/>
              </a:spcBef>
              <a:spcAft>
                <a:spcPts val="0"/>
              </a:spcAft>
              <a:buClr>
                <a:schemeClr val="dk1"/>
              </a:buClr>
              <a:buSzPts val="4267"/>
              <a:buFont typeface="Montserrat"/>
              <a:buNone/>
              <a:defRPr sz="4267" kern="1200">
                <a:solidFill>
                  <a:schemeClr val="tx1"/>
                </a:solidFill>
                <a:latin typeface="Montserrat"/>
                <a:ea typeface="Montserrat"/>
                <a:cs typeface="Montserrat"/>
                <a:sym typeface="Montserrat"/>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algn="ctr" defTabSz="1028700" rtl="1">
              <a:buClr>
                <a:prstClr val="black"/>
              </a:buClr>
              <a:buSzPts val="4200"/>
              <a:defRPr/>
            </a:pPr>
            <a:r>
              <a:rPr lang="ar-MA" sz="4050" b="1" dirty="0">
                <a:solidFill>
                  <a:prstClr val="black"/>
                </a:solidFill>
                <a:latin typeface="29LT Bukra Regular" panose="020B0604020202020204" charset="-78"/>
                <a:cs typeface="+mj-cs"/>
                <a:sym typeface="Arial Black"/>
              </a:rPr>
              <a:t> المعداد الورقي</a:t>
            </a:r>
            <a:endParaRPr lang="ar-MA" sz="4050" b="1" dirty="0">
              <a:solidFill>
                <a:prstClr val="black"/>
              </a:solidFill>
              <a:latin typeface="29LT Bukra Regular" panose="020B0604020202020204" charset="-78"/>
              <a:ea typeface="Arial Black"/>
              <a:cs typeface="+mj-cs"/>
              <a:sym typeface="Arial Black"/>
            </a:endParaRPr>
          </a:p>
        </p:txBody>
      </p:sp>
    </p:spTree>
    <p:extLst>
      <p:ext uri="{BB962C8B-B14F-4D97-AF65-F5344CB8AC3E}">
        <p14:creationId xmlns:p14="http://schemas.microsoft.com/office/powerpoint/2010/main" val="161581265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27904</TotalTime>
  <Words>1996</Words>
  <Application>Microsoft Office PowerPoint</Application>
  <PresentationFormat>Personnalisé</PresentationFormat>
  <Paragraphs>445</Paragraphs>
  <Slides>55</Slides>
  <Notes>3</Notes>
  <HiddenSlides>0</HiddenSlides>
  <MMClips>0</MMClips>
  <ScaleCrop>false</ScaleCrop>
  <HeadingPairs>
    <vt:vector size="6" baseType="variant">
      <vt:variant>
        <vt:lpstr>Polices utilisées</vt:lpstr>
      </vt:variant>
      <vt:variant>
        <vt:i4>10</vt:i4>
      </vt:variant>
      <vt:variant>
        <vt:lpstr>Thème</vt:lpstr>
      </vt:variant>
      <vt:variant>
        <vt:i4>1</vt:i4>
      </vt:variant>
      <vt:variant>
        <vt:lpstr>Titres des diapositives</vt:lpstr>
      </vt:variant>
      <vt:variant>
        <vt:i4>55</vt:i4>
      </vt:variant>
    </vt:vector>
  </HeadingPairs>
  <TitlesOfParts>
    <vt:vector size="66" baseType="lpstr">
      <vt:lpstr>Microsoft Uighur</vt:lpstr>
      <vt:lpstr>Montserrat</vt:lpstr>
      <vt:lpstr>Dubai</vt:lpstr>
      <vt:lpstr>Carelia</vt:lpstr>
      <vt:lpstr>Montserrat Light</vt:lpstr>
      <vt:lpstr>29LT Bukra Regular</vt:lpstr>
      <vt:lpstr>Calibri</vt:lpstr>
      <vt:lpstr>Dosis</vt:lpstr>
      <vt:lpstr>Montserrat Medium</vt:lpstr>
      <vt:lpstr>Arial</vt: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White Illustrative Creative Literature Project Presentation</dc:title>
  <dc:creator>youssef saadani</dc:creator>
  <cp:lastModifiedBy>KHALID.BOUMLAL</cp:lastModifiedBy>
  <cp:revision>233</cp:revision>
  <dcterms:created xsi:type="dcterms:W3CDTF">2006-08-16T00:00:00Z</dcterms:created>
  <dcterms:modified xsi:type="dcterms:W3CDTF">2025-09-28T00:22:36Z</dcterms:modified>
  <dc:identifier>DAFtlvZnwz4</dc:identifier>
</cp:coreProperties>
</file>