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69"/>
  </p:notesMasterIdLst>
  <p:sldIdLst>
    <p:sldId id="257" r:id="rId3"/>
    <p:sldId id="2134808553" r:id="rId4"/>
    <p:sldId id="2134808554" r:id="rId5"/>
    <p:sldId id="2134808552" r:id="rId6"/>
    <p:sldId id="2134805392" r:id="rId7"/>
    <p:sldId id="2134805155" r:id="rId8"/>
    <p:sldId id="2134808443" r:id="rId9"/>
    <p:sldId id="2134808556" r:id="rId10"/>
    <p:sldId id="386" r:id="rId11"/>
    <p:sldId id="2134808444" r:id="rId12"/>
    <p:sldId id="2134808445" r:id="rId13"/>
    <p:sldId id="2134805396" r:id="rId14"/>
    <p:sldId id="2134808570" r:id="rId15"/>
    <p:sldId id="2134808446" r:id="rId16"/>
    <p:sldId id="2134808459" r:id="rId17"/>
    <p:sldId id="2134808450" r:id="rId18"/>
    <p:sldId id="2134808530" r:id="rId19"/>
    <p:sldId id="2134808531" r:id="rId20"/>
    <p:sldId id="2134808509" r:id="rId21"/>
    <p:sldId id="2134808566" r:id="rId22"/>
    <p:sldId id="2134808588" r:id="rId23"/>
    <p:sldId id="2134808460" r:id="rId24"/>
    <p:sldId id="2134808453" r:id="rId25"/>
    <p:sldId id="2134808537" r:id="rId26"/>
    <p:sldId id="2134808538" r:id="rId27"/>
    <p:sldId id="2134808589" r:id="rId28"/>
    <p:sldId id="2134808576" r:id="rId29"/>
    <p:sldId id="2134808590" r:id="rId30"/>
    <p:sldId id="2134808577" r:id="rId31"/>
    <p:sldId id="2134808591" r:id="rId32"/>
    <p:sldId id="2134808592" r:id="rId33"/>
    <p:sldId id="2134808595" r:id="rId34"/>
    <p:sldId id="2134808593" r:id="rId35"/>
    <p:sldId id="2134808550" r:id="rId36"/>
    <p:sldId id="2134808543" r:id="rId37"/>
    <p:sldId id="2134808454" r:id="rId38"/>
    <p:sldId id="2134808542" r:id="rId39"/>
    <p:sldId id="2134808491" r:id="rId40"/>
    <p:sldId id="2134808578" r:id="rId41"/>
    <p:sldId id="2134808579" r:id="rId42"/>
    <p:sldId id="2134808560" r:id="rId43"/>
    <p:sldId id="2134808580" r:id="rId44"/>
    <p:sldId id="2134808581" r:id="rId45"/>
    <p:sldId id="2134808561" r:id="rId46"/>
    <p:sldId id="2134808582" r:id="rId47"/>
    <p:sldId id="2134808583" r:id="rId48"/>
    <p:sldId id="2134808584" r:id="rId49"/>
    <p:sldId id="2134808585" r:id="rId50"/>
    <p:sldId id="2134808586" r:id="rId51"/>
    <p:sldId id="2134808467" r:id="rId52"/>
    <p:sldId id="2147482528" r:id="rId53"/>
    <p:sldId id="2147482529" r:id="rId54"/>
    <p:sldId id="2147482530" r:id="rId55"/>
    <p:sldId id="2147482531" r:id="rId56"/>
    <p:sldId id="2147482532" r:id="rId57"/>
    <p:sldId id="2147482533" r:id="rId58"/>
    <p:sldId id="2147482534" r:id="rId59"/>
    <p:sldId id="2147482535" r:id="rId60"/>
    <p:sldId id="2134808461" r:id="rId61"/>
    <p:sldId id="2134808587" r:id="rId62"/>
    <p:sldId id="2134808503" r:id="rId63"/>
    <p:sldId id="2134808504" r:id="rId64"/>
    <p:sldId id="2134804345" r:id="rId65"/>
    <p:sldId id="2147482487" r:id="rId66"/>
    <p:sldId id="2147482526" r:id="rId67"/>
    <p:sldId id="2147482527" r:id="rId68"/>
  </p:sldIdLst>
  <p:sldSz cx="13716000" cy="10287000"/>
  <p:notesSz cx="6858000" cy="9144000"/>
  <p:embeddedFontLst>
    <p:embeddedFont>
      <p:font typeface="29LT Bukra Regular" panose="020B0604020202020204" charset="0"/>
      <p:regular r:id="rId70"/>
    </p:embeddedFont>
    <p:embeddedFont>
      <p:font typeface="Carelia" panose="020B0604020202020204" charset="0"/>
      <p:regular r:id="rId71"/>
    </p:embeddedFont>
    <p:embeddedFont>
      <p:font typeface="Dosis" pitchFamily="2" charset="0"/>
      <p:regular r:id="rId72"/>
      <p:bold r:id="rId73"/>
    </p:embeddedFont>
    <p:embeddedFont>
      <p:font typeface="Dubai" panose="020B0503030403030204" pitchFamily="34" charset="-78"/>
      <p:regular r:id="rId74"/>
      <p:bold r:id="rId75"/>
    </p:embeddedFont>
    <p:embeddedFont>
      <p:font typeface="IBM Plex Sans Arabic" panose="020B0604020202020204" charset="-78"/>
      <p:regular r:id="rId76"/>
    </p:embeddedFont>
    <p:embeddedFont>
      <p:font typeface="Microsoft Uighur" panose="02000000000000000000" pitchFamily="2" charset="-78"/>
      <p:regular r:id="rId77"/>
      <p:bold r:id="rId78"/>
    </p:embeddedFont>
    <p:embeddedFont>
      <p:font typeface="Montserrat" panose="00000500000000000000" pitchFamily="2" charset="0"/>
      <p:regular r:id="rId79"/>
      <p:bold r:id="rId80"/>
      <p:italic r:id="rId81"/>
      <p:boldItalic r:id="rId82"/>
    </p:embeddedFont>
    <p:embeddedFont>
      <p:font typeface="Montserrat Light" panose="00000400000000000000" pitchFamily="2" charset="0"/>
      <p:regular r:id="rId83"/>
      <p:italic r:id="rId84"/>
    </p:embeddedFont>
    <p:embeddedFont>
      <p:font typeface="Montserrat Medium" panose="00000600000000000000" pitchFamily="2" charset="0"/>
      <p:regular r:id="rId85"/>
      <p:italic r:id="rId8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6585"/>
    <a:srgbClr val="000000"/>
    <a:srgbClr val="829D4A"/>
    <a:srgbClr val="02BDC9"/>
    <a:srgbClr val="F98F51"/>
    <a:srgbClr val="0097B2"/>
    <a:srgbClr val="4AC283"/>
    <a:srgbClr val="3D8FA5"/>
    <a:srgbClr val="7ACFB0"/>
    <a:srgbClr val="FCCF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32" autoAdjust="0"/>
    <p:restoredTop sz="95226" autoAdjust="0"/>
  </p:normalViewPr>
  <p:slideViewPr>
    <p:cSldViewPr>
      <p:cViewPr varScale="1">
        <p:scale>
          <a:sx n="47" d="100"/>
          <a:sy n="47" d="100"/>
        </p:scale>
        <p:origin x="1308" y="48"/>
      </p:cViewPr>
      <p:guideLst>
        <p:guide orient="horz" pos="216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22579"/>
    </p:cViewPr>
  </p:sorterViewPr>
  <p:notesViewPr>
    <p:cSldViewPr>
      <p:cViewPr>
        <p:scale>
          <a:sx n="80" d="100"/>
          <a:sy n="80" d="100"/>
        </p:scale>
        <p:origin x="2755" y="-451"/>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font" Target="fonts/font15.fntdata"/><Relationship Id="rId89" Type="http://schemas.openxmlformats.org/officeDocument/2006/relationships/theme" Target="theme/theme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font" Target="fonts/font5.fntdata"/><Relationship Id="rId79" Type="http://schemas.openxmlformats.org/officeDocument/2006/relationships/font" Target="fonts/font10.fntdata"/><Relationship Id="rId5" Type="http://schemas.openxmlformats.org/officeDocument/2006/relationships/slide" Target="slides/slide3.xml"/><Relationship Id="rId90" Type="http://schemas.openxmlformats.org/officeDocument/2006/relationships/tableStyles" Target="tableStyles.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77" Type="http://schemas.openxmlformats.org/officeDocument/2006/relationships/font" Target="fonts/font8.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3.fntdata"/><Relationship Id="rId80" Type="http://schemas.openxmlformats.org/officeDocument/2006/relationships/font" Target="fonts/font11.fntdata"/><Relationship Id="rId85" Type="http://schemas.openxmlformats.org/officeDocument/2006/relationships/font" Target="fonts/font16.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font" Target="fonts/font1.fntdata"/><Relationship Id="rId75" Type="http://schemas.openxmlformats.org/officeDocument/2006/relationships/font" Target="fonts/font6.fntdata"/><Relationship Id="rId83" Type="http://schemas.openxmlformats.org/officeDocument/2006/relationships/font" Target="fonts/font14.fntdata"/><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font" Target="fonts/font4.fntdata"/><Relationship Id="rId78" Type="http://schemas.openxmlformats.org/officeDocument/2006/relationships/font" Target="fonts/font9.fntdata"/><Relationship Id="rId81" Type="http://schemas.openxmlformats.org/officeDocument/2006/relationships/font" Target="fonts/font12.fntdata"/><Relationship Id="rId86" Type="http://schemas.openxmlformats.org/officeDocument/2006/relationships/font" Target="fonts/font17.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font" Target="fonts/font7.fntdata"/><Relationship Id="rId7" Type="http://schemas.openxmlformats.org/officeDocument/2006/relationships/slide" Target="slides/slide5.xml"/><Relationship Id="rId71" Type="http://schemas.openxmlformats.org/officeDocument/2006/relationships/font" Target="fonts/font2.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font" Target="fonts/font13.fntdata"/><Relationship Id="rId19"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Dosis" pitchFamily="2" charset="0"/>
              </a:defRPr>
            </a:lvl1pPr>
          </a:lstStyle>
          <a:p>
            <a:endParaRPr lang="fr-M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Dosis" pitchFamily="2" charset="0"/>
              </a:defRPr>
            </a:lvl1pPr>
          </a:lstStyle>
          <a:p>
            <a:fld id="{54976A81-8849-4F35-8359-AD67C3A6D20C}" type="datetimeFigureOut">
              <a:rPr lang="fr-MA" smtClean="0"/>
              <a:pPr/>
              <a:t>25/09/2025</a:t>
            </a:fld>
            <a:endParaRPr lang="fr-MA"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M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Dosis" pitchFamily="2" charset="0"/>
              </a:defRPr>
            </a:lvl1pPr>
          </a:lstStyle>
          <a:p>
            <a:endParaRPr lang="fr-M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Dosis" pitchFamily="2" charset="0"/>
              </a:defRPr>
            </a:lvl1pPr>
          </a:lstStyle>
          <a:p>
            <a:fld id="{BA0AE87F-B08A-4342-80EC-80A3A2B8D41A}" type="slidenum">
              <a:rPr lang="fr-MA" smtClean="0"/>
              <a:pPr/>
              <a:t>‹N°›</a:t>
            </a:fld>
            <a:endParaRPr lang="fr-MA" dirty="0"/>
          </a:p>
        </p:txBody>
      </p:sp>
    </p:spTree>
    <p:extLst>
      <p:ext uri="{BB962C8B-B14F-4D97-AF65-F5344CB8AC3E}">
        <p14:creationId xmlns:p14="http://schemas.microsoft.com/office/powerpoint/2010/main" val="179087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Dosis" pitchFamily="2" charset="0"/>
        <a:ea typeface="+mn-ea"/>
        <a:cs typeface="+mn-cs"/>
      </a:defRPr>
    </a:lvl1pPr>
    <a:lvl2pPr marL="457200" algn="l" defTabSz="914400" rtl="0" eaLnBrk="1" latinLnBrk="0" hangingPunct="1">
      <a:defRPr sz="1200" kern="1200">
        <a:solidFill>
          <a:schemeClr val="tx1"/>
        </a:solidFill>
        <a:latin typeface="Dosis" pitchFamily="2" charset="0"/>
        <a:ea typeface="+mn-ea"/>
        <a:cs typeface="+mn-cs"/>
      </a:defRPr>
    </a:lvl2pPr>
    <a:lvl3pPr marL="914400" algn="l" defTabSz="914400" rtl="0" eaLnBrk="1" latinLnBrk="0" hangingPunct="1">
      <a:defRPr sz="1200" kern="1200">
        <a:solidFill>
          <a:schemeClr val="tx1"/>
        </a:solidFill>
        <a:latin typeface="Dosis" pitchFamily="2" charset="0"/>
        <a:ea typeface="+mn-ea"/>
        <a:cs typeface="+mn-cs"/>
      </a:defRPr>
    </a:lvl3pPr>
    <a:lvl4pPr marL="1371600" algn="l" defTabSz="914400" rtl="0" eaLnBrk="1" latinLnBrk="0" hangingPunct="1">
      <a:defRPr sz="1200" kern="1200">
        <a:solidFill>
          <a:schemeClr val="tx1"/>
        </a:solidFill>
        <a:latin typeface="Dosis" pitchFamily="2" charset="0"/>
        <a:ea typeface="+mn-ea"/>
        <a:cs typeface="+mn-cs"/>
      </a:defRPr>
    </a:lvl4pPr>
    <a:lvl5pPr marL="1828800" algn="l" defTabSz="914400" rtl="0" eaLnBrk="1" latinLnBrk="0" hangingPunct="1">
      <a:defRPr sz="1200" kern="1200">
        <a:solidFill>
          <a:schemeClr val="tx1"/>
        </a:solidFill>
        <a:latin typeface="Dosi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AE87F-B08A-4342-80EC-80A3A2B8D41A}" type="slidenum">
              <a:rPr kumimoji="0" lang="fr-MA" sz="1200" b="0" i="0" u="none" strike="noStrike" kern="1200" cap="none" spc="0" normalizeH="0" baseline="0" noProof="0" smtClean="0">
                <a:ln>
                  <a:noFill/>
                </a:ln>
                <a:solidFill>
                  <a:prstClr val="black"/>
                </a:solidFill>
                <a:effectLst/>
                <a:uLnTx/>
                <a:uFillTx/>
                <a:latin typeface="Dosi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MA" sz="1200" b="0" i="0" u="none" strike="noStrike" kern="1200" cap="none" spc="0" normalizeH="0" baseline="0" noProof="0" dirty="0">
              <a:ln>
                <a:noFill/>
              </a:ln>
              <a:solidFill>
                <a:prstClr val="black"/>
              </a:solidFill>
              <a:effectLst/>
              <a:uLnTx/>
              <a:uFillTx/>
              <a:latin typeface="Dosis" pitchFamily="2" charset="0"/>
              <a:ea typeface="+mn-ea"/>
              <a:cs typeface="+mn-cs"/>
            </a:endParaRPr>
          </a:p>
        </p:txBody>
      </p:sp>
    </p:spTree>
    <p:extLst>
      <p:ext uri="{BB962C8B-B14F-4D97-AF65-F5344CB8AC3E}">
        <p14:creationId xmlns:p14="http://schemas.microsoft.com/office/powerpoint/2010/main" val="4044108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47583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42600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2348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لتثبيت قراءة الأعداد من 0 إلى 99 </a:t>
            </a:r>
          </a:p>
          <a:p>
            <a:pPr marL="0" lvl="0" indent="0" algn="l" rtl="0">
              <a:spcBef>
                <a:spcPts val="0"/>
              </a:spcBef>
              <a:spcAft>
                <a:spcPts val="0"/>
              </a:spcAft>
              <a:buNone/>
            </a:pPr>
            <a:r>
              <a:rPr lang="ar-MA" dirty="0"/>
              <a:t>يمكن استثماره أيضا بالنسبة للأعداد من فئة المئات </a:t>
            </a: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560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5"/>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5"/>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4"/>
            <a:ext cx="5829300" cy="1500187"/>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2" y="1535113"/>
            <a:ext cx="303014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2"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1" y="1535113"/>
            <a:ext cx="303133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1"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9" y="273055"/>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2" y="1435105"/>
            <a:ext cx="2256235"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43"/>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43"/>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E1A7D-133A-C7BA-56F0-FA5259A55FD2}"/>
              </a:ext>
            </a:extLst>
          </p:cNvPr>
          <p:cNvSpPr>
            <a:spLocks noGrp="1"/>
          </p:cNvSpPr>
          <p:nvPr>
            <p:ph type="ctrTitle"/>
          </p:nvPr>
        </p:nvSpPr>
        <p:spPr>
          <a:xfrm>
            <a:off x="1714500" y="1683545"/>
            <a:ext cx="10287000" cy="3581400"/>
          </a:xfrm>
        </p:spPr>
        <p:txBody>
          <a:bodyPr anchor="b"/>
          <a:lstStyle>
            <a:lvl1pPr algn="ctr">
              <a:defRPr sz="6750"/>
            </a:lvl1pPr>
          </a:lstStyle>
          <a:p>
            <a:r>
              <a:rPr lang="en-GB"/>
              <a:t>Click to edit Master title style</a:t>
            </a:r>
            <a:endParaRPr lang="fr-FR"/>
          </a:p>
        </p:txBody>
      </p:sp>
      <p:sp>
        <p:nvSpPr>
          <p:cNvPr id="3" name="Subtitle 2">
            <a:extLst>
              <a:ext uri="{FF2B5EF4-FFF2-40B4-BE49-F238E27FC236}">
                <a16:creationId xmlns:a16="http://schemas.microsoft.com/office/drawing/2014/main" id="{42817977-2114-8769-90D3-24A916DD3750}"/>
              </a:ext>
            </a:extLst>
          </p:cNvPr>
          <p:cNvSpPr>
            <a:spLocks noGrp="1"/>
          </p:cNvSpPr>
          <p:nvPr>
            <p:ph type="subTitle" idx="1"/>
          </p:nvPr>
        </p:nvSpPr>
        <p:spPr>
          <a:xfrm>
            <a:off x="1714500" y="5403057"/>
            <a:ext cx="10287000" cy="2483643"/>
          </a:xfrm>
        </p:spPr>
        <p:txBody>
          <a:bodyPr/>
          <a:lstStyle>
            <a:lvl1pPr marL="0" indent="0" algn="ctr">
              <a:buNone/>
              <a:defRPr sz="2700"/>
            </a:lvl1pPr>
            <a:lvl2pPr marL="514350" indent="0" algn="ctr">
              <a:buNone/>
              <a:defRPr sz="2250"/>
            </a:lvl2pPr>
            <a:lvl3pPr marL="1028700" indent="0" algn="ctr">
              <a:buNone/>
              <a:defRPr sz="2025"/>
            </a:lvl3pPr>
            <a:lvl4pPr marL="1543050" indent="0" algn="ctr">
              <a:buNone/>
              <a:defRPr sz="1800"/>
            </a:lvl4pPr>
            <a:lvl5pPr marL="2057400" indent="0" algn="ctr">
              <a:buNone/>
              <a:defRPr sz="1800"/>
            </a:lvl5pPr>
            <a:lvl6pPr marL="2571750" indent="0" algn="ctr">
              <a:buNone/>
              <a:defRPr sz="1800"/>
            </a:lvl6pPr>
            <a:lvl7pPr marL="3086100" indent="0" algn="ctr">
              <a:buNone/>
              <a:defRPr sz="1800"/>
            </a:lvl7pPr>
            <a:lvl8pPr marL="3600450" indent="0" algn="ctr">
              <a:buNone/>
              <a:defRPr sz="1800"/>
            </a:lvl8pPr>
            <a:lvl9pPr marL="4114800" indent="0" algn="ctr">
              <a:buNone/>
              <a:defRPr sz="1800"/>
            </a:lvl9pPr>
          </a:lstStyle>
          <a:p>
            <a:r>
              <a:rPr lang="en-GB"/>
              <a:t>Click to edit Master subtitle style</a:t>
            </a:r>
            <a:endParaRPr lang="fr-FR"/>
          </a:p>
        </p:txBody>
      </p:sp>
      <p:sp>
        <p:nvSpPr>
          <p:cNvPr id="4" name="Date Placeholder 3">
            <a:extLst>
              <a:ext uri="{FF2B5EF4-FFF2-40B4-BE49-F238E27FC236}">
                <a16:creationId xmlns:a16="http://schemas.microsoft.com/office/drawing/2014/main" id="{C75FD0DF-2F7C-4822-77AD-0F3908F48514}"/>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B53959EE-46B8-70D4-AAD2-1EED90C2B6D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D0FEE603-8AC5-62D8-40DB-71E4F8049AA5}"/>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9632788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60B05-AE0D-C0A6-993B-BEEEA4D97EB2}"/>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32A33F8C-2FA1-99D0-42E2-4E48A168E7C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74B2BAF6-8D2B-E9B5-7791-8E66FF697BD9}"/>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7ABAB19E-7906-140B-9F51-C32F2123CB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A9ACAD24-F178-81A6-6D9A-CF01BF127A64}"/>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0494363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BD564-84B5-86E7-115E-F55658D54317}"/>
              </a:ext>
            </a:extLst>
          </p:cNvPr>
          <p:cNvSpPr>
            <a:spLocks noGrp="1"/>
          </p:cNvSpPr>
          <p:nvPr>
            <p:ph type="title"/>
          </p:nvPr>
        </p:nvSpPr>
        <p:spPr>
          <a:xfrm>
            <a:off x="935831" y="2564608"/>
            <a:ext cx="11830050" cy="4279106"/>
          </a:xfrm>
        </p:spPr>
        <p:txBody>
          <a:bodyPr anchor="b"/>
          <a:lstStyle>
            <a:lvl1pPr>
              <a:defRPr sz="6750"/>
            </a:lvl1pPr>
          </a:lstStyle>
          <a:p>
            <a:r>
              <a:rPr lang="en-GB"/>
              <a:t>Click to edit Master title style</a:t>
            </a:r>
            <a:endParaRPr lang="fr-FR"/>
          </a:p>
        </p:txBody>
      </p:sp>
      <p:sp>
        <p:nvSpPr>
          <p:cNvPr id="3" name="Text Placeholder 2">
            <a:extLst>
              <a:ext uri="{FF2B5EF4-FFF2-40B4-BE49-F238E27FC236}">
                <a16:creationId xmlns:a16="http://schemas.microsoft.com/office/drawing/2014/main" id="{6ED527C3-460A-283D-5920-9720C9859C0E}"/>
              </a:ext>
            </a:extLst>
          </p:cNvPr>
          <p:cNvSpPr>
            <a:spLocks noGrp="1"/>
          </p:cNvSpPr>
          <p:nvPr>
            <p:ph type="body" idx="1"/>
          </p:nvPr>
        </p:nvSpPr>
        <p:spPr>
          <a:xfrm>
            <a:off x="935831" y="6884195"/>
            <a:ext cx="11830050" cy="2250281"/>
          </a:xfrm>
        </p:spPr>
        <p:txBody>
          <a:bodyPr/>
          <a:lstStyle>
            <a:lvl1pPr marL="0" indent="0">
              <a:buNone/>
              <a:defRPr sz="2700">
                <a:solidFill>
                  <a:schemeClr val="tx1">
                    <a:tint val="75000"/>
                  </a:schemeClr>
                </a:solidFill>
              </a:defRPr>
            </a:lvl1pPr>
            <a:lvl2pPr marL="514350" indent="0">
              <a:buNone/>
              <a:defRPr sz="2250">
                <a:solidFill>
                  <a:schemeClr val="tx1">
                    <a:tint val="75000"/>
                  </a:schemeClr>
                </a:solidFill>
              </a:defRPr>
            </a:lvl2pPr>
            <a:lvl3pPr marL="1028700" indent="0">
              <a:buNone/>
              <a:defRPr sz="2025">
                <a:solidFill>
                  <a:schemeClr val="tx1">
                    <a:tint val="75000"/>
                  </a:schemeClr>
                </a:solidFill>
              </a:defRPr>
            </a:lvl3pPr>
            <a:lvl4pPr marL="1543050" indent="0">
              <a:buNone/>
              <a:defRPr sz="1800">
                <a:solidFill>
                  <a:schemeClr val="tx1">
                    <a:tint val="75000"/>
                  </a:schemeClr>
                </a:solidFill>
              </a:defRPr>
            </a:lvl4pPr>
            <a:lvl5pPr marL="2057400" indent="0">
              <a:buNone/>
              <a:defRPr sz="1800">
                <a:solidFill>
                  <a:schemeClr val="tx1">
                    <a:tint val="75000"/>
                  </a:schemeClr>
                </a:solidFill>
              </a:defRPr>
            </a:lvl5pPr>
            <a:lvl6pPr marL="2571750" indent="0">
              <a:buNone/>
              <a:defRPr sz="1800">
                <a:solidFill>
                  <a:schemeClr val="tx1">
                    <a:tint val="75000"/>
                  </a:schemeClr>
                </a:solidFill>
              </a:defRPr>
            </a:lvl6pPr>
            <a:lvl7pPr marL="3086100" indent="0">
              <a:buNone/>
              <a:defRPr sz="1800">
                <a:solidFill>
                  <a:schemeClr val="tx1">
                    <a:tint val="75000"/>
                  </a:schemeClr>
                </a:solidFill>
              </a:defRPr>
            </a:lvl7pPr>
            <a:lvl8pPr marL="3600450" indent="0">
              <a:buNone/>
              <a:defRPr sz="1800">
                <a:solidFill>
                  <a:schemeClr val="tx1">
                    <a:tint val="75000"/>
                  </a:schemeClr>
                </a:solidFill>
              </a:defRPr>
            </a:lvl8pPr>
            <a:lvl9pPr marL="4114800" indent="0">
              <a:buNone/>
              <a:defRPr sz="18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65A59D4-027F-8CBE-5422-4F5C374770DF}"/>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C0C2F1D5-935B-9A0E-4D5B-A55556937C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309537EC-8FA4-669A-0227-9286C2534AD2}"/>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6697113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4B1A8-7534-9F2B-EE7E-243597D73F8E}"/>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C276DBEA-85C1-6821-9DAD-80C197D1AC1C}"/>
              </a:ext>
            </a:extLst>
          </p:cNvPr>
          <p:cNvSpPr>
            <a:spLocks noGrp="1"/>
          </p:cNvSpPr>
          <p:nvPr>
            <p:ph sz="half" idx="1"/>
          </p:nvPr>
        </p:nvSpPr>
        <p:spPr>
          <a:xfrm>
            <a:off x="942975" y="2738438"/>
            <a:ext cx="5829300" cy="65270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Content Placeholder 3">
            <a:extLst>
              <a:ext uri="{FF2B5EF4-FFF2-40B4-BE49-F238E27FC236}">
                <a16:creationId xmlns:a16="http://schemas.microsoft.com/office/drawing/2014/main" id="{F356D35F-6426-DCDC-7FD1-969A9C9BEA2A}"/>
              </a:ext>
            </a:extLst>
          </p:cNvPr>
          <p:cNvSpPr>
            <a:spLocks noGrp="1"/>
          </p:cNvSpPr>
          <p:nvPr>
            <p:ph sz="half" idx="2"/>
          </p:nvPr>
        </p:nvSpPr>
        <p:spPr>
          <a:xfrm>
            <a:off x="6943725" y="2738438"/>
            <a:ext cx="5829300" cy="65270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Date Placeholder 4">
            <a:extLst>
              <a:ext uri="{FF2B5EF4-FFF2-40B4-BE49-F238E27FC236}">
                <a16:creationId xmlns:a16="http://schemas.microsoft.com/office/drawing/2014/main" id="{4CAFDCF5-88B6-3275-4126-7DF39F9B808A}"/>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6" name="Footer Placeholder 5">
            <a:extLst>
              <a:ext uri="{FF2B5EF4-FFF2-40B4-BE49-F238E27FC236}">
                <a16:creationId xmlns:a16="http://schemas.microsoft.com/office/drawing/2014/main" id="{1B98BCF0-0953-206C-BEDC-86525F7DF50A}"/>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31B1A3C4-7DBF-6ACC-7B2E-D7EB83C54C69}"/>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426036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7838A-B38A-7D81-7135-6775BCAB75D4}"/>
              </a:ext>
            </a:extLst>
          </p:cNvPr>
          <p:cNvSpPr>
            <a:spLocks noGrp="1"/>
          </p:cNvSpPr>
          <p:nvPr>
            <p:ph type="title"/>
          </p:nvPr>
        </p:nvSpPr>
        <p:spPr>
          <a:xfrm>
            <a:off x="944762" y="547688"/>
            <a:ext cx="11830050" cy="1988345"/>
          </a:xfrm>
        </p:spPr>
        <p:txBody>
          <a:bodyPr/>
          <a:lstStyle/>
          <a:p>
            <a:r>
              <a:rPr lang="en-GB"/>
              <a:t>Click to edit Master title style</a:t>
            </a:r>
            <a:endParaRPr lang="fr-FR"/>
          </a:p>
        </p:txBody>
      </p:sp>
      <p:sp>
        <p:nvSpPr>
          <p:cNvPr id="3" name="Text Placeholder 2">
            <a:extLst>
              <a:ext uri="{FF2B5EF4-FFF2-40B4-BE49-F238E27FC236}">
                <a16:creationId xmlns:a16="http://schemas.microsoft.com/office/drawing/2014/main" id="{294C4F29-D0FA-AF8F-1200-28B19CC8099E}"/>
              </a:ext>
            </a:extLst>
          </p:cNvPr>
          <p:cNvSpPr>
            <a:spLocks noGrp="1"/>
          </p:cNvSpPr>
          <p:nvPr>
            <p:ph type="body" idx="1"/>
          </p:nvPr>
        </p:nvSpPr>
        <p:spPr>
          <a:xfrm>
            <a:off x="944762" y="2521745"/>
            <a:ext cx="5802510" cy="1235868"/>
          </a:xfr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en-GB"/>
              <a:t>Click to edit Master text styles</a:t>
            </a:r>
          </a:p>
        </p:txBody>
      </p:sp>
      <p:sp>
        <p:nvSpPr>
          <p:cNvPr id="4" name="Content Placeholder 3">
            <a:extLst>
              <a:ext uri="{FF2B5EF4-FFF2-40B4-BE49-F238E27FC236}">
                <a16:creationId xmlns:a16="http://schemas.microsoft.com/office/drawing/2014/main" id="{DFB77517-2A09-8356-725B-E4F5C27AFD29}"/>
              </a:ext>
            </a:extLst>
          </p:cNvPr>
          <p:cNvSpPr>
            <a:spLocks noGrp="1"/>
          </p:cNvSpPr>
          <p:nvPr>
            <p:ph sz="half" idx="2"/>
          </p:nvPr>
        </p:nvSpPr>
        <p:spPr>
          <a:xfrm>
            <a:off x="944762" y="3757613"/>
            <a:ext cx="5802510" cy="5526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Text Placeholder 4">
            <a:extLst>
              <a:ext uri="{FF2B5EF4-FFF2-40B4-BE49-F238E27FC236}">
                <a16:creationId xmlns:a16="http://schemas.microsoft.com/office/drawing/2014/main" id="{6600CA60-C8A9-95A4-A811-16063AF8FCF0}"/>
              </a:ext>
            </a:extLst>
          </p:cNvPr>
          <p:cNvSpPr>
            <a:spLocks noGrp="1"/>
          </p:cNvSpPr>
          <p:nvPr>
            <p:ph type="body" sz="quarter" idx="3"/>
          </p:nvPr>
        </p:nvSpPr>
        <p:spPr>
          <a:xfrm>
            <a:off x="6943725" y="2521745"/>
            <a:ext cx="5831087" cy="1235868"/>
          </a:xfr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en-GB"/>
              <a:t>Click to edit Master text styles</a:t>
            </a:r>
          </a:p>
        </p:txBody>
      </p:sp>
      <p:sp>
        <p:nvSpPr>
          <p:cNvPr id="6" name="Content Placeholder 5">
            <a:extLst>
              <a:ext uri="{FF2B5EF4-FFF2-40B4-BE49-F238E27FC236}">
                <a16:creationId xmlns:a16="http://schemas.microsoft.com/office/drawing/2014/main" id="{2181DEBB-336F-0C2C-200C-A303C85E3E89}"/>
              </a:ext>
            </a:extLst>
          </p:cNvPr>
          <p:cNvSpPr>
            <a:spLocks noGrp="1"/>
          </p:cNvSpPr>
          <p:nvPr>
            <p:ph sz="quarter" idx="4"/>
          </p:nvPr>
        </p:nvSpPr>
        <p:spPr>
          <a:xfrm>
            <a:off x="6943725" y="3757613"/>
            <a:ext cx="5831087" cy="5526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7" name="Date Placeholder 6">
            <a:extLst>
              <a:ext uri="{FF2B5EF4-FFF2-40B4-BE49-F238E27FC236}">
                <a16:creationId xmlns:a16="http://schemas.microsoft.com/office/drawing/2014/main" id="{986DF03B-31AD-EA1B-F705-1B955B9F10E6}"/>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8" name="Footer Placeholder 7">
            <a:extLst>
              <a:ext uri="{FF2B5EF4-FFF2-40B4-BE49-F238E27FC236}">
                <a16:creationId xmlns:a16="http://schemas.microsoft.com/office/drawing/2014/main" id="{CA77AF87-2B70-7831-24D9-757DB9216102}"/>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BAC9090C-A3A0-8996-00BF-4C87AB5E41F6}"/>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7986559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122B-589B-75E1-EEF5-360470CB9741}"/>
              </a:ext>
            </a:extLst>
          </p:cNvPr>
          <p:cNvSpPr>
            <a:spLocks noGrp="1"/>
          </p:cNvSpPr>
          <p:nvPr>
            <p:ph type="title"/>
          </p:nvPr>
        </p:nvSpPr>
        <p:spPr/>
        <p:txBody>
          <a:bodyPr/>
          <a:lstStyle/>
          <a:p>
            <a:r>
              <a:rPr lang="en-GB"/>
              <a:t>Click to edit Master title style</a:t>
            </a:r>
            <a:endParaRPr lang="fr-FR"/>
          </a:p>
        </p:txBody>
      </p:sp>
      <p:sp>
        <p:nvSpPr>
          <p:cNvPr id="3" name="Date Placeholder 2">
            <a:extLst>
              <a:ext uri="{FF2B5EF4-FFF2-40B4-BE49-F238E27FC236}">
                <a16:creationId xmlns:a16="http://schemas.microsoft.com/office/drawing/2014/main" id="{8760C526-01BF-2678-FC3F-57E6B2CDF847}"/>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4" name="Footer Placeholder 3">
            <a:extLst>
              <a:ext uri="{FF2B5EF4-FFF2-40B4-BE49-F238E27FC236}">
                <a16:creationId xmlns:a16="http://schemas.microsoft.com/office/drawing/2014/main" id="{E486AC3B-610F-95F6-1333-8748B31FCFB1}"/>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517A35C6-9A41-8B82-4892-2A99A45934DA}"/>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2553926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20A9E8-7908-1260-3348-E55AF96BA803}"/>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3" name="Footer Placeholder 2">
            <a:extLst>
              <a:ext uri="{FF2B5EF4-FFF2-40B4-BE49-F238E27FC236}">
                <a16:creationId xmlns:a16="http://schemas.microsoft.com/office/drawing/2014/main" id="{CFB2726B-AD8A-B55C-1C59-F028EC2BC1C3}"/>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129BD0E3-4A2F-B68F-0D2E-B50439E7701C}"/>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6229457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2FF7B-DDAE-EF54-5B92-FD50122047F8}"/>
              </a:ext>
            </a:extLst>
          </p:cNvPr>
          <p:cNvSpPr>
            <a:spLocks noGrp="1"/>
          </p:cNvSpPr>
          <p:nvPr>
            <p:ph type="title"/>
          </p:nvPr>
        </p:nvSpPr>
        <p:spPr>
          <a:xfrm>
            <a:off x="944762" y="685800"/>
            <a:ext cx="4423767" cy="2400300"/>
          </a:xfrm>
        </p:spPr>
        <p:txBody>
          <a:bodyPr anchor="b"/>
          <a:lstStyle>
            <a:lvl1pPr>
              <a:defRPr sz="3600"/>
            </a:lvl1pPr>
          </a:lstStyle>
          <a:p>
            <a:r>
              <a:rPr lang="en-GB"/>
              <a:t>Click to edit Master title style</a:t>
            </a:r>
            <a:endParaRPr lang="fr-FR"/>
          </a:p>
        </p:txBody>
      </p:sp>
      <p:sp>
        <p:nvSpPr>
          <p:cNvPr id="3" name="Content Placeholder 2">
            <a:extLst>
              <a:ext uri="{FF2B5EF4-FFF2-40B4-BE49-F238E27FC236}">
                <a16:creationId xmlns:a16="http://schemas.microsoft.com/office/drawing/2014/main" id="{7B3D2F47-A16E-4816-238B-7970F7926968}"/>
              </a:ext>
            </a:extLst>
          </p:cNvPr>
          <p:cNvSpPr>
            <a:spLocks noGrp="1"/>
          </p:cNvSpPr>
          <p:nvPr>
            <p:ph idx="1"/>
          </p:nvPr>
        </p:nvSpPr>
        <p:spPr>
          <a:xfrm>
            <a:off x="5831087" y="1481138"/>
            <a:ext cx="6943725" cy="7310438"/>
          </a:xfrm>
        </p:spPr>
        <p:txBody>
          <a:bodyPr/>
          <a:lstStyle>
            <a:lvl1pPr>
              <a:defRPr sz="3600"/>
            </a:lvl1pPr>
            <a:lvl2pPr>
              <a:defRPr sz="3150"/>
            </a:lvl2pPr>
            <a:lvl3pPr>
              <a:defRPr sz="2700"/>
            </a:lvl3pPr>
            <a:lvl4pPr>
              <a:defRPr sz="2250"/>
            </a:lvl4pPr>
            <a:lvl5pPr>
              <a:defRPr sz="2250"/>
            </a:lvl5pPr>
            <a:lvl6pPr>
              <a:defRPr sz="2250"/>
            </a:lvl6pPr>
            <a:lvl7pPr>
              <a:defRPr sz="2250"/>
            </a:lvl7pPr>
            <a:lvl8pPr>
              <a:defRPr sz="2250"/>
            </a:lvl8pPr>
            <a:lvl9pPr>
              <a:defRPr sz="22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Text Placeholder 3">
            <a:extLst>
              <a:ext uri="{FF2B5EF4-FFF2-40B4-BE49-F238E27FC236}">
                <a16:creationId xmlns:a16="http://schemas.microsoft.com/office/drawing/2014/main" id="{DE420B14-7611-2175-A553-108549621FF1}"/>
              </a:ext>
            </a:extLst>
          </p:cNvPr>
          <p:cNvSpPr>
            <a:spLocks noGrp="1"/>
          </p:cNvSpPr>
          <p:nvPr>
            <p:ph type="body" sz="half" idx="2"/>
          </p:nvPr>
        </p:nvSpPr>
        <p:spPr>
          <a:xfrm>
            <a:off x="944762" y="3086100"/>
            <a:ext cx="4423767" cy="5717382"/>
          </a:xfr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en-GB"/>
              <a:t>Click to edit Master text styles</a:t>
            </a:r>
          </a:p>
        </p:txBody>
      </p:sp>
      <p:sp>
        <p:nvSpPr>
          <p:cNvPr id="5" name="Date Placeholder 4">
            <a:extLst>
              <a:ext uri="{FF2B5EF4-FFF2-40B4-BE49-F238E27FC236}">
                <a16:creationId xmlns:a16="http://schemas.microsoft.com/office/drawing/2014/main" id="{F9F203B8-DCAF-0CDA-17AC-4131BA35F7A2}"/>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6" name="Footer Placeholder 5">
            <a:extLst>
              <a:ext uri="{FF2B5EF4-FFF2-40B4-BE49-F238E27FC236}">
                <a16:creationId xmlns:a16="http://schemas.microsoft.com/office/drawing/2014/main" id="{0E6EABE8-1034-2E11-57E6-536A8145D170}"/>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883B5A67-99A1-AF6F-EE71-5A3F4BE5A561}"/>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8987242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887DF-05E6-FF46-D444-52E565E99C51}"/>
              </a:ext>
            </a:extLst>
          </p:cNvPr>
          <p:cNvSpPr>
            <a:spLocks noGrp="1"/>
          </p:cNvSpPr>
          <p:nvPr>
            <p:ph type="title"/>
          </p:nvPr>
        </p:nvSpPr>
        <p:spPr>
          <a:xfrm>
            <a:off x="944762" y="685800"/>
            <a:ext cx="4423767" cy="2400300"/>
          </a:xfrm>
        </p:spPr>
        <p:txBody>
          <a:bodyPr anchor="b"/>
          <a:lstStyle>
            <a:lvl1pPr>
              <a:defRPr sz="3600"/>
            </a:lvl1pPr>
          </a:lstStyle>
          <a:p>
            <a:r>
              <a:rPr lang="en-GB"/>
              <a:t>Click to edit Master title style</a:t>
            </a:r>
            <a:endParaRPr lang="fr-FR"/>
          </a:p>
        </p:txBody>
      </p:sp>
      <p:sp>
        <p:nvSpPr>
          <p:cNvPr id="3" name="Picture Placeholder 2">
            <a:extLst>
              <a:ext uri="{FF2B5EF4-FFF2-40B4-BE49-F238E27FC236}">
                <a16:creationId xmlns:a16="http://schemas.microsoft.com/office/drawing/2014/main" id="{DD7DDEE1-2F69-51BE-B875-00F7CCF4B64F}"/>
              </a:ext>
            </a:extLst>
          </p:cNvPr>
          <p:cNvSpPr>
            <a:spLocks noGrp="1"/>
          </p:cNvSpPr>
          <p:nvPr>
            <p:ph type="pic" idx="1"/>
          </p:nvPr>
        </p:nvSpPr>
        <p:spPr>
          <a:xfrm>
            <a:off x="5831087" y="1481138"/>
            <a:ext cx="6943725" cy="7310438"/>
          </a:xfrm>
        </p:spPr>
        <p:txBody>
          <a:bodyPr/>
          <a:lstStyle>
            <a:lvl1pPr marL="0" indent="0">
              <a:buNone/>
              <a:defRPr sz="3600"/>
            </a:lvl1pPr>
            <a:lvl2pPr marL="514350" indent="0">
              <a:buNone/>
              <a:defRPr sz="3150"/>
            </a:lvl2pPr>
            <a:lvl3pPr marL="1028700" indent="0">
              <a:buNone/>
              <a:defRPr sz="2700"/>
            </a:lvl3pPr>
            <a:lvl4pPr marL="1543050" indent="0">
              <a:buNone/>
              <a:defRPr sz="2250"/>
            </a:lvl4pPr>
            <a:lvl5pPr marL="2057400" indent="0">
              <a:buNone/>
              <a:defRPr sz="2250"/>
            </a:lvl5pPr>
            <a:lvl6pPr marL="2571750" indent="0">
              <a:buNone/>
              <a:defRPr sz="2250"/>
            </a:lvl6pPr>
            <a:lvl7pPr marL="3086100" indent="0">
              <a:buNone/>
              <a:defRPr sz="2250"/>
            </a:lvl7pPr>
            <a:lvl8pPr marL="3600450" indent="0">
              <a:buNone/>
              <a:defRPr sz="2250"/>
            </a:lvl8pPr>
            <a:lvl9pPr marL="4114800" indent="0">
              <a:buNone/>
              <a:defRPr sz="2250"/>
            </a:lvl9pPr>
          </a:lstStyle>
          <a:p>
            <a:endParaRPr lang="fr-FR"/>
          </a:p>
        </p:txBody>
      </p:sp>
      <p:sp>
        <p:nvSpPr>
          <p:cNvPr id="4" name="Text Placeholder 3">
            <a:extLst>
              <a:ext uri="{FF2B5EF4-FFF2-40B4-BE49-F238E27FC236}">
                <a16:creationId xmlns:a16="http://schemas.microsoft.com/office/drawing/2014/main" id="{FBF25769-1055-6E36-0171-F107295ACF9A}"/>
              </a:ext>
            </a:extLst>
          </p:cNvPr>
          <p:cNvSpPr>
            <a:spLocks noGrp="1"/>
          </p:cNvSpPr>
          <p:nvPr>
            <p:ph type="body" sz="half" idx="2"/>
          </p:nvPr>
        </p:nvSpPr>
        <p:spPr>
          <a:xfrm>
            <a:off x="944762" y="3086100"/>
            <a:ext cx="4423767" cy="5717382"/>
          </a:xfr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en-GB"/>
              <a:t>Click to edit Master text styles</a:t>
            </a:r>
          </a:p>
        </p:txBody>
      </p:sp>
      <p:sp>
        <p:nvSpPr>
          <p:cNvPr id="5" name="Date Placeholder 4">
            <a:extLst>
              <a:ext uri="{FF2B5EF4-FFF2-40B4-BE49-F238E27FC236}">
                <a16:creationId xmlns:a16="http://schemas.microsoft.com/office/drawing/2014/main" id="{BC3F11B4-5019-D5E8-9932-DACFAAFEDD51}"/>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6" name="Footer Placeholder 5">
            <a:extLst>
              <a:ext uri="{FF2B5EF4-FFF2-40B4-BE49-F238E27FC236}">
                <a16:creationId xmlns:a16="http://schemas.microsoft.com/office/drawing/2014/main" id="{A23E3999-7D4A-226D-9BF1-254F118330FF}"/>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DFE6996B-8DF5-A997-D8A2-BEFBEF1A349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41929845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3E3F6-7846-90CD-92FA-684562CAA492}"/>
              </a:ext>
            </a:extLst>
          </p:cNvPr>
          <p:cNvSpPr>
            <a:spLocks noGrp="1"/>
          </p:cNvSpPr>
          <p:nvPr>
            <p:ph type="title"/>
          </p:nvPr>
        </p:nvSpPr>
        <p:spPr/>
        <p:txBody>
          <a:bodyPr/>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217C1EBC-60B2-9345-3633-69C116B7B79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C7FDC100-35C2-F87E-AECE-6F43CE0A8FB7}"/>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F05F89B8-62CF-2AB2-3340-71A4402E5BC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14DC5BCB-E35A-F406-0A50-79C1B59281F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6902290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A0AF2E-B9D9-E3CC-9559-789A57BBCE0F}"/>
              </a:ext>
            </a:extLst>
          </p:cNvPr>
          <p:cNvSpPr>
            <a:spLocks noGrp="1"/>
          </p:cNvSpPr>
          <p:nvPr>
            <p:ph type="title" orient="vert"/>
          </p:nvPr>
        </p:nvSpPr>
        <p:spPr>
          <a:xfrm>
            <a:off x="9815512" y="547688"/>
            <a:ext cx="2957513" cy="8717757"/>
          </a:xfrm>
        </p:spPr>
        <p:txBody>
          <a:bodyPr vert="eaVert"/>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46CEF40B-56E7-6359-4B41-D37D4F6C11A6}"/>
              </a:ext>
            </a:extLst>
          </p:cNvPr>
          <p:cNvSpPr>
            <a:spLocks noGrp="1"/>
          </p:cNvSpPr>
          <p:nvPr>
            <p:ph type="body" orient="vert" idx="1"/>
          </p:nvPr>
        </p:nvSpPr>
        <p:spPr>
          <a:xfrm>
            <a:off x="942975" y="547688"/>
            <a:ext cx="8701088" cy="871775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3F289521-DDEC-DF4F-76CD-DEA501485BA7}"/>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751E2D56-F0DC-0F44-81EC-2A262D88806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582274EB-77BA-A83F-7ABD-C2AD5EC4709E}"/>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8219272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21"/>
        <p:cNvGrpSpPr/>
        <p:nvPr/>
      </p:nvGrpSpPr>
      <p:grpSpPr>
        <a:xfrm>
          <a:off x="0" y="0"/>
          <a:ext cx="0" cy="0"/>
          <a:chOff x="0" y="0"/>
          <a:chExt cx="0" cy="0"/>
        </a:xfrm>
      </p:grpSpPr>
      <p:sp>
        <p:nvSpPr>
          <p:cNvPr id="23" name="Google Shape;23;p11"/>
          <p:cNvSpPr txBox="1">
            <a:spLocks noGrp="1"/>
          </p:cNvSpPr>
          <p:nvPr>
            <p:ph type="body" idx="1"/>
          </p:nvPr>
        </p:nvSpPr>
        <p:spPr>
          <a:xfrm>
            <a:off x="701021" y="2488853"/>
            <a:ext cx="8614108" cy="686568"/>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chemeClr val="dk1"/>
              </a:buClr>
              <a:buSzPts val="2667"/>
              <a:buNone/>
              <a:defRPr sz="3000">
                <a:latin typeface="Montserrat"/>
                <a:ea typeface="Montserrat"/>
                <a:cs typeface="Montserrat"/>
                <a:sym typeface="Montserra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4" name="Google Shape;24;p11"/>
          <p:cNvSpPr txBox="1">
            <a:spLocks noGrp="1"/>
          </p:cNvSpPr>
          <p:nvPr>
            <p:ph type="title"/>
          </p:nvPr>
        </p:nvSpPr>
        <p:spPr>
          <a:xfrm>
            <a:off x="701019" y="1274513"/>
            <a:ext cx="8614107" cy="10844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267"/>
              <a:buFont typeface="Montserrat"/>
              <a:buNone/>
              <a:defRPr sz="48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2"/>
          </p:nvPr>
        </p:nvSpPr>
        <p:spPr>
          <a:xfrm>
            <a:off x="701021" y="3305276"/>
            <a:ext cx="8614108" cy="1697036"/>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009A92"/>
              </a:buClr>
              <a:buSzPts val="2133"/>
              <a:buNone/>
              <a:defRPr sz="2400" b="0" i="0">
                <a:solidFill>
                  <a:srgbClr val="009A92"/>
                </a:solidFill>
                <a:latin typeface="Montserrat Light"/>
                <a:ea typeface="Montserrat Light"/>
                <a:cs typeface="Montserrat Light"/>
                <a:sym typeface="Montserrat Ligh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6" name="Google Shape;26;p11"/>
          <p:cNvSpPr txBox="1">
            <a:spLocks noGrp="1"/>
          </p:cNvSpPr>
          <p:nvPr>
            <p:ph type="body" idx="3"/>
          </p:nvPr>
        </p:nvSpPr>
        <p:spPr>
          <a:xfrm>
            <a:off x="701021" y="5334413"/>
            <a:ext cx="8614108" cy="2638331"/>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4D4D4D"/>
              </a:buClr>
              <a:buSzPts val="1600"/>
              <a:buNone/>
              <a:defRPr sz="1800" b="0" i="0">
                <a:solidFill>
                  <a:srgbClr val="4D4D4D"/>
                </a:solidFill>
                <a:latin typeface="Montserrat Medium"/>
                <a:ea typeface="Montserrat Medium"/>
                <a:cs typeface="Montserrat Medium"/>
                <a:sym typeface="Montserrat Medium"/>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8" name="Google Shape;28;p11"/>
          <p:cNvSpPr txBox="1">
            <a:spLocks noGrp="1"/>
          </p:cNvSpPr>
          <p:nvPr>
            <p:ph type="ftr" idx="11"/>
          </p:nvPr>
        </p:nvSpPr>
        <p:spPr>
          <a:xfrm>
            <a:off x="4543425" y="9534526"/>
            <a:ext cx="462915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9686925" y="9534526"/>
            <a:ext cx="30861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IN" smtClean="0"/>
              <a:pPr/>
              <a:t>‹N°›</a:t>
            </a:fld>
            <a:endParaRPr lang="en-IN"/>
          </a:p>
        </p:txBody>
      </p:sp>
    </p:spTree>
    <p:extLst>
      <p:ext uri="{BB962C8B-B14F-4D97-AF65-F5344CB8AC3E}">
        <p14:creationId xmlns:p14="http://schemas.microsoft.com/office/powerpoint/2010/main" val="3142709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1600205"/>
            <a:ext cx="61722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42900" y="6356355"/>
            <a:ext cx="1600200" cy="365125"/>
          </a:xfrm>
          <a:prstGeom prst="rect">
            <a:avLst/>
          </a:prstGeom>
        </p:spPr>
        <p:txBody>
          <a:bodyPr vert="horz" lIns="91440" tIns="45720" rIns="91440" bIns="45720" rtlCol="0" anchor="ctr"/>
          <a:lstStyle>
            <a:lvl1pPr algn="l">
              <a:defRPr sz="900">
                <a:solidFill>
                  <a:schemeClr val="tx1">
                    <a:tint val="75000"/>
                  </a:schemeClr>
                </a:solidFill>
                <a:latin typeface="Dosis" pitchFamily="2" charset="0"/>
              </a:defRPr>
            </a:lvl1pPr>
          </a:lstStyle>
          <a:p>
            <a:fld id="{1D8BD707-D9CF-40AE-B4C6-C98DA3205C09}" type="datetimeFigureOut">
              <a:rPr lang="en-US" smtClean="0"/>
              <a:pPr/>
              <a:t>9/25/2025</a:t>
            </a:fld>
            <a:endParaRPr lang="en-US" dirty="0"/>
          </a:p>
        </p:txBody>
      </p:sp>
      <p:sp>
        <p:nvSpPr>
          <p:cNvPr id="5" name="Footer Placeholder 4"/>
          <p:cNvSpPr>
            <a:spLocks noGrp="1"/>
          </p:cNvSpPr>
          <p:nvPr>
            <p:ph type="ftr" sz="quarter" idx="3"/>
          </p:nvPr>
        </p:nvSpPr>
        <p:spPr>
          <a:xfrm>
            <a:off x="2343150" y="6356355"/>
            <a:ext cx="2171700" cy="365125"/>
          </a:xfrm>
          <a:prstGeom prst="rect">
            <a:avLst/>
          </a:prstGeom>
        </p:spPr>
        <p:txBody>
          <a:bodyPr vert="horz" lIns="91440" tIns="45720" rIns="91440" bIns="45720" rtlCol="0" anchor="ctr"/>
          <a:lstStyle>
            <a:lvl1pPr algn="ctr">
              <a:defRPr sz="900">
                <a:solidFill>
                  <a:schemeClr val="tx1">
                    <a:tint val="75000"/>
                  </a:schemeClr>
                </a:solidFill>
                <a:latin typeface="Dosis" pitchFamily="2" charset="0"/>
              </a:defRPr>
            </a:lvl1pPr>
          </a:lstStyle>
          <a:p>
            <a:endParaRPr lang="en-US" dirty="0"/>
          </a:p>
        </p:txBody>
      </p:sp>
      <p:sp>
        <p:nvSpPr>
          <p:cNvPr id="6" name="Slide Number Placeholder 5"/>
          <p:cNvSpPr>
            <a:spLocks noGrp="1"/>
          </p:cNvSpPr>
          <p:nvPr>
            <p:ph type="sldNum" sz="quarter" idx="4"/>
          </p:nvPr>
        </p:nvSpPr>
        <p:spPr>
          <a:xfrm>
            <a:off x="4914900" y="6356355"/>
            <a:ext cx="1600200" cy="365125"/>
          </a:xfrm>
          <a:prstGeom prst="rect">
            <a:avLst/>
          </a:prstGeom>
        </p:spPr>
        <p:txBody>
          <a:bodyPr vert="horz" lIns="91440" tIns="45720" rIns="91440" bIns="45720" rtlCol="0" anchor="ctr"/>
          <a:lstStyle>
            <a:lvl1pPr algn="r">
              <a:defRPr sz="900">
                <a:solidFill>
                  <a:schemeClr val="tx1">
                    <a:tint val="75000"/>
                  </a:schemeClr>
                </a:solidFill>
                <a:latin typeface="Dosis" pitchFamily="2" charset="0"/>
              </a:defRPr>
            </a:lvl1pPr>
          </a:lstStyle>
          <a:p>
            <a:fld id="{B6F15528-21DE-4FAA-801E-634DDDAF4B2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85783" rtl="0" eaLnBrk="1" latinLnBrk="0" hangingPunct="1">
        <a:spcBef>
          <a:spcPct val="0"/>
        </a:spcBef>
        <a:buNone/>
        <a:defRPr sz="3300" kern="1200">
          <a:solidFill>
            <a:schemeClr val="tx1"/>
          </a:solidFill>
          <a:latin typeface="Dosis" pitchFamily="2" charset="0"/>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Dosis" pitchFamily="2" charset="0"/>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Dosis" pitchFamily="2" charset="0"/>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Dosis" pitchFamily="2" charset="0"/>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00543A-A2CB-78C2-5526-670A96E343A8}"/>
              </a:ext>
            </a:extLst>
          </p:cNvPr>
          <p:cNvSpPr>
            <a:spLocks noGrp="1"/>
          </p:cNvSpPr>
          <p:nvPr>
            <p:ph type="title"/>
          </p:nvPr>
        </p:nvSpPr>
        <p:spPr>
          <a:xfrm>
            <a:off x="942975" y="547688"/>
            <a:ext cx="11830050" cy="1988345"/>
          </a:xfrm>
          <a:prstGeom prst="rect">
            <a:avLst/>
          </a:prstGeom>
        </p:spPr>
        <p:txBody>
          <a:bodyPr vert="horz" lIns="91440" tIns="45720" rIns="91440" bIns="45720" rtlCol="0" anchor="ctr">
            <a:normAutofit/>
          </a:bodyPr>
          <a:lstStyle/>
          <a:p>
            <a:r>
              <a:rPr lang="en-GB"/>
              <a:t>Click to edit Master title style</a:t>
            </a:r>
            <a:endParaRPr lang="fr-FR"/>
          </a:p>
        </p:txBody>
      </p:sp>
      <p:sp>
        <p:nvSpPr>
          <p:cNvPr id="3" name="Text Placeholder 2">
            <a:extLst>
              <a:ext uri="{FF2B5EF4-FFF2-40B4-BE49-F238E27FC236}">
                <a16:creationId xmlns:a16="http://schemas.microsoft.com/office/drawing/2014/main" id="{3770BFC9-483D-ED92-86CD-0929AAA65FA3}"/>
              </a:ext>
            </a:extLst>
          </p:cNvPr>
          <p:cNvSpPr>
            <a:spLocks noGrp="1"/>
          </p:cNvSpPr>
          <p:nvPr>
            <p:ph type="body" idx="1"/>
          </p:nvPr>
        </p:nvSpPr>
        <p:spPr>
          <a:xfrm>
            <a:off x="942975" y="2738438"/>
            <a:ext cx="11830050" cy="652700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ECE37933-9631-11C8-8942-6DCF0E2BC0CE}"/>
              </a:ext>
            </a:extLst>
          </p:cNvPr>
          <p:cNvSpPr>
            <a:spLocks noGrp="1"/>
          </p:cNvSpPr>
          <p:nvPr>
            <p:ph type="dt" sz="half" idx="2"/>
          </p:nvPr>
        </p:nvSpPr>
        <p:spPr>
          <a:xfrm>
            <a:off x="942975" y="9534526"/>
            <a:ext cx="3086100" cy="547688"/>
          </a:xfrm>
          <a:prstGeom prst="rect">
            <a:avLst/>
          </a:prstGeom>
        </p:spPr>
        <p:txBody>
          <a:bodyPr vert="horz" lIns="91440" tIns="45720" rIns="91440" bIns="45720" rtlCol="0" anchor="ctr"/>
          <a:lstStyle>
            <a:lvl1pPr algn="l">
              <a:defRPr sz="1350">
                <a:solidFill>
                  <a:schemeClr val="tx1">
                    <a:tint val="75000"/>
                  </a:schemeClr>
                </a:solidFill>
              </a:defRPr>
            </a:lvl1p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B0F47678-CA23-0578-E4A5-F98CB9DA644A}"/>
              </a:ext>
            </a:extLst>
          </p:cNvPr>
          <p:cNvSpPr>
            <a:spLocks noGrp="1"/>
          </p:cNvSpPr>
          <p:nvPr>
            <p:ph type="ftr" sz="quarter" idx="3"/>
          </p:nvPr>
        </p:nvSpPr>
        <p:spPr>
          <a:xfrm>
            <a:off x="4543425" y="9534526"/>
            <a:ext cx="4629150" cy="547688"/>
          </a:xfrm>
          <a:prstGeom prst="rect">
            <a:avLst/>
          </a:prstGeom>
        </p:spPr>
        <p:txBody>
          <a:bodyPr vert="horz" lIns="91440" tIns="45720" rIns="91440" bIns="45720" rtlCol="0" anchor="ctr"/>
          <a:lstStyle>
            <a:lvl1pPr algn="ctr">
              <a:defRPr sz="135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4865BF07-A173-6F24-54E9-D1B79183F858}"/>
              </a:ext>
            </a:extLst>
          </p:cNvPr>
          <p:cNvSpPr>
            <a:spLocks noGrp="1"/>
          </p:cNvSpPr>
          <p:nvPr>
            <p:ph type="sldNum" sz="quarter" idx="4"/>
          </p:nvPr>
        </p:nvSpPr>
        <p:spPr>
          <a:xfrm>
            <a:off x="9686925" y="9534526"/>
            <a:ext cx="3086100" cy="547688"/>
          </a:xfrm>
          <a:prstGeom prst="rect">
            <a:avLst/>
          </a:prstGeom>
        </p:spPr>
        <p:txBody>
          <a:bodyPr vert="horz" lIns="91440" tIns="45720" rIns="91440" bIns="45720" rtlCol="0" anchor="ctr"/>
          <a:lstStyle>
            <a:lvl1pPr algn="r">
              <a:defRPr sz="1350">
                <a:solidFill>
                  <a:schemeClr val="tx1">
                    <a:tint val="75000"/>
                  </a:schemeClr>
                </a:solidFill>
              </a:defRPr>
            </a:lvl1pPr>
          </a:lstStyle>
          <a:p>
            <a:fld id="{10431A4C-33E2-9F49-8919-F092A1624A0C}" type="slidenum">
              <a:rPr lang="fr-FR" smtClean="0"/>
              <a:t>‹N°›</a:t>
            </a:fld>
            <a:endParaRPr lang="fr-FR"/>
          </a:p>
        </p:txBody>
      </p:sp>
    </p:spTree>
    <p:extLst>
      <p:ext uri="{BB962C8B-B14F-4D97-AF65-F5344CB8AC3E}">
        <p14:creationId xmlns:p14="http://schemas.microsoft.com/office/powerpoint/2010/main" val="29903428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1028700" rtl="0" eaLnBrk="1" latinLnBrk="0" hangingPunct="1">
        <a:lnSpc>
          <a:spcPct val="90000"/>
        </a:lnSpc>
        <a:spcBef>
          <a:spcPct val="0"/>
        </a:spcBef>
        <a:buNone/>
        <a:defRPr sz="4950" kern="1200">
          <a:solidFill>
            <a:schemeClr val="tx1"/>
          </a:solidFill>
          <a:latin typeface="+mj-lt"/>
          <a:ea typeface="+mj-ea"/>
          <a:cs typeface="+mj-cs"/>
        </a:defRPr>
      </a:lvl1pPr>
    </p:titleStyle>
    <p:bodyStyle>
      <a:lvl1pPr marL="257175" indent="-257175" algn="l" defTabSz="1028700" rtl="0" eaLnBrk="1" latinLnBrk="0" hangingPunct="1">
        <a:lnSpc>
          <a:spcPct val="90000"/>
        </a:lnSpc>
        <a:spcBef>
          <a:spcPts val="1125"/>
        </a:spcBef>
        <a:buFont typeface="Arial" panose="020B0604020202020204" pitchFamily="34" charset="0"/>
        <a:buChar char="•"/>
        <a:defRPr sz="3150" kern="1200">
          <a:solidFill>
            <a:schemeClr val="tx1"/>
          </a:solidFill>
          <a:latin typeface="+mn-lt"/>
          <a:ea typeface="+mn-ea"/>
          <a:cs typeface="+mn-cs"/>
        </a:defRPr>
      </a:lvl1pPr>
      <a:lvl2pPr marL="771525" indent="-257175" algn="l" defTabSz="1028700" rtl="0" eaLnBrk="1" latinLnBrk="0" hangingPunct="1">
        <a:lnSpc>
          <a:spcPct val="90000"/>
        </a:lnSpc>
        <a:spcBef>
          <a:spcPts val="563"/>
        </a:spcBef>
        <a:buFont typeface="Arial" panose="020B0604020202020204" pitchFamily="34" charset="0"/>
        <a:buChar char="•"/>
        <a:defRPr sz="2700" kern="1200">
          <a:solidFill>
            <a:schemeClr val="tx1"/>
          </a:solidFill>
          <a:latin typeface="+mn-lt"/>
          <a:ea typeface="+mn-ea"/>
          <a:cs typeface="+mn-cs"/>
        </a:defRPr>
      </a:lvl2pPr>
      <a:lvl3pPr marL="1285875" indent="-257175" algn="l" defTabSz="1028700" rtl="0" eaLnBrk="1" latinLnBrk="0" hangingPunct="1">
        <a:lnSpc>
          <a:spcPct val="90000"/>
        </a:lnSpc>
        <a:spcBef>
          <a:spcPts val="563"/>
        </a:spcBef>
        <a:buFont typeface="Arial" panose="020B0604020202020204" pitchFamily="34" charset="0"/>
        <a:buChar char="•"/>
        <a:defRPr sz="2250" kern="1200">
          <a:solidFill>
            <a:schemeClr val="tx1"/>
          </a:solidFill>
          <a:latin typeface="+mn-lt"/>
          <a:ea typeface="+mn-ea"/>
          <a:cs typeface="+mn-cs"/>
        </a:defRPr>
      </a:lvl3pPr>
      <a:lvl4pPr marL="18002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4pPr>
      <a:lvl5pPr marL="23145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5pPr>
      <a:lvl6pPr marL="28289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6pPr>
      <a:lvl7pPr marL="33432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7pPr>
      <a:lvl8pPr marL="38576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8pPr>
      <a:lvl9pPr marL="43719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9pPr>
    </p:bodyStyle>
    <p:otherStyle>
      <a:defPPr>
        <a:defRPr lang="en-MA"/>
      </a:defPPr>
      <a:lvl1pPr marL="0" algn="l" defTabSz="1028700" rtl="0" eaLnBrk="1" latinLnBrk="0" hangingPunct="1">
        <a:defRPr sz="2025" kern="1200">
          <a:solidFill>
            <a:schemeClr val="tx1"/>
          </a:solidFill>
          <a:latin typeface="+mn-lt"/>
          <a:ea typeface="+mn-ea"/>
          <a:cs typeface="+mn-cs"/>
        </a:defRPr>
      </a:lvl1pPr>
      <a:lvl2pPr marL="514350" algn="l" defTabSz="1028700" rtl="0" eaLnBrk="1" latinLnBrk="0" hangingPunct="1">
        <a:defRPr sz="2025" kern="1200">
          <a:solidFill>
            <a:schemeClr val="tx1"/>
          </a:solidFill>
          <a:latin typeface="+mn-lt"/>
          <a:ea typeface="+mn-ea"/>
          <a:cs typeface="+mn-cs"/>
        </a:defRPr>
      </a:lvl2pPr>
      <a:lvl3pPr marL="1028700" algn="l" defTabSz="1028700" rtl="0" eaLnBrk="1" latinLnBrk="0" hangingPunct="1">
        <a:defRPr sz="2025" kern="1200">
          <a:solidFill>
            <a:schemeClr val="tx1"/>
          </a:solidFill>
          <a:latin typeface="+mn-lt"/>
          <a:ea typeface="+mn-ea"/>
          <a:cs typeface="+mn-cs"/>
        </a:defRPr>
      </a:lvl3pPr>
      <a:lvl4pPr marL="1543050" algn="l" defTabSz="1028700" rtl="0" eaLnBrk="1" latinLnBrk="0" hangingPunct="1">
        <a:defRPr sz="2025" kern="1200">
          <a:solidFill>
            <a:schemeClr val="tx1"/>
          </a:solidFill>
          <a:latin typeface="+mn-lt"/>
          <a:ea typeface="+mn-ea"/>
          <a:cs typeface="+mn-cs"/>
        </a:defRPr>
      </a:lvl4pPr>
      <a:lvl5pPr marL="2057400" algn="l" defTabSz="1028700" rtl="0" eaLnBrk="1" latinLnBrk="0" hangingPunct="1">
        <a:defRPr sz="2025" kern="1200">
          <a:solidFill>
            <a:schemeClr val="tx1"/>
          </a:solidFill>
          <a:latin typeface="+mn-lt"/>
          <a:ea typeface="+mn-ea"/>
          <a:cs typeface="+mn-cs"/>
        </a:defRPr>
      </a:lvl5pPr>
      <a:lvl6pPr marL="2571750" algn="l" defTabSz="1028700" rtl="0" eaLnBrk="1" latinLnBrk="0" hangingPunct="1">
        <a:defRPr sz="2025" kern="1200">
          <a:solidFill>
            <a:schemeClr val="tx1"/>
          </a:solidFill>
          <a:latin typeface="+mn-lt"/>
          <a:ea typeface="+mn-ea"/>
          <a:cs typeface="+mn-cs"/>
        </a:defRPr>
      </a:lvl6pPr>
      <a:lvl7pPr marL="3086100" algn="l" defTabSz="1028700" rtl="0" eaLnBrk="1" latinLnBrk="0" hangingPunct="1">
        <a:defRPr sz="2025" kern="1200">
          <a:solidFill>
            <a:schemeClr val="tx1"/>
          </a:solidFill>
          <a:latin typeface="+mn-lt"/>
          <a:ea typeface="+mn-ea"/>
          <a:cs typeface="+mn-cs"/>
        </a:defRPr>
      </a:lvl7pPr>
      <a:lvl8pPr marL="3600450" algn="l" defTabSz="1028700" rtl="0" eaLnBrk="1" latinLnBrk="0" hangingPunct="1">
        <a:defRPr sz="2025" kern="1200">
          <a:solidFill>
            <a:schemeClr val="tx1"/>
          </a:solidFill>
          <a:latin typeface="+mn-lt"/>
          <a:ea typeface="+mn-ea"/>
          <a:cs typeface="+mn-cs"/>
        </a:defRPr>
      </a:lvl8pPr>
      <a:lvl9pPr marL="4114800" algn="l" defTabSz="1028700" rtl="0" eaLnBrk="1" latinLnBrk="0" hangingPunct="1">
        <a:defRPr sz="20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6.png"/><Relationship Id="rId7" Type="http://schemas.openxmlformats.org/officeDocument/2006/relationships/image" Target="../media/image19.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7.sv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4.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jpe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8.png"/><Relationship Id="rId7" Type="http://schemas.openxmlformats.org/officeDocument/2006/relationships/image" Target="../media/image35.jpe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34.png"/><Relationship Id="rId5" Type="http://schemas.openxmlformats.org/officeDocument/2006/relationships/image" Target="../media/image25.png"/><Relationship Id="rId4" Type="http://schemas.openxmlformats.org/officeDocument/2006/relationships/image" Target="../media/image9.svg"/><Relationship Id="rId9" Type="http://schemas.openxmlformats.org/officeDocument/2006/relationships/image" Target="../media/image37.jpe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41.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42.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9.svg"/><Relationship Id="rId7" Type="http://schemas.openxmlformats.org/officeDocument/2006/relationships/image" Target="../media/image19.jpe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7.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9.svg"/><Relationship Id="rId7" Type="http://schemas.openxmlformats.org/officeDocument/2006/relationships/image" Target="../media/image5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 Id="rId9" Type="http://schemas.openxmlformats.org/officeDocument/2006/relationships/image" Target="../media/image55.png"/></Relationships>
</file>

<file path=ppt/slides/_rels/slide19.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9.svg"/><Relationship Id="rId7" Type="http://schemas.openxmlformats.org/officeDocument/2006/relationships/image" Target="../media/image58.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49.png"/><Relationship Id="rId9" Type="http://schemas.openxmlformats.org/officeDocument/2006/relationships/image" Target="../media/image60.png"/></Relationships>
</file>

<file path=ppt/slides/_rels/slide20.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9.svg"/><Relationship Id="rId7" Type="http://schemas.openxmlformats.org/officeDocument/2006/relationships/image" Target="../media/image58.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62.png"/><Relationship Id="rId9" Type="http://schemas.openxmlformats.org/officeDocument/2006/relationships/image" Target="../media/image60.png"/></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2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2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65.png"/><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65.png"/><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3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3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3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4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4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4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4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5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5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5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5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5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5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5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74.png"/><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76.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48.png"/><Relationship Id="rId4" Type="http://schemas.openxmlformats.org/officeDocument/2006/relationships/image" Target="../media/image67.png"/></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77.jpeg"/></Relationships>
</file>

<file path=ppt/slides/_rels/slide6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79.jpg"/></Relationships>
</file>

<file path=ppt/slides/_rels/slide6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openxmlformats.org/officeDocument/2006/relationships/image" Target="../media/image80.png"/></Relationships>
</file>

<file path=ppt/slides/_rels/slide6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xml"/><Relationship Id="rId1" Type="http://schemas.openxmlformats.org/officeDocument/2006/relationships/slideLayout" Target="../slideLayouts/slideLayout23.xml"/><Relationship Id="rId4" Type="http://schemas.openxmlformats.org/officeDocument/2006/relationships/image" Target="../media/image75.png"/></Relationships>
</file>

<file path=ppt/slides/_rels/slide6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openxmlformats.org/officeDocument/2006/relationships/image" Target="../media/image7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623843" y="2534062"/>
            <a:ext cx="6963158" cy="2067233"/>
          </a:xfrm>
          <a:prstGeom prst="rect">
            <a:avLst/>
          </a:prstGeom>
        </p:spPr>
        <p:txBody>
          <a:bodyPr lIns="0" tIns="0" rIns="0" bIns="0" rtlCol="0" anchor="t">
            <a:spAutoFit/>
          </a:bodyPr>
          <a:lstStyle/>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برنامج دعم التعلمات الأساس</a:t>
            </a:r>
          </a:p>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رياضيات-</a:t>
            </a:r>
            <a:r>
              <a:rPr lang="fr-MA" sz="7650" b="1" dirty="0">
                <a:solidFill>
                  <a:srgbClr val="01070A"/>
                </a:solidFill>
                <a:latin typeface="Microsoft Uighur" panose="02000000000000000000" pitchFamily="2" charset="-78"/>
                <a:cs typeface="Microsoft Uighur" panose="02000000000000000000" pitchFamily="2" charset="-78"/>
              </a:rPr>
              <a:t>-</a:t>
            </a:r>
            <a:endParaRPr lang="en-US" sz="7650" b="1" dirty="0">
              <a:solidFill>
                <a:srgbClr val="1F497D"/>
              </a:solidFill>
              <a:latin typeface="Microsoft Uighur" panose="02000000000000000000" pitchFamily="2" charset="-78"/>
              <a:cs typeface="Microsoft Uighur" panose="02000000000000000000" pitchFamily="2" charset="-78"/>
            </a:endParaRPr>
          </a:p>
        </p:txBody>
      </p:sp>
      <p:grpSp>
        <p:nvGrpSpPr>
          <p:cNvPr id="6" name="Groupe 5">
            <a:extLst>
              <a:ext uri="{FF2B5EF4-FFF2-40B4-BE49-F238E27FC236}">
                <a16:creationId xmlns:a16="http://schemas.microsoft.com/office/drawing/2014/main" id="{F20449E5-A915-52F7-9A79-1DAEEE7AAA65}"/>
              </a:ext>
            </a:extLst>
          </p:cNvPr>
          <p:cNvGrpSpPr/>
          <p:nvPr/>
        </p:nvGrpSpPr>
        <p:grpSpPr>
          <a:xfrm>
            <a:off x="3840481" y="7125051"/>
            <a:ext cx="5029200" cy="813494"/>
            <a:chOff x="3700264" y="7007413"/>
            <a:chExt cx="5029200" cy="813494"/>
          </a:xfrm>
        </p:grpSpPr>
        <p:sp>
          <p:nvSpPr>
            <p:cNvPr id="10" name="Rectangle : coins arrondis 9">
              <a:extLst>
                <a:ext uri="{FF2B5EF4-FFF2-40B4-BE49-F238E27FC236}">
                  <a16:creationId xmlns:a16="http://schemas.microsoft.com/office/drawing/2014/main" id="{C7D7DD4C-7B77-183D-F3D6-F7060A8F6D60}"/>
                </a:ext>
              </a:extLst>
            </p:cNvPr>
            <p:cNvSpPr/>
            <p:nvPr/>
          </p:nvSpPr>
          <p:spPr>
            <a:xfrm>
              <a:off x="4833798" y="7007413"/>
              <a:ext cx="3200400" cy="813494"/>
            </a:xfrm>
            <a:prstGeom prst="roundRect">
              <a:avLst>
                <a:gd name="adj" fmla="val 32324"/>
              </a:avLst>
            </a:prstGeom>
            <a:solidFill>
              <a:srgbClr val="02BDC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600" b="1" dirty="0">
                <a:solidFill>
                  <a:prstClr val="white"/>
                </a:solidFill>
                <a:latin typeface="Microsoft Uighur" panose="02000000000000000000" pitchFamily="2" charset="-78"/>
                <a:cs typeface="Microsoft Uighur" panose="02000000000000000000" pitchFamily="2" charset="-78"/>
              </a:endParaRPr>
            </a:p>
          </p:txBody>
        </p:sp>
        <p:sp>
          <p:nvSpPr>
            <p:cNvPr id="9" name="TextBox 7">
              <a:extLst>
                <a:ext uri="{FF2B5EF4-FFF2-40B4-BE49-F238E27FC236}">
                  <a16:creationId xmlns:a16="http://schemas.microsoft.com/office/drawing/2014/main" id="{45B0A1E8-F2BA-31DC-A793-BDED4E478A5A}"/>
                </a:ext>
              </a:extLst>
            </p:cNvPr>
            <p:cNvSpPr txBox="1"/>
            <p:nvPr/>
          </p:nvSpPr>
          <p:spPr>
            <a:xfrm>
              <a:off x="3700264" y="7100224"/>
              <a:ext cx="5029200" cy="654025"/>
            </a:xfrm>
            <a:prstGeom prst="rect">
              <a:avLst/>
            </a:prstGeom>
          </p:spPr>
          <p:txBody>
            <a:bodyPr wrap="square" lIns="0" tIns="0" rIns="0" bIns="0" rtlCol="0" anchor="t">
              <a:spAutoFit/>
            </a:bodyPr>
            <a:lstStyle/>
            <a:p>
              <a:pPr algn="ctr" defTabSz="685834">
                <a:lnSpc>
                  <a:spcPts val="5139"/>
                </a:lnSpc>
              </a:pPr>
              <a:r>
                <a:rPr lang="ar-MA" sz="4400" b="1" dirty="0">
                  <a:solidFill>
                    <a:prstClr val="white"/>
                  </a:solidFill>
                  <a:latin typeface="Microsoft Uighur" panose="02000000000000000000" pitchFamily="2" charset="-78"/>
                  <a:cs typeface="Microsoft Uighur" panose="02000000000000000000" pitchFamily="2" charset="-78"/>
                </a:rPr>
                <a:t>الحصة 2</a:t>
              </a:r>
              <a:endParaRPr lang="en-US" sz="4400" b="1" dirty="0">
                <a:solidFill>
                  <a:prstClr val="white"/>
                </a:solidFill>
                <a:latin typeface="Microsoft Uighur" panose="02000000000000000000" pitchFamily="2" charset="-78"/>
                <a:cs typeface="Microsoft Uighur" panose="02000000000000000000" pitchFamily="2" charset="-78"/>
              </a:endParaRPr>
            </a:p>
          </p:txBody>
        </p:sp>
      </p:grpSp>
      <p:pic>
        <p:nvPicPr>
          <p:cNvPr id="2050" name="Picture 2" descr="الصفحة الرئيسية">
            <a:extLst>
              <a:ext uri="{FF2B5EF4-FFF2-40B4-BE49-F238E27FC236}">
                <a16:creationId xmlns:a16="http://schemas.microsoft.com/office/drawing/2014/main" id="{6639833F-3EB5-41FA-6625-3CC8E815B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210" y="657600"/>
            <a:ext cx="9999580" cy="139994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6DF3C3DF-BC80-4970-481E-ADCBABF05D3F}"/>
              </a:ext>
            </a:extLst>
          </p:cNvPr>
          <p:cNvSpPr/>
          <p:nvPr/>
        </p:nvSpPr>
        <p:spPr>
          <a:xfrm>
            <a:off x="4374867" y="6337711"/>
            <a:ext cx="3418547" cy="813494"/>
          </a:xfrm>
          <a:prstGeom prst="roundRect">
            <a:avLst>
              <a:gd name="adj" fmla="val 32324"/>
            </a:avLst>
          </a:prstGeom>
          <a:solidFill>
            <a:srgbClr val="0097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r>
              <a:rPr lang="ar-MA" sz="4000" b="1" dirty="0">
                <a:solidFill>
                  <a:prstClr val="white"/>
                </a:solidFill>
                <a:latin typeface="Microsoft Uighur" panose="02000000000000000000" pitchFamily="2" charset="-78"/>
                <a:cs typeface="Microsoft Uighur" panose="02000000000000000000" pitchFamily="2" charset="-78"/>
              </a:rPr>
              <a:t>قسمة</a:t>
            </a:r>
            <a:endParaRPr lang="fr-MA" sz="4000" b="1" dirty="0">
              <a:solidFill>
                <a:prstClr val="white"/>
              </a:solidFill>
              <a:latin typeface="Microsoft Uighur" panose="02000000000000000000" pitchFamily="2" charset="-78"/>
              <a:cs typeface="Microsoft Uighur" panose="02000000000000000000" pitchFamily="2" charset="-78"/>
            </a:endParaRPr>
          </a:p>
        </p:txBody>
      </p:sp>
      <p:sp>
        <p:nvSpPr>
          <p:cNvPr id="8" name="Ellipse 7">
            <a:extLst>
              <a:ext uri="{FF2B5EF4-FFF2-40B4-BE49-F238E27FC236}">
                <a16:creationId xmlns:a16="http://schemas.microsoft.com/office/drawing/2014/main" id="{1279739E-FA6F-27BB-DBC4-1A1F427472A5}"/>
              </a:ext>
            </a:extLst>
          </p:cNvPr>
          <p:cNvSpPr/>
          <p:nvPr/>
        </p:nvSpPr>
        <p:spPr>
          <a:xfrm>
            <a:off x="7433486" y="5939434"/>
            <a:ext cx="2072355" cy="2134760"/>
          </a:xfrm>
          <a:prstGeom prst="ellipse">
            <a:avLst/>
          </a:prstGeom>
          <a:solidFill>
            <a:srgbClr val="F98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400" b="1" dirty="0">
                <a:latin typeface="Microsoft Uighur" panose="02000000000000000000" pitchFamily="2" charset="-78"/>
                <a:cs typeface="Microsoft Uighur" panose="02000000000000000000" pitchFamily="2" charset="-78"/>
              </a:rPr>
              <a:t>المسار</a:t>
            </a:r>
            <a:r>
              <a:rPr lang="ar-MA" sz="4400" b="1" dirty="0">
                <a:latin typeface="Microsoft Uighur" panose="02000000000000000000" pitchFamily="2" charset="-78"/>
                <a:cs typeface="Microsoft Uighur" panose="02000000000000000000" pitchFamily="2" charset="-78"/>
              </a:rPr>
              <a:t> 2</a:t>
            </a:r>
            <a:endParaRPr lang="ar-SA" sz="4400" b="1" dirty="0">
              <a:latin typeface="Microsoft Uighur" panose="02000000000000000000" pitchFamily="2" charset="-78"/>
              <a:cs typeface="Microsoft Uighur" panose="02000000000000000000" pitchFamily="2" charset="-78"/>
            </a:endParaRPr>
          </a:p>
        </p:txBody>
      </p:sp>
      <p:pic>
        <p:nvPicPr>
          <p:cNvPr id="14" name="Image 13" descr="Une image contenant capture d’écran, ligne, Graphique, conception&#10;&#10;Le contenu généré par l’IA peut être incorrect.">
            <a:extLst>
              <a:ext uri="{FF2B5EF4-FFF2-40B4-BE49-F238E27FC236}">
                <a16:creationId xmlns:a16="http://schemas.microsoft.com/office/drawing/2014/main" id="{85FFBA39-F1A6-F572-421F-35553D52C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255" y="7413974"/>
            <a:ext cx="3063526" cy="3063526"/>
          </a:xfrm>
          <a:prstGeom prst="rect">
            <a:avLst/>
          </a:prstGeom>
        </p:spPr>
      </p:pic>
      <p:pic>
        <p:nvPicPr>
          <p:cNvPr id="15" name="Image 14" descr="Une image contenant Graphique, Caractère coloré, graphisme, Police&#10;&#10;Le contenu généré par l’IA peut être incorrect.">
            <a:extLst>
              <a:ext uri="{FF2B5EF4-FFF2-40B4-BE49-F238E27FC236}">
                <a16:creationId xmlns:a16="http://schemas.microsoft.com/office/drawing/2014/main" id="{27481252-6931-A99A-AF05-0FA2124BD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46425" y="7828525"/>
            <a:ext cx="2648975" cy="2648975"/>
          </a:xfrm>
          <a:prstGeom prst="rect">
            <a:avLst/>
          </a:prstGeom>
        </p:spPr>
      </p:pic>
      <p:pic>
        <p:nvPicPr>
          <p:cNvPr id="17" name="Image 16" descr="Une image contenant symbole, capture d’écran, conception&#10;&#10;Le contenu généré par l’IA peut être incorrect.">
            <a:extLst>
              <a:ext uri="{FF2B5EF4-FFF2-40B4-BE49-F238E27FC236}">
                <a16:creationId xmlns:a16="http://schemas.microsoft.com/office/drawing/2014/main" id="{195FDF21-CBDC-AD79-08C0-1C60C5891D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66904" y="3783357"/>
            <a:ext cx="2539233" cy="2539233"/>
          </a:xfrm>
          <a:prstGeom prst="rect">
            <a:avLst/>
          </a:prstGeom>
        </p:spPr>
      </p:pic>
      <p:sp>
        <p:nvSpPr>
          <p:cNvPr id="13" name="TextBox 3">
            <a:extLst>
              <a:ext uri="{FF2B5EF4-FFF2-40B4-BE49-F238E27FC236}">
                <a16:creationId xmlns:a16="http://schemas.microsoft.com/office/drawing/2014/main" id="{91603CC8-916E-6FBF-A24D-27A1DA4DD6EC}"/>
              </a:ext>
            </a:extLst>
          </p:cNvPr>
          <p:cNvSpPr txBox="1"/>
          <p:nvPr/>
        </p:nvSpPr>
        <p:spPr>
          <a:xfrm>
            <a:off x="10894387" y="4305300"/>
            <a:ext cx="2642230" cy="1231106"/>
          </a:xfrm>
          <a:prstGeom prst="rect">
            <a:avLst/>
          </a:prstGeom>
        </p:spPr>
        <p:txBody>
          <a:bodyPr wrap="square" lIns="0" tIns="0" rIns="0" bIns="0" rtlCol="0" anchor="t">
            <a:spAutoFit/>
          </a:bodyPr>
          <a:lstStyle/>
          <a:p>
            <a:pPr algn="ctr" defTabSz="685834"/>
            <a:r>
              <a:rPr lang="ar-SA" sz="4000" b="1" dirty="0">
                <a:solidFill>
                  <a:srgbClr val="01070A"/>
                </a:solidFill>
                <a:latin typeface="Microsoft Uighur" panose="02000000000000000000" pitchFamily="2" charset="-78"/>
                <a:cs typeface="Microsoft Uighur" panose="02000000000000000000" pitchFamily="2" charset="-78"/>
              </a:rPr>
              <a:t>المستوى</a:t>
            </a:r>
          </a:p>
          <a:p>
            <a:pPr algn="ctr" defTabSz="685834"/>
            <a:r>
              <a:rPr lang="ar-MA" sz="4000" b="1" dirty="0">
                <a:solidFill>
                  <a:srgbClr val="01070A"/>
                </a:solidFill>
                <a:latin typeface="Microsoft Uighur" panose="02000000000000000000" pitchFamily="2" charset="-78"/>
                <a:cs typeface="Microsoft Uighur" panose="02000000000000000000" pitchFamily="2" charset="-78"/>
              </a:rPr>
              <a:t>6</a:t>
            </a:r>
            <a:endParaRPr lang="en-US" sz="4000" b="1" dirty="0">
              <a:solidFill>
                <a:srgbClr val="1F497D"/>
              </a:solidFill>
              <a:latin typeface="Microsoft Uighur" panose="02000000000000000000" pitchFamily="2" charset="-78"/>
              <a:cs typeface="Microsoft Uighur" panose="020000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1C0EB-B04A-44FA-412B-9853957808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D773D9-4AB5-D589-30C7-11C5381C1E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B466F6F8-12C2-20C3-C36D-3D3974B77E2C}"/>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915E1A51-0A01-5BA5-4953-023250B25CF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3F08AE0-31C7-6E40-362F-30CDC1F537F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F9E632CD-CCED-6CB5-9816-91792C6287C9}"/>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31DCD915-7FB3-2B42-0458-D7E085A0BD1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416C8293-ADAE-7744-3C0E-0503B7D3D186}"/>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العرض</a:t>
            </a:r>
            <a:endParaRPr lang="fr-FR" sz="4000" b="1" dirty="0">
              <a:solidFill>
                <a:srgbClr val="106585"/>
              </a:solidFill>
              <a:latin typeface="Microsoft Uighur" panose="02000000000000000000" pitchFamily="2" charset="-78"/>
              <a:cs typeface="Microsoft Uighur" panose="02000000000000000000" pitchFamily="2" charset="-78"/>
            </a:endParaRPr>
          </a:p>
        </p:txBody>
      </p:sp>
      <p:sp>
        <p:nvSpPr>
          <p:cNvPr id="8" name="Freeform 7">
            <a:extLst>
              <a:ext uri="{FF2B5EF4-FFF2-40B4-BE49-F238E27FC236}">
                <a16:creationId xmlns:a16="http://schemas.microsoft.com/office/drawing/2014/main" id="{1E08986A-DE47-481B-D636-CB203EF8F1CD}"/>
              </a:ext>
            </a:extLst>
          </p:cNvPr>
          <p:cNvSpPr/>
          <p:nvPr/>
        </p:nvSpPr>
        <p:spPr>
          <a:xfrm>
            <a:off x="11049000" y="2796619"/>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9" name="Freeform 8">
            <a:extLst>
              <a:ext uri="{FF2B5EF4-FFF2-40B4-BE49-F238E27FC236}">
                <a16:creationId xmlns:a16="http://schemas.microsoft.com/office/drawing/2014/main" id="{C6BDC8EF-9BB5-4D44-520B-D47A2DFDAAF0}"/>
              </a:ext>
            </a:extLst>
          </p:cNvPr>
          <p:cNvSpPr/>
          <p:nvPr/>
        </p:nvSpPr>
        <p:spPr>
          <a:xfrm rot="10800000">
            <a:off x="11197075" y="4807887"/>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sp>
        <p:nvSpPr>
          <p:cNvPr id="15" name="Rectangle : coins arrondis 14">
            <a:extLst>
              <a:ext uri="{FF2B5EF4-FFF2-40B4-BE49-F238E27FC236}">
                <a16:creationId xmlns:a16="http://schemas.microsoft.com/office/drawing/2014/main" id="{4495D9EB-9188-23BF-EC3B-70E26E689E3D}"/>
              </a:ext>
            </a:extLst>
          </p:cNvPr>
          <p:cNvSpPr/>
          <p:nvPr/>
        </p:nvSpPr>
        <p:spPr>
          <a:xfrm>
            <a:off x="1981200" y="316781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شرائح خاصة بالأستاذ</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39E44F33-391F-1012-62D3-E3C3023FAA92}"/>
              </a:ext>
            </a:extLst>
          </p:cNvPr>
          <p:cNvSpPr/>
          <p:nvPr/>
        </p:nvSpPr>
        <p:spPr>
          <a:xfrm>
            <a:off x="1981200" y="4718020"/>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إرشادات وشروحات  يجب على الأستاذ قولها</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24" name="Rectangle : coins arrondis 23">
            <a:extLst>
              <a:ext uri="{FF2B5EF4-FFF2-40B4-BE49-F238E27FC236}">
                <a16:creationId xmlns:a16="http://schemas.microsoft.com/office/drawing/2014/main" id="{8E1C7E21-69AA-FCFA-C180-A8C4E895D44D}"/>
              </a:ext>
            </a:extLst>
          </p:cNvPr>
          <p:cNvSpPr/>
          <p:nvPr/>
        </p:nvSpPr>
        <p:spPr>
          <a:xfrm>
            <a:off x="1981200" y="657250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إيقاف العرض والقيام بمناولة /نمذجة</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6" name="Image 5">
            <a:extLst>
              <a:ext uri="{FF2B5EF4-FFF2-40B4-BE49-F238E27FC236}">
                <a16:creationId xmlns:a16="http://schemas.microsoft.com/office/drawing/2014/main" id="{677F80AF-D8F5-A33D-886C-3A4CD4BA273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11212" y="6381299"/>
            <a:ext cx="1009944" cy="1009944"/>
          </a:xfrm>
          <a:prstGeom prst="rect">
            <a:avLst/>
          </a:prstGeom>
        </p:spPr>
      </p:pic>
    </p:spTree>
    <p:extLst>
      <p:ext uri="{BB962C8B-B14F-4D97-AF65-F5344CB8AC3E}">
        <p14:creationId xmlns:p14="http://schemas.microsoft.com/office/powerpoint/2010/main" val="52498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BB9B-F492-33FE-5F20-BF6368581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BCB1B6-49A2-3CB4-0B06-A36F2CCF046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00F71B2F-CC78-8106-0BAD-67A188291612}"/>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FC42A3B4-BC2F-DB6D-0D9F-46235ABB7A27}"/>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E2F9B00-D825-A53A-812B-A1A42A8CA133}"/>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8D48713E-6AA3-AFDF-E54A-DE5BFC6D3184}"/>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810497B7-C3BB-5209-683C-E413A7489E84}"/>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D672D10F-6FE2-8038-51BD-C12D90F18603}"/>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الكراسة</a:t>
            </a:r>
            <a:endParaRPr lang="fr-FR" sz="4000" b="1" dirty="0">
              <a:solidFill>
                <a:srgbClr val="106585"/>
              </a:solidFill>
              <a:latin typeface="Microsoft Uighur" panose="02000000000000000000" pitchFamily="2" charset="-78"/>
              <a:cs typeface="Microsoft Uighur" panose="02000000000000000000" pitchFamily="2" charset="-78"/>
            </a:endParaRPr>
          </a:p>
        </p:txBody>
      </p:sp>
      <p:pic>
        <p:nvPicPr>
          <p:cNvPr id="12" name="Image 11" descr="Une image contenant texte, diagramme, capture d’écran, cercle&#10;&#10;Le contenu généré par l’IA peut être incorrect.">
            <a:extLst>
              <a:ext uri="{FF2B5EF4-FFF2-40B4-BE49-F238E27FC236}">
                <a16:creationId xmlns:a16="http://schemas.microsoft.com/office/drawing/2014/main" id="{46E0360B-3C6E-AB2C-6BA0-C737B4E0F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2378075"/>
            <a:ext cx="4978734" cy="5530850"/>
          </a:xfrm>
          <a:prstGeom prst="rect">
            <a:avLst/>
          </a:prstGeom>
        </p:spPr>
      </p:pic>
      <p:sp>
        <p:nvSpPr>
          <p:cNvPr id="14" name="Rectangle 13">
            <a:extLst>
              <a:ext uri="{FF2B5EF4-FFF2-40B4-BE49-F238E27FC236}">
                <a16:creationId xmlns:a16="http://schemas.microsoft.com/office/drawing/2014/main" id="{18A41F9F-7DA3-7FF5-2368-47A142290322}"/>
              </a:ext>
            </a:extLst>
          </p:cNvPr>
          <p:cNvSpPr/>
          <p:nvPr/>
        </p:nvSpPr>
        <p:spPr>
          <a:xfrm>
            <a:off x="7315200" y="2705100"/>
            <a:ext cx="1905000"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Rectangle 14">
            <a:extLst>
              <a:ext uri="{FF2B5EF4-FFF2-40B4-BE49-F238E27FC236}">
                <a16:creationId xmlns:a16="http://schemas.microsoft.com/office/drawing/2014/main" id="{346BCDDB-73B2-8281-3351-F1E3A66348C5}"/>
              </a:ext>
            </a:extLst>
          </p:cNvPr>
          <p:cNvSpPr/>
          <p:nvPr/>
        </p:nvSpPr>
        <p:spPr>
          <a:xfrm>
            <a:off x="7315200" y="5829300"/>
            <a:ext cx="2286000" cy="914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Rectangle 15">
            <a:extLst>
              <a:ext uri="{FF2B5EF4-FFF2-40B4-BE49-F238E27FC236}">
                <a16:creationId xmlns:a16="http://schemas.microsoft.com/office/drawing/2014/main" id="{995EA725-F403-2B7B-FB14-1783C9E4C352}"/>
              </a:ext>
            </a:extLst>
          </p:cNvPr>
          <p:cNvSpPr/>
          <p:nvPr/>
        </p:nvSpPr>
        <p:spPr>
          <a:xfrm>
            <a:off x="8915400" y="4000500"/>
            <a:ext cx="3048000" cy="1524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7" name="Rectangle 16">
            <a:extLst>
              <a:ext uri="{FF2B5EF4-FFF2-40B4-BE49-F238E27FC236}">
                <a16:creationId xmlns:a16="http://schemas.microsoft.com/office/drawing/2014/main" id="{614D724B-A0EC-9143-2C0F-B2A7B054C3C0}"/>
              </a:ext>
            </a:extLst>
          </p:cNvPr>
          <p:cNvSpPr/>
          <p:nvPr/>
        </p:nvSpPr>
        <p:spPr>
          <a:xfrm>
            <a:off x="10656280" y="8155867"/>
            <a:ext cx="1269666"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8" name="Rectangle : coins arrondis 17">
            <a:extLst>
              <a:ext uri="{FF2B5EF4-FFF2-40B4-BE49-F238E27FC236}">
                <a16:creationId xmlns:a16="http://schemas.microsoft.com/office/drawing/2014/main" id="{9E18CEA4-4CFA-D7CA-44F8-4F7296DD3950}"/>
              </a:ext>
            </a:extLst>
          </p:cNvPr>
          <p:cNvSpPr/>
          <p:nvPr/>
        </p:nvSpPr>
        <p:spPr>
          <a:xfrm>
            <a:off x="7315200" y="8155867"/>
            <a:ext cx="3249172"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أنشطة تنجز في القسم كما هي معروضة على الشرائح</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7B26EFE9-24AF-B1A6-C880-9FEF63CD8DD1}"/>
              </a:ext>
            </a:extLst>
          </p:cNvPr>
          <p:cNvSpPr/>
          <p:nvPr/>
        </p:nvSpPr>
        <p:spPr>
          <a:xfrm>
            <a:off x="1411692" y="8155867"/>
            <a:ext cx="2855508"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باقي الأنشطة تنجز في المنزل</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22" name="Image 21" descr="Une image contenant texte, capture d’écran, Police, nombre&#10;&#10;Le contenu généré par l’IA peut être incorrect.">
            <a:extLst>
              <a:ext uri="{FF2B5EF4-FFF2-40B4-BE49-F238E27FC236}">
                <a16:creationId xmlns:a16="http://schemas.microsoft.com/office/drawing/2014/main" id="{E06CC337-FBC0-E567-A7B6-621E52C87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5594" y="2352907"/>
            <a:ext cx="4963756" cy="5530851"/>
          </a:xfrm>
          <a:prstGeom prst="rect">
            <a:avLst/>
          </a:prstGeom>
        </p:spPr>
      </p:pic>
      <p:sp>
        <p:nvSpPr>
          <p:cNvPr id="23" name="Rectangle 22">
            <a:extLst>
              <a:ext uri="{FF2B5EF4-FFF2-40B4-BE49-F238E27FC236}">
                <a16:creationId xmlns:a16="http://schemas.microsoft.com/office/drawing/2014/main" id="{7395993A-6296-A958-8AA0-0F809DEB4BF6}"/>
              </a:ext>
            </a:extLst>
          </p:cNvPr>
          <p:cNvSpPr/>
          <p:nvPr/>
        </p:nvSpPr>
        <p:spPr>
          <a:xfrm>
            <a:off x="1456432" y="2644151"/>
            <a:ext cx="1905000" cy="97534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4" name="Rectangle 23">
            <a:extLst>
              <a:ext uri="{FF2B5EF4-FFF2-40B4-BE49-F238E27FC236}">
                <a16:creationId xmlns:a16="http://schemas.microsoft.com/office/drawing/2014/main" id="{65D57405-826B-D91C-E25F-3291A9408625}"/>
              </a:ext>
            </a:extLst>
          </p:cNvPr>
          <p:cNvSpPr/>
          <p:nvPr/>
        </p:nvSpPr>
        <p:spPr>
          <a:xfrm>
            <a:off x="1265594" y="4260374"/>
            <a:ext cx="4754206" cy="47408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5" name="Rectangle 24">
            <a:extLst>
              <a:ext uri="{FF2B5EF4-FFF2-40B4-BE49-F238E27FC236}">
                <a16:creationId xmlns:a16="http://schemas.microsoft.com/office/drawing/2014/main" id="{C168FC6F-DD29-1F45-DE32-804CC9814112}"/>
              </a:ext>
            </a:extLst>
          </p:cNvPr>
          <p:cNvSpPr/>
          <p:nvPr/>
        </p:nvSpPr>
        <p:spPr>
          <a:xfrm>
            <a:off x="1265594" y="5609206"/>
            <a:ext cx="1630006" cy="136621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pic>
        <p:nvPicPr>
          <p:cNvPr id="27" name="Image 26" descr="Une image contenant Panneau de signalisation, signe, jaune&#10;&#10;Le contenu généré par l’IA peut être incorrect.">
            <a:extLst>
              <a:ext uri="{FF2B5EF4-FFF2-40B4-BE49-F238E27FC236}">
                <a16:creationId xmlns:a16="http://schemas.microsoft.com/office/drawing/2014/main" id="{11F98768-0069-A063-3BF7-0A41DBA855E4}"/>
              </a:ext>
            </a:extLst>
          </p:cNvPr>
          <p:cNvPicPr>
            <a:picLocks noChangeAspect="1"/>
          </p:cNvPicPr>
          <p:nvPr/>
        </p:nvPicPr>
        <p:blipFill>
          <a:blip r:embed="rId7" cstate="print">
            <a:extLst>
              <a:ext uri="{28A0092B-C50C-407E-A947-70E740481C1C}">
                <a14:useLocalDpi xmlns:a14="http://schemas.microsoft.com/office/drawing/2010/main" val="0"/>
              </a:ext>
            </a:extLst>
          </a:blip>
          <a:srcRect l="18270" t="5682" r="17550" b="54203"/>
          <a:stretch>
            <a:fillRect/>
          </a:stretch>
        </p:blipFill>
        <p:spPr>
          <a:xfrm>
            <a:off x="4443238" y="8209268"/>
            <a:ext cx="756808" cy="630728"/>
          </a:xfrm>
          <a:prstGeom prst="rect">
            <a:avLst/>
          </a:prstGeom>
        </p:spPr>
      </p:pic>
    </p:spTree>
    <p:extLst>
      <p:ext uri="{BB962C8B-B14F-4D97-AF65-F5344CB8AC3E}">
        <p14:creationId xmlns:p14="http://schemas.microsoft.com/office/powerpoint/2010/main" val="29215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F599-00F4-FDA3-FA4A-A009DD8774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435E0C-E4A9-9C1D-4290-0D8B5C0AECE3}"/>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D4814E5-102A-A987-FAFC-15EFB9556B39}"/>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5FD21565-12C8-EB42-B72F-877F6C6F792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CDF60436-7E7F-8D56-69AF-39103AA8156E}"/>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E2F9A610-BE0D-058D-D156-87C0444C7481}"/>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13DF67D6-7EAF-6CFE-830B-1F7FDA61819C}"/>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DD593B7-2586-F456-0DDC-342CCF5056E8}"/>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أهداف الحصة</a:t>
            </a:r>
            <a:endParaRPr lang="fr-FR" sz="4000" b="1" dirty="0">
              <a:solidFill>
                <a:srgbClr val="106585"/>
              </a:solidFill>
              <a:latin typeface="Microsoft Uighur" panose="02000000000000000000" pitchFamily="2" charset="-78"/>
              <a:cs typeface="Microsoft Uighur" panose="02000000000000000000" pitchFamily="2" charset="-78"/>
            </a:endParaRPr>
          </a:p>
        </p:txBody>
      </p:sp>
      <p:grpSp>
        <p:nvGrpSpPr>
          <p:cNvPr id="12" name="Groupe 11">
            <a:extLst>
              <a:ext uri="{FF2B5EF4-FFF2-40B4-BE49-F238E27FC236}">
                <a16:creationId xmlns:a16="http://schemas.microsoft.com/office/drawing/2014/main" id="{74E3D1F8-4B33-7A8D-6BB2-F6454707EBCF}"/>
              </a:ext>
            </a:extLst>
          </p:cNvPr>
          <p:cNvGrpSpPr/>
          <p:nvPr/>
        </p:nvGrpSpPr>
        <p:grpSpPr>
          <a:xfrm>
            <a:off x="1447801" y="4882189"/>
            <a:ext cx="10134599" cy="2104846"/>
            <a:chOff x="3302073" y="4600550"/>
            <a:chExt cx="9396747" cy="2104846"/>
          </a:xfrm>
        </p:grpSpPr>
        <p:sp>
          <p:nvSpPr>
            <p:cNvPr id="13" name="Freeform 17">
              <a:extLst>
                <a:ext uri="{FF2B5EF4-FFF2-40B4-BE49-F238E27FC236}">
                  <a16:creationId xmlns:a16="http://schemas.microsoft.com/office/drawing/2014/main" id="{FCBEC643-78F8-1193-F1FA-9568B81A17FB}"/>
                </a:ext>
              </a:extLst>
            </p:cNvPr>
            <p:cNvSpPr/>
            <p:nvPr/>
          </p:nvSpPr>
          <p:spPr>
            <a:xfrm>
              <a:off x="3302073" y="4600550"/>
              <a:ext cx="9396747" cy="2104846"/>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defRPr/>
              </a:pPr>
              <a:endParaRPr lang="fr-MA" sz="1000" dirty="0">
                <a:solidFill>
                  <a:prstClr val="black"/>
                </a:solidFill>
                <a:latin typeface="Dosis" pitchFamily="2" charset="0"/>
              </a:endParaRPr>
            </a:p>
          </p:txBody>
        </p:sp>
        <p:sp>
          <p:nvSpPr>
            <p:cNvPr id="14" name="Freeform 17">
              <a:extLst>
                <a:ext uri="{FF2B5EF4-FFF2-40B4-BE49-F238E27FC236}">
                  <a16:creationId xmlns:a16="http://schemas.microsoft.com/office/drawing/2014/main" id="{3CABE8C1-384F-02C7-CC68-30F17B21EDB2}"/>
                </a:ext>
              </a:extLst>
            </p:cNvPr>
            <p:cNvSpPr/>
            <p:nvPr/>
          </p:nvSpPr>
          <p:spPr>
            <a:xfrm>
              <a:off x="3407728" y="4676599"/>
              <a:ext cx="637296" cy="2028797"/>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l="-109199" t="-6937" r="-896458" b="-829367"/>
              </a:stretch>
            </a:blipFill>
          </p:spPr>
          <p:txBody>
            <a:bodyPr/>
            <a:lstStyle/>
            <a:p>
              <a:pPr defTabSz="685834">
                <a:defRPr/>
              </a:pPr>
              <a:endParaRPr lang="fr-MA" sz="1000" dirty="0">
                <a:solidFill>
                  <a:prstClr val="black"/>
                </a:solidFill>
                <a:latin typeface="Dosis" pitchFamily="2" charset="0"/>
              </a:endParaRPr>
            </a:p>
          </p:txBody>
        </p:sp>
        <p:pic>
          <p:nvPicPr>
            <p:cNvPr id="16" name="Image 15">
              <a:extLst>
                <a:ext uri="{FF2B5EF4-FFF2-40B4-BE49-F238E27FC236}">
                  <a16:creationId xmlns:a16="http://schemas.microsoft.com/office/drawing/2014/main" id="{8244530C-0879-6E64-DAD8-886EDAF88A99}"/>
                </a:ext>
              </a:extLst>
            </p:cNvPr>
            <p:cNvPicPr>
              <a:picLocks noChangeAspect="1"/>
            </p:cNvPicPr>
            <p:nvPr/>
          </p:nvPicPr>
          <p:blipFill>
            <a:blip r:embed="rId7"/>
            <a:stretch>
              <a:fillRect/>
            </a:stretch>
          </p:blipFill>
          <p:spPr>
            <a:xfrm>
              <a:off x="12041237" y="5462275"/>
              <a:ext cx="455010" cy="466386"/>
            </a:xfrm>
            <a:prstGeom prst="rect">
              <a:avLst/>
            </a:prstGeom>
          </p:spPr>
        </p:pic>
      </p:grpSp>
      <p:sp>
        <p:nvSpPr>
          <p:cNvPr id="18" name="ZoneTexte 17">
            <a:extLst>
              <a:ext uri="{FF2B5EF4-FFF2-40B4-BE49-F238E27FC236}">
                <a16:creationId xmlns:a16="http://schemas.microsoft.com/office/drawing/2014/main" id="{A60EB4CD-8501-B0B2-44AA-BF9E545C4A1C}"/>
              </a:ext>
            </a:extLst>
          </p:cNvPr>
          <p:cNvSpPr txBox="1"/>
          <p:nvPr/>
        </p:nvSpPr>
        <p:spPr>
          <a:xfrm>
            <a:off x="1676400" y="4926897"/>
            <a:ext cx="8910720"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قراءة وكتابة وتثميل الأعداد من 0 إلى  999999 باستعمال جدول التفكيك</a:t>
            </a:r>
            <a:endParaRPr lang="fr-FR" sz="4000" dirty="0">
              <a:latin typeface="Microsoft Uighur" panose="02000000000000000000" pitchFamily="2" charset="-78"/>
              <a:cs typeface="Microsoft Uighur" panose="02000000000000000000" pitchFamily="2" charset="-78"/>
            </a:endParaRPr>
          </a:p>
        </p:txBody>
      </p:sp>
      <p:pic>
        <p:nvPicPr>
          <p:cNvPr id="19" name="Image 18">
            <a:extLst>
              <a:ext uri="{FF2B5EF4-FFF2-40B4-BE49-F238E27FC236}">
                <a16:creationId xmlns:a16="http://schemas.microsoft.com/office/drawing/2014/main" id="{4686CDB9-DF0F-95D5-CE08-2FD9B9B56CBD}"/>
              </a:ext>
            </a:extLst>
          </p:cNvPr>
          <p:cNvPicPr>
            <a:picLocks noChangeAspect="1"/>
          </p:cNvPicPr>
          <p:nvPr/>
        </p:nvPicPr>
        <p:blipFill>
          <a:blip r:embed="rId7"/>
          <a:stretch>
            <a:fillRect/>
          </a:stretch>
        </p:blipFill>
        <p:spPr>
          <a:xfrm>
            <a:off x="10898790" y="5143500"/>
            <a:ext cx="455010" cy="466386"/>
          </a:xfrm>
          <a:prstGeom prst="rect">
            <a:avLst/>
          </a:prstGeom>
        </p:spPr>
      </p:pic>
      <p:pic>
        <p:nvPicPr>
          <p:cNvPr id="20" name="Image 19">
            <a:extLst>
              <a:ext uri="{FF2B5EF4-FFF2-40B4-BE49-F238E27FC236}">
                <a16:creationId xmlns:a16="http://schemas.microsoft.com/office/drawing/2014/main" id="{3AF5D68F-3DCC-950A-5331-536C30389F52}"/>
              </a:ext>
            </a:extLst>
          </p:cNvPr>
          <p:cNvPicPr>
            <a:picLocks noChangeAspect="1"/>
          </p:cNvPicPr>
          <p:nvPr/>
        </p:nvPicPr>
        <p:blipFill>
          <a:blip r:embed="rId7"/>
          <a:stretch>
            <a:fillRect/>
          </a:stretch>
        </p:blipFill>
        <p:spPr>
          <a:xfrm>
            <a:off x="10898790" y="6277314"/>
            <a:ext cx="455010" cy="466386"/>
          </a:xfrm>
          <a:prstGeom prst="rect">
            <a:avLst/>
          </a:prstGeom>
        </p:spPr>
      </p:pic>
      <p:sp>
        <p:nvSpPr>
          <p:cNvPr id="21" name="ZoneTexte 20">
            <a:extLst>
              <a:ext uri="{FF2B5EF4-FFF2-40B4-BE49-F238E27FC236}">
                <a16:creationId xmlns:a16="http://schemas.microsoft.com/office/drawing/2014/main" id="{1957391D-2C75-5519-C30B-69BE899CD39B}"/>
              </a:ext>
            </a:extLst>
          </p:cNvPr>
          <p:cNvSpPr txBox="1"/>
          <p:nvPr/>
        </p:nvSpPr>
        <p:spPr>
          <a:xfrm>
            <a:off x="3160632" y="5524500"/>
            <a:ext cx="7274088" cy="707886"/>
          </a:xfrm>
          <a:prstGeom prst="rect">
            <a:avLst/>
          </a:prstGeom>
          <a:noFill/>
        </p:spPr>
        <p:txBody>
          <a:bodyPr wrap="square" rtlCol="0">
            <a:spAutoFit/>
          </a:bodyPr>
          <a:lstStyle/>
          <a:p>
            <a:pPr marL="0" algn="r" defTabSz="914400" rtl="1" eaLnBrk="1" latinLnBrk="0" hangingPunct="1"/>
            <a:r>
              <a:rPr lang="ar-SA" sz="4000" dirty="0">
                <a:latin typeface="Microsoft Uighur" panose="02000000000000000000" pitchFamily="2" charset="-78"/>
                <a:cs typeface="Microsoft Uighur" panose="02000000000000000000" pitchFamily="2" charset="-78"/>
              </a:rPr>
              <a:t>إجراء عمليات </a:t>
            </a:r>
            <a:r>
              <a:rPr lang="ar-MA" sz="4000" dirty="0">
                <a:latin typeface="Microsoft Uighur" panose="02000000000000000000" pitchFamily="2" charset="-78"/>
                <a:cs typeface="Microsoft Uighur" panose="02000000000000000000" pitchFamily="2" charset="-78"/>
              </a:rPr>
              <a:t>قسمة (رقمان على رقم)</a:t>
            </a:r>
            <a:endParaRPr lang="fr-FR" sz="40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C5815E47-9859-2B51-DCA6-4F7EFB1AB129}"/>
              </a:ext>
            </a:extLst>
          </p:cNvPr>
          <p:cNvSpPr txBox="1"/>
          <p:nvPr/>
        </p:nvSpPr>
        <p:spPr>
          <a:xfrm>
            <a:off x="3313032" y="6141303"/>
            <a:ext cx="7274088"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حل مسائل بسيطة باستخدام استراتيجية الأسئلة الأربعة</a:t>
            </a:r>
            <a:endParaRPr lang="fr-FR" sz="4000" dirty="0">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CF502557-4977-4E10-29AB-BCDCEFEAC6F3}"/>
              </a:ext>
            </a:extLst>
          </p:cNvPr>
          <p:cNvSpPr txBox="1"/>
          <p:nvPr/>
        </p:nvSpPr>
        <p:spPr>
          <a:xfrm>
            <a:off x="1828800" y="2552700"/>
            <a:ext cx="10134600" cy="584775"/>
          </a:xfrm>
          <a:prstGeom prst="rect">
            <a:avLst/>
          </a:prstGeom>
          <a:noFill/>
        </p:spPr>
        <p:txBody>
          <a:bodyPr wrap="square" rtlCol="0">
            <a:spAutoFit/>
          </a:bodyPr>
          <a:lstStyle/>
          <a:p>
            <a:pPr algn="ctr"/>
            <a:r>
              <a:rPr lang="ar-MA" sz="3200" b="1" dirty="0">
                <a:solidFill>
                  <a:srgbClr val="106585"/>
                </a:solidFill>
                <a:latin typeface="Microsoft Uighur" panose="02000000000000000000" pitchFamily="2" charset="-78"/>
                <a:ea typeface="Dosis"/>
                <a:cs typeface="Microsoft Uighur" panose="02000000000000000000" pitchFamily="2" charset="-78"/>
                <a:sym typeface="Dosis"/>
              </a:rPr>
              <a:t>في نهاية الحصة  سيكون التلاميذ قادرين على:</a:t>
            </a:r>
            <a:endParaRPr lang="fr-FR" dirty="0"/>
          </a:p>
        </p:txBody>
      </p:sp>
    </p:spTree>
    <p:extLst>
      <p:ext uri="{BB962C8B-B14F-4D97-AF65-F5344CB8AC3E}">
        <p14:creationId xmlns:p14="http://schemas.microsoft.com/office/powerpoint/2010/main" val="344234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C91E-6E3A-D52E-1F03-C19E3B4BFF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2015D2-2296-74CF-2FA1-E34A848836A8}"/>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CF225D0-ADF2-6E1E-E7C2-D114B260ECEB}"/>
              </a:ext>
            </a:extLst>
          </p:cNvPr>
          <p:cNvGrpSpPr/>
          <p:nvPr/>
        </p:nvGrpSpPr>
        <p:grpSpPr>
          <a:xfrm>
            <a:off x="857250" y="1032718"/>
            <a:ext cx="12001500" cy="8073833"/>
            <a:chOff x="0" y="-47625"/>
            <a:chExt cx="3895412" cy="2602800"/>
          </a:xfrm>
        </p:grpSpPr>
        <p:sp>
          <p:nvSpPr>
            <p:cNvPr id="4" name="Freeform 4">
              <a:extLst>
                <a:ext uri="{FF2B5EF4-FFF2-40B4-BE49-F238E27FC236}">
                  <a16:creationId xmlns:a16="http://schemas.microsoft.com/office/drawing/2014/main" id="{2562FC0F-6F40-44E2-32C0-82B5E07E7D8A}"/>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831F7CB9-EC75-2F5F-2A9E-C313038D2A9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9566FA82-0094-7AB0-CE7A-A79A53FB7083}"/>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6" name="ZoneTexte 5">
            <a:extLst>
              <a:ext uri="{FF2B5EF4-FFF2-40B4-BE49-F238E27FC236}">
                <a16:creationId xmlns:a16="http://schemas.microsoft.com/office/drawing/2014/main" id="{D2563AAB-5ED2-94FD-8850-D850DF7529A7}"/>
              </a:ext>
            </a:extLst>
          </p:cNvPr>
          <p:cNvSpPr txBox="1"/>
          <p:nvPr/>
        </p:nvSpPr>
        <p:spPr>
          <a:xfrm>
            <a:off x="9415463" y="3701739"/>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العرض الرقمي</a:t>
            </a:r>
            <a:endParaRPr lang="fr-FR" sz="3600" dirty="0">
              <a:latin typeface="Microsoft Uighur" panose="02000000000000000000" pitchFamily="2" charset="-78"/>
              <a:cs typeface="Microsoft Uighur" panose="02000000000000000000" pitchFamily="2" charset="-78"/>
            </a:endParaRPr>
          </a:p>
        </p:txBody>
      </p:sp>
      <p:sp>
        <p:nvSpPr>
          <p:cNvPr id="8" name="ZoneTexte 7">
            <a:extLst>
              <a:ext uri="{FF2B5EF4-FFF2-40B4-BE49-F238E27FC236}">
                <a16:creationId xmlns:a16="http://schemas.microsoft.com/office/drawing/2014/main" id="{0D46E900-9EAD-69E8-AF3D-052C34D5D8D2}"/>
              </a:ext>
            </a:extLst>
          </p:cNvPr>
          <p:cNvSpPr txBox="1"/>
          <p:nvPr/>
        </p:nvSpPr>
        <p:spPr>
          <a:xfrm>
            <a:off x="5457378" y="3701738"/>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عدة المناولة</a:t>
            </a:r>
            <a:endParaRPr lang="fr-FR" sz="3600" dirty="0">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C39E018F-E9B0-D81B-8318-E232006A689A}"/>
              </a:ext>
            </a:extLst>
          </p:cNvPr>
          <p:cNvSpPr txBox="1"/>
          <p:nvPr/>
        </p:nvSpPr>
        <p:spPr>
          <a:xfrm>
            <a:off x="1532240" y="3701738"/>
            <a:ext cx="2126957"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المذكرة اليومية </a:t>
            </a:r>
            <a:endParaRPr lang="fr-FR" sz="3600" dirty="0">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BF19C82A-C505-2046-AF92-DEDB62B8114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chemeClr val="tx2"/>
                </a:solidFill>
                <a:latin typeface="Microsoft Uighur" panose="02000000000000000000" pitchFamily="2" charset="-78"/>
                <a:cs typeface="Microsoft Uighur" panose="02000000000000000000" pitchFamily="2" charset="-78"/>
              </a:rPr>
              <a:t>الإعداد المادي للأستاذ</a:t>
            </a:r>
            <a:endParaRPr lang="fr-FR" sz="4000" b="1" dirty="0">
              <a:solidFill>
                <a:schemeClr val="tx2"/>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96468354-FB92-88BF-87E0-03D3F42A00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15463" y="4649023"/>
            <a:ext cx="2993578" cy="2245184"/>
          </a:xfrm>
          <a:prstGeom prst="rect">
            <a:avLst/>
          </a:prstGeom>
        </p:spPr>
      </p:pic>
      <p:pic>
        <p:nvPicPr>
          <p:cNvPr id="13" name="Image 12">
            <a:extLst>
              <a:ext uri="{FF2B5EF4-FFF2-40B4-BE49-F238E27FC236}">
                <a16:creationId xmlns:a16="http://schemas.microsoft.com/office/drawing/2014/main" id="{1C33BAD5-B18B-F5F1-AC32-57C01C83E367}"/>
              </a:ext>
            </a:extLst>
          </p:cNvPr>
          <p:cNvPicPr>
            <a:picLocks noChangeAspect="1"/>
          </p:cNvPicPr>
          <p:nvPr/>
        </p:nvPicPr>
        <p:blipFill>
          <a:blip r:embed="rId6"/>
          <a:stretch>
            <a:fillRect/>
          </a:stretch>
        </p:blipFill>
        <p:spPr>
          <a:xfrm>
            <a:off x="1759242" y="4506048"/>
            <a:ext cx="2126957" cy="2852433"/>
          </a:xfrm>
          <a:prstGeom prst="rect">
            <a:avLst/>
          </a:prstGeom>
        </p:spPr>
      </p:pic>
      <p:pic>
        <p:nvPicPr>
          <p:cNvPr id="14" name="Image 13">
            <a:extLst>
              <a:ext uri="{FF2B5EF4-FFF2-40B4-BE49-F238E27FC236}">
                <a16:creationId xmlns:a16="http://schemas.microsoft.com/office/drawing/2014/main" id="{119C852C-F58E-91AB-A87A-C9E987272A0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876800" y="4609906"/>
            <a:ext cx="2126957" cy="2665684"/>
          </a:xfrm>
          <a:prstGeom prst="rect">
            <a:avLst/>
          </a:prstGeom>
        </p:spPr>
      </p:pic>
      <p:pic>
        <p:nvPicPr>
          <p:cNvPr id="15" name="Image 14">
            <a:extLst>
              <a:ext uri="{FF2B5EF4-FFF2-40B4-BE49-F238E27FC236}">
                <a16:creationId xmlns:a16="http://schemas.microsoft.com/office/drawing/2014/main" id="{D977E725-5433-26F0-2524-669625F67CE4}"/>
              </a:ext>
            </a:extLst>
          </p:cNvPr>
          <p:cNvPicPr>
            <a:picLocks noChangeAspect="1"/>
          </p:cNvPicPr>
          <p:nvPr/>
        </p:nvPicPr>
        <p:blipFill rotWithShape="1">
          <a:blip r:embed="rId8"/>
          <a:srcRect l="60015" t="11904" r="882"/>
          <a:stretch>
            <a:fillRect/>
          </a:stretch>
        </p:blipFill>
        <p:spPr>
          <a:xfrm>
            <a:off x="7386646" y="4741560"/>
            <a:ext cx="1018262" cy="1414939"/>
          </a:xfrm>
          <a:prstGeom prst="rect">
            <a:avLst/>
          </a:prstGeom>
        </p:spPr>
      </p:pic>
      <p:pic>
        <p:nvPicPr>
          <p:cNvPr id="18" name="Image 17">
            <a:extLst>
              <a:ext uri="{FF2B5EF4-FFF2-40B4-BE49-F238E27FC236}">
                <a16:creationId xmlns:a16="http://schemas.microsoft.com/office/drawing/2014/main" id="{F16AE9E2-65C6-1C70-E07F-1314C8A449C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55807" y="6230365"/>
            <a:ext cx="1079941" cy="993889"/>
          </a:xfrm>
          <a:prstGeom prst="rect">
            <a:avLst/>
          </a:prstGeom>
        </p:spPr>
      </p:pic>
    </p:spTree>
    <p:extLst>
      <p:ext uri="{BB962C8B-B14F-4D97-AF65-F5344CB8AC3E}">
        <p14:creationId xmlns:p14="http://schemas.microsoft.com/office/powerpoint/2010/main" val="348566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7C109445-F55E-DE60-7D27-858E1DB22C9A}"/>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12" name="Group 3">
            <a:extLst>
              <a:ext uri="{FF2B5EF4-FFF2-40B4-BE49-F238E27FC236}">
                <a16:creationId xmlns:a16="http://schemas.microsoft.com/office/drawing/2014/main" id="{C6D6A489-F406-3292-97C0-95DDE4EF465D}"/>
              </a:ext>
            </a:extLst>
          </p:cNvPr>
          <p:cNvGrpSpPr/>
          <p:nvPr/>
        </p:nvGrpSpPr>
        <p:grpSpPr>
          <a:xfrm>
            <a:off x="857250" y="1180449"/>
            <a:ext cx="12001500" cy="7926101"/>
            <a:chOff x="0" y="0"/>
            <a:chExt cx="3895412" cy="2555175"/>
          </a:xfrm>
        </p:grpSpPr>
        <p:sp>
          <p:nvSpPr>
            <p:cNvPr id="13" name="Freeform 4">
              <a:extLst>
                <a:ext uri="{FF2B5EF4-FFF2-40B4-BE49-F238E27FC236}">
                  <a16:creationId xmlns:a16="http://schemas.microsoft.com/office/drawing/2014/main" id="{A1BA34FA-79AF-67A8-87D2-D7B97195C3F6}"/>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5" name="TextBox 5">
              <a:extLst>
                <a:ext uri="{FF2B5EF4-FFF2-40B4-BE49-F238E27FC236}">
                  <a16:creationId xmlns:a16="http://schemas.microsoft.com/office/drawing/2014/main" id="{861A9722-8353-9D8F-0B17-E4548BBF22FB}"/>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24" name="Freeform 7">
            <a:extLst>
              <a:ext uri="{FF2B5EF4-FFF2-40B4-BE49-F238E27FC236}">
                <a16:creationId xmlns:a16="http://schemas.microsoft.com/office/drawing/2014/main" id="{8B9C7CEF-D288-3ACF-5EFB-1E516A7EA05C}"/>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21" name="TextBox 10">
            <a:extLst>
              <a:ext uri="{FF2B5EF4-FFF2-40B4-BE49-F238E27FC236}">
                <a16:creationId xmlns:a16="http://schemas.microsoft.com/office/drawing/2014/main" id="{520975FF-C4E0-5D86-270B-BF29A19BF229}"/>
              </a:ext>
            </a:extLst>
          </p:cNvPr>
          <p:cNvSpPr txBox="1"/>
          <p:nvPr/>
        </p:nvSpPr>
        <p:spPr>
          <a:xfrm>
            <a:off x="1457379" y="3699359"/>
            <a:ext cx="4079744" cy="384721"/>
          </a:xfrm>
          <a:prstGeom prst="rect">
            <a:avLst/>
          </a:prstGeom>
        </p:spPr>
        <p:txBody>
          <a:bodyPr lIns="0" tIns="0" rIns="0" bIns="0" rtlCol="0" anchor="t">
            <a:spAutoFit/>
          </a:bodyPr>
          <a:lstStyle/>
          <a:p>
            <a:pPr defTabSz="685800">
              <a:lnSpc>
                <a:spcPts val="3026"/>
              </a:lnSpc>
              <a:defRPr/>
            </a:pPr>
            <a:r>
              <a:rPr lang="en-US" sz="2400" dirty="0">
                <a:solidFill>
                  <a:srgbClr val="8DC63F"/>
                </a:solidFill>
                <a:latin typeface="Carelia"/>
              </a:rPr>
              <a:t>   </a:t>
            </a:r>
            <a:endParaRPr lang="en-US" sz="2400" dirty="0">
              <a:solidFill>
                <a:srgbClr val="106585"/>
              </a:solidFill>
              <a:latin typeface="Carelia"/>
            </a:endParaRPr>
          </a:p>
        </p:txBody>
      </p:sp>
      <p:sp>
        <p:nvSpPr>
          <p:cNvPr id="25" name="TextBox 10">
            <a:extLst>
              <a:ext uri="{FF2B5EF4-FFF2-40B4-BE49-F238E27FC236}">
                <a16:creationId xmlns:a16="http://schemas.microsoft.com/office/drawing/2014/main" id="{37F3FF47-A181-13AB-6870-33D6FABA820F}"/>
              </a:ext>
            </a:extLst>
          </p:cNvPr>
          <p:cNvSpPr txBox="1"/>
          <p:nvPr/>
        </p:nvSpPr>
        <p:spPr>
          <a:xfrm>
            <a:off x="6400800" y="4883162"/>
            <a:ext cx="4714607" cy="1165704"/>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3 -العمليات وحل المسائل</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نشاط القسمة (رقمان على رقم)</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الاستئناس باستراتيجة الأسئلة الأربعة لحل مسألة</a:t>
            </a:r>
            <a:endParaRPr lang="en-US" sz="2800" dirty="0">
              <a:latin typeface="Microsoft Uighur" panose="02000000000000000000" pitchFamily="2" charset="-78"/>
              <a:cs typeface="Microsoft Uighur" panose="02000000000000000000" pitchFamily="2" charset="-78"/>
            </a:endParaRPr>
          </a:p>
        </p:txBody>
      </p:sp>
      <p:sp>
        <p:nvSpPr>
          <p:cNvPr id="31" name="TextBox 10">
            <a:extLst>
              <a:ext uri="{FF2B5EF4-FFF2-40B4-BE49-F238E27FC236}">
                <a16:creationId xmlns:a16="http://schemas.microsoft.com/office/drawing/2014/main" id="{4AF3FD13-297A-5F5E-8640-C6FB5BC52446}"/>
              </a:ext>
            </a:extLst>
          </p:cNvPr>
          <p:cNvSpPr txBox="1"/>
          <p:nvPr/>
        </p:nvSpPr>
        <p:spPr>
          <a:xfrm>
            <a:off x="4185836" y="7996437"/>
            <a:ext cx="6943726"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4 –لعبة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المعداد الورقي</a:t>
            </a:r>
            <a:endParaRPr lang="en-US" sz="2800" dirty="0">
              <a:latin typeface="Microsoft Uighur" panose="02000000000000000000" pitchFamily="2" charset="-78"/>
              <a:cs typeface="Microsoft Uighur" panose="02000000000000000000" pitchFamily="2" charset="-78"/>
            </a:endParaRPr>
          </a:p>
        </p:txBody>
      </p:sp>
      <p:sp>
        <p:nvSpPr>
          <p:cNvPr id="8" name="TextBox 10">
            <a:extLst>
              <a:ext uri="{FF2B5EF4-FFF2-40B4-BE49-F238E27FC236}">
                <a16:creationId xmlns:a16="http://schemas.microsoft.com/office/drawing/2014/main" id="{AE6C1C41-DB0E-EB18-709F-86830A881F23}"/>
              </a:ext>
            </a:extLst>
          </p:cNvPr>
          <p:cNvSpPr txBox="1"/>
          <p:nvPr/>
        </p:nvSpPr>
        <p:spPr>
          <a:xfrm>
            <a:off x="6988960" y="2628900"/>
            <a:ext cx="4079744" cy="811761"/>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1 - حساب ذهني</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جداول الضرب</a:t>
            </a:r>
            <a:endParaRPr lang="en-US" sz="2800" dirty="0">
              <a:latin typeface="Microsoft Uighur" panose="02000000000000000000" pitchFamily="2" charset="-78"/>
              <a:cs typeface="Microsoft Uighur" panose="02000000000000000000" pitchFamily="2" charset="-78"/>
            </a:endParaRPr>
          </a:p>
        </p:txBody>
      </p:sp>
      <p:sp>
        <p:nvSpPr>
          <p:cNvPr id="33" name="TextBox 12">
            <a:extLst>
              <a:ext uri="{FF2B5EF4-FFF2-40B4-BE49-F238E27FC236}">
                <a16:creationId xmlns:a16="http://schemas.microsoft.com/office/drawing/2014/main" id="{62D5657B-BE79-BE5F-8DF7-DAFA860B9E8D}"/>
              </a:ext>
            </a:extLst>
          </p:cNvPr>
          <p:cNvSpPr txBox="1"/>
          <p:nvPr/>
        </p:nvSpPr>
        <p:spPr>
          <a:xfrm>
            <a:off x="1692101" y="5167660"/>
            <a:ext cx="10157725" cy="294953"/>
          </a:xfrm>
          <a:prstGeom prst="rect">
            <a:avLst/>
          </a:prstGeom>
        </p:spPr>
        <p:txBody>
          <a:bodyPr wrap="square" lIns="0" tIns="0" rIns="0" bIns="0" rtlCol="0" anchor="t">
            <a:spAutoFit/>
          </a:bodyPr>
          <a:lstStyle/>
          <a:p>
            <a:pPr marL="176690" lvl="1" defTabSz="685800">
              <a:lnSpc>
                <a:spcPts val="2291"/>
              </a:lnSpc>
              <a:spcAft>
                <a:spcPts val="450"/>
              </a:spcAft>
              <a:defRPr/>
            </a:pPr>
            <a:r>
              <a:rPr lang="pt-BR" sz="2400" dirty="0">
                <a:solidFill>
                  <a:prstClr val="black">
                    <a:lumMod val="75000"/>
                    <a:lumOff val="25000"/>
                  </a:prstClr>
                </a:solidFill>
                <a:latin typeface="Dosis" pitchFamily="2" charset="0"/>
                <a:ea typeface="Cambria" panose="02040503050406030204" pitchFamily="18" charset="0"/>
              </a:rPr>
              <a:t>   </a:t>
            </a:r>
            <a:endParaRPr lang="en-US" sz="2550" dirty="0">
              <a:solidFill>
                <a:prstClr val="black">
                  <a:lumMod val="75000"/>
                  <a:lumOff val="25000"/>
                </a:prstClr>
              </a:solidFill>
              <a:latin typeface="Dosis" pitchFamily="2" charset="0"/>
            </a:endParaRPr>
          </a:p>
        </p:txBody>
      </p:sp>
      <p:sp>
        <p:nvSpPr>
          <p:cNvPr id="34" name="TextBox 10">
            <a:extLst>
              <a:ext uri="{FF2B5EF4-FFF2-40B4-BE49-F238E27FC236}">
                <a16:creationId xmlns:a16="http://schemas.microsoft.com/office/drawing/2014/main" id="{D7802530-3095-C792-91F3-9A931590EAAC}"/>
              </a:ext>
            </a:extLst>
          </p:cNvPr>
          <p:cNvSpPr txBox="1"/>
          <p:nvPr/>
        </p:nvSpPr>
        <p:spPr>
          <a:xfrm>
            <a:off x="4808156" y="3724185"/>
            <a:ext cx="6321405" cy="780983"/>
          </a:xfrm>
          <a:prstGeom prst="rect">
            <a:avLst/>
          </a:prstGeom>
        </p:spPr>
        <p:txBody>
          <a:bodyPr wrap="square" lIns="0" tIns="0" rIns="0" bIns="0" rtlCol="0" anchor="t">
            <a:spAutoFit/>
          </a:bodyPr>
          <a:lstStyle/>
          <a:p>
            <a:pPr algn="r" defTabSz="685800" rtl="1">
              <a:lnSpc>
                <a:spcPts val="3026"/>
              </a:lnSpc>
              <a:defRPr/>
            </a:pPr>
            <a:r>
              <a:rPr lang="ar-SA" sz="4800" dirty="0">
                <a:solidFill>
                  <a:srgbClr val="106585"/>
                </a:solidFill>
                <a:latin typeface="Microsoft Uighur" panose="02000000000000000000" pitchFamily="2" charset="-78"/>
                <a:cs typeface="Microsoft Uighur" panose="02000000000000000000" pitchFamily="2" charset="-78"/>
              </a:rPr>
              <a:t>2</a:t>
            </a:r>
            <a:r>
              <a:rPr lang="ar-MA" sz="4800" dirty="0">
                <a:solidFill>
                  <a:srgbClr val="106585"/>
                </a:solidFill>
                <a:latin typeface="Microsoft Uighur" panose="02000000000000000000" pitchFamily="2" charset="-78"/>
                <a:cs typeface="Microsoft Uighur" panose="02000000000000000000" pitchFamily="2" charset="-78"/>
              </a:rPr>
              <a:t> - الأعداد</a:t>
            </a:r>
            <a:r>
              <a:rPr lang="en-US" sz="4800" dirty="0">
                <a:solidFill>
                  <a:srgbClr val="106585"/>
                </a:solidFill>
                <a:latin typeface="Microsoft Uighur" panose="02000000000000000000" pitchFamily="2" charset="-78"/>
                <a:cs typeface="Microsoft Uighur" panose="02000000000000000000" pitchFamily="2" charset="-78"/>
              </a:rPr>
              <a:t> </a:t>
            </a:r>
            <a:endParaRPr lang="ar-SA" sz="4800" dirty="0">
              <a:solidFill>
                <a:srgbClr val="106585"/>
              </a:solidFill>
              <a:latin typeface="Microsoft Uighur" panose="02000000000000000000" pitchFamily="2" charset="-78"/>
              <a:cs typeface="Microsoft Uighur" panose="02000000000000000000" pitchFamily="2" charset="-78"/>
            </a:endParaRPr>
          </a:p>
          <a:p>
            <a:pPr algn="r" defTabSz="685800" rtl="1">
              <a:lnSpc>
                <a:spcPts val="3026"/>
              </a:lnSpc>
              <a:defRPr/>
            </a:pPr>
            <a:r>
              <a:rPr lang="ar-SA" sz="2800" dirty="0">
                <a:latin typeface="Microsoft Uighur" panose="02000000000000000000" pitchFamily="2" charset="-78"/>
                <a:cs typeface="Microsoft Uighur" panose="02000000000000000000" pitchFamily="2" charset="-78"/>
              </a:rPr>
              <a:t>نشاط </a:t>
            </a:r>
            <a:r>
              <a:rPr lang="ar-MA" sz="2800" dirty="0">
                <a:latin typeface="Microsoft Uighur" panose="02000000000000000000" pitchFamily="2" charset="-78"/>
                <a:cs typeface="Microsoft Uighur" panose="02000000000000000000" pitchFamily="2" charset="-78"/>
              </a:rPr>
              <a:t>ا</a:t>
            </a:r>
            <a:r>
              <a:rPr lang="ar-SA" sz="2800" dirty="0">
                <a:latin typeface="Microsoft Uighur" panose="02000000000000000000" pitchFamily="2" charset="-78"/>
                <a:cs typeface="Microsoft Uighur" panose="02000000000000000000" pitchFamily="2" charset="-78"/>
              </a:rPr>
              <a:t>لتعرف على العدد </a:t>
            </a:r>
            <a:r>
              <a:rPr lang="ar-MA" sz="2800" dirty="0">
                <a:latin typeface="Microsoft Uighur" panose="02000000000000000000" pitchFamily="2" charset="-78"/>
                <a:cs typeface="Microsoft Uighur" panose="02000000000000000000" pitchFamily="2" charset="-78"/>
              </a:rPr>
              <a:t>باستعمال جدول التفكيك</a:t>
            </a:r>
            <a:endParaRPr lang="en-US" sz="2800" dirty="0">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85AAE1A-A8C6-126F-9983-61FED9037F7A}"/>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هيكلة الحصة</a:t>
            </a:r>
            <a:endParaRPr lang="fr-FR" sz="4000" b="1" dirty="0">
              <a:solidFill>
                <a:srgbClr val="FFC000"/>
              </a:solidFill>
              <a:latin typeface="Microsoft Uighur" panose="02000000000000000000" pitchFamily="2" charset="-78"/>
              <a:cs typeface="Microsoft Uighur" panose="02000000000000000000" pitchFamily="2" charset="-78"/>
            </a:endParaRPr>
          </a:p>
        </p:txBody>
      </p:sp>
      <p:sp>
        <p:nvSpPr>
          <p:cNvPr id="3" name="TextBox 10">
            <a:extLst>
              <a:ext uri="{FF2B5EF4-FFF2-40B4-BE49-F238E27FC236}">
                <a16:creationId xmlns:a16="http://schemas.microsoft.com/office/drawing/2014/main" id="{891BCC64-26D6-3BAE-26F7-BE2DDF146B24}"/>
              </a:ext>
            </a:extLst>
          </p:cNvPr>
          <p:cNvSpPr txBox="1"/>
          <p:nvPr/>
        </p:nvSpPr>
        <p:spPr>
          <a:xfrm>
            <a:off x="7049818" y="6459702"/>
            <a:ext cx="4079744"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–عمل فردي على الكراسة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الإنجاز/التصحيح</a:t>
            </a:r>
            <a:endParaRPr lang="en-US" sz="2800" dirty="0">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AE036138-7D6C-B9E7-D523-1A1B7EA74A04}"/>
              </a:ext>
            </a:extLst>
          </p:cNvPr>
          <p:cNvPicPr>
            <a:picLocks noChangeAspect="1"/>
          </p:cNvPicPr>
          <p:nvPr/>
        </p:nvPicPr>
        <p:blipFill>
          <a:blip r:embed="rId5"/>
          <a:stretch>
            <a:fillRect/>
          </a:stretch>
        </p:blipFill>
        <p:spPr>
          <a:xfrm>
            <a:off x="1540926" y="2340843"/>
            <a:ext cx="846729" cy="1008318"/>
          </a:xfrm>
          <a:prstGeom prst="rect">
            <a:avLst/>
          </a:prstGeom>
        </p:spPr>
      </p:pic>
      <p:pic>
        <p:nvPicPr>
          <p:cNvPr id="19" name="Image 18">
            <a:extLst>
              <a:ext uri="{FF2B5EF4-FFF2-40B4-BE49-F238E27FC236}">
                <a16:creationId xmlns:a16="http://schemas.microsoft.com/office/drawing/2014/main" id="{ACEBF0B4-15F0-1C22-74E0-C19C0AC03A0A}"/>
              </a:ext>
            </a:extLst>
          </p:cNvPr>
          <p:cNvPicPr>
            <a:picLocks noChangeAspect="1"/>
          </p:cNvPicPr>
          <p:nvPr/>
        </p:nvPicPr>
        <p:blipFill>
          <a:blip r:embed="rId6"/>
          <a:stretch>
            <a:fillRect/>
          </a:stretch>
        </p:blipFill>
        <p:spPr>
          <a:xfrm>
            <a:off x="1499602" y="3635391"/>
            <a:ext cx="929375" cy="1050909"/>
          </a:xfrm>
          <a:prstGeom prst="rect">
            <a:avLst/>
          </a:prstGeom>
        </p:spPr>
      </p:pic>
      <p:pic>
        <p:nvPicPr>
          <p:cNvPr id="20" name="Image 19">
            <a:extLst>
              <a:ext uri="{FF2B5EF4-FFF2-40B4-BE49-F238E27FC236}">
                <a16:creationId xmlns:a16="http://schemas.microsoft.com/office/drawing/2014/main" id="{5617348B-9EAA-E164-D0BA-52D0BA9AC435}"/>
              </a:ext>
            </a:extLst>
          </p:cNvPr>
          <p:cNvPicPr>
            <a:picLocks noChangeAspect="1"/>
          </p:cNvPicPr>
          <p:nvPr/>
        </p:nvPicPr>
        <p:blipFill>
          <a:blip r:embed="rId6"/>
          <a:stretch>
            <a:fillRect/>
          </a:stretch>
        </p:blipFill>
        <p:spPr>
          <a:xfrm>
            <a:off x="1524000" y="5083191"/>
            <a:ext cx="929375" cy="1050909"/>
          </a:xfrm>
          <a:prstGeom prst="rect">
            <a:avLst/>
          </a:prstGeom>
        </p:spPr>
      </p:pic>
      <p:pic>
        <p:nvPicPr>
          <p:cNvPr id="22" name="Image 21">
            <a:extLst>
              <a:ext uri="{FF2B5EF4-FFF2-40B4-BE49-F238E27FC236}">
                <a16:creationId xmlns:a16="http://schemas.microsoft.com/office/drawing/2014/main" id="{1394069D-300D-D2C7-F575-B2F8C07B8A10}"/>
              </a:ext>
            </a:extLst>
          </p:cNvPr>
          <p:cNvPicPr>
            <a:picLocks noChangeAspect="1"/>
          </p:cNvPicPr>
          <p:nvPr/>
        </p:nvPicPr>
        <p:blipFill>
          <a:blip r:embed="rId5"/>
          <a:stretch>
            <a:fillRect/>
          </a:stretch>
        </p:blipFill>
        <p:spPr>
          <a:xfrm>
            <a:off x="1565322" y="6344982"/>
            <a:ext cx="846729" cy="1008318"/>
          </a:xfrm>
          <a:prstGeom prst="rect">
            <a:avLst/>
          </a:prstGeom>
        </p:spPr>
      </p:pic>
      <p:pic>
        <p:nvPicPr>
          <p:cNvPr id="26" name="Image 25">
            <a:extLst>
              <a:ext uri="{FF2B5EF4-FFF2-40B4-BE49-F238E27FC236}">
                <a16:creationId xmlns:a16="http://schemas.microsoft.com/office/drawing/2014/main" id="{CD8C81E7-5653-6894-67AF-86CF83E4CD55}"/>
              </a:ext>
            </a:extLst>
          </p:cNvPr>
          <p:cNvPicPr>
            <a:picLocks noChangeAspect="1"/>
          </p:cNvPicPr>
          <p:nvPr/>
        </p:nvPicPr>
        <p:blipFill>
          <a:blip r:embed="rId7"/>
          <a:stretch>
            <a:fillRect/>
          </a:stretch>
        </p:blipFill>
        <p:spPr>
          <a:xfrm>
            <a:off x="1636492" y="7792782"/>
            <a:ext cx="751163" cy="1008318"/>
          </a:xfrm>
          <a:prstGeom prst="rect">
            <a:avLst/>
          </a:prstGeom>
        </p:spPr>
      </p:pic>
    </p:spTree>
    <p:extLst>
      <p:ext uri="{BB962C8B-B14F-4D97-AF65-F5344CB8AC3E}">
        <p14:creationId xmlns:p14="http://schemas.microsoft.com/office/powerpoint/2010/main" val="969077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F84DB-06AD-D0E2-8538-3F09DE4C46F0}"/>
            </a:ext>
          </a:extLst>
        </p:cNvPr>
        <p:cNvGrpSpPr/>
        <p:nvPr/>
      </p:nvGrpSpPr>
      <p:grpSpPr>
        <a:xfrm>
          <a:off x="0" y="0"/>
          <a:ext cx="0" cy="0"/>
          <a:chOff x="0" y="0"/>
          <a:chExt cx="0" cy="0"/>
        </a:xfrm>
      </p:grpSpPr>
      <p:grpSp>
        <p:nvGrpSpPr>
          <p:cNvPr id="63" name="Group 3">
            <a:extLst>
              <a:ext uri="{FF2B5EF4-FFF2-40B4-BE49-F238E27FC236}">
                <a16:creationId xmlns:a16="http://schemas.microsoft.com/office/drawing/2014/main" id="{42A479B9-1E51-0CDC-D0FD-A0ABDBB8A8B9}"/>
              </a:ext>
            </a:extLst>
          </p:cNvPr>
          <p:cNvGrpSpPr/>
          <p:nvPr/>
        </p:nvGrpSpPr>
        <p:grpSpPr>
          <a:xfrm>
            <a:off x="381000" y="1032718"/>
            <a:ext cx="12877800" cy="8592471"/>
            <a:chOff x="0" y="-47625"/>
            <a:chExt cx="4025259" cy="2769996"/>
          </a:xfrm>
        </p:grpSpPr>
        <p:sp>
          <p:nvSpPr>
            <p:cNvPr id="64" name="Freeform 4">
              <a:extLst>
                <a:ext uri="{FF2B5EF4-FFF2-40B4-BE49-F238E27FC236}">
                  <a16:creationId xmlns:a16="http://schemas.microsoft.com/office/drawing/2014/main" id="{8509124B-B3EF-C3C9-3527-1B84F28A4803}"/>
                </a:ext>
              </a:extLst>
            </p:cNvPr>
            <p:cNvSpPr/>
            <p:nvPr/>
          </p:nvSpPr>
          <p:spPr>
            <a:xfrm>
              <a:off x="0" y="0"/>
              <a:ext cx="4025259" cy="2722371"/>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65" name="TextBox 5">
              <a:extLst>
                <a:ext uri="{FF2B5EF4-FFF2-40B4-BE49-F238E27FC236}">
                  <a16:creationId xmlns:a16="http://schemas.microsoft.com/office/drawing/2014/main" id="{A82DD1A0-755A-1D7D-A12E-FEF54DC8FAEE}"/>
                </a:ext>
              </a:extLst>
            </p:cNvPr>
            <p:cNvSpPr txBox="1"/>
            <p:nvPr/>
          </p:nvSpPr>
          <p:spPr>
            <a:xfrm>
              <a:off x="0" y="-47625"/>
              <a:ext cx="812800" cy="860425"/>
            </a:xfrm>
            <a:prstGeom prst="rect">
              <a:avLst/>
            </a:prstGeom>
          </p:spPr>
          <p:txBody>
            <a:bodyPr lIns="38101" tIns="38101" rIns="38101" bIns="38101" rtlCol="0" anchor="ctr"/>
            <a:lstStyle/>
            <a:p>
              <a:pPr marL="0" algn="ctr" defTabSz="685834" rtl="0" eaLnBrk="1" latinLnBrk="0" hangingPunct="1">
                <a:lnSpc>
                  <a:spcPts val="2409"/>
                </a:lnSpc>
                <a:defRPr/>
              </a:pPr>
              <a:endParaRPr sz="1350" dirty="0">
                <a:solidFill>
                  <a:prstClr val="black"/>
                </a:solidFill>
                <a:latin typeface="Dosis" pitchFamily="2" charset="0"/>
              </a:endParaRPr>
            </a:p>
          </p:txBody>
        </p:sp>
      </p:grpSp>
      <p:pic>
        <p:nvPicPr>
          <p:cNvPr id="21" name="Picture 9">
            <a:extLst>
              <a:ext uri="{FF2B5EF4-FFF2-40B4-BE49-F238E27FC236}">
                <a16:creationId xmlns:a16="http://schemas.microsoft.com/office/drawing/2014/main" id="{E8637596-C394-1397-F06A-F679DD396959}"/>
              </a:ext>
            </a:extLst>
          </p:cNvPr>
          <p:cNvPicPr>
            <a:picLocks noChangeAspect="1"/>
          </p:cNvPicPr>
          <p:nvPr/>
        </p:nvPicPr>
        <p:blipFill rotWithShape="1">
          <a:blip r:embed="rId2">
            <a:clrChange>
              <a:clrFrom>
                <a:srgbClr val="FFFFFF"/>
              </a:clrFrom>
              <a:clrTo>
                <a:srgbClr val="FFFFFF">
                  <a:alpha val="0"/>
                </a:srgbClr>
              </a:clrTo>
            </a:clrChange>
          </a:blip>
          <a:srcRect l="11025" t="14561" r="11389" b="14089"/>
          <a:stretch/>
        </p:blipFill>
        <p:spPr>
          <a:xfrm>
            <a:off x="1527773" y="2938983"/>
            <a:ext cx="1230172" cy="837429"/>
          </a:xfrm>
          <a:prstGeom prst="roundRect">
            <a:avLst/>
          </a:prstGeom>
        </p:spPr>
      </p:pic>
      <p:pic>
        <p:nvPicPr>
          <p:cNvPr id="50" name="Image 49">
            <a:extLst>
              <a:ext uri="{FF2B5EF4-FFF2-40B4-BE49-F238E27FC236}">
                <a16:creationId xmlns:a16="http://schemas.microsoft.com/office/drawing/2014/main" id="{927E24BF-7272-EB94-2CE2-EC5AE7740925}"/>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95899" y="6194573"/>
            <a:ext cx="1352710" cy="1126337"/>
          </a:xfrm>
          <a:prstGeom prst="rect">
            <a:avLst/>
          </a:prstGeom>
          <a:ln w="19050">
            <a:noFill/>
          </a:ln>
          <a:effectLst/>
        </p:spPr>
      </p:pic>
      <p:sp>
        <p:nvSpPr>
          <p:cNvPr id="54" name="Rectangle : coins arrondis 53">
            <a:extLst>
              <a:ext uri="{FF2B5EF4-FFF2-40B4-BE49-F238E27FC236}">
                <a16:creationId xmlns:a16="http://schemas.microsoft.com/office/drawing/2014/main" id="{13D2E406-4294-AAC3-1DF7-B1495FFE8262}"/>
              </a:ext>
            </a:extLst>
          </p:cNvPr>
          <p:cNvSpPr/>
          <p:nvPr/>
        </p:nvSpPr>
        <p:spPr>
          <a:xfrm>
            <a:off x="7378501" y="74675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أُحَضِّرُ لوازمي المدرسية قبل بداية الدرس.</a:t>
            </a:r>
          </a:p>
        </p:txBody>
      </p:sp>
      <p:sp>
        <p:nvSpPr>
          <p:cNvPr id="55" name="Rectangle : coins arrondis 54">
            <a:extLst>
              <a:ext uri="{FF2B5EF4-FFF2-40B4-BE49-F238E27FC236}">
                <a16:creationId xmlns:a16="http://schemas.microsoft.com/office/drawing/2014/main" id="{8704984A-15CC-E208-4178-77A3048880C5}"/>
              </a:ext>
            </a:extLst>
          </p:cNvPr>
          <p:cNvSpPr/>
          <p:nvPr/>
        </p:nvSpPr>
        <p:spPr>
          <a:xfrm>
            <a:off x="756409" y="4333477"/>
            <a:ext cx="2753893"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هذا النشاط مرتبط بتوظيف الألواح.</a:t>
            </a:r>
          </a:p>
        </p:txBody>
      </p:sp>
      <p:sp>
        <p:nvSpPr>
          <p:cNvPr id="57" name="Rectangle : coins arrondis 56">
            <a:extLst>
              <a:ext uri="{FF2B5EF4-FFF2-40B4-BE49-F238E27FC236}">
                <a16:creationId xmlns:a16="http://schemas.microsoft.com/office/drawing/2014/main" id="{064AD949-9DBB-B720-90F8-392CBDD40293}"/>
              </a:ext>
            </a:extLst>
          </p:cNvPr>
          <p:cNvSpPr/>
          <p:nvPr/>
        </p:nvSpPr>
        <p:spPr>
          <a:xfrm>
            <a:off x="3697297" y="686056"/>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2" rtl="1">
              <a:lnSpc>
                <a:spcPts val="3149"/>
              </a:lnSpc>
              <a:defRPr/>
            </a:pPr>
            <a:r>
              <a:rPr lang="ar-MA" sz="6000" b="1" dirty="0">
                <a:solidFill>
                  <a:srgbClr val="106585"/>
                </a:solidFill>
                <a:latin typeface="Microsoft Uighur" panose="02000000000000000000" pitchFamily="2" charset="-78"/>
                <a:cs typeface="Microsoft Uighur" panose="02000000000000000000" pitchFamily="2" charset="-78"/>
              </a:rPr>
              <a:t>أ</a:t>
            </a:r>
            <a:r>
              <a:rPr lang="ar-SA" sz="6000" b="1" dirty="0" err="1">
                <a:solidFill>
                  <a:srgbClr val="106585"/>
                </a:solidFill>
                <a:latin typeface="Microsoft Uighur" panose="02000000000000000000" pitchFamily="2" charset="-78"/>
                <a:cs typeface="Microsoft Uighur" panose="02000000000000000000" pitchFamily="2" charset="-78"/>
              </a:rPr>
              <a:t>يقونات</a:t>
            </a:r>
            <a:r>
              <a:rPr lang="ar-SA" sz="6000" b="1" dirty="0">
                <a:solidFill>
                  <a:srgbClr val="106585"/>
                </a:solidFill>
                <a:latin typeface="Microsoft Uighur" panose="02000000000000000000" pitchFamily="2" charset="-78"/>
                <a:cs typeface="Microsoft Uighur" panose="02000000000000000000" pitchFamily="2" charset="-78"/>
              </a:rPr>
              <a:t> توجيهية</a:t>
            </a:r>
            <a:endParaRPr lang="ar-MA" sz="6000" b="1" dirty="0">
              <a:solidFill>
                <a:srgbClr val="106585"/>
              </a:solidFill>
              <a:latin typeface="Microsoft Uighur" panose="02000000000000000000" pitchFamily="2" charset="-78"/>
              <a:cs typeface="Microsoft Uighur" panose="02000000000000000000" pitchFamily="2" charset="-78"/>
            </a:endParaRPr>
          </a:p>
        </p:txBody>
      </p:sp>
      <p:sp>
        <p:nvSpPr>
          <p:cNvPr id="58" name="Rectangle : coins arrondis 57">
            <a:extLst>
              <a:ext uri="{FF2B5EF4-FFF2-40B4-BE49-F238E27FC236}">
                <a16:creationId xmlns:a16="http://schemas.microsoft.com/office/drawing/2014/main" id="{C4AB50BB-AA32-F141-F9B7-20E1979DE5A1}"/>
              </a:ext>
            </a:extLst>
          </p:cNvPr>
          <p:cNvSpPr/>
          <p:nvPr/>
        </p:nvSpPr>
        <p:spPr>
          <a:xfrm>
            <a:off x="10278672" y="7465564"/>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في مجموعات صغرى</a:t>
            </a:r>
          </a:p>
        </p:txBody>
      </p:sp>
      <p:sp>
        <p:nvSpPr>
          <p:cNvPr id="60" name="Rectangle : coins arrondis 59">
            <a:extLst>
              <a:ext uri="{FF2B5EF4-FFF2-40B4-BE49-F238E27FC236}">
                <a16:creationId xmlns:a16="http://schemas.microsoft.com/office/drawing/2014/main" id="{FD8E8CA7-79EC-DEC9-E66B-F694CED8EC6C}"/>
              </a:ext>
            </a:extLst>
          </p:cNvPr>
          <p:cNvSpPr/>
          <p:nvPr/>
        </p:nvSpPr>
        <p:spPr>
          <a:xfrm>
            <a:off x="4137182" y="74802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أصغي إلى أستاذي </a:t>
            </a:r>
            <a:r>
              <a:rPr lang="ar-SA" sz="2400" dirty="0">
                <a:solidFill>
                  <a:schemeClr val="tx1"/>
                </a:solidFill>
                <a:latin typeface="Microsoft Uighur" panose="02000000000000000000" pitchFamily="2" charset="-78"/>
                <a:cs typeface="Microsoft Uighur" panose="02000000000000000000" pitchFamily="2" charset="-78"/>
              </a:rPr>
              <a:t>وأطلب الإذن للحديث</a:t>
            </a:r>
            <a:endParaRPr lang="ar-MA" sz="2400" dirty="0">
              <a:solidFill>
                <a:schemeClr val="tx1"/>
              </a:solidFill>
              <a:latin typeface="Microsoft Uighur" panose="02000000000000000000" pitchFamily="2" charset="-78"/>
              <a:cs typeface="Microsoft Uighur" panose="02000000000000000000" pitchFamily="2" charset="-78"/>
            </a:endParaRPr>
          </a:p>
        </p:txBody>
      </p:sp>
      <p:sp>
        <p:nvSpPr>
          <p:cNvPr id="61" name="Rectangle : coins arrondis 60">
            <a:extLst>
              <a:ext uri="{FF2B5EF4-FFF2-40B4-BE49-F238E27FC236}">
                <a16:creationId xmlns:a16="http://schemas.microsoft.com/office/drawing/2014/main" id="{C47B9907-8600-4C75-1F0C-46C331DA9833}"/>
              </a:ext>
            </a:extLst>
          </p:cNvPr>
          <p:cNvSpPr/>
          <p:nvPr/>
        </p:nvSpPr>
        <p:spPr>
          <a:xfrm>
            <a:off x="928411" y="7427835"/>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عمل فردي على الكراسة</a:t>
            </a:r>
          </a:p>
        </p:txBody>
      </p:sp>
      <p:sp>
        <p:nvSpPr>
          <p:cNvPr id="3" name="Rectangle : coins arrondis 2">
            <a:extLst>
              <a:ext uri="{FF2B5EF4-FFF2-40B4-BE49-F238E27FC236}">
                <a16:creationId xmlns:a16="http://schemas.microsoft.com/office/drawing/2014/main" id="{38AB892B-C7B3-FB88-F04B-592CEF6B3D3C}"/>
              </a:ext>
            </a:extLst>
          </p:cNvPr>
          <p:cNvSpPr/>
          <p:nvPr/>
        </p:nvSpPr>
        <p:spPr>
          <a:xfrm>
            <a:off x="1027867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tx1"/>
                </a:solidFill>
                <a:latin typeface="Microsoft Uighur" panose="02000000000000000000" pitchFamily="2" charset="-78"/>
                <a:cs typeface="Microsoft Uighur" panose="02000000000000000000" pitchFamily="2" charset="-78"/>
              </a:rPr>
              <a:t>العمل الثنائي</a:t>
            </a:r>
          </a:p>
        </p:txBody>
      </p:sp>
      <p:sp>
        <p:nvSpPr>
          <p:cNvPr id="4" name="Rectangle : coins arrondis 3">
            <a:extLst>
              <a:ext uri="{FF2B5EF4-FFF2-40B4-BE49-F238E27FC236}">
                <a16:creationId xmlns:a16="http://schemas.microsoft.com/office/drawing/2014/main" id="{35DAE910-5307-856B-4867-467E3F06A973}"/>
              </a:ext>
            </a:extLst>
          </p:cNvPr>
          <p:cNvSpPr/>
          <p:nvPr/>
        </p:nvSpPr>
        <p:spPr>
          <a:xfrm>
            <a:off x="723771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الجماعي</a:t>
            </a:r>
          </a:p>
        </p:txBody>
      </p:sp>
      <p:sp>
        <p:nvSpPr>
          <p:cNvPr id="5" name="Rectangle : coins arrondis 4">
            <a:extLst>
              <a:ext uri="{FF2B5EF4-FFF2-40B4-BE49-F238E27FC236}">
                <a16:creationId xmlns:a16="http://schemas.microsoft.com/office/drawing/2014/main" id="{D988295E-C24B-000C-2625-14383338A38E}"/>
              </a:ext>
            </a:extLst>
          </p:cNvPr>
          <p:cNvSpPr/>
          <p:nvPr/>
        </p:nvSpPr>
        <p:spPr>
          <a:xfrm>
            <a:off x="4039464" y="4269508"/>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المناولة والألعاب</a:t>
            </a:r>
          </a:p>
        </p:txBody>
      </p:sp>
      <p:pic>
        <p:nvPicPr>
          <p:cNvPr id="14" name="Image 13" descr="Une image contenant Dessin animé, sourire, habits, clipart&#10;&#10;Le contenu généré par l’IA peut être incorrect.">
            <a:extLst>
              <a:ext uri="{FF2B5EF4-FFF2-40B4-BE49-F238E27FC236}">
                <a16:creationId xmlns:a16="http://schemas.microsoft.com/office/drawing/2014/main" id="{81666E33-1845-4FAC-D622-D59D3D274D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7745" y="5944457"/>
            <a:ext cx="1950937" cy="1300625"/>
          </a:xfrm>
          <a:prstGeom prst="rect">
            <a:avLst/>
          </a:prstGeom>
        </p:spPr>
      </p:pic>
      <p:pic>
        <p:nvPicPr>
          <p:cNvPr id="13" name="Image 12" descr="Une image contenant Dessin animé, dessin humoristique, habits, garçon&#10;&#10;Le contenu généré par l’IA peut être incorrect.">
            <a:extLst>
              <a:ext uri="{FF2B5EF4-FFF2-40B4-BE49-F238E27FC236}">
                <a16:creationId xmlns:a16="http://schemas.microsoft.com/office/drawing/2014/main" id="{E0445D5A-BE39-21F2-BD64-3C8A80EF9A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5413" y="2779360"/>
            <a:ext cx="2208239" cy="1472159"/>
          </a:xfrm>
          <a:prstGeom prst="rect">
            <a:avLst/>
          </a:prstGeom>
        </p:spPr>
      </p:pic>
      <p:pic>
        <p:nvPicPr>
          <p:cNvPr id="2" name="Image 1" descr="Une image contenant dessin humoristique, Dessin animé, Visage humain, Animation&#10;&#10;Le contenu généré par l’IA peut être incorrect.">
            <a:extLst>
              <a:ext uri="{FF2B5EF4-FFF2-40B4-BE49-F238E27FC236}">
                <a16:creationId xmlns:a16="http://schemas.microsoft.com/office/drawing/2014/main" id="{FFE7F168-B3CE-A757-9679-1696EB2AB16E}"/>
              </a:ext>
            </a:extLst>
          </p:cNvPr>
          <p:cNvPicPr>
            <a:picLocks noChangeAspect="1"/>
          </p:cNvPicPr>
          <p:nvPr/>
        </p:nvPicPr>
        <p:blipFill>
          <a:blip r:embed="rId6">
            <a:extLst>
              <a:ext uri="{28A0092B-C50C-407E-A947-70E740481C1C}">
                <a14:useLocalDpi xmlns:a14="http://schemas.microsoft.com/office/drawing/2010/main" val="0"/>
              </a:ext>
            </a:extLst>
          </a:blip>
          <a:srcRect l="38235" t="-3582" r="38235" b="53507"/>
          <a:stretch>
            <a:fillRect/>
          </a:stretch>
        </p:blipFill>
        <p:spPr>
          <a:xfrm>
            <a:off x="4627569" y="5616116"/>
            <a:ext cx="1485191" cy="1786534"/>
          </a:xfrm>
          <a:prstGeom prst="rect">
            <a:avLst/>
          </a:prstGeom>
        </p:spPr>
      </p:pic>
      <p:pic>
        <p:nvPicPr>
          <p:cNvPr id="11" name="Image 10" descr="Une image contenant dessin humoristique, Dessin animé, Visage humain, Animation&#10;&#10;Le contenu généré par l’IA peut être incorrect.">
            <a:extLst>
              <a:ext uri="{FF2B5EF4-FFF2-40B4-BE49-F238E27FC236}">
                <a16:creationId xmlns:a16="http://schemas.microsoft.com/office/drawing/2014/main" id="{131F484B-F010-BF22-F5A8-86957C6E5B19}"/>
              </a:ext>
            </a:extLst>
          </p:cNvPr>
          <p:cNvPicPr>
            <a:picLocks noChangeAspect="1"/>
          </p:cNvPicPr>
          <p:nvPr/>
        </p:nvPicPr>
        <p:blipFill>
          <a:blip r:embed="rId6">
            <a:extLst>
              <a:ext uri="{28A0092B-C50C-407E-A947-70E740481C1C}">
                <a14:useLocalDpi xmlns:a14="http://schemas.microsoft.com/office/drawing/2010/main" val="0"/>
              </a:ext>
            </a:extLst>
          </a:blip>
          <a:srcRect l="61185" t="-3582" r="15285" b="53507"/>
          <a:stretch>
            <a:fillRect/>
          </a:stretch>
        </p:blipFill>
        <p:spPr>
          <a:xfrm>
            <a:off x="1418798" y="5614358"/>
            <a:ext cx="1485191" cy="1786534"/>
          </a:xfrm>
          <a:prstGeom prst="rect">
            <a:avLst/>
          </a:prstGeom>
        </p:spPr>
      </p:pic>
      <p:pic>
        <p:nvPicPr>
          <p:cNvPr id="7" name="Image 6" descr="Une image contenant figurine, jouet, dessin humoristique, intérieur&#10;&#10;Le contenu généré par l’IA peut être incorrect.">
            <a:extLst>
              <a:ext uri="{FF2B5EF4-FFF2-40B4-BE49-F238E27FC236}">
                <a16:creationId xmlns:a16="http://schemas.microsoft.com/office/drawing/2014/main" id="{D3A0B0A2-B2AA-E89A-8725-9FBF42CE2C46}"/>
              </a:ext>
            </a:extLst>
          </p:cNvPr>
          <p:cNvPicPr>
            <a:picLocks noChangeAspect="1"/>
          </p:cNvPicPr>
          <p:nvPr/>
        </p:nvPicPr>
        <p:blipFill>
          <a:blip r:embed="rId7">
            <a:extLst>
              <a:ext uri="{28A0092B-C50C-407E-A947-70E740481C1C}">
                <a14:useLocalDpi xmlns:a14="http://schemas.microsoft.com/office/drawing/2010/main" val="0"/>
              </a:ext>
            </a:extLst>
          </a:blip>
          <a:srcRect l="66544" t="4977" b="57898"/>
          <a:stretch>
            <a:fillRect/>
          </a:stretch>
        </p:blipFill>
        <p:spPr>
          <a:xfrm>
            <a:off x="10270922" y="2528356"/>
            <a:ext cx="2600348" cy="1630912"/>
          </a:xfrm>
          <a:prstGeom prst="rect">
            <a:avLst/>
          </a:prstGeom>
        </p:spPr>
      </p:pic>
      <p:pic>
        <p:nvPicPr>
          <p:cNvPr id="6" name="Image 5" descr="Une image contenant dessin humoristique, habits, Dessin animé, garçon&#10;&#10;Le contenu généré par l’IA peut être incorrect.">
            <a:extLst>
              <a:ext uri="{FF2B5EF4-FFF2-40B4-BE49-F238E27FC236}">
                <a16:creationId xmlns:a16="http://schemas.microsoft.com/office/drawing/2014/main" id="{20D284E5-CDEA-B60D-C120-1EEB56BAB4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72309" y="2888952"/>
            <a:ext cx="2216800" cy="1252974"/>
          </a:xfrm>
          <a:prstGeom prst="rect">
            <a:avLst/>
          </a:prstGeom>
        </p:spPr>
      </p:pic>
    </p:spTree>
    <p:extLst>
      <p:ext uri="{BB962C8B-B14F-4D97-AF65-F5344CB8AC3E}">
        <p14:creationId xmlns:p14="http://schemas.microsoft.com/office/powerpoint/2010/main" val="263529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6B37-70F5-CA89-DACD-F50D1B21FA42}"/>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8CF0C1-5897-D319-D75E-74C83B9C4A5B}"/>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FF15BF23-3869-E8B1-177C-63216BBF61D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مراقبة 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AE91294E-1BEC-2866-DE6C-B33472837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6AA50DB-1462-9501-AFA6-2CBB6EB97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3A13E973-29E0-A04E-7D51-DB8AE8CC9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73533A97-8D83-4F62-6FEF-9A4B05965852}"/>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a:t>
            </a:r>
            <a:r>
              <a:rPr lang="ar-MA" sz="4000" b="1" dirty="0">
                <a:solidFill>
                  <a:srgbClr val="C00000"/>
                </a:solidFill>
                <a:latin typeface="Microsoft Uighur" panose="02000000000000000000" pitchFamily="2" charset="-78"/>
                <a:cs typeface="Microsoft Uighur" panose="02000000000000000000" pitchFamily="2" charset="-78"/>
              </a:rPr>
              <a:t>راقب الأستاذ إنجازات</a:t>
            </a:r>
            <a:r>
              <a:rPr lang="ar-SA" sz="4000" b="1" dirty="0">
                <a:solidFill>
                  <a:srgbClr val="C00000"/>
                </a:solidFill>
                <a:latin typeface="Microsoft Uighur" panose="02000000000000000000" pitchFamily="2" charset="-78"/>
                <a:cs typeface="Microsoft Uighur" panose="02000000000000000000" pitchFamily="2" charset="-78"/>
              </a:rPr>
              <a:t> المتعلم</a:t>
            </a:r>
            <a:r>
              <a:rPr lang="ar-MA" sz="4000" b="1" dirty="0">
                <a:solidFill>
                  <a:srgbClr val="C00000"/>
                </a:solidFill>
                <a:latin typeface="Microsoft Uighur" panose="02000000000000000000" pitchFamily="2" charset="-78"/>
                <a:cs typeface="Microsoft Uighur" panose="02000000000000000000" pitchFamily="2" charset="-78"/>
              </a:rPr>
              <a:t>ي</a:t>
            </a:r>
            <a:r>
              <a:rPr lang="ar-SA" sz="4000" b="1" dirty="0">
                <a:solidFill>
                  <a:srgbClr val="C00000"/>
                </a:solidFill>
                <a:latin typeface="Microsoft Uighur" panose="02000000000000000000" pitchFamily="2" charset="-78"/>
                <a:cs typeface="Microsoft Uighur" panose="02000000000000000000" pitchFamily="2" charset="-78"/>
              </a:rPr>
              <a:t>ن </a:t>
            </a:r>
            <a:r>
              <a:rPr lang="ar-MA" sz="4000" b="1" dirty="0">
                <a:solidFill>
                  <a:srgbClr val="C00000"/>
                </a:solidFill>
                <a:latin typeface="Microsoft Uighur" panose="02000000000000000000" pitchFamily="2" charset="-78"/>
                <a:cs typeface="Microsoft Uighur" panose="02000000000000000000" pitchFamily="2" charset="-78"/>
              </a:rPr>
              <a:t>قبل </a:t>
            </a:r>
            <a:r>
              <a:rPr lang="ar-SA" sz="4000" b="1" dirty="0">
                <a:solidFill>
                  <a:srgbClr val="C00000"/>
                </a:solidFill>
                <a:latin typeface="Microsoft Uighur" panose="02000000000000000000" pitchFamily="2" charset="-78"/>
                <a:cs typeface="Microsoft Uighur" panose="02000000000000000000" pitchFamily="2" charset="-78"/>
              </a:rPr>
              <a:t>بداية الحصة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9975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7F9126F-A8C1-7A04-538F-2484106AB90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5588AC0-8CB1-8658-4D37-61A796B2B6B8}"/>
              </a:ext>
            </a:extLst>
          </p:cNvPr>
          <p:cNvSpPr/>
          <p:nvPr/>
        </p:nvSpPr>
        <p:spPr>
          <a:xfrm>
            <a:off x="275852" y="1835782"/>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A94F5EB-87AD-70CE-B48B-ED0C63D7F57E}"/>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FEA8EFC-9451-1CF0-7EE9-1E271F19F8D4}"/>
              </a:ext>
            </a:extLst>
          </p:cNvPr>
          <p:cNvSpPr txBox="1"/>
          <p:nvPr/>
        </p:nvSpPr>
        <p:spPr>
          <a:xfrm>
            <a:off x="2438400" y="838201"/>
            <a:ext cx="10534617" cy="584775"/>
          </a:xfrm>
          <a:prstGeom prst="rect">
            <a:avLst/>
          </a:prstGeom>
          <a:noFill/>
        </p:spPr>
        <p:txBody>
          <a:bodyPr wrap="square" rtlCol="0">
            <a:spAutoFit/>
          </a:bodyPr>
          <a:lstStyle/>
          <a:p>
            <a:pPr algn="r" defTabSz="685834" rtl="1"/>
            <a:r>
              <a:rPr lang="fr-FR" sz="3200" dirty="0">
                <a:solidFill>
                  <a:prstClr val="white">
                    <a:lumMod val="65000"/>
                  </a:prstClr>
                </a:solidFill>
                <a:latin typeface="Microsoft Uighur" panose="02000000000000000000" pitchFamily="2" charset="-78"/>
                <a:cs typeface="Microsoft Uighur" panose="02000000000000000000" pitchFamily="2" charset="-78"/>
              </a:rPr>
              <a:t>         </a:t>
            </a:r>
            <a:r>
              <a:rPr lang="ar-MA" sz="3200" dirty="0">
                <a:solidFill>
                  <a:prstClr val="white">
                    <a:lumMod val="65000"/>
                  </a:prstClr>
                </a:solidFill>
                <a:latin typeface="Microsoft Uighur" panose="02000000000000000000" pitchFamily="2" charset="-78"/>
                <a:cs typeface="Microsoft Uighur" panose="02000000000000000000" pitchFamily="2" charset="-78"/>
              </a:rPr>
              <a:t>مرحبا بكم أعزائي سنبدأ حصة اليوم، انتبهوا جيدا</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48CE0D10-4B92-474E-E345-055968A07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941" y="2857500"/>
            <a:ext cx="7881464" cy="5254309"/>
          </a:xfrm>
          <a:prstGeom prst="rect">
            <a:avLst/>
          </a:prstGeom>
        </p:spPr>
      </p:pic>
      <p:sp>
        <p:nvSpPr>
          <p:cNvPr id="5" name="Bulle narrative : rectangle à coins arrondis 4">
            <a:extLst>
              <a:ext uri="{FF2B5EF4-FFF2-40B4-BE49-F238E27FC236}">
                <a16:creationId xmlns:a16="http://schemas.microsoft.com/office/drawing/2014/main" id="{B89A85F1-EEA8-6F22-95CB-71C489FE5344}"/>
              </a:ext>
            </a:extLst>
          </p:cNvPr>
          <p:cNvSpPr/>
          <p:nvPr/>
        </p:nvSpPr>
        <p:spPr>
          <a:xfrm>
            <a:off x="2348914" y="4229100"/>
            <a:ext cx="3280386" cy="2356717"/>
          </a:xfrm>
          <a:prstGeom prst="wedgeRoundRectCallout">
            <a:avLst>
              <a:gd name="adj1" fmla="val 72325"/>
              <a:gd name="adj2" fmla="val -32801"/>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dirty="0">
              <a:solidFill>
                <a:prstClr val="white"/>
              </a:solidFill>
              <a:latin typeface="Dosis" pitchFamily="2" charset="0"/>
            </a:endParaRPr>
          </a:p>
        </p:txBody>
      </p:sp>
      <p:sp>
        <p:nvSpPr>
          <p:cNvPr id="31" name="ZoneTexte 30">
            <a:extLst>
              <a:ext uri="{FF2B5EF4-FFF2-40B4-BE49-F238E27FC236}">
                <a16:creationId xmlns:a16="http://schemas.microsoft.com/office/drawing/2014/main" id="{B48C453F-7570-079B-59D9-D4F646ECFE10}"/>
              </a:ext>
            </a:extLst>
          </p:cNvPr>
          <p:cNvSpPr txBox="1"/>
          <p:nvPr/>
        </p:nvSpPr>
        <p:spPr>
          <a:xfrm flipH="1">
            <a:off x="3048000" y="4684183"/>
            <a:ext cx="2076408" cy="1446550"/>
          </a:xfrm>
          <a:prstGeom prst="rect">
            <a:avLst/>
          </a:prstGeom>
          <a:noFill/>
        </p:spPr>
        <p:txBody>
          <a:bodyPr wrap="square" rtlCol="0">
            <a:spAutoFit/>
          </a:bodyPr>
          <a:lstStyle/>
          <a:p>
            <a:pPr algn="ctr" defTabSz="685834"/>
            <a:r>
              <a:rPr lang="ar-MA" sz="4400" dirty="0">
                <a:solidFill>
                  <a:srgbClr val="EEECE1">
                    <a:lumMod val="25000"/>
                  </a:srgbClr>
                </a:solidFill>
                <a:latin typeface="Microsoft Uighur" panose="02000000000000000000" pitchFamily="2" charset="-78"/>
                <a:cs typeface="Microsoft Uighur" panose="02000000000000000000" pitchFamily="2" charset="-78"/>
              </a:rPr>
              <a:t>مرحبا بكم أبنائي الأعزاء</a:t>
            </a:r>
            <a:endParaRPr lang="fr-MA" sz="4400" dirty="0">
              <a:solidFill>
                <a:srgbClr val="EEECE1">
                  <a:lumMod val="25000"/>
                </a:srgb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88D6CC8-101F-4EE6-6DF8-511A61E9EA9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14" name="Tableau 13">
            <a:extLst>
              <a:ext uri="{FF2B5EF4-FFF2-40B4-BE49-F238E27FC236}">
                <a16:creationId xmlns:a16="http://schemas.microsoft.com/office/drawing/2014/main" id="{BC576C3D-B031-3717-2377-E40FE83B5DD4}"/>
              </a:ext>
            </a:extLst>
          </p:cNvPr>
          <p:cNvGraphicFramePr>
            <a:graphicFrameLocks noGrp="1"/>
          </p:cNvGraphicFramePr>
          <p:nvPr>
            <p:extLst>
              <p:ext uri="{D42A27DB-BD31-4B8C-83A1-F6EECF244321}">
                <p14:modId xmlns:p14="http://schemas.microsoft.com/office/powerpoint/2010/main" val="86464532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Tree>
    <p:extLst>
      <p:ext uri="{BB962C8B-B14F-4D97-AF65-F5344CB8AC3E}">
        <p14:creationId xmlns:p14="http://schemas.microsoft.com/office/powerpoint/2010/main" val="366878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7BD1A-FE39-7BDF-45B6-D7689558B91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88293A-4E92-41B3-A7BC-DCD582C6523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B3C5B06-2EBA-66CA-353E-B52CBB573A13}"/>
              </a:ext>
            </a:extLst>
          </p:cNvPr>
          <p:cNvSpPr/>
          <p:nvPr/>
        </p:nvSpPr>
        <p:spPr>
          <a:xfrm>
            <a:off x="275854" y="1790700"/>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CD33DA4-F21B-727A-2F2D-1EE6ACCA4145}"/>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C4EF87B-108A-AA7A-13F7-22D743B96619}"/>
              </a:ext>
            </a:extLst>
          </p:cNvPr>
          <p:cNvSpPr txBox="1"/>
          <p:nvPr/>
        </p:nvSpPr>
        <p:spPr>
          <a:xfrm>
            <a:off x="1905000" y="863026"/>
            <a:ext cx="10534617"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أبنائي الأعزاء، ضعوا اللوحة والقلم والكراسة في القمطر، س</a:t>
            </a:r>
            <a:r>
              <a:rPr lang="ar-SA" sz="3200" dirty="0" err="1">
                <a:solidFill>
                  <a:schemeClr val="bg1">
                    <a:lumMod val="75000"/>
                  </a:schemeClr>
                </a:solidFill>
                <a:latin typeface="Microsoft Uighur" panose="02000000000000000000" pitchFamily="2" charset="-78"/>
                <a:cs typeface="Microsoft Uighur" panose="02000000000000000000" pitchFamily="2" charset="-78"/>
              </a:rPr>
              <a:t>ت</a:t>
            </a:r>
            <a:r>
              <a:rPr lang="ar-MA" sz="3200" dirty="0">
                <a:solidFill>
                  <a:schemeClr val="bg1">
                    <a:lumMod val="75000"/>
                  </a:schemeClr>
                </a:solidFill>
                <a:latin typeface="Microsoft Uighur" panose="02000000000000000000" pitchFamily="2" charset="-78"/>
                <a:cs typeface="Microsoft Uighur" panose="02000000000000000000" pitchFamily="2" charset="-78"/>
              </a:rPr>
              <a:t>حتاجونها في هذه الحصة.</a:t>
            </a:r>
          </a:p>
        </p:txBody>
      </p:sp>
      <p:sp>
        <p:nvSpPr>
          <p:cNvPr id="3" name="Freeform 8">
            <a:extLst>
              <a:ext uri="{FF2B5EF4-FFF2-40B4-BE49-F238E27FC236}">
                <a16:creationId xmlns:a16="http://schemas.microsoft.com/office/drawing/2014/main" id="{0B03A6E4-D791-0664-B5DC-6865F659EF7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7" name="Rectangle : coins arrondis 6">
            <a:extLst>
              <a:ext uri="{FF2B5EF4-FFF2-40B4-BE49-F238E27FC236}">
                <a16:creationId xmlns:a16="http://schemas.microsoft.com/office/drawing/2014/main" id="{4B759D9E-8607-3B59-444E-407D74902FEB}"/>
              </a:ext>
            </a:extLst>
          </p:cNvPr>
          <p:cNvSpPr/>
          <p:nvPr/>
        </p:nvSpPr>
        <p:spPr>
          <a:xfrm>
            <a:off x="1014227"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solidFill>
                  <a:schemeClr val="bg1"/>
                </a:solidFill>
                <a:latin typeface="Microsoft Uighur" panose="02000000000000000000" pitchFamily="2" charset="-78"/>
                <a:cs typeface="Microsoft Uighur" panose="02000000000000000000" pitchFamily="2" charset="-78"/>
              </a:rPr>
              <a:t>كراسة</a:t>
            </a:r>
            <a:endParaRPr lang="fr-FR" sz="3200" dirty="0">
              <a:solidFill>
                <a:schemeClr val="bg1"/>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9D49095E-06EB-DFB1-985B-687705CB7474}"/>
              </a:ext>
            </a:extLst>
          </p:cNvPr>
          <p:cNvSpPr/>
          <p:nvPr/>
        </p:nvSpPr>
        <p:spPr>
          <a:xfrm>
            <a:off x="672482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قلم الرصاص</a:t>
            </a:r>
            <a:endParaRPr lang="fr-FR" sz="32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EFBACE6E-3932-951B-7F06-875255624020}"/>
              </a:ext>
            </a:extLst>
          </p:cNvPr>
          <p:cNvSpPr/>
          <p:nvPr/>
        </p:nvSpPr>
        <p:spPr>
          <a:xfrm>
            <a:off x="9699936" y="6441792"/>
            <a:ext cx="2409454"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لوحة</a:t>
            </a:r>
            <a:endParaRPr lang="fr-FR" sz="3200" dirty="0">
              <a:latin typeface="Microsoft Uighur" panose="02000000000000000000" pitchFamily="2" charset="-78"/>
              <a:cs typeface="Microsoft Uighur" panose="02000000000000000000" pitchFamily="2" charset="-78"/>
            </a:endParaRPr>
          </a:p>
        </p:txBody>
      </p:sp>
      <p:graphicFrame>
        <p:nvGraphicFramePr>
          <p:cNvPr id="4" name="Tableau 3">
            <a:extLst>
              <a:ext uri="{FF2B5EF4-FFF2-40B4-BE49-F238E27FC236}">
                <a16:creationId xmlns:a16="http://schemas.microsoft.com/office/drawing/2014/main" id="{020964A2-754F-A0B0-FC79-3E0B728DE224}"/>
              </a:ext>
            </a:extLst>
          </p:cNvPr>
          <p:cNvGraphicFramePr>
            <a:graphicFrameLocks noGrp="1"/>
          </p:cNvGraphicFramePr>
          <p:nvPr>
            <p:extLst>
              <p:ext uri="{D42A27DB-BD31-4B8C-83A1-F6EECF244321}">
                <p14:modId xmlns:p14="http://schemas.microsoft.com/office/powerpoint/2010/main" val="74499465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pic>
        <p:nvPicPr>
          <p:cNvPr id="5" name="Picture 4">
            <a:extLst>
              <a:ext uri="{FF2B5EF4-FFF2-40B4-BE49-F238E27FC236}">
                <a16:creationId xmlns:a16="http://schemas.microsoft.com/office/drawing/2014/main" id="{1290F031-40BF-5A06-E91B-D443AFCF008A}"/>
              </a:ext>
            </a:extLst>
          </p:cNvPr>
          <p:cNvPicPr>
            <a:picLocks noChangeAspect="1"/>
          </p:cNvPicPr>
          <p:nvPr/>
        </p:nvPicPr>
        <p:blipFill rotWithShape="1">
          <a:blip r:embed="rId5"/>
          <a:srcRect l="11025" t="14561" r="11389" b="14089"/>
          <a:stretch>
            <a:fillRect/>
          </a:stretch>
        </p:blipFill>
        <p:spPr>
          <a:xfrm>
            <a:off x="9296400" y="4009482"/>
            <a:ext cx="2910470" cy="2069668"/>
          </a:xfrm>
          <a:prstGeom prst="roundRect">
            <a:avLst/>
          </a:prstGeom>
        </p:spPr>
      </p:pic>
      <p:pic>
        <p:nvPicPr>
          <p:cNvPr id="12" name="Image 11" descr="Une image contenant illustration&#10;&#10;Le contenu généré par l’IA peut être incorrect.">
            <a:extLst>
              <a:ext uri="{FF2B5EF4-FFF2-40B4-BE49-F238E27FC236}">
                <a16:creationId xmlns:a16="http://schemas.microsoft.com/office/drawing/2014/main" id="{32DCAF6E-9E5A-D9C1-63B7-B5790A0BFB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9270" y="4026109"/>
            <a:ext cx="2244168" cy="2244168"/>
          </a:xfrm>
          <a:prstGeom prst="rect">
            <a:avLst/>
          </a:prstGeom>
        </p:spPr>
      </p:pic>
      <p:pic>
        <p:nvPicPr>
          <p:cNvPr id="20" name="Image 19">
            <a:extLst>
              <a:ext uri="{FF2B5EF4-FFF2-40B4-BE49-F238E27FC236}">
                <a16:creationId xmlns:a16="http://schemas.microsoft.com/office/drawing/2014/main" id="{9C4BB3C8-33B4-6B90-52A9-4B4EA1E1D309}"/>
              </a:ext>
            </a:extLst>
          </p:cNvPr>
          <p:cNvPicPr>
            <a:picLocks noChangeAspect="1"/>
          </p:cNvPicPr>
          <p:nvPr/>
        </p:nvPicPr>
        <p:blipFill>
          <a:blip r:embed="rId7" cstate="print">
            <a:extLst>
              <a:ext uri="{28A0092B-C50C-407E-A947-70E740481C1C}">
                <a14:useLocalDpi xmlns:a14="http://schemas.microsoft.com/office/drawing/2010/main" val="0"/>
              </a:ext>
            </a:extLst>
          </a:blip>
          <a:srcRect l="438" r="438"/>
          <a:stretch/>
        </p:blipFill>
        <p:spPr>
          <a:xfrm>
            <a:off x="1247110" y="3788858"/>
            <a:ext cx="1853394" cy="2464792"/>
          </a:xfrm>
          <a:prstGeom prst="rect">
            <a:avLst/>
          </a:prstGeom>
        </p:spPr>
      </p:pic>
      <p:pic>
        <p:nvPicPr>
          <p:cNvPr id="2" name="Image 1" descr="Une image contenant dessin humoristique, dessin, capture d’écran, Dessin d’enfant&#10;&#10;Description générée automatiquement">
            <a:extLst>
              <a:ext uri="{FF2B5EF4-FFF2-40B4-BE49-F238E27FC236}">
                <a16:creationId xmlns:a16="http://schemas.microsoft.com/office/drawing/2014/main" id="{C65D06D5-468A-F820-08FD-509EB448027E}"/>
              </a:ext>
            </a:extLst>
          </p:cNvPr>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rcRect l="29731" t="56294" r="43963" b="7778"/>
          <a:stretch/>
        </p:blipFill>
        <p:spPr>
          <a:xfrm>
            <a:off x="3884734" y="4046128"/>
            <a:ext cx="1511389" cy="2069668"/>
          </a:xfrm>
          <a:prstGeom prst="rect">
            <a:avLst/>
          </a:prstGeom>
        </p:spPr>
      </p:pic>
      <p:sp>
        <p:nvSpPr>
          <p:cNvPr id="6" name="Rectangle : coins arrondis 5">
            <a:extLst>
              <a:ext uri="{FF2B5EF4-FFF2-40B4-BE49-F238E27FC236}">
                <a16:creationId xmlns:a16="http://schemas.microsoft.com/office/drawing/2014/main" id="{7B971DA1-3C01-7970-1A46-20F644813AB4}"/>
              </a:ext>
            </a:extLst>
          </p:cNvPr>
          <p:cNvSpPr/>
          <p:nvPr/>
        </p:nvSpPr>
        <p:spPr>
          <a:xfrm>
            <a:off x="374140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دفتر البحث</a:t>
            </a:r>
            <a:endParaRPr lang="fr-FR" sz="3200" dirty="0">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B8A0D0CD-5209-C7CD-1B28-0088AF941B2B}"/>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7872" y="800100"/>
            <a:ext cx="755373" cy="628963"/>
          </a:xfrm>
          <a:prstGeom prst="rect">
            <a:avLst/>
          </a:prstGeom>
          <a:ln w="19050">
            <a:noFill/>
          </a:ln>
          <a:effectLst/>
        </p:spPr>
      </p:pic>
    </p:spTree>
    <p:extLst>
      <p:ext uri="{BB962C8B-B14F-4D97-AF65-F5344CB8AC3E}">
        <p14:creationId xmlns:p14="http://schemas.microsoft.com/office/powerpoint/2010/main" val="257748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3F665-24F9-0CB2-7722-B15F6987C13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984F0E9-E2D2-DBAF-B662-7DDB2DF11040}"/>
              </a:ext>
            </a:extLst>
          </p:cNvPr>
          <p:cNvSpPr/>
          <p:nvPr/>
        </p:nvSpPr>
        <p:spPr>
          <a:xfrm>
            <a:off x="-1" y="1478568"/>
            <a:ext cx="13716001" cy="8808431"/>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B1F68F6-98FA-E650-288E-8738BF9F2510}"/>
              </a:ext>
            </a:extLst>
          </p:cNvPr>
          <p:cNvSpPr/>
          <p:nvPr/>
        </p:nvSpPr>
        <p:spPr>
          <a:xfrm>
            <a:off x="275852" y="1806083"/>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BA20754-305B-6278-0D81-9CD1204C51E9}"/>
              </a:ext>
            </a:extLst>
          </p:cNvPr>
          <p:cNvSpPr/>
          <p:nvPr/>
        </p:nvSpPr>
        <p:spPr>
          <a:xfrm>
            <a:off x="-1" y="712299"/>
            <a:ext cx="13716001" cy="779690"/>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801CE61A-BFF9-E0E0-AB05-0ACA9A3DBBC5}"/>
              </a:ext>
            </a:extLst>
          </p:cNvPr>
          <p:cNvSpPr txBox="1"/>
          <p:nvPr/>
        </p:nvSpPr>
        <p:spPr>
          <a:xfrm>
            <a:off x="3753062" y="865084"/>
            <a:ext cx="8993588" cy="584775"/>
          </a:xfrm>
          <a:prstGeom prst="rect">
            <a:avLst/>
          </a:prstGeom>
          <a:noFill/>
        </p:spPr>
        <p:txBody>
          <a:bodyPr wrap="square" rtlCol="0">
            <a:spAutoFit/>
          </a:bodyPr>
          <a:lstStyle/>
          <a:p>
            <a:pPr algn="ctr" defTabSz="685834"/>
            <a:r>
              <a:rPr lang="ar-MA" sz="3200" dirty="0">
                <a:solidFill>
                  <a:schemeClr val="bg1">
                    <a:lumMod val="75000"/>
                  </a:schemeClr>
                </a:solidFill>
                <a:latin typeface="Microsoft Uighur" panose="02000000000000000000" pitchFamily="2" charset="-78"/>
                <a:cs typeface="Microsoft Uighur" panose="02000000000000000000" pitchFamily="2" charset="-78"/>
              </a:rPr>
              <a:t>الانتباه يساعد على الفهم الجيد،عندما أتحدث أنصتوا جيدا، أطلبـــــــــــ</a:t>
            </a:r>
            <a:r>
              <a:rPr lang="ar-SA" sz="3200" dirty="0" err="1">
                <a:solidFill>
                  <a:schemeClr val="bg1">
                    <a:lumMod val="75000"/>
                  </a:schemeClr>
                </a:solidFill>
                <a:latin typeface="Microsoft Uighur" panose="02000000000000000000" pitchFamily="2" charset="-78"/>
                <a:cs typeface="Microsoft Uighur" panose="02000000000000000000" pitchFamily="2" charset="-78"/>
              </a:rPr>
              <a:t>وا</a:t>
            </a:r>
            <a:r>
              <a:rPr lang="ar-MA" sz="3200" dirty="0">
                <a:solidFill>
                  <a:schemeClr val="bg1">
                    <a:lumMod val="75000"/>
                  </a:schemeClr>
                </a:solidFill>
                <a:latin typeface="Microsoft Uighur" panose="02000000000000000000" pitchFamily="2" charset="-78"/>
                <a:cs typeface="Microsoft Uighur" panose="02000000000000000000" pitchFamily="2" charset="-78"/>
              </a:rPr>
              <a:t> الإذن قبل التحدث.</a:t>
            </a:r>
            <a:endParaRPr lang="fr-FR" sz="3200" dirty="0">
              <a:solidFill>
                <a:schemeClr val="bg1">
                  <a:lumMod val="75000"/>
                </a:scheme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D60DCAD-1E50-1CD4-C30A-F1EA78AF6415}"/>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5F3EB2B-500F-2268-9915-834C181954BA}"/>
              </a:ext>
            </a:extLst>
          </p:cNvPr>
          <p:cNvGraphicFramePr>
            <a:graphicFrameLocks noGrp="1"/>
          </p:cNvGraphicFramePr>
          <p:nvPr>
            <p:extLst>
              <p:ext uri="{D42A27DB-BD31-4B8C-83A1-F6EECF244321}">
                <p14:modId xmlns:p14="http://schemas.microsoft.com/office/powerpoint/2010/main" val="503936549"/>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
        <p:nvSpPr>
          <p:cNvPr id="4" name="Étoile à 5 branches 3">
            <a:extLst>
              <a:ext uri="{FF2B5EF4-FFF2-40B4-BE49-F238E27FC236}">
                <a16:creationId xmlns:a16="http://schemas.microsoft.com/office/drawing/2014/main" id="{7B8CF8D3-5DF4-B32E-CB08-C8ABBDD09FB2}"/>
              </a:ext>
            </a:extLst>
          </p:cNvPr>
          <p:cNvSpPr/>
          <p:nvPr/>
        </p:nvSpPr>
        <p:spPr>
          <a:xfrm>
            <a:off x="2255124" y="8573782"/>
            <a:ext cx="919617" cy="1032973"/>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3" name="Rectangle : coins arrondis 12">
            <a:extLst>
              <a:ext uri="{FF2B5EF4-FFF2-40B4-BE49-F238E27FC236}">
                <a16:creationId xmlns:a16="http://schemas.microsoft.com/office/drawing/2014/main" id="{09245B94-0A60-CE79-2855-F5AE025013B8}"/>
              </a:ext>
            </a:extLst>
          </p:cNvPr>
          <p:cNvSpPr/>
          <p:nvPr/>
        </p:nvSpPr>
        <p:spPr>
          <a:xfrm>
            <a:off x="4540188" y="8562828"/>
            <a:ext cx="8231588" cy="113273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Microsoft Uighur" panose="02000000000000000000" pitchFamily="2" charset="-78"/>
                <a:cs typeface="Microsoft Uighur" panose="02000000000000000000" pitchFamily="2" charset="-78"/>
              </a:rPr>
              <a:t>سيفوز التلاميذ الذين يلتزمون بهذه السلوك</a:t>
            </a:r>
            <a:r>
              <a:rPr lang="ar-MA" sz="3200" b="1" dirty="0">
                <a:solidFill>
                  <a:schemeClr val="tx1"/>
                </a:solidFill>
                <a:latin typeface="Microsoft Uighur" panose="02000000000000000000" pitchFamily="2" charset="-78"/>
                <a:cs typeface="Microsoft Uighur" panose="02000000000000000000" pitchFamily="2" charset="-78"/>
              </a:rPr>
              <a:t>ات</a:t>
            </a:r>
            <a:r>
              <a:rPr lang="ar-SA" sz="3200" b="1" dirty="0">
                <a:solidFill>
                  <a:schemeClr val="tx1"/>
                </a:solidFill>
                <a:latin typeface="Microsoft Uighur" panose="02000000000000000000" pitchFamily="2" charset="-78"/>
                <a:cs typeface="Microsoft Uighur" panose="02000000000000000000" pitchFamily="2" charset="-78"/>
              </a:rPr>
              <a:t> بنجمة التميز</a:t>
            </a:r>
            <a:endParaRPr lang="fr-FR" sz="3200" b="1" dirty="0">
              <a:solidFill>
                <a:schemeClr val="tx1"/>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24372653-2B90-3FB5-0B61-1426C9A769A7}"/>
              </a:ext>
            </a:extLst>
          </p:cNvPr>
          <p:cNvSpPr txBox="1"/>
          <p:nvPr/>
        </p:nvSpPr>
        <p:spPr>
          <a:xfrm>
            <a:off x="4449943" y="2110458"/>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أدواتي المدرسية؛</a:t>
            </a:r>
          </a:p>
        </p:txBody>
      </p:sp>
      <p:sp>
        <p:nvSpPr>
          <p:cNvPr id="9" name="ZoneTexte 8">
            <a:extLst>
              <a:ext uri="{FF2B5EF4-FFF2-40B4-BE49-F238E27FC236}">
                <a16:creationId xmlns:a16="http://schemas.microsoft.com/office/drawing/2014/main" id="{0E0221AC-EC05-035F-0BF3-521C6A7C8F06}"/>
              </a:ext>
            </a:extLst>
          </p:cNvPr>
          <p:cNvSpPr txBox="1"/>
          <p:nvPr/>
        </p:nvSpPr>
        <p:spPr>
          <a:xfrm>
            <a:off x="4540188" y="3783707"/>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الوسائل المشتركة (</a:t>
            </a:r>
            <a:r>
              <a:rPr lang="ar-MA" sz="4400" b="1" dirty="0" err="1">
                <a:latin typeface="Microsoft Uighur" panose="02000000000000000000" pitchFamily="2" charset="-78"/>
                <a:cs typeface="Microsoft Uighur" panose="02000000000000000000" pitchFamily="2" charset="-78"/>
              </a:rPr>
              <a:t>بركار</a:t>
            </a:r>
            <a:r>
              <a:rPr lang="ar-MA" sz="4400" b="1" dirty="0">
                <a:latin typeface="Microsoft Uighur" panose="02000000000000000000" pitchFamily="2" charset="-78"/>
                <a:cs typeface="Microsoft Uighur" panose="02000000000000000000" pitchFamily="2" charset="-78"/>
              </a:rPr>
              <a:t>، </a:t>
            </a:r>
            <a:r>
              <a:rPr lang="ar-MA" sz="4400" b="1" dirty="0" err="1">
                <a:latin typeface="Microsoft Uighur" panose="02000000000000000000" pitchFamily="2" charset="-78"/>
                <a:cs typeface="Microsoft Uighur" panose="02000000000000000000" pitchFamily="2" charset="-78"/>
              </a:rPr>
              <a:t>مسلاط</a:t>
            </a:r>
            <a:r>
              <a:rPr lang="ar-MA" sz="4400" b="1" dirty="0">
                <a:latin typeface="Microsoft Uighur" panose="02000000000000000000" pitchFamily="2" charset="-78"/>
                <a:cs typeface="Microsoft Uighur" panose="02000000000000000000" pitchFamily="2" charset="-78"/>
              </a:rPr>
              <a:t>، بطاقات...)؛</a:t>
            </a:r>
          </a:p>
        </p:txBody>
      </p:sp>
      <p:sp>
        <p:nvSpPr>
          <p:cNvPr id="10" name="ZoneTexte 9">
            <a:extLst>
              <a:ext uri="{FF2B5EF4-FFF2-40B4-BE49-F238E27FC236}">
                <a16:creationId xmlns:a16="http://schemas.microsoft.com/office/drawing/2014/main" id="{300E774E-5BCE-E059-570F-2B101F5F7EFE}"/>
              </a:ext>
            </a:extLst>
          </p:cNvPr>
          <p:cNvSpPr txBox="1"/>
          <p:nvPr/>
        </p:nvSpPr>
        <p:spPr>
          <a:xfrm>
            <a:off x="4575748" y="5406561"/>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أحافظ على نظافة الطاولات ونظافة القسم؛</a:t>
            </a:r>
          </a:p>
        </p:txBody>
      </p:sp>
      <p:sp>
        <p:nvSpPr>
          <p:cNvPr id="12" name="ZoneTexte 11">
            <a:extLst>
              <a:ext uri="{FF2B5EF4-FFF2-40B4-BE49-F238E27FC236}">
                <a16:creationId xmlns:a16="http://schemas.microsoft.com/office/drawing/2014/main" id="{F2422A25-FDFA-4C81-763A-F12F167336B2}"/>
              </a:ext>
            </a:extLst>
          </p:cNvPr>
          <p:cNvSpPr txBox="1"/>
          <p:nvPr/>
        </p:nvSpPr>
        <p:spPr>
          <a:xfrm>
            <a:off x="4575748" y="6860910"/>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أشارك في تزيين فصلي </a:t>
            </a:r>
            <a:r>
              <a:rPr lang="ar-MA" sz="4400" b="1" dirty="0" err="1">
                <a:latin typeface="Microsoft Uighur" panose="02000000000000000000" pitchFamily="2" charset="-78"/>
                <a:cs typeface="Microsoft Uighur" panose="02000000000000000000" pitchFamily="2" charset="-78"/>
              </a:rPr>
              <a:t>بالصويرات</a:t>
            </a:r>
            <a:r>
              <a:rPr lang="ar-MA" sz="4400" b="1" dirty="0">
                <a:latin typeface="Microsoft Uighur" panose="02000000000000000000" pitchFamily="2" charset="-78"/>
                <a:cs typeface="Microsoft Uighur" panose="02000000000000000000" pitchFamily="2" charset="-78"/>
              </a:rPr>
              <a:t> والرسومات.</a:t>
            </a:r>
          </a:p>
        </p:txBody>
      </p:sp>
      <p:pic>
        <p:nvPicPr>
          <p:cNvPr id="16" name="Image 15" descr="Une image contenant meubles, table, habits, dessin humoristique&#10;&#10;Le contenu généré par l’IA peut être incorrect.">
            <a:extLst>
              <a:ext uri="{FF2B5EF4-FFF2-40B4-BE49-F238E27FC236}">
                <a16:creationId xmlns:a16="http://schemas.microsoft.com/office/drawing/2014/main" id="{29D312A4-24BB-987D-7DB2-82BCCB32A8AE}"/>
              </a:ext>
            </a:extLst>
          </p:cNvPr>
          <p:cNvPicPr>
            <a:picLocks noChangeAspect="1"/>
          </p:cNvPicPr>
          <p:nvPr/>
        </p:nvPicPr>
        <p:blipFill>
          <a:blip r:embed="rId4" cstate="print">
            <a:extLst>
              <a:ext uri="{28A0092B-C50C-407E-A947-70E740481C1C}">
                <a14:useLocalDpi xmlns:a14="http://schemas.microsoft.com/office/drawing/2010/main" val="0"/>
              </a:ext>
            </a:extLst>
          </a:blip>
          <a:srcRect r="9033"/>
          <a:stretch>
            <a:fillRect/>
          </a:stretch>
        </p:blipFill>
        <p:spPr>
          <a:xfrm>
            <a:off x="1088913" y="6961409"/>
            <a:ext cx="1626020" cy="1481058"/>
          </a:xfrm>
          <a:prstGeom prst="ellipse">
            <a:avLst/>
          </a:prstGeom>
          <a:ln>
            <a:noFill/>
          </a:ln>
          <a:effectLst>
            <a:softEdge rad="112500"/>
          </a:effectLst>
        </p:spPr>
      </p:pic>
      <p:pic>
        <p:nvPicPr>
          <p:cNvPr id="17" name="Image 16" descr="Une image contenant meubles, dessin humoristique, chaise, table&#10;&#10;Le contenu généré par l’IA peut être incorrect.">
            <a:extLst>
              <a:ext uri="{FF2B5EF4-FFF2-40B4-BE49-F238E27FC236}">
                <a16:creationId xmlns:a16="http://schemas.microsoft.com/office/drawing/2014/main" id="{B1D67344-D82C-BDAE-82EB-C2039B1F1C8B}"/>
              </a:ext>
            </a:extLst>
          </p:cNvPr>
          <p:cNvPicPr>
            <a:picLocks noChangeAspect="1"/>
          </p:cNvPicPr>
          <p:nvPr/>
        </p:nvPicPr>
        <p:blipFill>
          <a:blip r:embed="rId5" cstate="print">
            <a:extLst>
              <a:ext uri="{28A0092B-C50C-407E-A947-70E740481C1C}">
                <a14:useLocalDpi xmlns:a14="http://schemas.microsoft.com/office/drawing/2010/main" val="0"/>
              </a:ext>
            </a:extLst>
          </a:blip>
          <a:srcRect r="9033"/>
          <a:stretch>
            <a:fillRect/>
          </a:stretch>
        </p:blipFill>
        <p:spPr>
          <a:xfrm>
            <a:off x="1053490" y="2005284"/>
            <a:ext cx="1626020" cy="1481058"/>
          </a:xfrm>
          <a:prstGeom prst="ellipse">
            <a:avLst/>
          </a:prstGeom>
          <a:ln>
            <a:noFill/>
          </a:ln>
          <a:effectLst>
            <a:softEdge rad="112500"/>
          </a:effectLst>
        </p:spPr>
      </p:pic>
      <p:pic>
        <p:nvPicPr>
          <p:cNvPr id="18" name="Image 17" descr="Une image contenant meubles, dessin humoristique, table, chaise&#10;&#10;Le contenu généré par l’IA peut être incorrect.">
            <a:extLst>
              <a:ext uri="{FF2B5EF4-FFF2-40B4-BE49-F238E27FC236}">
                <a16:creationId xmlns:a16="http://schemas.microsoft.com/office/drawing/2014/main" id="{0D19371D-248D-A2B1-F31D-F285CE85D95F}"/>
              </a:ext>
            </a:extLst>
          </p:cNvPr>
          <p:cNvPicPr>
            <a:picLocks noChangeAspect="1"/>
          </p:cNvPicPr>
          <p:nvPr/>
        </p:nvPicPr>
        <p:blipFill>
          <a:blip r:embed="rId6" cstate="print">
            <a:extLst>
              <a:ext uri="{28A0092B-C50C-407E-A947-70E740481C1C}">
                <a14:useLocalDpi xmlns:a14="http://schemas.microsoft.com/office/drawing/2010/main" val="0"/>
              </a:ext>
            </a:extLst>
          </a:blip>
          <a:srcRect r="9033"/>
          <a:stretch>
            <a:fillRect/>
          </a:stretch>
        </p:blipFill>
        <p:spPr>
          <a:xfrm>
            <a:off x="1053490" y="3783707"/>
            <a:ext cx="1626020" cy="1481058"/>
          </a:xfrm>
          <a:prstGeom prst="ellipse">
            <a:avLst/>
          </a:prstGeom>
          <a:ln>
            <a:noFill/>
          </a:ln>
          <a:effectLst>
            <a:softEdge rad="112500"/>
          </a:effectLst>
        </p:spPr>
      </p:pic>
      <p:pic>
        <p:nvPicPr>
          <p:cNvPr id="19" name="Image 18" descr="Une image contenant meubles, dessin humoristique, table, chaise&#10;&#10;Le contenu généré par l’IA peut être incorrect.">
            <a:extLst>
              <a:ext uri="{FF2B5EF4-FFF2-40B4-BE49-F238E27FC236}">
                <a16:creationId xmlns:a16="http://schemas.microsoft.com/office/drawing/2014/main" id="{EC51A6C1-9CB9-B379-6ADD-B2023AC13659}"/>
              </a:ext>
            </a:extLst>
          </p:cNvPr>
          <p:cNvPicPr>
            <a:picLocks noChangeAspect="1"/>
          </p:cNvPicPr>
          <p:nvPr/>
        </p:nvPicPr>
        <p:blipFill>
          <a:blip r:embed="rId7" cstate="print">
            <a:extLst>
              <a:ext uri="{28A0092B-C50C-407E-A947-70E740481C1C}">
                <a14:useLocalDpi xmlns:a14="http://schemas.microsoft.com/office/drawing/2010/main" val="0"/>
              </a:ext>
            </a:extLst>
          </a:blip>
          <a:srcRect r="9033"/>
          <a:stretch>
            <a:fillRect/>
          </a:stretch>
        </p:blipFill>
        <p:spPr>
          <a:xfrm>
            <a:off x="1088913" y="5432368"/>
            <a:ext cx="1626020" cy="1481058"/>
          </a:xfrm>
          <a:prstGeom prst="ellipse">
            <a:avLst/>
          </a:prstGeom>
          <a:ln>
            <a:noFill/>
          </a:ln>
          <a:effectLst>
            <a:softEdge rad="112500"/>
          </a:effectLst>
        </p:spPr>
      </p:pic>
    </p:spTree>
    <p:extLst>
      <p:ext uri="{BB962C8B-B14F-4D97-AF65-F5344CB8AC3E}">
        <p14:creationId xmlns:p14="http://schemas.microsoft.com/office/powerpoint/2010/main" val="60297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2000" fill="hold"/>
                                        <p:tgtEl>
                                          <p:spTgt spid="4"/>
                                        </p:tgtEl>
                                        <p:attrNameLst>
                                          <p:attrName>stroke.color</p:attrName>
                                        </p:attrNameLst>
                                      </p:cBhvr>
                                      <p:to>
                                        <a:schemeClr val="accent2"/>
                                      </p:to>
                                    </p:animClr>
                                    <p:set>
                                      <p:cBhvr>
                                        <p:cTn id="12" dur="2000" fill="hold"/>
                                        <p:tgtEl>
                                          <p:spTgt spid="4"/>
                                        </p:tgtEl>
                                        <p:attrNameLst>
                                          <p:attrName>stroke.on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1000"/>
                                        <p:tgtEl>
                                          <p:spTgt spid="9">
                                            <p:txEl>
                                              <p:pRg st="0" end="0"/>
                                            </p:txEl>
                                          </p:spTgt>
                                        </p:tgtEl>
                                      </p:cBhvr>
                                    </p:animEffect>
                                    <p:anim calcmode="lin" valueType="num">
                                      <p:cBhvr>
                                        <p:cTn id="2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9">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ACE2D-015E-B7EC-476F-459E862224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6AFFBD-AB31-112E-AE43-5B67F6168BBD}"/>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903BD3BA-D249-8EF9-31DD-8AADB7BE67FA}"/>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32F623EC-0B80-48F4-46C0-FC83857E0877}"/>
              </a:ext>
            </a:extLst>
          </p:cNvPr>
          <p:cNvSpPr txBox="1"/>
          <p:nvPr/>
        </p:nvSpPr>
        <p:spPr>
          <a:xfrm>
            <a:off x="2183638" y="3896513"/>
            <a:ext cx="8518985" cy="1275349"/>
          </a:xfrm>
          <a:prstGeom prst="rect">
            <a:avLst/>
          </a:prstGeom>
        </p:spPr>
        <p:txBody>
          <a:bodyPr wrap="square" lIns="0" tIns="0" rIns="0" bIns="0" rtlCol="0" anchor="t">
            <a:spAutoFit/>
          </a:bodyPr>
          <a:lstStyle/>
          <a:p>
            <a:pPr algn="ctr" defTabSz="685834" rtl="1">
              <a:lnSpc>
                <a:spcPts val="11099"/>
              </a:lnSpc>
            </a:pPr>
            <a:r>
              <a:rPr lang="fr-FR" sz="5400" dirty="0">
                <a:solidFill>
                  <a:srgbClr val="01070A"/>
                </a:solidFill>
                <a:latin typeface="Microsoft Uighur" panose="02000000000000000000" pitchFamily="2" charset="-78"/>
                <a:cs typeface="Microsoft Uighur" panose="02000000000000000000" pitchFamily="2" charset="-78"/>
              </a:rPr>
              <a:t> </a:t>
            </a:r>
            <a:r>
              <a:rPr lang="ar-SA" sz="5400" dirty="0">
                <a:solidFill>
                  <a:srgbClr val="01070A"/>
                </a:solidFill>
                <a:latin typeface="Microsoft Uighur" panose="02000000000000000000" pitchFamily="2" charset="-78"/>
                <a:cs typeface="Microsoft Uighur" panose="02000000000000000000" pitchFamily="2" charset="-78"/>
              </a:rPr>
              <a:t>نشاط </a:t>
            </a:r>
            <a:r>
              <a:rPr lang="ar-MA" sz="5400" dirty="0">
                <a:solidFill>
                  <a:srgbClr val="01070A"/>
                </a:solidFill>
                <a:latin typeface="Microsoft Uighur" panose="02000000000000000000" pitchFamily="2" charset="-78"/>
                <a:cs typeface="Microsoft Uighur" panose="02000000000000000000" pitchFamily="2" charset="-78"/>
              </a:rPr>
              <a:t>جداول الضرب</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C2E63F76-A0FB-495A-0AA7-A1E1B8E1DAA1}"/>
              </a:ext>
            </a:extLst>
          </p:cNvPr>
          <p:cNvSpPr txBox="1"/>
          <p:nvPr/>
        </p:nvSpPr>
        <p:spPr>
          <a:xfrm>
            <a:off x="3870366" y="2596548"/>
            <a:ext cx="5886448" cy="1344599"/>
          </a:xfrm>
          <a:prstGeom prst="rect">
            <a:avLst/>
          </a:prstGeom>
        </p:spPr>
        <p:txBody>
          <a:bodyPr wrap="square" lIns="0" tIns="0" rIns="0" bIns="0" rtlCol="0" anchor="t">
            <a:spAutoFit/>
          </a:bodyPr>
          <a:lstStyle/>
          <a:p>
            <a:pPr algn="ctr" defTabSz="685834">
              <a:lnSpc>
                <a:spcPts val="11099"/>
              </a:lnSpc>
            </a:pPr>
            <a:r>
              <a:rPr lang="ar-MA" sz="7200" dirty="0">
                <a:solidFill>
                  <a:srgbClr val="01070A"/>
                </a:solidFill>
                <a:latin typeface="Microsoft Uighur" panose="02000000000000000000" pitchFamily="2" charset="-78"/>
                <a:cs typeface="Microsoft Uighur" panose="02000000000000000000" pitchFamily="2" charset="-78"/>
              </a:rPr>
              <a:t>نشاط اعتيادي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8D498439-A3DF-0524-D425-F3DA6BD96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22" name="Image 21" descr="Une image contenant Graphique, Caractère coloré, graphisme, Police&#10;&#10;Le contenu généré par l’IA peut être incorrect.">
            <a:extLst>
              <a:ext uri="{FF2B5EF4-FFF2-40B4-BE49-F238E27FC236}">
                <a16:creationId xmlns:a16="http://schemas.microsoft.com/office/drawing/2014/main" id="{3D692949-8BD7-7CA3-D590-E030679E6C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sp>
        <p:nvSpPr>
          <p:cNvPr id="11" name="ZoneTexte 10">
            <a:extLst>
              <a:ext uri="{FF2B5EF4-FFF2-40B4-BE49-F238E27FC236}">
                <a16:creationId xmlns:a16="http://schemas.microsoft.com/office/drawing/2014/main" id="{EE4B467B-95BA-B31F-3E0E-13855046ADDA}"/>
              </a:ext>
            </a:extLst>
          </p:cNvPr>
          <p:cNvSpPr txBox="1"/>
          <p:nvPr/>
        </p:nvSpPr>
        <p:spPr>
          <a:xfrm>
            <a:off x="3091912" y="5053761"/>
            <a:ext cx="7268704" cy="369332"/>
          </a:xfrm>
          <a:prstGeom prst="rect">
            <a:avLst/>
          </a:prstGeom>
          <a:noFill/>
        </p:spPr>
        <p:txBody>
          <a:bodyPr wrap="square">
            <a:spAutoFit/>
          </a:bodyPr>
          <a:lstStyle/>
          <a:p>
            <a:endParaRPr lang="fr-MA" dirty="0"/>
          </a:p>
        </p:txBody>
      </p:sp>
      <p:pic>
        <p:nvPicPr>
          <p:cNvPr id="5" name="Image 4">
            <a:extLst>
              <a:ext uri="{FF2B5EF4-FFF2-40B4-BE49-F238E27FC236}">
                <a16:creationId xmlns:a16="http://schemas.microsoft.com/office/drawing/2014/main" id="{A3CB0558-3D21-D5A0-EA81-065E6A57242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2121" b="90909" l="9353" r="89928">
                        <a14:foregroundMark x1="65468" y1="89091" x2="41727" y2="90909"/>
                        <a14:foregroundMark x1="41727" y1="90909" x2="35971" y2="83030"/>
                      </a14:backgroundRemoval>
                    </a14:imgEffect>
                  </a14:imgLayer>
                </a14:imgProps>
              </a:ext>
              <a:ext uri="{28A0092B-C50C-407E-A947-70E740481C1C}">
                <a14:useLocalDpi xmlns:a14="http://schemas.microsoft.com/office/drawing/2010/main" val="0"/>
              </a:ext>
            </a:extLst>
          </a:blip>
          <a:srcRect t="2959" b="2959"/>
          <a:stretch/>
        </p:blipFill>
        <p:spPr>
          <a:xfrm>
            <a:off x="5531000" y="6031763"/>
            <a:ext cx="2286000" cy="2553034"/>
          </a:xfrm>
          <a:prstGeom prst="rect">
            <a:avLst/>
          </a:prstGeom>
        </p:spPr>
      </p:pic>
    </p:spTree>
    <p:extLst>
      <p:ext uri="{BB962C8B-B14F-4D97-AF65-F5344CB8AC3E}">
        <p14:creationId xmlns:p14="http://schemas.microsoft.com/office/powerpoint/2010/main" val="588220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275854" y="863026"/>
            <a:ext cx="12163763" cy="1273426"/>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بنائي الأعزاء </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سنقوم بمراجعة جداول الضرب</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سيساعدنا ذلك في التدرب على الحساب السريع</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خذوا ألواحكم، سننجز ج</a:t>
            </a:r>
            <a:r>
              <a:rPr kumimoji="0" lang="ar-MA" sz="3600" b="0"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داءات</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سريعة.</a:t>
            </a:r>
            <a:endParaRPr kumimoji="0" lang="fr-FR"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457200" marR="0" lvl="1" indent="-4572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يطرح الأستاذ ج</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على المتعلمين يكتبون النتيجة فقط على الألواح (في حدود 10 </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جداءات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على الأكثر)</a:t>
            </a: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4061371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0" y="901111"/>
            <a:ext cx="12877800" cy="1642757"/>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ستقومون الآن بتحديات ثنائية باستعمال جداول الضرب. سيمسك تلميذ جدول الضرب ويطرح على منافسه 5 عمليات، يجيب التلميذ الثاني بسرعة (يحتسب الأستاذ بمعية التلاميذ عدد الإجابات الصحيحة وتسجل على السبورة)، يتم تبادل الأدوار</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يعين ثنائي في كل مرة (3 إلى 4 ثنائيات على الأكثر)</a:t>
            </a:r>
            <a:r>
              <a:rPr kumimoji="0" lang="fr-FR"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3037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967622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552B-D09F-1E52-18F2-44F9906F534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6C8619-49CE-E3CD-2915-34EA9BCD19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27A00D05-5D7A-CDDF-6312-31BA432C3368}"/>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64B43CFE-4F97-345F-908D-CA19E853F8AB}"/>
              </a:ext>
            </a:extLst>
          </p:cNvPr>
          <p:cNvSpPr txBox="1"/>
          <p:nvPr/>
        </p:nvSpPr>
        <p:spPr>
          <a:xfrm>
            <a:off x="1441490" y="3969513"/>
            <a:ext cx="10744200" cy="1275349"/>
          </a:xfrm>
          <a:prstGeom prst="rect">
            <a:avLst/>
          </a:prstGeom>
        </p:spPr>
        <p:txBody>
          <a:bodyPr wrap="square" lIns="0" tIns="0" rIns="0" bIns="0" rtlCol="0" anchor="t">
            <a:spAutoFit/>
          </a:bodyPr>
          <a:lstStyle/>
          <a:p>
            <a:pPr algn="ctr" defTabSz="685834" rtl="1">
              <a:lnSpc>
                <a:spcPts val="11099"/>
              </a:lnSpc>
            </a:pPr>
            <a:r>
              <a:rPr lang="ar-SA" sz="5400" dirty="0">
                <a:solidFill>
                  <a:srgbClr val="01070A"/>
                </a:solidFill>
                <a:latin typeface="Microsoft Uighur" panose="02000000000000000000" pitchFamily="2" charset="-78"/>
                <a:cs typeface="Microsoft Uighur" panose="02000000000000000000" pitchFamily="2" charset="-78"/>
              </a:rPr>
              <a:t>تعرف وقراءة الأعداد وتمييز القيمة المكانية لرقم معين ضمن أعداد.</a:t>
            </a:r>
          </a:p>
        </p:txBody>
      </p:sp>
      <p:sp>
        <p:nvSpPr>
          <p:cNvPr id="6" name="TextBox 6">
            <a:extLst>
              <a:ext uri="{FF2B5EF4-FFF2-40B4-BE49-F238E27FC236}">
                <a16:creationId xmlns:a16="http://schemas.microsoft.com/office/drawing/2014/main" id="{5BE51A30-354A-19B9-C336-9B908067F1A4}"/>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الأعداد</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B84CDE6B-6DB4-CFA9-29A9-D7FB556EA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6B412981-112B-6EAB-525B-BE9ADBDD0B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949F06EB-BCE0-6FF0-4E33-581EBCAAE3BC}"/>
              </a:ext>
            </a:extLst>
          </p:cNvPr>
          <p:cNvPicPr>
            <a:picLocks noChangeAspect="1"/>
          </p:cNvPicPr>
          <p:nvPr/>
        </p:nvPicPr>
        <p:blipFill>
          <a:blip r:embed="rId5">
            <a:extLst>
              <a:ext uri="{28A0092B-C50C-407E-A947-70E740481C1C}">
                <a14:useLocalDpi xmlns:a14="http://schemas.microsoft.com/office/drawing/2010/main" val="0"/>
              </a:ext>
            </a:extLst>
          </a:blip>
          <a:srcRect t="503" b="503"/>
          <a:stretch/>
        </p:blipFill>
        <p:spPr>
          <a:xfrm>
            <a:off x="5714999" y="5676900"/>
            <a:ext cx="2285999" cy="2769269"/>
          </a:xfrm>
          <a:prstGeom prst="rect">
            <a:avLst/>
          </a:prstGeom>
        </p:spPr>
      </p:pic>
    </p:spTree>
    <p:extLst>
      <p:ext uri="{BB962C8B-B14F-4D97-AF65-F5344CB8AC3E}">
        <p14:creationId xmlns:p14="http://schemas.microsoft.com/office/powerpoint/2010/main" val="11326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58576-30ED-EA7C-15B5-8752720C9CF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1BDBBFC-DDB6-746A-4D70-25065572A1FA}"/>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1E08495-845E-3B32-E433-1F57EFA4065B}"/>
              </a:ext>
            </a:extLst>
          </p:cNvPr>
          <p:cNvSpPr/>
          <p:nvPr/>
        </p:nvSpPr>
        <p:spPr>
          <a:xfrm>
            <a:off x="275853" y="2550884"/>
            <a:ext cx="13164293" cy="733222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CEFBC101-7556-D915-BDA2-1E69A693CBCF}"/>
              </a:ext>
            </a:extLst>
          </p:cNvPr>
          <p:cNvSpPr/>
          <p:nvPr/>
        </p:nvSpPr>
        <p:spPr>
          <a:xfrm>
            <a:off x="-1" y="752746"/>
            <a:ext cx="13716001" cy="152751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892E606-4C7A-3FB9-FD9F-0BBC22C79417}"/>
              </a:ext>
            </a:extLst>
          </p:cNvPr>
          <p:cNvSpPr txBox="1"/>
          <p:nvPr/>
        </p:nvSpPr>
        <p:spPr>
          <a:xfrm>
            <a:off x="838200" y="863026"/>
            <a:ext cx="116014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ابنائي الأعزاء، من يذكرني ب</a:t>
            </a:r>
            <a:r>
              <a:rPr lang="ar-SA" sz="3200" dirty="0">
                <a:solidFill>
                  <a:prstClr val="white">
                    <a:lumMod val="65000"/>
                  </a:prstClr>
                </a:solidFill>
                <a:latin typeface="Microsoft Uighur" panose="02000000000000000000" pitchFamily="2" charset="-78"/>
                <a:cs typeface="Microsoft Uighur" panose="02000000000000000000" pitchFamily="2" charset="-78"/>
              </a:rPr>
              <a:t>كيفية تمثيل و</a:t>
            </a:r>
            <a:r>
              <a:rPr lang="ar-MA" sz="3200" dirty="0">
                <a:solidFill>
                  <a:prstClr val="white">
                    <a:lumMod val="65000"/>
                  </a:prstClr>
                </a:solidFill>
                <a:latin typeface="Microsoft Uighur" panose="02000000000000000000" pitchFamily="2" charset="-78"/>
                <a:cs typeface="Microsoft Uighur" panose="02000000000000000000" pitchFamily="2" charset="-78"/>
              </a:rPr>
              <a:t> قراءة وكتابة الأعداد من 0 إلى999 999 باستعمال جدول التفكيك.</a:t>
            </a:r>
          </a:p>
          <a:p>
            <a:pPr lvl="1" indent="-457200" algn="r" defTabSz="685834" rtl="1">
              <a:lnSpc>
                <a:spcPts val="3017"/>
              </a:lnSpc>
              <a:spcBef>
                <a:spcPct val="0"/>
              </a:spcBef>
              <a:buFont typeface="Arial" panose="020B0604020202020204" pitchFamily="34" charset="0"/>
              <a:buChar char="•"/>
            </a:pPr>
            <a:r>
              <a:rPr lang="ar-MA" sz="2400" dirty="0">
                <a:solidFill>
                  <a:srgbClr val="FF0000"/>
                </a:solidFill>
                <a:latin typeface="Microsoft Uighur" panose="02000000000000000000" pitchFamily="2" charset="-78"/>
                <a:cs typeface="Microsoft Uighur" panose="02000000000000000000" pitchFamily="2" charset="-78"/>
              </a:rPr>
              <a:t>يعطي الأستاذ الفرصة لباقي المتعلمين لإبداء رأيهم حول إجابة زميلهم</a:t>
            </a:r>
            <a:endParaRPr lang="fr-FR" dirty="0">
              <a:solidFill>
                <a:srgbClr val="FF0000"/>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D3A81952-617A-60E7-E024-EA22D938338F}"/>
              </a:ext>
            </a:extLst>
          </p:cNvPr>
          <p:cNvGraphicFramePr>
            <a:graphicFrameLocks noGrp="1"/>
          </p:cNvGraphicFramePr>
          <p:nvPr>
            <p:extLst>
              <p:ext uri="{D42A27DB-BD31-4B8C-83A1-F6EECF244321}">
                <p14:modId xmlns:p14="http://schemas.microsoft.com/office/powerpoint/2010/main" val="1267879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E225A5C3-9EA8-8F57-37C9-7C9E7679794C}"/>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19" name="ZoneTexte 18">
            <a:extLst>
              <a:ext uri="{FF2B5EF4-FFF2-40B4-BE49-F238E27FC236}">
                <a16:creationId xmlns:a16="http://schemas.microsoft.com/office/drawing/2014/main" id="{8032B678-0766-7898-52E7-4747855FBDDC}"/>
              </a:ext>
            </a:extLst>
          </p:cNvPr>
          <p:cNvSpPr txBox="1"/>
          <p:nvPr/>
        </p:nvSpPr>
        <p:spPr>
          <a:xfrm>
            <a:off x="9583759" y="4903451"/>
            <a:ext cx="2726354" cy="2308324"/>
          </a:xfrm>
          <a:prstGeom prst="rect">
            <a:avLst/>
          </a:prstGeom>
          <a:noFill/>
        </p:spPr>
        <p:txBody>
          <a:bodyPr wrap="square" rtlCol="0">
            <a:spAutoFit/>
          </a:bodyPr>
          <a:lstStyle/>
          <a:p>
            <a:pPr algn="r" rtl="1"/>
            <a:r>
              <a:rPr lang="ar-SA" sz="3600" dirty="0">
                <a:solidFill>
                  <a:schemeClr val="bg1"/>
                </a:solidFill>
                <a:latin typeface="IBM Plex Sans Arabic" panose="020B0503050203000203" pitchFamily="34" charset="-78"/>
                <a:cs typeface="IBM Plex Sans Arabic" panose="020B0503050203000203" pitchFamily="34" charset="-78"/>
              </a:rPr>
              <a:t>نمذجة التعرف على الاعداد بالخشيبات والحزم</a:t>
            </a:r>
            <a:endParaRPr lang="fr-FR" sz="3600" dirty="0">
              <a:solidFill>
                <a:schemeClr val="bg1"/>
              </a:solidFill>
              <a:latin typeface="IBM Plex Sans Arabic" panose="020B0503050203000203" pitchFamily="34" charset="-78"/>
              <a:cs typeface="IBM Plex Sans Arabic" panose="020B0503050203000203" pitchFamily="34" charset="-78"/>
            </a:endParaRPr>
          </a:p>
        </p:txBody>
      </p:sp>
      <p:grpSp>
        <p:nvGrpSpPr>
          <p:cNvPr id="5" name="Groupe 4">
            <a:extLst>
              <a:ext uri="{FF2B5EF4-FFF2-40B4-BE49-F238E27FC236}">
                <a16:creationId xmlns:a16="http://schemas.microsoft.com/office/drawing/2014/main" id="{F8AFCB50-FD3A-0B97-141C-DD29DFBF5972}"/>
              </a:ext>
            </a:extLst>
          </p:cNvPr>
          <p:cNvGrpSpPr/>
          <p:nvPr/>
        </p:nvGrpSpPr>
        <p:grpSpPr>
          <a:xfrm>
            <a:off x="1254990" y="2602110"/>
            <a:ext cx="6564968" cy="7230788"/>
            <a:chOff x="5527145" y="2366668"/>
            <a:chExt cx="6564968" cy="7230788"/>
          </a:xfrm>
        </p:grpSpPr>
        <p:pic>
          <p:nvPicPr>
            <p:cNvPr id="6" name="Image 5" descr="Une image contenant capture d’écran, Rectangle, cadre photo, art&#10;&#10;Le contenu généré par l’IA peut être incorrect.">
              <a:extLst>
                <a:ext uri="{FF2B5EF4-FFF2-40B4-BE49-F238E27FC236}">
                  <a16:creationId xmlns:a16="http://schemas.microsoft.com/office/drawing/2014/main" id="{443D4A1E-0F43-F1C9-28F4-BA9AFB483662}"/>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527145" y="2366668"/>
              <a:ext cx="6293024" cy="3304211"/>
            </a:xfrm>
            <a:prstGeom prst="rect">
              <a:avLst/>
            </a:prstGeom>
          </p:spPr>
        </p:pic>
        <p:pic>
          <p:nvPicPr>
            <p:cNvPr id="7" name="Image 6">
              <a:extLst>
                <a:ext uri="{FF2B5EF4-FFF2-40B4-BE49-F238E27FC236}">
                  <a16:creationId xmlns:a16="http://schemas.microsoft.com/office/drawing/2014/main" id="{12A1013D-39DF-C47F-0F7B-973EA8644C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6917" b="93904" l="5625" r="90781">
                          <a14:foregroundMark x1="24844" y1="19695" x2="17578" y2="19695"/>
                          <a14:foregroundMark x1="44844" y1="6917" x2="38125" y2="7386"/>
                          <a14:foregroundMark x1="21328" y1="42556" x2="18828" y2="45955"/>
                          <a14:foregroundMark x1="9609" y1="33998" x2="9375" y2="52403"/>
                          <a14:foregroundMark x1="9375" y1="52403" x2="8672" y2="55451"/>
                          <a14:foregroundMark x1="6406" y1="48769" x2="5781" y2="61547"/>
                          <a14:foregroundMark x1="26719" y1="86401" x2="21016" y2="88746"/>
                          <a14:foregroundMark x1="40391" y1="80657" x2="51172" y2="81125"/>
                          <a14:foregroundMark x1="34063" y1="89683" x2="49688" y2="67409"/>
                          <a14:foregroundMark x1="49688" y1="67409" x2="37266" y2="62837"/>
                          <a14:foregroundMark x1="37266" y1="62837" x2="29453" y2="64713"/>
                          <a14:foregroundMark x1="29453" y1="64713" x2="29297" y2="64947"/>
                          <a14:foregroundMark x1="33438" y1="70692" x2="42578" y2="89566"/>
                          <a14:foregroundMark x1="42578" y1="89566" x2="54063" y2="91325"/>
                          <a14:foregroundMark x1="54063" y1="91325" x2="55000" y2="86401"/>
                          <a14:foregroundMark x1="51484" y1="94021" x2="37500" y2="92966"/>
                          <a14:foregroundMark x1="90781" y1="32122" x2="90781" y2="36342"/>
                        </a14:backgroundRemoval>
                      </a14:imgEffect>
                    </a14:imgLayer>
                  </a14:imgProps>
                </a:ext>
                <a:ext uri="{28A0092B-C50C-407E-A947-70E740481C1C}">
                  <a14:useLocalDpi xmlns:a14="http://schemas.microsoft.com/office/drawing/2010/main" val="0"/>
                </a:ext>
              </a:extLst>
            </a:blip>
            <a:srcRect/>
            <a:stretch/>
          </p:blipFill>
          <p:spPr>
            <a:xfrm>
              <a:off x="5539195" y="5230551"/>
              <a:ext cx="6552918" cy="4366905"/>
            </a:xfrm>
            <a:prstGeom prst="rect">
              <a:avLst/>
            </a:prstGeom>
          </p:spPr>
        </p:pic>
      </p:grpSp>
      <p:pic>
        <p:nvPicPr>
          <p:cNvPr id="2" name="Image 1">
            <a:extLst>
              <a:ext uri="{FF2B5EF4-FFF2-40B4-BE49-F238E27FC236}">
                <a16:creationId xmlns:a16="http://schemas.microsoft.com/office/drawing/2014/main" id="{FD59B8DF-4CC9-365B-AD18-0708D1BA17B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830366" y="2986007"/>
            <a:ext cx="2126957" cy="2665684"/>
          </a:xfrm>
          <a:prstGeom prst="rect">
            <a:avLst/>
          </a:prstGeom>
        </p:spPr>
      </p:pic>
      <p:pic>
        <p:nvPicPr>
          <p:cNvPr id="3" name="Image 2">
            <a:extLst>
              <a:ext uri="{FF2B5EF4-FFF2-40B4-BE49-F238E27FC236}">
                <a16:creationId xmlns:a16="http://schemas.microsoft.com/office/drawing/2014/main" id="{30F0D410-8FDE-993B-429E-5F6371C9EF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00481" y="3084743"/>
            <a:ext cx="4762500" cy="4762500"/>
          </a:xfrm>
          <a:prstGeom prst="rect">
            <a:avLst/>
          </a:prstGeom>
        </p:spPr>
      </p:pic>
      <p:sp>
        <p:nvSpPr>
          <p:cNvPr id="4" name="ZoneTexte 3">
            <a:extLst>
              <a:ext uri="{FF2B5EF4-FFF2-40B4-BE49-F238E27FC236}">
                <a16:creationId xmlns:a16="http://schemas.microsoft.com/office/drawing/2014/main" id="{66293D2E-8A1E-6BFB-2B5D-A9C3E01EED8E}"/>
              </a:ext>
            </a:extLst>
          </p:cNvPr>
          <p:cNvSpPr txBox="1"/>
          <p:nvPr/>
        </p:nvSpPr>
        <p:spPr>
          <a:xfrm>
            <a:off x="9311815" y="3771900"/>
            <a:ext cx="2833006" cy="3754874"/>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نشاط التعرف على الأعداد باستعمال </a:t>
            </a:r>
            <a:r>
              <a:rPr lang="ar-MA" sz="4400" b="1" dirty="0">
                <a:latin typeface="Microsoft Uighur" panose="02000000000000000000" pitchFamily="2" charset="-78"/>
                <a:cs typeface="Microsoft Uighur" panose="02000000000000000000" pitchFamily="2" charset="-78"/>
              </a:rPr>
              <a:t>جدول التفكيك من طرف أحد التلاميذ</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587182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7A60A-854E-877B-61FD-F77DCD8F7EF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34EEB38-F5FD-4EA4-D826-15FDEF97945E}"/>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4BB38D9-AC5C-3145-01B8-72D4E452662B}"/>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90B69463-44C8-758C-203A-78D728341F4C}"/>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D972F34A-3550-9338-40C7-4DD43D4C074F}"/>
              </a:ext>
            </a:extLst>
          </p:cNvPr>
          <p:cNvSpPr txBox="1"/>
          <p:nvPr/>
        </p:nvSpPr>
        <p:spPr>
          <a:xfrm>
            <a:off x="838200" y="863026"/>
            <a:ext cx="11601417" cy="124649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الآن  جاء دوركم</a:t>
            </a:r>
            <a:r>
              <a:rPr lang="ar-MA" sz="3200" dirty="0">
                <a:solidFill>
                  <a:prstClr val="white">
                    <a:lumMod val="65000"/>
                  </a:prstClr>
                </a:solidFill>
                <a:latin typeface="Microsoft Uighur" panose="02000000000000000000" pitchFamily="2" charset="-78"/>
                <a:cs typeface="Microsoft Uighur" panose="02000000000000000000" pitchFamily="2" charset="-78"/>
              </a:rPr>
              <a:t>.</a:t>
            </a:r>
          </a:p>
          <a:p>
            <a:pPr marL="342900" lvl="1" indent="-342900" algn="r" defTabSz="685834" rtl="1">
              <a:lnSpc>
                <a:spcPts val="3017"/>
              </a:lnSpc>
              <a:spcBef>
                <a:spcPct val="0"/>
              </a:spcBef>
              <a:buFont typeface="Arial" panose="020B0604020202020204" pitchFamily="34" charset="0"/>
              <a:buChar char="•"/>
            </a:pPr>
            <a:r>
              <a:rPr lang="ar-MA" sz="2400" dirty="0">
                <a:solidFill>
                  <a:prstClr val="white">
                    <a:lumMod val="65000"/>
                  </a:prstClr>
                </a:solidFill>
                <a:latin typeface="Microsoft Uighur" panose="02000000000000000000" pitchFamily="2" charset="-78"/>
                <a:cs typeface="Microsoft Uighur" panose="02000000000000000000" pitchFamily="2" charset="-78"/>
              </a:rPr>
              <a:t>مثلوا العدد 113209 باستعمال جدول التفكيك</a:t>
            </a:r>
          </a:p>
          <a:p>
            <a:pPr marL="342900" lvl="1" indent="-342900" algn="r" defTabSz="685834" rtl="1">
              <a:lnSpc>
                <a:spcPts val="3017"/>
              </a:lnSpc>
              <a:spcBef>
                <a:spcPct val="0"/>
              </a:spcBef>
              <a:buFont typeface="Arial" panose="020B0604020202020204" pitchFamily="34" charset="0"/>
              <a:buChar char="•"/>
            </a:pP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AFC6F3C8-62A1-8024-37DE-62E971BCF78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6D4E26FF-F189-F450-D4DD-E4A2D52F8FE2}"/>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3" name="Rectangle : coins arrondis 2">
            <a:extLst>
              <a:ext uri="{FF2B5EF4-FFF2-40B4-BE49-F238E27FC236}">
                <a16:creationId xmlns:a16="http://schemas.microsoft.com/office/drawing/2014/main" id="{5BD04ED1-AFF8-5788-0F4C-08E71B0B757A}"/>
              </a:ext>
            </a:extLst>
          </p:cNvPr>
          <p:cNvSpPr/>
          <p:nvPr/>
        </p:nvSpPr>
        <p:spPr>
          <a:xfrm>
            <a:off x="4733908" y="3543300"/>
            <a:ext cx="3810000" cy="320040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5" name="Rectangle : coins arrondis 4">
            <a:extLst>
              <a:ext uri="{FF2B5EF4-FFF2-40B4-BE49-F238E27FC236}">
                <a16:creationId xmlns:a16="http://schemas.microsoft.com/office/drawing/2014/main" id="{1E4E9F3D-A585-CA5F-B7ED-5F96FFD28F59}"/>
              </a:ext>
            </a:extLst>
          </p:cNvPr>
          <p:cNvSpPr/>
          <p:nvPr/>
        </p:nvSpPr>
        <p:spPr>
          <a:xfrm>
            <a:off x="5486400" y="7903369"/>
            <a:ext cx="2286000"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fr-FR" sz="3600" dirty="0">
                <a:solidFill>
                  <a:schemeClr val="tx1"/>
                </a:solidFill>
              </a:rPr>
              <a:t>113 209</a:t>
            </a:r>
          </a:p>
        </p:txBody>
      </p:sp>
      <p:cxnSp>
        <p:nvCxnSpPr>
          <p:cNvPr id="19" name="Connecteur droit 18">
            <a:extLst>
              <a:ext uri="{FF2B5EF4-FFF2-40B4-BE49-F238E27FC236}">
                <a16:creationId xmlns:a16="http://schemas.microsoft.com/office/drawing/2014/main" id="{C0E27B51-4FBB-CC38-FED6-12382A7D4171}"/>
              </a:ext>
            </a:extLst>
          </p:cNvPr>
          <p:cNvCxnSpPr>
            <a:cxnSpLocks/>
            <a:stCxn id="3" idx="2"/>
            <a:endCxn id="5" idx="0"/>
          </p:cNvCxnSpPr>
          <p:nvPr/>
        </p:nvCxnSpPr>
        <p:spPr>
          <a:xfrm flipH="1">
            <a:off x="6629400" y="6743700"/>
            <a:ext cx="9508"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2" name="Image 1" descr="Une image contenant Rectangle, capture d’écran, vert, carré&#10;&#10;Le contenu généré par l’IA peut être incorrect.">
            <a:extLst>
              <a:ext uri="{FF2B5EF4-FFF2-40B4-BE49-F238E27FC236}">
                <a16:creationId xmlns:a16="http://schemas.microsoft.com/office/drawing/2014/main" id="{E8EF8AFA-F3A4-C238-5A4F-D4008EF2C25A}"/>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150172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56DEF-993F-ED96-C67A-EEF3D46C4B2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7D5A945-8D68-DE56-4BEC-5775BCCE863B}"/>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08C965C-B065-0FA5-FE49-DE38D7F729E4}"/>
              </a:ext>
            </a:extLst>
          </p:cNvPr>
          <p:cNvSpPr/>
          <p:nvPr/>
        </p:nvSpPr>
        <p:spPr>
          <a:xfrm>
            <a:off x="275852" y="2485756"/>
            <a:ext cx="13164293" cy="733222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BFB2726-2676-21AE-6855-4894B1A5B64A}"/>
              </a:ext>
            </a:extLst>
          </p:cNvPr>
          <p:cNvSpPr/>
          <p:nvPr/>
        </p:nvSpPr>
        <p:spPr>
          <a:xfrm>
            <a:off x="-1" y="752746"/>
            <a:ext cx="13716001" cy="152751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A00B28A-A871-8EC5-BABE-20087107A97C}"/>
              </a:ext>
            </a:extLst>
          </p:cNvPr>
          <p:cNvSpPr txBox="1"/>
          <p:nvPr/>
        </p:nvSpPr>
        <p:spPr>
          <a:xfrm>
            <a:off x="838200" y="863026"/>
            <a:ext cx="1160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MA" sz="32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20D2C908-047A-F919-A5C2-C64577F8257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00F9C7AF-41E3-3422-FC56-D8596718797D}"/>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3" name="Rectangle : coins arrondis 2">
            <a:extLst>
              <a:ext uri="{FF2B5EF4-FFF2-40B4-BE49-F238E27FC236}">
                <a16:creationId xmlns:a16="http://schemas.microsoft.com/office/drawing/2014/main" id="{43C7D253-F4FC-DB44-FF9D-2109B9852C71}"/>
              </a:ext>
            </a:extLst>
          </p:cNvPr>
          <p:cNvSpPr/>
          <p:nvPr/>
        </p:nvSpPr>
        <p:spPr>
          <a:xfrm>
            <a:off x="3276600" y="2595466"/>
            <a:ext cx="6934200" cy="4681634"/>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5" name="Rectangle : coins arrondis 4">
            <a:extLst>
              <a:ext uri="{FF2B5EF4-FFF2-40B4-BE49-F238E27FC236}">
                <a16:creationId xmlns:a16="http://schemas.microsoft.com/office/drawing/2014/main" id="{1447E5E2-BB4A-EA57-EBE9-7009E706F12D}"/>
              </a:ext>
            </a:extLst>
          </p:cNvPr>
          <p:cNvSpPr/>
          <p:nvPr/>
        </p:nvSpPr>
        <p:spPr>
          <a:xfrm>
            <a:off x="5252834" y="7903369"/>
            <a:ext cx="2391972"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fr-FR" sz="3600" dirty="0">
                <a:solidFill>
                  <a:schemeClr val="tx1"/>
                </a:solidFill>
              </a:rPr>
              <a:t>113 209</a:t>
            </a:r>
          </a:p>
        </p:txBody>
      </p:sp>
      <p:cxnSp>
        <p:nvCxnSpPr>
          <p:cNvPr id="19" name="Connecteur droit 18">
            <a:extLst>
              <a:ext uri="{FF2B5EF4-FFF2-40B4-BE49-F238E27FC236}">
                <a16:creationId xmlns:a16="http://schemas.microsoft.com/office/drawing/2014/main" id="{08D4E68C-54D8-8701-6476-565EFA27E9A1}"/>
              </a:ext>
            </a:extLst>
          </p:cNvPr>
          <p:cNvCxnSpPr>
            <a:cxnSpLocks/>
            <a:endCxn id="5" idx="0"/>
          </p:cNvCxnSpPr>
          <p:nvPr/>
        </p:nvCxnSpPr>
        <p:spPr>
          <a:xfrm>
            <a:off x="6431849" y="7277100"/>
            <a:ext cx="16971" cy="626269"/>
          </a:xfrm>
          <a:prstGeom prst="line">
            <a:avLst/>
          </a:prstGeom>
        </p:spPr>
        <p:style>
          <a:lnRef idx="2">
            <a:schemeClr val="accent2"/>
          </a:lnRef>
          <a:fillRef idx="0">
            <a:schemeClr val="accent2"/>
          </a:fillRef>
          <a:effectRef idx="1">
            <a:schemeClr val="accent2"/>
          </a:effectRef>
          <a:fontRef idx="minor">
            <a:schemeClr val="tx1"/>
          </a:fontRef>
        </p:style>
      </p:cxnSp>
      <p:pic>
        <p:nvPicPr>
          <p:cNvPr id="4" name="Image 3" descr="Une image contenant dessin humoristique, Dessin d’enfant, clipart, Dessin animé&#10;&#10;Le contenu généré par l’IA peut être incorrect.">
            <a:extLst>
              <a:ext uri="{FF2B5EF4-FFF2-40B4-BE49-F238E27FC236}">
                <a16:creationId xmlns:a16="http://schemas.microsoft.com/office/drawing/2014/main" id="{9CCCFA35-2F71-3A0B-51CB-8ECCFD2FEB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pic>
        <p:nvPicPr>
          <p:cNvPr id="9" name="Image 8">
            <a:extLst>
              <a:ext uri="{FF2B5EF4-FFF2-40B4-BE49-F238E27FC236}">
                <a16:creationId xmlns:a16="http://schemas.microsoft.com/office/drawing/2014/main" id="{FC35F1D4-B2C8-7530-249B-FAEE4327132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766934" y="4284198"/>
            <a:ext cx="1514475" cy="786740"/>
          </a:xfrm>
          <a:prstGeom prst="rect">
            <a:avLst/>
          </a:prstGeom>
        </p:spPr>
      </p:pic>
      <p:pic>
        <p:nvPicPr>
          <p:cNvPr id="11" name="Image 10">
            <a:extLst>
              <a:ext uri="{FF2B5EF4-FFF2-40B4-BE49-F238E27FC236}">
                <a16:creationId xmlns:a16="http://schemas.microsoft.com/office/drawing/2014/main" id="{22DD2C7A-44D6-4944-8106-E48BA307D01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517780" y="4275640"/>
            <a:ext cx="1057275" cy="764169"/>
          </a:xfrm>
          <a:prstGeom prst="rect">
            <a:avLst/>
          </a:prstGeom>
        </p:spPr>
      </p:pic>
      <p:pic>
        <p:nvPicPr>
          <p:cNvPr id="20" name="Image 19">
            <a:extLst>
              <a:ext uri="{FF2B5EF4-FFF2-40B4-BE49-F238E27FC236}">
                <a16:creationId xmlns:a16="http://schemas.microsoft.com/office/drawing/2014/main" id="{FD03D932-8B6B-B90E-E2B2-61920A56D4A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303942" y="5724824"/>
            <a:ext cx="609600" cy="903889"/>
          </a:xfrm>
          <a:prstGeom prst="rect">
            <a:avLst/>
          </a:prstGeom>
        </p:spPr>
      </p:pic>
      <p:pic>
        <p:nvPicPr>
          <p:cNvPr id="2" name="Image 1">
            <a:extLst>
              <a:ext uri="{FF2B5EF4-FFF2-40B4-BE49-F238E27FC236}">
                <a16:creationId xmlns:a16="http://schemas.microsoft.com/office/drawing/2014/main" id="{32F191A6-C8C0-8C83-EA1E-993D3B41A7C9}"/>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303942" y="4349207"/>
            <a:ext cx="1228725" cy="732923"/>
          </a:xfrm>
          <a:prstGeom prst="rect">
            <a:avLst/>
          </a:prstGeom>
        </p:spPr>
      </p:pic>
      <p:pic>
        <p:nvPicPr>
          <p:cNvPr id="12" name="Image 11">
            <a:extLst>
              <a:ext uri="{FF2B5EF4-FFF2-40B4-BE49-F238E27FC236}">
                <a16:creationId xmlns:a16="http://schemas.microsoft.com/office/drawing/2014/main" id="{0399AD6A-1E6C-6DFE-CA41-8C6C10C30F8E}"/>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5776875" y="3067457"/>
            <a:ext cx="1743075" cy="881671"/>
          </a:xfrm>
          <a:prstGeom prst="rect">
            <a:avLst/>
          </a:prstGeom>
        </p:spPr>
      </p:pic>
    </p:spTree>
    <p:extLst>
      <p:ext uri="{BB962C8B-B14F-4D97-AF65-F5344CB8AC3E}">
        <p14:creationId xmlns:p14="http://schemas.microsoft.com/office/powerpoint/2010/main" val="3022968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7C757-AC2E-3552-B4E2-393A3DFA74C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309373-D0C1-560B-CA21-870C11FCE8DC}"/>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9ED9554-E135-C09B-D12F-3AC0AF9B5C20}"/>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B15A618-5DBE-754D-879B-55AFD94BD3B2}"/>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E28BF466-09E8-C993-97FF-AA3ACD40FDA0}"/>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أكتبوا على ألواحكم العدد المناسب للتمثيل.</a:t>
            </a:r>
          </a:p>
        </p:txBody>
      </p:sp>
      <p:graphicFrame>
        <p:nvGraphicFramePr>
          <p:cNvPr id="13" name="Tableau 12">
            <a:extLst>
              <a:ext uri="{FF2B5EF4-FFF2-40B4-BE49-F238E27FC236}">
                <a16:creationId xmlns:a16="http://schemas.microsoft.com/office/drawing/2014/main" id="{6FD0A553-1397-CF93-D54C-BAB8E0826D3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06E2E763-B682-31DE-3044-DB476A50ECF6}"/>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55CA690A-A091-9296-D7E9-A23D025D1FA8}"/>
              </a:ext>
            </a:extLst>
          </p:cNvPr>
          <p:cNvSpPr/>
          <p:nvPr/>
        </p:nvSpPr>
        <p:spPr>
          <a:xfrm>
            <a:off x="3733800" y="3434190"/>
            <a:ext cx="5791200" cy="330951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 coins arrondis 3">
            <a:extLst>
              <a:ext uri="{FF2B5EF4-FFF2-40B4-BE49-F238E27FC236}">
                <a16:creationId xmlns:a16="http://schemas.microsoft.com/office/drawing/2014/main" id="{03747F46-AE73-70AE-ECF9-F3F6401D0CA7}"/>
              </a:ext>
            </a:extLst>
          </p:cNvPr>
          <p:cNvSpPr/>
          <p:nvPr/>
        </p:nvSpPr>
        <p:spPr>
          <a:xfrm>
            <a:off x="5912526" y="7903369"/>
            <a:ext cx="145276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necteur droit 4">
            <a:extLst>
              <a:ext uri="{FF2B5EF4-FFF2-40B4-BE49-F238E27FC236}">
                <a16:creationId xmlns:a16="http://schemas.microsoft.com/office/drawing/2014/main" id="{763568BE-303A-F322-FB6D-F29984768E8F}"/>
              </a:ext>
            </a:extLst>
          </p:cNvPr>
          <p:cNvCxnSpPr>
            <a:cxnSpLocks/>
            <a:stCxn id="3" idx="2"/>
            <a:endCxn id="4" idx="0"/>
          </p:cNvCxnSpPr>
          <p:nvPr/>
        </p:nvCxnSpPr>
        <p:spPr>
          <a:xfrm>
            <a:off x="6629400" y="6743700"/>
            <a:ext cx="9508"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7" name="Image 6" descr="Une image contenant Rectangle, capture d’écran, vert, carré&#10;&#10;Le contenu généré par l’IA peut être incorrect.">
            <a:extLst>
              <a:ext uri="{FF2B5EF4-FFF2-40B4-BE49-F238E27FC236}">
                <a16:creationId xmlns:a16="http://schemas.microsoft.com/office/drawing/2014/main" id="{1AD42A55-7679-CFAA-B21D-C541C81E7D0E}"/>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pic>
        <p:nvPicPr>
          <p:cNvPr id="17" name="Image 16">
            <a:extLst>
              <a:ext uri="{FF2B5EF4-FFF2-40B4-BE49-F238E27FC236}">
                <a16:creationId xmlns:a16="http://schemas.microsoft.com/office/drawing/2014/main" id="{6C8AA427-4303-FC47-E7D7-14DE074EFB4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299581" y="3924801"/>
            <a:ext cx="1743075" cy="881671"/>
          </a:xfrm>
          <a:prstGeom prst="rect">
            <a:avLst/>
          </a:prstGeom>
        </p:spPr>
      </p:pic>
      <p:pic>
        <p:nvPicPr>
          <p:cNvPr id="19" name="Image 18">
            <a:extLst>
              <a:ext uri="{FF2B5EF4-FFF2-40B4-BE49-F238E27FC236}">
                <a16:creationId xmlns:a16="http://schemas.microsoft.com/office/drawing/2014/main" id="{66EB435D-68A6-93BB-F789-67B8AEA8FCC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566281" y="5275314"/>
            <a:ext cx="1476375" cy="857250"/>
          </a:xfrm>
          <a:prstGeom prst="rect">
            <a:avLst/>
          </a:prstGeom>
        </p:spPr>
      </p:pic>
      <p:pic>
        <p:nvPicPr>
          <p:cNvPr id="22" name="Image 21">
            <a:extLst>
              <a:ext uri="{FF2B5EF4-FFF2-40B4-BE49-F238E27FC236}">
                <a16:creationId xmlns:a16="http://schemas.microsoft.com/office/drawing/2014/main" id="{92D90522-2160-C897-FCC4-F1C4F44310A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604316" y="3827613"/>
            <a:ext cx="1228725" cy="879087"/>
          </a:xfrm>
          <a:prstGeom prst="rect">
            <a:avLst/>
          </a:prstGeom>
        </p:spPr>
      </p:pic>
      <p:pic>
        <p:nvPicPr>
          <p:cNvPr id="25" name="Image 24">
            <a:extLst>
              <a:ext uri="{FF2B5EF4-FFF2-40B4-BE49-F238E27FC236}">
                <a16:creationId xmlns:a16="http://schemas.microsoft.com/office/drawing/2014/main" id="{9F07B694-8421-879D-F58F-BEB352608A9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813866" y="5174384"/>
            <a:ext cx="1019175" cy="923026"/>
          </a:xfrm>
          <a:prstGeom prst="rect">
            <a:avLst/>
          </a:prstGeom>
        </p:spPr>
      </p:pic>
      <p:pic>
        <p:nvPicPr>
          <p:cNvPr id="29" name="Image 28">
            <a:extLst>
              <a:ext uri="{FF2B5EF4-FFF2-40B4-BE49-F238E27FC236}">
                <a16:creationId xmlns:a16="http://schemas.microsoft.com/office/drawing/2014/main" id="{818E9B04-E0BE-8FB9-16DB-790E1B823519}"/>
              </a:ext>
            </a:extLst>
          </p:cNvPr>
          <p:cNvPicPr>
            <a:picLocks noChangeAspect="1"/>
          </p:cNvPicPr>
          <p:nvPr/>
        </p:nvPicPr>
        <p:blipFill>
          <a:blip r:embed="rId9"/>
          <a:stretch>
            <a:fillRect/>
          </a:stretch>
        </p:blipFill>
        <p:spPr>
          <a:xfrm>
            <a:off x="8483915" y="3889899"/>
            <a:ext cx="628650" cy="1028700"/>
          </a:xfrm>
          <a:prstGeom prst="rect">
            <a:avLst/>
          </a:prstGeom>
        </p:spPr>
      </p:pic>
      <p:pic>
        <p:nvPicPr>
          <p:cNvPr id="6" name="Image 5">
            <a:extLst>
              <a:ext uri="{FF2B5EF4-FFF2-40B4-BE49-F238E27FC236}">
                <a16:creationId xmlns:a16="http://schemas.microsoft.com/office/drawing/2014/main" id="{53BF963A-DC9B-2326-8D40-859BA25C81DF}"/>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332147" y="5210249"/>
            <a:ext cx="790575" cy="889396"/>
          </a:xfrm>
          <a:prstGeom prst="rect">
            <a:avLst/>
          </a:prstGeom>
        </p:spPr>
      </p:pic>
    </p:spTree>
    <p:extLst>
      <p:ext uri="{BB962C8B-B14F-4D97-AF65-F5344CB8AC3E}">
        <p14:creationId xmlns:p14="http://schemas.microsoft.com/office/powerpoint/2010/main" val="2236643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34024-81DB-E428-E78C-9D5E9D4B91E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51B7781-A702-729A-19BF-9D8B42F0BF95}"/>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28C2906-DD88-C75E-F1B0-14E4150B13FB}"/>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B629B68D-B8C0-49CA-96A3-54E87D000F29}"/>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8F6D8B9-6E73-AA74-57B0-DDD1E18B7089}"/>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p:txBody>
      </p:sp>
      <p:graphicFrame>
        <p:nvGraphicFramePr>
          <p:cNvPr id="13" name="Tableau 12">
            <a:extLst>
              <a:ext uri="{FF2B5EF4-FFF2-40B4-BE49-F238E27FC236}">
                <a16:creationId xmlns:a16="http://schemas.microsoft.com/office/drawing/2014/main" id="{C0AA5123-A5C2-657D-D609-0B48E1D6670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3CB8A569-6670-C007-91D1-06B03C7A79D7}"/>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7517C502-D96C-1402-E718-678F12610A98}"/>
              </a:ext>
            </a:extLst>
          </p:cNvPr>
          <p:cNvSpPr/>
          <p:nvPr/>
        </p:nvSpPr>
        <p:spPr>
          <a:xfrm>
            <a:off x="3733800" y="3434190"/>
            <a:ext cx="5867400" cy="330951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 coins arrondis 3">
            <a:extLst>
              <a:ext uri="{FF2B5EF4-FFF2-40B4-BE49-F238E27FC236}">
                <a16:creationId xmlns:a16="http://schemas.microsoft.com/office/drawing/2014/main" id="{D377EE4C-DF60-FF27-4F14-6405F79472F2}"/>
              </a:ext>
            </a:extLst>
          </p:cNvPr>
          <p:cNvSpPr/>
          <p:nvPr/>
        </p:nvSpPr>
        <p:spPr>
          <a:xfrm>
            <a:off x="5410199" y="7903369"/>
            <a:ext cx="2422841"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r-FR" sz="3600" dirty="0">
                <a:solidFill>
                  <a:prstClr val="black"/>
                </a:solidFill>
                <a:latin typeface="Calibri"/>
                <a:cs typeface="Arial" panose="020B0604020202020204" pitchFamily="34" charset="0"/>
              </a:rPr>
              <a:t>961 452</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necteur droit 4">
            <a:extLst>
              <a:ext uri="{FF2B5EF4-FFF2-40B4-BE49-F238E27FC236}">
                <a16:creationId xmlns:a16="http://schemas.microsoft.com/office/drawing/2014/main" id="{1C6E753D-8F41-00DA-C913-AAC25ADF5A77}"/>
              </a:ext>
            </a:extLst>
          </p:cNvPr>
          <p:cNvCxnSpPr>
            <a:cxnSpLocks/>
            <a:stCxn id="3" idx="2"/>
            <a:endCxn id="4" idx="0"/>
          </p:cNvCxnSpPr>
          <p:nvPr/>
        </p:nvCxnSpPr>
        <p:spPr>
          <a:xfrm flipH="1">
            <a:off x="6621620" y="6743700"/>
            <a:ext cx="45880"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7" name="Image 6">
            <a:extLst>
              <a:ext uri="{FF2B5EF4-FFF2-40B4-BE49-F238E27FC236}">
                <a16:creationId xmlns:a16="http://schemas.microsoft.com/office/drawing/2014/main" id="{C009BEB6-E297-F5BA-A855-514DDA0C59A6}"/>
              </a:ext>
            </a:extLst>
          </p:cNvPr>
          <p:cNvPicPr>
            <a:picLocks noChangeAspect="1"/>
          </p:cNvPicPr>
          <p:nvPr/>
        </p:nvPicPr>
        <p:blipFill>
          <a:blip r:embed="rId4">
            <a:extLst>
              <a:ext uri="{28A0092B-C50C-407E-A947-70E740481C1C}">
                <a14:useLocalDpi xmlns:a14="http://schemas.microsoft.com/office/drawing/2010/main" val="0"/>
              </a:ext>
            </a:extLst>
          </a:blip>
          <a:srcRect t="5996" b="5996"/>
          <a:stretch/>
        </p:blipFill>
        <p:spPr>
          <a:xfrm>
            <a:off x="590932" y="998124"/>
            <a:ext cx="1295400" cy="818666"/>
          </a:xfrm>
          <a:prstGeom prst="rect">
            <a:avLst/>
          </a:prstGeom>
        </p:spPr>
      </p:pic>
      <p:pic>
        <p:nvPicPr>
          <p:cNvPr id="20" name="Image 19">
            <a:extLst>
              <a:ext uri="{FF2B5EF4-FFF2-40B4-BE49-F238E27FC236}">
                <a16:creationId xmlns:a16="http://schemas.microsoft.com/office/drawing/2014/main" id="{A91399A3-DF75-AED1-6377-61EE0D9309A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299581" y="3924801"/>
            <a:ext cx="1743075" cy="881671"/>
          </a:xfrm>
          <a:prstGeom prst="rect">
            <a:avLst/>
          </a:prstGeom>
        </p:spPr>
      </p:pic>
      <p:pic>
        <p:nvPicPr>
          <p:cNvPr id="21" name="Image 20">
            <a:extLst>
              <a:ext uri="{FF2B5EF4-FFF2-40B4-BE49-F238E27FC236}">
                <a16:creationId xmlns:a16="http://schemas.microsoft.com/office/drawing/2014/main" id="{07B04E6E-2350-F5CE-0ECF-74A63FC2334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566281" y="5275314"/>
            <a:ext cx="1476375" cy="857250"/>
          </a:xfrm>
          <a:prstGeom prst="rect">
            <a:avLst/>
          </a:prstGeom>
        </p:spPr>
      </p:pic>
      <p:pic>
        <p:nvPicPr>
          <p:cNvPr id="22" name="Image 21">
            <a:extLst>
              <a:ext uri="{FF2B5EF4-FFF2-40B4-BE49-F238E27FC236}">
                <a16:creationId xmlns:a16="http://schemas.microsoft.com/office/drawing/2014/main" id="{49559296-054E-11B2-A011-15408D21DBE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604316" y="3827613"/>
            <a:ext cx="1228725" cy="879087"/>
          </a:xfrm>
          <a:prstGeom prst="rect">
            <a:avLst/>
          </a:prstGeom>
        </p:spPr>
      </p:pic>
      <p:pic>
        <p:nvPicPr>
          <p:cNvPr id="24" name="Image 23">
            <a:extLst>
              <a:ext uri="{FF2B5EF4-FFF2-40B4-BE49-F238E27FC236}">
                <a16:creationId xmlns:a16="http://schemas.microsoft.com/office/drawing/2014/main" id="{48A2C966-5B77-AAC4-9F73-61E6D224E789}"/>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813866" y="5174384"/>
            <a:ext cx="1019175" cy="923026"/>
          </a:xfrm>
          <a:prstGeom prst="rect">
            <a:avLst/>
          </a:prstGeom>
        </p:spPr>
      </p:pic>
      <p:pic>
        <p:nvPicPr>
          <p:cNvPr id="25" name="Image 24">
            <a:extLst>
              <a:ext uri="{FF2B5EF4-FFF2-40B4-BE49-F238E27FC236}">
                <a16:creationId xmlns:a16="http://schemas.microsoft.com/office/drawing/2014/main" id="{9C870472-66EA-2E3C-C982-586F492E6F5B}"/>
              </a:ext>
            </a:extLst>
          </p:cNvPr>
          <p:cNvPicPr>
            <a:picLocks noChangeAspect="1"/>
          </p:cNvPicPr>
          <p:nvPr/>
        </p:nvPicPr>
        <p:blipFill>
          <a:blip r:embed="rId9"/>
          <a:stretch>
            <a:fillRect/>
          </a:stretch>
        </p:blipFill>
        <p:spPr>
          <a:xfrm>
            <a:off x="8483915" y="3889899"/>
            <a:ext cx="628650" cy="1028700"/>
          </a:xfrm>
          <a:prstGeom prst="rect">
            <a:avLst/>
          </a:prstGeom>
        </p:spPr>
      </p:pic>
      <p:pic>
        <p:nvPicPr>
          <p:cNvPr id="26" name="Image 25">
            <a:extLst>
              <a:ext uri="{FF2B5EF4-FFF2-40B4-BE49-F238E27FC236}">
                <a16:creationId xmlns:a16="http://schemas.microsoft.com/office/drawing/2014/main" id="{C0286A39-E753-9AA5-630F-8F5AE451DF18}"/>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332147" y="5210249"/>
            <a:ext cx="790575" cy="889396"/>
          </a:xfrm>
          <a:prstGeom prst="rect">
            <a:avLst/>
          </a:prstGeom>
        </p:spPr>
      </p:pic>
    </p:spTree>
    <p:extLst>
      <p:ext uri="{BB962C8B-B14F-4D97-AF65-F5344CB8AC3E}">
        <p14:creationId xmlns:p14="http://schemas.microsoft.com/office/powerpoint/2010/main" val="3775861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C9FF0-A34F-8A0F-F096-B449183E5622}"/>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6F80DE7-8CCB-F32D-FD88-344C3F6C0A53}"/>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2761496-CF19-F16C-940E-F109B94CCBD4}"/>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B267A404-D026-4BF0-F181-32BD157A0308}"/>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EF77565-C192-6751-579B-B5F430A1EDBB}"/>
              </a:ext>
            </a:extLst>
          </p:cNvPr>
          <p:cNvSpPr txBox="1"/>
          <p:nvPr/>
        </p:nvSpPr>
        <p:spPr>
          <a:xfrm>
            <a:off x="2286000" y="863026"/>
            <a:ext cx="10153617"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lang="ar-MA" sz="3200" dirty="0">
                <a:solidFill>
                  <a:prstClr val="white">
                    <a:lumMod val="65000"/>
                  </a:prstClr>
                </a:solidFill>
                <a:latin typeface="Microsoft Uighur" panose="02000000000000000000" pitchFamily="2" charset="-78"/>
                <a:cs typeface="Microsoft Uighur" panose="02000000000000000000" pitchFamily="2" charset="-78"/>
              </a:rPr>
              <a:t>يملي الأستاذ أعداد أخرى (في حدود 3 أعداد) تتم كتابتها على الألواح. يطلب من أحد المتعلمين(إجابته صحيحة)  المرور إلى السبورة ثم يصحح باقي المتعلمين أخطاءهم.</a:t>
            </a: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045E6359-CE9F-92D4-04F0-467C56C69493}"/>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B4C922F0-FBC9-C49A-2763-2936B29393D8}"/>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C943C92F-6509-9D12-7946-139A437F9726}"/>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pic>
        <p:nvPicPr>
          <p:cNvPr id="2" name="Image 1" descr="Une image contenant Rectangle, capture d’écran, vert, carré&#10;&#10;Le contenu généré par l’IA peut être incorrect.">
            <a:extLst>
              <a:ext uri="{FF2B5EF4-FFF2-40B4-BE49-F238E27FC236}">
                <a16:creationId xmlns:a16="http://schemas.microsoft.com/office/drawing/2014/main" id="{E2EFD54E-8CA6-E7D6-DCB4-6E51BA85ABD0}"/>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2895600" y="3564191"/>
            <a:ext cx="7924799" cy="5008309"/>
          </a:xfrm>
          <a:prstGeom prst="rect">
            <a:avLst/>
          </a:prstGeom>
        </p:spPr>
      </p:pic>
    </p:spTree>
    <p:extLst>
      <p:ext uri="{BB962C8B-B14F-4D97-AF65-F5344CB8AC3E}">
        <p14:creationId xmlns:p14="http://schemas.microsoft.com/office/powerpoint/2010/main" val="871619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CD218-B96A-AED1-BC3B-A91F2AD2B16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88D489-620C-4FBD-702B-DEE3ADC7B6A1}"/>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3AE5AB9E-8732-CC3C-E9D5-EA7E28A88256}"/>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D755BCC-06DB-007A-5A75-EF0641CF5B06}"/>
              </a:ext>
            </a:extLst>
          </p:cNvPr>
          <p:cNvSpPr txBox="1"/>
          <p:nvPr/>
        </p:nvSpPr>
        <p:spPr>
          <a:xfrm>
            <a:off x="1409700" y="3941147"/>
            <a:ext cx="10896599"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التدرب على إنجاز عمليات القسمة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9A5B2C3-FCDD-96E1-B163-BA94521E05DC}"/>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E80015EB-A22A-E556-C57C-2854C4D77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7772F9B-A80B-7ECA-E9E5-F2020D385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365D8BE4-4E3B-AB62-18DB-B9156F204345}"/>
              </a:ext>
            </a:extLst>
          </p:cNvPr>
          <p:cNvPicPr>
            <a:picLocks noChangeAspect="1"/>
          </p:cNvPicPr>
          <p:nvPr/>
        </p:nvPicPr>
        <p:blipFill>
          <a:blip r:embed="rId5">
            <a:extLst>
              <a:ext uri="{28A0092B-C50C-407E-A947-70E740481C1C}">
                <a14:useLocalDpi xmlns:a14="http://schemas.microsoft.com/office/drawing/2010/main" val="0"/>
              </a:ext>
            </a:extLst>
          </a:blip>
          <a:srcRect t="52" b="52"/>
          <a:stretch/>
        </p:blipFill>
        <p:spPr>
          <a:xfrm>
            <a:off x="5593596" y="5600700"/>
            <a:ext cx="2265336" cy="2769269"/>
          </a:xfrm>
          <a:prstGeom prst="rect">
            <a:avLst/>
          </a:prstGeom>
        </p:spPr>
      </p:pic>
    </p:spTree>
    <p:extLst>
      <p:ext uri="{BB962C8B-B14F-4D97-AF65-F5344CB8AC3E}">
        <p14:creationId xmlns:p14="http://schemas.microsoft.com/office/powerpoint/2010/main" val="28552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619AE-462D-8BFC-A053-6D29AD96540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74C91E8-41E7-8BCC-BD3D-E9BF71E04AE9}"/>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848F13A-052A-6670-5BB9-3A97E9E8A09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61ED309-F58F-E4A9-7A97-5F7E2E010F50}"/>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85D4E1B-E9ED-E533-1FBC-BC2DC039012F}"/>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انتبهوا جيدا سنتدرب على </a:t>
            </a:r>
            <a:r>
              <a:rPr lang="ar-MA" sz="3200" dirty="0">
                <a:solidFill>
                  <a:prstClr val="white">
                    <a:lumMod val="65000"/>
                  </a:prstClr>
                </a:solidFill>
                <a:latin typeface="Microsoft Uighur" panose="02000000000000000000" pitchFamily="2" charset="-78"/>
                <a:cs typeface="Microsoft Uighur" panose="02000000000000000000" pitchFamily="2" charset="-78"/>
              </a:rPr>
              <a:t>إ</a:t>
            </a:r>
            <a:r>
              <a:rPr lang="ar-SA" sz="3200" dirty="0">
                <a:solidFill>
                  <a:prstClr val="white">
                    <a:lumMod val="65000"/>
                  </a:prstClr>
                </a:solidFill>
                <a:latin typeface="Microsoft Uighur" panose="02000000000000000000" pitchFamily="2" charset="-78"/>
                <a:cs typeface="Microsoft Uighur" panose="02000000000000000000" pitchFamily="2" charset="-78"/>
              </a:rPr>
              <a:t>نجاز عمليات </a:t>
            </a:r>
            <a:r>
              <a:rPr lang="ar-MA" sz="3200" dirty="0">
                <a:solidFill>
                  <a:prstClr val="white">
                    <a:lumMod val="65000"/>
                  </a:prstClr>
                </a:solidFill>
                <a:latin typeface="Microsoft Uighur" panose="02000000000000000000" pitchFamily="2" charset="-78"/>
                <a:cs typeface="Microsoft Uighur" panose="02000000000000000000" pitchFamily="2" charset="-78"/>
              </a:rPr>
              <a:t>قسمة باستخدام </a:t>
            </a:r>
            <a:r>
              <a:rPr lang="ar-MA" sz="3200" dirty="0" err="1">
                <a:solidFill>
                  <a:prstClr val="white">
                    <a:lumMod val="65000"/>
                  </a:prstClr>
                </a:solidFill>
                <a:latin typeface="Microsoft Uighur" panose="02000000000000000000" pitchFamily="2" charset="-78"/>
                <a:cs typeface="Microsoft Uighur" panose="02000000000000000000" pitchFamily="2" charset="-78"/>
              </a:rPr>
              <a:t>الخشيبات</a:t>
            </a:r>
            <a:r>
              <a:rPr lang="ar-MA" sz="3200" dirty="0">
                <a:solidFill>
                  <a:prstClr val="white">
                    <a:lumMod val="65000"/>
                  </a:prstClr>
                </a:solidFill>
                <a:latin typeface="Microsoft Uighur" panose="02000000000000000000" pitchFamily="2" charset="-78"/>
                <a:cs typeface="Microsoft Uighur" panose="02000000000000000000" pitchFamily="2" charset="-78"/>
              </a:rPr>
              <a:t> </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lvl="1" indent="-4572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يقدم الأستاذ</a:t>
            </a:r>
            <a:r>
              <a:rPr lang="ar-MA" sz="2400" dirty="0">
                <a:solidFill>
                  <a:prstClr val="white">
                    <a:lumMod val="65000"/>
                  </a:prstClr>
                </a:solidFill>
                <a:latin typeface="Microsoft Uighur" panose="02000000000000000000" pitchFamily="2" charset="-78"/>
                <a:cs typeface="Microsoft Uighur" panose="02000000000000000000" pitchFamily="2" charset="-78"/>
              </a:rPr>
              <a:t> </a:t>
            </a:r>
            <a:r>
              <a:rPr lang="fr-FR" sz="2400" dirty="0">
                <a:solidFill>
                  <a:prstClr val="white">
                    <a:lumMod val="65000"/>
                  </a:prstClr>
                </a:solidFill>
                <a:latin typeface="Microsoft Uighur" panose="02000000000000000000" pitchFamily="2" charset="-78"/>
                <a:cs typeface="Microsoft Uighur" panose="02000000000000000000" pitchFamily="2" charset="-78"/>
              </a:rPr>
              <a:t>4</a:t>
            </a:r>
            <a:r>
              <a:rPr lang="ar-MA" sz="2400" dirty="0">
                <a:solidFill>
                  <a:prstClr val="white">
                    <a:lumMod val="65000"/>
                  </a:prstClr>
                </a:solidFill>
                <a:latin typeface="Microsoft Uighur" panose="02000000000000000000" pitchFamily="2" charset="-78"/>
                <a:cs typeface="Microsoft Uighur" panose="02000000000000000000" pitchFamily="2" charset="-78"/>
              </a:rPr>
              <a:t> حزم و 3 </a:t>
            </a:r>
            <a:r>
              <a:rPr lang="ar-MA" sz="2400" dirty="0" err="1">
                <a:solidFill>
                  <a:prstClr val="white">
                    <a:lumMod val="65000"/>
                  </a:prstClr>
                </a:solidFill>
                <a:latin typeface="Microsoft Uighur" panose="02000000000000000000" pitchFamily="2" charset="-78"/>
                <a:cs typeface="Microsoft Uighur" panose="02000000000000000000" pitchFamily="2" charset="-78"/>
              </a:rPr>
              <a:t>خشيبات</a:t>
            </a:r>
            <a:r>
              <a:rPr lang="ar-MA" sz="2400" dirty="0">
                <a:solidFill>
                  <a:prstClr val="white">
                    <a:lumMod val="65000"/>
                  </a:prstClr>
                </a:solidFill>
                <a:latin typeface="Microsoft Uighur" panose="02000000000000000000" pitchFamily="2" charset="-78"/>
                <a:cs typeface="Microsoft Uighur" panose="02000000000000000000" pitchFamily="2" charset="-78"/>
              </a:rPr>
              <a:t> لمريم ويطلب منها عدها</a:t>
            </a:r>
            <a:endParaRPr lang="ar-SA"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C1EBEF5-D50B-011E-A59D-0353498C73F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922F5F0-AE47-7202-E130-1220856B61F5}"/>
              </a:ext>
            </a:extLst>
          </p:cNvPr>
          <p:cNvGraphicFramePr>
            <a:graphicFrameLocks noGrp="1"/>
          </p:cNvGraphicFramePr>
          <p:nvPr>
            <p:extLst>
              <p:ext uri="{D42A27DB-BD31-4B8C-83A1-F6EECF244321}">
                <p14:modId xmlns:p14="http://schemas.microsoft.com/office/powerpoint/2010/main" val="1151164896"/>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9AAB1BEB-E8A7-2D52-CCC7-BAB5A2CD5C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01094" y="4542973"/>
            <a:ext cx="7568555" cy="5041009"/>
          </a:xfrm>
          <a:prstGeom prst="rect">
            <a:avLst/>
          </a:prstGeom>
        </p:spPr>
      </p:pic>
      <p:cxnSp>
        <p:nvCxnSpPr>
          <p:cNvPr id="5" name="Connecteur droit avec flèche 4">
            <a:extLst>
              <a:ext uri="{FF2B5EF4-FFF2-40B4-BE49-F238E27FC236}">
                <a16:creationId xmlns:a16="http://schemas.microsoft.com/office/drawing/2014/main" id="{5245C630-9B08-4D9D-9013-F20AE13E96A7}"/>
              </a:ext>
            </a:extLst>
          </p:cNvPr>
          <p:cNvCxnSpPr>
            <a:cxnSpLocks/>
          </p:cNvCxnSpPr>
          <p:nvPr/>
        </p:nvCxnSpPr>
        <p:spPr>
          <a:xfrm>
            <a:off x="1838596" y="5509731"/>
            <a:ext cx="1036423" cy="501917"/>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9" name="ZoneTexte 8">
            <a:extLst>
              <a:ext uri="{FF2B5EF4-FFF2-40B4-BE49-F238E27FC236}">
                <a16:creationId xmlns:a16="http://schemas.microsoft.com/office/drawing/2014/main" id="{4C0AA1A3-712D-1F7D-621F-E9FDC5FA7510}"/>
              </a:ext>
            </a:extLst>
          </p:cNvPr>
          <p:cNvSpPr txBox="1"/>
          <p:nvPr/>
        </p:nvSpPr>
        <p:spPr>
          <a:xfrm>
            <a:off x="632114" y="5019620"/>
            <a:ext cx="1219199" cy="646331"/>
          </a:xfrm>
          <a:prstGeom prst="rect">
            <a:avLst/>
          </a:prstGeom>
          <a:noFill/>
        </p:spPr>
        <p:txBody>
          <a:bodyPr wrap="square" rtlCol="0">
            <a:spAutoFit/>
          </a:bodyPr>
          <a:lstStyle/>
          <a:p>
            <a:pPr algn="r" rtl="1"/>
            <a:r>
              <a:rPr lang="ar-MA" sz="3600" b="1" dirty="0">
                <a:latin typeface="Microsoft Uighur" panose="02000000000000000000" pitchFamily="2" charset="-78"/>
                <a:cs typeface="Microsoft Uighur" panose="02000000000000000000" pitchFamily="2" charset="-78"/>
              </a:rPr>
              <a:t>مريم</a:t>
            </a:r>
            <a:endParaRPr lang="fr-FR" sz="3600" b="1"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5415066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B259F-A835-7607-7E76-E22FC3EEBB0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9D0A73B-00CD-C844-EEE1-85BF81A96D47}"/>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2177D762-0C02-0593-BAD3-87D0BB432BC6}"/>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A8EE463-7B25-C7E8-3E93-31D50BC16BBC}"/>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BBF08FAD-E25B-032A-CEEF-EF541F97CC4E}"/>
              </a:ext>
            </a:extLst>
          </p:cNvPr>
          <p:cNvSpPr txBox="1"/>
          <p:nvPr/>
        </p:nvSpPr>
        <p:spPr>
          <a:xfrm>
            <a:off x="275854" y="863026"/>
            <a:ext cx="12163763"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 حظوا جيدا سأطلب </a:t>
            </a:r>
            <a:r>
              <a:rPr lang="ar-MA" sz="3200" dirty="0">
                <a:solidFill>
                  <a:prstClr val="white">
                    <a:lumMod val="65000"/>
                  </a:prstClr>
                </a:solidFill>
                <a:latin typeface="Microsoft Uighur" panose="02000000000000000000" pitchFamily="2" charset="-78"/>
                <a:cs typeface="Microsoft Uighur" panose="02000000000000000000" pitchFamily="2" charset="-78"/>
              </a:rPr>
              <a:t>من مريم أن توزع </a:t>
            </a:r>
            <a:r>
              <a:rPr lang="ar-MA" sz="3200" dirty="0" err="1">
                <a:solidFill>
                  <a:prstClr val="white">
                    <a:lumMod val="65000"/>
                  </a:prstClr>
                </a:solidFill>
                <a:latin typeface="Microsoft Uighur" panose="02000000000000000000" pitchFamily="2" charset="-78"/>
                <a:cs typeface="Microsoft Uighur" panose="02000000000000000000" pitchFamily="2" charset="-78"/>
              </a:rPr>
              <a:t>الخشيبات</a:t>
            </a:r>
            <a:r>
              <a:rPr lang="ar-MA" sz="3200" dirty="0">
                <a:solidFill>
                  <a:prstClr val="white">
                    <a:lumMod val="65000"/>
                  </a:prstClr>
                </a:solidFill>
                <a:latin typeface="Microsoft Uighur" panose="02000000000000000000" pitchFamily="2" charset="-78"/>
                <a:cs typeface="Microsoft Uighur" panose="02000000000000000000" pitchFamily="2" charset="-78"/>
              </a:rPr>
              <a:t> والحزم التي تتوفر عليها بالتساوي على 3 أصدقاء</a:t>
            </a:r>
            <a:r>
              <a:rPr lang="ar-SA" sz="3200" dirty="0">
                <a:solidFill>
                  <a:prstClr val="white">
                    <a:lumMod val="65000"/>
                  </a:prstClr>
                </a:solidFill>
                <a:latin typeface="Microsoft Uighur" panose="02000000000000000000" pitchFamily="2" charset="-78"/>
                <a:cs typeface="Microsoft Uighur" panose="02000000000000000000" pitchFamily="2" charset="-78"/>
              </a:rPr>
              <a:t>.</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يتفاعل الأستاذ مع المتعلمين لمساعدتهم على فهم الوضعية  واستنتاج العملية المناسبة.</a:t>
            </a:r>
          </a:p>
        </p:txBody>
      </p:sp>
      <p:sp>
        <p:nvSpPr>
          <p:cNvPr id="3" name="Freeform 8">
            <a:extLst>
              <a:ext uri="{FF2B5EF4-FFF2-40B4-BE49-F238E27FC236}">
                <a16:creationId xmlns:a16="http://schemas.microsoft.com/office/drawing/2014/main" id="{31572992-A8D2-68C6-2E78-29E6BEAC4C3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CD14785C-7E47-D43E-119E-4DB55897FF3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4" name="Image 13">
            <a:extLst>
              <a:ext uri="{FF2B5EF4-FFF2-40B4-BE49-F238E27FC236}">
                <a16:creationId xmlns:a16="http://schemas.microsoft.com/office/drawing/2014/main" id="{207FB55F-312A-48DC-775C-976F4727763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01094" y="3802896"/>
            <a:ext cx="7568555" cy="5039609"/>
          </a:xfrm>
          <a:prstGeom prst="rect">
            <a:avLst/>
          </a:prstGeom>
        </p:spPr>
      </p:pic>
      <p:cxnSp>
        <p:nvCxnSpPr>
          <p:cNvPr id="9" name="Connecteur droit avec flèche 8">
            <a:extLst>
              <a:ext uri="{FF2B5EF4-FFF2-40B4-BE49-F238E27FC236}">
                <a16:creationId xmlns:a16="http://schemas.microsoft.com/office/drawing/2014/main" id="{EA546C88-3925-D2A5-E46A-EEFCFDE36C70}"/>
              </a:ext>
            </a:extLst>
          </p:cNvPr>
          <p:cNvCxnSpPr>
            <a:cxnSpLocks/>
          </p:cNvCxnSpPr>
          <p:nvPr/>
        </p:nvCxnSpPr>
        <p:spPr>
          <a:xfrm>
            <a:off x="1879801" y="4977051"/>
            <a:ext cx="1036423" cy="501917"/>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12" name="ZoneTexte 11">
            <a:extLst>
              <a:ext uri="{FF2B5EF4-FFF2-40B4-BE49-F238E27FC236}">
                <a16:creationId xmlns:a16="http://schemas.microsoft.com/office/drawing/2014/main" id="{1D0F646C-74C4-8B66-E676-9EC9D71BE99B}"/>
              </a:ext>
            </a:extLst>
          </p:cNvPr>
          <p:cNvSpPr txBox="1"/>
          <p:nvPr/>
        </p:nvSpPr>
        <p:spPr>
          <a:xfrm>
            <a:off x="673319" y="4486940"/>
            <a:ext cx="1219199" cy="646331"/>
          </a:xfrm>
          <a:prstGeom prst="rect">
            <a:avLst/>
          </a:prstGeom>
          <a:noFill/>
        </p:spPr>
        <p:txBody>
          <a:bodyPr wrap="square" rtlCol="0">
            <a:spAutoFit/>
          </a:bodyPr>
          <a:lstStyle/>
          <a:p>
            <a:pPr algn="r" rtl="1"/>
            <a:r>
              <a:rPr lang="ar-MA" sz="3600" b="1" dirty="0">
                <a:latin typeface="Microsoft Uighur" panose="02000000000000000000" pitchFamily="2" charset="-78"/>
                <a:cs typeface="Microsoft Uighur" panose="02000000000000000000" pitchFamily="2" charset="-78"/>
              </a:rPr>
              <a:t>مريم</a:t>
            </a:r>
            <a:endParaRPr lang="fr-FR" sz="3600" b="1"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782438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6A071-1979-B994-050C-28A439F185C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1B81EE8-3706-906E-7A6A-6441D4657D04}"/>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73D613C-3A0F-4934-03C1-9B4D5AF8DD55}"/>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B1663C9B-1B1B-6B21-597A-125CEE4688C2}"/>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C877E496-FED3-C027-4450-563935ADE438}"/>
              </a:ext>
            </a:extLst>
          </p:cNvPr>
          <p:cNvSpPr txBox="1"/>
          <p:nvPr/>
        </p:nvSpPr>
        <p:spPr>
          <a:xfrm>
            <a:off x="1905000" y="863026"/>
            <a:ext cx="10534617" cy="1273426"/>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تابعوا معي سأقوم بنمذجة </a:t>
            </a:r>
            <a:r>
              <a:rPr lang="ar-MA" sz="3200" dirty="0">
                <a:solidFill>
                  <a:prstClr val="white">
                    <a:lumMod val="65000"/>
                  </a:prstClr>
                </a:solidFill>
                <a:latin typeface="Microsoft Uighur" panose="02000000000000000000" pitchFamily="2" charset="-78"/>
                <a:cs typeface="Microsoft Uighur" panose="02000000000000000000" pitchFamily="2" charset="-78"/>
              </a:rPr>
              <a:t>إنجاز عملية القسمة باستعمال </a:t>
            </a:r>
            <a:r>
              <a:rPr lang="ar-MA" sz="3200" dirty="0" err="1">
                <a:solidFill>
                  <a:prstClr val="white">
                    <a:lumMod val="65000"/>
                  </a:prstClr>
                </a:solidFill>
                <a:latin typeface="Microsoft Uighur" panose="02000000000000000000" pitchFamily="2" charset="-78"/>
                <a:cs typeface="Microsoft Uighur" panose="02000000000000000000" pitchFamily="2" charset="-78"/>
              </a:rPr>
              <a:t>الخشيبات</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lvl="1" indent="-457200" algn="r" defTabSz="685834" rtl="1">
              <a:lnSpc>
                <a:spcPts val="3017"/>
              </a:lnSpc>
              <a:spcBef>
                <a:spcPct val="0"/>
              </a:spcBef>
              <a:buFont typeface="Arial" panose="020B0604020202020204" pitchFamily="34" charset="0"/>
              <a:buChar char="•"/>
            </a:pPr>
            <a:r>
              <a:rPr lang="ar-SA" sz="2800" dirty="0">
                <a:solidFill>
                  <a:srgbClr val="FF0000"/>
                </a:solidFill>
                <a:latin typeface="Microsoft Uighur" panose="02000000000000000000" pitchFamily="2" charset="-78"/>
                <a:cs typeface="Microsoft Uighur" panose="02000000000000000000" pitchFamily="2" charset="-78"/>
              </a:rPr>
              <a:t>يستعين الأستاذ ببطاقة النشاط لنمذجة النشاط</a:t>
            </a:r>
            <a:endParaRPr lang="fr-FR" sz="2000" dirty="0">
              <a:solidFill>
                <a:srgbClr val="FF0000"/>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33003A9-B8CC-4FA5-C142-80C7C2D4B17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C351BC5-AB61-6060-D05A-5379EEB398B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pSp>
        <p:nvGrpSpPr>
          <p:cNvPr id="17" name="Groupe 16">
            <a:extLst>
              <a:ext uri="{FF2B5EF4-FFF2-40B4-BE49-F238E27FC236}">
                <a16:creationId xmlns:a16="http://schemas.microsoft.com/office/drawing/2014/main" id="{2B109890-78BD-D796-C420-D0571B14B2F3}"/>
              </a:ext>
            </a:extLst>
          </p:cNvPr>
          <p:cNvGrpSpPr/>
          <p:nvPr/>
        </p:nvGrpSpPr>
        <p:grpSpPr>
          <a:xfrm>
            <a:off x="5412814" y="3606459"/>
            <a:ext cx="6552918" cy="6335856"/>
            <a:chOff x="5423146" y="2984386"/>
            <a:chExt cx="6552918" cy="6335856"/>
          </a:xfrm>
        </p:grpSpPr>
        <p:pic>
          <p:nvPicPr>
            <p:cNvPr id="13" name="Image 12" descr="Une image contenant capture d’écran, Rectangle, cadre photo, art&#10;&#10;Le contenu généré par l’IA peut être incorrect.">
              <a:extLst>
                <a:ext uri="{FF2B5EF4-FFF2-40B4-BE49-F238E27FC236}">
                  <a16:creationId xmlns:a16="http://schemas.microsoft.com/office/drawing/2014/main" id="{F6A62829-14C0-C7B5-855B-DD3ED28128AD}"/>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10504" y="2984386"/>
              <a:ext cx="5239166" cy="2750873"/>
            </a:xfrm>
            <a:prstGeom prst="rect">
              <a:avLst/>
            </a:prstGeom>
          </p:spPr>
        </p:pic>
        <p:pic>
          <p:nvPicPr>
            <p:cNvPr id="11" name="Image 10">
              <a:extLst>
                <a:ext uri="{FF2B5EF4-FFF2-40B4-BE49-F238E27FC236}">
                  <a16:creationId xmlns:a16="http://schemas.microsoft.com/office/drawing/2014/main" id="{F2682B34-3ED3-8646-52AC-3A49C57E102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23146" y="4956906"/>
              <a:ext cx="6552918" cy="4363336"/>
            </a:xfrm>
            <a:prstGeom prst="rect">
              <a:avLst/>
            </a:prstGeom>
          </p:spPr>
        </p:pic>
      </p:grpSp>
      <p:pic>
        <p:nvPicPr>
          <p:cNvPr id="4" name="Image 3">
            <a:extLst>
              <a:ext uri="{FF2B5EF4-FFF2-40B4-BE49-F238E27FC236}">
                <a16:creationId xmlns:a16="http://schemas.microsoft.com/office/drawing/2014/main" id="{01B80BE7-B4E8-A021-393E-D703D5F31E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4229" y="3606459"/>
            <a:ext cx="4762500" cy="4762500"/>
          </a:xfrm>
          <a:prstGeom prst="rect">
            <a:avLst/>
          </a:prstGeom>
        </p:spPr>
      </p:pic>
      <p:sp>
        <p:nvSpPr>
          <p:cNvPr id="16" name="ZoneTexte 15">
            <a:extLst>
              <a:ext uri="{FF2B5EF4-FFF2-40B4-BE49-F238E27FC236}">
                <a16:creationId xmlns:a16="http://schemas.microsoft.com/office/drawing/2014/main" id="{8E15DA6F-6156-6FEE-8E98-6C960A71E663}"/>
              </a:ext>
            </a:extLst>
          </p:cNvPr>
          <p:cNvSpPr txBox="1"/>
          <p:nvPr/>
        </p:nvSpPr>
        <p:spPr>
          <a:xfrm>
            <a:off x="1090631" y="4939423"/>
            <a:ext cx="3038124" cy="2400657"/>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a:t>
            </a:r>
            <a:r>
              <a:rPr lang="ar-MA" sz="4400" b="1" dirty="0">
                <a:latin typeface="Microsoft Uighur" panose="02000000000000000000" pitchFamily="2" charset="-78"/>
                <a:cs typeface="Microsoft Uighur" panose="02000000000000000000" pitchFamily="2" charset="-78"/>
              </a:rPr>
              <a:t>إنجاز عملية القسمة باستخدام </a:t>
            </a:r>
            <a:r>
              <a:rPr lang="ar-MA" sz="4400" b="1" dirty="0" err="1">
                <a:latin typeface="Microsoft Uighur" panose="02000000000000000000" pitchFamily="2" charset="-78"/>
                <a:cs typeface="Microsoft Uighur" panose="02000000000000000000" pitchFamily="2" charset="-78"/>
              </a:rPr>
              <a:t>الخشيبات</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34343925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8197F-C40C-0151-0D3E-035392A07CE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4E29495-EE2F-28B1-1BE6-9D38C27C0273}"/>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18AEBC30-A1B7-3A40-A057-C0FB6F14698F}"/>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4A1ABDF-316F-1920-C4BB-AF7C89CFA82A}"/>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E68E1E6-E800-A01C-9C1A-559E10F961BB}"/>
              </a:ext>
            </a:extLst>
          </p:cNvPr>
          <p:cNvSpPr txBox="1"/>
          <p:nvPr/>
        </p:nvSpPr>
        <p:spPr>
          <a:xfrm>
            <a:off x="1905000" y="863026"/>
            <a:ext cx="10534617" cy="1273426"/>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تابعوا معي سأقوم بنمذجة</a:t>
            </a:r>
            <a:r>
              <a:rPr lang="ar-MA" sz="3200" dirty="0">
                <a:solidFill>
                  <a:prstClr val="white">
                    <a:lumMod val="65000"/>
                  </a:prstClr>
                </a:solidFill>
                <a:latin typeface="Microsoft Uighur" panose="02000000000000000000" pitchFamily="2" charset="-78"/>
                <a:cs typeface="Microsoft Uighur" panose="02000000000000000000" pitchFamily="2" charset="-78"/>
              </a:rPr>
              <a:t> وضع</a:t>
            </a:r>
            <a:r>
              <a:rPr lang="ar-SA" sz="3200" dirty="0">
                <a:solidFill>
                  <a:prstClr val="white">
                    <a:lumMod val="65000"/>
                  </a:prstClr>
                </a:solidFill>
                <a:latin typeface="Microsoft Uighur" panose="02000000000000000000" pitchFamily="2" charset="-78"/>
                <a:cs typeface="Microsoft Uighur" panose="02000000000000000000" pitchFamily="2" charset="-78"/>
              </a:rPr>
              <a:t> </a:t>
            </a:r>
            <a:r>
              <a:rPr lang="ar-MA" sz="3200" dirty="0">
                <a:solidFill>
                  <a:prstClr val="white">
                    <a:lumMod val="65000"/>
                  </a:prstClr>
                </a:solidFill>
                <a:latin typeface="Microsoft Uighur" panose="02000000000000000000" pitchFamily="2" charset="-78"/>
                <a:cs typeface="Microsoft Uighur" panose="02000000000000000000" pitchFamily="2" charset="-78"/>
              </a:rPr>
              <a:t>وإنجاز عملية القسمة</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lvl="1" indent="-457200" algn="r" defTabSz="685834" rtl="1">
              <a:lnSpc>
                <a:spcPts val="3017"/>
              </a:lnSpc>
              <a:spcBef>
                <a:spcPct val="0"/>
              </a:spcBef>
              <a:buFont typeface="Arial" panose="020B0604020202020204" pitchFamily="34" charset="0"/>
              <a:buChar char="•"/>
            </a:pPr>
            <a:r>
              <a:rPr lang="ar-MA" sz="2800" dirty="0">
                <a:solidFill>
                  <a:srgbClr val="FF0000"/>
                </a:solidFill>
                <a:latin typeface="Microsoft Uighur" panose="02000000000000000000" pitchFamily="2" charset="-78"/>
                <a:cs typeface="Microsoft Uighur" panose="02000000000000000000" pitchFamily="2" charset="-78"/>
              </a:rPr>
              <a:t>استعن بالشرائح الموالية</a:t>
            </a:r>
            <a:endParaRPr lang="fr-FR" sz="2000" dirty="0">
              <a:solidFill>
                <a:srgbClr val="FF0000"/>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575F27A8-76EE-548F-D616-1B6501EB2E08}"/>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DF50D46B-69A7-6680-6D90-42A5A0898C29}"/>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pSp>
        <p:nvGrpSpPr>
          <p:cNvPr id="17" name="Groupe 16">
            <a:extLst>
              <a:ext uri="{FF2B5EF4-FFF2-40B4-BE49-F238E27FC236}">
                <a16:creationId xmlns:a16="http://schemas.microsoft.com/office/drawing/2014/main" id="{3A4B73A8-A465-1CFF-5B92-39FDC307A9ED}"/>
              </a:ext>
            </a:extLst>
          </p:cNvPr>
          <p:cNvGrpSpPr/>
          <p:nvPr/>
        </p:nvGrpSpPr>
        <p:grpSpPr>
          <a:xfrm>
            <a:off x="5412814" y="3606459"/>
            <a:ext cx="6552918" cy="6335856"/>
            <a:chOff x="5423146" y="2984386"/>
            <a:chExt cx="6552918" cy="6335856"/>
          </a:xfrm>
        </p:grpSpPr>
        <p:pic>
          <p:nvPicPr>
            <p:cNvPr id="13" name="Image 12" descr="Une image contenant capture d’écran, Rectangle, cadre photo, art&#10;&#10;Le contenu généré par l’IA peut être incorrect.">
              <a:extLst>
                <a:ext uri="{FF2B5EF4-FFF2-40B4-BE49-F238E27FC236}">
                  <a16:creationId xmlns:a16="http://schemas.microsoft.com/office/drawing/2014/main" id="{AB3B9CAB-A0A0-769E-8387-0281282EA4AA}"/>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10504" y="2984386"/>
              <a:ext cx="5239166" cy="2750873"/>
            </a:xfrm>
            <a:prstGeom prst="rect">
              <a:avLst/>
            </a:prstGeom>
          </p:spPr>
        </p:pic>
        <p:pic>
          <p:nvPicPr>
            <p:cNvPr id="11" name="Image 10">
              <a:extLst>
                <a:ext uri="{FF2B5EF4-FFF2-40B4-BE49-F238E27FC236}">
                  <a16:creationId xmlns:a16="http://schemas.microsoft.com/office/drawing/2014/main" id="{198B23CE-013E-EEEF-BD04-4AE0E98E400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23146" y="4956906"/>
              <a:ext cx="6552918" cy="4363336"/>
            </a:xfrm>
            <a:prstGeom prst="rect">
              <a:avLst/>
            </a:prstGeom>
          </p:spPr>
        </p:pic>
      </p:grpSp>
      <p:pic>
        <p:nvPicPr>
          <p:cNvPr id="5" name="Image 4">
            <a:extLst>
              <a:ext uri="{FF2B5EF4-FFF2-40B4-BE49-F238E27FC236}">
                <a16:creationId xmlns:a16="http://schemas.microsoft.com/office/drawing/2014/main" id="{EDF91CC6-0720-1B65-0F80-9FFFC430010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35646" y="4974275"/>
            <a:ext cx="2993578" cy="2245184"/>
          </a:xfrm>
          <a:prstGeom prst="rect">
            <a:avLst/>
          </a:prstGeom>
        </p:spPr>
      </p:pic>
    </p:spTree>
    <p:extLst>
      <p:ext uri="{BB962C8B-B14F-4D97-AF65-F5344CB8AC3E}">
        <p14:creationId xmlns:p14="http://schemas.microsoft.com/office/powerpoint/2010/main" val="21098092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EB075-6F98-BF13-0ED0-0BD8A871109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2581DEB-5330-9EB6-E401-A5AF8CC24651}"/>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21E9AA46-298C-58D3-83A4-32E9F672D621}"/>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27A57A1-6885-088F-F19D-5C9F31EC3BDB}"/>
              </a:ext>
            </a:extLst>
          </p:cNvPr>
          <p:cNvSpPr/>
          <p:nvPr/>
        </p:nvSpPr>
        <p:spPr>
          <a:xfrm>
            <a:off x="-1" y="796748"/>
            <a:ext cx="13716001" cy="120968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CDCA798-DAFC-EDF9-BBF4-8F83C69A963E}"/>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لاحظوا معي سنتعلم كيف ننجز عملية القسمة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6886861B-6BDF-49AD-7E5A-6B906CA9E21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07C8282-8602-1154-4B83-51A8EA381DE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4" name="ZoneTexte 13">
            <a:extLst>
              <a:ext uri="{FF2B5EF4-FFF2-40B4-BE49-F238E27FC236}">
                <a16:creationId xmlns:a16="http://schemas.microsoft.com/office/drawing/2014/main" id="{C9C6CBAC-0720-CDA1-6AE4-06874E0EB39F}"/>
              </a:ext>
            </a:extLst>
          </p:cNvPr>
          <p:cNvSpPr txBox="1"/>
          <p:nvPr/>
        </p:nvSpPr>
        <p:spPr>
          <a:xfrm>
            <a:off x="5434562" y="5553920"/>
            <a:ext cx="1011772" cy="1323439"/>
          </a:xfrm>
          <a:prstGeom prst="rect">
            <a:avLst/>
          </a:prstGeom>
          <a:noFill/>
        </p:spPr>
        <p:txBody>
          <a:bodyPr wrap="square" rtlCol="0">
            <a:spAutoFit/>
          </a:bodyPr>
          <a:lstStyle/>
          <a:p>
            <a:r>
              <a:rPr lang="ar-MA" sz="8000" b="1" dirty="0"/>
              <a:t>3</a:t>
            </a:r>
            <a:endParaRPr lang="fr-FR" sz="8000" b="1" dirty="0"/>
          </a:p>
        </p:txBody>
      </p:sp>
      <p:sp>
        <p:nvSpPr>
          <p:cNvPr id="17" name="ZoneTexte 16">
            <a:extLst>
              <a:ext uri="{FF2B5EF4-FFF2-40B4-BE49-F238E27FC236}">
                <a16:creationId xmlns:a16="http://schemas.microsoft.com/office/drawing/2014/main" id="{A554BEAB-7080-02B0-2714-AE725119110F}"/>
              </a:ext>
            </a:extLst>
          </p:cNvPr>
          <p:cNvSpPr txBox="1"/>
          <p:nvPr/>
        </p:nvSpPr>
        <p:spPr>
          <a:xfrm>
            <a:off x="7269668" y="5553920"/>
            <a:ext cx="1011772" cy="1323439"/>
          </a:xfrm>
          <a:prstGeom prst="rect">
            <a:avLst/>
          </a:prstGeom>
          <a:noFill/>
        </p:spPr>
        <p:txBody>
          <a:bodyPr wrap="square" rtlCol="0">
            <a:spAutoFit/>
          </a:bodyPr>
          <a:lstStyle/>
          <a:p>
            <a:r>
              <a:rPr lang="ar-MA" sz="8000" b="1" dirty="0"/>
              <a:t>3</a:t>
            </a:r>
            <a:endParaRPr lang="fr-FR" sz="8000" b="1" dirty="0"/>
          </a:p>
        </p:txBody>
      </p:sp>
      <p:sp>
        <p:nvSpPr>
          <p:cNvPr id="19" name="ZoneTexte 18">
            <a:extLst>
              <a:ext uri="{FF2B5EF4-FFF2-40B4-BE49-F238E27FC236}">
                <a16:creationId xmlns:a16="http://schemas.microsoft.com/office/drawing/2014/main" id="{1E5D4A58-0EDF-F268-9708-2EE25CD47712}"/>
              </a:ext>
            </a:extLst>
          </p:cNvPr>
          <p:cNvSpPr txBox="1"/>
          <p:nvPr/>
        </p:nvSpPr>
        <p:spPr>
          <a:xfrm>
            <a:off x="4306126" y="5553920"/>
            <a:ext cx="1011772" cy="1323439"/>
          </a:xfrm>
          <a:prstGeom prst="rect">
            <a:avLst/>
          </a:prstGeom>
          <a:noFill/>
        </p:spPr>
        <p:txBody>
          <a:bodyPr wrap="square" rtlCol="0">
            <a:spAutoFit/>
          </a:bodyPr>
          <a:lstStyle/>
          <a:p>
            <a:r>
              <a:rPr lang="ar-MA" sz="8000" b="1" dirty="0"/>
              <a:t>4</a:t>
            </a:r>
            <a:endParaRPr lang="fr-FR" sz="8000" b="1" dirty="0"/>
          </a:p>
        </p:txBody>
      </p:sp>
      <p:sp>
        <p:nvSpPr>
          <p:cNvPr id="4" name="ZoneTexte 3">
            <a:extLst>
              <a:ext uri="{FF2B5EF4-FFF2-40B4-BE49-F238E27FC236}">
                <a16:creationId xmlns:a16="http://schemas.microsoft.com/office/drawing/2014/main" id="{832B0C26-7EF8-6625-1AA0-6A47E1DCFFE4}"/>
              </a:ext>
            </a:extLst>
          </p:cNvPr>
          <p:cNvSpPr txBox="1"/>
          <p:nvPr/>
        </p:nvSpPr>
        <p:spPr>
          <a:xfrm>
            <a:off x="6352113" y="5553920"/>
            <a:ext cx="1011772" cy="1323439"/>
          </a:xfrm>
          <a:prstGeom prst="rect">
            <a:avLst/>
          </a:prstGeom>
          <a:noFill/>
        </p:spPr>
        <p:txBody>
          <a:bodyPr wrap="square" rtlCol="0">
            <a:spAutoFit/>
          </a:bodyPr>
          <a:lstStyle/>
          <a:p>
            <a:r>
              <a:rPr lang="ar-MA" sz="8000" b="1" dirty="0"/>
              <a:t>÷</a:t>
            </a:r>
            <a:endParaRPr lang="fr-FR" sz="8000" b="1" dirty="0"/>
          </a:p>
        </p:txBody>
      </p:sp>
    </p:spTree>
    <p:extLst>
      <p:ext uri="{BB962C8B-B14F-4D97-AF65-F5344CB8AC3E}">
        <p14:creationId xmlns:p14="http://schemas.microsoft.com/office/powerpoint/2010/main" val="42031109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69299-ED20-B2EE-7320-A7FD61C4237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395B8A0-829E-8C2A-7FE8-263F35222E6B}"/>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FBC9D69-FE41-FAD6-585A-48EE73ED1F80}"/>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00D6834B-8F6A-D161-9660-7640C2FC5C81}"/>
              </a:ext>
            </a:extLst>
          </p:cNvPr>
          <p:cNvSpPr/>
          <p:nvPr/>
        </p:nvSpPr>
        <p:spPr>
          <a:xfrm>
            <a:off x="-1" y="796748"/>
            <a:ext cx="13716001" cy="120968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01169DE-9312-8C7E-A963-B2399B3B7B40}"/>
              </a:ext>
            </a:extLst>
          </p:cNvPr>
          <p:cNvSpPr txBox="1"/>
          <p:nvPr/>
        </p:nvSpPr>
        <p:spPr>
          <a:xfrm>
            <a:off x="1905000" y="863026"/>
            <a:ext cx="10534617" cy="1273426"/>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43 هو المقسوم و3 هو المقسوم عليه</a:t>
            </a:r>
          </a:p>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أضع أولا 43 على اليسار و 3 على اليمين يفصل بينهما رمز القسمة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50EB437F-1C55-B588-C01B-3C591DE16748}"/>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F4478718-D5EE-CC14-7D56-00A82BD2354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4" name="ZoneTexte 13">
            <a:extLst>
              <a:ext uri="{FF2B5EF4-FFF2-40B4-BE49-F238E27FC236}">
                <a16:creationId xmlns:a16="http://schemas.microsoft.com/office/drawing/2014/main" id="{50BD9489-CF5F-49DB-C536-A4860DD655A4}"/>
              </a:ext>
            </a:extLst>
          </p:cNvPr>
          <p:cNvSpPr txBox="1"/>
          <p:nvPr/>
        </p:nvSpPr>
        <p:spPr>
          <a:xfrm>
            <a:off x="5922428" y="3286662"/>
            <a:ext cx="1011772" cy="1323439"/>
          </a:xfrm>
          <a:prstGeom prst="rect">
            <a:avLst/>
          </a:prstGeom>
          <a:noFill/>
        </p:spPr>
        <p:txBody>
          <a:bodyPr wrap="square" rtlCol="0">
            <a:spAutoFit/>
          </a:bodyPr>
          <a:lstStyle/>
          <a:p>
            <a:r>
              <a:rPr lang="ar-MA" sz="8000" b="1" dirty="0"/>
              <a:t>3</a:t>
            </a:r>
            <a:endParaRPr lang="fr-FR" sz="8000" b="1" dirty="0"/>
          </a:p>
        </p:txBody>
      </p:sp>
      <p:cxnSp>
        <p:nvCxnSpPr>
          <p:cNvPr id="9" name="Connecteur droit 8">
            <a:extLst>
              <a:ext uri="{FF2B5EF4-FFF2-40B4-BE49-F238E27FC236}">
                <a16:creationId xmlns:a16="http://schemas.microsoft.com/office/drawing/2014/main" id="{9AC63D8B-E029-A73F-3937-8B57CDC4DBD9}"/>
              </a:ext>
            </a:extLst>
          </p:cNvPr>
          <p:cNvCxnSpPr/>
          <p:nvPr/>
        </p:nvCxnSpPr>
        <p:spPr>
          <a:xfrm>
            <a:off x="7010400"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70BA1921-9A18-9FC6-3EBB-07662B61F3E9}"/>
              </a:ext>
            </a:extLst>
          </p:cNvPr>
          <p:cNvCxnSpPr/>
          <p:nvPr/>
        </p:nvCxnSpPr>
        <p:spPr>
          <a:xfrm>
            <a:off x="70055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8B527024-30BE-5790-9313-41DD22B2E5C1}"/>
              </a:ext>
            </a:extLst>
          </p:cNvPr>
          <p:cNvSpPr txBox="1"/>
          <p:nvPr/>
        </p:nvSpPr>
        <p:spPr>
          <a:xfrm>
            <a:off x="7602375" y="3086100"/>
            <a:ext cx="1011772" cy="1323439"/>
          </a:xfrm>
          <a:prstGeom prst="rect">
            <a:avLst/>
          </a:prstGeom>
          <a:noFill/>
        </p:spPr>
        <p:txBody>
          <a:bodyPr wrap="square" rtlCol="0">
            <a:spAutoFit/>
          </a:bodyPr>
          <a:lstStyle/>
          <a:p>
            <a:r>
              <a:rPr lang="ar-MA" sz="8000" b="1" dirty="0"/>
              <a:t>3</a:t>
            </a:r>
            <a:endParaRPr lang="fr-FR" sz="8000" b="1" dirty="0"/>
          </a:p>
        </p:txBody>
      </p:sp>
      <p:sp>
        <p:nvSpPr>
          <p:cNvPr id="19" name="ZoneTexte 18">
            <a:extLst>
              <a:ext uri="{FF2B5EF4-FFF2-40B4-BE49-F238E27FC236}">
                <a16:creationId xmlns:a16="http://schemas.microsoft.com/office/drawing/2014/main" id="{978D75E9-3355-A121-435F-48F85FF1FCB1}"/>
              </a:ext>
            </a:extLst>
          </p:cNvPr>
          <p:cNvSpPr txBox="1"/>
          <p:nvPr/>
        </p:nvSpPr>
        <p:spPr>
          <a:xfrm>
            <a:off x="4818354" y="3316082"/>
            <a:ext cx="1011772" cy="1323439"/>
          </a:xfrm>
          <a:prstGeom prst="rect">
            <a:avLst/>
          </a:prstGeom>
          <a:noFill/>
        </p:spPr>
        <p:txBody>
          <a:bodyPr wrap="square" rtlCol="0">
            <a:spAutoFit/>
          </a:bodyPr>
          <a:lstStyle/>
          <a:p>
            <a:r>
              <a:rPr lang="ar-MA" sz="8000" b="1" dirty="0"/>
              <a:t>4</a:t>
            </a:r>
            <a:endParaRPr lang="fr-FR" sz="8000" b="1" dirty="0"/>
          </a:p>
        </p:txBody>
      </p:sp>
    </p:spTree>
    <p:extLst>
      <p:ext uri="{BB962C8B-B14F-4D97-AF65-F5344CB8AC3E}">
        <p14:creationId xmlns:p14="http://schemas.microsoft.com/office/powerpoint/2010/main" val="35257645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F6F2F-36C3-9194-0022-93B8F013B1C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8682F26-19E9-712E-E467-60E620FCE743}"/>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A0050DC-3BB2-318D-B075-B441F7F6F793}"/>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CD05EB6E-25F1-DE07-D3C9-5B80A2775F04}"/>
              </a:ext>
            </a:extLst>
          </p:cNvPr>
          <p:cNvSpPr/>
          <p:nvPr/>
        </p:nvSpPr>
        <p:spPr>
          <a:xfrm>
            <a:off x="-1" y="796748"/>
            <a:ext cx="13716001" cy="120968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EF43C6B4-DF05-DD2A-3EEE-7831527881CE}"/>
              </a:ext>
            </a:extLst>
          </p:cNvPr>
          <p:cNvSpPr txBox="1"/>
          <p:nvPr/>
        </p:nvSpPr>
        <p:spPr>
          <a:xfrm>
            <a:off x="426372" y="863026"/>
            <a:ext cx="12013246" cy="1273426"/>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أبدأ القسمة من رقم العشرات.  أتساءل كم من 3 توجد في 4؟ أو ما العدد الذي أضربه في 3 فأحصل على جداء يساوي أو أصغر من 4؟</a:t>
            </a:r>
          </a:p>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1 في 3 يساوي 3 وهو أصغر من 4، أكتب 1 في الخارج و 3 تحت 4 وأنجز عملية الطرح</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66DDA851-9BA2-7851-A201-409808594B3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CC11B003-9B54-E66E-509C-02896CF6A32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5833F2AB-E450-7377-17BA-A6B41544380C}"/>
              </a:ext>
            </a:extLst>
          </p:cNvPr>
          <p:cNvSpPr txBox="1"/>
          <p:nvPr/>
        </p:nvSpPr>
        <p:spPr>
          <a:xfrm>
            <a:off x="4035053" y="4250605"/>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14" name="ZoneTexte 13">
            <a:extLst>
              <a:ext uri="{FF2B5EF4-FFF2-40B4-BE49-F238E27FC236}">
                <a16:creationId xmlns:a16="http://schemas.microsoft.com/office/drawing/2014/main" id="{59BBE683-9A6A-D04A-32A1-9AD54728ACD4}"/>
              </a:ext>
            </a:extLst>
          </p:cNvPr>
          <p:cNvSpPr txBox="1"/>
          <p:nvPr/>
        </p:nvSpPr>
        <p:spPr>
          <a:xfrm>
            <a:off x="5922428" y="3286662"/>
            <a:ext cx="1011772" cy="1323439"/>
          </a:xfrm>
          <a:prstGeom prst="rect">
            <a:avLst/>
          </a:prstGeom>
          <a:noFill/>
        </p:spPr>
        <p:txBody>
          <a:bodyPr wrap="square" rtlCol="0">
            <a:spAutoFit/>
          </a:bodyPr>
          <a:lstStyle/>
          <a:p>
            <a:r>
              <a:rPr lang="ar-MA" sz="8000" b="1" dirty="0"/>
              <a:t>3</a:t>
            </a:r>
            <a:endParaRPr lang="fr-FR" sz="8000" b="1" dirty="0"/>
          </a:p>
        </p:txBody>
      </p:sp>
      <p:cxnSp>
        <p:nvCxnSpPr>
          <p:cNvPr id="9" name="Connecteur droit 8">
            <a:extLst>
              <a:ext uri="{FF2B5EF4-FFF2-40B4-BE49-F238E27FC236}">
                <a16:creationId xmlns:a16="http://schemas.microsoft.com/office/drawing/2014/main" id="{97322215-969D-97F2-DDF4-F753F4DDE906}"/>
              </a:ext>
            </a:extLst>
          </p:cNvPr>
          <p:cNvCxnSpPr/>
          <p:nvPr/>
        </p:nvCxnSpPr>
        <p:spPr>
          <a:xfrm>
            <a:off x="7010400"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0B20829E-49B5-9659-CE96-D3D9178F914E}"/>
              </a:ext>
            </a:extLst>
          </p:cNvPr>
          <p:cNvCxnSpPr/>
          <p:nvPr/>
        </p:nvCxnSpPr>
        <p:spPr>
          <a:xfrm>
            <a:off x="70055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30EE5195-9C71-4836-E21C-34000E103066}"/>
              </a:ext>
            </a:extLst>
          </p:cNvPr>
          <p:cNvSpPr txBox="1"/>
          <p:nvPr/>
        </p:nvSpPr>
        <p:spPr>
          <a:xfrm>
            <a:off x="7602375" y="3086100"/>
            <a:ext cx="1011772" cy="1323439"/>
          </a:xfrm>
          <a:prstGeom prst="rect">
            <a:avLst/>
          </a:prstGeom>
          <a:noFill/>
        </p:spPr>
        <p:txBody>
          <a:bodyPr wrap="square" rtlCol="0">
            <a:spAutoFit/>
          </a:bodyPr>
          <a:lstStyle/>
          <a:p>
            <a:r>
              <a:rPr lang="ar-MA" sz="8000" b="1" dirty="0"/>
              <a:t>3</a:t>
            </a:r>
            <a:endParaRPr lang="fr-FR" sz="8000" b="1" dirty="0"/>
          </a:p>
        </p:txBody>
      </p:sp>
      <p:sp>
        <p:nvSpPr>
          <p:cNvPr id="19" name="ZoneTexte 18">
            <a:extLst>
              <a:ext uri="{FF2B5EF4-FFF2-40B4-BE49-F238E27FC236}">
                <a16:creationId xmlns:a16="http://schemas.microsoft.com/office/drawing/2014/main" id="{20EA46F6-4A51-0853-D8A2-67D4BB73967F}"/>
              </a:ext>
            </a:extLst>
          </p:cNvPr>
          <p:cNvSpPr txBox="1"/>
          <p:nvPr/>
        </p:nvSpPr>
        <p:spPr>
          <a:xfrm>
            <a:off x="4818354" y="3316082"/>
            <a:ext cx="1011772" cy="1323439"/>
          </a:xfrm>
          <a:prstGeom prst="rect">
            <a:avLst/>
          </a:prstGeom>
          <a:noFill/>
        </p:spPr>
        <p:txBody>
          <a:bodyPr wrap="square" rtlCol="0">
            <a:spAutoFit/>
          </a:bodyPr>
          <a:lstStyle/>
          <a:p>
            <a:r>
              <a:rPr lang="ar-MA" sz="8000" b="1" dirty="0">
                <a:solidFill>
                  <a:srgbClr val="106585"/>
                </a:solidFill>
              </a:rPr>
              <a:t>4</a:t>
            </a:r>
            <a:endParaRPr lang="fr-FR" sz="8000" b="1" dirty="0">
              <a:solidFill>
                <a:srgbClr val="106585"/>
              </a:solidFill>
            </a:endParaRPr>
          </a:p>
        </p:txBody>
      </p:sp>
      <p:sp>
        <p:nvSpPr>
          <p:cNvPr id="20" name="ZoneTexte 19">
            <a:extLst>
              <a:ext uri="{FF2B5EF4-FFF2-40B4-BE49-F238E27FC236}">
                <a16:creationId xmlns:a16="http://schemas.microsoft.com/office/drawing/2014/main" id="{9C4CE6D7-C547-2422-E052-54034BD50706}"/>
              </a:ext>
            </a:extLst>
          </p:cNvPr>
          <p:cNvSpPr txBox="1"/>
          <p:nvPr/>
        </p:nvSpPr>
        <p:spPr>
          <a:xfrm>
            <a:off x="6920707" y="4279518"/>
            <a:ext cx="1011772" cy="1323439"/>
          </a:xfrm>
          <a:prstGeom prst="rect">
            <a:avLst/>
          </a:prstGeom>
          <a:noFill/>
        </p:spPr>
        <p:txBody>
          <a:bodyPr wrap="square" rtlCol="0">
            <a:spAutoFit/>
          </a:bodyPr>
          <a:lstStyle/>
          <a:p>
            <a:r>
              <a:rPr lang="ar-MA" sz="8000" b="1" dirty="0">
                <a:solidFill>
                  <a:srgbClr val="FF0000"/>
                </a:solidFill>
              </a:rPr>
              <a:t>1</a:t>
            </a:r>
            <a:endParaRPr lang="fr-FR" sz="8000" b="1" dirty="0">
              <a:solidFill>
                <a:srgbClr val="FF0000"/>
              </a:solidFill>
            </a:endParaRPr>
          </a:p>
        </p:txBody>
      </p:sp>
      <p:sp>
        <p:nvSpPr>
          <p:cNvPr id="22" name="ZoneTexte 21">
            <a:extLst>
              <a:ext uri="{FF2B5EF4-FFF2-40B4-BE49-F238E27FC236}">
                <a16:creationId xmlns:a16="http://schemas.microsoft.com/office/drawing/2014/main" id="{A3A204E7-2C6D-850C-5C48-0C891C3752ED}"/>
              </a:ext>
            </a:extLst>
          </p:cNvPr>
          <p:cNvSpPr txBox="1"/>
          <p:nvPr/>
        </p:nvSpPr>
        <p:spPr>
          <a:xfrm>
            <a:off x="4750770" y="4238430"/>
            <a:ext cx="1011772" cy="1323439"/>
          </a:xfrm>
          <a:prstGeom prst="rect">
            <a:avLst/>
          </a:prstGeom>
          <a:noFill/>
        </p:spPr>
        <p:txBody>
          <a:bodyPr wrap="square" rtlCol="0">
            <a:spAutoFit/>
          </a:bodyPr>
          <a:lstStyle/>
          <a:p>
            <a:r>
              <a:rPr lang="ar-MA" sz="8000" b="1" dirty="0">
                <a:solidFill>
                  <a:srgbClr val="FF0000"/>
                </a:solidFill>
              </a:rPr>
              <a:t>3</a:t>
            </a:r>
            <a:endParaRPr lang="fr-FR" sz="8000" b="1" dirty="0">
              <a:solidFill>
                <a:srgbClr val="FF0000"/>
              </a:solidFill>
            </a:endParaRPr>
          </a:p>
        </p:txBody>
      </p:sp>
      <p:cxnSp>
        <p:nvCxnSpPr>
          <p:cNvPr id="24" name="Connecteur droit 23">
            <a:extLst>
              <a:ext uri="{FF2B5EF4-FFF2-40B4-BE49-F238E27FC236}">
                <a16:creationId xmlns:a16="http://schemas.microsoft.com/office/drawing/2014/main" id="{3E92FEE7-A2F8-ACCD-6606-5891F7227987}"/>
              </a:ext>
            </a:extLst>
          </p:cNvPr>
          <p:cNvCxnSpPr>
            <a:cxnSpLocks/>
          </p:cNvCxnSpPr>
          <p:nvPr/>
        </p:nvCxnSpPr>
        <p:spPr>
          <a:xfrm>
            <a:off x="4416053" y="5372100"/>
            <a:ext cx="12227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7B8AA894-5F47-D0EB-366B-5CB8F2AF73DD}"/>
              </a:ext>
            </a:extLst>
          </p:cNvPr>
          <p:cNvSpPr txBox="1"/>
          <p:nvPr/>
        </p:nvSpPr>
        <p:spPr>
          <a:xfrm>
            <a:off x="4789282" y="5248488"/>
            <a:ext cx="1011772" cy="1323439"/>
          </a:xfrm>
          <a:prstGeom prst="rect">
            <a:avLst/>
          </a:prstGeom>
          <a:noFill/>
        </p:spPr>
        <p:txBody>
          <a:bodyPr wrap="square" rtlCol="0">
            <a:spAutoFit/>
          </a:bodyPr>
          <a:lstStyle/>
          <a:p>
            <a:r>
              <a:rPr lang="ar-MA" sz="8000" b="1" dirty="0">
                <a:solidFill>
                  <a:srgbClr val="FF0000"/>
                </a:solidFill>
              </a:rPr>
              <a:t>1</a:t>
            </a:r>
            <a:endParaRPr lang="fr-FR" sz="8000" b="1" dirty="0">
              <a:solidFill>
                <a:srgbClr val="FF0000"/>
              </a:solidFill>
            </a:endParaRPr>
          </a:p>
        </p:txBody>
      </p:sp>
    </p:spTree>
    <p:extLst>
      <p:ext uri="{BB962C8B-B14F-4D97-AF65-F5344CB8AC3E}">
        <p14:creationId xmlns:p14="http://schemas.microsoft.com/office/powerpoint/2010/main" val="19123009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53609-8DBF-0F76-A761-B5F13E10E6C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49B2EFD-EEF9-7FC7-D9CB-C65A4DDF7287}"/>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7DEF817A-647B-6B2F-8D6A-E4F00FA9DB2A}"/>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1FA04AB-ADC4-D68F-47BB-D749A61E12F0}"/>
              </a:ext>
            </a:extLst>
          </p:cNvPr>
          <p:cNvSpPr/>
          <p:nvPr/>
        </p:nvSpPr>
        <p:spPr>
          <a:xfrm>
            <a:off x="-1" y="796748"/>
            <a:ext cx="13716001" cy="120968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FEFAF9CA-30D2-2A0F-82F5-61D14156FCC6}"/>
              </a:ext>
            </a:extLst>
          </p:cNvPr>
          <p:cNvSpPr txBox="1"/>
          <p:nvPr/>
        </p:nvSpPr>
        <p:spPr>
          <a:xfrm>
            <a:off x="533400" y="863026"/>
            <a:ext cx="119062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أنزل رقم الوحدات وأتابع القسمة. كم من 3 توجد في 13؟ نلاحظ أن 4 في 3 تساوي 12، أكتب 4 في الخارج و12 تحت 13 ثم أنجز عملية الطرح </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DFBC1F0A-F6F3-163A-DFC3-315313286126}"/>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950F4B6-AC6B-D429-92DE-DAD8F3D4226A}"/>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2C6384A1-DA4B-198A-8AF1-2DF23EDF6700}"/>
              </a:ext>
            </a:extLst>
          </p:cNvPr>
          <p:cNvSpPr txBox="1"/>
          <p:nvPr/>
        </p:nvSpPr>
        <p:spPr>
          <a:xfrm>
            <a:off x="4035053" y="4250605"/>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14" name="ZoneTexte 13">
            <a:extLst>
              <a:ext uri="{FF2B5EF4-FFF2-40B4-BE49-F238E27FC236}">
                <a16:creationId xmlns:a16="http://schemas.microsoft.com/office/drawing/2014/main" id="{369A0DB2-199A-D56B-71EA-B0FEF90D05A5}"/>
              </a:ext>
            </a:extLst>
          </p:cNvPr>
          <p:cNvSpPr txBox="1"/>
          <p:nvPr/>
        </p:nvSpPr>
        <p:spPr>
          <a:xfrm>
            <a:off x="5922428" y="3286662"/>
            <a:ext cx="1011772" cy="1323439"/>
          </a:xfrm>
          <a:prstGeom prst="rect">
            <a:avLst/>
          </a:prstGeom>
          <a:noFill/>
        </p:spPr>
        <p:txBody>
          <a:bodyPr wrap="square" rtlCol="0">
            <a:spAutoFit/>
          </a:bodyPr>
          <a:lstStyle/>
          <a:p>
            <a:r>
              <a:rPr lang="ar-MA" sz="8000" b="1" dirty="0">
                <a:solidFill>
                  <a:srgbClr val="106585"/>
                </a:solidFill>
              </a:rPr>
              <a:t>3</a:t>
            </a:r>
            <a:endParaRPr lang="fr-FR" sz="8000" b="1" dirty="0">
              <a:solidFill>
                <a:srgbClr val="106585"/>
              </a:solidFill>
            </a:endParaRPr>
          </a:p>
        </p:txBody>
      </p:sp>
      <p:cxnSp>
        <p:nvCxnSpPr>
          <p:cNvPr id="9" name="Connecteur droit 8">
            <a:extLst>
              <a:ext uri="{FF2B5EF4-FFF2-40B4-BE49-F238E27FC236}">
                <a16:creationId xmlns:a16="http://schemas.microsoft.com/office/drawing/2014/main" id="{26083389-9E60-338B-62C9-BF52FA317650}"/>
              </a:ext>
            </a:extLst>
          </p:cNvPr>
          <p:cNvCxnSpPr/>
          <p:nvPr/>
        </p:nvCxnSpPr>
        <p:spPr>
          <a:xfrm>
            <a:off x="7010400"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1212F53A-E316-9E59-628C-6CF72FE5D2B4}"/>
              </a:ext>
            </a:extLst>
          </p:cNvPr>
          <p:cNvCxnSpPr/>
          <p:nvPr/>
        </p:nvCxnSpPr>
        <p:spPr>
          <a:xfrm>
            <a:off x="70055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C0550D33-0E41-2B7F-1F8D-B00059C2F350}"/>
              </a:ext>
            </a:extLst>
          </p:cNvPr>
          <p:cNvSpPr txBox="1"/>
          <p:nvPr/>
        </p:nvSpPr>
        <p:spPr>
          <a:xfrm>
            <a:off x="7602375" y="3086100"/>
            <a:ext cx="1011772" cy="1323439"/>
          </a:xfrm>
          <a:prstGeom prst="rect">
            <a:avLst/>
          </a:prstGeom>
          <a:noFill/>
        </p:spPr>
        <p:txBody>
          <a:bodyPr wrap="square" rtlCol="0">
            <a:spAutoFit/>
          </a:bodyPr>
          <a:lstStyle/>
          <a:p>
            <a:r>
              <a:rPr lang="ar-MA" sz="8000" b="1" dirty="0"/>
              <a:t>3</a:t>
            </a:r>
            <a:endParaRPr lang="fr-FR" sz="8000" b="1" dirty="0"/>
          </a:p>
        </p:txBody>
      </p:sp>
      <p:sp>
        <p:nvSpPr>
          <p:cNvPr id="19" name="ZoneTexte 18">
            <a:extLst>
              <a:ext uri="{FF2B5EF4-FFF2-40B4-BE49-F238E27FC236}">
                <a16:creationId xmlns:a16="http://schemas.microsoft.com/office/drawing/2014/main" id="{C9583071-8042-F17F-5653-DD7F5E5AB37E}"/>
              </a:ext>
            </a:extLst>
          </p:cNvPr>
          <p:cNvSpPr txBox="1"/>
          <p:nvPr/>
        </p:nvSpPr>
        <p:spPr>
          <a:xfrm>
            <a:off x="4818354" y="3316082"/>
            <a:ext cx="1011772" cy="1323439"/>
          </a:xfrm>
          <a:prstGeom prst="rect">
            <a:avLst/>
          </a:prstGeom>
          <a:noFill/>
        </p:spPr>
        <p:txBody>
          <a:bodyPr wrap="square" rtlCol="0">
            <a:spAutoFit/>
          </a:bodyPr>
          <a:lstStyle/>
          <a:p>
            <a:r>
              <a:rPr lang="ar-MA" sz="8000" b="1" dirty="0"/>
              <a:t>4</a:t>
            </a:r>
            <a:endParaRPr lang="fr-FR" sz="8000" b="1" dirty="0"/>
          </a:p>
        </p:txBody>
      </p:sp>
      <p:sp>
        <p:nvSpPr>
          <p:cNvPr id="20" name="ZoneTexte 19">
            <a:extLst>
              <a:ext uri="{FF2B5EF4-FFF2-40B4-BE49-F238E27FC236}">
                <a16:creationId xmlns:a16="http://schemas.microsoft.com/office/drawing/2014/main" id="{8EC45315-1283-EB58-3EAB-2B068C6E715E}"/>
              </a:ext>
            </a:extLst>
          </p:cNvPr>
          <p:cNvSpPr txBox="1"/>
          <p:nvPr/>
        </p:nvSpPr>
        <p:spPr>
          <a:xfrm>
            <a:off x="6920707" y="4279518"/>
            <a:ext cx="1011772" cy="1323439"/>
          </a:xfrm>
          <a:prstGeom prst="rect">
            <a:avLst/>
          </a:prstGeom>
          <a:noFill/>
        </p:spPr>
        <p:txBody>
          <a:bodyPr wrap="square" rtlCol="0">
            <a:spAutoFit/>
          </a:bodyPr>
          <a:lstStyle/>
          <a:p>
            <a:r>
              <a:rPr lang="ar-MA" sz="8000" b="1" dirty="0"/>
              <a:t>1</a:t>
            </a:r>
            <a:endParaRPr lang="fr-FR" sz="8000" b="1" dirty="0"/>
          </a:p>
        </p:txBody>
      </p:sp>
      <p:sp>
        <p:nvSpPr>
          <p:cNvPr id="22" name="ZoneTexte 21">
            <a:extLst>
              <a:ext uri="{FF2B5EF4-FFF2-40B4-BE49-F238E27FC236}">
                <a16:creationId xmlns:a16="http://schemas.microsoft.com/office/drawing/2014/main" id="{722C141B-FA16-6C2D-7189-6FA9DC3601F7}"/>
              </a:ext>
            </a:extLst>
          </p:cNvPr>
          <p:cNvSpPr txBox="1"/>
          <p:nvPr/>
        </p:nvSpPr>
        <p:spPr>
          <a:xfrm>
            <a:off x="4750770" y="4238430"/>
            <a:ext cx="1011772" cy="1323439"/>
          </a:xfrm>
          <a:prstGeom prst="rect">
            <a:avLst/>
          </a:prstGeom>
          <a:noFill/>
        </p:spPr>
        <p:txBody>
          <a:bodyPr wrap="square" rtlCol="0">
            <a:spAutoFit/>
          </a:bodyPr>
          <a:lstStyle/>
          <a:p>
            <a:r>
              <a:rPr lang="ar-MA" sz="8000" b="1" dirty="0"/>
              <a:t>3</a:t>
            </a:r>
            <a:endParaRPr lang="fr-FR" sz="8000" b="1" dirty="0"/>
          </a:p>
        </p:txBody>
      </p:sp>
      <p:cxnSp>
        <p:nvCxnSpPr>
          <p:cNvPr id="24" name="Connecteur droit 23">
            <a:extLst>
              <a:ext uri="{FF2B5EF4-FFF2-40B4-BE49-F238E27FC236}">
                <a16:creationId xmlns:a16="http://schemas.microsoft.com/office/drawing/2014/main" id="{48891213-90AA-1E03-2014-15FDD1B079F5}"/>
              </a:ext>
            </a:extLst>
          </p:cNvPr>
          <p:cNvCxnSpPr>
            <a:cxnSpLocks/>
          </p:cNvCxnSpPr>
          <p:nvPr/>
        </p:nvCxnSpPr>
        <p:spPr>
          <a:xfrm>
            <a:off x="4416053" y="5372100"/>
            <a:ext cx="12227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85C05EE0-110B-8202-A2BD-817485FCFF6C}"/>
              </a:ext>
            </a:extLst>
          </p:cNvPr>
          <p:cNvSpPr txBox="1"/>
          <p:nvPr/>
        </p:nvSpPr>
        <p:spPr>
          <a:xfrm>
            <a:off x="4789282" y="5248488"/>
            <a:ext cx="1011772" cy="1323439"/>
          </a:xfrm>
          <a:prstGeom prst="rect">
            <a:avLst/>
          </a:prstGeom>
          <a:noFill/>
        </p:spPr>
        <p:txBody>
          <a:bodyPr wrap="square" rtlCol="0">
            <a:spAutoFit/>
          </a:bodyPr>
          <a:lstStyle/>
          <a:p>
            <a:r>
              <a:rPr lang="ar-MA" sz="8000" b="1" dirty="0">
                <a:solidFill>
                  <a:srgbClr val="000000"/>
                </a:solidFill>
              </a:rPr>
              <a:t>1</a:t>
            </a:r>
            <a:endParaRPr lang="fr-FR" sz="8000" b="1" dirty="0">
              <a:solidFill>
                <a:srgbClr val="000000"/>
              </a:solidFill>
            </a:endParaRPr>
          </a:p>
        </p:txBody>
      </p:sp>
      <p:cxnSp>
        <p:nvCxnSpPr>
          <p:cNvPr id="29" name="Connecteur droit avec flèche 28">
            <a:extLst>
              <a:ext uri="{FF2B5EF4-FFF2-40B4-BE49-F238E27FC236}">
                <a16:creationId xmlns:a16="http://schemas.microsoft.com/office/drawing/2014/main" id="{A9F69A21-7A01-BD2E-EA8D-F87CA0A040E2}"/>
              </a:ext>
            </a:extLst>
          </p:cNvPr>
          <p:cNvCxnSpPr/>
          <p:nvPr/>
        </p:nvCxnSpPr>
        <p:spPr>
          <a:xfrm>
            <a:off x="6248400" y="4503248"/>
            <a:ext cx="0" cy="74524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30" name="ZoneTexte 29">
            <a:extLst>
              <a:ext uri="{FF2B5EF4-FFF2-40B4-BE49-F238E27FC236}">
                <a16:creationId xmlns:a16="http://schemas.microsoft.com/office/drawing/2014/main" id="{60421628-E2D7-8EB8-31FC-9728DE9E4CC0}"/>
              </a:ext>
            </a:extLst>
          </p:cNvPr>
          <p:cNvSpPr txBox="1"/>
          <p:nvPr/>
        </p:nvSpPr>
        <p:spPr>
          <a:xfrm>
            <a:off x="5850114" y="5248487"/>
            <a:ext cx="1011772" cy="1323439"/>
          </a:xfrm>
          <a:prstGeom prst="rect">
            <a:avLst/>
          </a:prstGeom>
          <a:noFill/>
        </p:spPr>
        <p:txBody>
          <a:bodyPr wrap="square" rtlCol="0">
            <a:spAutoFit/>
          </a:bodyPr>
          <a:lstStyle/>
          <a:p>
            <a:r>
              <a:rPr lang="ar-MA" sz="8000" b="1" dirty="0">
                <a:solidFill>
                  <a:srgbClr val="106585"/>
                </a:solidFill>
              </a:rPr>
              <a:t>3</a:t>
            </a:r>
            <a:endParaRPr lang="fr-FR" sz="8000" b="1" dirty="0">
              <a:solidFill>
                <a:srgbClr val="106585"/>
              </a:solidFill>
            </a:endParaRPr>
          </a:p>
        </p:txBody>
      </p:sp>
      <p:sp>
        <p:nvSpPr>
          <p:cNvPr id="31" name="ZoneTexte 30">
            <a:extLst>
              <a:ext uri="{FF2B5EF4-FFF2-40B4-BE49-F238E27FC236}">
                <a16:creationId xmlns:a16="http://schemas.microsoft.com/office/drawing/2014/main" id="{CDF9EDF2-C3D0-CE75-DC1E-3BFB19553C38}"/>
              </a:ext>
            </a:extLst>
          </p:cNvPr>
          <p:cNvSpPr txBox="1"/>
          <p:nvPr/>
        </p:nvSpPr>
        <p:spPr>
          <a:xfrm>
            <a:off x="7540255" y="4266956"/>
            <a:ext cx="1011772" cy="1323439"/>
          </a:xfrm>
          <a:prstGeom prst="rect">
            <a:avLst/>
          </a:prstGeom>
          <a:noFill/>
        </p:spPr>
        <p:txBody>
          <a:bodyPr wrap="square" rtlCol="0">
            <a:spAutoFit/>
          </a:bodyPr>
          <a:lstStyle/>
          <a:p>
            <a:r>
              <a:rPr lang="ar-MA" sz="8000" b="1" dirty="0">
                <a:solidFill>
                  <a:srgbClr val="FF0000"/>
                </a:solidFill>
              </a:rPr>
              <a:t>4</a:t>
            </a:r>
            <a:endParaRPr lang="fr-FR" sz="8000" b="1" dirty="0">
              <a:solidFill>
                <a:srgbClr val="FF0000"/>
              </a:solidFill>
            </a:endParaRPr>
          </a:p>
        </p:txBody>
      </p:sp>
      <p:sp>
        <p:nvSpPr>
          <p:cNvPr id="32" name="ZoneTexte 31">
            <a:extLst>
              <a:ext uri="{FF2B5EF4-FFF2-40B4-BE49-F238E27FC236}">
                <a16:creationId xmlns:a16="http://schemas.microsoft.com/office/drawing/2014/main" id="{511D6808-AB4F-92B4-461F-B4E101E76943}"/>
              </a:ext>
            </a:extLst>
          </p:cNvPr>
          <p:cNvSpPr txBox="1"/>
          <p:nvPr/>
        </p:nvSpPr>
        <p:spPr>
          <a:xfrm>
            <a:off x="4789282" y="6316717"/>
            <a:ext cx="1011772" cy="1323439"/>
          </a:xfrm>
          <a:prstGeom prst="rect">
            <a:avLst/>
          </a:prstGeom>
          <a:noFill/>
        </p:spPr>
        <p:txBody>
          <a:bodyPr wrap="square" rtlCol="0">
            <a:spAutoFit/>
          </a:bodyPr>
          <a:lstStyle/>
          <a:p>
            <a:r>
              <a:rPr lang="ar-MA" sz="8000" b="1" dirty="0">
                <a:solidFill>
                  <a:srgbClr val="FF0000"/>
                </a:solidFill>
              </a:rPr>
              <a:t>1</a:t>
            </a:r>
            <a:endParaRPr lang="fr-FR" sz="8000" b="1" dirty="0">
              <a:solidFill>
                <a:srgbClr val="FF0000"/>
              </a:solidFill>
            </a:endParaRPr>
          </a:p>
        </p:txBody>
      </p:sp>
      <p:sp>
        <p:nvSpPr>
          <p:cNvPr id="33" name="ZoneTexte 32">
            <a:extLst>
              <a:ext uri="{FF2B5EF4-FFF2-40B4-BE49-F238E27FC236}">
                <a16:creationId xmlns:a16="http://schemas.microsoft.com/office/drawing/2014/main" id="{C5044109-90B6-FBD9-A00F-EDBA0CF4C614}"/>
              </a:ext>
            </a:extLst>
          </p:cNvPr>
          <p:cNvSpPr txBox="1"/>
          <p:nvPr/>
        </p:nvSpPr>
        <p:spPr>
          <a:xfrm>
            <a:off x="5850114" y="6316716"/>
            <a:ext cx="1011772" cy="1323439"/>
          </a:xfrm>
          <a:prstGeom prst="rect">
            <a:avLst/>
          </a:prstGeom>
          <a:noFill/>
        </p:spPr>
        <p:txBody>
          <a:bodyPr wrap="square" rtlCol="0">
            <a:spAutoFit/>
          </a:bodyPr>
          <a:lstStyle/>
          <a:p>
            <a:r>
              <a:rPr lang="ar-MA" sz="8000" b="1" dirty="0">
                <a:solidFill>
                  <a:srgbClr val="FF0000"/>
                </a:solidFill>
              </a:rPr>
              <a:t>2</a:t>
            </a:r>
            <a:endParaRPr lang="fr-FR" sz="8000" b="1" dirty="0">
              <a:solidFill>
                <a:srgbClr val="FF0000"/>
              </a:solidFill>
            </a:endParaRPr>
          </a:p>
        </p:txBody>
      </p:sp>
      <p:sp>
        <p:nvSpPr>
          <p:cNvPr id="34" name="ZoneTexte 33">
            <a:extLst>
              <a:ext uri="{FF2B5EF4-FFF2-40B4-BE49-F238E27FC236}">
                <a16:creationId xmlns:a16="http://schemas.microsoft.com/office/drawing/2014/main" id="{18540CEB-BF09-AEB3-0237-1F6C454147AC}"/>
              </a:ext>
            </a:extLst>
          </p:cNvPr>
          <p:cNvSpPr txBox="1"/>
          <p:nvPr/>
        </p:nvSpPr>
        <p:spPr>
          <a:xfrm>
            <a:off x="4256799" y="5841804"/>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cxnSp>
        <p:nvCxnSpPr>
          <p:cNvPr id="35" name="Connecteur droit 34">
            <a:extLst>
              <a:ext uri="{FF2B5EF4-FFF2-40B4-BE49-F238E27FC236}">
                <a16:creationId xmlns:a16="http://schemas.microsoft.com/office/drawing/2014/main" id="{A62767CF-807F-81E9-B56D-D0411EE1B585}"/>
              </a:ext>
            </a:extLst>
          </p:cNvPr>
          <p:cNvCxnSpPr>
            <a:cxnSpLocks/>
          </p:cNvCxnSpPr>
          <p:nvPr/>
        </p:nvCxnSpPr>
        <p:spPr>
          <a:xfrm>
            <a:off x="4789282" y="7429500"/>
            <a:ext cx="191631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4CF2EE7A-3EBE-C456-CC51-14B68C3AD5A2}"/>
              </a:ext>
            </a:extLst>
          </p:cNvPr>
          <p:cNvSpPr txBox="1"/>
          <p:nvPr/>
        </p:nvSpPr>
        <p:spPr>
          <a:xfrm>
            <a:off x="4876800" y="7263976"/>
            <a:ext cx="1011772" cy="1323439"/>
          </a:xfrm>
          <a:prstGeom prst="rect">
            <a:avLst/>
          </a:prstGeom>
          <a:noFill/>
        </p:spPr>
        <p:txBody>
          <a:bodyPr wrap="square" rtlCol="0">
            <a:spAutoFit/>
          </a:bodyPr>
          <a:lstStyle/>
          <a:p>
            <a:r>
              <a:rPr lang="ar-MA" sz="8000" b="1" dirty="0">
                <a:solidFill>
                  <a:srgbClr val="FF0000"/>
                </a:solidFill>
              </a:rPr>
              <a:t>0</a:t>
            </a:r>
            <a:endParaRPr lang="fr-FR" sz="8000" b="1" dirty="0">
              <a:solidFill>
                <a:srgbClr val="FF0000"/>
              </a:solidFill>
            </a:endParaRPr>
          </a:p>
        </p:txBody>
      </p:sp>
      <p:sp>
        <p:nvSpPr>
          <p:cNvPr id="39" name="ZoneTexte 38">
            <a:extLst>
              <a:ext uri="{FF2B5EF4-FFF2-40B4-BE49-F238E27FC236}">
                <a16:creationId xmlns:a16="http://schemas.microsoft.com/office/drawing/2014/main" id="{A448D92D-0183-49BA-9343-E51073ABC1FE}"/>
              </a:ext>
            </a:extLst>
          </p:cNvPr>
          <p:cNvSpPr txBox="1"/>
          <p:nvPr/>
        </p:nvSpPr>
        <p:spPr>
          <a:xfrm>
            <a:off x="5937632" y="7263975"/>
            <a:ext cx="1011772" cy="1323439"/>
          </a:xfrm>
          <a:prstGeom prst="rect">
            <a:avLst/>
          </a:prstGeom>
          <a:noFill/>
        </p:spPr>
        <p:txBody>
          <a:bodyPr wrap="square" rtlCol="0">
            <a:spAutoFit/>
          </a:bodyPr>
          <a:lstStyle/>
          <a:p>
            <a:r>
              <a:rPr lang="ar-MA" sz="8000" b="1" dirty="0">
                <a:solidFill>
                  <a:srgbClr val="FF0000"/>
                </a:solidFill>
              </a:rPr>
              <a:t>1</a:t>
            </a:r>
            <a:endParaRPr lang="fr-FR" sz="8000" b="1" dirty="0">
              <a:solidFill>
                <a:srgbClr val="FF0000"/>
              </a:solidFill>
            </a:endParaRPr>
          </a:p>
        </p:txBody>
      </p:sp>
    </p:spTree>
    <p:extLst>
      <p:ext uri="{BB962C8B-B14F-4D97-AF65-F5344CB8AC3E}">
        <p14:creationId xmlns:p14="http://schemas.microsoft.com/office/powerpoint/2010/main" val="24414618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15935-D79E-1094-CBDB-694D3C3F52A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344F0D0-8912-F9AA-E7F4-64828554808E}"/>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59AD715-32EA-EC85-F080-816462962727}"/>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00915725-2968-1C43-BB6F-BF61315B47F1}"/>
              </a:ext>
            </a:extLst>
          </p:cNvPr>
          <p:cNvSpPr/>
          <p:nvPr/>
        </p:nvSpPr>
        <p:spPr>
          <a:xfrm>
            <a:off x="-1" y="796748"/>
            <a:ext cx="13716001" cy="120968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CEB7D5AB-E823-A357-7001-113232277C55}"/>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قمت بقسمة 43 على 3 فحصلت على الخارج 14 والباقي 1</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539AE75B-5BB2-D354-E452-8F5C0AC6329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AC1387E5-154A-C9EC-2E7E-6EF01D567B3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B3793CE1-5062-5E1A-FFCC-21A11F896D36}"/>
              </a:ext>
            </a:extLst>
          </p:cNvPr>
          <p:cNvSpPr txBox="1"/>
          <p:nvPr/>
        </p:nvSpPr>
        <p:spPr>
          <a:xfrm>
            <a:off x="4035053" y="4250605"/>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14" name="ZoneTexte 13">
            <a:extLst>
              <a:ext uri="{FF2B5EF4-FFF2-40B4-BE49-F238E27FC236}">
                <a16:creationId xmlns:a16="http://schemas.microsoft.com/office/drawing/2014/main" id="{5DD77F19-0415-462D-CFD8-C31ADFD74E77}"/>
              </a:ext>
            </a:extLst>
          </p:cNvPr>
          <p:cNvSpPr txBox="1"/>
          <p:nvPr/>
        </p:nvSpPr>
        <p:spPr>
          <a:xfrm>
            <a:off x="5922428" y="3286662"/>
            <a:ext cx="1011772" cy="1323439"/>
          </a:xfrm>
          <a:prstGeom prst="rect">
            <a:avLst/>
          </a:prstGeom>
          <a:noFill/>
        </p:spPr>
        <p:txBody>
          <a:bodyPr wrap="square" rtlCol="0">
            <a:spAutoFit/>
          </a:bodyPr>
          <a:lstStyle/>
          <a:p>
            <a:r>
              <a:rPr lang="ar-MA" sz="8000" b="1" dirty="0"/>
              <a:t>3</a:t>
            </a:r>
            <a:endParaRPr lang="fr-FR" sz="8000" b="1" dirty="0"/>
          </a:p>
        </p:txBody>
      </p:sp>
      <p:cxnSp>
        <p:nvCxnSpPr>
          <p:cNvPr id="9" name="Connecteur droit 8">
            <a:extLst>
              <a:ext uri="{FF2B5EF4-FFF2-40B4-BE49-F238E27FC236}">
                <a16:creationId xmlns:a16="http://schemas.microsoft.com/office/drawing/2014/main" id="{3CB7490C-A4B9-70AF-E4D0-08A12D1FEAD6}"/>
              </a:ext>
            </a:extLst>
          </p:cNvPr>
          <p:cNvCxnSpPr/>
          <p:nvPr/>
        </p:nvCxnSpPr>
        <p:spPr>
          <a:xfrm>
            <a:off x="7010400"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593A2BE2-2C89-F147-2BF1-60B8B9F8E422}"/>
              </a:ext>
            </a:extLst>
          </p:cNvPr>
          <p:cNvCxnSpPr/>
          <p:nvPr/>
        </p:nvCxnSpPr>
        <p:spPr>
          <a:xfrm>
            <a:off x="70055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DA56539D-AF03-B8AB-5140-AB6ED1F0D3D5}"/>
              </a:ext>
            </a:extLst>
          </p:cNvPr>
          <p:cNvSpPr txBox="1"/>
          <p:nvPr/>
        </p:nvSpPr>
        <p:spPr>
          <a:xfrm>
            <a:off x="7602375" y="3086100"/>
            <a:ext cx="1011772" cy="1323439"/>
          </a:xfrm>
          <a:prstGeom prst="rect">
            <a:avLst/>
          </a:prstGeom>
          <a:noFill/>
        </p:spPr>
        <p:txBody>
          <a:bodyPr wrap="square" rtlCol="0">
            <a:spAutoFit/>
          </a:bodyPr>
          <a:lstStyle/>
          <a:p>
            <a:r>
              <a:rPr lang="ar-MA" sz="8000" b="1" dirty="0"/>
              <a:t>3</a:t>
            </a:r>
            <a:endParaRPr lang="fr-FR" sz="8000" b="1" dirty="0"/>
          </a:p>
        </p:txBody>
      </p:sp>
      <p:sp>
        <p:nvSpPr>
          <p:cNvPr id="19" name="ZoneTexte 18">
            <a:extLst>
              <a:ext uri="{FF2B5EF4-FFF2-40B4-BE49-F238E27FC236}">
                <a16:creationId xmlns:a16="http://schemas.microsoft.com/office/drawing/2014/main" id="{FD26AE30-4790-056B-44B4-A882638FD1CA}"/>
              </a:ext>
            </a:extLst>
          </p:cNvPr>
          <p:cNvSpPr txBox="1"/>
          <p:nvPr/>
        </p:nvSpPr>
        <p:spPr>
          <a:xfrm>
            <a:off x="4818354" y="3316082"/>
            <a:ext cx="1011772" cy="1323439"/>
          </a:xfrm>
          <a:prstGeom prst="rect">
            <a:avLst/>
          </a:prstGeom>
          <a:noFill/>
        </p:spPr>
        <p:txBody>
          <a:bodyPr wrap="square" rtlCol="0">
            <a:spAutoFit/>
          </a:bodyPr>
          <a:lstStyle/>
          <a:p>
            <a:r>
              <a:rPr lang="ar-MA" sz="8000" b="1" dirty="0"/>
              <a:t>4</a:t>
            </a:r>
            <a:endParaRPr lang="fr-FR" sz="8000" b="1" dirty="0"/>
          </a:p>
        </p:txBody>
      </p:sp>
      <p:sp>
        <p:nvSpPr>
          <p:cNvPr id="20" name="ZoneTexte 19">
            <a:extLst>
              <a:ext uri="{FF2B5EF4-FFF2-40B4-BE49-F238E27FC236}">
                <a16:creationId xmlns:a16="http://schemas.microsoft.com/office/drawing/2014/main" id="{2F6ADA5C-D02F-89DC-E951-77F635799DF1}"/>
              </a:ext>
            </a:extLst>
          </p:cNvPr>
          <p:cNvSpPr txBox="1"/>
          <p:nvPr/>
        </p:nvSpPr>
        <p:spPr>
          <a:xfrm>
            <a:off x="6920707" y="4279518"/>
            <a:ext cx="1011772" cy="1323439"/>
          </a:xfrm>
          <a:prstGeom prst="rect">
            <a:avLst/>
          </a:prstGeom>
          <a:noFill/>
        </p:spPr>
        <p:txBody>
          <a:bodyPr wrap="square" rtlCol="0">
            <a:spAutoFit/>
          </a:bodyPr>
          <a:lstStyle/>
          <a:p>
            <a:r>
              <a:rPr lang="ar-MA" sz="8000" b="1" dirty="0"/>
              <a:t>1</a:t>
            </a:r>
            <a:endParaRPr lang="fr-FR" sz="8000" b="1" dirty="0"/>
          </a:p>
        </p:txBody>
      </p:sp>
      <p:sp>
        <p:nvSpPr>
          <p:cNvPr id="22" name="ZoneTexte 21">
            <a:extLst>
              <a:ext uri="{FF2B5EF4-FFF2-40B4-BE49-F238E27FC236}">
                <a16:creationId xmlns:a16="http://schemas.microsoft.com/office/drawing/2014/main" id="{A3B18434-77D3-0BAE-820B-2FCDAB71CE53}"/>
              </a:ext>
            </a:extLst>
          </p:cNvPr>
          <p:cNvSpPr txBox="1"/>
          <p:nvPr/>
        </p:nvSpPr>
        <p:spPr>
          <a:xfrm>
            <a:off x="4750770" y="4238430"/>
            <a:ext cx="1011772" cy="1323439"/>
          </a:xfrm>
          <a:prstGeom prst="rect">
            <a:avLst/>
          </a:prstGeom>
          <a:noFill/>
        </p:spPr>
        <p:txBody>
          <a:bodyPr wrap="square" rtlCol="0">
            <a:spAutoFit/>
          </a:bodyPr>
          <a:lstStyle/>
          <a:p>
            <a:r>
              <a:rPr lang="ar-MA" sz="8000" b="1" dirty="0"/>
              <a:t>3</a:t>
            </a:r>
            <a:endParaRPr lang="fr-FR" sz="8000" b="1" dirty="0"/>
          </a:p>
        </p:txBody>
      </p:sp>
      <p:cxnSp>
        <p:nvCxnSpPr>
          <p:cNvPr id="24" name="Connecteur droit 23">
            <a:extLst>
              <a:ext uri="{FF2B5EF4-FFF2-40B4-BE49-F238E27FC236}">
                <a16:creationId xmlns:a16="http://schemas.microsoft.com/office/drawing/2014/main" id="{D0290ED3-4FCD-F8C0-1D64-FAC3A0B2347F}"/>
              </a:ext>
            </a:extLst>
          </p:cNvPr>
          <p:cNvCxnSpPr>
            <a:cxnSpLocks/>
          </p:cNvCxnSpPr>
          <p:nvPr/>
        </p:nvCxnSpPr>
        <p:spPr>
          <a:xfrm>
            <a:off x="4416053" y="5372100"/>
            <a:ext cx="12227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65F4F8FE-C079-81FF-E6A6-468A11D994FD}"/>
              </a:ext>
            </a:extLst>
          </p:cNvPr>
          <p:cNvSpPr txBox="1"/>
          <p:nvPr/>
        </p:nvSpPr>
        <p:spPr>
          <a:xfrm>
            <a:off x="4789282" y="5248488"/>
            <a:ext cx="1011772" cy="1323439"/>
          </a:xfrm>
          <a:prstGeom prst="rect">
            <a:avLst/>
          </a:prstGeom>
          <a:noFill/>
        </p:spPr>
        <p:txBody>
          <a:bodyPr wrap="square" rtlCol="0">
            <a:spAutoFit/>
          </a:bodyPr>
          <a:lstStyle/>
          <a:p>
            <a:r>
              <a:rPr lang="ar-MA" sz="8000" b="1" dirty="0"/>
              <a:t>1</a:t>
            </a:r>
            <a:endParaRPr lang="fr-FR" sz="8000" b="1" dirty="0"/>
          </a:p>
        </p:txBody>
      </p:sp>
      <p:cxnSp>
        <p:nvCxnSpPr>
          <p:cNvPr id="29" name="Connecteur droit avec flèche 28">
            <a:extLst>
              <a:ext uri="{FF2B5EF4-FFF2-40B4-BE49-F238E27FC236}">
                <a16:creationId xmlns:a16="http://schemas.microsoft.com/office/drawing/2014/main" id="{C7F7AC5C-270F-F7AE-8A0D-7CC4D3D48B9C}"/>
              </a:ext>
            </a:extLst>
          </p:cNvPr>
          <p:cNvCxnSpPr/>
          <p:nvPr/>
        </p:nvCxnSpPr>
        <p:spPr>
          <a:xfrm>
            <a:off x="6248400" y="4503248"/>
            <a:ext cx="0" cy="74524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30" name="ZoneTexte 29">
            <a:extLst>
              <a:ext uri="{FF2B5EF4-FFF2-40B4-BE49-F238E27FC236}">
                <a16:creationId xmlns:a16="http://schemas.microsoft.com/office/drawing/2014/main" id="{36C275B1-2D5E-C3CA-93EE-6D0FAF17CD1D}"/>
              </a:ext>
            </a:extLst>
          </p:cNvPr>
          <p:cNvSpPr txBox="1"/>
          <p:nvPr/>
        </p:nvSpPr>
        <p:spPr>
          <a:xfrm>
            <a:off x="5850114" y="5248487"/>
            <a:ext cx="1011772" cy="1323439"/>
          </a:xfrm>
          <a:prstGeom prst="rect">
            <a:avLst/>
          </a:prstGeom>
          <a:noFill/>
        </p:spPr>
        <p:txBody>
          <a:bodyPr wrap="square" rtlCol="0">
            <a:spAutoFit/>
          </a:bodyPr>
          <a:lstStyle/>
          <a:p>
            <a:r>
              <a:rPr lang="ar-MA" sz="8000" b="1" dirty="0"/>
              <a:t>3</a:t>
            </a:r>
            <a:endParaRPr lang="fr-FR" sz="8000" b="1" dirty="0"/>
          </a:p>
        </p:txBody>
      </p:sp>
      <p:sp>
        <p:nvSpPr>
          <p:cNvPr id="31" name="ZoneTexte 30">
            <a:extLst>
              <a:ext uri="{FF2B5EF4-FFF2-40B4-BE49-F238E27FC236}">
                <a16:creationId xmlns:a16="http://schemas.microsoft.com/office/drawing/2014/main" id="{5819FE20-D891-B52E-A6C7-033FD0E091B0}"/>
              </a:ext>
            </a:extLst>
          </p:cNvPr>
          <p:cNvSpPr txBox="1"/>
          <p:nvPr/>
        </p:nvSpPr>
        <p:spPr>
          <a:xfrm>
            <a:off x="7540255" y="4266956"/>
            <a:ext cx="1011772" cy="1323439"/>
          </a:xfrm>
          <a:prstGeom prst="rect">
            <a:avLst/>
          </a:prstGeom>
          <a:noFill/>
        </p:spPr>
        <p:txBody>
          <a:bodyPr wrap="square" rtlCol="0">
            <a:spAutoFit/>
          </a:bodyPr>
          <a:lstStyle/>
          <a:p>
            <a:r>
              <a:rPr lang="ar-MA" sz="8000" b="1" dirty="0"/>
              <a:t>4</a:t>
            </a:r>
            <a:endParaRPr lang="fr-FR" sz="8000" b="1" dirty="0"/>
          </a:p>
        </p:txBody>
      </p:sp>
      <p:sp>
        <p:nvSpPr>
          <p:cNvPr id="32" name="ZoneTexte 31">
            <a:extLst>
              <a:ext uri="{FF2B5EF4-FFF2-40B4-BE49-F238E27FC236}">
                <a16:creationId xmlns:a16="http://schemas.microsoft.com/office/drawing/2014/main" id="{0084C1C5-4696-90FF-D49E-9C819528B6CC}"/>
              </a:ext>
            </a:extLst>
          </p:cNvPr>
          <p:cNvSpPr txBox="1"/>
          <p:nvPr/>
        </p:nvSpPr>
        <p:spPr>
          <a:xfrm>
            <a:off x="4789282" y="6316717"/>
            <a:ext cx="1011772" cy="1323439"/>
          </a:xfrm>
          <a:prstGeom prst="rect">
            <a:avLst/>
          </a:prstGeom>
          <a:noFill/>
        </p:spPr>
        <p:txBody>
          <a:bodyPr wrap="square" rtlCol="0">
            <a:spAutoFit/>
          </a:bodyPr>
          <a:lstStyle/>
          <a:p>
            <a:r>
              <a:rPr lang="ar-MA" sz="8000" b="1" dirty="0"/>
              <a:t>1</a:t>
            </a:r>
            <a:endParaRPr lang="fr-FR" sz="8000" b="1" dirty="0"/>
          </a:p>
        </p:txBody>
      </p:sp>
      <p:sp>
        <p:nvSpPr>
          <p:cNvPr id="33" name="ZoneTexte 32">
            <a:extLst>
              <a:ext uri="{FF2B5EF4-FFF2-40B4-BE49-F238E27FC236}">
                <a16:creationId xmlns:a16="http://schemas.microsoft.com/office/drawing/2014/main" id="{61B8934F-8C28-1FD9-A771-214BD198E2CE}"/>
              </a:ext>
            </a:extLst>
          </p:cNvPr>
          <p:cNvSpPr txBox="1"/>
          <p:nvPr/>
        </p:nvSpPr>
        <p:spPr>
          <a:xfrm>
            <a:off x="5850114" y="6316716"/>
            <a:ext cx="1011772" cy="1323439"/>
          </a:xfrm>
          <a:prstGeom prst="rect">
            <a:avLst/>
          </a:prstGeom>
          <a:noFill/>
        </p:spPr>
        <p:txBody>
          <a:bodyPr wrap="square" rtlCol="0">
            <a:spAutoFit/>
          </a:bodyPr>
          <a:lstStyle/>
          <a:p>
            <a:r>
              <a:rPr lang="ar-MA" sz="8000" b="1" dirty="0"/>
              <a:t>2</a:t>
            </a:r>
            <a:endParaRPr lang="fr-FR" sz="8000" b="1" dirty="0"/>
          </a:p>
        </p:txBody>
      </p:sp>
      <p:sp>
        <p:nvSpPr>
          <p:cNvPr id="34" name="ZoneTexte 33">
            <a:extLst>
              <a:ext uri="{FF2B5EF4-FFF2-40B4-BE49-F238E27FC236}">
                <a16:creationId xmlns:a16="http://schemas.microsoft.com/office/drawing/2014/main" id="{70832BE6-609F-09CE-539D-A39B956A28CF}"/>
              </a:ext>
            </a:extLst>
          </p:cNvPr>
          <p:cNvSpPr txBox="1"/>
          <p:nvPr/>
        </p:nvSpPr>
        <p:spPr>
          <a:xfrm>
            <a:off x="4256799" y="5841804"/>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cxnSp>
        <p:nvCxnSpPr>
          <p:cNvPr id="35" name="Connecteur droit 34">
            <a:extLst>
              <a:ext uri="{FF2B5EF4-FFF2-40B4-BE49-F238E27FC236}">
                <a16:creationId xmlns:a16="http://schemas.microsoft.com/office/drawing/2014/main" id="{D36D2AB1-61B6-8D2A-11D4-A7A9F3B5567E}"/>
              </a:ext>
            </a:extLst>
          </p:cNvPr>
          <p:cNvCxnSpPr>
            <a:cxnSpLocks/>
          </p:cNvCxnSpPr>
          <p:nvPr/>
        </p:nvCxnSpPr>
        <p:spPr>
          <a:xfrm>
            <a:off x="4789282" y="7429500"/>
            <a:ext cx="191631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09F4C853-231D-E759-4191-0A4F8B24D2E7}"/>
              </a:ext>
            </a:extLst>
          </p:cNvPr>
          <p:cNvSpPr txBox="1"/>
          <p:nvPr/>
        </p:nvSpPr>
        <p:spPr>
          <a:xfrm>
            <a:off x="4876800" y="7263976"/>
            <a:ext cx="1011772" cy="1323439"/>
          </a:xfrm>
          <a:prstGeom prst="rect">
            <a:avLst/>
          </a:prstGeom>
          <a:noFill/>
        </p:spPr>
        <p:txBody>
          <a:bodyPr wrap="square" rtlCol="0">
            <a:spAutoFit/>
          </a:bodyPr>
          <a:lstStyle/>
          <a:p>
            <a:r>
              <a:rPr lang="ar-MA" sz="8000" b="1" dirty="0"/>
              <a:t>0</a:t>
            </a:r>
            <a:endParaRPr lang="fr-FR" sz="8000" b="1" dirty="0"/>
          </a:p>
        </p:txBody>
      </p:sp>
      <p:sp>
        <p:nvSpPr>
          <p:cNvPr id="39" name="ZoneTexte 38">
            <a:extLst>
              <a:ext uri="{FF2B5EF4-FFF2-40B4-BE49-F238E27FC236}">
                <a16:creationId xmlns:a16="http://schemas.microsoft.com/office/drawing/2014/main" id="{A414F100-B60B-C0A8-0721-D82E49990B01}"/>
              </a:ext>
            </a:extLst>
          </p:cNvPr>
          <p:cNvSpPr txBox="1"/>
          <p:nvPr/>
        </p:nvSpPr>
        <p:spPr>
          <a:xfrm>
            <a:off x="5937632" y="7263975"/>
            <a:ext cx="1011772" cy="1323439"/>
          </a:xfrm>
          <a:prstGeom prst="rect">
            <a:avLst/>
          </a:prstGeom>
          <a:noFill/>
        </p:spPr>
        <p:txBody>
          <a:bodyPr wrap="square" rtlCol="0">
            <a:spAutoFit/>
          </a:bodyPr>
          <a:lstStyle/>
          <a:p>
            <a:r>
              <a:rPr lang="ar-MA" sz="8000" b="1" dirty="0"/>
              <a:t>1</a:t>
            </a:r>
            <a:endParaRPr lang="fr-FR" sz="8000" b="1" dirty="0"/>
          </a:p>
        </p:txBody>
      </p:sp>
    </p:spTree>
    <p:extLst>
      <p:ext uri="{BB962C8B-B14F-4D97-AF65-F5344CB8AC3E}">
        <p14:creationId xmlns:p14="http://schemas.microsoft.com/office/powerpoint/2010/main" val="2114169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AAD5E-C10C-F33A-274D-2302227CDDF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2E94943-34BA-DAFB-459E-95367893E55A}"/>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89AFF6B7-F1B1-7443-B7FF-AF94EE8FCA3C}"/>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C7F627D-3D00-9D8B-74A7-D92CCD8BC0D4}"/>
              </a:ext>
            </a:extLst>
          </p:cNvPr>
          <p:cNvSpPr/>
          <p:nvPr/>
        </p:nvSpPr>
        <p:spPr>
          <a:xfrm>
            <a:off x="-1" y="796748"/>
            <a:ext cx="13716001" cy="120968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C659A114-629C-48EC-3D9F-EDFDC64D4DC0}"/>
              </a:ext>
            </a:extLst>
          </p:cNvPr>
          <p:cNvSpPr txBox="1"/>
          <p:nvPr/>
        </p:nvSpPr>
        <p:spPr>
          <a:xfrm>
            <a:off x="1905000" y="863026"/>
            <a:ext cx="10534617"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خذزا</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ألواحكم وأنجزوا العملية التالية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72F3841C-CCA6-3815-C07B-75630A56AB49}"/>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8A2E1056-215F-4FBF-7C0D-8621802E4D4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7" name="Image 6" descr="Une image contenant Rectangle, capture d’écran, vert, carré&#10;&#10;Le contenu généré par l’IA peut être incorrect.">
            <a:extLst>
              <a:ext uri="{FF2B5EF4-FFF2-40B4-BE49-F238E27FC236}">
                <a16:creationId xmlns:a16="http://schemas.microsoft.com/office/drawing/2014/main" id="{BEE77B9A-36BF-7937-182A-F74104789052}"/>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
        <p:nvSpPr>
          <p:cNvPr id="14" name="ZoneTexte 13">
            <a:extLst>
              <a:ext uri="{FF2B5EF4-FFF2-40B4-BE49-F238E27FC236}">
                <a16:creationId xmlns:a16="http://schemas.microsoft.com/office/drawing/2014/main" id="{A988F9C3-E338-47EC-EB66-4434C03F218F}"/>
              </a:ext>
            </a:extLst>
          </p:cNvPr>
          <p:cNvSpPr txBox="1"/>
          <p:nvPr/>
        </p:nvSpPr>
        <p:spPr>
          <a:xfrm>
            <a:off x="5922428" y="328666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7</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9" name="Connecteur droit 8">
            <a:extLst>
              <a:ext uri="{FF2B5EF4-FFF2-40B4-BE49-F238E27FC236}">
                <a16:creationId xmlns:a16="http://schemas.microsoft.com/office/drawing/2014/main" id="{BBC3EDDC-6915-2765-71FE-96A3D77059ED}"/>
              </a:ext>
            </a:extLst>
          </p:cNvPr>
          <p:cNvCxnSpPr/>
          <p:nvPr/>
        </p:nvCxnSpPr>
        <p:spPr>
          <a:xfrm>
            <a:off x="7010400"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F524DEA4-B982-6743-4CF9-FE301EB1CBCD}"/>
              </a:ext>
            </a:extLst>
          </p:cNvPr>
          <p:cNvCxnSpPr/>
          <p:nvPr/>
        </p:nvCxnSpPr>
        <p:spPr>
          <a:xfrm>
            <a:off x="70055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46C76BE9-27E1-1FE8-5D8C-D2E16F6F3F01}"/>
              </a:ext>
            </a:extLst>
          </p:cNvPr>
          <p:cNvSpPr txBox="1"/>
          <p:nvPr/>
        </p:nvSpPr>
        <p:spPr>
          <a:xfrm>
            <a:off x="7602375" y="308610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5</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BFE2B9FD-41CC-41D4-0D1B-62DADF87EC59}"/>
              </a:ext>
            </a:extLst>
          </p:cNvPr>
          <p:cNvSpPr txBox="1"/>
          <p:nvPr/>
        </p:nvSpPr>
        <p:spPr>
          <a:xfrm>
            <a:off x="4818354" y="331608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06974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B3412-7F18-F2DE-40B6-1A1FBBE495B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C7D6507-0EEF-CF65-9B3C-D4FFFBC79B8A}"/>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C742C8B-559B-486B-8056-DFF094DAC10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D83B276-329A-D86A-2D15-EB97E7515B1A}"/>
              </a:ext>
            </a:extLst>
          </p:cNvPr>
          <p:cNvSpPr/>
          <p:nvPr/>
        </p:nvSpPr>
        <p:spPr>
          <a:xfrm>
            <a:off x="-1" y="796748"/>
            <a:ext cx="13716001" cy="120968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FB3F85A-05B6-97FE-406F-375100459CDB}"/>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EA7C895C-4CF7-6C78-4BAC-675C4CB800E9}"/>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8CD66B4F-5440-2059-B2F0-537A4E8A16C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F11DAB92-0286-4553-76BC-179C1CA3FDF7}"/>
              </a:ext>
            </a:extLst>
          </p:cNvPr>
          <p:cNvSpPr txBox="1"/>
          <p:nvPr/>
        </p:nvSpPr>
        <p:spPr>
          <a:xfrm>
            <a:off x="4035053" y="4250605"/>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14" name="ZoneTexte 13">
            <a:extLst>
              <a:ext uri="{FF2B5EF4-FFF2-40B4-BE49-F238E27FC236}">
                <a16:creationId xmlns:a16="http://schemas.microsoft.com/office/drawing/2014/main" id="{9F0D81EA-48AD-FFCE-9EF6-760508A5219D}"/>
              </a:ext>
            </a:extLst>
          </p:cNvPr>
          <p:cNvSpPr txBox="1"/>
          <p:nvPr/>
        </p:nvSpPr>
        <p:spPr>
          <a:xfrm>
            <a:off x="5922428" y="3286662"/>
            <a:ext cx="1011772" cy="1323439"/>
          </a:xfrm>
          <a:prstGeom prst="rect">
            <a:avLst/>
          </a:prstGeom>
          <a:noFill/>
        </p:spPr>
        <p:txBody>
          <a:bodyPr wrap="square" rtlCol="0">
            <a:spAutoFit/>
          </a:bodyPr>
          <a:lstStyle/>
          <a:p>
            <a:r>
              <a:rPr lang="ar-MA" sz="8000" b="1" dirty="0"/>
              <a:t>7</a:t>
            </a:r>
            <a:endParaRPr lang="fr-FR" sz="8000" b="1" dirty="0"/>
          </a:p>
        </p:txBody>
      </p:sp>
      <p:cxnSp>
        <p:nvCxnSpPr>
          <p:cNvPr id="9" name="Connecteur droit 8">
            <a:extLst>
              <a:ext uri="{FF2B5EF4-FFF2-40B4-BE49-F238E27FC236}">
                <a16:creationId xmlns:a16="http://schemas.microsoft.com/office/drawing/2014/main" id="{DA330159-06E8-BE1A-2DB4-29AB1B553320}"/>
              </a:ext>
            </a:extLst>
          </p:cNvPr>
          <p:cNvCxnSpPr/>
          <p:nvPr/>
        </p:nvCxnSpPr>
        <p:spPr>
          <a:xfrm>
            <a:off x="7010400"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5D7C817C-6AF0-66A7-6404-6730D362F0AB}"/>
              </a:ext>
            </a:extLst>
          </p:cNvPr>
          <p:cNvCxnSpPr/>
          <p:nvPr/>
        </p:nvCxnSpPr>
        <p:spPr>
          <a:xfrm>
            <a:off x="70055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263F18E0-C218-316A-7FC9-B9D0F2EFA058}"/>
              </a:ext>
            </a:extLst>
          </p:cNvPr>
          <p:cNvSpPr txBox="1"/>
          <p:nvPr/>
        </p:nvSpPr>
        <p:spPr>
          <a:xfrm>
            <a:off x="7602375" y="3086100"/>
            <a:ext cx="1011772" cy="1323439"/>
          </a:xfrm>
          <a:prstGeom prst="rect">
            <a:avLst/>
          </a:prstGeom>
          <a:noFill/>
        </p:spPr>
        <p:txBody>
          <a:bodyPr wrap="square" rtlCol="0">
            <a:spAutoFit/>
          </a:bodyPr>
          <a:lstStyle/>
          <a:p>
            <a:r>
              <a:rPr lang="ar-MA" sz="8000" b="1" dirty="0"/>
              <a:t>5</a:t>
            </a:r>
            <a:endParaRPr lang="fr-FR" sz="8000" b="1" dirty="0"/>
          </a:p>
        </p:txBody>
      </p:sp>
      <p:sp>
        <p:nvSpPr>
          <p:cNvPr id="19" name="ZoneTexte 18">
            <a:extLst>
              <a:ext uri="{FF2B5EF4-FFF2-40B4-BE49-F238E27FC236}">
                <a16:creationId xmlns:a16="http://schemas.microsoft.com/office/drawing/2014/main" id="{F3DF198C-D235-A69D-07AA-E74080057B17}"/>
              </a:ext>
            </a:extLst>
          </p:cNvPr>
          <p:cNvSpPr txBox="1"/>
          <p:nvPr/>
        </p:nvSpPr>
        <p:spPr>
          <a:xfrm>
            <a:off x="4818354" y="3316082"/>
            <a:ext cx="1011772" cy="1323439"/>
          </a:xfrm>
          <a:prstGeom prst="rect">
            <a:avLst/>
          </a:prstGeom>
          <a:noFill/>
        </p:spPr>
        <p:txBody>
          <a:bodyPr wrap="square" rtlCol="0">
            <a:spAutoFit/>
          </a:bodyPr>
          <a:lstStyle/>
          <a:p>
            <a:r>
              <a:rPr lang="ar-MA" sz="8000" b="1" dirty="0"/>
              <a:t>8</a:t>
            </a:r>
            <a:endParaRPr lang="fr-FR" sz="8000" b="1" dirty="0"/>
          </a:p>
        </p:txBody>
      </p:sp>
      <p:sp>
        <p:nvSpPr>
          <p:cNvPr id="20" name="ZoneTexte 19">
            <a:extLst>
              <a:ext uri="{FF2B5EF4-FFF2-40B4-BE49-F238E27FC236}">
                <a16:creationId xmlns:a16="http://schemas.microsoft.com/office/drawing/2014/main" id="{38C43907-C841-E364-E26A-AB64FD06167C}"/>
              </a:ext>
            </a:extLst>
          </p:cNvPr>
          <p:cNvSpPr txBox="1"/>
          <p:nvPr/>
        </p:nvSpPr>
        <p:spPr>
          <a:xfrm>
            <a:off x="6920707" y="4279518"/>
            <a:ext cx="1011772" cy="1323439"/>
          </a:xfrm>
          <a:prstGeom prst="rect">
            <a:avLst/>
          </a:prstGeom>
          <a:noFill/>
        </p:spPr>
        <p:txBody>
          <a:bodyPr wrap="square" rtlCol="0">
            <a:spAutoFit/>
          </a:bodyPr>
          <a:lstStyle/>
          <a:p>
            <a:r>
              <a:rPr lang="ar-MA" sz="8000" b="1" dirty="0"/>
              <a:t>1</a:t>
            </a:r>
            <a:endParaRPr lang="fr-FR" sz="8000" b="1" dirty="0"/>
          </a:p>
        </p:txBody>
      </p:sp>
      <p:sp>
        <p:nvSpPr>
          <p:cNvPr id="22" name="ZoneTexte 21">
            <a:extLst>
              <a:ext uri="{FF2B5EF4-FFF2-40B4-BE49-F238E27FC236}">
                <a16:creationId xmlns:a16="http://schemas.microsoft.com/office/drawing/2014/main" id="{49A82955-3464-6BC8-FC8D-1D6F91CC6E1F}"/>
              </a:ext>
            </a:extLst>
          </p:cNvPr>
          <p:cNvSpPr txBox="1"/>
          <p:nvPr/>
        </p:nvSpPr>
        <p:spPr>
          <a:xfrm>
            <a:off x="4750770" y="4238430"/>
            <a:ext cx="1011772" cy="1323439"/>
          </a:xfrm>
          <a:prstGeom prst="rect">
            <a:avLst/>
          </a:prstGeom>
          <a:noFill/>
        </p:spPr>
        <p:txBody>
          <a:bodyPr wrap="square" rtlCol="0">
            <a:spAutoFit/>
          </a:bodyPr>
          <a:lstStyle/>
          <a:p>
            <a:r>
              <a:rPr lang="ar-MA" sz="8000" b="1" dirty="0"/>
              <a:t>5</a:t>
            </a:r>
            <a:endParaRPr lang="fr-FR" sz="8000" b="1" dirty="0"/>
          </a:p>
        </p:txBody>
      </p:sp>
      <p:cxnSp>
        <p:nvCxnSpPr>
          <p:cNvPr id="24" name="Connecteur droit 23">
            <a:extLst>
              <a:ext uri="{FF2B5EF4-FFF2-40B4-BE49-F238E27FC236}">
                <a16:creationId xmlns:a16="http://schemas.microsoft.com/office/drawing/2014/main" id="{CCC43E8F-96A9-CD2F-8127-949AEEC61758}"/>
              </a:ext>
            </a:extLst>
          </p:cNvPr>
          <p:cNvCxnSpPr>
            <a:cxnSpLocks/>
          </p:cNvCxnSpPr>
          <p:nvPr/>
        </p:nvCxnSpPr>
        <p:spPr>
          <a:xfrm>
            <a:off x="4416053" y="5372100"/>
            <a:ext cx="12227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838B08E9-6047-498F-47E6-FCD6F9ADC5BB}"/>
              </a:ext>
            </a:extLst>
          </p:cNvPr>
          <p:cNvSpPr txBox="1"/>
          <p:nvPr/>
        </p:nvSpPr>
        <p:spPr>
          <a:xfrm>
            <a:off x="4789282" y="5248488"/>
            <a:ext cx="1011772" cy="1323439"/>
          </a:xfrm>
          <a:prstGeom prst="rect">
            <a:avLst/>
          </a:prstGeom>
          <a:noFill/>
        </p:spPr>
        <p:txBody>
          <a:bodyPr wrap="square" rtlCol="0">
            <a:spAutoFit/>
          </a:bodyPr>
          <a:lstStyle/>
          <a:p>
            <a:r>
              <a:rPr lang="ar-MA" sz="8000" b="1" dirty="0"/>
              <a:t>3</a:t>
            </a:r>
            <a:endParaRPr lang="fr-FR" sz="8000" b="1" dirty="0"/>
          </a:p>
        </p:txBody>
      </p:sp>
      <p:cxnSp>
        <p:nvCxnSpPr>
          <p:cNvPr id="29" name="Connecteur droit avec flèche 28">
            <a:extLst>
              <a:ext uri="{FF2B5EF4-FFF2-40B4-BE49-F238E27FC236}">
                <a16:creationId xmlns:a16="http://schemas.microsoft.com/office/drawing/2014/main" id="{AD066019-7192-C880-2D65-795087B69CF5}"/>
              </a:ext>
            </a:extLst>
          </p:cNvPr>
          <p:cNvCxnSpPr/>
          <p:nvPr/>
        </p:nvCxnSpPr>
        <p:spPr>
          <a:xfrm>
            <a:off x="6248400" y="4503248"/>
            <a:ext cx="0" cy="74524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30" name="ZoneTexte 29">
            <a:extLst>
              <a:ext uri="{FF2B5EF4-FFF2-40B4-BE49-F238E27FC236}">
                <a16:creationId xmlns:a16="http://schemas.microsoft.com/office/drawing/2014/main" id="{54401A65-D3DE-5409-4E20-DBCBF05650A5}"/>
              </a:ext>
            </a:extLst>
          </p:cNvPr>
          <p:cNvSpPr txBox="1"/>
          <p:nvPr/>
        </p:nvSpPr>
        <p:spPr>
          <a:xfrm>
            <a:off x="5850114" y="5248487"/>
            <a:ext cx="1011772" cy="1323439"/>
          </a:xfrm>
          <a:prstGeom prst="rect">
            <a:avLst/>
          </a:prstGeom>
          <a:noFill/>
        </p:spPr>
        <p:txBody>
          <a:bodyPr wrap="square" rtlCol="0">
            <a:spAutoFit/>
          </a:bodyPr>
          <a:lstStyle/>
          <a:p>
            <a:r>
              <a:rPr lang="ar-MA" sz="8000" b="1" dirty="0"/>
              <a:t>7</a:t>
            </a:r>
            <a:endParaRPr lang="fr-FR" sz="8000" b="1" dirty="0"/>
          </a:p>
        </p:txBody>
      </p:sp>
      <p:sp>
        <p:nvSpPr>
          <p:cNvPr id="31" name="ZoneTexte 30">
            <a:extLst>
              <a:ext uri="{FF2B5EF4-FFF2-40B4-BE49-F238E27FC236}">
                <a16:creationId xmlns:a16="http://schemas.microsoft.com/office/drawing/2014/main" id="{2B9481F0-87C4-09BE-B941-C0A0848A1F5E}"/>
              </a:ext>
            </a:extLst>
          </p:cNvPr>
          <p:cNvSpPr txBox="1"/>
          <p:nvPr/>
        </p:nvSpPr>
        <p:spPr>
          <a:xfrm>
            <a:off x="7540255" y="4266956"/>
            <a:ext cx="1011772" cy="1323439"/>
          </a:xfrm>
          <a:prstGeom prst="rect">
            <a:avLst/>
          </a:prstGeom>
          <a:noFill/>
        </p:spPr>
        <p:txBody>
          <a:bodyPr wrap="square" rtlCol="0">
            <a:spAutoFit/>
          </a:bodyPr>
          <a:lstStyle/>
          <a:p>
            <a:r>
              <a:rPr lang="ar-MA" sz="8000" b="1" dirty="0"/>
              <a:t>7</a:t>
            </a:r>
            <a:endParaRPr lang="fr-FR" sz="8000" b="1" dirty="0"/>
          </a:p>
        </p:txBody>
      </p:sp>
      <p:sp>
        <p:nvSpPr>
          <p:cNvPr id="32" name="ZoneTexte 31">
            <a:extLst>
              <a:ext uri="{FF2B5EF4-FFF2-40B4-BE49-F238E27FC236}">
                <a16:creationId xmlns:a16="http://schemas.microsoft.com/office/drawing/2014/main" id="{69980958-855C-66E7-2A24-1A97292558C2}"/>
              </a:ext>
            </a:extLst>
          </p:cNvPr>
          <p:cNvSpPr txBox="1"/>
          <p:nvPr/>
        </p:nvSpPr>
        <p:spPr>
          <a:xfrm>
            <a:off x="4789282" y="6316717"/>
            <a:ext cx="1011772" cy="1323439"/>
          </a:xfrm>
          <a:prstGeom prst="rect">
            <a:avLst/>
          </a:prstGeom>
          <a:noFill/>
        </p:spPr>
        <p:txBody>
          <a:bodyPr wrap="square" rtlCol="0">
            <a:spAutoFit/>
          </a:bodyPr>
          <a:lstStyle/>
          <a:p>
            <a:r>
              <a:rPr lang="ar-MA" sz="8000" b="1" dirty="0"/>
              <a:t>3</a:t>
            </a:r>
            <a:endParaRPr lang="fr-FR" sz="8000" b="1" dirty="0"/>
          </a:p>
        </p:txBody>
      </p:sp>
      <p:sp>
        <p:nvSpPr>
          <p:cNvPr id="33" name="ZoneTexte 32">
            <a:extLst>
              <a:ext uri="{FF2B5EF4-FFF2-40B4-BE49-F238E27FC236}">
                <a16:creationId xmlns:a16="http://schemas.microsoft.com/office/drawing/2014/main" id="{1630A43A-521C-7636-C7A3-C5E3FDA6DB16}"/>
              </a:ext>
            </a:extLst>
          </p:cNvPr>
          <p:cNvSpPr txBox="1"/>
          <p:nvPr/>
        </p:nvSpPr>
        <p:spPr>
          <a:xfrm>
            <a:off x="5850114" y="6316716"/>
            <a:ext cx="1011772" cy="1323439"/>
          </a:xfrm>
          <a:prstGeom prst="rect">
            <a:avLst/>
          </a:prstGeom>
          <a:noFill/>
        </p:spPr>
        <p:txBody>
          <a:bodyPr wrap="square" rtlCol="0">
            <a:spAutoFit/>
          </a:bodyPr>
          <a:lstStyle/>
          <a:p>
            <a:r>
              <a:rPr lang="ar-MA" sz="8000" b="1" dirty="0"/>
              <a:t>5</a:t>
            </a:r>
            <a:endParaRPr lang="fr-FR" sz="8000" b="1" dirty="0"/>
          </a:p>
        </p:txBody>
      </p:sp>
      <p:sp>
        <p:nvSpPr>
          <p:cNvPr id="34" name="ZoneTexte 33">
            <a:extLst>
              <a:ext uri="{FF2B5EF4-FFF2-40B4-BE49-F238E27FC236}">
                <a16:creationId xmlns:a16="http://schemas.microsoft.com/office/drawing/2014/main" id="{5951FFCC-F1B3-9BBC-946F-3095A7353F5D}"/>
              </a:ext>
            </a:extLst>
          </p:cNvPr>
          <p:cNvSpPr txBox="1"/>
          <p:nvPr/>
        </p:nvSpPr>
        <p:spPr>
          <a:xfrm>
            <a:off x="4256799" y="5841804"/>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cxnSp>
        <p:nvCxnSpPr>
          <p:cNvPr id="35" name="Connecteur droit 34">
            <a:extLst>
              <a:ext uri="{FF2B5EF4-FFF2-40B4-BE49-F238E27FC236}">
                <a16:creationId xmlns:a16="http://schemas.microsoft.com/office/drawing/2014/main" id="{E1381EF7-F288-413A-EFE8-229E10628B1D}"/>
              </a:ext>
            </a:extLst>
          </p:cNvPr>
          <p:cNvCxnSpPr>
            <a:cxnSpLocks/>
          </p:cNvCxnSpPr>
          <p:nvPr/>
        </p:nvCxnSpPr>
        <p:spPr>
          <a:xfrm>
            <a:off x="4789282" y="7429500"/>
            <a:ext cx="191631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956ECB94-4872-292F-62E9-8AAE321C1173}"/>
              </a:ext>
            </a:extLst>
          </p:cNvPr>
          <p:cNvSpPr txBox="1"/>
          <p:nvPr/>
        </p:nvSpPr>
        <p:spPr>
          <a:xfrm>
            <a:off x="4876800" y="7263976"/>
            <a:ext cx="1011772" cy="1323439"/>
          </a:xfrm>
          <a:prstGeom prst="rect">
            <a:avLst/>
          </a:prstGeom>
          <a:noFill/>
        </p:spPr>
        <p:txBody>
          <a:bodyPr wrap="square" rtlCol="0">
            <a:spAutoFit/>
          </a:bodyPr>
          <a:lstStyle/>
          <a:p>
            <a:r>
              <a:rPr lang="ar-MA" sz="8000" b="1" dirty="0"/>
              <a:t>0</a:t>
            </a:r>
            <a:endParaRPr lang="fr-FR" sz="8000" b="1" dirty="0"/>
          </a:p>
        </p:txBody>
      </p:sp>
      <p:sp>
        <p:nvSpPr>
          <p:cNvPr id="39" name="ZoneTexte 38">
            <a:extLst>
              <a:ext uri="{FF2B5EF4-FFF2-40B4-BE49-F238E27FC236}">
                <a16:creationId xmlns:a16="http://schemas.microsoft.com/office/drawing/2014/main" id="{20D1DAD2-5E2B-2F2C-B736-518E3BFB0C26}"/>
              </a:ext>
            </a:extLst>
          </p:cNvPr>
          <p:cNvSpPr txBox="1"/>
          <p:nvPr/>
        </p:nvSpPr>
        <p:spPr>
          <a:xfrm>
            <a:off x="5937632" y="7263975"/>
            <a:ext cx="1011772" cy="1323439"/>
          </a:xfrm>
          <a:prstGeom prst="rect">
            <a:avLst/>
          </a:prstGeom>
          <a:noFill/>
        </p:spPr>
        <p:txBody>
          <a:bodyPr wrap="square" rtlCol="0">
            <a:spAutoFit/>
          </a:bodyPr>
          <a:lstStyle/>
          <a:p>
            <a:r>
              <a:rPr lang="ar-MA" sz="8000" b="1" dirty="0"/>
              <a:t>2</a:t>
            </a:r>
            <a:endParaRPr lang="fr-FR" sz="8000" b="1" dirty="0"/>
          </a:p>
        </p:txBody>
      </p:sp>
      <p:pic>
        <p:nvPicPr>
          <p:cNvPr id="5" name="Image 4" descr="Une image contenant dessin humoristique, Dessin d’enfant, clipart, Dessin animé&#10;&#10;Le contenu généré par l’IA peut être incorrect.">
            <a:extLst>
              <a:ext uri="{FF2B5EF4-FFF2-40B4-BE49-F238E27FC236}">
                <a16:creationId xmlns:a16="http://schemas.microsoft.com/office/drawing/2014/main" id="{F6674C38-C48C-9743-3DAC-066C209A0D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851" y="876300"/>
            <a:ext cx="1148959" cy="821798"/>
          </a:xfrm>
          <a:prstGeom prst="rect">
            <a:avLst/>
          </a:prstGeom>
        </p:spPr>
      </p:pic>
    </p:spTree>
    <p:extLst>
      <p:ext uri="{BB962C8B-B14F-4D97-AF65-F5344CB8AC3E}">
        <p14:creationId xmlns:p14="http://schemas.microsoft.com/office/powerpoint/2010/main" val="38716426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74077-E679-DFC3-D482-01F256A9937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412439E-7583-6FD6-1159-1F40AC509EA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45B1943-63FE-16CC-5707-FFC60E738B77}"/>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7D8EF68-2341-6766-BF90-1B278F6D79B0}"/>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56E42C7-5086-1B40-DA16-3F6D57DAE06F}"/>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ماذا تعلمنا؟</a:t>
            </a:r>
          </a:p>
        </p:txBody>
      </p:sp>
      <p:sp>
        <p:nvSpPr>
          <p:cNvPr id="3" name="Freeform 8">
            <a:extLst>
              <a:ext uri="{FF2B5EF4-FFF2-40B4-BE49-F238E27FC236}">
                <a16:creationId xmlns:a16="http://schemas.microsoft.com/office/drawing/2014/main" id="{041C3172-6DF5-D9EF-7429-B82591A17FEF}"/>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D8C3484-A28F-69BD-99FF-89182563DA5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Rectangle : coins arrondis 3">
            <a:extLst>
              <a:ext uri="{FF2B5EF4-FFF2-40B4-BE49-F238E27FC236}">
                <a16:creationId xmlns:a16="http://schemas.microsoft.com/office/drawing/2014/main" id="{1BA587B8-C016-514B-84D8-B5BD659CDF5B}"/>
              </a:ext>
            </a:extLst>
          </p:cNvPr>
          <p:cNvSpPr/>
          <p:nvPr/>
        </p:nvSpPr>
        <p:spPr>
          <a:xfrm>
            <a:off x="2286000" y="3223519"/>
            <a:ext cx="7924800" cy="1341373"/>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400" b="0"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إ</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نجاز عملية </a:t>
            </a:r>
            <a:r>
              <a:rPr lang="ar-MA" sz="4400" dirty="0">
                <a:solidFill>
                  <a:prstClr val="black"/>
                </a:solidFill>
                <a:latin typeface="Microsoft Uighur" panose="02000000000000000000" pitchFamily="2" charset="-78"/>
                <a:cs typeface="Microsoft Uighur" panose="02000000000000000000" pitchFamily="2" charset="-78"/>
              </a:rPr>
              <a:t>قسمة</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نتبع الخطوات التالية</a:t>
            </a:r>
          </a:p>
        </p:txBody>
      </p:sp>
      <p:pic>
        <p:nvPicPr>
          <p:cNvPr id="10" name="Image 9" descr="Une image contenant Rectangle, Post-it, capture d’écran, conception&#10;&#10;Le contenu généré par l’IA peut être incorrect.">
            <a:extLst>
              <a:ext uri="{FF2B5EF4-FFF2-40B4-BE49-F238E27FC236}">
                <a16:creationId xmlns:a16="http://schemas.microsoft.com/office/drawing/2014/main" id="{435052FF-5F07-DB79-7323-DF3C74CAF84D}"/>
              </a:ext>
            </a:extLst>
          </p:cNvPr>
          <p:cNvPicPr>
            <a:picLocks noChangeAspect="1"/>
          </p:cNvPicPr>
          <p:nvPr/>
        </p:nvPicPr>
        <p:blipFill>
          <a:blip r:embed="rId4">
            <a:extLst>
              <a:ext uri="{28A0092B-C50C-407E-A947-70E740481C1C}">
                <a14:useLocalDpi xmlns:a14="http://schemas.microsoft.com/office/drawing/2010/main" val="0"/>
              </a:ext>
            </a:extLst>
          </a:blip>
          <a:srcRect l="10111" t="39972" r="9538" b="42755"/>
          <a:stretch>
            <a:fillRect/>
          </a:stretch>
        </p:blipFill>
        <p:spPr>
          <a:xfrm rot="10800000">
            <a:off x="764166" y="4982800"/>
            <a:ext cx="12339934" cy="886229"/>
          </a:xfrm>
          <a:prstGeom prst="rect">
            <a:avLst/>
          </a:prstGeom>
        </p:spPr>
      </p:pic>
      <p:pic>
        <p:nvPicPr>
          <p:cNvPr id="11" name="Image 10" descr="Une image contenant Rectangle, Post-it, capture d’écran, conception&#10;&#10;Le contenu généré par l’IA peut être incorrect.">
            <a:extLst>
              <a:ext uri="{FF2B5EF4-FFF2-40B4-BE49-F238E27FC236}">
                <a16:creationId xmlns:a16="http://schemas.microsoft.com/office/drawing/2014/main" id="{78B7D1C8-0089-4D72-068D-2A2C5CA8F30D}"/>
              </a:ext>
            </a:extLst>
          </p:cNvPr>
          <p:cNvPicPr>
            <a:picLocks noChangeAspect="1"/>
          </p:cNvPicPr>
          <p:nvPr/>
        </p:nvPicPr>
        <p:blipFill>
          <a:blip r:embed="rId4">
            <a:extLst>
              <a:ext uri="{28A0092B-C50C-407E-A947-70E740481C1C}">
                <a14:useLocalDpi xmlns:a14="http://schemas.microsoft.com/office/drawing/2010/main" val="0"/>
              </a:ext>
            </a:extLst>
          </a:blip>
          <a:srcRect l="9825" t="70666" r="9825" b="12632"/>
          <a:stretch>
            <a:fillRect/>
          </a:stretch>
        </p:blipFill>
        <p:spPr>
          <a:xfrm rot="10800000">
            <a:off x="764166" y="5989051"/>
            <a:ext cx="12339934" cy="856952"/>
          </a:xfrm>
          <a:prstGeom prst="rect">
            <a:avLst/>
          </a:prstGeom>
        </p:spPr>
      </p:pic>
      <p:pic>
        <p:nvPicPr>
          <p:cNvPr id="12" name="Image 11" descr="Une image contenant Rectangle, Post-it, capture d’écran, conception&#10;&#10;Le contenu généré par l’IA peut être incorrect.">
            <a:extLst>
              <a:ext uri="{FF2B5EF4-FFF2-40B4-BE49-F238E27FC236}">
                <a16:creationId xmlns:a16="http://schemas.microsoft.com/office/drawing/2014/main" id="{9CC3400C-12F5-99D1-347B-359EAF28E829}"/>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74326" y="6972199"/>
            <a:ext cx="12329774" cy="886229"/>
          </a:xfrm>
          <a:prstGeom prst="rect">
            <a:avLst/>
          </a:prstGeom>
        </p:spPr>
      </p:pic>
      <p:sp>
        <p:nvSpPr>
          <p:cNvPr id="14" name="ZoneTexte 13">
            <a:extLst>
              <a:ext uri="{FF2B5EF4-FFF2-40B4-BE49-F238E27FC236}">
                <a16:creationId xmlns:a16="http://schemas.microsoft.com/office/drawing/2014/main" id="{7FC0A439-C97E-E7D0-C6FD-C3507614A724}"/>
              </a:ext>
            </a:extLst>
          </p:cNvPr>
          <p:cNvSpPr txBox="1"/>
          <p:nvPr/>
        </p:nvSpPr>
        <p:spPr>
          <a:xfrm>
            <a:off x="11147646" y="488631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الأولى</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6" name="ZoneTexte 15">
            <a:extLst>
              <a:ext uri="{FF2B5EF4-FFF2-40B4-BE49-F238E27FC236}">
                <a16:creationId xmlns:a16="http://schemas.microsoft.com/office/drawing/2014/main" id="{433287AF-7C9E-710B-8F52-2B540F3B5B4C}"/>
              </a:ext>
            </a:extLst>
          </p:cNvPr>
          <p:cNvSpPr txBox="1"/>
          <p:nvPr/>
        </p:nvSpPr>
        <p:spPr>
          <a:xfrm>
            <a:off x="11102442" y="592426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الثانية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7" name="ZoneTexte 16">
            <a:extLst>
              <a:ext uri="{FF2B5EF4-FFF2-40B4-BE49-F238E27FC236}">
                <a16:creationId xmlns:a16="http://schemas.microsoft.com/office/drawing/2014/main" id="{AC2FC770-EBA0-53E1-966F-3AC4869C56A0}"/>
              </a:ext>
            </a:extLst>
          </p:cNvPr>
          <p:cNvSpPr txBox="1"/>
          <p:nvPr/>
        </p:nvSpPr>
        <p:spPr>
          <a:xfrm>
            <a:off x="11147646" y="684688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الثالثة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0" name="ZoneTexte 19">
            <a:extLst>
              <a:ext uri="{FF2B5EF4-FFF2-40B4-BE49-F238E27FC236}">
                <a16:creationId xmlns:a16="http://schemas.microsoft.com/office/drawing/2014/main" id="{E1BA2522-968E-B422-362D-83E21DC99677}"/>
              </a:ext>
            </a:extLst>
          </p:cNvPr>
          <p:cNvSpPr txBox="1"/>
          <p:nvPr/>
        </p:nvSpPr>
        <p:spPr>
          <a:xfrm>
            <a:off x="719062" y="5181749"/>
            <a:ext cx="10086661"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أضع العملية </a:t>
            </a: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المقسوم على اليمين والمقسوم عليه على اليسار وبينهما رمز القسمة</a:t>
            </a: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p>
        </p:txBody>
      </p:sp>
      <p:sp>
        <p:nvSpPr>
          <p:cNvPr id="21" name="ZoneTexte 20">
            <a:extLst>
              <a:ext uri="{FF2B5EF4-FFF2-40B4-BE49-F238E27FC236}">
                <a16:creationId xmlns:a16="http://schemas.microsoft.com/office/drawing/2014/main" id="{B9E2D40A-11E4-028C-A20F-083E9C5AEE93}"/>
              </a:ext>
            </a:extLst>
          </p:cNvPr>
          <p:cNvSpPr txBox="1"/>
          <p:nvPr/>
        </p:nvSpPr>
        <p:spPr>
          <a:xfrm>
            <a:off x="488311" y="6134790"/>
            <a:ext cx="10323290"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أبدأ القسمة من العشرات؛</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2" name="ZoneTexte 21">
            <a:extLst>
              <a:ext uri="{FF2B5EF4-FFF2-40B4-BE49-F238E27FC236}">
                <a16:creationId xmlns:a16="http://schemas.microsoft.com/office/drawing/2014/main" id="{6A31ECD9-D78D-C692-26A7-5C95C6F941DA}"/>
              </a:ext>
            </a:extLst>
          </p:cNvPr>
          <p:cNvSpPr txBox="1"/>
          <p:nvPr/>
        </p:nvSpPr>
        <p:spPr>
          <a:xfrm>
            <a:off x="964014" y="71142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أنزل رقم الوحدات وأتابع القسمة؛</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descr="Une image contenant Rectangle, Post-it, capture d’écran, conception&#10;&#10;Le contenu généré par l’IA peut être incorrect.">
            <a:extLst>
              <a:ext uri="{FF2B5EF4-FFF2-40B4-BE49-F238E27FC236}">
                <a16:creationId xmlns:a16="http://schemas.microsoft.com/office/drawing/2014/main" id="{9B2CC52E-3212-6F07-3DC2-E9B045827576}"/>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82319" y="8034555"/>
            <a:ext cx="12339934" cy="886229"/>
          </a:xfrm>
          <a:prstGeom prst="rect">
            <a:avLst/>
          </a:prstGeom>
          <a:ln>
            <a:solidFill>
              <a:srgbClr val="0070C0"/>
            </a:solidFill>
          </a:ln>
        </p:spPr>
      </p:pic>
      <p:sp>
        <p:nvSpPr>
          <p:cNvPr id="13" name="ZoneTexte 12">
            <a:extLst>
              <a:ext uri="{FF2B5EF4-FFF2-40B4-BE49-F238E27FC236}">
                <a16:creationId xmlns:a16="http://schemas.microsoft.com/office/drawing/2014/main" id="{9AB9A88D-1C12-B3AB-6BFB-DA139460A73E}"/>
              </a:ext>
            </a:extLst>
          </p:cNvPr>
          <p:cNvSpPr txBox="1"/>
          <p:nvPr/>
        </p:nvSpPr>
        <p:spPr>
          <a:xfrm>
            <a:off x="10947798" y="789043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a:t>
            </a:r>
            <a:r>
              <a:rPr kumimoji="0" lang="ar-M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الرابعة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8" name="ZoneTexte 17">
            <a:extLst>
              <a:ext uri="{FF2B5EF4-FFF2-40B4-BE49-F238E27FC236}">
                <a16:creationId xmlns:a16="http://schemas.microsoft.com/office/drawing/2014/main" id="{0AFC4EEE-A80E-1FC2-492B-8DCB618BE03C}"/>
              </a:ext>
            </a:extLst>
          </p:cNvPr>
          <p:cNvSpPr txBox="1"/>
          <p:nvPr/>
        </p:nvSpPr>
        <p:spPr>
          <a:xfrm>
            <a:off x="914400" y="81048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أتحقق من أن الباقي أصغر من المقسوم عليه.</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39777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B530D-DDFD-12D9-4640-9ECF3F1F435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AD9D85-37D6-EB9D-84B6-509194D261FB}"/>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335D8E9-7BF8-3278-5D50-AF7AA4220E37}"/>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D54ADC62-904D-82CA-C736-6BFD98B0F26B}"/>
              </a:ext>
            </a:extLst>
          </p:cNvPr>
          <p:cNvSpPr txBox="1"/>
          <p:nvPr/>
        </p:nvSpPr>
        <p:spPr>
          <a:xfrm>
            <a:off x="1143000" y="4312503"/>
            <a:ext cx="10515600" cy="830997"/>
          </a:xfrm>
          <a:prstGeom prst="rect">
            <a:avLst/>
          </a:prstGeom>
        </p:spPr>
        <p:txBody>
          <a:bodyPr wrap="square" lIns="0" tIns="0" rIns="0" bIns="0" rtlCol="0" anchor="t">
            <a:spAutoFit/>
          </a:bodyPr>
          <a:lstStyle/>
          <a:p>
            <a:pPr algn="ctr" defTabSz="685834" rtl="1"/>
            <a:r>
              <a:rPr lang="ar-MA" sz="5400" dirty="0">
                <a:solidFill>
                  <a:srgbClr val="01070A"/>
                </a:solidFill>
                <a:latin typeface="Microsoft Uighur" panose="02000000000000000000" pitchFamily="2" charset="-78"/>
                <a:cs typeface="Microsoft Uighur" panose="02000000000000000000" pitchFamily="2" charset="-78"/>
              </a:rPr>
              <a:t>التدرب على حل المسائل باستعمال استراتيجية الأسئلة الأربعة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6103261-4696-347D-43E8-827D53102610}"/>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3D18E475-9605-C20E-B443-32242509D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1CB5CD5F-DB1D-DEFA-D2ED-72F8C27ADE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10" name="Image 9" descr="Une image contenant cercle, capture d’écran, Symétrie, art&#10;&#10;Le contenu généré par l’IA peut être incorrect.">
            <a:extLst>
              <a:ext uri="{FF2B5EF4-FFF2-40B4-BE49-F238E27FC236}">
                <a16:creationId xmlns:a16="http://schemas.microsoft.com/office/drawing/2014/main" id="{06E4964C-E590-F577-4456-3BC7A496378B}"/>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80219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7CFFD-D22B-68B6-5FBC-AD50328A278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7783297-3CF2-D0B8-3FD6-C91A5D6D797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FED9F8F-061B-9547-C090-2A20178F3131}"/>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C8D2699-2238-AD67-2CA3-3548D3239D1A}"/>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B0174F8-68CE-2E36-4923-05B19970F70E}"/>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تابعوا معي سأقرأ المسألة </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 تعرض المسألة على المسلاط العاكس ويقرأها الأستاذ قراءة واضحة ومتأنية.</a:t>
            </a:r>
          </a:p>
        </p:txBody>
      </p:sp>
      <p:sp>
        <p:nvSpPr>
          <p:cNvPr id="3" name="Freeform 8">
            <a:extLst>
              <a:ext uri="{FF2B5EF4-FFF2-40B4-BE49-F238E27FC236}">
                <a16:creationId xmlns:a16="http://schemas.microsoft.com/office/drawing/2014/main" id="{E91BFBBD-7DFF-E309-3F0E-E3CA7A64D13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10ED185-DD67-D569-876D-2CC3F444541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1A031717-73CD-0951-20C9-8369B8428738}"/>
              </a:ext>
            </a:extLst>
          </p:cNvPr>
          <p:cNvSpPr/>
          <p:nvPr/>
        </p:nvSpPr>
        <p:spPr>
          <a:xfrm>
            <a:off x="838201" y="3900537"/>
            <a:ext cx="12115800" cy="4893707"/>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8000" dirty="0">
                <a:solidFill>
                  <a:schemeClr val="tx1"/>
                </a:solidFill>
                <a:latin typeface="Microsoft Uighur" panose="02000000000000000000" pitchFamily="2" charset="-78"/>
                <a:cs typeface="Microsoft Uighur" panose="02000000000000000000" pitchFamily="2" charset="-78"/>
              </a:rPr>
              <a:t>حصلت مدرسة على هبة عبارة عن 84 قاموسا، سيتم توزيعها على 7 أقسام تتوفر عليها المدرسة.</a:t>
            </a:r>
            <a:endParaRPr lang="fr-FR" sz="8000" dirty="0">
              <a:solidFill>
                <a:schemeClr val="tx1"/>
              </a:solidFill>
              <a:latin typeface="Microsoft Uighur" panose="02000000000000000000" pitchFamily="2" charset="-78"/>
              <a:cs typeface="Microsoft Uighur" panose="02000000000000000000" pitchFamily="2" charset="-78"/>
            </a:endParaRPr>
          </a:p>
          <a:p>
            <a:pPr algn="r" rtl="1"/>
            <a:r>
              <a:rPr lang="ar-MA" sz="8000" dirty="0">
                <a:solidFill>
                  <a:schemeClr val="tx1"/>
                </a:solidFill>
                <a:latin typeface="Microsoft Uighur" panose="02000000000000000000" pitchFamily="2" charset="-78"/>
                <a:cs typeface="Microsoft Uighur" panose="02000000000000000000" pitchFamily="2" charset="-78"/>
              </a:rPr>
              <a:t>كم عدد القواميس التي ستوضع في كل قسم؟</a:t>
            </a:r>
          </a:p>
        </p:txBody>
      </p:sp>
      <p:pic>
        <p:nvPicPr>
          <p:cNvPr id="4" name="Image 3" descr="Une image contenant cercle, capture d’écran, Symétrie, art&#10;&#10;Le contenu généré par l’IA peut être incorrect.">
            <a:extLst>
              <a:ext uri="{FF2B5EF4-FFF2-40B4-BE49-F238E27FC236}">
                <a16:creationId xmlns:a16="http://schemas.microsoft.com/office/drawing/2014/main" id="{19C6A2EB-F020-E434-DC09-6A9546C0245A}"/>
              </a:ext>
            </a:extLst>
          </p:cNvPr>
          <p:cNvPicPr>
            <a:picLocks noChangeAspect="1"/>
          </p:cNvPicPr>
          <p:nvPr/>
        </p:nvPicPr>
        <p:blipFill>
          <a:blip r:embed="rId4">
            <a:extLst>
              <a:ext uri="{28A0092B-C50C-407E-A947-70E740481C1C}">
                <a14:useLocalDpi xmlns:a14="http://schemas.microsoft.com/office/drawing/2010/main" val="0"/>
              </a:ext>
            </a:extLst>
          </a:blip>
          <a:srcRect l="24741" t="6698" r="51095" b="64450"/>
          <a:stretch>
            <a:fillRect/>
          </a:stretch>
        </p:blipFill>
        <p:spPr>
          <a:xfrm>
            <a:off x="591614" y="1058801"/>
            <a:ext cx="887015" cy="1059050"/>
          </a:xfrm>
          <a:prstGeom prst="rect">
            <a:avLst/>
          </a:prstGeom>
        </p:spPr>
      </p:pic>
    </p:spTree>
    <p:extLst>
      <p:ext uri="{BB962C8B-B14F-4D97-AF65-F5344CB8AC3E}">
        <p14:creationId xmlns:p14="http://schemas.microsoft.com/office/powerpoint/2010/main" val="33438037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541DB-EB1A-F23F-45D0-500D2EF7ECA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C60BDB6-22FD-B048-EA5F-F53EE3E43C3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C374577-FDCB-6295-0D15-BB2DFD6D896B}"/>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34BFD71-C61E-D28C-1118-8DBE310FFFAF}"/>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9F7067C-FE0B-28CE-EE19-06FA5CE5773E}"/>
              </a:ext>
            </a:extLst>
          </p:cNvPr>
          <p:cNvSpPr txBox="1"/>
          <p:nvPr/>
        </p:nvSpPr>
        <p:spPr>
          <a:xfrm>
            <a:off x="1447800" y="863026"/>
            <a:ext cx="10991817" cy="861774"/>
          </a:xfrm>
          <a:prstGeom prst="rect">
            <a:avLst/>
          </a:prstGeom>
          <a:noFill/>
        </p:spPr>
        <p:txBody>
          <a:bodyPr wrap="square" rtlCol="0">
            <a:spAutoFit/>
          </a:bodyPr>
          <a:lstStyle/>
          <a:p>
            <a:pPr marL="0" lvl="1" algn="r" defTabSz="685834" rtl="1">
              <a:lnSpc>
                <a:spcPts val="3017"/>
              </a:lnSpc>
              <a:spcBef>
                <a:spcPct val="0"/>
              </a:spcBef>
            </a:pPr>
            <a:r>
              <a:rPr lang="ar-SA" sz="3200" dirty="0">
                <a:latin typeface="Microsoft Uighur" panose="02000000000000000000" pitchFamily="2" charset="-78"/>
                <a:cs typeface="Microsoft Uighur" panose="02000000000000000000" pitchFamily="2" charset="-78"/>
              </a:rPr>
              <a:t>أغمضوا أعينكم وحاولوا تخيل المسألة.</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يطرح الأستاذ  سلسلة من الأسئلة لمساعدة المتعلمين على فهم المسألة والتعرف على العملية المناسبة.</a:t>
            </a:r>
          </a:p>
        </p:txBody>
      </p:sp>
      <p:sp>
        <p:nvSpPr>
          <p:cNvPr id="3" name="Freeform 8">
            <a:extLst>
              <a:ext uri="{FF2B5EF4-FFF2-40B4-BE49-F238E27FC236}">
                <a16:creationId xmlns:a16="http://schemas.microsoft.com/office/drawing/2014/main" id="{1BFE3053-8428-0CA4-A31B-BA7F4B7398A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C0E4C6D-AAA7-1F7B-B51A-B4B71C4209E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6" name="Image 5" descr="Une image contenant Visage humain, garçon, jeune enfant, clipart&#10;&#10;Le contenu généré par l’IA peut être incorrect.">
            <a:extLst>
              <a:ext uri="{FF2B5EF4-FFF2-40B4-BE49-F238E27FC236}">
                <a16:creationId xmlns:a16="http://schemas.microsoft.com/office/drawing/2014/main" id="{621C1C4E-8385-CC6E-2769-9EB21903B68E}"/>
              </a:ext>
            </a:extLst>
          </p:cNvPr>
          <p:cNvPicPr>
            <a:picLocks noChangeAspect="1"/>
          </p:cNvPicPr>
          <p:nvPr/>
        </p:nvPicPr>
        <p:blipFill>
          <a:blip r:embed="rId4">
            <a:extLst>
              <a:ext uri="{28A0092B-C50C-407E-A947-70E740481C1C}">
                <a14:useLocalDpi xmlns:a14="http://schemas.microsoft.com/office/drawing/2010/main" val="0"/>
              </a:ext>
            </a:extLst>
          </a:blip>
          <a:srcRect l="22549" t="6792" r="22549" b="30223"/>
          <a:stretch>
            <a:fillRect/>
          </a:stretch>
        </p:blipFill>
        <p:spPr>
          <a:xfrm>
            <a:off x="3271481" y="3771900"/>
            <a:ext cx="7173037" cy="4651184"/>
          </a:xfrm>
          <a:prstGeom prst="rect">
            <a:avLst/>
          </a:prstGeom>
        </p:spPr>
      </p:pic>
    </p:spTree>
    <p:extLst>
      <p:ext uri="{BB962C8B-B14F-4D97-AF65-F5344CB8AC3E}">
        <p14:creationId xmlns:p14="http://schemas.microsoft.com/office/powerpoint/2010/main" val="14443648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1628-30C0-3281-D539-E8A31B04D23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C9150A-F1E8-6112-3488-CF5C4935389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5AD85831-BF5E-6A30-CB92-5977AA2CF65B}"/>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C728FC54-D7F3-1E1D-3D01-4867E4E8781E}"/>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FA6371-3340-980E-3191-9F7D0092AE7A}"/>
              </a:ext>
            </a:extLst>
          </p:cNvPr>
          <p:cNvSpPr txBox="1"/>
          <p:nvPr/>
        </p:nvSpPr>
        <p:spPr>
          <a:xfrm>
            <a:off x="426372" y="863026"/>
            <a:ext cx="12013246"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جميعا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كيفية حل المسالة باستخدام استراتيجية الأسئلة الأربعة.</a:t>
            </a:r>
          </a:p>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سنحاول أولا استخراج المعلومات الواردة في المسألة.</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3BF9FCFD-4FA2-29D8-286F-876A9152AEE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E803669C-31B9-B378-0A86-FAC3913D3A6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360461D-15D5-1798-FB68-87C07015750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7D6AD83C-CA08-4A93-D444-BEB7913CF21F}"/>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097942-D08F-493F-C2CF-33E36FFBAB4F}"/>
              </a:ext>
            </a:extLst>
          </p:cNvPr>
          <p:cNvSpPr/>
          <p:nvPr/>
        </p:nvSpPr>
        <p:spPr>
          <a:xfrm>
            <a:off x="7644876" y="3086100"/>
            <a:ext cx="5232405" cy="5874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5400" dirty="0">
                <a:solidFill>
                  <a:prstClr val="black"/>
                </a:solidFill>
                <a:latin typeface="Microsoft Uighur" panose="02000000000000000000" pitchFamily="2" charset="-78"/>
                <a:cs typeface="Microsoft Uighur" panose="02000000000000000000" pitchFamily="2" charset="-78"/>
              </a:rPr>
              <a:t>حصلت مدرسة على هبة عبارة عن 84 قاموسا، سيتم توزيعها على 7 أقسام تتوفر عليها المدرسة.</a:t>
            </a:r>
            <a:endParaRPr lang="fr-FR" sz="5400" dirty="0">
              <a:solidFill>
                <a:prstClr val="black"/>
              </a:solidFill>
              <a:latin typeface="Microsoft Uighur" panose="02000000000000000000" pitchFamily="2" charset="-78"/>
              <a:cs typeface="Microsoft Uighur" panose="02000000000000000000" pitchFamily="2" charset="-78"/>
            </a:endParaRPr>
          </a:p>
          <a:p>
            <a:pPr lvl="0" algn="r" rtl="1">
              <a:defRPr/>
            </a:pPr>
            <a:r>
              <a:rPr lang="ar-MA" sz="5400" dirty="0">
                <a:solidFill>
                  <a:prstClr val="black"/>
                </a:solidFill>
                <a:latin typeface="Microsoft Uighur" panose="02000000000000000000" pitchFamily="2" charset="-78"/>
                <a:cs typeface="Microsoft Uighur" panose="02000000000000000000" pitchFamily="2" charset="-78"/>
              </a:rPr>
              <a:t>كم عدد القواميس التي ستوضع في كل قسم؟</a:t>
            </a:r>
          </a:p>
        </p:txBody>
      </p:sp>
      <p:sp>
        <p:nvSpPr>
          <p:cNvPr id="4" name="ZoneTexte 3">
            <a:extLst>
              <a:ext uri="{FF2B5EF4-FFF2-40B4-BE49-F238E27FC236}">
                <a16:creationId xmlns:a16="http://schemas.microsoft.com/office/drawing/2014/main" id="{2CD99393-0540-3845-4661-C17952A22FEB}"/>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الأول</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2484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E5E6F-FDE3-18C5-881D-03475FBC016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5A8165-F766-04C6-6659-BBA82A9CBF4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E1218A58-6665-B3D8-AE00-6DC068E9E52F}"/>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B702228-AA72-C71A-5739-49E74A4FB1F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DE9201-434B-98D2-7387-2C8475FCA1AE}"/>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 الأول هو</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02448BA-282D-1B7D-FD80-D3DE81F5260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C5AD0B5-92BE-3851-1DFD-269197CEC82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F2FB7331-4504-3B3F-81EF-851AC7D6C3D5}"/>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EFBA3388-7778-9811-AB32-6CBF466B623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1EBC0C-3868-B2C7-CD55-E01D5C8F0228}"/>
              </a:ext>
            </a:extLst>
          </p:cNvPr>
          <p:cNvSpPr/>
          <p:nvPr/>
        </p:nvSpPr>
        <p:spPr>
          <a:xfrm>
            <a:off x="7644876" y="2857500"/>
            <a:ext cx="5232405" cy="61032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5400" dirty="0">
                <a:solidFill>
                  <a:prstClr val="black"/>
                </a:solidFill>
                <a:latin typeface="Microsoft Uighur" panose="02000000000000000000" pitchFamily="2" charset="-78"/>
                <a:cs typeface="Microsoft Uighur" panose="02000000000000000000" pitchFamily="2" charset="-78"/>
              </a:rPr>
              <a:t>حصلت مدرسة على هبة عبارة عن 84 قاموسا، سيتم توزيعها على 7 أقسام تتوفر عليها المدرسة.</a:t>
            </a:r>
            <a:endParaRPr lang="fr-FR" sz="5400" dirty="0">
              <a:solidFill>
                <a:prstClr val="black"/>
              </a:solidFill>
              <a:latin typeface="Microsoft Uighur" panose="02000000000000000000" pitchFamily="2" charset="-78"/>
              <a:cs typeface="Microsoft Uighur" panose="02000000000000000000" pitchFamily="2" charset="-78"/>
            </a:endParaRPr>
          </a:p>
          <a:p>
            <a:pPr lvl="0" algn="r" rtl="1">
              <a:defRPr/>
            </a:pPr>
            <a:r>
              <a:rPr lang="ar-MA" sz="5400" dirty="0">
                <a:solidFill>
                  <a:prstClr val="black"/>
                </a:solidFill>
                <a:latin typeface="Microsoft Uighur" panose="02000000000000000000" pitchFamily="2" charset="-78"/>
                <a:cs typeface="Microsoft Uighur" panose="02000000000000000000" pitchFamily="2" charset="-78"/>
              </a:rPr>
              <a:t>كم عدد القواميس التي ستوضع في كل قسم؟</a:t>
            </a:r>
          </a:p>
        </p:txBody>
      </p:sp>
      <p:sp>
        <p:nvSpPr>
          <p:cNvPr id="4" name="ZoneTexte 3">
            <a:extLst>
              <a:ext uri="{FF2B5EF4-FFF2-40B4-BE49-F238E27FC236}">
                <a16:creationId xmlns:a16="http://schemas.microsoft.com/office/drawing/2014/main" id="{25FAEB2C-A165-93A1-1106-0AC6BCF5EF4B}"/>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المعلومات الواردة في المسألة؟</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822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58F44-A0EF-75D9-A97B-422D5916506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8D20D8D-9912-7293-59B8-99D18311EE8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47BCD46-627A-E3A5-7BF2-58113283DD9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FBB9493-58D1-A9C3-A6CD-939F5BF0961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07D7385-0243-E910-0662-5890F4364CD8}"/>
              </a:ext>
            </a:extLst>
          </p:cNvPr>
          <p:cNvSpPr txBox="1"/>
          <p:nvPr/>
        </p:nvSpPr>
        <p:spPr>
          <a:xfrm>
            <a:off x="1905000" y="1012969"/>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يوجه الأستاذ المتعلمين لاستخراج المعلومات الواردة في المسألة.</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784AFFC-1F48-098B-16B4-C066DF2A7F6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C02DB60-C93F-3E13-AA72-DE674D0623B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3205596-09E5-901D-4AE4-3CF2605E53C5}"/>
              </a:ext>
            </a:extLst>
          </p:cNvPr>
          <p:cNvSpPr/>
          <p:nvPr/>
        </p:nvSpPr>
        <p:spPr>
          <a:xfrm>
            <a:off x="829410" y="30861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3" name="Image 12" descr="Une image contenant texte&#10;&#10;Le contenu généré par l’IA peut être incorrect.">
            <a:extLst>
              <a:ext uri="{FF2B5EF4-FFF2-40B4-BE49-F238E27FC236}">
                <a16:creationId xmlns:a16="http://schemas.microsoft.com/office/drawing/2014/main" id="{EE3BD902-A3FA-8698-9231-3B472EE1AD13}"/>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2136" y="3978355"/>
            <a:ext cx="6186141" cy="4940715"/>
          </a:xfrm>
          <a:prstGeom prst="rect">
            <a:avLst/>
          </a:prstGeom>
          <a:effectLst>
            <a:outerShdw blurRad="50800" dist="38100" dir="2700000" algn="tl" rotWithShape="0">
              <a:prstClr val="black">
                <a:alpha val="40000"/>
              </a:prstClr>
            </a:outerShdw>
          </a:effectLst>
        </p:spPr>
      </p:pic>
      <p:cxnSp>
        <p:nvCxnSpPr>
          <p:cNvPr id="11" name="Connecteur droit 10">
            <a:extLst>
              <a:ext uri="{FF2B5EF4-FFF2-40B4-BE49-F238E27FC236}">
                <a16:creationId xmlns:a16="http://schemas.microsoft.com/office/drawing/2014/main" id="{797042F2-2BF8-B98A-08A4-F2A4E0BCEC84}"/>
              </a:ext>
            </a:extLst>
          </p:cNvPr>
          <p:cNvCxnSpPr/>
          <p:nvPr/>
        </p:nvCxnSpPr>
        <p:spPr>
          <a:xfrm>
            <a:off x="8095281" y="5295900"/>
            <a:ext cx="2826605" cy="0"/>
          </a:xfrm>
          <a:prstGeom prst="line">
            <a:avLst/>
          </a:prstGeom>
          <a:ln>
            <a:solidFill>
              <a:srgbClr val="C00000"/>
            </a:solidFill>
          </a:ln>
        </p:spPr>
        <p:style>
          <a:lnRef idx="3">
            <a:schemeClr val="accent2"/>
          </a:lnRef>
          <a:fillRef idx="0">
            <a:schemeClr val="accent2"/>
          </a:fillRef>
          <a:effectRef idx="2">
            <a:schemeClr val="accent2"/>
          </a:effectRef>
          <a:fontRef idx="minor">
            <a:schemeClr val="tx1"/>
          </a:fontRef>
        </p:style>
      </p:cxnSp>
      <p:sp>
        <p:nvSpPr>
          <p:cNvPr id="22" name="ZoneTexte 21">
            <a:extLst>
              <a:ext uri="{FF2B5EF4-FFF2-40B4-BE49-F238E27FC236}">
                <a16:creationId xmlns:a16="http://schemas.microsoft.com/office/drawing/2014/main" id="{3F98C9E1-085D-11A3-97B2-FB7FE085E4AB}"/>
              </a:ext>
            </a:extLst>
          </p:cNvPr>
          <p:cNvSpPr txBox="1"/>
          <p:nvPr/>
        </p:nvSpPr>
        <p:spPr>
          <a:xfrm>
            <a:off x="865986" y="4481496"/>
            <a:ext cx="5638799" cy="304698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المعلومات الواردة في المسألة هي:</a:t>
            </a:r>
          </a:p>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حصلت المدرسة على 84 قاموسا</a:t>
            </a:r>
            <a:endPar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lang="ar-MA" sz="4800" b="1" dirty="0">
                <a:solidFill>
                  <a:prstClr val="black"/>
                </a:solidFill>
                <a:latin typeface="Microsoft Uighur" panose="02000000000000000000" pitchFamily="2" charset="-78"/>
                <a:cs typeface="Microsoft Uighur" panose="02000000000000000000" pitchFamily="2" charset="-78"/>
              </a:rPr>
              <a:t>سيتم توزيعها على 7 أقسام</a:t>
            </a:r>
            <a:endPar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 coins arrondis 4">
            <a:extLst>
              <a:ext uri="{FF2B5EF4-FFF2-40B4-BE49-F238E27FC236}">
                <a16:creationId xmlns:a16="http://schemas.microsoft.com/office/drawing/2014/main" id="{B05ED069-2E39-CFFC-1849-0070BB4DC366}"/>
              </a:ext>
            </a:extLst>
          </p:cNvPr>
          <p:cNvSpPr/>
          <p:nvPr/>
        </p:nvSpPr>
        <p:spPr>
          <a:xfrm>
            <a:off x="7740612" y="2907663"/>
            <a:ext cx="5232405"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حصلت مدرسة على هبة عبارة عن 84 قاموسا، سيتم توزيعها على 7 أقسام تتوفر عليها المدرسة.</a:t>
            </a:r>
            <a:endParaRPr kumimoji="0" lang="fr-FR"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كم عدد القواميس التي ستوضع في كل قسم؟</a:t>
            </a:r>
          </a:p>
        </p:txBody>
      </p:sp>
    </p:spTree>
    <p:extLst>
      <p:ext uri="{BB962C8B-B14F-4D97-AF65-F5344CB8AC3E}">
        <p14:creationId xmlns:p14="http://schemas.microsoft.com/office/powerpoint/2010/main" val="3371616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210FE-DD3D-FA67-1652-F1E0B2988BC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6505CE8-B2BD-6CE5-1714-2EDEFCE4AA2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7A390C0-0CE2-73EC-E9D7-110C860E49FE}"/>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E7558BF-7F84-1EA6-196B-9F458D34AC8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BEB57C0-34E7-F061-2EB4-904632B08641}"/>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 الثاني</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AA7ABC1-A3DA-4D7C-9B25-C93CF5E8132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8ECAED0-8CAF-CCD2-248C-8D770B5ED9B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F595918-7B3C-4FDA-52AA-D3BB67524FB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24476F9-6DF3-B35D-A822-20BD6AAEE0A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54DDCD5A-ED66-D623-2A54-C9E0967C1DE8}"/>
              </a:ext>
            </a:extLst>
          </p:cNvPr>
          <p:cNvSpPr/>
          <p:nvPr/>
        </p:nvSpPr>
        <p:spPr>
          <a:xfrm>
            <a:off x="7644876" y="3211656"/>
            <a:ext cx="5232405" cy="574905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حصلت مدرسة على هبة عبارة عن 84 قاموسا، سيتم توزيعها على 7 أقسام تتوفر عليها المدرسة.</a:t>
            </a:r>
            <a:endParaRPr kumimoji="0" lang="fr-FR"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كم عدد القواميس التي ستوضع في كل قسم؟</a:t>
            </a:r>
          </a:p>
        </p:txBody>
      </p:sp>
      <p:sp>
        <p:nvSpPr>
          <p:cNvPr id="4" name="ZoneTexte 3">
            <a:extLst>
              <a:ext uri="{FF2B5EF4-FFF2-40B4-BE49-F238E27FC236}">
                <a16:creationId xmlns:a16="http://schemas.microsoft.com/office/drawing/2014/main" id="{06A2449F-B68D-6557-63D8-D3EE57C5723E}"/>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الثاني</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0302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5A6D-3194-C952-6A9F-F0EAF948179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2314193-6502-988B-986D-6E56A6A6D5B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B41C08D9-1894-A519-3B37-834E4B0DB5D3}"/>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7F08689-56A9-2CC8-9039-6FA8F59D3995}"/>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1258125-1811-ED4A-C58C-B10C4DB71BB1}"/>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 الثاني هو</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E4BCD29-4644-51D0-E845-A526AA771121}"/>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0800C0FD-75F6-A272-2235-5D49279D7ED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8CDB436F-CB4A-E409-DABB-2B525C4A8E0B}"/>
              </a:ext>
            </a:extLst>
          </p:cNvPr>
          <p:cNvSpPr/>
          <p:nvPr/>
        </p:nvSpPr>
        <p:spPr>
          <a:xfrm>
            <a:off x="829678" y="308587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0" name="Image 9" descr="Une image contenant texte&#10;&#10;Le contenu généré par l’IA peut être incorrect.">
            <a:extLst>
              <a:ext uri="{FF2B5EF4-FFF2-40B4-BE49-F238E27FC236}">
                <a16:creationId xmlns:a16="http://schemas.microsoft.com/office/drawing/2014/main" id="{AF20D803-817C-DF22-7DE3-8581EE6D8042}"/>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7763" y="3947266"/>
            <a:ext cx="6186141" cy="4940715"/>
          </a:xfrm>
          <a:prstGeom prst="rect">
            <a:avLst/>
          </a:prstGeom>
          <a:effectLst>
            <a:outerShdw blurRad="50800" dist="38100" dir="2700000" algn="tl" rotWithShape="0">
              <a:prstClr val="black">
                <a:alpha val="40000"/>
              </a:prstClr>
            </a:outerShdw>
          </a:effectLst>
        </p:spPr>
      </p:pic>
      <p:sp>
        <p:nvSpPr>
          <p:cNvPr id="11" name="Rectangle : coins arrondis 4">
            <a:extLst>
              <a:ext uri="{FF2B5EF4-FFF2-40B4-BE49-F238E27FC236}">
                <a16:creationId xmlns:a16="http://schemas.microsoft.com/office/drawing/2014/main" id="{47767E66-4B53-7874-9BE9-675F3189E063}"/>
              </a:ext>
            </a:extLst>
          </p:cNvPr>
          <p:cNvSpPr/>
          <p:nvPr/>
        </p:nvSpPr>
        <p:spPr>
          <a:xfrm>
            <a:off x="7644876" y="2949307"/>
            <a:ext cx="5232405"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حصلت مدرسة على هبة عبارة عن 84 قاموسا، سيتم توزيعها على 7 أقسام تتوفر عليها المدرسة.</a:t>
            </a:r>
            <a:endParaRPr kumimoji="0" lang="fr-FR"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كم عدد القواميس التي ستوضع في كل قسم؟</a:t>
            </a:r>
          </a:p>
        </p:txBody>
      </p:sp>
      <p:sp>
        <p:nvSpPr>
          <p:cNvPr id="4" name="ZoneTexte 3">
            <a:extLst>
              <a:ext uri="{FF2B5EF4-FFF2-40B4-BE49-F238E27FC236}">
                <a16:creationId xmlns:a16="http://schemas.microsoft.com/office/drawing/2014/main" id="{93EC488E-B28F-721F-DA27-1BE2A34CE70D}"/>
              </a:ext>
            </a:extLst>
          </p:cNvPr>
          <p:cNvSpPr txBox="1"/>
          <p:nvPr/>
        </p:nvSpPr>
        <p:spPr>
          <a:xfrm>
            <a:off x="1447800" y="4991100"/>
            <a:ext cx="5181600" cy="1200329"/>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2-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المطلوب مني؟</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842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404EB-94C7-DF94-3684-5D53C7970A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AD8E642-566D-A5CC-1F46-B727FB0528C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51793D1-458A-56DC-8E45-E901E94B582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BA8194C-1AB6-D85B-DD35-58BEF2735C4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4920DA8F-9D84-1A89-846A-6AB2408CEB0A}"/>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يتفاعل الأستاذ مع المتعلمين لتحديد المطلوب.</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B706E82-F899-2320-6C68-704BA1D14B5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D6C31FE-7AA5-BA4B-3BBE-0F8EEB44F3E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C058000A-7BBC-0401-3C35-C9944D0FF91D}"/>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6" name="Image 5" descr="Une image contenant texte&#10;&#10;Le contenu généré par l’IA peut être incorrect.">
            <a:extLst>
              <a:ext uri="{FF2B5EF4-FFF2-40B4-BE49-F238E27FC236}">
                <a16:creationId xmlns:a16="http://schemas.microsoft.com/office/drawing/2014/main" id="{52F2D333-FBE4-A2EA-11EA-97CFE9EE86DA}"/>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1689"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03936322-FA47-7736-654E-124CFA4736CC}"/>
              </a:ext>
            </a:extLst>
          </p:cNvPr>
          <p:cNvSpPr txBox="1"/>
          <p:nvPr/>
        </p:nvSpPr>
        <p:spPr>
          <a:xfrm>
            <a:off x="1001529" y="5018037"/>
            <a:ext cx="5638799" cy="156966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المط</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وب هو  </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إيجاد عدد القواميس التي ستوضع في كل قسم</a:t>
            </a:r>
            <a:endParaRPr kumimoji="0" lang="fr-FR"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 coins arrondis 4">
            <a:extLst>
              <a:ext uri="{FF2B5EF4-FFF2-40B4-BE49-F238E27FC236}">
                <a16:creationId xmlns:a16="http://schemas.microsoft.com/office/drawing/2014/main" id="{58D8D48C-6B19-7BEF-A1F4-9886D8AA8886}"/>
              </a:ext>
            </a:extLst>
          </p:cNvPr>
          <p:cNvSpPr/>
          <p:nvPr/>
        </p:nvSpPr>
        <p:spPr>
          <a:xfrm>
            <a:off x="7647367" y="3162300"/>
            <a:ext cx="5232405" cy="57984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حصلت مدرسة على هبة عبارة عن 84 قاموسا، سيتم توزيعها على 7 أقسام تتوفر عليها المدرسة.</a:t>
            </a:r>
            <a:endParaRPr kumimoji="0" lang="fr-FR"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كم عدد القواميس التي ستوضع في كل قسم؟</a:t>
            </a:r>
          </a:p>
        </p:txBody>
      </p:sp>
    </p:spTree>
    <p:extLst>
      <p:ext uri="{BB962C8B-B14F-4D97-AF65-F5344CB8AC3E}">
        <p14:creationId xmlns:p14="http://schemas.microsoft.com/office/powerpoint/2010/main" val="189816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8DC7E-8539-44B5-85C5-5928357728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69514BF-C8EF-291A-091C-4D165264419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1C8B7D6-F87F-8911-707F-975112E5A912}"/>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2728129-9443-60BE-F7A1-9E9D62131288}"/>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3A49BDB9-B976-F372-8B09-D1FA463878C5}"/>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السؤالين الأخيرين</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7ABBBD6-61F6-8D80-FE63-84F3221FEA06}"/>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D8097BC8-FB14-3B47-8660-7DBA4F89F7ED}"/>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DFC577CF-E23F-E301-67A3-509DC90EBC7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8C97457-0344-2A1E-B82A-7C8956A15F96}"/>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1DC0D3B3-F331-24CE-552A-11EF600B586B}"/>
              </a:ext>
            </a:extLst>
          </p:cNvPr>
          <p:cNvSpPr/>
          <p:nvPr/>
        </p:nvSpPr>
        <p:spPr>
          <a:xfrm>
            <a:off x="7644876" y="3467100"/>
            <a:ext cx="5232405" cy="593999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حصلت مدرسة على هبة عبارة عن 84 قاموسا، سيتم توزيعها على 7 أقسام تتوفر عليها المدرسة.</a:t>
            </a:r>
            <a:endParaRPr kumimoji="0" lang="fr-FR"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كم عدد القواميس التي ستوضع في كل قسم؟</a:t>
            </a:r>
          </a:p>
        </p:txBody>
      </p:sp>
      <p:sp>
        <p:nvSpPr>
          <p:cNvPr id="4" name="ZoneTexte 3">
            <a:extLst>
              <a:ext uri="{FF2B5EF4-FFF2-40B4-BE49-F238E27FC236}">
                <a16:creationId xmlns:a16="http://schemas.microsoft.com/office/drawing/2014/main" id="{D51B721E-D6C2-11A9-C88D-595C51D1B4B7}"/>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بالسؤالين الأخيرين</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662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F250E-E7F4-EC07-9AE3-5E824B02568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132E951-F327-AC55-1AD8-24910DF247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29CD851-BE81-5DE9-7DDA-0C49E59A6BA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86B59A1-C933-DCC6-8274-D46F9F8D1B7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1E44A15-94A5-C00A-F261-7262870AA233}"/>
              </a:ext>
            </a:extLst>
          </p:cNvPr>
          <p:cNvSpPr txBox="1"/>
          <p:nvPr/>
        </p:nvSpPr>
        <p:spPr>
          <a:xfrm>
            <a:off x="1219200" y="863026"/>
            <a:ext cx="11220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السؤالان الأخيران هما</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97F4C55-9226-7022-02F8-D8F34982084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8CF3A36-CF9B-1BB2-92FE-4EDEF2C0B79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0C61EEE-FCF1-7C57-0E12-18A36DDFD2F9}"/>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7" name="Image 6" descr="Une image contenant texte&#10;&#10;Le contenu généré par l’IA peut être incorrect.">
            <a:extLst>
              <a:ext uri="{FF2B5EF4-FFF2-40B4-BE49-F238E27FC236}">
                <a16:creationId xmlns:a16="http://schemas.microsoft.com/office/drawing/2014/main" id="{44872814-96EC-BB9C-143F-80DE36E3BB9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p:spPr>
      </p:pic>
      <p:sp>
        <p:nvSpPr>
          <p:cNvPr id="9" name="Rectangle : coins arrondis 4">
            <a:extLst>
              <a:ext uri="{FF2B5EF4-FFF2-40B4-BE49-F238E27FC236}">
                <a16:creationId xmlns:a16="http://schemas.microsoft.com/office/drawing/2014/main" id="{4EC95093-3B55-2952-7670-E51738E23478}"/>
              </a:ext>
            </a:extLst>
          </p:cNvPr>
          <p:cNvSpPr/>
          <p:nvPr/>
        </p:nvSpPr>
        <p:spPr>
          <a:xfrm>
            <a:off x="7644876" y="3314700"/>
            <a:ext cx="5232405" cy="609239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حصلت مدرسة على هبة عبارة عن 84 قاموسا، سيتم توزيعها على 7 أقسام تتوفر عليها المدرسة.</a:t>
            </a:r>
            <a:endParaRPr kumimoji="0" lang="fr-FR"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كم عدد القواميس التي ستوضع في كل قسم؟</a:t>
            </a:r>
          </a:p>
        </p:txBody>
      </p:sp>
      <p:sp>
        <p:nvSpPr>
          <p:cNvPr id="4" name="ZoneTexte 3">
            <a:extLst>
              <a:ext uri="{FF2B5EF4-FFF2-40B4-BE49-F238E27FC236}">
                <a16:creationId xmlns:a16="http://schemas.microsoft.com/office/drawing/2014/main" id="{1F3B69A7-C997-1D16-0371-DA44F336D683}"/>
              </a:ext>
            </a:extLst>
          </p:cNvPr>
          <p:cNvSpPr txBox="1"/>
          <p:nvPr/>
        </p:nvSpPr>
        <p:spPr>
          <a:xfrm>
            <a:off x="1066800" y="4991100"/>
            <a:ext cx="5562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FR" sz="6000" b="0" i="0" u="none" strike="noStrike" kern="1200" cap="none" spc="0" normalizeH="0" baseline="0" noProof="0" dirty="0">
                <a:ln>
                  <a:noFill/>
                </a:ln>
                <a:solidFill>
                  <a:srgbClr val="FF0000"/>
                </a:solidFill>
                <a:effectLst/>
                <a:uLnTx/>
                <a:uFillTx/>
                <a:latin typeface="Calibri"/>
                <a:ea typeface="+mn-ea"/>
                <a:cs typeface="+mn-cs"/>
              </a:rPr>
              <a:t> 3</a:t>
            </a: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ماذا علينا أن نفعل؟ ولماذا؟</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876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28E75-9A5E-C4A4-A67C-89555DE56DD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A5F752B-F016-F41F-90B9-7DA979FEA43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245C1D9-73CD-E1E8-11C6-200658F5225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0499A1C9-0B44-8FE3-309B-CB18AB5ACEB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BF6857DD-67B9-4D48-8998-4043852CC9CB}"/>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الجواب</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9280AB0-93F9-BB49-9359-E195B29A218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475BD1DB-D7F0-16DF-3511-1DB33FFAB41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009FA4A4-31F7-5993-62AD-9D2DAD8AF4D5}"/>
              </a:ext>
            </a:extLst>
          </p:cNvPr>
          <p:cNvSpPr/>
          <p:nvPr/>
        </p:nvSpPr>
        <p:spPr>
          <a:xfrm>
            <a:off x="7644876" y="2949307"/>
            <a:ext cx="5232405"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حصلت مدرسة على هبة عبارة عن 84 قاموسا، سيتم توزيعها على 7 أقسام تتوفر عليها المدرسة.</a:t>
            </a:r>
            <a:endParaRPr kumimoji="0" lang="fr-FR"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كم عدد القواميس التي ستوضع في كل قسم؟</a:t>
            </a:r>
          </a:p>
        </p:txBody>
      </p:sp>
      <p:sp>
        <p:nvSpPr>
          <p:cNvPr id="21" name="Rectangle : coins arrondis 20">
            <a:extLst>
              <a:ext uri="{FF2B5EF4-FFF2-40B4-BE49-F238E27FC236}">
                <a16:creationId xmlns:a16="http://schemas.microsoft.com/office/drawing/2014/main" id="{121FEF18-C2CB-BCAC-5EF5-BAC97B349304}"/>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C6C7A0D8-C905-A2EB-F0F1-2D677A74B22C}"/>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67295" y="4020885"/>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FEAE238-E531-FC01-75D5-37E7AEAEF68D}"/>
              </a:ext>
            </a:extLst>
          </p:cNvPr>
          <p:cNvSpPr txBox="1"/>
          <p:nvPr/>
        </p:nvSpPr>
        <p:spPr>
          <a:xfrm>
            <a:off x="990599" y="4019736"/>
            <a:ext cx="5638799" cy="2800767"/>
          </a:xfrm>
          <a:prstGeom prst="rect">
            <a:avLst/>
          </a:prstGeom>
          <a:noFill/>
        </p:spPr>
        <p:txBody>
          <a:bodyPr wrap="square" rtlCol="0">
            <a:spAutoFit/>
          </a:bodyPr>
          <a:lstStyle/>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حصلت المدرسة على 84 قاموسا</a:t>
            </a:r>
            <a:endParaRPr kumimoji="0" lang="ar-S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سيتم توزيعها على 7 أقسام</a:t>
            </a:r>
            <a:endParaRPr kumimoji="0" lang="ar-S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كم عدد القواميس التي ستوضع في كل قسم؟</a:t>
            </a: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4" name="ZoneTexte 3">
            <a:extLst>
              <a:ext uri="{FF2B5EF4-FFF2-40B4-BE49-F238E27FC236}">
                <a16:creationId xmlns:a16="http://schemas.microsoft.com/office/drawing/2014/main" id="{B297B74F-1BDB-AC11-DF49-E566B62321DD}"/>
              </a:ext>
            </a:extLst>
          </p:cNvPr>
          <p:cNvSpPr txBox="1"/>
          <p:nvPr/>
        </p:nvSpPr>
        <p:spPr>
          <a:xfrm>
            <a:off x="1219200" y="6561652"/>
            <a:ext cx="5638799" cy="258532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عليّ أن أقوم بعملية ال</a:t>
            </a:r>
            <a:r>
              <a:rPr kumimoji="0" lang="ar-M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قسمة</a:t>
            </a:r>
            <a:r>
              <a:rPr kumimoji="0" lang="ar-S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endParaRPr kumimoji="0" lang="ar-M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لإيجاد عدد القواميس التي ستوضع في كل قسم.</a:t>
            </a:r>
            <a:endParaRPr kumimoji="0" lang="ar-S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419600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E3F13-3199-65BD-6E3D-20BB1429043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E8D6C03-0D77-2FE8-BA0C-629F2C564D6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4E94366-57DA-540C-8CD3-E06AD68196E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800C298-D6B9-091C-2E87-4F86864848B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C0DA01C2-DEB2-9836-8D76-AEC47158FD35}"/>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لاحظوا جيدا. لماذا سنجري عملية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القسمة</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لإيجاد حل المسألة.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480D423-9065-F953-0B6E-E35B387F901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3752732-A4D0-5434-C8DD-C5845C5E574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89507A1F-75DC-EA21-5F60-1C8CA34A81FA}"/>
              </a:ext>
            </a:extLst>
          </p:cNvPr>
          <p:cNvSpPr/>
          <p:nvPr/>
        </p:nvSpPr>
        <p:spPr>
          <a:xfrm>
            <a:off x="5054886" y="5326010"/>
            <a:ext cx="3324811" cy="19450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عدد الأقسام</a:t>
            </a:r>
          </a:p>
        </p:txBody>
      </p:sp>
      <p:sp>
        <p:nvSpPr>
          <p:cNvPr id="6" name="Rectangle : coins arrondis 4">
            <a:extLst>
              <a:ext uri="{FF2B5EF4-FFF2-40B4-BE49-F238E27FC236}">
                <a16:creationId xmlns:a16="http://schemas.microsoft.com/office/drawing/2014/main" id="{99474349-DAF7-8FA8-C807-051A9AC7D8B3}"/>
              </a:ext>
            </a:extLst>
          </p:cNvPr>
          <p:cNvSpPr/>
          <p:nvPr/>
        </p:nvSpPr>
        <p:spPr>
          <a:xfrm>
            <a:off x="457200" y="5326010"/>
            <a:ext cx="3476254" cy="19450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عدد القواميس</a:t>
            </a:r>
          </a:p>
        </p:txBody>
      </p:sp>
      <p:sp>
        <p:nvSpPr>
          <p:cNvPr id="10" name="ZoneTexte 9">
            <a:extLst>
              <a:ext uri="{FF2B5EF4-FFF2-40B4-BE49-F238E27FC236}">
                <a16:creationId xmlns:a16="http://schemas.microsoft.com/office/drawing/2014/main" id="{398B1E6E-7A25-E02A-D06E-BCFE88245077}"/>
              </a:ext>
            </a:extLst>
          </p:cNvPr>
          <p:cNvSpPr txBox="1"/>
          <p:nvPr/>
        </p:nvSpPr>
        <p:spPr>
          <a:xfrm>
            <a:off x="3924123" y="497512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1" name="ZoneTexte 10">
            <a:extLst>
              <a:ext uri="{FF2B5EF4-FFF2-40B4-BE49-F238E27FC236}">
                <a16:creationId xmlns:a16="http://schemas.microsoft.com/office/drawing/2014/main" id="{D0246FD8-E232-D8DA-BA82-80D8C32BCB37}"/>
              </a:ext>
            </a:extLst>
          </p:cNvPr>
          <p:cNvSpPr txBox="1"/>
          <p:nvPr/>
        </p:nvSpPr>
        <p:spPr>
          <a:xfrm>
            <a:off x="8388738" y="4916971"/>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 coins arrondis 4">
            <a:extLst>
              <a:ext uri="{FF2B5EF4-FFF2-40B4-BE49-F238E27FC236}">
                <a16:creationId xmlns:a16="http://schemas.microsoft.com/office/drawing/2014/main" id="{794FADF8-E1FA-F602-37C8-C3AEBF8BD545}"/>
              </a:ext>
            </a:extLst>
          </p:cNvPr>
          <p:cNvSpPr/>
          <p:nvPr/>
        </p:nvSpPr>
        <p:spPr>
          <a:xfrm>
            <a:off x="9813656" y="5228725"/>
            <a:ext cx="3410883" cy="2042383"/>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كم عدد القواميس في كل قسم</a:t>
            </a:r>
            <a:r>
              <a:rPr kumimoji="0" lang="ar-S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1008979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E716F-96EC-2D69-C34B-5F7B7448395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FCB1023-028D-E7B4-0189-B1FD5E1E9939}"/>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E56B6F8-24F9-F75D-89C3-26720993981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87079B3-D5B0-2876-556A-6B2147B5C7DC}"/>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7FE31CD-2188-6425-0824-DD91DB634E58}"/>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نعم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سنقسم عدد </a:t>
            </a:r>
            <a:r>
              <a:rPr lang="ar-MA" sz="3200" dirty="0">
                <a:solidFill>
                  <a:prstClr val="white">
                    <a:lumMod val="65000"/>
                  </a:prstClr>
                </a:solidFill>
                <a:latin typeface="Microsoft Uighur" panose="02000000000000000000" pitchFamily="2" charset="-78"/>
                <a:cs typeface="Microsoft Uighur" panose="02000000000000000000" pitchFamily="2" charset="-78"/>
              </a:rPr>
              <a:t>القواميس التي حصلت عليها المدرسة على عدد الأقسام</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EB9272A-DFE7-5D7C-9D6C-5FA4123B5CC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5DF3E76-C079-A0A3-0D45-72029AA5B24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0F45B6CE-0682-0637-53CD-50064C71BB67}"/>
              </a:ext>
            </a:extLst>
          </p:cNvPr>
          <p:cNvSpPr/>
          <p:nvPr/>
        </p:nvSpPr>
        <p:spPr>
          <a:xfrm>
            <a:off x="5257801" y="4838700"/>
            <a:ext cx="2943810" cy="27832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3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7</a:t>
            </a:r>
          </a:p>
        </p:txBody>
      </p:sp>
      <p:sp>
        <p:nvSpPr>
          <p:cNvPr id="6" name="Rectangle : coins arrondis 4">
            <a:extLst>
              <a:ext uri="{FF2B5EF4-FFF2-40B4-BE49-F238E27FC236}">
                <a16:creationId xmlns:a16="http://schemas.microsoft.com/office/drawing/2014/main" id="{06D7EE0A-1425-4E58-A39E-AFBAA4FB7D76}"/>
              </a:ext>
            </a:extLst>
          </p:cNvPr>
          <p:cNvSpPr/>
          <p:nvPr/>
        </p:nvSpPr>
        <p:spPr>
          <a:xfrm>
            <a:off x="457200" y="4838700"/>
            <a:ext cx="3351420" cy="27832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3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84</a:t>
            </a:r>
          </a:p>
        </p:txBody>
      </p:sp>
      <p:sp>
        <p:nvSpPr>
          <p:cNvPr id="10" name="ZoneTexte 9">
            <a:extLst>
              <a:ext uri="{FF2B5EF4-FFF2-40B4-BE49-F238E27FC236}">
                <a16:creationId xmlns:a16="http://schemas.microsoft.com/office/drawing/2014/main" id="{9B243465-A6F8-5011-CDAF-EF9141DF7DDC}"/>
              </a:ext>
            </a:extLst>
          </p:cNvPr>
          <p:cNvSpPr txBox="1"/>
          <p:nvPr/>
        </p:nvSpPr>
        <p:spPr>
          <a:xfrm>
            <a:off x="3924123" y="497512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11" name="ZoneTexte 10">
            <a:extLst>
              <a:ext uri="{FF2B5EF4-FFF2-40B4-BE49-F238E27FC236}">
                <a16:creationId xmlns:a16="http://schemas.microsoft.com/office/drawing/2014/main" id="{2DE474B2-986A-7D71-C3A1-B30A9B3707B4}"/>
              </a:ext>
            </a:extLst>
          </p:cNvPr>
          <p:cNvSpPr txBox="1"/>
          <p:nvPr/>
        </p:nvSpPr>
        <p:spPr>
          <a:xfrm>
            <a:off x="8201611" y="490691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 coins arrondis 4">
            <a:extLst>
              <a:ext uri="{FF2B5EF4-FFF2-40B4-BE49-F238E27FC236}">
                <a16:creationId xmlns:a16="http://schemas.microsoft.com/office/drawing/2014/main" id="{8A075C67-AD88-0F6E-2705-0CD7FC62CC77}"/>
              </a:ext>
            </a:extLst>
          </p:cNvPr>
          <p:cNvSpPr/>
          <p:nvPr/>
        </p:nvSpPr>
        <p:spPr>
          <a:xfrm>
            <a:off x="9864314" y="4838700"/>
            <a:ext cx="3394486" cy="2783298"/>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كم </a:t>
            </a:r>
            <a:r>
              <a:rPr lang="ar-MA" sz="5400" dirty="0">
                <a:solidFill>
                  <a:prstClr val="black"/>
                </a:solidFill>
                <a:latin typeface="Microsoft Uighur" panose="02000000000000000000" pitchFamily="2" charset="-78"/>
                <a:cs typeface="Microsoft Uighur" panose="02000000000000000000" pitchFamily="2" charset="-78"/>
              </a:rPr>
              <a:t>عدد القواميس في كل قسم</a:t>
            </a:r>
            <a:r>
              <a:rPr kumimoji="0" lang="ar-S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1583496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C21FB-B672-B7DA-932F-D8D90E2BC9E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29E5252-F8A0-D1D0-73C6-B6A7BAA2895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F199E3B-D9BB-8B14-5C74-027F468F9C10}"/>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E4AC312-6E0F-C758-87D7-172515235327}"/>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6D2526C-13C0-BA6F-D715-376D98F5A1F6}"/>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حل المسألة.</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51F3161B-C60A-5F07-B77C-43C8EF17D1D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F491AC2B-9BF3-B4E8-FB72-557C3F8A72A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3FDB0FE-B454-E7A5-AB5B-40A049B3C81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4000" dirty="0">
                <a:solidFill>
                  <a:prstClr val="black"/>
                </a:solidFill>
                <a:latin typeface="Microsoft Uighur" panose="02000000000000000000" pitchFamily="2" charset="-78"/>
                <a:cs typeface="Microsoft Uighur" panose="02000000000000000000" pitchFamily="2" charset="-78"/>
              </a:rPr>
              <a:t>ما هو عدد الباقات التي قامت بإعدادها</a:t>
            </a: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 coins arrondis 4">
            <a:extLst>
              <a:ext uri="{FF2B5EF4-FFF2-40B4-BE49-F238E27FC236}">
                <a16:creationId xmlns:a16="http://schemas.microsoft.com/office/drawing/2014/main" id="{AA9120E5-2B6D-11CD-F834-151EEEAB4111}"/>
              </a:ext>
            </a:extLst>
          </p:cNvPr>
          <p:cNvSpPr/>
          <p:nvPr/>
        </p:nvSpPr>
        <p:spPr>
          <a:xfrm>
            <a:off x="7644876" y="3211656"/>
            <a:ext cx="5232405" cy="574905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حصلت مدرسة على هبة عبارة عن 84 قاموسا، سيتم توزيعها على 7 أقسام تتوفر عليها المدرسة.</a:t>
            </a:r>
            <a:endParaRPr kumimoji="0" lang="fr-FR"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كم عدد القواميس التي ستوضع في كل قسم؟</a:t>
            </a:r>
          </a:p>
        </p:txBody>
      </p:sp>
      <p:pic>
        <p:nvPicPr>
          <p:cNvPr id="5" name="Image 4" descr="Une image contenant texte&#10;&#10;Le contenu généré par l’IA peut être incorrect.">
            <a:extLst>
              <a:ext uri="{FF2B5EF4-FFF2-40B4-BE49-F238E27FC236}">
                <a16:creationId xmlns:a16="http://schemas.microsoft.com/office/drawing/2014/main" id="{8D8DC509-D1F0-E64E-6007-9C9F751A34D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9078"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CA494FA-7D87-F607-D9FE-6A507EDBD8E8}"/>
              </a:ext>
            </a:extLst>
          </p:cNvPr>
          <p:cNvSpPr txBox="1"/>
          <p:nvPr/>
        </p:nvSpPr>
        <p:spPr>
          <a:xfrm>
            <a:off x="990600" y="4828788"/>
            <a:ext cx="5638799" cy="260071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عدد الباقات </a:t>
            </a: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هو:</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115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84 ÷ 7 =12</a:t>
            </a:r>
            <a:endParaRPr kumimoji="0" lang="ar-SA" sz="115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632418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0E2A9-A1A2-0B8F-3B70-1F219DAD084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5259484-6A0A-C281-11B4-07A0AC145F2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67369732-1AEB-7799-05C8-632422C7DD89}"/>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34600F2-5D7D-F0B2-38BC-0A2F2CFBB560}"/>
              </a:ext>
            </a:extLst>
          </p:cNvPr>
          <p:cNvSpPr txBox="1"/>
          <p:nvPr/>
        </p:nvSpPr>
        <p:spPr>
          <a:xfrm>
            <a:off x="4101799" y="3970780"/>
            <a:ext cx="5688882"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تمارين على الكراسة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1F05C72-DE2A-BB74-A7DB-2A397123F7C6}"/>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عمل فردي على الكراسة</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280F0BFE-CAB5-5EA4-3012-3BC8C1C6C7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53D9CF05-E468-1BE7-23D1-FA2D35F571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8" name="Image 7" descr="Une image contenant cercle, capture d’écran, Symétrie, art&#10;&#10;Le contenu généré par l’IA peut être incorrect.">
            <a:extLst>
              <a:ext uri="{FF2B5EF4-FFF2-40B4-BE49-F238E27FC236}">
                <a16:creationId xmlns:a16="http://schemas.microsoft.com/office/drawing/2014/main" id="{6123E6D3-D671-031D-7E1A-AB8CD38E3482}"/>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23758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FBEFD-1E08-E42B-3B26-50376AB026B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20D758E-EE32-25B5-2728-F118435B85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DCD837D-969F-DFB2-EBCB-C532A3877854}"/>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E953C13-E9BE-A51F-E0FA-62A6695C1978}"/>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37EC1AC2-B4D1-1BE8-2DC7-22B76AA702DE}"/>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خدوا كراساتكم سننجز التمارين الصفحة</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28</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82FC1B5-45F0-28BD-07A5-59789CE36CA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1020B448-A1C0-7365-BF73-B8C9E5F3BB2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C3F43DFF-B41F-9CFE-0B56-7E06E5821058}"/>
              </a:ext>
            </a:extLst>
          </p:cNvPr>
          <p:cNvPicPr>
            <a:picLocks noChangeAspect="1"/>
          </p:cNvPicPr>
          <p:nvPr/>
        </p:nvPicPr>
        <p:blipFill>
          <a:blip r:embed="rId4"/>
          <a:stretch>
            <a:fillRect/>
          </a:stretch>
        </p:blipFill>
        <p:spPr>
          <a:xfrm>
            <a:off x="461860" y="4376737"/>
            <a:ext cx="12915737" cy="3773927"/>
          </a:xfrm>
          <a:prstGeom prst="rect">
            <a:avLst/>
          </a:prstGeom>
        </p:spPr>
      </p:pic>
      <p:sp>
        <p:nvSpPr>
          <p:cNvPr id="5" name="Rectangle 4">
            <a:extLst>
              <a:ext uri="{FF2B5EF4-FFF2-40B4-BE49-F238E27FC236}">
                <a16:creationId xmlns:a16="http://schemas.microsoft.com/office/drawing/2014/main" id="{B551D684-BAAC-204E-5E35-AB45F7B1A65E}"/>
              </a:ext>
            </a:extLst>
          </p:cNvPr>
          <p:cNvSpPr/>
          <p:nvPr/>
        </p:nvSpPr>
        <p:spPr>
          <a:xfrm>
            <a:off x="1219200" y="5143500"/>
            <a:ext cx="4800600" cy="327112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1931356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AEDD-9E14-FCDC-00F7-08AF1041D10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3522294-6C80-1628-4E4C-1077351EDD1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7FD61BC-DC31-653B-5CCB-340533D3B639}"/>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DB72596-1CD9-363A-362D-933B31124F0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D245EE7-485C-512F-42D9-CD77EF8CC118}"/>
              </a:ext>
            </a:extLst>
          </p:cNvPr>
          <p:cNvSpPr txBox="1"/>
          <p:nvPr/>
        </p:nvSpPr>
        <p:spPr>
          <a:xfrm>
            <a:off x="2514600" y="976263"/>
            <a:ext cx="100012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(يتم التصحيح بشكل تفاعلي على السبورة الجانبية)</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2DE81340-7541-6147-04BF-9E25187E64F7}"/>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64AB917-0E25-4860-2660-821F44F6E8B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7" name="Image 6">
            <a:extLst>
              <a:ext uri="{FF2B5EF4-FFF2-40B4-BE49-F238E27FC236}">
                <a16:creationId xmlns:a16="http://schemas.microsoft.com/office/drawing/2014/main" id="{C0B63C10-E72D-E9AF-8D86-6F386E4557C2}"/>
              </a:ext>
            </a:extLst>
          </p:cNvPr>
          <p:cNvPicPr>
            <a:picLocks noChangeAspect="1"/>
          </p:cNvPicPr>
          <p:nvPr/>
        </p:nvPicPr>
        <p:blipFill>
          <a:blip r:embed="rId4"/>
          <a:stretch>
            <a:fillRect/>
          </a:stretch>
        </p:blipFill>
        <p:spPr>
          <a:xfrm>
            <a:off x="461860" y="4376737"/>
            <a:ext cx="12915737" cy="3773927"/>
          </a:xfrm>
          <a:prstGeom prst="rect">
            <a:avLst/>
          </a:prstGeom>
        </p:spPr>
      </p:pic>
      <p:sp>
        <p:nvSpPr>
          <p:cNvPr id="5" name="Rectangle 4">
            <a:extLst>
              <a:ext uri="{FF2B5EF4-FFF2-40B4-BE49-F238E27FC236}">
                <a16:creationId xmlns:a16="http://schemas.microsoft.com/office/drawing/2014/main" id="{2064A6AA-27D1-43FE-18A8-D649A2B96D3A}"/>
              </a:ext>
            </a:extLst>
          </p:cNvPr>
          <p:cNvSpPr/>
          <p:nvPr/>
        </p:nvSpPr>
        <p:spPr>
          <a:xfrm>
            <a:off x="1219200" y="5143500"/>
            <a:ext cx="4800600" cy="327112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ZoneTexte 8">
            <a:extLst>
              <a:ext uri="{FF2B5EF4-FFF2-40B4-BE49-F238E27FC236}">
                <a16:creationId xmlns:a16="http://schemas.microsoft.com/office/drawing/2014/main" id="{A479D8AC-8D01-D296-B9E0-024B5D861BDC}"/>
              </a:ext>
            </a:extLst>
          </p:cNvPr>
          <p:cNvSpPr txBox="1"/>
          <p:nvPr/>
        </p:nvSpPr>
        <p:spPr>
          <a:xfrm>
            <a:off x="5166360" y="5839480"/>
            <a:ext cx="62484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8</a:t>
            </a:r>
            <a:endParaRPr kumimoji="0" lang="fr-FR" sz="2800" b="1" i="0" u="none" strike="noStrike" kern="1200" cap="none" spc="0" normalizeH="0" baseline="0" noProof="0" dirty="0">
              <a:ln>
                <a:noFill/>
              </a:ln>
              <a:solidFill>
                <a:srgbClr val="FF0000"/>
              </a:solidFill>
              <a:effectLst/>
              <a:uLnTx/>
              <a:uFillTx/>
              <a:latin typeface="Calibri"/>
              <a:ea typeface="+mn-ea"/>
              <a:cs typeface="+mn-cs"/>
            </a:endParaRPr>
          </a:p>
        </p:txBody>
      </p:sp>
      <p:sp>
        <p:nvSpPr>
          <p:cNvPr id="10" name="ZoneTexte 9">
            <a:extLst>
              <a:ext uri="{FF2B5EF4-FFF2-40B4-BE49-F238E27FC236}">
                <a16:creationId xmlns:a16="http://schemas.microsoft.com/office/drawing/2014/main" id="{4393EB84-5485-754F-34C9-F0A45386569F}"/>
              </a:ext>
            </a:extLst>
          </p:cNvPr>
          <p:cNvSpPr txBox="1"/>
          <p:nvPr/>
        </p:nvSpPr>
        <p:spPr>
          <a:xfrm>
            <a:off x="5113815" y="6604216"/>
            <a:ext cx="62484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4</a:t>
            </a:r>
            <a:endParaRPr kumimoji="0" lang="fr-FR" sz="2800" b="1" i="0" u="none" strike="noStrike" kern="1200" cap="none" spc="0" normalizeH="0" baseline="0" noProof="0" dirty="0">
              <a:ln>
                <a:noFill/>
              </a:ln>
              <a:solidFill>
                <a:srgbClr val="FF0000"/>
              </a:solidFill>
              <a:effectLst/>
              <a:uLnTx/>
              <a:uFillTx/>
              <a:latin typeface="Calibri"/>
              <a:ea typeface="+mn-ea"/>
              <a:cs typeface="+mn-cs"/>
            </a:endParaRPr>
          </a:p>
        </p:txBody>
      </p:sp>
      <p:sp>
        <p:nvSpPr>
          <p:cNvPr id="11" name="ZoneTexte 10">
            <a:extLst>
              <a:ext uri="{FF2B5EF4-FFF2-40B4-BE49-F238E27FC236}">
                <a16:creationId xmlns:a16="http://schemas.microsoft.com/office/drawing/2014/main" id="{DFF2F11B-420B-8D31-B814-6FBFC3DE696D}"/>
              </a:ext>
            </a:extLst>
          </p:cNvPr>
          <p:cNvSpPr txBox="1"/>
          <p:nvPr/>
        </p:nvSpPr>
        <p:spPr>
          <a:xfrm>
            <a:off x="5113815" y="7363480"/>
            <a:ext cx="62484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6</a:t>
            </a:r>
            <a:endParaRPr kumimoji="0" lang="fr-FR" sz="2800" b="1" i="0" u="none" strike="noStrike" kern="1200" cap="none" spc="0" normalizeH="0" baseline="0" noProof="0" dirty="0">
              <a:ln>
                <a:noFill/>
              </a:ln>
              <a:solidFill>
                <a:srgbClr val="FF0000"/>
              </a:solidFill>
              <a:effectLst/>
              <a:uLnTx/>
              <a:uFillTx/>
              <a:latin typeface="Calibri"/>
              <a:ea typeface="+mn-ea"/>
              <a:cs typeface="+mn-cs"/>
            </a:endParaRPr>
          </a:p>
        </p:txBody>
      </p:sp>
      <p:sp>
        <p:nvSpPr>
          <p:cNvPr id="12" name="ZoneTexte 11">
            <a:extLst>
              <a:ext uri="{FF2B5EF4-FFF2-40B4-BE49-F238E27FC236}">
                <a16:creationId xmlns:a16="http://schemas.microsoft.com/office/drawing/2014/main" id="{F7FB50CD-7CFA-DB0C-AE9C-A85D60A8DF2D}"/>
              </a:ext>
            </a:extLst>
          </p:cNvPr>
          <p:cNvSpPr txBox="1"/>
          <p:nvPr/>
        </p:nvSpPr>
        <p:spPr>
          <a:xfrm>
            <a:off x="2720340" y="7354477"/>
            <a:ext cx="62484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5</a:t>
            </a:r>
            <a:endParaRPr kumimoji="0" lang="fr-FR" sz="2800" b="1" i="0" u="none" strike="noStrike" kern="1200" cap="none" spc="0" normalizeH="0" baseline="0" noProof="0" dirty="0">
              <a:ln>
                <a:noFill/>
              </a:ln>
              <a:solidFill>
                <a:srgbClr val="FF0000"/>
              </a:solidFill>
              <a:effectLst/>
              <a:uLnTx/>
              <a:uFillTx/>
              <a:latin typeface="Calibri"/>
              <a:ea typeface="+mn-ea"/>
              <a:cs typeface="+mn-cs"/>
            </a:endParaRPr>
          </a:p>
        </p:txBody>
      </p:sp>
      <p:sp>
        <p:nvSpPr>
          <p:cNvPr id="13" name="ZoneTexte 12">
            <a:extLst>
              <a:ext uri="{FF2B5EF4-FFF2-40B4-BE49-F238E27FC236}">
                <a16:creationId xmlns:a16="http://schemas.microsoft.com/office/drawing/2014/main" id="{353CC057-353A-D504-FD2D-C9772E39390F}"/>
              </a:ext>
            </a:extLst>
          </p:cNvPr>
          <p:cNvSpPr txBox="1"/>
          <p:nvPr/>
        </p:nvSpPr>
        <p:spPr>
          <a:xfrm>
            <a:off x="2720340" y="6558290"/>
            <a:ext cx="62484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4</a:t>
            </a:r>
            <a:endParaRPr kumimoji="0" lang="fr-FR" sz="2800" b="1"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27748505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7268C-B533-4D39-7095-F468A6AA96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3820389-B17D-D420-B5C8-20B43304227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23B895F2-C9D1-17FA-14C9-76551497CD8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FEFA14C-A9CB-8592-A48F-3BA0A409E086}"/>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94A86F8-0E8F-AF81-62CB-983465113E4A}"/>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أتمموا ملء الجدول كما هو مطلوب</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2AE0D526-A9F3-EEA6-122D-F84B6DCB7884}"/>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4E1E1FDF-0EC3-424B-93E4-B5F49A4323A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a:extLst>
              <a:ext uri="{FF2B5EF4-FFF2-40B4-BE49-F238E27FC236}">
                <a16:creationId xmlns:a16="http://schemas.microsoft.com/office/drawing/2014/main" id="{FDD75DE4-B23F-0CB4-D07D-2DA29045AB65}"/>
              </a:ext>
            </a:extLst>
          </p:cNvPr>
          <p:cNvPicPr>
            <a:picLocks noChangeAspect="1"/>
          </p:cNvPicPr>
          <p:nvPr/>
        </p:nvPicPr>
        <p:blipFill>
          <a:blip r:embed="rId4"/>
          <a:stretch>
            <a:fillRect/>
          </a:stretch>
        </p:blipFill>
        <p:spPr>
          <a:xfrm>
            <a:off x="409946" y="3162300"/>
            <a:ext cx="12837006" cy="4724400"/>
          </a:xfrm>
          <a:prstGeom prst="rect">
            <a:avLst/>
          </a:prstGeom>
        </p:spPr>
      </p:pic>
      <p:sp>
        <p:nvSpPr>
          <p:cNvPr id="7" name="Rectangle 6">
            <a:extLst>
              <a:ext uri="{FF2B5EF4-FFF2-40B4-BE49-F238E27FC236}">
                <a16:creationId xmlns:a16="http://schemas.microsoft.com/office/drawing/2014/main" id="{A9978B8A-48AB-17ED-37B2-43E7CB8D9870}"/>
              </a:ext>
            </a:extLst>
          </p:cNvPr>
          <p:cNvSpPr/>
          <p:nvPr/>
        </p:nvSpPr>
        <p:spPr>
          <a:xfrm>
            <a:off x="457200" y="4914900"/>
            <a:ext cx="12669715" cy="117973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298989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52158-A350-A19D-7AD5-2B31F2F51D3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0E39CB0-D312-BD24-BCA0-5473B017EF1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2645096A-B8A9-F57B-5121-5A6EC5F6AE4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ACC9687-9493-B2BB-48D9-9C1607AB3033}"/>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7BFD0A1-47A8-E73F-46C8-C5423576415C}"/>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p:txBody>
      </p:sp>
      <p:sp>
        <p:nvSpPr>
          <p:cNvPr id="3" name="Freeform 8">
            <a:extLst>
              <a:ext uri="{FF2B5EF4-FFF2-40B4-BE49-F238E27FC236}">
                <a16:creationId xmlns:a16="http://schemas.microsoft.com/office/drawing/2014/main" id="{D35157AE-E0A7-6C29-4AAB-3BBED4B7089F}"/>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F6A33840-367E-F7F1-EFAD-EE0C1E2ED15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a:extLst>
              <a:ext uri="{FF2B5EF4-FFF2-40B4-BE49-F238E27FC236}">
                <a16:creationId xmlns:a16="http://schemas.microsoft.com/office/drawing/2014/main" id="{D7BD4E36-A8E9-0FDB-C981-8E5039EE263F}"/>
              </a:ext>
            </a:extLst>
          </p:cNvPr>
          <p:cNvPicPr>
            <a:picLocks noChangeAspect="1"/>
          </p:cNvPicPr>
          <p:nvPr/>
        </p:nvPicPr>
        <p:blipFill>
          <a:blip r:embed="rId4"/>
          <a:stretch>
            <a:fillRect/>
          </a:stretch>
        </p:blipFill>
        <p:spPr>
          <a:xfrm>
            <a:off x="409946" y="3162300"/>
            <a:ext cx="12837006" cy="4724400"/>
          </a:xfrm>
          <a:prstGeom prst="rect">
            <a:avLst/>
          </a:prstGeom>
        </p:spPr>
      </p:pic>
      <p:sp>
        <p:nvSpPr>
          <p:cNvPr id="6" name="Rectangle 5">
            <a:extLst>
              <a:ext uri="{FF2B5EF4-FFF2-40B4-BE49-F238E27FC236}">
                <a16:creationId xmlns:a16="http://schemas.microsoft.com/office/drawing/2014/main" id="{634C1B9E-803C-30D0-2DB9-CC48E8525098}"/>
              </a:ext>
            </a:extLst>
          </p:cNvPr>
          <p:cNvSpPr/>
          <p:nvPr/>
        </p:nvSpPr>
        <p:spPr>
          <a:xfrm>
            <a:off x="457200" y="4914900"/>
            <a:ext cx="12669715" cy="117973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1A6C054D-4439-19DB-EB34-CDAAFD184C13}"/>
              </a:ext>
            </a:extLst>
          </p:cNvPr>
          <p:cNvSpPr txBox="1"/>
          <p:nvPr/>
        </p:nvSpPr>
        <p:spPr>
          <a:xfrm>
            <a:off x="6161014" y="4953000"/>
            <a:ext cx="473588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ألفان وأربع مئة وواحد</a:t>
            </a:r>
            <a:endParaRPr kumimoji="0" lang="fr-FR" sz="2800" b="1" i="0" u="none" strike="noStrike" kern="1200" cap="none" spc="0" normalizeH="0" baseline="0" noProof="0" dirty="0">
              <a:ln>
                <a:noFill/>
              </a:ln>
              <a:solidFill>
                <a:srgbClr val="FF0000"/>
              </a:solidFill>
              <a:effectLst/>
              <a:uLnTx/>
              <a:uFillTx/>
              <a:latin typeface="Calibri"/>
              <a:ea typeface="+mn-ea"/>
              <a:cs typeface="+mn-cs"/>
            </a:endParaRPr>
          </a:p>
        </p:txBody>
      </p:sp>
      <p:sp>
        <p:nvSpPr>
          <p:cNvPr id="9" name="ZoneTexte 8">
            <a:extLst>
              <a:ext uri="{FF2B5EF4-FFF2-40B4-BE49-F238E27FC236}">
                <a16:creationId xmlns:a16="http://schemas.microsoft.com/office/drawing/2014/main" id="{39A120EE-F086-3537-3492-CC4AC6935FF2}"/>
              </a:ext>
            </a:extLst>
          </p:cNvPr>
          <p:cNvSpPr txBox="1"/>
          <p:nvPr/>
        </p:nvSpPr>
        <p:spPr>
          <a:xfrm>
            <a:off x="1276952" y="4953000"/>
            <a:ext cx="347284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FF0000"/>
                </a:solidFill>
                <a:effectLst/>
                <a:uLnTx/>
                <a:uFillTx/>
                <a:latin typeface="Calibri"/>
                <a:ea typeface="+mn-ea"/>
                <a:cs typeface="+mn-cs"/>
              </a:rPr>
              <a:t>2 000 + 400 + 1</a:t>
            </a:r>
          </a:p>
        </p:txBody>
      </p:sp>
      <p:sp>
        <p:nvSpPr>
          <p:cNvPr id="10" name="ZoneTexte 9">
            <a:extLst>
              <a:ext uri="{FF2B5EF4-FFF2-40B4-BE49-F238E27FC236}">
                <a16:creationId xmlns:a16="http://schemas.microsoft.com/office/drawing/2014/main" id="{BD1574B7-2275-67EF-2B85-D815865F5493}"/>
              </a:ext>
            </a:extLst>
          </p:cNvPr>
          <p:cNvSpPr txBox="1"/>
          <p:nvPr/>
        </p:nvSpPr>
        <p:spPr>
          <a:xfrm>
            <a:off x="1251552" y="5476220"/>
            <a:ext cx="347284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FF0000"/>
                </a:solidFill>
                <a:effectLst/>
                <a:uLnTx/>
                <a:uFillTx/>
                <a:latin typeface="Calibri"/>
                <a:ea typeface="+mn-ea"/>
                <a:cs typeface="+mn-cs"/>
              </a:rPr>
              <a:t>5 000 + 100 + 20 + 3</a:t>
            </a:r>
          </a:p>
        </p:txBody>
      </p:sp>
      <p:sp>
        <p:nvSpPr>
          <p:cNvPr id="11" name="ZoneTexte 10">
            <a:extLst>
              <a:ext uri="{FF2B5EF4-FFF2-40B4-BE49-F238E27FC236}">
                <a16:creationId xmlns:a16="http://schemas.microsoft.com/office/drawing/2014/main" id="{02D9062E-2364-91A4-63D5-80AE306E3E12}"/>
              </a:ext>
            </a:extLst>
          </p:cNvPr>
          <p:cNvSpPr txBox="1"/>
          <p:nvPr/>
        </p:nvSpPr>
        <p:spPr>
          <a:xfrm>
            <a:off x="11411245" y="5476220"/>
            <a:ext cx="126788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FF0000"/>
                </a:solidFill>
                <a:effectLst/>
                <a:uLnTx/>
                <a:uFillTx/>
                <a:latin typeface="Calibri"/>
                <a:ea typeface="+mn-ea"/>
                <a:cs typeface="+mn-cs"/>
              </a:rPr>
              <a:t>5 123</a:t>
            </a:r>
          </a:p>
        </p:txBody>
      </p:sp>
    </p:spTree>
    <p:extLst>
      <p:ext uri="{BB962C8B-B14F-4D97-AF65-F5344CB8AC3E}">
        <p14:creationId xmlns:p14="http://schemas.microsoft.com/office/powerpoint/2010/main" val="30851875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1B798-EBEF-CC9C-012E-F17458DD73F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F93FA6C-93A2-F203-ABDC-07A67CA1B62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803D5A15-EDBC-A813-8AD9-5821661B1830}"/>
              </a:ext>
            </a:extLst>
          </p:cNvPr>
          <p:cNvSpPr/>
          <p:nvPr/>
        </p:nvSpPr>
        <p:spPr>
          <a:xfrm>
            <a:off x="228600"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0A31BA2-EB90-DFEA-77C1-D72456DEEFA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57D8AEB-28DA-3A0F-B9B1-35798FEE4F2C}"/>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أنجزوا التمرين 3 صفحة</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28</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CE0F4225-E164-6F2D-0E4A-867FF04F6D33}"/>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568F8A23-A8DA-859E-D84A-3EBCA143DBC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9" name="Image 8">
            <a:extLst>
              <a:ext uri="{FF2B5EF4-FFF2-40B4-BE49-F238E27FC236}">
                <a16:creationId xmlns:a16="http://schemas.microsoft.com/office/drawing/2014/main" id="{4B5617EF-306F-F4BA-52EA-F87DE55994C2}"/>
              </a:ext>
            </a:extLst>
          </p:cNvPr>
          <p:cNvPicPr>
            <a:picLocks noChangeAspect="1"/>
          </p:cNvPicPr>
          <p:nvPr/>
        </p:nvPicPr>
        <p:blipFill>
          <a:blip r:embed="rId4"/>
          <a:stretch>
            <a:fillRect/>
          </a:stretch>
        </p:blipFill>
        <p:spPr>
          <a:xfrm>
            <a:off x="323107" y="4375847"/>
            <a:ext cx="13052870" cy="3739453"/>
          </a:xfrm>
          <a:prstGeom prst="rect">
            <a:avLst/>
          </a:prstGeom>
        </p:spPr>
      </p:pic>
      <p:sp>
        <p:nvSpPr>
          <p:cNvPr id="6" name="Rectangle 5">
            <a:extLst>
              <a:ext uri="{FF2B5EF4-FFF2-40B4-BE49-F238E27FC236}">
                <a16:creationId xmlns:a16="http://schemas.microsoft.com/office/drawing/2014/main" id="{0993A580-3540-6AC7-C0C5-558F9AA2D9B0}"/>
              </a:ext>
            </a:extLst>
          </p:cNvPr>
          <p:cNvSpPr/>
          <p:nvPr/>
        </p:nvSpPr>
        <p:spPr>
          <a:xfrm>
            <a:off x="2895600" y="5295900"/>
            <a:ext cx="5410200" cy="25908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062272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0534E-7AB5-39A3-12C5-60D65333060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D4A318E-B3B6-00CF-FE32-5ED5B6BE377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5E1B2020-E731-4B01-F4DD-24CD98A5558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E4A6484-E46A-C506-2C67-E037EAFDFE2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434199D-5CF1-7B3C-F28D-179ABE205B6E}"/>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يتم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بشكل تفاعلي على السبورة الجانبية</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AC54F1E8-F111-AF01-F86F-E82B2D31E941}"/>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6830E8B-0AAF-363E-C92A-BE54AB95EA1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2" name="ZoneTexte 11">
            <a:extLst>
              <a:ext uri="{FF2B5EF4-FFF2-40B4-BE49-F238E27FC236}">
                <a16:creationId xmlns:a16="http://schemas.microsoft.com/office/drawing/2014/main" id="{25A18FF6-A688-A9ED-20F8-54DCC318F874}"/>
              </a:ext>
            </a:extLst>
          </p:cNvPr>
          <p:cNvSpPr txBox="1"/>
          <p:nvPr/>
        </p:nvSpPr>
        <p:spPr>
          <a:xfrm>
            <a:off x="2962290" y="3101402"/>
            <a:ext cx="7791417" cy="550151"/>
          </a:xfrm>
          <a:prstGeom prst="rect">
            <a:avLst/>
          </a:prstGeom>
          <a:noFill/>
        </p:spPr>
        <p:txBody>
          <a:bodyPr wrap="square" rtlCol="0">
            <a:spAutoFit/>
          </a:bodyPr>
          <a:lstStyle/>
          <a:p>
            <a:pPr marL="0" marR="0" lvl="1" indent="0" algn="ctr" defTabSz="685834" rtl="1" eaLnBrk="1" fontAlgn="auto" latinLnBrk="0" hangingPunct="1">
              <a:lnSpc>
                <a:spcPts val="3017"/>
              </a:lnSpc>
              <a:spcBef>
                <a:spcPct val="0"/>
              </a:spcBef>
              <a:spcAft>
                <a:spcPts val="0"/>
              </a:spcAft>
              <a:buClrTx/>
              <a:buSzTx/>
              <a:buFontTx/>
              <a:buNone/>
              <a:tabLst/>
              <a:defRPr/>
            </a:pPr>
            <a:r>
              <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تصحيح</a:t>
            </a:r>
            <a:r>
              <a:rPr kumimoji="0" lang="ar-M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تفاعلي على السبورة الجانبية</a:t>
            </a:r>
            <a:endPar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pic>
        <p:nvPicPr>
          <p:cNvPr id="6" name="Image 5">
            <a:extLst>
              <a:ext uri="{FF2B5EF4-FFF2-40B4-BE49-F238E27FC236}">
                <a16:creationId xmlns:a16="http://schemas.microsoft.com/office/drawing/2014/main" id="{A9C32B03-DA78-5449-0BF9-386A2C67D999}"/>
              </a:ext>
            </a:extLst>
          </p:cNvPr>
          <p:cNvPicPr>
            <a:picLocks noChangeAspect="1"/>
          </p:cNvPicPr>
          <p:nvPr/>
        </p:nvPicPr>
        <p:blipFill>
          <a:blip r:embed="rId4"/>
          <a:stretch>
            <a:fillRect/>
          </a:stretch>
        </p:blipFill>
        <p:spPr>
          <a:xfrm>
            <a:off x="275853" y="4375847"/>
            <a:ext cx="13100124" cy="3739453"/>
          </a:xfrm>
          <a:prstGeom prst="rect">
            <a:avLst/>
          </a:prstGeom>
        </p:spPr>
      </p:pic>
      <p:sp>
        <p:nvSpPr>
          <p:cNvPr id="7" name="Rectangle 6">
            <a:extLst>
              <a:ext uri="{FF2B5EF4-FFF2-40B4-BE49-F238E27FC236}">
                <a16:creationId xmlns:a16="http://schemas.microsoft.com/office/drawing/2014/main" id="{9F0884F9-C941-CAD2-D8A8-5AFB177D203A}"/>
              </a:ext>
            </a:extLst>
          </p:cNvPr>
          <p:cNvSpPr/>
          <p:nvPr/>
        </p:nvSpPr>
        <p:spPr>
          <a:xfrm>
            <a:off x="2895600" y="5295900"/>
            <a:ext cx="5410200" cy="25908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5737978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E0D25-B395-8DBD-4D14-4B5DCEB88D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81A0A5D-2BB5-C5F5-ABD7-FAF107D28BBE}"/>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1E386776-017A-8F13-DC09-55F273EC2AD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1BA9967-6259-7C64-C2E4-8B38C5A20CE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4A029FF-C3DF-B214-3A01-6B82500F6C93}"/>
              </a:ext>
            </a:extLst>
          </p:cNvPr>
          <p:cNvSpPr txBox="1"/>
          <p:nvPr/>
        </p:nvSpPr>
        <p:spPr>
          <a:xfrm>
            <a:off x="1371600" y="976263"/>
            <a:ext cx="111442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ابحثوا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عن حل المسألة </a:t>
            </a:r>
            <a:r>
              <a:rPr kumimoji="0" lang="ar-MA" sz="3200" b="0" i="0" u="none" strike="noStrike" kern="1200" cap="none" spc="0" normalizeH="0" baseline="0" noProof="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المحددة </a:t>
            </a:r>
            <a:r>
              <a:rPr kumimoji="0" lang="ar-SA" sz="3200" b="0" i="0" u="none" strike="noStrike" kern="1200" cap="none" spc="0" normalizeH="0" baseline="0" noProof="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مع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تسجيل خطوات الحل على دفتر البحث</a:t>
            </a:r>
          </a:p>
        </p:txBody>
      </p:sp>
      <p:sp>
        <p:nvSpPr>
          <p:cNvPr id="3" name="Freeform 8">
            <a:extLst>
              <a:ext uri="{FF2B5EF4-FFF2-40B4-BE49-F238E27FC236}">
                <a16:creationId xmlns:a16="http://schemas.microsoft.com/office/drawing/2014/main" id="{C7FF2ACA-AE30-261B-8C2D-CD66653395C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1B272DEB-D38E-E761-64BF-AFB22AB6B88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DABADDA1-FA26-87CE-2217-4960FD6D21EB}"/>
              </a:ext>
            </a:extLst>
          </p:cNvPr>
          <p:cNvSpPr txBox="1"/>
          <p:nvPr/>
        </p:nvSpPr>
        <p:spPr>
          <a:xfrm>
            <a:off x="914400" y="4229100"/>
            <a:ext cx="5486400"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highlight>
                <a:srgbClr val="C0C0C0"/>
              </a:highlight>
              <a:uLnTx/>
              <a:uFillTx/>
              <a:latin typeface="Calibri"/>
              <a:ea typeface="+mn-ea"/>
              <a:cs typeface="+mn-cs"/>
            </a:endParaRPr>
          </a:p>
        </p:txBody>
      </p:sp>
      <p:pic>
        <p:nvPicPr>
          <p:cNvPr id="7" name="Image 6">
            <a:extLst>
              <a:ext uri="{FF2B5EF4-FFF2-40B4-BE49-F238E27FC236}">
                <a16:creationId xmlns:a16="http://schemas.microsoft.com/office/drawing/2014/main" id="{F37AC746-DD36-1866-29B2-92A67B0991D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4659" y="3977395"/>
            <a:ext cx="13116558" cy="4442705"/>
          </a:xfrm>
          <a:prstGeom prst="rect">
            <a:avLst/>
          </a:prstGeom>
        </p:spPr>
      </p:pic>
      <p:sp>
        <p:nvSpPr>
          <p:cNvPr id="18" name="Rectangle 17">
            <a:extLst>
              <a:ext uri="{FF2B5EF4-FFF2-40B4-BE49-F238E27FC236}">
                <a16:creationId xmlns:a16="http://schemas.microsoft.com/office/drawing/2014/main" id="{A288D250-79A6-6EC7-C904-DD623F1DB5FA}"/>
              </a:ext>
            </a:extLst>
          </p:cNvPr>
          <p:cNvSpPr/>
          <p:nvPr/>
        </p:nvSpPr>
        <p:spPr>
          <a:xfrm>
            <a:off x="609600" y="4991100"/>
            <a:ext cx="6090920" cy="3429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115348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83211-87F3-7534-9474-90773A8DB50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10015EC-6286-6F47-F6C1-63A8B469626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22E3985-86F6-2E85-5096-98256FE2201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38C9A35-4DCF-4711-FA56-DCAD77338DC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9014A6C-5D7A-F836-9652-8366EDF1B3CB}"/>
              </a:ext>
            </a:extLst>
          </p:cNvPr>
          <p:cNvSpPr txBox="1"/>
          <p:nvPr/>
        </p:nvSpPr>
        <p:spPr>
          <a:xfrm>
            <a:off x="1371600" y="976263"/>
            <a:ext cx="111442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C8461E6-54F7-2238-C7CE-A23183D65FBB}"/>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38F7790-C895-687C-D8B4-8B21BFD07D12}"/>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F9C3B3CB-3890-1D74-88EC-5A8E43DB67FE}"/>
              </a:ext>
            </a:extLst>
          </p:cNvPr>
          <p:cNvSpPr txBox="1"/>
          <p:nvPr/>
        </p:nvSpPr>
        <p:spPr>
          <a:xfrm>
            <a:off x="914400" y="4229100"/>
            <a:ext cx="5486400"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highlight>
                <a:srgbClr val="C0C0C0"/>
              </a:highlight>
              <a:uLnTx/>
              <a:uFillTx/>
              <a:latin typeface="Calibri"/>
              <a:ea typeface="+mn-ea"/>
              <a:cs typeface="+mn-cs"/>
            </a:endParaRPr>
          </a:p>
        </p:txBody>
      </p:sp>
      <p:pic>
        <p:nvPicPr>
          <p:cNvPr id="5" name="Image 4">
            <a:extLst>
              <a:ext uri="{FF2B5EF4-FFF2-40B4-BE49-F238E27FC236}">
                <a16:creationId xmlns:a16="http://schemas.microsoft.com/office/drawing/2014/main" id="{4372F043-D97D-D374-D94C-87D753C5793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4659" y="3977395"/>
            <a:ext cx="13116558" cy="4442705"/>
          </a:xfrm>
          <a:prstGeom prst="rect">
            <a:avLst/>
          </a:prstGeom>
        </p:spPr>
      </p:pic>
      <p:sp>
        <p:nvSpPr>
          <p:cNvPr id="7" name="Rectangle 6">
            <a:extLst>
              <a:ext uri="{FF2B5EF4-FFF2-40B4-BE49-F238E27FC236}">
                <a16:creationId xmlns:a16="http://schemas.microsoft.com/office/drawing/2014/main" id="{5AC44F0B-EB5D-EADC-17D1-4D2BCE053BC0}"/>
              </a:ext>
            </a:extLst>
          </p:cNvPr>
          <p:cNvSpPr/>
          <p:nvPr/>
        </p:nvSpPr>
        <p:spPr>
          <a:xfrm>
            <a:off x="609600" y="4991100"/>
            <a:ext cx="6090920" cy="3429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ZoneTexte 5">
            <a:extLst>
              <a:ext uri="{FF2B5EF4-FFF2-40B4-BE49-F238E27FC236}">
                <a16:creationId xmlns:a16="http://schemas.microsoft.com/office/drawing/2014/main" id="{AF51B479-1EC7-03A4-8819-3D3CC989407D}"/>
              </a:ext>
            </a:extLst>
          </p:cNvPr>
          <p:cNvSpPr txBox="1"/>
          <p:nvPr/>
        </p:nvSpPr>
        <p:spPr>
          <a:xfrm>
            <a:off x="619760" y="7363480"/>
            <a:ext cx="3810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18</a:t>
            </a:r>
            <a:r>
              <a:rPr kumimoji="0" lang="fr-FR" sz="2800" b="1" i="0" u="none" strike="noStrike" kern="1200" cap="none" spc="0" normalizeH="0" baseline="0" noProof="0" dirty="0">
                <a:ln>
                  <a:noFill/>
                </a:ln>
                <a:solidFill>
                  <a:srgbClr val="FF0000"/>
                </a:solidFill>
                <a:effectLst/>
                <a:uLnTx/>
                <a:uFillTx/>
                <a:latin typeface="Calibri"/>
                <a:ea typeface="+mn-ea"/>
                <a:cs typeface="+mn-cs"/>
              </a:rPr>
              <a:t> ÷ </a:t>
            </a: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3</a:t>
            </a:r>
            <a:r>
              <a:rPr kumimoji="0" lang="fr-FR" sz="2800" b="1" i="0" u="none" strike="noStrike" kern="1200" cap="none" spc="0" normalizeH="0" baseline="0" noProof="0" dirty="0">
                <a:ln>
                  <a:noFill/>
                </a:ln>
                <a:solidFill>
                  <a:srgbClr val="FF0000"/>
                </a:solidFill>
                <a:effectLst/>
                <a:uLnTx/>
                <a:uFillTx/>
                <a:latin typeface="Calibri"/>
                <a:ea typeface="+mn-ea"/>
                <a:cs typeface="+mn-cs"/>
              </a:rPr>
              <a:t> = </a:t>
            </a: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6</a:t>
            </a:r>
            <a:endParaRPr kumimoji="0" lang="fr-FR" sz="2800" b="1"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16448603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3766-B66F-AD9A-5982-78FC7AE56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AC35F-F345-1062-5C2D-FDBB3F54EA3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900E4C5-362F-2FBE-1553-35E877A5810D}"/>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E43F0AD-CA5A-B1DB-02B9-B61E3B041261}"/>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لعبة</a:t>
            </a:r>
            <a:r>
              <a:rPr lang="ar-MA" sz="7200" dirty="0">
                <a:solidFill>
                  <a:srgbClr val="01070A"/>
                </a:solidFill>
                <a:latin typeface="Microsoft Uighur" panose="02000000000000000000" pitchFamily="2" charset="-78"/>
                <a:cs typeface="Microsoft Uighur" panose="02000000000000000000" pitchFamily="2" charset="-78"/>
              </a:rPr>
              <a:t>: المعداد الورقي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47B32BC9-3E23-9FD3-FE82-DDCA22010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438497B-B8C9-9F3B-904B-3AB7C8373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9" name="Image 8">
            <a:extLst>
              <a:ext uri="{FF2B5EF4-FFF2-40B4-BE49-F238E27FC236}">
                <a16:creationId xmlns:a16="http://schemas.microsoft.com/office/drawing/2014/main" id="{B0687EDE-C1F8-DD48-3E17-BC6F2EBFDEC5}"/>
              </a:ext>
            </a:extLst>
          </p:cNvPr>
          <p:cNvPicPr>
            <a:picLocks noChangeAspect="1"/>
          </p:cNvPicPr>
          <p:nvPr/>
        </p:nvPicPr>
        <p:blipFill>
          <a:blip r:embed="rId5">
            <a:extLst>
              <a:ext uri="{28A0092B-C50C-407E-A947-70E740481C1C}">
                <a14:useLocalDpi xmlns:a14="http://schemas.microsoft.com/office/drawing/2010/main" val="0"/>
              </a:ext>
            </a:extLst>
          </a:blip>
          <a:srcRect t="23" b="23"/>
          <a:stretch/>
        </p:blipFill>
        <p:spPr>
          <a:xfrm>
            <a:off x="5531000" y="6031763"/>
            <a:ext cx="2286000" cy="2553034"/>
          </a:xfrm>
          <a:prstGeom prst="rect">
            <a:avLst/>
          </a:prstGeom>
        </p:spPr>
      </p:pic>
    </p:spTree>
    <p:extLst>
      <p:ext uri="{BB962C8B-B14F-4D97-AF65-F5344CB8AC3E}">
        <p14:creationId xmlns:p14="http://schemas.microsoft.com/office/powerpoint/2010/main" val="24370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B131-EA35-215A-EF0A-BC625E038D5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5839B71-69E0-694E-B3E9-8B10CE4FA6FB}"/>
              </a:ext>
            </a:extLst>
          </p:cNvPr>
          <p:cNvSpPr/>
          <p:nvPr/>
        </p:nvSpPr>
        <p:spPr>
          <a:xfrm>
            <a:off x="-1" y="2182636"/>
            <a:ext cx="13716001" cy="8104364"/>
          </a:xfrm>
          <a:prstGeom prst="rect">
            <a:avLst/>
          </a:prstGeom>
          <a:solidFill>
            <a:srgbClr val="4AC2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9CBABCC-703A-1F7F-9ECE-3B1353F55E0F}"/>
              </a:ext>
            </a:extLst>
          </p:cNvPr>
          <p:cNvSpPr/>
          <p:nvPr/>
        </p:nvSpPr>
        <p:spPr>
          <a:xfrm>
            <a:off x="275854" y="2476500"/>
            <a:ext cx="13164293" cy="74675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r>
              <a:rPr kumimoji="0" lang="ar-MA" sz="1350" b="0" i="0" u="none" strike="noStrike" kern="1200" cap="none" spc="0" normalizeH="0" baseline="0" noProof="0" dirty="0">
                <a:ln>
                  <a:noFill/>
                </a:ln>
                <a:solidFill>
                  <a:prstClr val="white"/>
                </a:solidFill>
                <a:effectLst/>
                <a:uLnTx/>
                <a:uFillTx/>
                <a:latin typeface="Dosis" pitchFamily="2" charset="0"/>
                <a:ea typeface="+mn-ea"/>
                <a:cs typeface="Arial" panose="020B0604020202020204" pitchFamily="34" charset="0"/>
              </a:rPr>
              <a:t>ٍٍ</a:t>
            </a: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787366D-4593-DE07-FCC0-692DE29035DD}"/>
              </a:ext>
            </a:extLst>
          </p:cNvPr>
          <p:cNvSpPr/>
          <p:nvPr/>
        </p:nvSpPr>
        <p:spPr>
          <a:xfrm>
            <a:off x="-1" y="644347"/>
            <a:ext cx="13716001" cy="15382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1C7E756-0EFF-9D4E-F8C0-8B97C82A62C7}"/>
              </a:ext>
            </a:extLst>
          </p:cNvPr>
          <p:cNvSpPr txBox="1"/>
          <p:nvPr/>
        </p:nvSpPr>
        <p:spPr>
          <a:xfrm>
            <a:off x="152400" y="863027"/>
            <a:ext cx="12504004"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سنلعب لعبة المعداد الورقي. </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272A2BE-853B-B0B7-C654-BA1D4D38078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8A2AF6E3-A8C6-D9CC-53C1-97C9B630190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2514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ألعاب</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AC283"/>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kern="1200" dirty="0">
                          <a:solidFill>
                            <a:schemeClr val="bg1">
                              <a:lumMod val="7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7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descr="Une image contenant cercle, capture d’écran, Symétrie, art&#10;&#10;Le contenu généré par l’IA peut être incorrect.">
            <a:extLst>
              <a:ext uri="{FF2B5EF4-FFF2-40B4-BE49-F238E27FC236}">
                <a16:creationId xmlns:a16="http://schemas.microsoft.com/office/drawing/2014/main" id="{FD7A0706-1EAC-2B8E-0EC5-0BD77CFD8694}"/>
              </a:ext>
            </a:extLst>
          </p:cNvPr>
          <p:cNvPicPr>
            <a:picLocks noChangeAspect="1"/>
          </p:cNvPicPr>
          <p:nvPr/>
        </p:nvPicPr>
        <p:blipFill>
          <a:blip r:embed="rId4">
            <a:extLst>
              <a:ext uri="{28A0092B-C50C-407E-A947-70E740481C1C}">
                <a14:useLocalDpi xmlns:a14="http://schemas.microsoft.com/office/drawing/2010/main" val="0"/>
              </a:ext>
            </a:extLst>
          </a:blip>
          <a:srcRect l="-2286" t="6698" r="76453" b="64450"/>
          <a:stretch>
            <a:fillRect/>
          </a:stretch>
        </p:blipFill>
        <p:spPr>
          <a:xfrm>
            <a:off x="800640" y="943680"/>
            <a:ext cx="841924" cy="940272"/>
          </a:xfrm>
          <a:prstGeom prst="rect">
            <a:avLst/>
          </a:prstGeom>
        </p:spPr>
      </p:pic>
      <p:pic>
        <p:nvPicPr>
          <p:cNvPr id="21" name="Image 20">
            <a:extLst>
              <a:ext uri="{FF2B5EF4-FFF2-40B4-BE49-F238E27FC236}">
                <a16:creationId xmlns:a16="http://schemas.microsoft.com/office/drawing/2014/main" id="{F329CF4E-7064-4498-672D-10EC1585DC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4361" y="3512471"/>
            <a:ext cx="5464138" cy="5274207"/>
          </a:xfrm>
          <a:prstGeom prst="rect">
            <a:avLst/>
          </a:prstGeom>
        </p:spPr>
      </p:pic>
      <p:sp>
        <p:nvSpPr>
          <p:cNvPr id="6" name="ZoneTexte 5">
            <a:extLst>
              <a:ext uri="{FF2B5EF4-FFF2-40B4-BE49-F238E27FC236}">
                <a16:creationId xmlns:a16="http://schemas.microsoft.com/office/drawing/2014/main" id="{8AB42124-4DD8-38D5-AA5E-9A90B266DEE9}"/>
              </a:ext>
            </a:extLst>
          </p:cNvPr>
          <p:cNvSpPr txBox="1"/>
          <p:nvPr/>
        </p:nvSpPr>
        <p:spPr>
          <a:xfrm>
            <a:off x="8672767" y="5143500"/>
            <a:ext cx="2983392" cy="132343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لعبة </a:t>
            </a:r>
            <a:r>
              <a:rPr kumimoji="0" lang="a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المعداد الورقي</a:t>
            </a:r>
            <a:endPar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4" name="Image 2">
            <a:extLst>
              <a:ext uri="{FF2B5EF4-FFF2-40B4-BE49-F238E27FC236}">
                <a16:creationId xmlns:a16="http://schemas.microsoft.com/office/drawing/2014/main" id="{9A913B3B-2659-BDF1-54AA-1882C5A49DC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346647" y="3512471"/>
            <a:ext cx="3950018" cy="2354819"/>
          </a:xfrm>
          <a:prstGeom prst="rect">
            <a:avLst/>
          </a:prstGeom>
        </p:spPr>
      </p:pic>
      <p:pic>
        <p:nvPicPr>
          <p:cNvPr id="22" name="Picture 9">
            <a:extLst>
              <a:ext uri="{FF2B5EF4-FFF2-40B4-BE49-F238E27FC236}">
                <a16:creationId xmlns:a16="http://schemas.microsoft.com/office/drawing/2014/main" id="{9AA2BD94-7BA4-7553-49DF-146F803BC229}"/>
              </a:ext>
            </a:extLst>
          </p:cNvPr>
          <p:cNvPicPr>
            <a:picLocks noChangeAspect="1"/>
          </p:cNvPicPr>
          <p:nvPr/>
        </p:nvPicPr>
        <p:blipFill rotWithShape="1">
          <a:blip r:embed="rId7"/>
          <a:srcRect t="3696"/>
          <a:stretch/>
        </p:blipFill>
        <p:spPr>
          <a:xfrm rot="19832917">
            <a:off x="1677822" y="6709882"/>
            <a:ext cx="3249828" cy="2201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259769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4548-31A5-A390-8A76-1624BF5C9E0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5B2BD5-3604-5120-1BA8-B2BB5F52FC11}"/>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DA903DF3-8002-9109-87C1-86F857B2B40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7D03FEB9-2C30-40DA-0F26-625E271A38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FC596F85-3F00-93AC-2AD8-5E38797B0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0234B9CA-8F10-B5F3-CF4B-CE796177F9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CC3FF4CA-F699-841D-BE5A-A7643F672149}"/>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ينجز المتعلمون ما تبقى من التمارين في منازلهم مع تذكيرهم بأن مراقبة ال</a:t>
            </a:r>
            <a:r>
              <a:rPr lang="ar-MA" sz="4000" b="1" dirty="0">
                <a:solidFill>
                  <a:srgbClr val="C00000"/>
                </a:solidFill>
                <a:latin typeface="Microsoft Uighur" panose="02000000000000000000" pitchFamily="2" charset="-78"/>
                <a:cs typeface="Microsoft Uighur" panose="02000000000000000000" pitchFamily="2" charset="-78"/>
              </a:rPr>
              <a:t>إ</a:t>
            </a:r>
            <a:r>
              <a:rPr lang="ar-SA" sz="4000" b="1" dirty="0" err="1">
                <a:solidFill>
                  <a:srgbClr val="C00000"/>
                </a:solidFill>
                <a:latin typeface="Microsoft Uighur" panose="02000000000000000000" pitchFamily="2" charset="-78"/>
                <a:cs typeface="Microsoft Uighur" panose="02000000000000000000" pitchFamily="2" charset="-78"/>
              </a:rPr>
              <a:t>نجازات</a:t>
            </a:r>
            <a:r>
              <a:rPr lang="ar-SA" sz="4000" b="1" dirty="0">
                <a:solidFill>
                  <a:srgbClr val="C00000"/>
                </a:solidFill>
                <a:latin typeface="Microsoft Uighur" panose="02000000000000000000" pitchFamily="2" charset="-78"/>
                <a:cs typeface="Microsoft Uighur" panose="02000000000000000000" pitchFamily="2" charset="-78"/>
              </a:rPr>
              <a:t> ستتم بداية الحصة الموالية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5553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2595-CF05-AFAA-3EBF-89E2ABBBB56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06F595D-1BB5-BBD4-B929-F8BF86EB2E1F}"/>
              </a:ext>
            </a:extLst>
          </p:cNvPr>
          <p:cNvSpPr/>
          <p:nvPr/>
        </p:nvSpPr>
        <p:spPr>
          <a:xfrm>
            <a:off x="3652888" y="495300"/>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9357944A-0D76-69AC-CAB1-79C2F3A8F5B0}"/>
              </a:ext>
            </a:extLst>
          </p:cNvPr>
          <p:cNvSpPr txBox="1"/>
          <p:nvPr/>
        </p:nvSpPr>
        <p:spPr>
          <a:xfrm>
            <a:off x="8500253" y="1999958"/>
            <a:ext cx="4487893" cy="1354217"/>
          </a:xfrm>
          <a:prstGeom prst="rect">
            <a:avLst/>
          </a:prstGeom>
        </p:spPr>
        <p:txBody>
          <a:bodyPr wrap="square" lIns="0" tIns="0" rIns="0" bIns="0" rtlCol="0" anchor="t">
            <a:spAutoFit/>
          </a:bodyPr>
          <a:lstStyle/>
          <a:p>
            <a:pPr algn="ctr" defTabSz="685834"/>
            <a:r>
              <a:rPr lang="ar-MA" sz="4400" b="1" dirty="0">
                <a:solidFill>
                  <a:srgbClr val="01070A"/>
                </a:solidFill>
                <a:latin typeface="Microsoft Uighur" panose="02000000000000000000" pitchFamily="2" charset="-78"/>
                <a:cs typeface="Microsoft Uighur" panose="02000000000000000000" pitchFamily="2" charset="-78"/>
              </a:rPr>
              <a:t>1 -  تسجيل الملاحظات حول سير الحصة على المذكرة اليومية؛</a:t>
            </a:r>
          </a:p>
        </p:txBody>
      </p:sp>
      <p:sp>
        <p:nvSpPr>
          <p:cNvPr id="6" name="TextBox 6">
            <a:extLst>
              <a:ext uri="{FF2B5EF4-FFF2-40B4-BE49-F238E27FC236}">
                <a16:creationId xmlns:a16="http://schemas.microsoft.com/office/drawing/2014/main" id="{BA5B9F4C-350F-6A1A-20A9-1D4B495BB4F5}"/>
              </a:ext>
            </a:extLst>
          </p:cNvPr>
          <p:cNvSpPr txBox="1"/>
          <p:nvPr/>
        </p:nvSpPr>
        <p:spPr>
          <a:xfrm>
            <a:off x="3870366" y="537913"/>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تبصر الحصة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DF77D1F2-879F-99D9-93CA-BA8ED52EA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581900"/>
            <a:ext cx="2857500" cy="28575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08F9161-27D3-703D-BB3E-9831D8A6D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200" y="7988300"/>
            <a:ext cx="2489200" cy="2489200"/>
          </a:xfrm>
          <a:prstGeom prst="rect">
            <a:avLst/>
          </a:prstGeom>
        </p:spPr>
      </p:pic>
      <p:sp>
        <p:nvSpPr>
          <p:cNvPr id="7" name="TextBox 6">
            <a:extLst>
              <a:ext uri="{FF2B5EF4-FFF2-40B4-BE49-F238E27FC236}">
                <a16:creationId xmlns:a16="http://schemas.microsoft.com/office/drawing/2014/main" id="{E5E53BE1-2960-F37B-7679-944CCD490B60}"/>
              </a:ext>
            </a:extLst>
          </p:cNvPr>
          <p:cNvSpPr txBox="1"/>
          <p:nvPr/>
        </p:nvSpPr>
        <p:spPr>
          <a:xfrm>
            <a:off x="388906" y="2131600"/>
            <a:ext cx="5630893" cy="1354217"/>
          </a:xfrm>
          <a:prstGeom prst="rect">
            <a:avLst/>
          </a:prstGeom>
        </p:spPr>
        <p:txBody>
          <a:bodyPr wrap="square" lIns="0" tIns="0" rIns="0" bIns="0" rtlCol="0" anchor="t">
            <a:spAutoFit/>
          </a:bodyPr>
          <a:lstStyle/>
          <a:p>
            <a:pPr algn="r" defTabSz="685834" rtl="1"/>
            <a:r>
              <a:rPr lang="ar-MA" sz="4400" b="1" dirty="0">
                <a:solidFill>
                  <a:srgbClr val="01070A"/>
                </a:solidFill>
                <a:latin typeface="Microsoft Uighur" panose="02000000000000000000" pitchFamily="2" charset="-78"/>
                <a:cs typeface="Microsoft Uighur" panose="02000000000000000000" pitchFamily="2" charset="-78"/>
              </a:rPr>
              <a:t>2 -  تسجيل نسبة التحكم التقديرية من أهداف الحصة.</a:t>
            </a:r>
          </a:p>
        </p:txBody>
      </p:sp>
      <p:pic>
        <p:nvPicPr>
          <p:cNvPr id="2" name="Image 1" descr="Une image contenant texte&#10;&#10;Le contenu généré par l’IA peut être incorrect.">
            <a:extLst>
              <a:ext uri="{FF2B5EF4-FFF2-40B4-BE49-F238E27FC236}">
                <a16:creationId xmlns:a16="http://schemas.microsoft.com/office/drawing/2014/main" id="{2C4B541A-C3C3-1288-DBF0-331CE6EFCF15}"/>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00253" y="3585480"/>
            <a:ext cx="4296955" cy="37233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Image 7">
            <a:extLst>
              <a:ext uri="{FF2B5EF4-FFF2-40B4-BE49-F238E27FC236}">
                <a16:creationId xmlns:a16="http://schemas.microsoft.com/office/drawing/2014/main" id="{78CD5984-4BDA-200B-A93F-E2B248F3F569}"/>
              </a:ext>
            </a:extLst>
          </p:cNvPr>
          <p:cNvPicPr>
            <a:picLocks noChangeAspect="1"/>
          </p:cNvPicPr>
          <p:nvPr/>
        </p:nvPicPr>
        <p:blipFill>
          <a:blip r:embed="rId5"/>
          <a:stretch>
            <a:fillRect/>
          </a:stretch>
        </p:blipFill>
        <p:spPr>
          <a:xfrm>
            <a:off x="1524000" y="3585480"/>
            <a:ext cx="2965158" cy="356777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66420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0B145B92-F844-6614-734D-7FBEEC1F33CE}"/>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1">
            <a:extLst>
              <a:ext uri="{FF2B5EF4-FFF2-40B4-BE49-F238E27FC236}">
                <a16:creationId xmlns:a16="http://schemas.microsoft.com/office/drawing/2014/main" id="{6D137682-20D0-4659-9956-E4406F540E01}"/>
              </a:ext>
            </a:extLst>
          </p:cNvPr>
          <p:cNvSpPr txBox="1"/>
          <p:nvPr/>
        </p:nvSpPr>
        <p:spPr>
          <a:xfrm>
            <a:off x="857250" y="6809835"/>
            <a:ext cx="11836479" cy="1338828"/>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defTabSz="1028700" rtl="1"/>
            <a:r>
              <a:rPr lang="ar-MA" sz="4050" b="1" dirty="0">
                <a:solidFill>
                  <a:prstClr val="black"/>
                </a:solidFill>
                <a:latin typeface="Calibri" panose="020F0502020204030204"/>
                <a:cs typeface="Arial" panose="020B0604020202020204" pitchFamily="34" charset="0"/>
              </a:rPr>
              <a:t>هل يمكنك توزيع 12 خشيبة بالتساوي على تلميذين، 3 تلاميذ، 4 تلاميذ، 5 تلاميذ ثم 6 تلاميذ؟</a:t>
            </a:r>
            <a:endParaRPr lang="en-IN" sz="4050" b="1" dirty="0">
              <a:solidFill>
                <a:prstClr val="black"/>
              </a:solidFill>
              <a:latin typeface="Calibri" panose="020F0502020204030204"/>
            </a:endParaRPr>
          </a:p>
        </p:txBody>
      </p:sp>
      <p:grpSp>
        <p:nvGrpSpPr>
          <p:cNvPr id="4" name="Groupe 3">
            <a:extLst>
              <a:ext uri="{FF2B5EF4-FFF2-40B4-BE49-F238E27FC236}">
                <a16:creationId xmlns:a16="http://schemas.microsoft.com/office/drawing/2014/main" id="{83531DE3-06A5-5DC9-B7BA-8E6B68C2FD5D}"/>
              </a:ext>
            </a:extLst>
          </p:cNvPr>
          <p:cNvGrpSpPr/>
          <p:nvPr/>
        </p:nvGrpSpPr>
        <p:grpSpPr>
          <a:xfrm>
            <a:off x="3048254" y="3432986"/>
            <a:ext cx="7619492" cy="2767611"/>
            <a:chOff x="4829838" y="1874222"/>
            <a:chExt cx="2069960" cy="1843088"/>
          </a:xfrm>
        </p:grpSpPr>
        <p:pic>
          <p:nvPicPr>
            <p:cNvPr id="10" name="Picture 5">
              <a:extLst>
                <a:ext uri="{FF2B5EF4-FFF2-40B4-BE49-F238E27FC236}">
                  <a16:creationId xmlns:a16="http://schemas.microsoft.com/office/drawing/2014/main" id="{F2853A81-E3CF-6305-4BA2-1FCD357181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4305" y="1874222"/>
              <a:ext cx="85725" cy="1843088"/>
            </a:xfrm>
            <a:prstGeom prst="rect">
              <a:avLst/>
            </a:prstGeom>
          </p:spPr>
        </p:pic>
        <p:pic>
          <p:nvPicPr>
            <p:cNvPr id="11" name="Picture 10">
              <a:extLst>
                <a:ext uri="{FF2B5EF4-FFF2-40B4-BE49-F238E27FC236}">
                  <a16:creationId xmlns:a16="http://schemas.microsoft.com/office/drawing/2014/main" id="{58626FD7-A47B-BCFE-457F-662D23B1FC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8882" y="1874222"/>
              <a:ext cx="85725" cy="1843088"/>
            </a:xfrm>
            <a:prstGeom prst="rect">
              <a:avLst/>
            </a:prstGeom>
          </p:spPr>
        </p:pic>
        <p:pic>
          <p:nvPicPr>
            <p:cNvPr id="13" name="Picture 13">
              <a:extLst>
                <a:ext uri="{FF2B5EF4-FFF2-40B4-BE49-F238E27FC236}">
                  <a16:creationId xmlns:a16="http://schemas.microsoft.com/office/drawing/2014/main" id="{1D620BA3-3F7A-B78B-EBCB-03AEF38608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6593" y="1874222"/>
              <a:ext cx="85725" cy="1843088"/>
            </a:xfrm>
            <a:prstGeom prst="rect">
              <a:avLst/>
            </a:prstGeom>
          </p:spPr>
        </p:pic>
        <p:pic>
          <p:nvPicPr>
            <p:cNvPr id="14" name="Picture 16">
              <a:extLst>
                <a:ext uri="{FF2B5EF4-FFF2-40B4-BE49-F238E27FC236}">
                  <a16:creationId xmlns:a16="http://schemas.microsoft.com/office/drawing/2014/main" id="{5E49C6AA-CCD8-2913-10B7-73AD3CF0B0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9496" y="1874222"/>
              <a:ext cx="85725" cy="1843088"/>
            </a:xfrm>
            <a:prstGeom prst="rect">
              <a:avLst/>
            </a:prstGeom>
          </p:spPr>
        </p:pic>
        <p:pic>
          <p:nvPicPr>
            <p:cNvPr id="15" name="Picture 18">
              <a:extLst>
                <a:ext uri="{FF2B5EF4-FFF2-40B4-BE49-F238E27FC236}">
                  <a16:creationId xmlns:a16="http://schemas.microsoft.com/office/drawing/2014/main" id="{114DAFED-9C32-1B20-A509-EAB53F90AD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073" y="1874222"/>
              <a:ext cx="85725" cy="1843088"/>
            </a:xfrm>
            <a:prstGeom prst="rect">
              <a:avLst/>
            </a:prstGeom>
          </p:spPr>
        </p:pic>
        <p:pic>
          <p:nvPicPr>
            <p:cNvPr id="16" name="Picture 20">
              <a:extLst>
                <a:ext uri="{FF2B5EF4-FFF2-40B4-BE49-F238E27FC236}">
                  <a16:creationId xmlns:a16="http://schemas.microsoft.com/office/drawing/2014/main" id="{A5047DAD-1CE0-BC8A-4F61-11F84D9A7A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1785" y="1874222"/>
              <a:ext cx="85725" cy="1843088"/>
            </a:xfrm>
            <a:prstGeom prst="rect">
              <a:avLst/>
            </a:prstGeom>
          </p:spPr>
        </p:pic>
        <p:pic>
          <p:nvPicPr>
            <p:cNvPr id="17" name="Picture 21">
              <a:extLst>
                <a:ext uri="{FF2B5EF4-FFF2-40B4-BE49-F238E27FC236}">
                  <a16:creationId xmlns:a16="http://schemas.microsoft.com/office/drawing/2014/main" id="{047D5519-3740-3563-5B93-B3FA24E0EE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2662" y="1874222"/>
              <a:ext cx="85725" cy="1843088"/>
            </a:xfrm>
            <a:prstGeom prst="rect">
              <a:avLst/>
            </a:prstGeom>
          </p:spPr>
        </p:pic>
        <p:pic>
          <p:nvPicPr>
            <p:cNvPr id="18" name="Picture 22">
              <a:extLst>
                <a:ext uri="{FF2B5EF4-FFF2-40B4-BE49-F238E27FC236}">
                  <a16:creationId xmlns:a16="http://schemas.microsoft.com/office/drawing/2014/main" id="{8FB2EE82-3F52-3444-9CFA-4AD3083236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7238" y="1874222"/>
              <a:ext cx="85725" cy="1843088"/>
            </a:xfrm>
            <a:prstGeom prst="rect">
              <a:avLst/>
            </a:prstGeom>
          </p:spPr>
        </p:pic>
        <p:pic>
          <p:nvPicPr>
            <p:cNvPr id="19" name="Picture 23">
              <a:extLst>
                <a:ext uri="{FF2B5EF4-FFF2-40B4-BE49-F238E27FC236}">
                  <a16:creationId xmlns:a16="http://schemas.microsoft.com/office/drawing/2014/main" id="{B03D549C-A5BA-FF9F-4FFC-9507130B28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44950" y="1874222"/>
              <a:ext cx="85725" cy="1843088"/>
            </a:xfrm>
            <a:prstGeom prst="rect">
              <a:avLst/>
            </a:prstGeom>
          </p:spPr>
        </p:pic>
        <p:pic>
          <p:nvPicPr>
            <p:cNvPr id="20" name="Picture 27">
              <a:extLst>
                <a:ext uri="{FF2B5EF4-FFF2-40B4-BE49-F238E27FC236}">
                  <a16:creationId xmlns:a16="http://schemas.microsoft.com/office/drawing/2014/main" id="{6428432E-BCE5-EC98-70ED-FA8A9A2136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9838" y="1874222"/>
              <a:ext cx="85725" cy="1843088"/>
            </a:xfrm>
            <a:prstGeom prst="rect">
              <a:avLst/>
            </a:prstGeom>
          </p:spPr>
        </p:pic>
        <p:pic>
          <p:nvPicPr>
            <p:cNvPr id="21" name="Picture 28">
              <a:extLst>
                <a:ext uri="{FF2B5EF4-FFF2-40B4-BE49-F238E27FC236}">
                  <a16:creationId xmlns:a16="http://schemas.microsoft.com/office/drawing/2014/main" id="{5FD92058-1039-B8D6-C219-9EC67ABCBF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94415" y="1874222"/>
              <a:ext cx="85725" cy="1843088"/>
            </a:xfrm>
            <a:prstGeom prst="rect">
              <a:avLst/>
            </a:prstGeom>
          </p:spPr>
        </p:pic>
        <p:pic>
          <p:nvPicPr>
            <p:cNvPr id="22" name="Picture 29">
              <a:extLst>
                <a:ext uri="{FF2B5EF4-FFF2-40B4-BE49-F238E27FC236}">
                  <a16:creationId xmlns:a16="http://schemas.microsoft.com/office/drawing/2014/main" id="{91C9D03F-9CE6-26AD-C828-4C7C23BECC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12127" y="1874222"/>
              <a:ext cx="85725" cy="1843088"/>
            </a:xfrm>
            <a:prstGeom prst="rect">
              <a:avLst/>
            </a:prstGeom>
          </p:spPr>
        </p:pic>
      </p:grpSp>
      <p:sp>
        <p:nvSpPr>
          <p:cNvPr id="27" name="Google Shape;146;p4">
            <a:extLst>
              <a:ext uri="{FF2B5EF4-FFF2-40B4-BE49-F238E27FC236}">
                <a16:creationId xmlns:a16="http://schemas.microsoft.com/office/drawing/2014/main" id="{67CC62F9-BFD3-8798-5396-27D17FFC013D}"/>
              </a:ext>
            </a:extLst>
          </p:cNvPr>
          <p:cNvSpPr txBox="1">
            <a:spLocks/>
          </p:cNvSpPr>
          <p:nvPr/>
        </p:nvSpPr>
        <p:spPr>
          <a:xfrm>
            <a:off x="1697618" y="1283604"/>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الخشيبات</a:t>
            </a:r>
          </a:p>
        </p:txBody>
      </p:sp>
    </p:spTree>
    <p:extLst>
      <p:ext uri="{BB962C8B-B14F-4D97-AF65-F5344CB8AC3E}">
        <p14:creationId xmlns:p14="http://schemas.microsoft.com/office/powerpoint/2010/main" val="25457961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0B145B92-F844-6614-734D-7FBEEC1F33CE}"/>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5" name="Rectangle 4">
            <a:extLst>
              <a:ext uri="{FF2B5EF4-FFF2-40B4-BE49-F238E27FC236}">
                <a16:creationId xmlns:a16="http://schemas.microsoft.com/office/drawing/2014/main" id="{FCADD3B5-D994-02E9-A540-78C9F7A67112}"/>
              </a:ext>
            </a:extLst>
          </p:cNvPr>
          <p:cNvSpPr/>
          <p:nvPr/>
        </p:nvSpPr>
        <p:spPr>
          <a:xfrm>
            <a:off x="4698444" y="3110335"/>
            <a:ext cx="8698230" cy="5146409"/>
          </a:xfrm>
          <a:prstGeom prst="rect">
            <a:avLst/>
          </a:prstGeom>
        </p:spPr>
        <p:txBody>
          <a:bodyPr wrap="square">
            <a:spAutoFit/>
          </a:bodyPr>
          <a:lstStyle/>
          <a:p>
            <a:pPr marL="385763" marR="94298" indent="-385763" algn="just" defTabSz="1028700" rtl="1">
              <a:lnSpc>
                <a:spcPct val="150000"/>
              </a:lnSpc>
              <a:spcBef>
                <a:spcPts val="394"/>
              </a:spcBef>
              <a:buFont typeface="Symbol" panose="05050102010706020507" pitchFamily="18" charset="2"/>
              <a:buChar char=""/>
              <a:tabLst>
                <a:tab pos="874395" algn="l"/>
                <a:tab pos="875109" algn="l"/>
              </a:tabLst>
            </a:pPr>
            <a:r>
              <a:rPr lang="fr-FR" sz="315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بعد</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شرح</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جميع</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الأمثلة</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يتعرف</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المتعلم</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)ة(على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كيفية</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وضع</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التقنية</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الاعتيادية</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للقسمة</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ومكان</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كتابة</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عناصر</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القسمة</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المقسوم</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والمقسوم</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عليه</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والخارج</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والباقي</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b="1"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دون</a:t>
            </a:r>
            <a:r>
              <a:rPr lang="fr-FR" sz="315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fr-FR" sz="3150" b="1"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الخوض</a:t>
            </a:r>
            <a:r>
              <a:rPr lang="fr-FR" sz="315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fr-FR" sz="3150" b="1"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في</a:t>
            </a:r>
            <a:r>
              <a:rPr lang="fr-FR" sz="315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fr-FR" sz="3150" b="1"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تسمية</a:t>
            </a:r>
            <a:r>
              <a:rPr lang="fr-FR" sz="315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fr-FR" sz="3150" b="1"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كل</a:t>
            </a:r>
            <a:r>
              <a:rPr lang="fr-FR" sz="315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fr-FR" sz="3150" b="1"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عنصر</a:t>
            </a:r>
            <a:r>
              <a:rPr lang="fr-FR" sz="315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fr-FR" sz="3150" b="1"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منها</a:t>
            </a:r>
            <a:r>
              <a:rPr lang="fr-FR" sz="3150"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a:t>
            </a:r>
          </a:p>
          <a:p>
            <a:pPr marL="385763" marR="94298" indent="-385763" algn="just" defTabSz="1028700" rtl="1">
              <a:lnSpc>
                <a:spcPct val="150000"/>
              </a:lnSpc>
              <a:spcBef>
                <a:spcPts val="394"/>
              </a:spcBef>
              <a:buFont typeface="Symbol" panose="05050102010706020507" pitchFamily="18" charset="2"/>
              <a:buChar char=""/>
              <a:tabLst>
                <a:tab pos="874395" algn="l"/>
                <a:tab pos="875109" algn="l"/>
              </a:tabLst>
            </a:pP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يمكن</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للميسر</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إنجاز</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ar-MA"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3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إلى</a:t>
            </a:r>
            <a:r>
              <a:rPr lang="ar-MA"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5</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أمثلة</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أمام</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جماعة</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الفصل</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ومن</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ثم</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ينتقل</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إلى</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تتبع</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الإنجاز </a:t>
            </a:r>
            <a:r>
              <a:rPr lang="fr-FR" sz="3150"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في</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إطار</a:t>
            </a:r>
            <a:r>
              <a:rPr lang="fr-FR" sz="31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fr-FR" sz="315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مجموعات</a:t>
            </a:r>
            <a:r>
              <a:rPr lang="fr-FR" sz="31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fr-FR" sz="3150"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صغرى</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وممارسات</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فردية</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endParaRPr lang="fr-FR" sz="31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6" name="Image 19">
            <a:extLst>
              <a:ext uri="{FF2B5EF4-FFF2-40B4-BE49-F238E27FC236}">
                <a16:creationId xmlns:a16="http://schemas.microsoft.com/office/drawing/2014/main" id="{89503259-2F2B-B47C-175E-B0AB5ADD1CE8}"/>
              </a:ext>
            </a:extLst>
          </p:cNvPr>
          <p:cNvPicPr>
            <a:picLocks noChangeAspect="1"/>
          </p:cNvPicPr>
          <p:nvPr/>
        </p:nvPicPr>
        <p:blipFill>
          <a:blip r:embed="rId4"/>
          <a:stretch>
            <a:fillRect/>
          </a:stretch>
        </p:blipFill>
        <p:spPr>
          <a:xfrm>
            <a:off x="297894" y="3431756"/>
            <a:ext cx="4400549" cy="4735301"/>
          </a:xfrm>
          <a:prstGeom prst="rect">
            <a:avLst/>
          </a:prstGeom>
        </p:spPr>
      </p:pic>
      <p:sp>
        <p:nvSpPr>
          <p:cNvPr id="3" name="Google Shape;146;p4">
            <a:extLst>
              <a:ext uri="{FF2B5EF4-FFF2-40B4-BE49-F238E27FC236}">
                <a16:creationId xmlns:a16="http://schemas.microsoft.com/office/drawing/2014/main" id="{5018B74A-7D9E-5724-1F71-AC5DF62CA42E}"/>
              </a:ext>
            </a:extLst>
          </p:cNvPr>
          <p:cNvSpPr txBox="1">
            <a:spLocks/>
          </p:cNvSpPr>
          <p:nvPr/>
        </p:nvSpPr>
        <p:spPr>
          <a:xfrm>
            <a:off x="1697618" y="1283604"/>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الخشيبات</a:t>
            </a:r>
          </a:p>
        </p:txBody>
      </p:sp>
    </p:spTree>
    <p:extLst>
      <p:ext uri="{BB962C8B-B14F-4D97-AF65-F5344CB8AC3E}">
        <p14:creationId xmlns:p14="http://schemas.microsoft.com/office/powerpoint/2010/main" val="15866820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0019" y="2234488"/>
          <a:ext cx="13415962" cy="6938087"/>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817395">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2476500" y="4294479"/>
            <a:ext cx="10951638" cy="4807022"/>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SA" sz="2250" b="1" dirty="0">
                <a:solidFill>
                  <a:prstClr val="black"/>
                </a:solidFill>
                <a:latin typeface="Dubai" panose="020B0503030403030204" pitchFamily="34" charset="-78"/>
                <a:cs typeface="Times New Roman" panose="02020603050405020304" pitchFamily="18" charset="0"/>
              </a:rPr>
              <a:t>يوضح للمتعلمين </a:t>
            </a:r>
            <a:r>
              <a:rPr lang="ar-MA" sz="2250" b="1" dirty="0">
                <a:solidFill>
                  <a:prstClr val="black"/>
                </a:solidFill>
                <a:latin typeface="Dubai" panose="020B0503030403030204" pitchFamily="34" charset="-78"/>
                <a:cs typeface="Times New Roman" panose="02020603050405020304" pitchFamily="18" charset="0"/>
              </a:rPr>
              <a:t>خطوات</a:t>
            </a:r>
            <a:r>
              <a:rPr lang="ar-SA" sz="2250" b="1" dirty="0">
                <a:solidFill>
                  <a:prstClr val="black"/>
                </a:solidFill>
                <a:latin typeface="Dubai" panose="020B0503030403030204" pitchFamily="34" charset="-78"/>
                <a:cs typeface="Times New Roman" panose="02020603050405020304" pitchFamily="18" charset="0"/>
              </a:rPr>
              <a:t> صنع المعداد الورقي</a:t>
            </a:r>
            <a:r>
              <a:rPr lang="ar-MA" sz="2250" b="1" dirty="0">
                <a:solidFill>
                  <a:prstClr val="black"/>
                </a:solidFill>
                <a:latin typeface="Dubai" panose="020B0503030403030204" pitchFamily="34" charset="-78"/>
                <a:cs typeface="Times New Roman" panose="02020603050405020304" pitchFamily="18" charset="0"/>
              </a:rPr>
              <a:t>: انتبهوا، ولاحظوا معي كيف سأصنع معدادا ورقيا.</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آخذ  ورقة بيضاء وأقوم بطيها، طيةَ أولى، ثم أعيد الطي للمرة الثانية والثالثة والرابعة.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أقص حواف ثلاث جهات ولا أقص الحافة الرابعة، لتصبح الأوراق قابلة للتصفح على شكل كتيب صغير.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أثبت مشبكين اثنين على الحافة غير المقصوصة. ثم أقص جميع الصفحات من الحافة المفتوحة للكتيب، لأحصل على جزأين يشبهان اليومية. آخذ الآن قلما جافا، وأبدأ في كتابة الأعداد على كل صفحة بدءا من الصفر إلى أن أبلغ العدد تسعة. الجزء الأيمن سيمثل رتبة الوحدات، وسأعيد نفس العملية لكتابة الأرقام التي ستظهر في الجزء الأيسر، وهو رتبة العشرات.</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انتبهوا الآن، </a:t>
            </a:r>
            <a:r>
              <a:rPr lang="ar-SA" sz="2250" b="1" dirty="0">
                <a:solidFill>
                  <a:prstClr val="black"/>
                </a:solidFill>
                <a:latin typeface="Dubai" panose="020B0503030403030204" pitchFamily="34" charset="-78"/>
                <a:cs typeface="Times New Roman" panose="02020603050405020304" pitchFamily="18" charset="0"/>
              </a:rPr>
              <a:t>عمري </a:t>
            </a:r>
            <a:r>
              <a:rPr lang="ar-MA" sz="2250" b="1" dirty="0">
                <a:solidFill>
                  <a:prstClr val="black"/>
                </a:solidFill>
                <a:latin typeface="Dubai" panose="020B0503030403030204" pitchFamily="34" charset="-78"/>
                <a:cs typeface="Times New Roman" panose="02020603050405020304" pitchFamily="18" charset="0"/>
              </a:rPr>
              <a:t>28</a:t>
            </a:r>
            <a:r>
              <a:rPr lang="ar-SA" sz="2250" b="1" dirty="0">
                <a:solidFill>
                  <a:prstClr val="black"/>
                </a:solidFill>
                <a:latin typeface="Dubai" panose="020B0503030403030204" pitchFamily="34" charset="-78"/>
                <a:cs typeface="Times New Roman" panose="02020603050405020304" pitchFamily="18" charset="0"/>
              </a:rPr>
              <a:t> سنة</a:t>
            </a:r>
            <a:r>
              <a:rPr lang="ar-MA" sz="2250" b="1" dirty="0">
                <a:solidFill>
                  <a:prstClr val="black"/>
                </a:solidFill>
                <a:latin typeface="Dubai" panose="020B0503030403030204" pitchFamily="34" charset="-78"/>
                <a:cs typeface="Times New Roman" panose="02020603050405020304" pitchFamily="18" charset="0"/>
              </a:rPr>
              <a:t>،</a:t>
            </a:r>
            <a:r>
              <a:rPr lang="ar-SA" sz="2250" b="1" dirty="0">
                <a:solidFill>
                  <a:prstClr val="black"/>
                </a:solidFill>
                <a:latin typeface="Dubai" panose="020B0503030403030204" pitchFamily="34" charset="-78"/>
                <a:cs typeface="Times New Roman" panose="02020603050405020304" pitchFamily="18" charset="0"/>
              </a:rPr>
              <a:t> </a:t>
            </a:r>
            <a:r>
              <a:rPr lang="ar-MA" sz="2250" b="1" dirty="0">
                <a:solidFill>
                  <a:prstClr val="black"/>
                </a:solidFill>
                <a:latin typeface="Dubai" panose="020B0503030403030204" pitchFamily="34" charset="-78"/>
                <a:cs typeface="Times New Roman" panose="02020603050405020304" pitchFamily="18" charset="0"/>
              </a:rPr>
              <a:t>وسأمثله أمامكم باستخدام المعداد الورقي: سأظهر صفحة العدد 8 في الجزء الأيمن (الوحدات)، ثم أخفي صفحتي 0 و1 لتظهر صفحة 2 في الجزء الأيسر (العشرات)</a:t>
            </a:r>
            <a:r>
              <a:rPr lang="ar-SA" sz="2250" b="1" dirty="0">
                <a:solidFill>
                  <a:prstClr val="black"/>
                </a:solidFill>
                <a:latin typeface="Dubai" panose="020B0503030403030204" pitchFamily="34" charset="-78"/>
                <a:cs typeface="Times New Roman" panose="02020603050405020304" pitchFamily="18" charset="0"/>
              </a:rPr>
              <a:t>.</a:t>
            </a:r>
            <a:endParaRPr lang="ar-MA" sz="2250" b="1" dirty="0">
              <a:solidFill>
                <a:prstClr val="black"/>
              </a:solidFill>
              <a:latin typeface="Dubai" panose="020B0503030403030204" pitchFamily="34" charset="-78"/>
              <a:cs typeface="Times New Roman" panose="02020603050405020304" pitchFamily="18" charset="0"/>
            </a:endParaRPr>
          </a:p>
        </p:txBody>
      </p:sp>
      <p:pic>
        <p:nvPicPr>
          <p:cNvPr id="8" name="Image 2">
            <a:extLst>
              <a:ext uri="{FF2B5EF4-FFF2-40B4-BE49-F238E27FC236}">
                <a16:creationId xmlns:a16="http://schemas.microsoft.com/office/drawing/2014/main" id="{B6AC782C-995F-89A5-58DA-8AFEA7F40C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2374" y="5448300"/>
            <a:ext cx="2214126" cy="1319960"/>
          </a:xfrm>
          <a:prstGeom prst="rect">
            <a:avLst/>
          </a:prstGeom>
        </p:spPr>
      </p:pic>
      <p:sp>
        <p:nvSpPr>
          <p:cNvPr id="10" name="Google Shape;146;p4">
            <a:extLst>
              <a:ext uri="{FF2B5EF4-FFF2-40B4-BE49-F238E27FC236}">
                <a16:creationId xmlns:a16="http://schemas.microsoft.com/office/drawing/2014/main" id="{ACDFDABF-D10F-6772-F42E-39EE6C95CE19}"/>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5117703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3320461" y="3996765"/>
            <a:ext cx="9910981" cy="3782830"/>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ويوظف المعداد الورقي لتقديمها.</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يقدمون عبرها حدثا مرتبط بعدد، ويوظفون المعداد الورقي لتقديمها</a:t>
            </a:r>
            <a:r>
              <a:rPr lang="fr-FR" sz="2700" b="1" dirty="0">
                <a:solidFill>
                  <a:prstClr val="black"/>
                </a:solidFill>
                <a:latin typeface="Dubai" panose="020B0503030403030204" pitchFamily="34" charset="-78"/>
              </a:rPr>
              <a:t>.</a:t>
            </a:r>
            <a:endParaRPr lang="ar-MA" sz="2700" b="1" dirty="0">
              <a:solidFill>
                <a:prstClr val="black"/>
              </a:solidFill>
              <a:latin typeface="Dubai" panose="020B0503030403030204" pitchFamily="34" charset="-78"/>
              <a:cs typeface="Times New Roman" panose="02020603050405020304" pitchFamily="18" charset="0"/>
            </a:endParaRPr>
          </a:p>
          <a:p>
            <a:pPr algn="just" defTabSz="1028700" rtl="1">
              <a:lnSpc>
                <a:spcPct val="150000"/>
              </a:lnSpc>
              <a:defRPr/>
            </a:pPr>
            <a:r>
              <a:rPr lang="ar-MA" sz="2700" b="1" dirty="0">
                <a:solidFill>
                  <a:prstClr val="black"/>
                </a:solidFill>
                <a:latin typeface="Dubai" panose="020B0503030403030204" pitchFamily="34" charset="-78"/>
                <a:cs typeface="Times New Roman" panose="02020603050405020304" pitchFamily="18" charset="0"/>
              </a:rPr>
              <a:t>يطلب من متعلمين اثنين القيام للسبورة وتحديد العدد المطلوب منهم باستخدام المعداد الورقي</a:t>
            </a:r>
            <a:r>
              <a:rPr lang="ar-MA" sz="2250" b="1" dirty="0">
                <a:solidFill>
                  <a:prstClr val="black"/>
                </a:solidFill>
                <a:latin typeface="Dubai" panose="020B0503030403030204" pitchFamily="34" charset="-78"/>
                <a:cs typeface="Times New Roman" panose="02020603050405020304" pitchFamily="18" charset="0"/>
              </a:rPr>
              <a:t>. </a:t>
            </a: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a:p>
            <a:pPr algn="just" defTabSz="1028700" rtl="1">
              <a:lnSpc>
                <a:spcPct val="150000"/>
              </a:lnSpc>
              <a:defRPr/>
            </a:pP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p:txBody>
      </p:sp>
      <p:pic>
        <p:nvPicPr>
          <p:cNvPr id="13" name="Picture 9">
            <a:extLst>
              <a:ext uri="{FF2B5EF4-FFF2-40B4-BE49-F238E27FC236}">
                <a16:creationId xmlns:a16="http://schemas.microsoft.com/office/drawing/2014/main" id="{22FBC1DF-102E-B241-C898-EBE4E3B2EEB5}"/>
              </a:ext>
            </a:extLst>
          </p:cNvPr>
          <p:cNvPicPr>
            <a:picLocks noChangeAspect="1"/>
          </p:cNvPicPr>
          <p:nvPr/>
        </p:nvPicPr>
        <p:blipFill rotWithShape="1">
          <a:blip r:embed="rId4"/>
          <a:srcRect t="3696"/>
          <a:stretch/>
        </p:blipFill>
        <p:spPr>
          <a:xfrm rot="19832917">
            <a:off x="940090" y="4812751"/>
            <a:ext cx="2182335" cy="1478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Google Shape;146;p4">
            <a:extLst>
              <a:ext uri="{FF2B5EF4-FFF2-40B4-BE49-F238E27FC236}">
                <a16:creationId xmlns:a16="http://schemas.microsoft.com/office/drawing/2014/main" id="{9576A732-3F61-50D6-D10E-B17E154770D5}"/>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615812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27090</TotalTime>
  <Words>2332</Words>
  <Application>Microsoft Office PowerPoint</Application>
  <PresentationFormat>Personnalisé</PresentationFormat>
  <Paragraphs>537</Paragraphs>
  <Slides>66</Slides>
  <Notes>5</Notes>
  <HiddenSlides>0</HiddenSlides>
  <MMClips>0</MMClips>
  <ScaleCrop>false</ScaleCrop>
  <HeadingPairs>
    <vt:vector size="6" baseType="variant">
      <vt:variant>
        <vt:lpstr>Polices utilisées</vt:lpstr>
      </vt:variant>
      <vt:variant>
        <vt:i4>14</vt:i4>
      </vt:variant>
      <vt:variant>
        <vt:lpstr>Thème</vt:lpstr>
      </vt:variant>
      <vt:variant>
        <vt:i4>2</vt:i4>
      </vt:variant>
      <vt:variant>
        <vt:lpstr>Titres des diapositives</vt:lpstr>
      </vt:variant>
      <vt:variant>
        <vt:i4>66</vt:i4>
      </vt:variant>
    </vt:vector>
  </HeadingPairs>
  <TitlesOfParts>
    <vt:vector size="82" baseType="lpstr">
      <vt:lpstr>Carelia</vt:lpstr>
      <vt:lpstr>Arial</vt:lpstr>
      <vt:lpstr>Microsoft Uighur</vt:lpstr>
      <vt:lpstr>Times New Roman</vt:lpstr>
      <vt:lpstr>Dosis</vt:lpstr>
      <vt:lpstr>Montserrat Medium</vt:lpstr>
      <vt:lpstr>IBM Plex Sans Arabic</vt:lpstr>
      <vt:lpstr>Symbol</vt:lpstr>
      <vt:lpstr>29LT Bukra Regular</vt:lpstr>
      <vt:lpstr>Calibri Light</vt:lpstr>
      <vt:lpstr>Calibri</vt:lpstr>
      <vt:lpstr>Dubai</vt:lpstr>
      <vt:lpstr>Montserrat Light</vt:lpstr>
      <vt:lpstr>Montserrat</vt:lpstr>
      <vt:lpstr>Office Theme</vt:lpstr>
      <vt:lpstr>1_Office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Illustrative Creative Literature Project Presentation</dc:title>
  <dc:creator>youssef saadani</dc:creator>
  <cp:lastModifiedBy>KHALID.BOUMLAL</cp:lastModifiedBy>
  <cp:revision>222</cp:revision>
  <dcterms:created xsi:type="dcterms:W3CDTF">2006-08-16T00:00:00Z</dcterms:created>
  <dcterms:modified xsi:type="dcterms:W3CDTF">2025-09-25T18:34:08Z</dcterms:modified>
  <dc:identifier>DAFtlvZnwz4</dc:identifier>
</cp:coreProperties>
</file>