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64"/>
  </p:notesMasterIdLst>
  <p:sldIdLst>
    <p:sldId id="257" r:id="rId3"/>
    <p:sldId id="2134808553" r:id="rId4"/>
    <p:sldId id="2134808554" r:id="rId5"/>
    <p:sldId id="2134808552" r:id="rId6"/>
    <p:sldId id="2134805392" r:id="rId7"/>
    <p:sldId id="2134805155" r:id="rId8"/>
    <p:sldId id="2134808443" r:id="rId9"/>
    <p:sldId id="2134808556" r:id="rId10"/>
    <p:sldId id="386" r:id="rId11"/>
    <p:sldId id="2134808444" r:id="rId12"/>
    <p:sldId id="2134808445" r:id="rId13"/>
    <p:sldId id="2134805396" r:id="rId14"/>
    <p:sldId id="2134808570" r:id="rId15"/>
    <p:sldId id="2134808446" r:id="rId16"/>
    <p:sldId id="2134808459" r:id="rId17"/>
    <p:sldId id="2134808450" r:id="rId18"/>
    <p:sldId id="2147482535" r:id="rId19"/>
    <p:sldId id="2147482541" r:id="rId20"/>
    <p:sldId id="2147482542" r:id="rId21"/>
    <p:sldId id="2134808588" r:id="rId22"/>
    <p:sldId id="2134808490" r:id="rId23"/>
    <p:sldId id="2134808460" r:id="rId24"/>
    <p:sldId id="2134808453" r:id="rId25"/>
    <p:sldId id="2134808537" r:id="rId26"/>
    <p:sldId id="2134808538" r:id="rId27"/>
    <p:sldId id="2134808540" r:id="rId28"/>
    <p:sldId id="2147482543" r:id="rId29"/>
    <p:sldId id="2134808592" r:id="rId30"/>
    <p:sldId id="2134808593" r:id="rId31"/>
    <p:sldId id="2134808550" r:id="rId32"/>
    <p:sldId id="2134808543" r:id="rId33"/>
    <p:sldId id="2134808454" r:id="rId34"/>
    <p:sldId id="2134808542" r:id="rId35"/>
    <p:sldId id="2134808573" r:id="rId36"/>
    <p:sldId id="2134808574" r:id="rId37"/>
    <p:sldId id="2134808575" r:id="rId38"/>
    <p:sldId id="2134808560" r:id="rId39"/>
    <p:sldId id="2134808576" r:id="rId40"/>
    <p:sldId id="2134808577" r:id="rId41"/>
    <p:sldId id="2134808561" r:id="rId42"/>
    <p:sldId id="2134808578" r:id="rId43"/>
    <p:sldId id="2134808579" r:id="rId44"/>
    <p:sldId id="2134808594" r:id="rId45"/>
    <p:sldId id="2134808595" r:id="rId46"/>
    <p:sldId id="2134808582" r:id="rId47"/>
    <p:sldId id="2134808467" r:id="rId48"/>
    <p:sldId id="2134808468" r:id="rId49"/>
    <p:sldId id="2134808584" r:id="rId50"/>
    <p:sldId id="2134808474" r:id="rId51"/>
    <p:sldId id="2147482544" r:id="rId52"/>
    <p:sldId id="2134808472" r:id="rId53"/>
    <p:sldId id="2147482545" r:id="rId54"/>
    <p:sldId id="2134808518" r:id="rId55"/>
    <p:sldId id="2147482546" r:id="rId56"/>
    <p:sldId id="2134808461" r:id="rId57"/>
    <p:sldId id="2134808469" r:id="rId58"/>
    <p:sldId id="2134808503" r:id="rId59"/>
    <p:sldId id="2134808504" r:id="rId60"/>
    <p:sldId id="2147482492" r:id="rId61"/>
    <p:sldId id="2147482493" r:id="rId62"/>
    <p:sldId id="2147482532" r:id="rId63"/>
  </p:sldIdLst>
  <p:sldSz cx="13716000" cy="10287000"/>
  <p:notesSz cx="6858000" cy="9144000"/>
  <p:embeddedFontLst>
    <p:embeddedFont>
      <p:font typeface="Cambria" panose="02040503050406030204" pitchFamily="18" charset="0"/>
      <p:regular r:id="rId65"/>
      <p:bold r:id="rId66"/>
      <p:italic r:id="rId67"/>
      <p:boldItalic r:id="rId68"/>
    </p:embeddedFont>
    <p:embeddedFont>
      <p:font typeface="Carelia" panose="020B0604020202020204" charset="0"/>
      <p:regular r:id="rId69"/>
    </p:embeddedFont>
    <p:embeddedFont>
      <p:font typeface="Dosis" pitchFamily="2" charset="0"/>
      <p:regular r:id="rId70"/>
      <p:bold r:id="rId71"/>
    </p:embeddedFont>
    <p:embeddedFont>
      <p:font typeface="Dubai" panose="020B0503030403030204" pitchFamily="34" charset="-78"/>
      <p:regular r:id="rId72"/>
      <p:bold r:id="rId73"/>
    </p:embeddedFont>
    <p:embeddedFont>
      <p:font typeface="IBM Plex Sans Arabic" panose="020B0604020202020204" charset="-78"/>
      <p:regular r:id="rId74"/>
    </p:embeddedFont>
    <p:embeddedFont>
      <p:font typeface="Microsoft Uighur" panose="02000000000000000000" pitchFamily="2" charset="-78"/>
      <p:regular r:id="rId75"/>
      <p:bold r:id="rId76"/>
    </p:embeddedFont>
    <p:embeddedFont>
      <p:font typeface="Montserrat" panose="00000500000000000000" pitchFamily="2" charset="0"/>
      <p:regular r:id="rId77"/>
      <p:bold r:id="rId78"/>
      <p:italic r:id="rId79"/>
      <p:boldItalic r:id="rId80"/>
    </p:embeddedFont>
    <p:embeddedFont>
      <p:font typeface="Montserrat Light" panose="00000400000000000000" pitchFamily="2" charset="0"/>
      <p:regular r:id="rId81"/>
      <p:italic r:id="rId82"/>
    </p:embeddedFont>
    <p:embeddedFont>
      <p:font typeface="Montserrat Medium" panose="00000600000000000000" pitchFamily="2" charset="0"/>
      <p:regular r:id="rId83"/>
      <p:italic r:id="rId84"/>
    </p:embeddedFont>
    <p:embeddedFont>
      <p:font typeface="Trebuchet MS" panose="020B0603020202020204" pitchFamily="34" charset="0"/>
      <p:regular r:id="rId85"/>
      <p:bold r:id="rId86"/>
      <p:italic r:id="rId87"/>
      <p:boldItalic r:id="rId8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4.fntdata"/><Relationship Id="rId84" Type="http://schemas.openxmlformats.org/officeDocument/2006/relationships/font" Target="fonts/font20.fntdata"/><Relationship Id="rId89" Type="http://schemas.openxmlformats.org/officeDocument/2006/relationships/presProps" Target="pres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10.fntdata"/><Relationship Id="rId79" Type="http://schemas.openxmlformats.org/officeDocument/2006/relationships/font" Target="fonts/font15.fntdata"/><Relationship Id="rId5" Type="http://schemas.openxmlformats.org/officeDocument/2006/relationships/slide" Target="slides/slide3.xml"/><Relationship Id="rId90" Type="http://schemas.openxmlformats.org/officeDocument/2006/relationships/viewProps" Target="viewProps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font" Target="fonts/font13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8.fntdata"/><Relationship Id="rId80" Type="http://schemas.openxmlformats.org/officeDocument/2006/relationships/font" Target="fonts/font16.fntdata"/><Relationship Id="rId85" Type="http://schemas.openxmlformats.org/officeDocument/2006/relationships/font" Target="fonts/font2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83" Type="http://schemas.openxmlformats.org/officeDocument/2006/relationships/font" Target="fonts/font19.fntdata"/><Relationship Id="rId88" Type="http://schemas.openxmlformats.org/officeDocument/2006/relationships/font" Target="fonts/font24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font" Target="fonts/font14.fntdata"/><Relationship Id="rId81" Type="http://schemas.openxmlformats.org/officeDocument/2006/relationships/font" Target="fonts/font17.fntdata"/><Relationship Id="rId86" Type="http://schemas.openxmlformats.org/officeDocument/2006/relationships/font" Target="fonts/font2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12.fntdata"/><Relationship Id="rId7" Type="http://schemas.openxmlformats.org/officeDocument/2006/relationships/slide" Target="slides/slide5.xml"/><Relationship Id="rId71" Type="http://schemas.openxmlformats.org/officeDocument/2006/relationships/font" Target="fonts/font7.fntdata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font" Target="fonts/font2.fntdata"/><Relationship Id="rId87" Type="http://schemas.openxmlformats.org/officeDocument/2006/relationships/font" Target="fonts/font23.fntdata"/><Relationship Id="rId61" Type="http://schemas.openxmlformats.org/officeDocument/2006/relationships/slide" Target="slides/slide59.xml"/><Relationship Id="rId82" Type="http://schemas.openxmlformats.org/officeDocument/2006/relationships/font" Target="fonts/font18.fntdata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21/09/2025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9871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2342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IN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IN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227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A7D-133A-C7BA-56F0-FA5259A55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17977-2114-8769-90D3-24A916D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D0DF-2F7C-4822-77AD-0F3908F4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959EE-46B8-70D4-AAD2-1EED90C2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E603-8AC5-62D8-40DB-71E4F804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677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0B05-AE0D-C0A6-993B-BEEEA4D9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3F8C-2FA1-99D0-42E2-4E48A168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BAF6-8D2B-E9B5-7791-8E66FF6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AB19E-7906-140B-9F51-C32F2123C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CAD24-F178-81A6-6D9A-CF01BF127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2819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D564-84B5-86E7-115E-F55658D5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08"/>
            <a:ext cx="11830050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527C3-460A-283D-5920-9720C985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5"/>
            <a:ext cx="1183005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59D4-027F-8CBE-5422-4F5C3747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F1D5-935B-9A0E-4D5B-A5555693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37EC-8FA4-669A-0227-9286C253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312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B1A8-7534-9F2B-EE7E-243597D7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6DBEA-85C1-6821-9DAD-80C197D1A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6D35F-6426-DCDC-7FD1-969A9C9BE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DCF5-88B6-3275-4126-7DF39F9B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8BCF0-0953-206C-BEDC-86525F7D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1A3C4-7DBF-6ACC-7B2E-D7EB83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9494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838A-B38A-7D81-7135-6775BCAB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88"/>
            <a:ext cx="1183005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4F29-D0FA-AF8F-1200-28B19CC80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5"/>
            <a:ext cx="5802510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B77517-2A09-8356-725B-E4F5C27AF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3"/>
            <a:ext cx="5802510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0CA60-C8A9-95A4-A811-16063AF8F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2521745"/>
            <a:ext cx="5831087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1DEBB-336F-0C2C-200C-A303C85E3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3757613"/>
            <a:ext cx="5831087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DF03B-31AD-EA1B-F705-1B955B9F1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7AF87-2B70-7831-24D9-757DB921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C9090C-A3A0-8996-00BF-4C87AB5E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6675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22B-589B-75E1-EEF5-360470C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0C526-01BF-2678-FC3F-57E6B2CD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6AC3B-610F-95F6-1333-8748B31F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A35C6-9A41-8B82-4892-2A99A459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593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20A9E8-7908-1260-3348-E55AF96B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2726B-AD8A-B55C-1C59-F028EC2B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BD0E3-4A2F-B68F-0D2E-B50439E7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751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F7B-DDAE-EF54-5B92-FD501220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2F47-A16E-4816-238B-7970F792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20B14-7611-2175-A553-10854962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203B8-DCAF-0CDA-17AC-4131BA35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EABE8-1034-2E11-57E6-536A8145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B5A67-99A1-AF6F-EE71-5A3F4BE5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2351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87DF-05E6-FF46-D444-52E565E9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DDEE1-2F69-51BE-B875-00F7CCF4B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25769-1055-6E36-0171-F107295AC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F11B4-5019-D5E8-9932-DACFAAFE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E3999-7D4A-226D-9BF1-254F118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6996B-8DF5-A997-D8A2-BEFBEF1A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6753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E3F6-7846-90CD-92FA-684562CAA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C1EBC-60B2-9345-3633-69C116B7B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C100-35C2-F87E-AECE-6F43CE0A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F89B8-62CF-2AB2-3340-71A4402E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C5BCB-E35A-F406-0A50-79C1B592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5334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0AF2E-B9D9-E3CC-9559-789A57BBC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547688"/>
            <a:ext cx="2957513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F40B-56E7-6359-4B41-D37D4F6C1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8"/>
            <a:ext cx="8701088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9521-DDEC-DF4F-76CD-DEA50148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2D56-F0DC-0F44-81EC-2A262D88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274EB-77BA-A83F-7ABD-C2AD5EC4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7125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2805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0543A-A2CB-78C2-5526-670A96E3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88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0BFC9-483D-ED92-86CD-0929AAA65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37933-9631-11C8-8942-6DCF0E2B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EF54-8020-264E-8633-EC076FC4BE1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7678-CA23-0578-E4A5-F98CB9DA6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BF07-A173-6F24-54E9-D1B79183F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0145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8.png"/><Relationship Id="rId7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2.png"/><Relationship Id="rId5" Type="http://schemas.openxmlformats.org/officeDocument/2006/relationships/image" Target="../media/image23.png"/><Relationship Id="rId4" Type="http://schemas.openxmlformats.org/officeDocument/2006/relationships/image" Target="../media/image9.svg"/><Relationship Id="rId9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9.sv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9.svg"/><Relationship Id="rId7" Type="http://schemas.openxmlformats.org/officeDocument/2006/relationships/image" Target="../media/image5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3.png"/><Relationship Id="rId9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9.svg"/><Relationship Id="rId7" Type="http://schemas.openxmlformats.org/officeDocument/2006/relationships/image" Target="../media/image5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48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0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svg"/><Relationship Id="rId7" Type="http://schemas.openxmlformats.org/officeDocument/2006/relationships/image" Target="../media/image7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42.png"/><Relationship Id="rId4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3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6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828801" y="4926897"/>
            <a:ext cx="9069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جدول التفكيك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1" y="5524500"/>
            <a:ext cx="7738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ضرب (رقمان في رقمين)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585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49BE5A-F8DD-8DC9-678F-891EF6B30B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4558" y="4348069"/>
            <a:ext cx="2438399" cy="3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الضرب (رقمان في رقمين)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النقر والتصفيق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جدول التفكيك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06680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Étoile à 5 branches 3">
            <a:extLst>
              <a:ext uri="{FF2B5EF4-FFF2-40B4-BE49-F238E27FC236}">
                <a16:creationId xmlns:a16="http://schemas.microsoft.com/office/drawing/2014/main" id="{7793FFDF-EE31-AA4E-A932-BD75EEC4D86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D5B8E62-12CE-D2A7-01C8-B7C530BADC1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0FE38A-07F2-FDA6-3327-43C158F415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C40DFB-92CC-3FE9-088B-0F517F25451C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275854" y="863026"/>
            <a:ext cx="1216376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بمراجعة جداول الضرب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خذوا ألواحكم، سننجز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سريعة.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يطرح الأستاذ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المتعلمين يكتبون النتيجة فقط على الألواح (في حدود 10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الأكثر)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بتحديات ثنائية باستعمال جداول الضرب. سيمسك تلميذ جدول الضرب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جدول التفكيك.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54990" y="2602110"/>
            <a:ext cx="6564968" cy="7230788"/>
            <a:chOff x="5527145" y="2366668"/>
            <a:chExt cx="6564968" cy="7230788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527145" y="2366668"/>
              <a:ext cx="6293024" cy="330421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39195" y="5230551"/>
              <a:ext cx="6552918" cy="4366905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D59B8DF-4CC9-365B-AD18-0708D1BA17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366" y="2986007"/>
            <a:ext cx="2126957" cy="26656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التفكيك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EB435D-68A6-93BB-F789-67B8AEA8FC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217" y="3935107"/>
            <a:ext cx="1476375" cy="92392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D90522-2160-C897-FCC4-F1C4F4431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4316" y="3814719"/>
            <a:ext cx="1228725" cy="90487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07B694-8421-879D-F58F-BEB352608A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6799" y="5279663"/>
            <a:ext cx="1019175" cy="94297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18E9B04-E0BE-8FB9-16DB-790E1B8235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4391" y="5088945"/>
            <a:ext cx="6286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17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3733800" y="3434190"/>
            <a:ext cx="58674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410199" y="7903369"/>
            <a:ext cx="2422841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13 902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6621620" y="6743700"/>
            <a:ext cx="4588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405E6BA1-6A37-3760-4AE3-A7C9BE1D0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744" y="3927487"/>
            <a:ext cx="1476375" cy="9239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B97D75-191D-6425-B534-003E0EDF0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316" y="3814719"/>
            <a:ext cx="1228725" cy="90487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AD7932B-5952-D3B3-5CC9-EF6AF08B8A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9022" y="5365762"/>
            <a:ext cx="1019175" cy="94297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11FBA7-18C3-5AAC-20C8-7B060929F5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4538" y="5105401"/>
            <a:ext cx="628650" cy="1028700"/>
          </a:xfrm>
          <a:prstGeom prst="rect">
            <a:avLst/>
          </a:prstGeom>
        </p:spPr>
      </p:pic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0376605-9F98-AA31-022B-1A4323AFD2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46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DC8BF9D-F9C0-15F0-0ED5-3B68E56161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400" y="3809956"/>
            <a:ext cx="1752600" cy="94297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6C2D55D5-1D7C-02F8-61E8-61E82B659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4574" y="3848056"/>
            <a:ext cx="1466850" cy="904875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E919174-365B-AA6A-FABA-F805E36C49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3850" y="3848056"/>
            <a:ext cx="1190625" cy="904875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C14FE4C8-83E6-EDBE-075A-38509FDD43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5300" y="5276828"/>
            <a:ext cx="1066800" cy="94297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F1A3E900-61CE-FEF1-C2FB-BA65628B50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3661" y="5238356"/>
            <a:ext cx="828675" cy="1000125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0FA1A974-431B-BD54-0071-7324CFC563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43887" y="5217212"/>
            <a:ext cx="590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04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AA8F9-150B-8ACB-DB21-BE23D6966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C76CC4E-9A0A-7FE3-1799-8ED52B499DD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AB7E7D-A6F3-E570-F1A2-19D9BBD72027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E038639-F213-9456-A95C-76AC0BF5F56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4F2188-DF63-7F4D-84F8-88C1CD310AC5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FF51D2-099D-0EA3-4944-30C1EFE7B69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AF9FD03-26B1-FB6F-913A-0C385AAEBE2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3E311F-5DF2-9C8A-4EBD-2433A430858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CEFECAB-41F8-0B4E-293C-554E40516659}"/>
              </a:ext>
            </a:extLst>
          </p:cNvPr>
          <p:cNvSpPr/>
          <p:nvPr/>
        </p:nvSpPr>
        <p:spPr>
          <a:xfrm>
            <a:off x="5715000" y="7903369"/>
            <a:ext cx="187642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571 384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FCB4C0B-B419-7687-4E9A-82209F5F48EA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23812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6" name="Image 35">
            <a:extLst>
              <a:ext uri="{FF2B5EF4-FFF2-40B4-BE49-F238E27FC236}">
                <a16:creationId xmlns:a16="http://schemas.microsoft.com/office/drawing/2014/main" id="{4984DF1B-D819-68F4-09EB-51791E839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3809956"/>
            <a:ext cx="1752600" cy="94297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55FC224F-F20D-9AC7-DBC3-4FE653C45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574" y="3848056"/>
            <a:ext cx="1466850" cy="904875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633E1BB-C63E-F959-79FD-4A8893C499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3850" y="3848056"/>
            <a:ext cx="1190625" cy="904875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2AEB9530-803E-61E7-1AB6-E97169E39E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5300" y="5276828"/>
            <a:ext cx="1066800" cy="94297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256766A6-3227-3D87-28B3-71CEA1CFF6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3661" y="5238356"/>
            <a:ext cx="828675" cy="1000125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7970D1BB-C6C9-1D0A-4353-13AA35CBB4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3887" y="5217212"/>
            <a:ext cx="590550" cy="971550"/>
          </a:xfrm>
          <a:prstGeom prst="rect">
            <a:avLst/>
          </a:prstGeom>
        </p:spPr>
      </p:pic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7194A2B-D2E7-8E9B-3B66-49C0CA35ED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19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48D33-EB11-E8CE-90D4-7544AFF17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958EC1-7C4E-18DE-0F32-B300B11C6253}"/>
              </a:ext>
            </a:extLst>
          </p:cNvPr>
          <p:cNvSpPr/>
          <p:nvPr/>
        </p:nvSpPr>
        <p:spPr>
          <a:xfrm>
            <a:off x="-1" y="1866900"/>
            <a:ext cx="13716001" cy="8420099"/>
          </a:xfrm>
          <a:prstGeom prst="rect">
            <a:avLst/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52D5DD8-F9C6-5DAB-A959-62FE05CE6D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5854" y="2136336"/>
            <a:ext cx="13164293" cy="78077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997DB4D-B8E4-E529-6428-15F6D19F2539}"/>
              </a:ext>
            </a:extLst>
          </p:cNvPr>
          <p:cNvSpPr/>
          <p:nvPr/>
        </p:nvSpPr>
        <p:spPr>
          <a:xfrm>
            <a:off x="-1" y="644347"/>
            <a:ext cx="13716001" cy="11490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D40C81-400D-ADBD-F303-024CBE32BD90}"/>
              </a:ext>
            </a:extLst>
          </p:cNvPr>
          <p:cNvSpPr txBox="1"/>
          <p:nvPr/>
        </p:nvSpPr>
        <p:spPr>
          <a:xfrm>
            <a:off x="990600" y="863026"/>
            <a:ext cx="114490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ستشتغلون الآن في ثنائيات. يقترح أحدكم على زميله عددا ليمثله باعتماد جدول التفكيك. ثم يتم تبادل الأدوار.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اشتغلوا في هدوء، سأمر بين الصفوف لأراقب ماذا تفعلون.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525A66F-C3B2-72F9-22EE-C1F85A7A75F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2A99841-4DBD-5D07-EFDD-29F002E7700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BB7F378-1981-265F-8A33-8D85A54C65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966998"/>
            <a:ext cx="1148959" cy="72012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BA90D7-A3FD-4A51-7E7C-A6D35B3CB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9700" y="3513344"/>
            <a:ext cx="7816598" cy="489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44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373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 باعتماد التقنية الاعتيادية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مجموعة من الأوراق المالية من فئة 10 دراهم ودرهم واحد لأحد التلاميذ يتم اختياره للمشاركة في النشاط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" b="79"/>
          <a:stretch/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صديقكم أن يعطي لكل واحد من أصدقائكم (17 تلميذا) مبلغا قدره 63 درهما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هو المبلغ الإجمالي الذي وزعه؟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عملية الضرب باستخدام تقنية الصندوق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الضرب</a:t>
            </a:r>
            <a:r>
              <a:rPr lang="fr-FR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تقنية الصندوق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5334000" y="41529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8435697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8437029" y="43235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7242678" y="58752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7522629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4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6235985" y="58615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9BB080-D722-A24B-3A84-1FC343142B38}"/>
              </a:ext>
            </a:extLst>
          </p:cNvPr>
          <p:cNvSpPr txBox="1"/>
          <p:nvPr/>
        </p:nvSpPr>
        <p:spPr>
          <a:xfrm>
            <a:off x="8534401" y="58727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F895F40-53CC-A75B-2731-094840D9A8C1}"/>
              </a:ext>
            </a:extLst>
          </p:cNvPr>
          <p:cNvCxnSpPr>
            <a:cxnSpLocks/>
          </p:cNvCxnSpPr>
          <p:nvPr/>
        </p:nvCxnSpPr>
        <p:spPr>
          <a:xfrm flipH="1">
            <a:off x="6629401" y="5677704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CA96548F-F7C0-0427-F110-0B9C43DEBB0E}"/>
              </a:ext>
            </a:extLst>
          </p:cNvPr>
          <p:cNvSpPr txBox="1"/>
          <p:nvPr/>
        </p:nvSpPr>
        <p:spPr>
          <a:xfrm>
            <a:off x="7522629" y="43205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1A08A4B-0449-CB09-0198-E10F9341547D}"/>
              </a:ext>
            </a:extLst>
          </p:cNvPr>
          <p:cNvSpPr txBox="1"/>
          <p:nvPr/>
        </p:nvSpPr>
        <p:spPr>
          <a:xfrm>
            <a:off x="8529322" y="689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DFE29BE-5376-6593-F6AD-6C349A00F402}"/>
              </a:ext>
            </a:extLst>
          </p:cNvPr>
          <p:cNvSpPr txBox="1"/>
          <p:nvPr/>
        </p:nvSpPr>
        <p:spPr>
          <a:xfrm>
            <a:off x="7296927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5BA46D0-C91E-EB94-E480-68722BEC855D}"/>
              </a:ext>
            </a:extLst>
          </p:cNvPr>
          <p:cNvSpPr txBox="1"/>
          <p:nvPr/>
        </p:nvSpPr>
        <p:spPr>
          <a:xfrm>
            <a:off x="6241064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7D55759-8703-8CEC-63FC-7BC8B84F20C1}"/>
              </a:ext>
            </a:extLst>
          </p:cNvPr>
          <p:cNvCxnSpPr>
            <a:cxnSpLocks/>
          </p:cNvCxnSpPr>
          <p:nvPr/>
        </p:nvCxnSpPr>
        <p:spPr>
          <a:xfrm flipH="1" flipV="1">
            <a:off x="5562600" y="8219539"/>
            <a:ext cx="3693871" cy="2041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68F47971-66BC-18AB-E622-E7874B9AAEE9}"/>
              </a:ext>
            </a:extLst>
          </p:cNvPr>
          <p:cNvSpPr txBox="1"/>
          <p:nvPr/>
        </p:nvSpPr>
        <p:spPr>
          <a:xfrm>
            <a:off x="8529322" y="82865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7495625-323C-78C4-EAE3-B962877335C7}"/>
              </a:ext>
            </a:extLst>
          </p:cNvPr>
          <p:cNvSpPr txBox="1"/>
          <p:nvPr/>
        </p:nvSpPr>
        <p:spPr>
          <a:xfrm>
            <a:off x="7296927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55F6F1F-ED96-6BDB-99B1-ECD0D1E0C6FD}"/>
              </a:ext>
            </a:extLst>
          </p:cNvPr>
          <p:cNvSpPr txBox="1"/>
          <p:nvPr/>
        </p:nvSpPr>
        <p:spPr>
          <a:xfrm>
            <a:off x="6241064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DF89F4C-3515-76D1-38AB-6A76C038A1E1}"/>
              </a:ext>
            </a:extLst>
          </p:cNvPr>
          <p:cNvSpPr txBox="1"/>
          <p:nvPr/>
        </p:nvSpPr>
        <p:spPr>
          <a:xfrm>
            <a:off x="4449663" y="66883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+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8CF25-F1CF-0BF4-330D-522D634C0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C6B7641-6148-ECF8-23BE-558C8E88A09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4F76D8-4E86-910F-66D3-1F059D0E283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F6F69FE-2EC8-2E3A-7827-6A250024417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BE1005E-091D-7684-AB49-85D2652E4FA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B61611B-7240-1030-EF14-EC7D3FCB23F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1BDAE92-2094-086B-8D6B-EA135717002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6D47A77-9CEE-1085-D69C-E7580A057C3A}"/>
              </a:ext>
            </a:extLst>
          </p:cNvPr>
          <p:cNvSpPr txBox="1"/>
          <p:nvPr/>
        </p:nvSpPr>
        <p:spPr>
          <a:xfrm>
            <a:off x="5334000" y="41529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EF87896-28C0-BF97-1495-8C7F1A0B0399}"/>
              </a:ext>
            </a:extLst>
          </p:cNvPr>
          <p:cNvSpPr txBox="1"/>
          <p:nvPr/>
        </p:nvSpPr>
        <p:spPr>
          <a:xfrm>
            <a:off x="8435697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981885-BD0D-949A-9DD2-E7CB263C0EC1}"/>
              </a:ext>
            </a:extLst>
          </p:cNvPr>
          <p:cNvSpPr txBox="1"/>
          <p:nvPr/>
        </p:nvSpPr>
        <p:spPr>
          <a:xfrm>
            <a:off x="8437029" y="43235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6F2C602-12AC-696B-CE5D-98E27DBB9BFC}"/>
              </a:ext>
            </a:extLst>
          </p:cNvPr>
          <p:cNvSpPr txBox="1"/>
          <p:nvPr/>
        </p:nvSpPr>
        <p:spPr>
          <a:xfrm>
            <a:off x="7242678" y="58752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7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95A382A-37E0-3131-FA73-43E698A02908}"/>
              </a:ext>
            </a:extLst>
          </p:cNvPr>
          <p:cNvSpPr txBox="1"/>
          <p:nvPr/>
        </p:nvSpPr>
        <p:spPr>
          <a:xfrm>
            <a:off x="7522629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4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0AC0B94-2C5D-26B8-8003-5C1CE9BDE37B}"/>
              </a:ext>
            </a:extLst>
          </p:cNvPr>
          <p:cNvSpPr txBox="1"/>
          <p:nvPr/>
        </p:nvSpPr>
        <p:spPr>
          <a:xfrm>
            <a:off x="6235985" y="58615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3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21D7A4A-8671-25DE-5DA0-6AFAAEC5B31D}"/>
              </a:ext>
            </a:extLst>
          </p:cNvPr>
          <p:cNvSpPr txBox="1"/>
          <p:nvPr/>
        </p:nvSpPr>
        <p:spPr>
          <a:xfrm>
            <a:off x="8534401" y="5872779"/>
            <a:ext cx="1011772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8</a:t>
            </a:r>
            <a:endParaRPr lang="fr-FR" sz="8000" b="1" dirty="0">
              <a:solidFill>
                <a:srgbClr val="00B050"/>
              </a:solidFill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2D72AC4-4448-9C8D-2FE4-D2CA8AD1F847}"/>
              </a:ext>
            </a:extLst>
          </p:cNvPr>
          <p:cNvCxnSpPr>
            <a:cxnSpLocks/>
          </p:cNvCxnSpPr>
          <p:nvPr/>
        </p:nvCxnSpPr>
        <p:spPr>
          <a:xfrm flipH="1">
            <a:off x="6629401" y="5677704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4F7C1F97-0FFC-BCE3-70BB-60EDFD408783}"/>
              </a:ext>
            </a:extLst>
          </p:cNvPr>
          <p:cNvSpPr txBox="1"/>
          <p:nvPr/>
        </p:nvSpPr>
        <p:spPr>
          <a:xfrm>
            <a:off x="7522629" y="43205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3DE426-4B29-5430-F905-CF10C6F5ECF7}"/>
              </a:ext>
            </a:extLst>
          </p:cNvPr>
          <p:cNvSpPr txBox="1"/>
          <p:nvPr/>
        </p:nvSpPr>
        <p:spPr>
          <a:xfrm>
            <a:off x="8529322" y="689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0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CEF75FD-7844-A7D3-22C4-F29686098306}"/>
              </a:ext>
            </a:extLst>
          </p:cNvPr>
          <p:cNvSpPr txBox="1"/>
          <p:nvPr/>
        </p:nvSpPr>
        <p:spPr>
          <a:xfrm>
            <a:off x="7296927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4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B7AE959-7488-E9CD-9A90-1AA9B3D3149E}"/>
              </a:ext>
            </a:extLst>
          </p:cNvPr>
          <p:cNvSpPr txBox="1"/>
          <p:nvPr/>
        </p:nvSpPr>
        <p:spPr>
          <a:xfrm>
            <a:off x="6241064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8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06A7A8A-1E48-7449-BFA8-15EE5D29C293}"/>
              </a:ext>
            </a:extLst>
          </p:cNvPr>
          <p:cNvCxnSpPr>
            <a:cxnSpLocks/>
          </p:cNvCxnSpPr>
          <p:nvPr/>
        </p:nvCxnSpPr>
        <p:spPr>
          <a:xfrm flipH="1" flipV="1">
            <a:off x="5562600" y="8219539"/>
            <a:ext cx="3693871" cy="2041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B9B17000-2643-B97F-CE29-37D805E7B8B1}"/>
              </a:ext>
            </a:extLst>
          </p:cNvPr>
          <p:cNvSpPr txBox="1"/>
          <p:nvPr/>
        </p:nvSpPr>
        <p:spPr>
          <a:xfrm>
            <a:off x="8529322" y="82865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8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0A1651F-9F5B-1CC7-5AA0-2A7D6E0E349B}"/>
              </a:ext>
            </a:extLst>
          </p:cNvPr>
          <p:cNvSpPr txBox="1"/>
          <p:nvPr/>
        </p:nvSpPr>
        <p:spPr>
          <a:xfrm>
            <a:off x="7296927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941A089-9CBA-D06B-D842-2363C8F2073E}"/>
              </a:ext>
            </a:extLst>
          </p:cNvPr>
          <p:cNvSpPr txBox="1"/>
          <p:nvPr/>
        </p:nvSpPr>
        <p:spPr>
          <a:xfrm>
            <a:off x="6241064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pic>
        <p:nvPicPr>
          <p:cNvPr id="19" name="Image 1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18DF7A8-A935-9635-B589-378ED81FF2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37E6E12F-78C1-DBB7-1AF3-FB1C0E03A9AF}"/>
              </a:ext>
            </a:extLst>
          </p:cNvPr>
          <p:cNvSpPr txBox="1"/>
          <p:nvPr/>
        </p:nvSpPr>
        <p:spPr>
          <a:xfrm>
            <a:off x="7497073" y="2956761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1</a:t>
            </a:r>
            <a:endParaRPr lang="fr-FR" sz="2400" b="1" dirty="0">
              <a:solidFill>
                <a:srgbClr val="00B050"/>
              </a:solidFill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FF12AD2-57D7-4FFD-6616-B2D030C1F68E}"/>
              </a:ext>
            </a:extLst>
          </p:cNvPr>
          <p:cNvCxnSpPr/>
          <p:nvPr/>
        </p:nvCxnSpPr>
        <p:spPr>
          <a:xfrm flipV="1">
            <a:off x="8839200" y="4102269"/>
            <a:ext cx="0" cy="507831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8E9F1291-DEAE-BF7C-02FB-DAED815D598D}"/>
              </a:ext>
            </a:extLst>
          </p:cNvPr>
          <p:cNvCxnSpPr>
            <a:cxnSpLocks/>
          </p:cNvCxnSpPr>
          <p:nvPr/>
        </p:nvCxnSpPr>
        <p:spPr>
          <a:xfrm flipH="1" flipV="1">
            <a:off x="7957846" y="4090647"/>
            <a:ext cx="679847" cy="46286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F14A6964-35A8-CCD5-E33B-44AA326BB2C0}"/>
              </a:ext>
            </a:extLst>
          </p:cNvPr>
          <p:cNvCxnSpPr>
            <a:cxnSpLocks/>
          </p:cNvCxnSpPr>
          <p:nvPr/>
        </p:nvCxnSpPr>
        <p:spPr>
          <a:xfrm flipV="1">
            <a:off x="7885328" y="4095756"/>
            <a:ext cx="0" cy="5078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DC7F568-7BD3-1D5C-3DAC-151E352AC035}"/>
              </a:ext>
            </a:extLst>
          </p:cNvPr>
          <p:cNvCxnSpPr>
            <a:cxnSpLocks/>
          </p:cNvCxnSpPr>
          <p:nvPr/>
        </p:nvCxnSpPr>
        <p:spPr>
          <a:xfrm flipV="1">
            <a:off x="7956514" y="4147627"/>
            <a:ext cx="859370" cy="5151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E62ED57E-C3C8-D845-10A6-BD4E3411458F}"/>
              </a:ext>
            </a:extLst>
          </p:cNvPr>
          <p:cNvSpPr txBox="1"/>
          <p:nvPr/>
        </p:nvSpPr>
        <p:spPr>
          <a:xfrm>
            <a:off x="5364576" y="8315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5DEEBA3-63CE-4000-FD11-D9AF1EB5DD35}"/>
              </a:ext>
            </a:extLst>
          </p:cNvPr>
          <p:cNvSpPr txBox="1"/>
          <p:nvPr/>
        </p:nvSpPr>
        <p:spPr>
          <a:xfrm>
            <a:off x="4449663" y="6388268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+</a:t>
            </a:r>
            <a:endParaRPr lang="fr-FR" sz="60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5E8394B-99D6-C033-F0C2-A88CA9331DF8}"/>
              </a:ext>
            </a:extLst>
          </p:cNvPr>
          <p:cNvSpPr txBox="1"/>
          <p:nvPr/>
        </p:nvSpPr>
        <p:spPr>
          <a:xfrm>
            <a:off x="6053530" y="5643741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/>
              <a:t>1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599716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B3F2D-12FE-7308-3F89-7E70C76B9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06BBE5-34EF-7A1B-5D66-A3902DF4268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25EC2D-955C-2171-92E6-7260C78DBF9E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F06F2A0-FC60-DE5B-8018-15A26F54BF5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439153F-E6E8-AC6A-2686-ADA765D1BBC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CF77DE3-A5C1-69E3-84BB-258257D06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3B0783C-22A8-8415-97B2-D8A37D53B86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3585BEA-D723-4D6A-B584-B641B20CA0C1}"/>
              </a:ext>
            </a:extLst>
          </p:cNvPr>
          <p:cNvSpPr txBox="1"/>
          <p:nvPr/>
        </p:nvSpPr>
        <p:spPr>
          <a:xfrm>
            <a:off x="5334000" y="41529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75CC0BE-2232-6B3A-1970-50B598B1DCBC}"/>
              </a:ext>
            </a:extLst>
          </p:cNvPr>
          <p:cNvSpPr txBox="1"/>
          <p:nvPr/>
        </p:nvSpPr>
        <p:spPr>
          <a:xfrm>
            <a:off x="8435697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7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BE620F-2C94-3F9E-45A5-FAC6674FD107}"/>
              </a:ext>
            </a:extLst>
          </p:cNvPr>
          <p:cNvSpPr txBox="1"/>
          <p:nvPr/>
        </p:nvSpPr>
        <p:spPr>
          <a:xfrm>
            <a:off x="8437029" y="43235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BE25FCA-BE4E-8FAD-34A7-7C4E548C9F9D}"/>
              </a:ext>
            </a:extLst>
          </p:cNvPr>
          <p:cNvSpPr txBox="1"/>
          <p:nvPr/>
        </p:nvSpPr>
        <p:spPr>
          <a:xfrm>
            <a:off x="7242678" y="58752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2E6072A-2BDA-4EC4-196C-EA8FF0F761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C22036F-F31E-3D6A-C004-CAC258B64147}"/>
              </a:ext>
            </a:extLst>
          </p:cNvPr>
          <p:cNvSpPr txBox="1"/>
          <p:nvPr/>
        </p:nvSpPr>
        <p:spPr>
          <a:xfrm>
            <a:off x="7522629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3ED320-3B6F-864A-AC3D-894A122DDCF8}"/>
              </a:ext>
            </a:extLst>
          </p:cNvPr>
          <p:cNvSpPr txBox="1"/>
          <p:nvPr/>
        </p:nvSpPr>
        <p:spPr>
          <a:xfrm>
            <a:off x="6235985" y="58615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2B4B9C8-BFB4-309D-99C4-6934DEDCA908}"/>
              </a:ext>
            </a:extLst>
          </p:cNvPr>
          <p:cNvSpPr txBox="1"/>
          <p:nvPr/>
        </p:nvSpPr>
        <p:spPr>
          <a:xfrm>
            <a:off x="8534401" y="587277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D607EC4-D04A-A83B-99C1-2F3380ABF120}"/>
              </a:ext>
            </a:extLst>
          </p:cNvPr>
          <p:cNvCxnSpPr>
            <a:cxnSpLocks/>
          </p:cNvCxnSpPr>
          <p:nvPr/>
        </p:nvCxnSpPr>
        <p:spPr>
          <a:xfrm flipH="1">
            <a:off x="6629401" y="5677704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D6715F56-64E9-D6AD-D100-66BDC2981905}"/>
              </a:ext>
            </a:extLst>
          </p:cNvPr>
          <p:cNvSpPr txBox="1"/>
          <p:nvPr/>
        </p:nvSpPr>
        <p:spPr>
          <a:xfrm>
            <a:off x="7522629" y="43205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4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A3FCA3B-D3C5-DE16-5824-2088EA068B34}"/>
              </a:ext>
            </a:extLst>
          </p:cNvPr>
          <p:cNvSpPr txBox="1"/>
          <p:nvPr/>
        </p:nvSpPr>
        <p:spPr>
          <a:xfrm>
            <a:off x="8529322" y="689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4D1F4F-C257-CDE5-47F6-BF488E390749}"/>
              </a:ext>
            </a:extLst>
          </p:cNvPr>
          <p:cNvSpPr txBox="1"/>
          <p:nvPr/>
        </p:nvSpPr>
        <p:spPr>
          <a:xfrm>
            <a:off x="7296927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98AAFC0-8638-52F3-F9EE-6B023A30AC66}"/>
              </a:ext>
            </a:extLst>
          </p:cNvPr>
          <p:cNvSpPr txBox="1"/>
          <p:nvPr/>
        </p:nvSpPr>
        <p:spPr>
          <a:xfrm>
            <a:off x="6241064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25112C9-2129-F457-E088-45C56EE48CCB}"/>
              </a:ext>
            </a:extLst>
          </p:cNvPr>
          <p:cNvCxnSpPr>
            <a:cxnSpLocks/>
          </p:cNvCxnSpPr>
          <p:nvPr/>
        </p:nvCxnSpPr>
        <p:spPr>
          <a:xfrm flipH="1" flipV="1">
            <a:off x="5562600" y="8219539"/>
            <a:ext cx="3693871" cy="2041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69F50248-836A-20E7-B536-2C869F9CDD22}"/>
              </a:ext>
            </a:extLst>
          </p:cNvPr>
          <p:cNvSpPr txBox="1"/>
          <p:nvPr/>
        </p:nvSpPr>
        <p:spPr>
          <a:xfrm>
            <a:off x="8529322" y="82865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AC6AC88-F2CC-D871-576E-78F7098D38D8}"/>
              </a:ext>
            </a:extLst>
          </p:cNvPr>
          <p:cNvSpPr txBox="1"/>
          <p:nvPr/>
        </p:nvSpPr>
        <p:spPr>
          <a:xfrm>
            <a:off x="7296927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DCC1265-127B-C22A-EB9F-6BD295ADB682}"/>
              </a:ext>
            </a:extLst>
          </p:cNvPr>
          <p:cNvSpPr txBox="1"/>
          <p:nvPr/>
        </p:nvSpPr>
        <p:spPr>
          <a:xfrm>
            <a:off x="6241064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5DD5C7-FD2D-359B-605A-81047CBB4286}"/>
              </a:ext>
            </a:extLst>
          </p:cNvPr>
          <p:cNvSpPr txBox="1"/>
          <p:nvPr/>
        </p:nvSpPr>
        <p:spPr>
          <a:xfrm>
            <a:off x="4259427" y="66883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+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13365192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4675C-67EE-65CD-74CA-3CB5DF176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83DBA7-2BE5-984D-2D9B-C046649380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B4E67AC-D277-8048-8F65-0DB996E8843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28CCD1-C6DF-603A-4B41-F1546894316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7C7A27-4977-50F1-CBF2-F6B78A73FCF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BF0B67B-708E-84A9-364E-5727088A04A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20A4310-C1A8-5CFC-367A-C724469808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E1DCE87-E24B-F448-4EA7-A0FA3BC77DA3}"/>
              </a:ext>
            </a:extLst>
          </p:cNvPr>
          <p:cNvSpPr txBox="1"/>
          <p:nvPr/>
        </p:nvSpPr>
        <p:spPr>
          <a:xfrm>
            <a:off x="5334000" y="415298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A1B6C8-DE2E-AD7D-0506-F4658BBF1B51}"/>
              </a:ext>
            </a:extLst>
          </p:cNvPr>
          <p:cNvSpPr txBox="1"/>
          <p:nvPr/>
        </p:nvSpPr>
        <p:spPr>
          <a:xfrm>
            <a:off x="8435697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7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D800A4A-22BC-2CD2-3A64-ED593B14D1EA}"/>
              </a:ext>
            </a:extLst>
          </p:cNvPr>
          <p:cNvSpPr txBox="1"/>
          <p:nvPr/>
        </p:nvSpPr>
        <p:spPr>
          <a:xfrm>
            <a:off x="8437029" y="43235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405E85-836C-060F-72B2-46920E96399E}"/>
              </a:ext>
            </a:extLst>
          </p:cNvPr>
          <p:cNvSpPr txBox="1"/>
          <p:nvPr/>
        </p:nvSpPr>
        <p:spPr>
          <a:xfrm>
            <a:off x="7242678" y="58752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1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222A0C6-C026-A961-3010-C2C55132E893}"/>
              </a:ext>
            </a:extLst>
          </p:cNvPr>
          <p:cNvSpPr txBox="1"/>
          <p:nvPr/>
        </p:nvSpPr>
        <p:spPr>
          <a:xfrm>
            <a:off x="7522629" y="31623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9321E0A-E20C-0BAD-3E4A-776D4F69D0E4}"/>
              </a:ext>
            </a:extLst>
          </p:cNvPr>
          <p:cNvSpPr txBox="1"/>
          <p:nvPr/>
        </p:nvSpPr>
        <p:spPr>
          <a:xfrm>
            <a:off x="6235985" y="58615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5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D068D13-A71E-FABB-B71B-6DE5B96A2FA1}"/>
              </a:ext>
            </a:extLst>
          </p:cNvPr>
          <p:cNvSpPr txBox="1"/>
          <p:nvPr/>
        </p:nvSpPr>
        <p:spPr>
          <a:xfrm>
            <a:off x="8534401" y="5872779"/>
            <a:ext cx="1011772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3</a:t>
            </a:r>
            <a:endParaRPr lang="fr-FR" sz="8000" b="1" dirty="0">
              <a:solidFill>
                <a:srgbClr val="00B050"/>
              </a:solidFill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2029EA3-2658-04FB-22D6-A7E24C3E92E3}"/>
              </a:ext>
            </a:extLst>
          </p:cNvPr>
          <p:cNvCxnSpPr>
            <a:cxnSpLocks/>
          </p:cNvCxnSpPr>
          <p:nvPr/>
        </p:nvCxnSpPr>
        <p:spPr>
          <a:xfrm flipH="1">
            <a:off x="6629401" y="5677704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2ACB4CF5-8F48-0F42-F2D5-3F266F3A4BD7}"/>
              </a:ext>
            </a:extLst>
          </p:cNvPr>
          <p:cNvSpPr txBox="1"/>
          <p:nvPr/>
        </p:nvSpPr>
        <p:spPr>
          <a:xfrm>
            <a:off x="7522629" y="432059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4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CA0A2F2-FDC4-69BD-8D90-15BA32E8BD6E}"/>
              </a:ext>
            </a:extLst>
          </p:cNvPr>
          <p:cNvSpPr txBox="1"/>
          <p:nvPr/>
        </p:nvSpPr>
        <p:spPr>
          <a:xfrm>
            <a:off x="8529322" y="689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0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A57FD1-25BD-1C42-4468-8EA11D5C969F}"/>
              </a:ext>
            </a:extLst>
          </p:cNvPr>
          <p:cNvSpPr txBox="1"/>
          <p:nvPr/>
        </p:nvSpPr>
        <p:spPr>
          <a:xfrm>
            <a:off x="7296927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8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D3CEFF-3529-13BC-384A-8779B186658C}"/>
              </a:ext>
            </a:extLst>
          </p:cNvPr>
          <p:cNvSpPr txBox="1"/>
          <p:nvPr/>
        </p:nvSpPr>
        <p:spPr>
          <a:xfrm>
            <a:off x="6241064" y="69165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2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66C1BCB-9A44-427B-FD14-22452E2A4219}"/>
              </a:ext>
            </a:extLst>
          </p:cNvPr>
          <p:cNvCxnSpPr>
            <a:cxnSpLocks/>
          </p:cNvCxnSpPr>
          <p:nvPr/>
        </p:nvCxnSpPr>
        <p:spPr>
          <a:xfrm flipH="1" flipV="1">
            <a:off x="5562600" y="8219539"/>
            <a:ext cx="3693871" cy="2041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2F1D4371-7B6E-8023-6CA9-EC2CE5AD2D9C}"/>
              </a:ext>
            </a:extLst>
          </p:cNvPr>
          <p:cNvSpPr txBox="1"/>
          <p:nvPr/>
        </p:nvSpPr>
        <p:spPr>
          <a:xfrm>
            <a:off x="8529322" y="828656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4F560AF-6BD8-A2AB-C1C1-77D5D43D927C}"/>
              </a:ext>
            </a:extLst>
          </p:cNvPr>
          <p:cNvSpPr txBox="1"/>
          <p:nvPr/>
        </p:nvSpPr>
        <p:spPr>
          <a:xfrm>
            <a:off x="7296927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32E0E10-0F91-F7AE-B07E-3616AE95609B}"/>
              </a:ext>
            </a:extLst>
          </p:cNvPr>
          <p:cNvSpPr txBox="1"/>
          <p:nvPr/>
        </p:nvSpPr>
        <p:spPr>
          <a:xfrm>
            <a:off x="6241064" y="830698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pic>
        <p:nvPicPr>
          <p:cNvPr id="19" name="Image 1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985AA49-9B51-B4B4-872B-C9B4D53D63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A88DE69-6A62-A49A-A24E-3BDDBCED73B6}"/>
              </a:ext>
            </a:extLst>
          </p:cNvPr>
          <p:cNvSpPr txBox="1"/>
          <p:nvPr/>
        </p:nvSpPr>
        <p:spPr>
          <a:xfrm>
            <a:off x="7497073" y="2956761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6</a:t>
            </a:r>
            <a:endParaRPr lang="fr-FR" sz="2400" b="1" dirty="0">
              <a:solidFill>
                <a:srgbClr val="00B050"/>
              </a:solidFill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BAD0CBFA-CA1F-90D9-D6E6-37D401396C92}"/>
              </a:ext>
            </a:extLst>
          </p:cNvPr>
          <p:cNvCxnSpPr/>
          <p:nvPr/>
        </p:nvCxnSpPr>
        <p:spPr>
          <a:xfrm flipV="1">
            <a:off x="8839200" y="4102269"/>
            <a:ext cx="0" cy="507831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184D10F-2666-D98D-55A9-8EC795F4B161}"/>
              </a:ext>
            </a:extLst>
          </p:cNvPr>
          <p:cNvCxnSpPr>
            <a:cxnSpLocks/>
          </p:cNvCxnSpPr>
          <p:nvPr/>
        </p:nvCxnSpPr>
        <p:spPr>
          <a:xfrm flipH="1" flipV="1">
            <a:off x="7957846" y="4090647"/>
            <a:ext cx="679847" cy="46286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F3B6A57-0A7E-EC4D-3102-2CA5D6977F6E}"/>
              </a:ext>
            </a:extLst>
          </p:cNvPr>
          <p:cNvCxnSpPr>
            <a:cxnSpLocks/>
          </p:cNvCxnSpPr>
          <p:nvPr/>
        </p:nvCxnSpPr>
        <p:spPr>
          <a:xfrm flipV="1">
            <a:off x="7885328" y="4095756"/>
            <a:ext cx="0" cy="5078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F511E74B-0DB5-CE6C-C059-AE1FBC1F4CED}"/>
              </a:ext>
            </a:extLst>
          </p:cNvPr>
          <p:cNvCxnSpPr>
            <a:cxnSpLocks/>
          </p:cNvCxnSpPr>
          <p:nvPr/>
        </p:nvCxnSpPr>
        <p:spPr>
          <a:xfrm flipV="1">
            <a:off x="7956514" y="4147627"/>
            <a:ext cx="859370" cy="5151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125D05D8-9511-C086-0646-27E05DC68A78}"/>
              </a:ext>
            </a:extLst>
          </p:cNvPr>
          <p:cNvSpPr txBox="1"/>
          <p:nvPr/>
        </p:nvSpPr>
        <p:spPr>
          <a:xfrm>
            <a:off x="7137704" y="3128210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FF0000"/>
                </a:solidFill>
              </a:rPr>
              <a:t>2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8FDF85B-57B2-DFD8-A3EC-3999CE20662C}"/>
              </a:ext>
            </a:extLst>
          </p:cNvPr>
          <p:cNvSpPr txBox="1"/>
          <p:nvPr/>
        </p:nvSpPr>
        <p:spPr>
          <a:xfrm>
            <a:off x="5364576" y="692672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2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5EF59C4-A46A-C878-610C-73CA230F8360}"/>
              </a:ext>
            </a:extLst>
          </p:cNvPr>
          <p:cNvSpPr txBox="1"/>
          <p:nvPr/>
        </p:nvSpPr>
        <p:spPr>
          <a:xfrm>
            <a:off x="5364576" y="8315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538B5EA-D366-96F9-0566-2620E5E0C3B5}"/>
              </a:ext>
            </a:extLst>
          </p:cNvPr>
          <p:cNvSpPr txBox="1"/>
          <p:nvPr/>
        </p:nvSpPr>
        <p:spPr>
          <a:xfrm>
            <a:off x="4449663" y="6388268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+</a:t>
            </a:r>
            <a:endParaRPr lang="fr-FR" sz="6000" b="1" dirty="0"/>
          </a:p>
        </p:txBody>
      </p:sp>
    </p:spTree>
    <p:extLst>
      <p:ext uri="{BB962C8B-B14F-4D97-AF65-F5344CB8AC3E}">
        <p14:creationId xmlns:p14="http://schemas.microsoft.com/office/powerpoint/2010/main" val="3724093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ضرب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أحسب الجداء الأول، أي رقم وحدات العامل الثاني في العامل الأول؛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أضع 0 وأحسب الجداء الثاني، أي رقم عشرات العامل الثاني في العامل الأول؛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8905470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0947798" y="8801100"/>
            <a:ext cx="1911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9073264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أنتبه للاحتفاظ في جميع المراحل.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B2CC52E-3212-6F07-3DC2-E9B04582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9A88D-1C12-B3AB-6BFB-DA139460A73E}"/>
              </a:ext>
            </a:extLst>
          </p:cNvPr>
          <p:cNvSpPr txBox="1"/>
          <p:nvPr/>
        </p:nvSpPr>
        <p:spPr>
          <a:xfrm>
            <a:off x="10947798" y="789043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FC4EEE-A80E-1FC2-492B-8DCB618BE03C}"/>
              </a:ext>
            </a:extLst>
          </p:cNvPr>
          <p:cNvSpPr txBox="1"/>
          <p:nvPr/>
        </p:nvSpPr>
        <p:spPr>
          <a:xfrm>
            <a:off x="1116414" y="81048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أحسب مجموع </a:t>
            </a:r>
            <a:r>
              <a:rPr lang="ar-MA" sz="3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الجداءين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591614" y="3609841"/>
            <a:ext cx="12514786" cy="5184404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تتكون تجزئة سكنية من 19 عمارة، تضم كل عمارة 13 شقة.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سنتذكر جميعا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تتكون تجزئة سكنية من 19 عمارة، تضم كل عمارة 13 شقة.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بالسؤال الأول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114278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الأول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تتكون تجزئة سكنية من 19 عمارة، تضم كل عمارة 13 شقة.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</p:txBody>
      </p:sp>
    </p:spTree>
    <p:extLst>
      <p:ext uri="{BB962C8B-B14F-4D97-AF65-F5344CB8AC3E}">
        <p14:creationId xmlns:p14="http://schemas.microsoft.com/office/powerpoint/2010/main" val="355160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تتكون التجزئة من 19 عمارة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تضم كل عمارة 13 شقة سكنية</a:t>
            </a: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تتكون تجزئة سكنية من 19 عمارة، تضم كل عمارة 13 شقة.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</p:txBody>
      </p:sp>
    </p:spTree>
    <p:extLst>
      <p:ext uri="{BB962C8B-B14F-4D97-AF65-F5344CB8AC3E}">
        <p14:creationId xmlns:p14="http://schemas.microsoft.com/office/powerpoint/2010/main" val="40817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E4C0C0A-1813-3491-DB55-1439A455E94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تتكون تجزئة سكنية من 19 عمارة، تضم كل عمارة 13 شقة.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الثاني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تتكون تجزئة سكنية من 19 عمارة، تضم كل عمارة 13 شقة.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</p:txBody>
      </p:sp>
    </p:spTree>
    <p:extLst>
      <p:ext uri="{BB962C8B-B14F-4D97-AF65-F5344CB8AC3E}">
        <p14:creationId xmlns:p14="http://schemas.microsoft.com/office/powerpoint/2010/main" val="403505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إيجاد عدد الشقق السكنية في التجزئة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تتكون تجزئة سكنية من 19 عمارة، تضم كل عمارة 13 شقة.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</p:txBody>
      </p:sp>
    </p:spTree>
    <p:extLst>
      <p:ext uri="{BB962C8B-B14F-4D97-AF65-F5344CB8AC3E}">
        <p14:creationId xmlns:p14="http://schemas.microsoft.com/office/powerpoint/2010/main" val="180513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DD5B463D-CAC4-61CE-173C-6A78EE9F483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تتكون تجزئة سكنية من 19 عمارة، تضم كل عمارة 13 شقة.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السؤالان الأخيران هما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ينتج مصنع للملابس 18 مجموعة من القمصان يوميا، تحتوي كل مجموعة على 35 قميصا.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الأقمصة التي ينتجها المصنع كل يوم؟</a:t>
            </a:r>
          </a:p>
        </p:txBody>
      </p:sp>
    </p:spTree>
    <p:extLst>
      <p:ext uri="{BB962C8B-B14F-4D97-AF65-F5344CB8AC3E}">
        <p14:creationId xmlns:p14="http://schemas.microsoft.com/office/powerpoint/2010/main" val="290466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2705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3698472"/>
            <a:ext cx="6186141" cy="59441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591443" y="3667185"/>
            <a:ext cx="60379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تتكون التجزئة من 19 عمارة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تضم كل عمارة 13 شقة سكنية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  <a:p>
            <a:pPr marL="914400" indent="-914400" algn="r" rtl="1">
              <a:buFont typeface="+mj-lt"/>
              <a:buAutoNum type="arabicPeriod"/>
            </a:pP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405374" y="6858002"/>
            <a:ext cx="66194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</a:t>
            </a:r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الضرب</a:t>
            </a:r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عدد الشقق السكنية في التجزئة.</a:t>
            </a:r>
            <a:endParaRPr lang="ar-S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تتكون تجزئة سكنية من 19 عمارة، تضم كل عمارة 13 شقة.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</p:txBody>
      </p:sp>
    </p:spTree>
    <p:extLst>
      <p:ext uri="{BB962C8B-B14F-4D97-AF65-F5344CB8AC3E}">
        <p14:creationId xmlns:p14="http://schemas.microsoft.com/office/powerpoint/2010/main" val="121948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005A9-F8CB-51D6-71EE-B72FC3B68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419078-CCDC-E886-1152-043630F934C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A57C571-F95D-7303-6625-1807C4B9F0F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071B55C-BDC8-2994-83DB-B4BDBEA9AB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0AB65DE-DF8C-17BB-28FA-937BE1F041F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ال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19576D-DE13-FA9C-5381-C6100CF8F49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9B26014-0200-9681-3DA0-72CAE0B832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FA945F87-117F-B13A-671F-53DDE3A6824D}"/>
              </a:ext>
            </a:extLst>
          </p:cNvPr>
          <p:cNvSpPr/>
          <p:nvPr/>
        </p:nvSpPr>
        <p:spPr>
          <a:xfrm>
            <a:off x="4876800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الشقق في كل عمارة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BD7CD9E5-599F-8088-87C8-7900CEED4FB4}"/>
              </a:ext>
            </a:extLst>
          </p:cNvPr>
          <p:cNvSpPr/>
          <p:nvPr/>
        </p:nvSpPr>
        <p:spPr>
          <a:xfrm>
            <a:off x="3810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العمارات في التجزئة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0085BA-2C78-3001-925D-230948B99F65}"/>
              </a:ext>
            </a:extLst>
          </p:cNvPr>
          <p:cNvSpPr txBox="1"/>
          <p:nvPr/>
        </p:nvSpPr>
        <p:spPr>
          <a:xfrm>
            <a:off x="38100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5F3B22C-AF66-235C-8681-AFEC5C724307}"/>
              </a:ext>
            </a:extLst>
          </p:cNvPr>
          <p:cNvSpPr txBox="1"/>
          <p:nvPr/>
        </p:nvSpPr>
        <p:spPr>
          <a:xfrm>
            <a:off x="8077200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EEF6569E-F12A-64A4-C957-467D6BF1E513}"/>
              </a:ext>
            </a:extLst>
          </p:cNvPr>
          <p:cNvSpPr/>
          <p:nvPr/>
        </p:nvSpPr>
        <p:spPr>
          <a:xfrm>
            <a:off x="9297358" y="5228725"/>
            <a:ext cx="4129802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</p:txBody>
      </p:sp>
    </p:spTree>
    <p:extLst>
      <p:ext uri="{BB962C8B-B14F-4D97-AF65-F5344CB8AC3E}">
        <p14:creationId xmlns:p14="http://schemas.microsoft.com/office/powerpoint/2010/main" val="6167661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464B5-34F5-9369-39FC-F6A4784D2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E73CEAA-146A-10DE-96EC-01D03F559B0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EFD1FCC-B178-009E-B56B-1D91476E7E1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35FFE4B-3AE2-D770-021B-80431F7C151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03F478D-80A3-FF12-75E3-12195D280AEE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سنضرب عدد العمارات في عدد الشقق السكنية في كل عمارة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EA49E9-BE94-715E-E5A9-D40801F972E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D7E98AC-F73B-7C69-EB9B-ED1C82CDA43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5843551B-1BF6-A53D-41BB-9C4769202F22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13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24494F80-DA97-30EF-A5BB-E1B67B716D20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19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117090C-E555-41AA-644F-C58851432B87}"/>
              </a:ext>
            </a:extLst>
          </p:cNvPr>
          <p:cNvSpPr txBox="1"/>
          <p:nvPr/>
        </p:nvSpPr>
        <p:spPr>
          <a:xfrm>
            <a:off x="38862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600" dirty="0">
                <a:solidFill>
                  <a:srgbClr val="FF0000"/>
                </a:solidFill>
              </a:rPr>
              <a:t>×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EA522B2-0939-FF14-2BC8-DC6154E984EB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549778D2-7568-263A-9955-15695993345F}"/>
              </a:ext>
            </a:extLst>
          </p:cNvPr>
          <p:cNvSpPr/>
          <p:nvPr/>
        </p:nvSpPr>
        <p:spPr>
          <a:xfrm>
            <a:off x="9525958" y="4838700"/>
            <a:ext cx="3914188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</p:txBody>
      </p:sp>
    </p:spTree>
    <p:extLst>
      <p:ext uri="{BB962C8B-B14F-4D97-AF65-F5344CB8AC3E}">
        <p14:creationId xmlns:p14="http://schemas.microsoft.com/office/powerpoint/2010/main" val="33357547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819078" y="4828788"/>
            <a:ext cx="6038922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الشقق السكنية في التجزئة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19×13=247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تتكون تجزئة سكنية من 19 عمارة، تضم كل عمارة 13 شقة.</a:t>
            </a:r>
            <a:endParaRPr lang="fr-FR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الشقق السكنية في التجزئة؟</a:t>
            </a:r>
          </a:p>
        </p:txBody>
      </p:sp>
    </p:spTree>
    <p:extLst>
      <p:ext uri="{BB962C8B-B14F-4D97-AF65-F5344CB8AC3E}">
        <p14:creationId xmlns:p14="http://schemas.microsoft.com/office/powerpoint/2010/main" val="207406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23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4B2B733-164F-B33E-69CA-0F0C72FC7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875" y="4452503"/>
            <a:ext cx="13206248" cy="35155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40D607A-A35E-0023-3283-887768D3DB79}"/>
              </a:ext>
            </a:extLst>
          </p:cNvPr>
          <p:cNvSpPr/>
          <p:nvPr/>
        </p:nvSpPr>
        <p:spPr>
          <a:xfrm>
            <a:off x="457200" y="5524500"/>
            <a:ext cx="4952999" cy="21102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1B75F-06BD-CC05-9518-2ED9AD4C5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4BE6EB-D06C-06D1-EA67-8C47DFB79D92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CDFDA80-6E61-0588-40BC-D7771485879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B0A3215-F200-2F5E-DFA9-DB07690DE29B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10BDDB-3207-BAA5-7934-3B1CE065EF76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7D892F2-E4EB-3044-EA41-EDEABB7108F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FC74CC8-E42D-A81F-F553-447B11DB3E5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E0C4795-131C-F6A4-8B69-DB2674998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875" y="4452503"/>
            <a:ext cx="13206248" cy="35155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2514DD-32B3-A99E-474C-E21773B8E6F1}"/>
              </a:ext>
            </a:extLst>
          </p:cNvPr>
          <p:cNvSpPr/>
          <p:nvPr/>
        </p:nvSpPr>
        <p:spPr>
          <a:xfrm>
            <a:off x="457200" y="5524500"/>
            <a:ext cx="4952999" cy="21102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788149-369E-85F7-8BCA-C765D0E5D42F}"/>
              </a:ext>
            </a:extLst>
          </p:cNvPr>
          <p:cNvSpPr txBox="1"/>
          <p:nvPr/>
        </p:nvSpPr>
        <p:spPr>
          <a:xfrm>
            <a:off x="1905000" y="57531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+mj-lt"/>
              </a:rPr>
              <a:t>8</a:t>
            </a:r>
            <a:endParaRPr lang="fr-FR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183ADB-F0D3-A357-E6E0-41ADFDB7AC2A}"/>
              </a:ext>
            </a:extLst>
          </p:cNvPr>
          <p:cNvSpPr txBox="1"/>
          <p:nvPr/>
        </p:nvSpPr>
        <p:spPr>
          <a:xfrm>
            <a:off x="1905000" y="67437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64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CC70693-CDBC-7E9A-E40A-36BFFE26B016}"/>
              </a:ext>
            </a:extLst>
          </p:cNvPr>
          <p:cNvSpPr txBox="1"/>
          <p:nvPr/>
        </p:nvSpPr>
        <p:spPr>
          <a:xfrm>
            <a:off x="4495800" y="67437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16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B8AD40-40AB-AA53-D56E-380CFD7B943A}"/>
              </a:ext>
            </a:extLst>
          </p:cNvPr>
          <p:cNvSpPr txBox="1"/>
          <p:nvPr/>
        </p:nvSpPr>
        <p:spPr>
          <a:xfrm>
            <a:off x="4495800" y="57531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48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2415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المقارنات المطلوبة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6BEFEBF5-4BE2-1706-BCAE-8A2BA59F8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950" y="4351635"/>
            <a:ext cx="12969992" cy="36057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811727" y="5448300"/>
            <a:ext cx="8256073" cy="2209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FB5A9-AC67-F244-1D1C-3A6D11DDE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D12102-198C-EF24-ED89-662DBE39D20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7405B1-8561-6203-26B8-59E1828D13B9}"/>
              </a:ext>
            </a:extLst>
          </p:cNvPr>
          <p:cNvSpPr/>
          <p:nvPr/>
        </p:nvSpPr>
        <p:spPr>
          <a:xfrm>
            <a:off x="214576" y="2382618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5E4C810-B30D-0420-178A-4C2ED790A8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072977B-5A32-FACF-8A07-A26844D6D144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59C3059-888B-314B-91E1-9B289D88FB58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9D24E34-CB32-3176-CD34-8E9869782D3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E1908943-A4AB-CD42-143F-B1609E19D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950" y="4351635"/>
            <a:ext cx="12969992" cy="36057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354EA5-17D4-23DC-D7D8-82BCEC244BEF}"/>
              </a:ext>
            </a:extLst>
          </p:cNvPr>
          <p:cNvSpPr/>
          <p:nvPr/>
        </p:nvSpPr>
        <p:spPr>
          <a:xfrm>
            <a:off x="811727" y="5448300"/>
            <a:ext cx="8256073" cy="2209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90098E-DA65-85F5-141F-050B30602DA8}"/>
              </a:ext>
            </a:extLst>
          </p:cNvPr>
          <p:cNvSpPr txBox="1"/>
          <p:nvPr/>
        </p:nvSpPr>
        <p:spPr>
          <a:xfrm>
            <a:off x="6477000" y="56769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  <a:latin typeface="+mj-lt"/>
              </a:rPr>
              <a:t>&lt;</a:t>
            </a:r>
            <a:endParaRPr lang="fr-FR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4514B6-D4FF-F034-47DB-00B66D63155B}"/>
              </a:ext>
            </a:extLst>
          </p:cNvPr>
          <p:cNvSpPr txBox="1"/>
          <p:nvPr/>
        </p:nvSpPr>
        <p:spPr>
          <a:xfrm>
            <a:off x="6443601" y="6721614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  <a:latin typeface="+mj-lt"/>
              </a:rPr>
              <a:t>&lt;</a:t>
            </a:r>
            <a:endParaRPr lang="fr-FR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BBC8A7-31BA-A3A8-CD52-D5FB156F3FEF}"/>
              </a:ext>
            </a:extLst>
          </p:cNvPr>
          <p:cNvSpPr txBox="1"/>
          <p:nvPr/>
        </p:nvSpPr>
        <p:spPr>
          <a:xfrm>
            <a:off x="2438400" y="6721614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  <a:latin typeface="+mj-lt"/>
              </a:rPr>
              <a:t>&gt;</a:t>
            </a:r>
            <a:endParaRPr lang="fr-FR" sz="24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09751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23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28A32D9-B45E-EF2D-D417-1E4CD51D6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203" y="3848100"/>
            <a:ext cx="12897197" cy="50867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7860216" y="4867034"/>
            <a:ext cx="5181600" cy="373453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ADDF0-30C8-BF70-0D83-EF54131A0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25F38C-B24B-8D32-F53C-2A9A20B1284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36B8F11-3730-3B7A-F0F0-2E302A6114F4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AC1EF02-5790-0E62-B093-8889C7E0D2D3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DD1EE80-3AFC-E267-7983-963039326C44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2EE938-B4D4-9033-C66D-60EE29A0528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E985173-647F-259A-7AF9-1F5FDFCC690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61167796-FA5C-73AB-6E9A-5BE39AFD2F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203" y="3848100"/>
            <a:ext cx="12897197" cy="50867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6AFC308-7848-9C6A-52A9-7DC3EE4E00E7}"/>
              </a:ext>
            </a:extLst>
          </p:cNvPr>
          <p:cNvSpPr/>
          <p:nvPr/>
        </p:nvSpPr>
        <p:spPr>
          <a:xfrm>
            <a:off x="7887925" y="4877368"/>
            <a:ext cx="5181600" cy="373453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3BBD43-2EBD-B974-DE9E-1D111D505690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20659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864" y="3813202"/>
            <a:ext cx="13056272" cy="438851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6858000" y="4902394"/>
            <a:ext cx="6528136" cy="324826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93EC9-B0FD-C76B-3660-DCB4513DE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D3091E3-7B13-D30C-DC26-89F25BF434F4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1424E8-CA98-D9C4-DFCB-65752016960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D160D4-1071-1D51-9C44-603A1A367E5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A46AEEB-765A-877B-1C8C-2A5DE5E6AC0A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5BD635A-CF81-851E-710C-F140E68F46B0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CE5822-B765-C6C3-D270-201036AA8D6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BDD9A9FC-9DA0-50CB-691B-B14333F8CCD0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217B32E-51DE-4760-B6D5-5AAB8C298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864" y="3813202"/>
            <a:ext cx="13056272" cy="438851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033EC68-7A9F-C74F-B82D-AE971BB41F2E}"/>
              </a:ext>
            </a:extLst>
          </p:cNvPr>
          <p:cNvSpPr/>
          <p:nvPr/>
        </p:nvSpPr>
        <p:spPr>
          <a:xfrm>
            <a:off x="6858000" y="4902394"/>
            <a:ext cx="6528136" cy="324826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0F0D74-6E2B-211A-2D91-0D9158856BE6}"/>
              </a:ext>
            </a:extLst>
          </p:cNvPr>
          <p:cNvSpPr txBox="1"/>
          <p:nvPr/>
        </p:nvSpPr>
        <p:spPr>
          <a:xfrm>
            <a:off x="7924800" y="7363480"/>
            <a:ext cx="2603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47×25=1175</a:t>
            </a:r>
          </a:p>
        </p:txBody>
      </p:sp>
    </p:spTree>
    <p:extLst>
      <p:ext uri="{BB962C8B-B14F-4D97-AF65-F5344CB8AC3E}">
        <p14:creationId xmlns:p14="http://schemas.microsoft.com/office/powerpoint/2010/main" val="28410822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 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باستخدام لعبة 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لعبة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الفرقعة والتصفيق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الفرقعة والتصفيق.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8FDDAA97-8D8F-4F36-BE0C-BC6F5497FF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166" y="4342128"/>
            <a:ext cx="2806155" cy="2858772"/>
          </a:xfrm>
          <a:prstGeom prst="rect">
            <a:avLst/>
          </a:prstGeom>
        </p:spPr>
      </p:pic>
      <p:pic>
        <p:nvPicPr>
          <p:cNvPr id="24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96E32631-3841-5467-5A69-32CC7C5DC2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6477056"/>
            <a:ext cx="2113900" cy="245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ts val="78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ts val="78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0EEEDEC-26B2-DA33-7F5C-9A76C71C7A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sp>
        <p:nvSpPr>
          <p:cNvPr id="10" name="Google Shape;146;p4">
            <a:extLst>
              <a:ext uri="{FF2B5EF4-FFF2-40B4-BE49-F238E27FC236}">
                <a16:creationId xmlns:a16="http://schemas.microsoft.com/office/drawing/2014/main" id="{05254FFD-BBF7-9C80-0842-310D219BA628}"/>
              </a:ext>
            </a:extLst>
          </p:cNvPr>
          <p:cNvSpPr txBox="1">
            <a:spLocks/>
          </p:cNvSpPr>
          <p:nvPr/>
        </p:nvSpPr>
        <p:spPr>
          <a:xfrm>
            <a:off x="1697618" y="1283604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الضرب باستخدام تقنية الصندوق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F109E455-08DC-4359-5A9E-76F51337E39A}"/>
              </a:ext>
            </a:extLst>
          </p:cNvPr>
          <p:cNvGraphicFramePr>
            <a:graphicFrameLocks noGrp="1"/>
          </p:cNvGraphicFramePr>
          <p:nvPr/>
        </p:nvGraphicFramePr>
        <p:xfrm>
          <a:off x="-1" y="2093604"/>
          <a:ext cx="13716001" cy="68694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70460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45541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74873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13" name="TextBox 1">
            <a:extLst>
              <a:ext uri="{FF2B5EF4-FFF2-40B4-BE49-F238E27FC236}">
                <a16:creationId xmlns:a16="http://schemas.microsoft.com/office/drawing/2014/main" id="{C369C5C3-9E1C-BE62-D99B-25EE08974E92}"/>
              </a:ext>
            </a:extLst>
          </p:cNvPr>
          <p:cNvSpPr txBox="1"/>
          <p:nvPr/>
        </p:nvSpPr>
        <p:spPr>
          <a:xfrm>
            <a:off x="2754655" y="4338498"/>
            <a:ext cx="10887075" cy="4356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spcBef>
                <a:spcPts val="681"/>
              </a:spcBef>
            </a:pPr>
            <a:r>
              <a:rPr lang="ar-MA" sz="2588" dirty="0">
                <a:solidFill>
                  <a:prstClr val="black"/>
                </a:solidFill>
                <a:latin typeface="Calibri-Bold"/>
                <a:cs typeface="Times New Roman" panose="02020603050405020304" pitchFamily="18" charset="0"/>
              </a:rPr>
              <a:t>بعد تمكن المتعلمين من مفهوم الجداء باستعمال تقنية السلم وباستخدام الخشيبات، يقوم الميسر بكتابة أمثلة من عمليات الجداء، ويدعو المتعلمين لملاحظتها: </a:t>
            </a:r>
          </a:p>
          <a:p>
            <a:pPr marL="385763" marR="427196" indent="-385763" algn="just" defTabSz="1028700" rtl="1">
              <a:spcBef>
                <a:spcPts val="664"/>
              </a:spcBef>
              <a:buClr>
                <a:srgbClr val="151616"/>
              </a:buClr>
              <a:buSzPts val="1200"/>
              <a:buFont typeface="Cambria" panose="02040503050406030204" pitchFamily="18" charset="0"/>
              <a:buChar char="◾"/>
              <a:tabLst>
                <a:tab pos="1047988" algn="l"/>
              </a:tabLst>
            </a:pPr>
            <a:r>
              <a:rPr lang="ar-S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يطلب الميسر من المتعلمين حساب الجداءات التالية </a:t>
            </a:r>
            <a:r>
              <a:rPr lang="ar-M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على </a:t>
            </a:r>
            <a:r>
              <a:rPr lang="ar-S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غرار الأمثلة المذكورة آنفا: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</a:endParaRPr>
          </a:p>
          <a:p>
            <a:pPr marL="1047274" algn="just" defTabSz="1028700" rtl="1">
              <a:spcBef>
                <a:spcPts val="332"/>
              </a:spcBef>
              <a:tabLst>
                <a:tab pos="2307431" algn="l"/>
                <a:tab pos="3336131" algn="l"/>
              </a:tabLst>
            </a:pP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6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  </a:t>
            </a:r>
            <a:r>
              <a:rPr lang="en-US" sz="2588" spc="180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	60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	600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47274" algn="just" defTabSz="1028700" rtl="1">
              <a:spcBef>
                <a:spcPts val="326"/>
              </a:spcBef>
              <a:tabLst>
                <a:tab pos="2307431" algn="l"/>
                <a:tab pos="3336131" algn="l"/>
              </a:tabLst>
            </a:pP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6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	6x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400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	60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x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40</a:t>
            </a:r>
            <a:r>
              <a:rPr lang="en-US" sz="2588" spc="-124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588" dirty="0">
                <a:solidFill>
                  <a:srgbClr val="15161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85763" marR="427196" indent="-385763" algn="just" defTabSz="1028700" rtl="1">
              <a:spcBef>
                <a:spcPts val="332"/>
              </a:spcBef>
              <a:buClr>
                <a:srgbClr val="151616"/>
              </a:buClr>
              <a:buSzPts val="1200"/>
              <a:buFont typeface="Cambria" panose="02040503050406030204" pitchFamily="18" charset="0"/>
              <a:buChar char="◾"/>
              <a:tabLst>
                <a:tab pos="1047988" algn="l"/>
              </a:tabLst>
            </a:pPr>
            <a:r>
              <a:rPr lang="ar-S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يقدم للمتعلمين طريقة حساب الجداءات ذهنيا وذلك بحساب جداء الأعداد وإضافة مجموع الأصفار. مثلا 40×30 تعني 4×3 أي 12 ونضيف صفرين في يمين العدد، فنحصل على 1200. من السهل حساب جداء 4×3 </a:t>
            </a:r>
            <a:r>
              <a:rPr lang="ar-MA" sz="2588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عوض 40×30.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</a:endParaRPr>
          </a:p>
          <a:p>
            <a:pPr marL="385763" indent="-385763" algn="just" defTabSz="1028700" rtl="1">
              <a:spcBef>
                <a:spcPts val="332"/>
              </a:spcBef>
              <a:buClr>
                <a:srgbClr val="151616"/>
              </a:buClr>
              <a:buSzPts val="1200"/>
              <a:buFont typeface="Cambria" panose="02040503050406030204" pitchFamily="18" charset="0"/>
              <a:buChar char="◾"/>
              <a:tabLst>
                <a:tab pos="1047988" algn="l"/>
              </a:tabLst>
            </a:pPr>
            <a:r>
              <a:rPr lang="ar-SA" sz="2588" spc="-6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يعطي للمتعلمين فرصا كافية للتطبيق من خلال حل مسائل مكافئة لمساعدتهم على فهم طريقة الحساب.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</a:endParaRPr>
          </a:p>
          <a:p>
            <a:pPr marL="385763" indent="-385763" algn="r" defTabSz="1028700" rtl="1">
              <a:spcBef>
                <a:spcPts val="332"/>
              </a:spcBef>
              <a:buClr>
                <a:srgbClr val="151616"/>
              </a:buClr>
              <a:buSzPts val="1200"/>
              <a:buFont typeface="Cambria" panose="02040503050406030204" pitchFamily="18" charset="0"/>
              <a:buChar char="◾"/>
              <a:tabLst>
                <a:tab pos="1047988" algn="l"/>
              </a:tabLst>
            </a:pPr>
            <a:r>
              <a:rPr lang="ar-SA" sz="2588" spc="-6" dirty="0">
                <a:solidFill>
                  <a:srgbClr val="151616"/>
                </a:solidFill>
                <a:latin typeface="Calibri" panose="020F050202020403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بعد ذلك، يعطي للمتعلمين فرصا كافية للتطبيق من خلال حل مسائل مركبة للجداء مثلا 24×15</a:t>
            </a:r>
            <a:endParaRPr lang="fr-FR" sz="2588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</a:endParaRPr>
          </a:p>
        </p:txBody>
      </p:sp>
      <p:sp>
        <p:nvSpPr>
          <p:cNvPr id="14" name="Text Box 280">
            <a:extLst>
              <a:ext uri="{FF2B5EF4-FFF2-40B4-BE49-F238E27FC236}">
                <a16:creationId xmlns:a16="http://schemas.microsoft.com/office/drawing/2014/main" id="{7CC6CD93-8CFD-80A9-9278-6F06F9F30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767" y="7275273"/>
            <a:ext cx="2303120" cy="1054341"/>
          </a:xfrm>
          <a:prstGeom prst="rect">
            <a:avLst/>
          </a:prstGeom>
          <a:solidFill>
            <a:srgbClr val="ECECEC"/>
          </a:solidFill>
          <a:ln w="6350">
            <a:solidFill>
              <a:srgbClr val="151616"/>
            </a:solidFill>
            <a:prstDash val="solid"/>
            <a:miter lim="800000"/>
            <a:headEnd/>
            <a:tailEnd/>
          </a:ln>
        </p:spPr>
        <p:txBody>
          <a:bodyPr rot="0" vert="horz" wrap="square" lIns="0" tIns="0" rIns="0" bIns="0" anchor="t" anchorCtr="0" upright="1"/>
          <a:lstStyle/>
          <a:p>
            <a:pPr marL="435054" indent="-287893" defTabSz="1028700">
              <a:spcBef>
                <a:spcPts val="39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97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en-US" b="1" spc="-169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en-US" b="1" spc="-169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</a:t>
            </a:r>
            <a:r>
              <a:rPr lang="en-US" b="1" spc="-236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225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  <a:r>
              <a:rPr lang="en-US" b="1" spc="-236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225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120000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Box 279">
            <a:extLst>
              <a:ext uri="{FF2B5EF4-FFF2-40B4-BE49-F238E27FC236}">
                <a16:creationId xmlns:a16="http://schemas.microsoft.com/office/drawing/2014/main" id="{5C719B09-F85E-D55E-35C6-C6127E240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767" y="6005679"/>
            <a:ext cx="2303120" cy="1054341"/>
          </a:xfrm>
          <a:prstGeom prst="rect">
            <a:avLst/>
          </a:prstGeom>
          <a:solidFill>
            <a:srgbClr val="ECECEC"/>
          </a:solidFill>
          <a:ln w="6350">
            <a:solidFill>
              <a:srgbClr val="151616"/>
            </a:solidFill>
            <a:prstDash val="solid"/>
            <a:miter lim="800000"/>
            <a:headEnd/>
            <a:tailEnd/>
          </a:ln>
        </p:spPr>
        <p:txBody>
          <a:bodyPr rot="0" vert="horz" wrap="square" lIns="0" tIns="0" rIns="0" bIns="0" anchor="t" anchorCtr="0" upright="1"/>
          <a:lstStyle/>
          <a:p>
            <a:pPr marL="435054" indent="-287893" defTabSz="1028700">
              <a:spcBef>
                <a:spcPts val="39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97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80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74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en-US" b="1" spc="-186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74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300</a:t>
            </a:r>
            <a:r>
              <a:rPr lang="en-US" b="1" spc="-169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Box 278">
            <a:extLst>
              <a:ext uri="{FF2B5EF4-FFF2-40B4-BE49-F238E27FC236}">
                <a16:creationId xmlns:a16="http://schemas.microsoft.com/office/drawing/2014/main" id="{20CAFA09-61C8-104F-980F-FC876A903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767" y="4736085"/>
            <a:ext cx="2303120" cy="1054341"/>
          </a:xfrm>
          <a:prstGeom prst="rect">
            <a:avLst/>
          </a:prstGeom>
          <a:solidFill>
            <a:srgbClr val="ECECEC"/>
          </a:solidFill>
          <a:ln w="6350">
            <a:solidFill>
              <a:srgbClr val="151616"/>
            </a:solidFill>
            <a:prstDash val="solid"/>
            <a:miter lim="800000"/>
            <a:headEnd/>
            <a:tailEnd/>
          </a:ln>
        </p:spPr>
        <p:txBody>
          <a:bodyPr rot="0" vert="horz" wrap="square" lIns="0" tIns="0" rIns="0" bIns="0" anchor="t" anchorCtr="0" upright="1"/>
          <a:lstStyle/>
          <a:p>
            <a:pPr marL="435054" indent="-287893" defTabSz="1028700">
              <a:spcBef>
                <a:spcPts val="39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b="1" spc="-197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9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en-US" b="1" spc="-186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80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74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74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5054" indent="-287893" defTabSz="1028700">
              <a:spcBef>
                <a:spcPts val="478"/>
              </a:spcBef>
              <a:tabLst>
                <a:tab pos="435769" algn="l"/>
              </a:tabLst>
            </a:pP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</a:t>
            </a:r>
            <a:r>
              <a:rPr lang="en-US" b="1" spc="-169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US" b="1" spc="-163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151616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1200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809CB4F-0C69-4B19-A46B-132C5D10FA0F}"/>
              </a:ext>
            </a:extLst>
          </p:cNvPr>
          <p:cNvCxnSpPr/>
          <p:nvPr/>
        </p:nvCxnSpPr>
        <p:spPr>
          <a:xfrm flipH="1">
            <a:off x="2528887" y="4736085"/>
            <a:ext cx="519113" cy="4074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B3FE2ED-22AF-1319-DF7E-2CDC431A45A2}"/>
              </a:ext>
            </a:extLst>
          </p:cNvPr>
          <p:cNvCxnSpPr>
            <a:cxnSpLocks/>
          </p:cNvCxnSpPr>
          <p:nvPr/>
        </p:nvCxnSpPr>
        <p:spPr>
          <a:xfrm flipH="1">
            <a:off x="2528887" y="4686300"/>
            <a:ext cx="519113" cy="18552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F595120-417F-9D7A-5FA7-E9F79745ADFC}"/>
              </a:ext>
            </a:extLst>
          </p:cNvPr>
          <p:cNvCxnSpPr>
            <a:cxnSpLocks/>
          </p:cNvCxnSpPr>
          <p:nvPr/>
        </p:nvCxnSpPr>
        <p:spPr>
          <a:xfrm flipH="1">
            <a:off x="2528887" y="4736085"/>
            <a:ext cx="519113" cy="32268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3367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0EEEDEC-26B2-DA33-7F5C-9A76C71C7A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4A3BB34-CB8E-712C-F33A-EFBA9055C6DE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pic>
        <p:nvPicPr>
          <p:cNvPr id="13" name="Picture 3" descr="A picture containing text, font, screenshot, number&#10;&#10;Description automatically generated">
            <a:extLst>
              <a:ext uri="{FF2B5EF4-FFF2-40B4-BE49-F238E27FC236}">
                <a16:creationId xmlns:a16="http://schemas.microsoft.com/office/drawing/2014/main" id="{E61F98B7-864E-32D1-5C68-8A6B81DDA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78" y="3343276"/>
            <a:ext cx="12815888" cy="5122069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9C5F7C3A-CBC0-93FA-F478-CE8464DFE1FA}"/>
              </a:ext>
            </a:extLst>
          </p:cNvPr>
          <p:cNvSpPr txBox="1">
            <a:spLocks/>
          </p:cNvSpPr>
          <p:nvPr/>
        </p:nvSpPr>
        <p:spPr>
          <a:xfrm>
            <a:off x="1697618" y="1283604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الضرب باستخدام تقنية الصندوق</a:t>
            </a:r>
          </a:p>
        </p:txBody>
      </p:sp>
    </p:spTree>
    <p:extLst>
      <p:ext uri="{BB962C8B-B14F-4D97-AF65-F5344CB8AC3E}">
        <p14:creationId xmlns:p14="http://schemas.microsoft.com/office/powerpoint/2010/main" val="23402175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A6D86EB-EC48-7F1E-4291-3206B9CB9B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8505824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1901113"/>
          <a:ext cx="13415962" cy="78905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867540">
                <a:tc gridSpan="2">
                  <a:txBody>
                    <a:bodyPr/>
                    <a:lstStyle/>
                    <a:p>
                      <a:pPr marL="0" marR="0" lvl="0" indent="0" algn="ctr" defTabSz="1028700" rtl="1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black"/>
                        </a:buClr>
                        <a:buSzPts val="4200"/>
                        <a:buFont typeface="Montserra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Montserrat"/>
                        </a:rPr>
                        <a:t>سيرورة الإنجاز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Montserrat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1048712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التهيئة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750492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1) النمذجة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5048505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MadaniArabic-ExtraLight" panose="00000300000000000000" pitchFamily="2" charset="-78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9FC9272-CBB5-63E9-A7E7-EF414AAA6C93}"/>
              </a:ext>
            </a:extLst>
          </p:cNvPr>
          <p:cNvSpPr/>
          <p:nvPr/>
        </p:nvSpPr>
        <p:spPr>
          <a:xfrm>
            <a:off x="0" y="1252017"/>
            <a:ext cx="13716000" cy="771525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0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daniArabic-ExtraLight" panose="00000300000000000000" pitchFamily="2" charset="-78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2221669" y="4622542"/>
            <a:ext cx="111574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يقوم الأستاذ بنمذجة النشاط: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المتعلمين الاستماع والملاحظة؛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يشرح قيمة النقرة (فرقعة الأصابع)، فرقعة واحدة تعني العدد 1، فرقعتان تعنيان العدد 2 وهكذا...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يشرح قيمة التصفيقة، تصفيقة تعني 10، تصفيقتان تعنيان العدد 20 وهكذا...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قيمة الضربة بالرجل على الأرض: ضربة واحدة تساوي مئة واحدة / ضربتان تساوي مئتان / ثلاث ضربات تساوي 3 في رقم المئات وهكذا......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الاستماع جيدا إلى فرقعات الأصابع والتصفيقات والعد ذهنيا.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المتعلمين الإنصات لتعرف عدد التصفيقات وعدد فرقعات الأصابع وتعرف العدد المعني.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بدء اللعبة بأعداد صغيرة ثم التدرج نحو الكبيرة.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التناوب بين التصفيق والفرقعة لتعرف العدد أو الانطلاق من العدد لتمثيله بالتصفيق والفرقعات.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578953-7660-AB7C-D119-45DBA4A56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70" y="4883973"/>
            <a:ext cx="1857854" cy="1892690"/>
          </a:xfrm>
          <a:prstGeom prst="rect">
            <a:avLst/>
          </a:prstGeom>
        </p:spPr>
      </p:pic>
      <p:pic>
        <p:nvPicPr>
          <p:cNvPr id="10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881C00D8-2293-B24E-9AF1-A7916CCCE7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69" y="7238858"/>
            <a:ext cx="1400259" cy="1627308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A928257C-B20A-DECB-66D8-DCC2D69B6F27}"/>
              </a:ext>
            </a:extLst>
          </p:cNvPr>
          <p:cNvSpPr txBox="1">
            <a:spLocks/>
          </p:cNvSpPr>
          <p:nvPr/>
        </p:nvSpPr>
        <p:spPr>
          <a:xfrm>
            <a:off x="2144209" y="952500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 لعبة الفرقعة والتصفيق </a:t>
            </a:r>
          </a:p>
        </p:txBody>
      </p:sp>
    </p:spTree>
    <p:extLst>
      <p:ext uri="{BB962C8B-B14F-4D97-AF65-F5344CB8AC3E}">
        <p14:creationId xmlns:p14="http://schemas.microsoft.com/office/powerpoint/2010/main" val="15221698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27614</TotalTime>
  <Words>2178</Words>
  <Application>Microsoft Office PowerPoint</Application>
  <PresentationFormat>Personnalisé</PresentationFormat>
  <Paragraphs>536</Paragraphs>
  <Slides>61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61</vt:i4>
      </vt:variant>
    </vt:vector>
  </HeadingPairs>
  <TitlesOfParts>
    <vt:vector size="79" baseType="lpstr">
      <vt:lpstr>Montserrat Light</vt:lpstr>
      <vt:lpstr>Cambria</vt:lpstr>
      <vt:lpstr>Calibri Light</vt:lpstr>
      <vt:lpstr>Dosis</vt:lpstr>
      <vt:lpstr>Calibri</vt:lpstr>
      <vt:lpstr>Carelia</vt:lpstr>
      <vt:lpstr>Montserrat</vt:lpstr>
      <vt:lpstr>IBM Plex Sans Arabic</vt:lpstr>
      <vt:lpstr>Montserrat Medium</vt:lpstr>
      <vt:lpstr>Trebuchet MS</vt:lpstr>
      <vt:lpstr>Calibri-Bold</vt:lpstr>
      <vt:lpstr>Dubai</vt:lpstr>
      <vt:lpstr>Wingdings</vt:lpstr>
      <vt:lpstr>MadaniArabic-ExtraLight</vt:lpstr>
      <vt:lpstr>Microsoft Uighur</vt:lpstr>
      <vt:lpstr>Arial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232</cp:revision>
  <dcterms:created xsi:type="dcterms:W3CDTF">2006-08-16T00:00:00Z</dcterms:created>
  <dcterms:modified xsi:type="dcterms:W3CDTF">2025-09-21T03:10:42Z</dcterms:modified>
  <dc:identifier>DAFtlvZnwz4</dc:identifier>
</cp:coreProperties>
</file>