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40"/>
  </p:notesMasterIdLst>
  <p:sldIdLst>
    <p:sldId id="257" r:id="rId2"/>
    <p:sldId id="2134808553" r:id="rId3"/>
    <p:sldId id="2134808554" r:id="rId4"/>
    <p:sldId id="2134808552" r:id="rId5"/>
    <p:sldId id="2134805392" r:id="rId6"/>
    <p:sldId id="2134805155" r:id="rId7"/>
    <p:sldId id="2134808443" r:id="rId8"/>
    <p:sldId id="2134808556" r:id="rId9"/>
    <p:sldId id="386" r:id="rId10"/>
    <p:sldId id="2134808444" r:id="rId11"/>
    <p:sldId id="2134808581" r:id="rId12"/>
    <p:sldId id="2134805396" r:id="rId13"/>
    <p:sldId id="2134808570" r:id="rId14"/>
    <p:sldId id="2134808446" r:id="rId15"/>
    <p:sldId id="2147482548" r:id="rId16"/>
    <p:sldId id="2147482549" r:id="rId17"/>
    <p:sldId id="2147482550" r:id="rId18"/>
    <p:sldId id="2134808459" r:id="rId19"/>
    <p:sldId id="2147482551" r:id="rId20"/>
    <p:sldId id="2147482553" r:id="rId21"/>
    <p:sldId id="2134808460" r:id="rId22"/>
    <p:sldId id="2147482556" r:id="rId23"/>
    <p:sldId id="2134808550" r:id="rId24"/>
    <p:sldId id="2147482554" r:id="rId25"/>
    <p:sldId id="2147482557" r:id="rId26"/>
    <p:sldId id="2147482555" r:id="rId27"/>
    <p:sldId id="2147482558" r:id="rId28"/>
    <p:sldId id="2147482559" r:id="rId29"/>
    <p:sldId id="2147482644" r:id="rId30"/>
    <p:sldId id="2147482641" r:id="rId31"/>
    <p:sldId id="2147482642" r:id="rId32"/>
    <p:sldId id="2147482643" r:id="rId33"/>
    <p:sldId id="2147482494" r:id="rId34"/>
    <p:sldId id="2147482495" r:id="rId35"/>
    <p:sldId id="2147482496" r:id="rId36"/>
    <p:sldId id="2147482497" r:id="rId37"/>
    <p:sldId id="2147482526" r:id="rId38"/>
    <p:sldId id="2147482527" r:id="rId39"/>
  </p:sldIdLst>
  <p:sldSz cx="13716000" cy="10287000"/>
  <p:notesSz cx="6858000" cy="9144000"/>
  <p:embeddedFontLst>
    <p:embeddedFont>
      <p:font typeface="29LT Bukra Regular" panose="020B0604020202020204" charset="0"/>
      <p:regular r:id="rId41"/>
    </p:embeddedFont>
    <p:embeddedFont>
      <p:font typeface="Carelia" panose="020B0604020202020204" charset="0"/>
      <p:regular r:id="rId42"/>
    </p:embeddedFont>
    <p:embeddedFont>
      <p:font typeface="Dosis" pitchFamily="2" charset="0"/>
      <p:regular r:id="rId43"/>
      <p:bold r:id="rId44"/>
    </p:embeddedFont>
    <p:embeddedFont>
      <p:font typeface="Dubai" panose="020B0503030403030204" pitchFamily="34" charset="-78"/>
      <p:regular r:id="rId45"/>
      <p:bold r:id="rId46"/>
    </p:embeddedFont>
    <p:embeddedFont>
      <p:font typeface="IBM Plex Sans Arabic" panose="020B0604020202020204" charset="-78"/>
      <p:regular r:id="rId47"/>
    </p:embeddedFont>
    <p:embeddedFont>
      <p:font typeface="Microsoft Uighur" panose="02000000000000000000" pitchFamily="2" charset="-78"/>
      <p:regular r:id="rId48"/>
      <p:bold r:id="rId49"/>
    </p:embeddedFont>
    <p:embeddedFont>
      <p:font typeface="Montserrat" panose="00000500000000000000" pitchFamily="2" charset="0"/>
      <p:regular r:id="rId50"/>
      <p:bold r:id="rId51"/>
      <p:italic r:id="rId52"/>
      <p:boldItalic r:id="rId53"/>
    </p:embeddedFont>
    <p:embeddedFont>
      <p:font typeface="Montserrat Light" panose="00000400000000000000" pitchFamily="2" charset="0"/>
      <p:regular r:id="rId54"/>
      <p:italic r:id="rId55"/>
    </p:embeddedFont>
    <p:embeddedFont>
      <p:font typeface="Montserrat Medium" panose="00000600000000000000" pitchFamily="2" charset="0"/>
      <p:regular r:id="rId56"/>
      <p:italic r:id="rId5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9D4A"/>
    <a:srgbClr val="02BDC9"/>
    <a:srgbClr val="F98F51"/>
    <a:srgbClr val="0097B2"/>
    <a:srgbClr val="4AC283"/>
    <a:srgbClr val="3D8FA5"/>
    <a:srgbClr val="106585"/>
    <a:srgbClr val="7ACFB0"/>
    <a:srgbClr val="FCCF9E"/>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32" autoAdjust="0"/>
    <p:restoredTop sz="95226" autoAdjust="0"/>
  </p:normalViewPr>
  <p:slideViewPr>
    <p:cSldViewPr>
      <p:cViewPr varScale="1">
        <p:scale>
          <a:sx n="47" d="100"/>
          <a:sy n="47" d="100"/>
        </p:scale>
        <p:origin x="1308" y="48"/>
      </p:cViewPr>
      <p:guideLst>
        <p:guide orient="horz" pos="216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22579"/>
    </p:cViewPr>
  </p:sorterViewPr>
  <p:notesViewPr>
    <p:cSldViewPr>
      <p:cViewPr>
        <p:scale>
          <a:sx n="80" d="100"/>
          <a:sy n="80" d="100"/>
        </p:scale>
        <p:origin x="2755" y="-451"/>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font" Target="fonts/font15.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font" Target="fonts/font13.fntdata"/><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font" Target="fonts/font16.fntdata"/><Relationship Id="rId8" Type="http://schemas.openxmlformats.org/officeDocument/2006/relationships/slide" Target="slides/slide7.xml"/><Relationship Id="rId51" Type="http://schemas.openxmlformats.org/officeDocument/2006/relationships/font" Target="fonts/font1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1.fntdata"/><Relationship Id="rId54"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9.fntdata"/><Relationship Id="rId57" Type="http://schemas.openxmlformats.org/officeDocument/2006/relationships/font" Target="fonts/font17.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4.fntdata"/><Relationship Id="rId52" Type="http://schemas.openxmlformats.org/officeDocument/2006/relationships/font" Target="fonts/font12.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Dosis" pitchFamily="2" charset="0"/>
              </a:defRPr>
            </a:lvl1pPr>
          </a:lstStyle>
          <a:p>
            <a:endParaRPr lang="fr-MA"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Dosis" pitchFamily="2" charset="0"/>
              </a:defRPr>
            </a:lvl1pPr>
          </a:lstStyle>
          <a:p>
            <a:fld id="{54976A81-8849-4F35-8359-AD67C3A6D20C}" type="datetimeFigureOut">
              <a:rPr lang="fr-MA" smtClean="0"/>
              <a:pPr/>
              <a:t>28/09/2025</a:t>
            </a:fld>
            <a:endParaRPr lang="fr-MA"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MA"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Dosis" pitchFamily="2" charset="0"/>
              </a:defRPr>
            </a:lvl1pPr>
          </a:lstStyle>
          <a:p>
            <a:endParaRPr lang="fr-MA"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Dosis" pitchFamily="2" charset="0"/>
              </a:defRPr>
            </a:lvl1pPr>
          </a:lstStyle>
          <a:p>
            <a:fld id="{BA0AE87F-B08A-4342-80EC-80A3A2B8D41A}" type="slidenum">
              <a:rPr lang="fr-MA" smtClean="0"/>
              <a:pPr/>
              <a:t>‹N°›</a:t>
            </a:fld>
            <a:endParaRPr lang="fr-MA" dirty="0"/>
          </a:p>
        </p:txBody>
      </p:sp>
    </p:spTree>
    <p:extLst>
      <p:ext uri="{BB962C8B-B14F-4D97-AF65-F5344CB8AC3E}">
        <p14:creationId xmlns:p14="http://schemas.microsoft.com/office/powerpoint/2010/main" val="1790878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Dosis" pitchFamily="2" charset="0"/>
        <a:ea typeface="+mn-ea"/>
        <a:cs typeface="+mn-cs"/>
      </a:defRPr>
    </a:lvl1pPr>
    <a:lvl2pPr marL="457200" algn="l" defTabSz="914400" rtl="0" eaLnBrk="1" latinLnBrk="0" hangingPunct="1">
      <a:defRPr sz="1200" kern="1200">
        <a:solidFill>
          <a:schemeClr val="tx1"/>
        </a:solidFill>
        <a:latin typeface="Dosis" pitchFamily="2" charset="0"/>
        <a:ea typeface="+mn-ea"/>
        <a:cs typeface="+mn-cs"/>
      </a:defRPr>
    </a:lvl2pPr>
    <a:lvl3pPr marL="914400" algn="l" defTabSz="914400" rtl="0" eaLnBrk="1" latinLnBrk="0" hangingPunct="1">
      <a:defRPr sz="1200" kern="1200">
        <a:solidFill>
          <a:schemeClr val="tx1"/>
        </a:solidFill>
        <a:latin typeface="Dosis" pitchFamily="2" charset="0"/>
        <a:ea typeface="+mn-ea"/>
        <a:cs typeface="+mn-cs"/>
      </a:defRPr>
    </a:lvl3pPr>
    <a:lvl4pPr marL="1371600" algn="l" defTabSz="914400" rtl="0" eaLnBrk="1" latinLnBrk="0" hangingPunct="1">
      <a:defRPr sz="1200" kern="1200">
        <a:solidFill>
          <a:schemeClr val="tx1"/>
        </a:solidFill>
        <a:latin typeface="Dosis" pitchFamily="2" charset="0"/>
        <a:ea typeface="+mn-ea"/>
        <a:cs typeface="+mn-cs"/>
      </a:defRPr>
    </a:lvl4pPr>
    <a:lvl5pPr marL="1828800" algn="l" defTabSz="914400" rtl="0" eaLnBrk="1" latinLnBrk="0" hangingPunct="1">
      <a:defRPr sz="1200" kern="1200">
        <a:solidFill>
          <a:schemeClr val="tx1"/>
        </a:solidFill>
        <a:latin typeface="Dosis"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AE87F-B08A-4342-80EC-80A3A2B8D41A}" type="slidenum">
              <a:rPr kumimoji="0" lang="fr-MA" sz="1200" b="0" i="0" u="none" strike="noStrike" kern="1200" cap="none" spc="0" normalizeH="0" baseline="0" noProof="0" smtClean="0">
                <a:ln>
                  <a:noFill/>
                </a:ln>
                <a:solidFill>
                  <a:prstClr val="black"/>
                </a:solidFill>
                <a:effectLst/>
                <a:uLnTx/>
                <a:uFillTx/>
                <a:latin typeface="Dosi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MA" sz="1200" b="0" i="0" u="none" strike="noStrike" kern="1200" cap="none" spc="0" normalizeH="0" baseline="0" noProof="0" dirty="0">
              <a:ln>
                <a:noFill/>
              </a:ln>
              <a:solidFill>
                <a:prstClr val="black"/>
              </a:solidFill>
              <a:effectLst/>
              <a:uLnTx/>
              <a:uFillTx/>
              <a:latin typeface="Dosis" pitchFamily="2" charset="0"/>
              <a:ea typeface="+mn-ea"/>
              <a:cs typeface="+mn-cs"/>
            </a:endParaRPr>
          </a:p>
        </p:txBody>
      </p:sp>
    </p:spTree>
    <p:extLst>
      <p:ext uri="{BB962C8B-B14F-4D97-AF65-F5344CB8AC3E}">
        <p14:creationId xmlns:p14="http://schemas.microsoft.com/office/powerpoint/2010/main" val="4044108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2348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ar-MA" dirty="0"/>
              <a:t>يستثمر النشاط لتثبيت قراءة الأعداد من 0 إلى 99 </a:t>
            </a:r>
          </a:p>
          <a:p>
            <a:pPr marL="0" lvl="0" indent="0" algn="l" rtl="0">
              <a:spcBef>
                <a:spcPts val="0"/>
              </a:spcBef>
              <a:spcAft>
                <a:spcPts val="0"/>
              </a:spcAft>
              <a:buNone/>
            </a:pPr>
            <a:r>
              <a:rPr lang="ar-MA" dirty="0"/>
              <a:t>يمكن استثماره أيضا بالنسبة للأعداد من فئة المئات </a:t>
            </a: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560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130425"/>
            <a:ext cx="5829300" cy="1470025"/>
          </a:xfrm>
        </p:spPr>
        <p:txBody>
          <a:bodyPr/>
          <a:lstStyle/>
          <a:p>
            <a:r>
              <a:rPr lang="en-US"/>
              <a:t>Click to edit Master title style</a:t>
            </a:r>
          </a:p>
        </p:txBody>
      </p:sp>
      <p:sp>
        <p:nvSpPr>
          <p:cNvPr id="3" name="Subtitle 2"/>
          <p:cNvSpPr>
            <a:spLocks noGrp="1"/>
          </p:cNvSpPr>
          <p:nvPr>
            <p:ph type="subTitle" idx="1"/>
          </p:nvPr>
        </p:nvSpPr>
        <p:spPr>
          <a:xfrm>
            <a:off x="1028700" y="3886200"/>
            <a:ext cx="4800600" cy="1752600"/>
          </a:xfrm>
        </p:spPr>
        <p:txBody>
          <a:bodyPr/>
          <a:lstStyle>
            <a:lvl1pPr marL="0" indent="0" algn="ctr">
              <a:buNone/>
              <a:defRPr>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4406905"/>
            <a:ext cx="58293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541735" y="2906714"/>
            <a:ext cx="5829300" cy="1500187"/>
          </a:xfrm>
        </p:spPr>
        <p:txBody>
          <a:bodyPr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2" y="1535113"/>
            <a:ext cx="303014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2" y="2174875"/>
            <a:ext cx="303014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71" y="1535113"/>
            <a:ext cx="303133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83771" y="2174875"/>
            <a:ext cx="303133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273050"/>
            <a:ext cx="2256235"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2681289" y="273055"/>
            <a:ext cx="3833813"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2" y="1435105"/>
            <a:ext cx="2256235" cy="4691063"/>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4800600"/>
            <a:ext cx="41148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344216" y="612775"/>
            <a:ext cx="4114800" cy="41148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Text Placeholder 3"/>
          <p:cNvSpPr>
            <a:spLocks noGrp="1"/>
          </p:cNvSpPr>
          <p:nvPr>
            <p:ph type="body" sz="half" idx="2"/>
          </p:nvPr>
        </p:nvSpPr>
        <p:spPr>
          <a:xfrm>
            <a:off x="1344216" y="5367338"/>
            <a:ext cx="4114800" cy="804862"/>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74643"/>
            <a:ext cx="1543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274643"/>
            <a:ext cx="45148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21"/>
        <p:cNvGrpSpPr/>
        <p:nvPr/>
      </p:nvGrpSpPr>
      <p:grpSpPr>
        <a:xfrm>
          <a:off x="0" y="0"/>
          <a:ext cx="0" cy="0"/>
          <a:chOff x="0" y="0"/>
          <a:chExt cx="0" cy="0"/>
        </a:xfrm>
      </p:grpSpPr>
      <p:sp>
        <p:nvSpPr>
          <p:cNvPr id="23" name="Google Shape;23;p11"/>
          <p:cNvSpPr txBox="1">
            <a:spLocks noGrp="1"/>
          </p:cNvSpPr>
          <p:nvPr>
            <p:ph type="body" idx="1"/>
          </p:nvPr>
        </p:nvSpPr>
        <p:spPr>
          <a:xfrm>
            <a:off x="701021" y="2488853"/>
            <a:ext cx="8614108" cy="686568"/>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chemeClr val="dk1"/>
              </a:buClr>
              <a:buSzPts val="2667"/>
              <a:buNone/>
              <a:defRPr sz="3000">
                <a:latin typeface="Montserrat"/>
                <a:ea typeface="Montserrat"/>
                <a:cs typeface="Montserrat"/>
                <a:sym typeface="Montserra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4" name="Google Shape;24;p11"/>
          <p:cNvSpPr txBox="1">
            <a:spLocks noGrp="1"/>
          </p:cNvSpPr>
          <p:nvPr>
            <p:ph type="title"/>
          </p:nvPr>
        </p:nvSpPr>
        <p:spPr>
          <a:xfrm>
            <a:off x="701019" y="1274513"/>
            <a:ext cx="8614107" cy="10844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267"/>
              <a:buFont typeface="Montserrat"/>
              <a:buNone/>
              <a:defRPr sz="48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1"/>
          <p:cNvSpPr txBox="1">
            <a:spLocks noGrp="1"/>
          </p:cNvSpPr>
          <p:nvPr>
            <p:ph type="body" idx="2"/>
          </p:nvPr>
        </p:nvSpPr>
        <p:spPr>
          <a:xfrm>
            <a:off x="701021" y="3305276"/>
            <a:ext cx="8614108" cy="1697036"/>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009A92"/>
              </a:buClr>
              <a:buSzPts val="2133"/>
              <a:buNone/>
              <a:defRPr sz="2400" b="0" i="0">
                <a:solidFill>
                  <a:srgbClr val="009A92"/>
                </a:solidFill>
                <a:latin typeface="Montserrat Light"/>
                <a:ea typeface="Montserrat Light"/>
                <a:cs typeface="Montserrat Light"/>
                <a:sym typeface="Montserrat Ligh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6" name="Google Shape;26;p11"/>
          <p:cNvSpPr txBox="1">
            <a:spLocks noGrp="1"/>
          </p:cNvSpPr>
          <p:nvPr>
            <p:ph type="body" idx="3"/>
          </p:nvPr>
        </p:nvSpPr>
        <p:spPr>
          <a:xfrm>
            <a:off x="701021" y="5334413"/>
            <a:ext cx="8614108" cy="2638331"/>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4D4D4D"/>
              </a:buClr>
              <a:buSzPts val="1600"/>
              <a:buNone/>
              <a:defRPr sz="1800" b="0" i="0">
                <a:solidFill>
                  <a:srgbClr val="4D4D4D"/>
                </a:solidFill>
                <a:latin typeface="Montserrat Medium"/>
                <a:ea typeface="Montserrat Medium"/>
                <a:cs typeface="Montserrat Medium"/>
                <a:sym typeface="Montserrat Medium"/>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8" name="Google Shape;28;p11"/>
          <p:cNvSpPr txBox="1">
            <a:spLocks noGrp="1"/>
          </p:cNvSpPr>
          <p:nvPr>
            <p:ph type="ftr" idx="11"/>
          </p:nvPr>
        </p:nvSpPr>
        <p:spPr>
          <a:xfrm>
            <a:off x="4543425" y="9534526"/>
            <a:ext cx="462915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1"/>
          <p:cNvSpPr txBox="1">
            <a:spLocks noGrp="1"/>
          </p:cNvSpPr>
          <p:nvPr>
            <p:ph type="sldNum" idx="12"/>
          </p:nvPr>
        </p:nvSpPr>
        <p:spPr>
          <a:xfrm>
            <a:off x="9686925" y="9534526"/>
            <a:ext cx="30861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IN" smtClean="0"/>
              <a:pPr/>
              <a:t>‹N°›</a:t>
            </a:fld>
            <a:endParaRPr lang="en-IN"/>
          </a:p>
        </p:txBody>
      </p:sp>
    </p:spTree>
    <p:extLst>
      <p:ext uri="{BB962C8B-B14F-4D97-AF65-F5344CB8AC3E}">
        <p14:creationId xmlns:p14="http://schemas.microsoft.com/office/powerpoint/2010/main" val="788837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74638"/>
            <a:ext cx="61722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42900" y="1600205"/>
            <a:ext cx="61722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42900" y="6356355"/>
            <a:ext cx="1600200" cy="365125"/>
          </a:xfrm>
          <a:prstGeom prst="rect">
            <a:avLst/>
          </a:prstGeom>
        </p:spPr>
        <p:txBody>
          <a:bodyPr vert="horz" lIns="91440" tIns="45720" rIns="91440" bIns="45720" rtlCol="0" anchor="ctr"/>
          <a:lstStyle>
            <a:lvl1pPr algn="l">
              <a:defRPr sz="900">
                <a:solidFill>
                  <a:schemeClr val="tx1">
                    <a:tint val="75000"/>
                  </a:schemeClr>
                </a:solidFill>
                <a:latin typeface="Dosis" pitchFamily="2" charset="0"/>
              </a:defRPr>
            </a:lvl1pPr>
          </a:lstStyle>
          <a:p>
            <a:fld id="{1D8BD707-D9CF-40AE-B4C6-C98DA3205C09}" type="datetimeFigureOut">
              <a:rPr lang="en-US" smtClean="0"/>
              <a:pPr/>
              <a:t>9/28/2025</a:t>
            </a:fld>
            <a:endParaRPr lang="en-US" dirty="0"/>
          </a:p>
        </p:txBody>
      </p:sp>
      <p:sp>
        <p:nvSpPr>
          <p:cNvPr id="5" name="Footer Placeholder 4"/>
          <p:cNvSpPr>
            <a:spLocks noGrp="1"/>
          </p:cNvSpPr>
          <p:nvPr>
            <p:ph type="ftr" sz="quarter" idx="3"/>
          </p:nvPr>
        </p:nvSpPr>
        <p:spPr>
          <a:xfrm>
            <a:off x="2343150" y="6356355"/>
            <a:ext cx="2171700" cy="365125"/>
          </a:xfrm>
          <a:prstGeom prst="rect">
            <a:avLst/>
          </a:prstGeom>
        </p:spPr>
        <p:txBody>
          <a:bodyPr vert="horz" lIns="91440" tIns="45720" rIns="91440" bIns="45720" rtlCol="0" anchor="ctr"/>
          <a:lstStyle>
            <a:lvl1pPr algn="ctr">
              <a:defRPr sz="900">
                <a:solidFill>
                  <a:schemeClr val="tx1">
                    <a:tint val="75000"/>
                  </a:schemeClr>
                </a:solidFill>
                <a:latin typeface="Dosis" pitchFamily="2" charset="0"/>
              </a:defRPr>
            </a:lvl1pPr>
          </a:lstStyle>
          <a:p>
            <a:endParaRPr lang="en-US" dirty="0"/>
          </a:p>
        </p:txBody>
      </p:sp>
      <p:sp>
        <p:nvSpPr>
          <p:cNvPr id="6" name="Slide Number Placeholder 5"/>
          <p:cNvSpPr>
            <a:spLocks noGrp="1"/>
          </p:cNvSpPr>
          <p:nvPr>
            <p:ph type="sldNum" sz="quarter" idx="4"/>
          </p:nvPr>
        </p:nvSpPr>
        <p:spPr>
          <a:xfrm>
            <a:off x="4914900" y="6356355"/>
            <a:ext cx="1600200" cy="365125"/>
          </a:xfrm>
          <a:prstGeom prst="rect">
            <a:avLst/>
          </a:prstGeom>
        </p:spPr>
        <p:txBody>
          <a:bodyPr vert="horz" lIns="91440" tIns="45720" rIns="91440" bIns="45720" rtlCol="0" anchor="ctr"/>
          <a:lstStyle>
            <a:lvl1pPr algn="r">
              <a:defRPr sz="900">
                <a:solidFill>
                  <a:schemeClr val="tx1">
                    <a:tint val="75000"/>
                  </a:schemeClr>
                </a:solidFill>
                <a:latin typeface="Dosis" pitchFamily="2" charset="0"/>
              </a:defRPr>
            </a:lvl1pPr>
          </a:lstStyle>
          <a:p>
            <a:fld id="{B6F15528-21DE-4FAA-801E-634DDDAF4B2B}"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685783" rtl="0" eaLnBrk="1" latinLnBrk="0" hangingPunct="1">
        <a:spcBef>
          <a:spcPct val="0"/>
        </a:spcBef>
        <a:buNone/>
        <a:defRPr sz="3300" kern="1200">
          <a:solidFill>
            <a:schemeClr val="tx1"/>
          </a:solidFill>
          <a:latin typeface="Dosis" pitchFamily="2" charset="0"/>
          <a:ea typeface="+mj-ea"/>
          <a:cs typeface="+mj-cs"/>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Dosis" pitchFamily="2" charset="0"/>
          <a:ea typeface="+mn-ea"/>
          <a:cs typeface="+mn-cs"/>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Dosis" pitchFamily="2" charset="0"/>
          <a:ea typeface="+mn-ea"/>
          <a:cs typeface="+mn-cs"/>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Dosis" pitchFamily="2" charset="0"/>
          <a:ea typeface="+mn-ea"/>
          <a:cs typeface="+mn-cs"/>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3.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9.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6.png"/><Relationship Id="rId7" Type="http://schemas.openxmlformats.org/officeDocument/2006/relationships/image" Target="../media/image22.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jpe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8.png"/><Relationship Id="rId7" Type="http://schemas.openxmlformats.org/officeDocument/2006/relationships/image" Target="../media/image34.jpe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33.png"/><Relationship Id="rId5" Type="http://schemas.openxmlformats.org/officeDocument/2006/relationships/image" Target="../media/image24.png"/><Relationship Id="rId4" Type="http://schemas.openxmlformats.org/officeDocument/2006/relationships/image" Target="../media/image9.svg"/><Relationship Id="rId9" Type="http://schemas.openxmlformats.org/officeDocument/2006/relationships/image" Target="../media/image36.jpeg"/></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40.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41.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3.jpeg"/><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3.jpeg"/><Relationship Id="rId4" Type="http://schemas.openxmlformats.org/officeDocument/2006/relationships/image" Target="../media/image42.png"/></Relationships>
</file>

<file path=ppt/slides/_rels/slide1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2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2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2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52.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3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3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58.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59.jpeg"/></Relationships>
</file>

<file path=ppt/slides/_rels/slide3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7.png"/></Relationships>
</file>

<file path=ppt/slides/_rels/slide3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3623843" y="2534062"/>
            <a:ext cx="6963158" cy="2067233"/>
          </a:xfrm>
          <a:prstGeom prst="rect">
            <a:avLst/>
          </a:prstGeom>
        </p:spPr>
        <p:txBody>
          <a:bodyPr lIns="0" tIns="0" rIns="0" bIns="0" rtlCol="0" anchor="t">
            <a:spAutoFit/>
          </a:bodyPr>
          <a:lstStyle/>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برنامج دعم التعلمات الأساس</a:t>
            </a:r>
          </a:p>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رياضيات-</a:t>
            </a:r>
            <a:r>
              <a:rPr lang="fr-MA" sz="7650" b="1" dirty="0">
                <a:solidFill>
                  <a:srgbClr val="01070A"/>
                </a:solidFill>
                <a:latin typeface="Microsoft Uighur" panose="02000000000000000000" pitchFamily="2" charset="-78"/>
                <a:cs typeface="Microsoft Uighur" panose="02000000000000000000" pitchFamily="2" charset="-78"/>
              </a:rPr>
              <a:t>-</a:t>
            </a:r>
            <a:endParaRPr lang="en-US" sz="7650" b="1" dirty="0">
              <a:solidFill>
                <a:srgbClr val="1F497D"/>
              </a:solidFill>
              <a:latin typeface="Microsoft Uighur" panose="02000000000000000000" pitchFamily="2" charset="-78"/>
              <a:cs typeface="Microsoft Uighur" panose="02000000000000000000" pitchFamily="2" charset="-78"/>
            </a:endParaRPr>
          </a:p>
        </p:txBody>
      </p:sp>
      <p:grpSp>
        <p:nvGrpSpPr>
          <p:cNvPr id="6" name="Groupe 5">
            <a:extLst>
              <a:ext uri="{FF2B5EF4-FFF2-40B4-BE49-F238E27FC236}">
                <a16:creationId xmlns:a16="http://schemas.microsoft.com/office/drawing/2014/main" id="{F20449E5-A915-52F7-9A79-1DAEEE7AAA65}"/>
              </a:ext>
            </a:extLst>
          </p:cNvPr>
          <p:cNvGrpSpPr/>
          <p:nvPr/>
        </p:nvGrpSpPr>
        <p:grpSpPr>
          <a:xfrm>
            <a:off x="3840481" y="7125051"/>
            <a:ext cx="5029200" cy="813494"/>
            <a:chOff x="3700264" y="7007413"/>
            <a:chExt cx="5029200" cy="813494"/>
          </a:xfrm>
        </p:grpSpPr>
        <p:sp>
          <p:nvSpPr>
            <p:cNvPr id="10" name="Rectangle : coins arrondis 9">
              <a:extLst>
                <a:ext uri="{FF2B5EF4-FFF2-40B4-BE49-F238E27FC236}">
                  <a16:creationId xmlns:a16="http://schemas.microsoft.com/office/drawing/2014/main" id="{C7D7DD4C-7B77-183D-F3D6-F7060A8F6D60}"/>
                </a:ext>
              </a:extLst>
            </p:cNvPr>
            <p:cNvSpPr/>
            <p:nvPr/>
          </p:nvSpPr>
          <p:spPr>
            <a:xfrm>
              <a:off x="4833798" y="7007413"/>
              <a:ext cx="3200400" cy="813494"/>
            </a:xfrm>
            <a:prstGeom prst="roundRect">
              <a:avLst>
                <a:gd name="adj" fmla="val 32324"/>
              </a:avLst>
            </a:prstGeom>
            <a:solidFill>
              <a:srgbClr val="02BDC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600" b="1" dirty="0">
                <a:solidFill>
                  <a:prstClr val="white"/>
                </a:solidFill>
                <a:latin typeface="Microsoft Uighur" panose="02000000000000000000" pitchFamily="2" charset="-78"/>
                <a:cs typeface="Microsoft Uighur" panose="02000000000000000000" pitchFamily="2" charset="-78"/>
              </a:endParaRPr>
            </a:p>
          </p:txBody>
        </p:sp>
        <p:sp>
          <p:nvSpPr>
            <p:cNvPr id="9" name="TextBox 7">
              <a:extLst>
                <a:ext uri="{FF2B5EF4-FFF2-40B4-BE49-F238E27FC236}">
                  <a16:creationId xmlns:a16="http://schemas.microsoft.com/office/drawing/2014/main" id="{45B0A1E8-F2BA-31DC-A793-BDED4E478A5A}"/>
                </a:ext>
              </a:extLst>
            </p:cNvPr>
            <p:cNvSpPr txBox="1"/>
            <p:nvPr/>
          </p:nvSpPr>
          <p:spPr>
            <a:xfrm>
              <a:off x="3700264" y="7100224"/>
              <a:ext cx="5029200" cy="654025"/>
            </a:xfrm>
            <a:prstGeom prst="rect">
              <a:avLst/>
            </a:prstGeom>
          </p:spPr>
          <p:txBody>
            <a:bodyPr wrap="square" lIns="0" tIns="0" rIns="0" bIns="0" rtlCol="0" anchor="t">
              <a:spAutoFit/>
            </a:bodyPr>
            <a:lstStyle/>
            <a:p>
              <a:pPr algn="ctr" defTabSz="685834">
                <a:lnSpc>
                  <a:spcPts val="5139"/>
                </a:lnSpc>
              </a:pPr>
              <a:r>
                <a:rPr lang="ar-MA" sz="4400" b="1" dirty="0">
                  <a:solidFill>
                    <a:prstClr val="white"/>
                  </a:solidFill>
                  <a:latin typeface="Microsoft Uighur" panose="02000000000000000000" pitchFamily="2" charset="-78"/>
                  <a:cs typeface="Microsoft Uighur" panose="02000000000000000000" pitchFamily="2" charset="-78"/>
                </a:rPr>
                <a:t>الحصة 8</a:t>
              </a:r>
              <a:endParaRPr lang="en-US" sz="4400" b="1" dirty="0">
                <a:solidFill>
                  <a:prstClr val="white"/>
                </a:solidFill>
                <a:latin typeface="Microsoft Uighur" panose="02000000000000000000" pitchFamily="2" charset="-78"/>
                <a:cs typeface="Microsoft Uighur" panose="02000000000000000000" pitchFamily="2" charset="-78"/>
              </a:endParaRPr>
            </a:p>
          </p:txBody>
        </p:sp>
      </p:grpSp>
      <p:pic>
        <p:nvPicPr>
          <p:cNvPr id="2050" name="Picture 2" descr="الصفحة الرئيسية">
            <a:extLst>
              <a:ext uri="{FF2B5EF4-FFF2-40B4-BE49-F238E27FC236}">
                <a16:creationId xmlns:a16="http://schemas.microsoft.com/office/drawing/2014/main" id="{6639833F-3EB5-41FA-6625-3CC8E815B4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8210" y="657600"/>
            <a:ext cx="9999580" cy="139994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 coins arrondis 11">
            <a:extLst>
              <a:ext uri="{FF2B5EF4-FFF2-40B4-BE49-F238E27FC236}">
                <a16:creationId xmlns:a16="http://schemas.microsoft.com/office/drawing/2014/main" id="{6DF3C3DF-BC80-4970-481E-ADCBABF05D3F}"/>
              </a:ext>
            </a:extLst>
          </p:cNvPr>
          <p:cNvSpPr/>
          <p:nvPr/>
        </p:nvSpPr>
        <p:spPr>
          <a:xfrm>
            <a:off x="4374867" y="6337711"/>
            <a:ext cx="3418547" cy="813494"/>
          </a:xfrm>
          <a:prstGeom prst="roundRect">
            <a:avLst>
              <a:gd name="adj" fmla="val 32324"/>
            </a:avLst>
          </a:prstGeom>
          <a:solidFill>
            <a:srgbClr val="0097B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r>
              <a:rPr lang="ar-MA" sz="4000" b="1" dirty="0">
                <a:solidFill>
                  <a:prstClr val="white"/>
                </a:solidFill>
                <a:latin typeface="Microsoft Uighur" panose="02000000000000000000" pitchFamily="2" charset="-78"/>
                <a:cs typeface="Microsoft Uighur" panose="02000000000000000000" pitchFamily="2" charset="-78"/>
              </a:rPr>
              <a:t>ضرب</a:t>
            </a:r>
            <a:endParaRPr lang="fr-MA" sz="4000" b="1" dirty="0">
              <a:solidFill>
                <a:prstClr val="white"/>
              </a:solidFill>
              <a:latin typeface="Microsoft Uighur" panose="02000000000000000000" pitchFamily="2" charset="-78"/>
              <a:cs typeface="Microsoft Uighur" panose="02000000000000000000" pitchFamily="2" charset="-78"/>
            </a:endParaRPr>
          </a:p>
        </p:txBody>
      </p:sp>
      <p:sp>
        <p:nvSpPr>
          <p:cNvPr id="8" name="Ellipse 7">
            <a:extLst>
              <a:ext uri="{FF2B5EF4-FFF2-40B4-BE49-F238E27FC236}">
                <a16:creationId xmlns:a16="http://schemas.microsoft.com/office/drawing/2014/main" id="{1279739E-FA6F-27BB-DBC4-1A1F427472A5}"/>
              </a:ext>
            </a:extLst>
          </p:cNvPr>
          <p:cNvSpPr/>
          <p:nvPr/>
        </p:nvSpPr>
        <p:spPr>
          <a:xfrm>
            <a:off x="7433486" y="5939434"/>
            <a:ext cx="2072355" cy="2134760"/>
          </a:xfrm>
          <a:prstGeom prst="ellipse">
            <a:avLst/>
          </a:prstGeom>
          <a:solidFill>
            <a:srgbClr val="F98F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400" b="1" dirty="0">
                <a:latin typeface="Microsoft Uighur" panose="02000000000000000000" pitchFamily="2" charset="-78"/>
                <a:cs typeface="Microsoft Uighur" panose="02000000000000000000" pitchFamily="2" charset="-78"/>
              </a:rPr>
              <a:t>المسار</a:t>
            </a:r>
            <a:r>
              <a:rPr lang="ar-MA" sz="4400" b="1">
                <a:latin typeface="Microsoft Uighur" panose="02000000000000000000" pitchFamily="2" charset="-78"/>
                <a:cs typeface="Microsoft Uighur" panose="02000000000000000000" pitchFamily="2" charset="-78"/>
              </a:rPr>
              <a:t> 1</a:t>
            </a:r>
            <a:endParaRPr lang="ar-SA" sz="4400" b="1" dirty="0">
              <a:latin typeface="Microsoft Uighur" panose="02000000000000000000" pitchFamily="2" charset="-78"/>
              <a:cs typeface="Microsoft Uighur" panose="02000000000000000000" pitchFamily="2" charset="-78"/>
            </a:endParaRPr>
          </a:p>
        </p:txBody>
      </p:sp>
      <p:pic>
        <p:nvPicPr>
          <p:cNvPr id="14" name="Image 13" descr="Une image contenant capture d’écran, ligne, Graphique, conception&#10;&#10;Le contenu généré par l’IA peut être incorrect.">
            <a:extLst>
              <a:ext uri="{FF2B5EF4-FFF2-40B4-BE49-F238E27FC236}">
                <a16:creationId xmlns:a16="http://schemas.microsoft.com/office/drawing/2014/main" id="{85FFBA39-F1A6-F572-421F-35553D52C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255" y="7413974"/>
            <a:ext cx="3063526" cy="3063526"/>
          </a:xfrm>
          <a:prstGeom prst="rect">
            <a:avLst/>
          </a:prstGeom>
        </p:spPr>
      </p:pic>
      <p:pic>
        <p:nvPicPr>
          <p:cNvPr id="15" name="Image 14" descr="Une image contenant Graphique, Caractère coloré, graphisme, Police&#10;&#10;Le contenu généré par l’IA peut être incorrect.">
            <a:extLst>
              <a:ext uri="{FF2B5EF4-FFF2-40B4-BE49-F238E27FC236}">
                <a16:creationId xmlns:a16="http://schemas.microsoft.com/office/drawing/2014/main" id="{27481252-6931-A99A-AF05-0FA2124BDB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46425" y="7828525"/>
            <a:ext cx="2648975" cy="2648975"/>
          </a:xfrm>
          <a:prstGeom prst="rect">
            <a:avLst/>
          </a:prstGeom>
        </p:spPr>
      </p:pic>
      <p:pic>
        <p:nvPicPr>
          <p:cNvPr id="17" name="Image 16" descr="Une image contenant symbole, capture d’écran, conception&#10;&#10;Le contenu généré par l’IA peut être incorrect.">
            <a:extLst>
              <a:ext uri="{FF2B5EF4-FFF2-40B4-BE49-F238E27FC236}">
                <a16:creationId xmlns:a16="http://schemas.microsoft.com/office/drawing/2014/main" id="{195FDF21-CBDC-AD79-08C0-1C60C5891D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66904" y="3783357"/>
            <a:ext cx="2539233" cy="2539233"/>
          </a:xfrm>
          <a:prstGeom prst="rect">
            <a:avLst/>
          </a:prstGeom>
        </p:spPr>
      </p:pic>
      <p:sp>
        <p:nvSpPr>
          <p:cNvPr id="13" name="TextBox 3">
            <a:extLst>
              <a:ext uri="{FF2B5EF4-FFF2-40B4-BE49-F238E27FC236}">
                <a16:creationId xmlns:a16="http://schemas.microsoft.com/office/drawing/2014/main" id="{91603CC8-916E-6FBF-A24D-27A1DA4DD6EC}"/>
              </a:ext>
            </a:extLst>
          </p:cNvPr>
          <p:cNvSpPr txBox="1"/>
          <p:nvPr/>
        </p:nvSpPr>
        <p:spPr>
          <a:xfrm>
            <a:off x="10894387" y="4305300"/>
            <a:ext cx="2642230" cy="1231106"/>
          </a:xfrm>
          <a:prstGeom prst="rect">
            <a:avLst/>
          </a:prstGeom>
        </p:spPr>
        <p:txBody>
          <a:bodyPr wrap="square" lIns="0" tIns="0" rIns="0" bIns="0" rtlCol="0" anchor="t">
            <a:spAutoFit/>
          </a:bodyPr>
          <a:lstStyle/>
          <a:p>
            <a:pPr algn="ctr" defTabSz="685834"/>
            <a:r>
              <a:rPr lang="ar-SA" sz="4000" b="1" dirty="0">
                <a:solidFill>
                  <a:srgbClr val="01070A"/>
                </a:solidFill>
                <a:latin typeface="Microsoft Uighur" panose="02000000000000000000" pitchFamily="2" charset="-78"/>
                <a:cs typeface="Microsoft Uighur" panose="02000000000000000000" pitchFamily="2" charset="-78"/>
              </a:rPr>
              <a:t>المستوى</a:t>
            </a:r>
          </a:p>
          <a:p>
            <a:pPr algn="ctr" defTabSz="685834"/>
            <a:r>
              <a:rPr lang="ar-MA" sz="4000" b="1" dirty="0">
                <a:solidFill>
                  <a:srgbClr val="01070A"/>
                </a:solidFill>
                <a:latin typeface="Microsoft Uighur" panose="02000000000000000000" pitchFamily="2" charset="-78"/>
                <a:cs typeface="Microsoft Uighur" panose="02000000000000000000" pitchFamily="2" charset="-78"/>
              </a:rPr>
              <a:t>6</a:t>
            </a:r>
            <a:endParaRPr lang="en-US" sz="4000" b="1" dirty="0">
              <a:solidFill>
                <a:srgbClr val="1F497D"/>
              </a:solidFill>
              <a:latin typeface="Microsoft Uighur" panose="02000000000000000000" pitchFamily="2" charset="-78"/>
              <a:cs typeface="Microsoft Uighur" panose="02000000000000000000" pitchFamily="2"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1C0EB-B04A-44FA-412B-98539578080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4D773D9-4AB5-D589-30C7-11C5381C1E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B466F6F8-12C2-20C3-C36D-3D3974B77E2C}"/>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915E1A51-0A01-5BA5-4953-023250B25CF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3F08AE0-31C7-6E40-362F-30CDC1F537F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F9E632CD-CCED-6CB5-9816-91792C6287C9}"/>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31DCD915-7FB3-2B42-0458-D7E085A0BD1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416C8293-ADAE-7744-3C0E-0503B7D3D186}"/>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العرض</a:t>
            </a:r>
            <a:endParaRPr lang="fr-FR" sz="4000" b="1" dirty="0">
              <a:solidFill>
                <a:srgbClr val="106585"/>
              </a:solidFill>
              <a:latin typeface="Microsoft Uighur" panose="02000000000000000000" pitchFamily="2" charset="-78"/>
              <a:cs typeface="Microsoft Uighur" panose="02000000000000000000" pitchFamily="2" charset="-78"/>
            </a:endParaRPr>
          </a:p>
        </p:txBody>
      </p:sp>
      <p:sp>
        <p:nvSpPr>
          <p:cNvPr id="8" name="Freeform 7">
            <a:extLst>
              <a:ext uri="{FF2B5EF4-FFF2-40B4-BE49-F238E27FC236}">
                <a16:creationId xmlns:a16="http://schemas.microsoft.com/office/drawing/2014/main" id="{1E08986A-DE47-481B-D636-CB203EF8F1CD}"/>
              </a:ext>
            </a:extLst>
          </p:cNvPr>
          <p:cNvSpPr/>
          <p:nvPr/>
        </p:nvSpPr>
        <p:spPr>
          <a:xfrm>
            <a:off x="11049000" y="2796619"/>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9" name="Freeform 8">
            <a:extLst>
              <a:ext uri="{FF2B5EF4-FFF2-40B4-BE49-F238E27FC236}">
                <a16:creationId xmlns:a16="http://schemas.microsoft.com/office/drawing/2014/main" id="{C6BDC8EF-9BB5-4D44-520B-D47A2DFDAAF0}"/>
              </a:ext>
            </a:extLst>
          </p:cNvPr>
          <p:cNvSpPr/>
          <p:nvPr/>
        </p:nvSpPr>
        <p:spPr>
          <a:xfrm rot="10800000">
            <a:off x="11197075" y="4807887"/>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sp>
        <p:nvSpPr>
          <p:cNvPr id="15" name="Rectangle : coins arrondis 14">
            <a:extLst>
              <a:ext uri="{FF2B5EF4-FFF2-40B4-BE49-F238E27FC236}">
                <a16:creationId xmlns:a16="http://schemas.microsoft.com/office/drawing/2014/main" id="{4495D9EB-9188-23BF-EC3B-70E26E689E3D}"/>
              </a:ext>
            </a:extLst>
          </p:cNvPr>
          <p:cNvSpPr/>
          <p:nvPr/>
        </p:nvSpPr>
        <p:spPr>
          <a:xfrm>
            <a:off x="1981200" y="316781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شرائح خاصة بالأستاذ</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7" name="Rectangle : coins arrondis 16">
            <a:extLst>
              <a:ext uri="{FF2B5EF4-FFF2-40B4-BE49-F238E27FC236}">
                <a16:creationId xmlns:a16="http://schemas.microsoft.com/office/drawing/2014/main" id="{39E44F33-391F-1012-62D3-E3C3023FAA92}"/>
              </a:ext>
            </a:extLst>
          </p:cNvPr>
          <p:cNvSpPr/>
          <p:nvPr/>
        </p:nvSpPr>
        <p:spPr>
          <a:xfrm>
            <a:off x="1981200" y="4718020"/>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إرشادات وشروحات  يجب على الأستاذ قولها</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24" name="Rectangle : coins arrondis 23">
            <a:extLst>
              <a:ext uri="{FF2B5EF4-FFF2-40B4-BE49-F238E27FC236}">
                <a16:creationId xmlns:a16="http://schemas.microsoft.com/office/drawing/2014/main" id="{8E1C7E21-69AA-FCFA-C180-A8C4E895D44D}"/>
              </a:ext>
            </a:extLst>
          </p:cNvPr>
          <p:cNvSpPr/>
          <p:nvPr/>
        </p:nvSpPr>
        <p:spPr>
          <a:xfrm>
            <a:off x="1981200" y="657250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إيقاف العرض والقيام بمناولة /نمذجة</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6" name="Image 5">
            <a:extLst>
              <a:ext uri="{FF2B5EF4-FFF2-40B4-BE49-F238E27FC236}">
                <a16:creationId xmlns:a16="http://schemas.microsoft.com/office/drawing/2014/main" id="{677F80AF-D8F5-A33D-886C-3A4CD4BA273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11212" y="6381299"/>
            <a:ext cx="1009944" cy="1009944"/>
          </a:xfrm>
          <a:prstGeom prst="rect">
            <a:avLst/>
          </a:prstGeom>
        </p:spPr>
      </p:pic>
    </p:spTree>
    <p:extLst>
      <p:ext uri="{BB962C8B-B14F-4D97-AF65-F5344CB8AC3E}">
        <p14:creationId xmlns:p14="http://schemas.microsoft.com/office/powerpoint/2010/main" val="524980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CBB9B-F492-33FE-5F20-BF63685817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0BCB1B6-49A2-3CB4-0B06-A36F2CCF046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00F71B2F-CC78-8106-0BAD-67A188291612}"/>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FC42A3B4-BC2F-DB6D-0D9F-46235ABB7A27}"/>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E2F9B00-D825-A53A-812B-A1A42A8CA133}"/>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8D48713E-6AA3-AFDF-E54A-DE5BFC6D3184}"/>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810497B7-C3BB-5209-683C-E413A7489E84}"/>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D672D10F-6FE2-8038-51BD-C12D90F18603}"/>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الكراسة</a:t>
            </a:r>
            <a:endParaRPr lang="fr-FR" sz="4000" b="1" dirty="0">
              <a:solidFill>
                <a:srgbClr val="106585"/>
              </a:solidFill>
              <a:latin typeface="Microsoft Uighur" panose="02000000000000000000" pitchFamily="2" charset="-78"/>
              <a:cs typeface="Microsoft Uighur" panose="02000000000000000000" pitchFamily="2" charset="-78"/>
            </a:endParaRPr>
          </a:p>
        </p:txBody>
      </p:sp>
      <p:pic>
        <p:nvPicPr>
          <p:cNvPr id="12" name="Image 11" descr="Une image contenant texte, diagramme, capture d’écran, cercle&#10;&#10;Le contenu généré par l’IA peut être incorrect.">
            <a:extLst>
              <a:ext uri="{FF2B5EF4-FFF2-40B4-BE49-F238E27FC236}">
                <a16:creationId xmlns:a16="http://schemas.microsoft.com/office/drawing/2014/main" id="{46E0360B-3C6E-AB2C-6BA0-C737B4E0F8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6600" y="2378075"/>
            <a:ext cx="4978734" cy="5530850"/>
          </a:xfrm>
          <a:prstGeom prst="rect">
            <a:avLst/>
          </a:prstGeom>
        </p:spPr>
      </p:pic>
      <p:sp>
        <p:nvSpPr>
          <p:cNvPr id="14" name="Rectangle 13">
            <a:extLst>
              <a:ext uri="{FF2B5EF4-FFF2-40B4-BE49-F238E27FC236}">
                <a16:creationId xmlns:a16="http://schemas.microsoft.com/office/drawing/2014/main" id="{18A41F9F-7DA3-7FF5-2368-47A142290322}"/>
              </a:ext>
            </a:extLst>
          </p:cNvPr>
          <p:cNvSpPr/>
          <p:nvPr/>
        </p:nvSpPr>
        <p:spPr>
          <a:xfrm>
            <a:off x="7315200" y="2705100"/>
            <a:ext cx="1905000"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5" name="Rectangle 14">
            <a:extLst>
              <a:ext uri="{FF2B5EF4-FFF2-40B4-BE49-F238E27FC236}">
                <a16:creationId xmlns:a16="http://schemas.microsoft.com/office/drawing/2014/main" id="{346BCDDB-73B2-8281-3351-F1E3A66348C5}"/>
              </a:ext>
            </a:extLst>
          </p:cNvPr>
          <p:cNvSpPr/>
          <p:nvPr/>
        </p:nvSpPr>
        <p:spPr>
          <a:xfrm>
            <a:off x="7315200" y="5829300"/>
            <a:ext cx="2286000" cy="914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6" name="Rectangle 15">
            <a:extLst>
              <a:ext uri="{FF2B5EF4-FFF2-40B4-BE49-F238E27FC236}">
                <a16:creationId xmlns:a16="http://schemas.microsoft.com/office/drawing/2014/main" id="{995EA725-F403-2B7B-FB14-1783C9E4C352}"/>
              </a:ext>
            </a:extLst>
          </p:cNvPr>
          <p:cNvSpPr/>
          <p:nvPr/>
        </p:nvSpPr>
        <p:spPr>
          <a:xfrm>
            <a:off x="8915400" y="4000500"/>
            <a:ext cx="3048000" cy="15240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7" name="Rectangle 16">
            <a:extLst>
              <a:ext uri="{FF2B5EF4-FFF2-40B4-BE49-F238E27FC236}">
                <a16:creationId xmlns:a16="http://schemas.microsoft.com/office/drawing/2014/main" id="{614D724B-A0EC-9143-2C0F-B2A7B054C3C0}"/>
              </a:ext>
            </a:extLst>
          </p:cNvPr>
          <p:cNvSpPr/>
          <p:nvPr/>
        </p:nvSpPr>
        <p:spPr>
          <a:xfrm>
            <a:off x="10656280" y="8155867"/>
            <a:ext cx="1269666"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8" name="Rectangle : coins arrondis 17">
            <a:extLst>
              <a:ext uri="{FF2B5EF4-FFF2-40B4-BE49-F238E27FC236}">
                <a16:creationId xmlns:a16="http://schemas.microsoft.com/office/drawing/2014/main" id="{9E18CEA4-4CFA-D7CA-44F8-4F7296DD3950}"/>
              </a:ext>
            </a:extLst>
          </p:cNvPr>
          <p:cNvSpPr/>
          <p:nvPr/>
        </p:nvSpPr>
        <p:spPr>
          <a:xfrm>
            <a:off x="7315200" y="8155867"/>
            <a:ext cx="3249172"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أنشطة تنجز في القسم كما هي معروضة على الشرائح</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7B26EFE9-24AF-B1A6-C880-9FEF63CD8DD1}"/>
              </a:ext>
            </a:extLst>
          </p:cNvPr>
          <p:cNvSpPr/>
          <p:nvPr/>
        </p:nvSpPr>
        <p:spPr>
          <a:xfrm>
            <a:off x="1411692" y="8155867"/>
            <a:ext cx="2855508"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باقي الأنشطة تنجز في المنزل</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22" name="Image 21" descr="Une image contenant texte, capture d’écran, Police, nombre&#10;&#10;Le contenu généré par l’IA peut être incorrect.">
            <a:extLst>
              <a:ext uri="{FF2B5EF4-FFF2-40B4-BE49-F238E27FC236}">
                <a16:creationId xmlns:a16="http://schemas.microsoft.com/office/drawing/2014/main" id="{E06CC337-FBC0-E567-A7B6-621E52C87C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5594" y="2352907"/>
            <a:ext cx="4963756" cy="5530851"/>
          </a:xfrm>
          <a:prstGeom prst="rect">
            <a:avLst/>
          </a:prstGeom>
        </p:spPr>
      </p:pic>
      <p:sp>
        <p:nvSpPr>
          <p:cNvPr id="23" name="Rectangle 22">
            <a:extLst>
              <a:ext uri="{FF2B5EF4-FFF2-40B4-BE49-F238E27FC236}">
                <a16:creationId xmlns:a16="http://schemas.microsoft.com/office/drawing/2014/main" id="{7395993A-6296-A958-8AA0-0F809DEB4BF6}"/>
              </a:ext>
            </a:extLst>
          </p:cNvPr>
          <p:cNvSpPr/>
          <p:nvPr/>
        </p:nvSpPr>
        <p:spPr>
          <a:xfrm>
            <a:off x="1456432" y="2644151"/>
            <a:ext cx="1905000" cy="97534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4" name="Rectangle 23">
            <a:extLst>
              <a:ext uri="{FF2B5EF4-FFF2-40B4-BE49-F238E27FC236}">
                <a16:creationId xmlns:a16="http://schemas.microsoft.com/office/drawing/2014/main" id="{65D57405-826B-D91C-E25F-3291A9408625}"/>
              </a:ext>
            </a:extLst>
          </p:cNvPr>
          <p:cNvSpPr/>
          <p:nvPr/>
        </p:nvSpPr>
        <p:spPr>
          <a:xfrm>
            <a:off x="1265594" y="4260374"/>
            <a:ext cx="4754206" cy="47408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5" name="Rectangle 24">
            <a:extLst>
              <a:ext uri="{FF2B5EF4-FFF2-40B4-BE49-F238E27FC236}">
                <a16:creationId xmlns:a16="http://schemas.microsoft.com/office/drawing/2014/main" id="{C168FC6F-DD29-1F45-DE32-804CC9814112}"/>
              </a:ext>
            </a:extLst>
          </p:cNvPr>
          <p:cNvSpPr/>
          <p:nvPr/>
        </p:nvSpPr>
        <p:spPr>
          <a:xfrm>
            <a:off x="1265594" y="5609206"/>
            <a:ext cx="1630006" cy="1366212"/>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pic>
        <p:nvPicPr>
          <p:cNvPr id="27" name="Image 26" descr="Une image contenant Panneau de signalisation, signe, jaune&#10;&#10;Le contenu généré par l’IA peut être incorrect.">
            <a:extLst>
              <a:ext uri="{FF2B5EF4-FFF2-40B4-BE49-F238E27FC236}">
                <a16:creationId xmlns:a16="http://schemas.microsoft.com/office/drawing/2014/main" id="{11F98768-0069-A063-3BF7-0A41DBA855E4}"/>
              </a:ext>
            </a:extLst>
          </p:cNvPr>
          <p:cNvPicPr>
            <a:picLocks noChangeAspect="1"/>
          </p:cNvPicPr>
          <p:nvPr/>
        </p:nvPicPr>
        <p:blipFill>
          <a:blip r:embed="rId7" cstate="print">
            <a:extLst>
              <a:ext uri="{28A0092B-C50C-407E-A947-70E740481C1C}">
                <a14:useLocalDpi xmlns:a14="http://schemas.microsoft.com/office/drawing/2010/main" val="0"/>
              </a:ext>
            </a:extLst>
          </a:blip>
          <a:srcRect l="18270" t="5682" r="17550" b="54203"/>
          <a:stretch>
            <a:fillRect/>
          </a:stretch>
        </p:blipFill>
        <p:spPr>
          <a:xfrm>
            <a:off x="4443238" y="8209268"/>
            <a:ext cx="756808" cy="630728"/>
          </a:xfrm>
          <a:prstGeom prst="rect">
            <a:avLst/>
          </a:prstGeom>
        </p:spPr>
      </p:pic>
    </p:spTree>
    <p:extLst>
      <p:ext uri="{BB962C8B-B14F-4D97-AF65-F5344CB8AC3E}">
        <p14:creationId xmlns:p14="http://schemas.microsoft.com/office/powerpoint/2010/main" val="2921579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9F599-00F4-FDA3-FA4A-A009DD8774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0435E0C-E4A9-9C1D-4290-0D8B5C0AECE3}"/>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D4814E5-102A-A987-FAFC-15EFB9556B39}"/>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5FD21565-12C8-EB42-B72F-877F6C6F792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CDF60436-7E7F-8D56-69AF-39103AA8156E}"/>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E2F9A610-BE0D-058D-D156-87C0444C7481}"/>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13DF67D6-7EAF-6CFE-830B-1F7FDA61819C}"/>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9DD593B7-2586-F456-0DDC-342CCF5056E8}"/>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أهداف الحصة</a:t>
            </a:r>
            <a:endParaRPr lang="fr-FR" sz="4000" b="1" dirty="0">
              <a:solidFill>
                <a:srgbClr val="106585"/>
              </a:solidFill>
              <a:latin typeface="Microsoft Uighur" panose="02000000000000000000" pitchFamily="2" charset="-78"/>
              <a:cs typeface="Microsoft Uighur" panose="02000000000000000000" pitchFamily="2" charset="-78"/>
            </a:endParaRPr>
          </a:p>
        </p:txBody>
      </p:sp>
      <p:grpSp>
        <p:nvGrpSpPr>
          <p:cNvPr id="12" name="Groupe 11">
            <a:extLst>
              <a:ext uri="{FF2B5EF4-FFF2-40B4-BE49-F238E27FC236}">
                <a16:creationId xmlns:a16="http://schemas.microsoft.com/office/drawing/2014/main" id="{74E3D1F8-4B33-7A8D-6BB2-F6454707EBCF}"/>
              </a:ext>
            </a:extLst>
          </p:cNvPr>
          <p:cNvGrpSpPr/>
          <p:nvPr/>
        </p:nvGrpSpPr>
        <p:grpSpPr>
          <a:xfrm>
            <a:off x="2159626" y="4882189"/>
            <a:ext cx="9396747" cy="2104846"/>
            <a:chOff x="3302073" y="4600550"/>
            <a:chExt cx="9396747" cy="2104846"/>
          </a:xfrm>
        </p:grpSpPr>
        <p:sp>
          <p:nvSpPr>
            <p:cNvPr id="13" name="Freeform 17">
              <a:extLst>
                <a:ext uri="{FF2B5EF4-FFF2-40B4-BE49-F238E27FC236}">
                  <a16:creationId xmlns:a16="http://schemas.microsoft.com/office/drawing/2014/main" id="{FCBEC643-78F8-1193-F1FA-9568B81A17FB}"/>
                </a:ext>
              </a:extLst>
            </p:cNvPr>
            <p:cNvSpPr/>
            <p:nvPr/>
          </p:nvSpPr>
          <p:spPr>
            <a:xfrm>
              <a:off x="3302073" y="4600550"/>
              <a:ext cx="9396747" cy="2104846"/>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defRPr/>
              </a:pPr>
              <a:endParaRPr lang="fr-MA" sz="1000" dirty="0">
                <a:solidFill>
                  <a:prstClr val="black"/>
                </a:solidFill>
                <a:latin typeface="Dosis" pitchFamily="2" charset="0"/>
              </a:endParaRPr>
            </a:p>
          </p:txBody>
        </p:sp>
        <p:sp>
          <p:nvSpPr>
            <p:cNvPr id="14" name="Freeform 17">
              <a:extLst>
                <a:ext uri="{FF2B5EF4-FFF2-40B4-BE49-F238E27FC236}">
                  <a16:creationId xmlns:a16="http://schemas.microsoft.com/office/drawing/2014/main" id="{3CABE8C1-384F-02C7-CC68-30F17B21EDB2}"/>
                </a:ext>
              </a:extLst>
            </p:cNvPr>
            <p:cNvSpPr/>
            <p:nvPr/>
          </p:nvSpPr>
          <p:spPr>
            <a:xfrm>
              <a:off x="3407728" y="4676599"/>
              <a:ext cx="637296" cy="2028797"/>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l="-109199" t="-6937" r="-896458" b="-829367"/>
              </a:stretch>
            </a:blipFill>
          </p:spPr>
          <p:txBody>
            <a:bodyPr/>
            <a:lstStyle/>
            <a:p>
              <a:pPr defTabSz="685834">
                <a:defRPr/>
              </a:pPr>
              <a:endParaRPr lang="fr-MA" sz="1000" dirty="0">
                <a:solidFill>
                  <a:prstClr val="black"/>
                </a:solidFill>
                <a:latin typeface="Dosis" pitchFamily="2" charset="0"/>
              </a:endParaRPr>
            </a:p>
          </p:txBody>
        </p:sp>
        <p:pic>
          <p:nvPicPr>
            <p:cNvPr id="16" name="Image 15">
              <a:extLst>
                <a:ext uri="{FF2B5EF4-FFF2-40B4-BE49-F238E27FC236}">
                  <a16:creationId xmlns:a16="http://schemas.microsoft.com/office/drawing/2014/main" id="{8244530C-0879-6E64-DAD8-886EDAF88A99}"/>
                </a:ext>
              </a:extLst>
            </p:cNvPr>
            <p:cNvPicPr>
              <a:picLocks noChangeAspect="1"/>
            </p:cNvPicPr>
            <p:nvPr/>
          </p:nvPicPr>
          <p:blipFill>
            <a:blip r:embed="rId7"/>
            <a:stretch>
              <a:fillRect/>
            </a:stretch>
          </p:blipFill>
          <p:spPr>
            <a:xfrm>
              <a:off x="12041237" y="5462275"/>
              <a:ext cx="455010" cy="466386"/>
            </a:xfrm>
            <a:prstGeom prst="rect">
              <a:avLst/>
            </a:prstGeom>
          </p:spPr>
        </p:pic>
      </p:grpSp>
      <p:sp>
        <p:nvSpPr>
          <p:cNvPr id="18" name="ZoneTexte 17">
            <a:extLst>
              <a:ext uri="{FF2B5EF4-FFF2-40B4-BE49-F238E27FC236}">
                <a16:creationId xmlns:a16="http://schemas.microsoft.com/office/drawing/2014/main" id="{A60EB4CD-8501-B0B2-44AA-BF9E545C4A1C}"/>
              </a:ext>
            </a:extLst>
          </p:cNvPr>
          <p:cNvSpPr txBox="1"/>
          <p:nvPr/>
        </p:nvSpPr>
        <p:spPr>
          <a:xfrm>
            <a:off x="1828801" y="4926897"/>
            <a:ext cx="9069990"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قراءة وكتابة وتثميل الأعداد من 0 إلى  999999 باستعمال جدول التفكيك</a:t>
            </a:r>
            <a:endParaRPr lang="fr-FR" sz="4000" dirty="0">
              <a:latin typeface="Microsoft Uighur" panose="02000000000000000000" pitchFamily="2" charset="-78"/>
              <a:cs typeface="Microsoft Uighur" panose="02000000000000000000" pitchFamily="2" charset="-78"/>
            </a:endParaRPr>
          </a:p>
        </p:txBody>
      </p:sp>
      <p:pic>
        <p:nvPicPr>
          <p:cNvPr id="19" name="Image 18">
            <a:extLst>
              <a:ext uri="{FF2B5EF4-FFF2-40B4-BE49-F238E27FC236}">
                <a16:creationId xmlns:a16="http://schemas.microsoft.com/office/drawing/2014/main" id="{4686CDB9-DF0F-95D5-CE08-2FD9B9B56CBD}"/>
              </a:ext>
            </a:extLst>
          </p:cNvPr>
          <p:cNvPicPr>
            <a:picLocks noChangeAspect="1"/>
          </p:cNvPicPr>
          <p:nvPr/>
        </p:nvPicPr>
        <p:blipFill>
          <a:blip r:embed="rId7"/>
          <a:stretch>
            <a:fillRect/>
          </a:stretch>
        </p:blipFill>
        <p:spPr>
          <a:xfrm>
            <a:off x="10898790" y="5143500"/>
            <a:ext cx="455010" cy="466386"/>
          </a:xfrm>
          <a:prstGeom prst="rect">
            <a:avLst/>
          </a:prstGeom>
        </p:spPr>
      </p:pic>
      <p:pic>
        <p:nvPicPr>
          <p:cNvPr id="20" name="Image 19">
            <a:extLst>
              <a:ext uri="{FF2B5EF4-FFF2-40B4-BE49-F238E27FC236}">
                <a16:creationId xmlns:a16="http://schemas.microsoft.com/office/drawing/2014/main" id="{3AF5D68F-3DCC-950A-5331-536C30389F52}"/>
              </a:ext>
            </a:extLst>
          </p:cNvPr>
          <p:cNvPicPr>
            <a:picLocks noChangeAspect="1"/>
          </p:cNvPicPr>
          <p:nvPr/>
        </p:nvPicPr>
        <p:blipFill>
          <a:blip r:embed="rId7"/>
          <a:stretch>
            <a:fillRect/>
          </a:stretch>
        </p:blipFill>
        <p:spPr>
          <a:xfrm>
            <a:off x="10898790" y="6277314"/>
            <a:ext cx="455010" cy="466386"/>
          </a:xfrm>
          <a:prstGeom prst="rect">
            <a:avLst/>
          </a:prstGeom>
        </p:spPr>
      </p:pic>
      <p:sp>
        <p:nvSpPr>
          <p:cNvPr id="21" name="ZoneTexte 20">
            <a:extLst>
              <a:ext uri="{FF2B5EF4-FFF2-40B4-BE49-F238E27FC236}">
                <a16:creationId xmlns:a16="http://schemas.microsoft.com/office/drawing/2014/main" id="{1957391D-2C75-5519-C30B-69BE899CD39B}"/>
              </a:ext>
            </a:extLst>
          </p:cNvPr>
          <p:cNvSpPr txBox="1"/>
          <p:nvPr/>
        </p:nvSpPr>
        <p:spPr>
          <a:xfrm>
            <a:off x="3160631" y="5524500"/>
            <a:ext cx="7738157" cy="707886"/>
          </a:xfrm>
          <a:prstGeom prst="rect">
            <a:avLst/>
          </a:prstGeom>
          <a:noFill/>
        </p:spPr>
        <p:txBody>
          <a:bodyPr wrap="square" rtlCol="0">
            <a:spAutoFit/>
          </a:bodyPr>
          <a:lstStyle/>
          <a:p>
            <a:pPr marL="0" algn="r" defTabSz="914400" rtl="1" eaLnBrk="1" latinLnBrk="0" hangingPunct="1"/>
            <a:r>
              <a:rPr lang="ar-SA" sz="4000" dirty="0">
                <a:latin typeface="Microsoft Uighur" panose="02000000000000000000" pitchFamily="2" charset="-78"/>
                <a:cs typeface="Microsoft Uighur" panose="02000000000000000000" pitchFamily="2" charset="-78"/>
              </a:rPr>
              <a:t>إجراء عمليات </a:t>
            </a:r>
            <a:r>
              <a:rPr lang="ar-MA" sz="4000" dirty="0">
                <a:latin typeface="Microsoft Uighur" panose="02000000000000000000" pitchFamily="2" charset="-78"/>
                <a:cs typeface="Microsoft Uighur" panose="02000000000000000000" pitchFamily="2" charset="-78"/>
              </a:rPr>
              <a:t>ضرب </a:t>
            </a:r>
            <a:endParaRPr lang="fr-FR" sz="4000" dirty="0">
              <a:latin typeface="Microsoft Uighur" panose="02000000000000000000" pitchFamily="2" charset="-78"/>
              <a:cs typeface="Microsoft Uighur" panose="02000000000000000000" pitchFamily="2" charset="-78"/>
            </a:endParaRPr>
          </a:p>
        </p:txBody>
      </p:sp>
      <p:sp>
        <p:nvSpPr>
          <p:cNvPr id="22" name="ZoneTexte 21">
            <a:extLst>
              <a:ext uri="{FF2B5EF4-FFF2-40B4-BE49-F238E27FC236}">
                <a16:creationId xmlns:a16="http://schemas.microsoft.com/office/drawing/2014/main" id="{C5815E47-9859-2B51-DCA6-4F7EFB1AB129}"/>
              </a:ext>
            </a:extLst>
          </p:cNvPr>
          <p:cNvSpPr txBox="1"/>
          <p:nvPr/>
        </p:nvSpPr>
        <p:spPr>
          <a:xfrm>
            <a:off x="3313032" y="6141303"/>
            <a:ext cx="7585756"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حل مسائل بسيطة باستخدام استراتيجية الأسئلة الأربعة</a:t>
            </a:r>
            <a:endParaRPr lang="fr-FR" sz="4000" dirty="0">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CF502557-4977-4E10-29AB-BCDCEFEAC6F3}"/>
              </a:ext>
            </a:extLst>
          </p:cNvPr>
          <p:cNvSpPr txBox="1"/>
          <p:nvPr/>
        </p:nvSpPr>
        <p:spPr>
          <a:xfrm>
            <a:off x="1828800" y="2552700"/>
            <a:ext cx="10134600" cy="584775"/>
          </a:xfrm>
          <a:prstGeom prst="rect">
            <a:avLst/>
          </a:prstGeom>
          <a:noFill/>
        </p:spPr>
        <p:txBody>
          <a:bodyPr wrap="square" rtlCol="0">
            <a:spAutoFit/>
          </a:bodyPr>
          <a:lstStyle/>
          <a:p>
            <a:pPr algn="ctr"/>
            <a:r>
              <a:rPr lang="ar-MA" sz="3200" b="1" dirty="0">
                <a:solidFill>
                  <a:srgbClr val="106585"/>
                </a:solidFill>
                <a:latin typeface="Microsoft Uighur" panose="02000000000000000000" pitchFamily="2" charset="-78"/>
                <a:ea typeface="Dosis"/>
                <a:cs typeface="Microsoft Uighur" panose="02000000000000000000" pitchFamily="2" charset="-78"/>
                <a:sym typeface="Dosis"/>
              </a:rPr>
              <a:t>في نهاية الحصة  سيكون التلاميذ قادرين على:</a:t>
            </a:r>
            <a:endParaRPr lang="fr-FR" dirty="0"/>
          </a:p>
        </p:txBody>
      </p:sp>
    </p:spTree>
    <p:extLst>
      <p:ext uri="{BB962C8B-B14F-4D97-AF65-F5344CB8AC3E}">
        <p14:creationId xmlns:p14="http://schemas.microsoft.com/office/powerpoint/2010/main" val="3442343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6C91E-6E3A-D52E-1F03-C19E3B4BFFB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42015D2-2296-74CF-2FA1-E34A848836A8}"/>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CF225D0-ADF2-6E1E-E7C2-D114B260ECEB}"/>
              </a:ext>
            </a:extLst>
          </p:cNvPr>
          <p:cNvGrpSpPr/>
          <p:nvPr/>
        </p:nvGrpSpPr>
        <p:grpSpPr>
          <a:xfrm>
            <a:off x="857250" y="1032718"/>
            <a:ext cx="12001500" cy="8073833"/>
            <a:chOff x="0" y="-47625"/>
            <a:chExt cx="3895412" cy="2602800"/>
          </a:xfrm>
        </p:grpSpPr>
        <p:sp>
          <p:nvSpPr>
            <p:cNvPr id="4" name="Freeform 4">
              <a:extLst>
                <a:ext uri="{FF2B5EF4-FFF2-40B4-BE49-F238E27FC236}">
                  <a16:creationId xmlns:a16="http://schemas.microsoft.com/office/drawing/2014/main" id="{2562FC0F-6F40-44E2-32C0-82B5E07E7D8A}"/>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831F7CB9-EC75-2F5F-2A9E-C313038D2A9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9566FA82-0094-7AB0-CE7A-A79A53FB7083}"/>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6" name="ZoneTexte 5">
            <a:extLst>
              <a:ext uri="{FF2B5EF4-FFF2-40B4-BE49-F238E27FC236}">
                <a16:creationId xmlns:a16="http://schemas.microsoft.com/office/drawing/2014/main" id="{D2563AAB-5ED2-94FD-8850-D850DF7529A7}"/>
              </a:ext>
            </a:extLst>
          </p:cNvPr>
          <p:cNvSpPr txBox="1"/>
          <p:nvPr/>
        </p:nvSpPr>
        <p:spPr>
          <a:xfrm>
            <a:off x="9415463" y="3701739"/>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العرض الرقمي</a:t>
            </a:r>
            <a:endParaRPr lang="fr-FR" sz="3600" dirty="0">
              <a:latin typeface="Microsoft Uighur" panose="02000000000000000000" pitchFamily="2" charset="-78"/>
              <a:cs typeface="Microsoft Uighur" panose="02000000000000000000" pitchFamily="2" charset="-78"/>
            </a:endParaRPr>
          </a:p>
        </p:txBody>
      </p:sp>
      <p:sp>
        <p:nvSpPr>
          <p:cNvPr id="8" name="ZoneTexte 7">
            <a:extLst>
              <a:ext uri="{FF2B5EF4-FFF2-40B4-BE49-F238E27FC236}">
                <a16:creationId xmlns:a16="http://schemas.microsoft.com/office/drawing/2014/main" id="{0D46E900-9EAD-69E8-AF3D-052C34D5D8D2}"/>
              </a:ext>
            </a:extLst>
          </p:cNvPr>
          <p:cNvSpPr txBox="1"/>
          <p:nvPr/>
        </p:nvSpPr>
        <p:spPr>
          <a:xfrm>
            <a:off x="5457378" y="3701738"/>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عدة المناولة</a:t>
            </a:r>
            <a:endParaRPr lang="fr-FR" sz="3600" dirty="0">
              <a:latin typeface="Microsoft Uighur" panose="02000000000000000000" pitchFamily="2" charset="-78"/>
              <a:cs typeface="Microsoft Uighur" panose="02000000000000000000" pitchFamily="2" charset="-78"/>
            </a:endParaRPr>
          </a:p>
        </p:txBody>
      </p:sp>
      <p:sp>
        <p:nvSpPr>
          <p:cNvPr id="9" name="ZoneTexte 8">
            <a:extLst>
              <a:ext uri="{FF2B5EF4-FFF2-40B4-BE49-F238E27FC236}">
                <a16:creationId xmlns:a16="http://schemas.microsoft.com/office/drawing/2014/main" id="{C39E018F-E9B0-D81B-8318-E232006A689A}"/>
              </a:ext>
            </a:extLst>
          </p:cNvPr>
          <p:cNvSpPr txBox="1"/>
          <p:nvPr/>
        </p:nvSpPr>
        <p:spPr>
          <a:xfrm>
            <a:off x="1532240" y="3701738"/>
            <a:ext cx="2126957"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المذكرة اليومية </a:t>
            </a:r>
            <a:endParaRPr lang="fr-FR" sz="3600" dirty="0">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BF19C82A-C505-2046-AF92-DEDB62B8114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chemeClr val="tx2"/>
                </a:solidFill>
                <a:latin typeface="Microsoft Uighur" panose="02000000000000000000" pitchFamily="2" charset="-78"/>
                <a:cs typeface="Microsoft Uighur" panose="02000000000000000000" pitchFamily="2" charset="-78"/>
              </a:rPr>
              <a:t>الإعداد المادي للأستاذ</a:t>
            </a:r>
            <a:endParaRPr lang="fr-FR" sz="4000" b="1" dirty="0">
              <a:solidFill>
                <a:schemeClr val="tx2"/>
              </a:solidFill>
              <a:latin typeface="Microsoft Uighur" panose="02000000000000000000" pitchFamily="2" charset="-78"/>
              <a:cs typeface="Microsoft Uighur" panose="02000000000000000000" pitchFamily="2" charset="-78"/>
            </a:endParaRPr>
          </a:p>
        </p:txBody>
      </p:sp>
      <p:pic>
        <p:nvPicPr>
          <p:cNvPr id="12" name="Image 11">
            <a:extLst>
              <a:ext uri="{FF2B5EF4-FFF2-40B4-BE49-F238E27FC236}">
                <a16:creationId xmlns:a16="http://schemas.microsoft.com/office/drawing/2014/main" id="{96468354-FB92-88BF-87E0-03D3F42A00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15463" y="4649023"/>
            <a:ext cx="2993578" cy="2245184"/>
          </a:xfrm>
          <a:prstGeom prst="rect">
            <a:avLst/>
          </a:prstGeom>
        </p:spPr>
      </p:pic>
      <p:pic>
        <p:nvPicPr>
          <p:cNvPr id="13" name="Image 12">
            <a:extLst>
              <a:ext uri="{FF2B5EF4-FFF2-40B4-BE49-F238E27FC236}">
                <a16:creationId xmlns:a16="http://schemas.microsoft.com/office/drawing/2014/main" id="{1C33BAD5-B18B-F5F1-AC32-57C01C83E367}"/>
              </a:ext>
            </a:extLst>
          </p:cNvPr>
          <p:cNvPicPr>
            <a:picLocks noChangeAspect="1"/>
          </p:cNvPicPr>
          <p:nvPr/>
        </p:nvPicPr>
        <p:blipFill>
          <a:blip r:embed="rId6"/>
          <a:stretch>
            <a:fillRect/>
          </a:stretch>
        </p:blipFill>
        <p:spPr>
          <a:xfrm>
            <a:off x="1759242" y="4506048"/>
            <a:ext cx="2126957" cy="2852433"/>
          </a:xfrm>
          <a:prstGeom prst="rect">
            <a:avLst/>
          </a:prstGeom>
        </p:spPr>
      </p:pic>
      <p:pic>
        <p:nvPicPr>
          <p:cNvPr id="10" name="Image 9">
            <a:extLst>
              <a:ext uri="{FF2B5EF4-FFF2-40B4-BE49-F238E27FC236}">
                <a16:creationId xmlns:a16="http://schemas.microsoft.com/office/drawing/2014/main" id="{9E49BE5A-F8DD-8DC9-678F-891EF6B30BE4}"/>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935073" y="4348069"/>
            <a:ext cx="2137369" cy="3056010"/>
          </a:xfrm>
          <a:prstGeom prst="rect">
            <a:avLst/>
          </a:prstGeom>
        </p:spPr>
      </p:pic>
    </p:spTree>
    <p:extLst>
      <p:ext uri="{BB962C8B-B14F-4D97-AF65-F5344CB8AC3E}">
        <p14:creationId xmlns:p14="http://schemas.microsoft.com/office/powerpoint/2010/main" val="3485664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2">
            <a:extLst>
              <a:ext uri="{FF2B5EF4-FFF2-40B4-BE49-F238E27FC236}">
                <a16:creationId xmlns:a16="http://schemas.microsoft.com/office/drawing/2014/main" id="{7C109445-F55E-DE60-7D27-858E1DB22C9A}"/>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12" name="Group 3">
            <a:extLst>
              <a:ext uri="{FF2B5EF4-FFF2-40B4-BE49-F238E27FC236}">
                <a16:creationId xmlns:a16="http://schemas.microsoft.com/office/drawing/2014/main" id="{C6D6A489-F406-3292-97C0-95DDE4EF465D}"/>
              </a:ext>
            </a:extLst>
          </p:cNvPr>
          <p:cNvGrpSpPr/>
          <p:nvPr/>
        </p:nvGrpSpPr>
        <p:grpSpPr>
          <a:xfrm>
            <a:off x="857250" y="1180449"/>
            <a:ext cx="12001500" cy="7926101"/>
            <a:chOff x="0" y="0"/>
            <a:chExt cx="3895412" cy="2555175"/>
          </a:xfrm>
        </p:grpSpPr>
        <p:sp>
          <p:nvSpPr>
            <p:cNvPr id="13" name="Freeform 4">
              <a:extLst>
                <a:ext uri="{FF2B5EF4-FFF2-40B4-BE49-F238E27FC236}">
                  <a16:creationId xmlns:a16="http://schemas.microsoft.com/office/drawing/2014/main" id="{A1BA34FA-79AF-67A8-87D2-D7B97195C3F6}"/>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5" name="TextBox 5">
              <a:extLst>
                <a:ext uri="{FF2B5EF4-FFF2-40B4-BE49-F238E27FC236}">
                  <a16:creationId xmlns:a16="http://schemas.microsoft.com/office/drawing/2014/main" id="{861A9722-8353-9D8F-0B17-E4548BBF22FB}"/>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24" name="Freeform 7">
            <a:extLst>
              <a:ext uri="{FF2B5EF4-FFF2-40B4-BE49-F238E27FC236}">
                <a16:creationId xmlns:a16="http://schemas.microsoft.com/office/drawing/2014/main" id="{8B9C7CEF-D288-3ACF-5EFB-1E516A7EA05C}"/>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21" name="TextBox 10">
            <a:extLst>
              <a:ext uri="{FF2B5EF4-FFF2-40B4-BE49-F238E27FC236}">
                <a16:creationId xmlns:a16="http://schemas.microsoft.com/office/drawing/2014/main" id="{520975FF-C4E0-5D86-270B-BF29A19BF229}"/>
              </a:ext>
            </a:extLst>
          </p:cNvPr>
          <p:cNvSpPr txBox="1"/>
          <p:nvPr/>
        </p:nvSpPr>
        <p:spPr>
          <a:xfrm>
            <a:off x="1457379" y="3699359"/>
            <a:ext cx="4079744" cy="384721"/>
          </a:xfrm>
          <a:prstGeom prst="rect">
            <a:avLst/>
          </a:prstGeom>
        </p:spPr>
        <p:txBody>
          <a:bodyPr lIns="0" tIns="0" rIns="0" bIns="0" rtlCol="0" anchor="t">
            <a:spAutoFit/>
          </a:bodyPr>
          <a:lstStyle/>
          <a:p>
            <a:pPr defTabSz="685800">
              <a:lnSpc>
                <a:spcPts val="3026"/>
              </a:lnSpc>
              <a:defRPr/>
            </a:pPr>
            <a:r>
              <a:rPr lang="en-US" sz="2400" dirty="0">
                <a:solidFill>
                  <a:srgbClr val="8DC63F"/>
                </a:solidFill>
                <a:latin typeface="Carelia"/>
              </a:rPr>
              <a:t>   </a:t>
            </a:r>
            <a:endParaRPr lang="en-US" sz="2400" dirty="0">
              <a:solidFill>
                <a:srgbClr val="106585"/>
              </a:solidFill>
              <a:latin typeface="Carelia"/>
            </a:endParaRPr>
          </a:p>
        </p:txBody>
      </p:sp>
      <p:sp>
        <p:nvSpPr>
          <p:cNvPr id="25" name="TextBox 10">
            <a:extLst>
              <a:ext uri="{FF2B5EF4-FFF2-40B4-BE49-F238E27FC236}">
                <a16:creationId xmlns:a16="http://schemas.microsoft.com/office/drawing/2014/main" id="{37F3FF47-A181-13AB-6870-33D6FABA820F}"/>
              </a:ext>
            </a:extLst>
          </p:cNvPr>
          <p:cNvSpPr txBox="1"/>
          <p:nvPr/>
        </p:nvSpPr>
        <p:spPr>
          <a:xfrm>
            <a:off x="6400800" y="4883162"/>
            <a:ext cx="4714607" cy="1165704"/>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3 -العمليات وحل المسائل</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إنجاز عمليات  الضرب</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الاستئناس باستراتيجة الأسئلة الأربعة لحل مسألة</a:t>
            </a:r>
            <a:endParaRPr lang="en-US" sz="2800" dirty="0">
              <a:latin typeface="Microsoft Uighur" panose="02000000000000000000" pitchFamily="2" charset="-78"/>
              <a:cs typeface="Microsoft Uighur" panose="02000000000000000000" pitchFamily="2" charset="-78"/>
            </a:endParaRPr>
          </a:p>
        </p:txBody>
      </p:sp>
      <p:sp>
        <p:nvSpPr>
          <p:cNvPr id="31" name="TextBox 10">
            <a:extLst>
              <a:ext uri="{FF2B5EF4-FFF2-40B4-BE49-F238E27FC236}">
                <a16:creationId xmlns:a16="http://schemas.microsoft.com/office/drawing/2014/main" id="{4AF3FD13-297A-5F5E-8640-C6FB5BC52446}"/>
              </a:ext>
            </a:extLst>
          </p:cNvPr>
          <p:cNvSpPr txBox="1"/>
          <p:nvPr/>
        </p:nvSpPr>
        <p:spPr>
          <a:xfrm>
            <a:off x="4185836" y="7996437"/>
            <a:ext cx="6943726"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4 –لعبة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المعداد الورقي</a:t>
            </a:r>
            <a:endParaRPr lang="en-US" sz="2800" dirty="0">
              <a:latin typeface="Microsoft Uighur" panose="02000000000000000000" pitchFamily="2" charset="-78"/>
              <a:cs typeface="Microsoft Uighur" panose="02000000000000000000" pitchFamily="2" charset="-78"/>
            </a:endParaRPr>
          </a:p>
        </p:txBody>
      </p:sp>
      <p:sp>
        <p:nvSpPr>
          <p:cNvPr id="8" name="TextBox 10">
            <a:extLst>
              <a:ext uri="{FF2B5EF4-FFF2-40B4-BE49-F238E27FC236}">
                <a16:creationId xmlns:a16="http://schemas.microsoft.com/office/drawing/2014/main" id="{AE6C1C41-DB0E-EB18-709F-86830A881F23}"/>
              </a:ext>
            </a:extLst>
          </p:cNvPr>
          <p:cNvSpPr txBox="1"/>
          <p:nvPr/>
        </p:nvSpPr>
        <p:spPr>
          <a:xfrm>
            <a:off x="6988960" y="2628900"/>
            <a:ext cx="4079744" cy="811761"/>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1 - حساب ذهني</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 جداول الضرب</a:t>
            </a:r>
            <a:endParaRPr lang="en-US" sz="2800" dirty="0">
              <a:latin typeface="Microsoft Uighur" panose="02000000000000000000" pitchFamily="2" charset="-78"/>
              <a:cs typeface="Microsoft Uighur" panose="02000000000000000000" pitchFamily="2" charset="-78"/>
            </a:endParaRPr>
          </a:p>
        </p:txBody>
      </p:sp>
      <p:sp>
        <p:nvSpPr>
          <p:cNvPr id="33" name="TextBox 12">
            <a:extLst>
              <a:ext uri="{FF2B5EF4-FFF2-40B4-BE49-F238E27FC236}">
                <a16:creationId xmlns:a16="http://schemas.microsoft.com/office/drawing/2014/main" id="{62D5657B-BE79-BE5F-8DF7-DAFA860B9E8D}"/>
              </a:ext>
            </a:extLst>
          </p:cNvPr>
          <p:cNvSpPr txBox="1"/>
          <p:nvPr/>
        </p:nvSpPr>
        <p:spPr>
          <a:xfrm>
            <a:off x="1692101" y="5167660"/>
            <a:ext cx="10157725" cy="294953"/>
          </a:xfrm>
          <a:prstGeom prst="rect">
            <a:avLst/>
          </a:prstGeom>
        </p:spPr>
        <p:txBody>
          <a:bodyPr wrap="square" lIns="0" tIns="0" rIns="0" bIns="0" rtlCol="0" anchor="t">
            <a:spAutoFit/>
          </a:bodyPr>
          <a:lstStyle/>
          <a:p>
            <a:pPr marL="176690" lvl="1" defTabSz="685800">
              <a:lnSpc>
                <a:spcPts val="2291"/>
              </a:lnSpc>
              <a:spcAft>
                <a:spcPts val="450"/>
              </a:spcAft>
              <a:defRPr/>
            </a:pPr>
            <a:r>
              <a:rPr lang="pt-BR" sz="2400" dirty="0">
                <a:solidFill>
                  <a:prstClr val="black">
                    <a:lumMod val="75000"/>
                    <a:lumOff val="25000"/>
                  </a:prstClr>
                </a:solidFill>
                <a:latin typeface="Dosis" pitchFamily="2" charset="0"/>
                <a:ea typeface="Cambria" panose="02040503050406030204" pitchFamily="18" charset="0"/>
              </a:rPr>
              <a:t>   </a:t>
            </a:r>
            <a:endParaRPr lang="en-US" sz="2550" dirty="0">
              <a:solidFill>
                <a:prstClr val="black">
                  <a:lumMod val="75000"/>
                  <a:lumOff val="25000"/>
                </a:prstClr>
              </a:solidFill>
              <a:latin typeface="Dosis" pitchFamily="2" charset="0"/>
            </a:endParaRPr>
          </a:p>
        </p:txBody>
      </p:sp>
      <p:sp>
        <p:nvSpPr>
          <p:cNvPr id="34" name="TextBox 10">
            <a:extLst>
              <a:ext uri="{FF2B5EF4-FFF2-40B4-BE49-F238E27FC236}">
                <a16:creationId xmlns:a16="http://schemas.microsoft.com/office/drawing/2014/main" id="{D7802530-3095-C792-91F3-9A931590EAAC}"/>
              </a:ext>
            </a:extLst>
          </p:cNvPr>
          <p:cNvSpPr txBox="1"/>
          <p:nvPr/>
        </p:nvSpPr>
        <p:spPr>
          <a:xfrm>
            <a:off x="4808156" y="3724185"/>
            <a:ext cx="6321405" cy="780983"/>
          </a:xfrm>
          <a:prstGeom prst="rect">
            <a:avLst/>
          </a:prstGeom>
        </p:spPr>
        <p:txBody>
          <a:bodyPr wrap="square" lIns="0" tIns="0" rIns="0" bIns="0" rtlCol="0" anchor="t">
            <a:spAutoFit/>
          </a:bodyPr>
          <a:lstStyle/>
          <a:p>
            <a:pPr algn="r" defTabSz="685800" rtl="1">
              <a:lnSpc>
                <a:spcPts val="3026"/>
              </a:lnSpc>
              <a:defRPr/>
            </a:pPr>
            <a:r>
              <a:rPr lang="ar-SA" sz="4800" dirty="0">
                <a:solidFill>
                  <a:srgbClr val="106585"/>
                </a:solidFill>
                <a:latin typeface="Microsoft Uighur" panose="02000000000000000000" pitchFamily="2" charset="-78"/>
                <a:cs typeface="Microsoft Uighur" panose="02000000000000000000" pitchFamily="2" charset="-78"/>
              </a:rPr>
              <a:t>2</a:t>
            </a:r>
            <a:r>
              <a:rPr lang="ar-MA" sz="4800" dirty="0">
                <a:solidFill>
                  <a:srgbClr val="106585"/>
                </a:solidFill>
                <a:latin typeface="Microsoft Uighur" panose="02000000000000000000" pitchFamily="2" charset="-78"/>
                <a:cs typeface="Microsoft Uighur" panose="02000000000000000000" pitchFamily="2" charset="-78"/>
              </a:rPr>
              <a:t> - الأعداد</a:t>
            </a:r>
            <a:r>
              <a:rPr lang="en-US" sz="4800" dirty="0">
                <a:solidFill>
                  <a:srgbClr val="106585"/>
                </a:solidFill>
                <a:latin typeface="Microsoft Uighur" panose="02000000000000000000" pitchFamily="2" charset="-78"/>
                <a:cs typeface="Microsoft Uighur" panose="02000000000000000000" pitchFamily="2" charset="-78"/>
              </a:rPr>
              <a:t> </a:t>
            </a:r>
            <a:endParaRPr lang="ar-SA" sz="4800" dirty="0">
              <a:solidFill>
                <a:srgbClr val="106585"/>
              </a:solidFill>
              <a:latin typeface="Microsoft Uighur" panose="02000000000000000000" pitchFamily="2" charset="-78"/>
              <a:cs typeface="Microsoft Uighur" panose="02000000000000000000" pitchFamily="2" charset="-78"/>
            </a:endParaRPr>
          </a:p>
          <a:p>
            <a:pPr algn="r" defTabSz="685800" rtl="1">
              <a:lnSpc>
                <a:spcPts val="3026"/>
              </a:lnSpc>
              <a:defRPr/>
            </a:pPr>
            <a:r>
              <a:rPr lang="ar-SA" sz="2800" dirty="0">
                <a:latin typeface="Microsoft Uighur" panose="02000000000000000000" pitchFamily="2" charset="-78"/>
                <a:cs typeface="Microsoft Uighur" panose="02000000000000000000" pitchFamily="2" charset="-78"/>
              </a:rPr>
              <a:t>نشاط </a:t>
            </a:r>
            <a:r>
              <a:rPr lang="ar-MA" sz="2800" dirty="0">
                <a:latin typeface="Microsoft Uighur" panose="02000000000000000000" pitchFamily="2" charset="-78"/>
                <a:cs typeface="Microsoft Uighur" panose="02000000000000000000" pitchFamily="2" charset="-78"/>
              </a:rPr>
              <a:t>ا</a:t>
            </a:r>
            <a:r>
              <a:rPr lang="ar-SA" sz="2800" dirty="0">
                <a:latin typeface="Microsoft Uighur" panose="02000000000000000000" pitchFamily="2" charset="-78"/>
                <a:cs typeface="Microsoft Uighur" panose="02000000000000000000" pitchFamily="2" charset="-78"/>
              </a:rPr>
              <a:t>لتعرف على العدد </a:t>
            </a:r>
            <a:r>
              <a:rPr lang="ar-MA" sz="2800" dirty="0">
                <a:latin typeface="Microsoft Uighur" panose="02000000000000000000" pitchFamily="2" charset="-78"/>
                <a:cs typeface="Microsoft Uighur" panose="02000000000000000000" pitchFamily="2" charset="-78"/>
              </a:rPr>
              <a:t>باستعمال جدول التفكيك</a:t>
            </a:r>
            <a:endParaRPr lang="en-US" sz="2800" dirty="0">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D85AAE1A-A8C6-126F-9983-61FED9037F7A}"/>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هيكلة الحصة</a:t>
            </a:r>
            <a:endParaRPr lang="fr-FR" sz="4000" b="1" dirty="0">
              <a:solidFill>
                <a:srgbClr val="FFC000"/>
              </a:solidFill>
              <a:latin typeface="Microsoft Uighur" panose="02000000000000000000" pitchFamily="2" charset="-78"/>
              <a:cs typeface="Microsoft Uighur" panose="02000000000000000000" pitchFamily="2" charset="-78"/>
            </a:endParaRPr>
          </a:p>
        </p:txBody>
      </p:sp>
      <p:sp>
        <p:nvSpPr>
          <p:cNvPr id="3" name="TextBox 10">
            <a:extLst>
              <a:ext uri="{FF2B5EF4-FFF2-40B4-BE49-F238E27FC236}">
                <a16:creationId xmlns:a16="http://schemas.microsoft.com/office/drawing/2014/main" id="{891BCC64-26D6-3BAE-26F7-BE2DDF146B24}"/>
              </a:ext>
            </a:extLst>
          </p:cNvPr>
          <p:cNvSpPr txBox="1"/>
          <p:nvPr/>
        </p:nvSpPr>
        <p:spPr>
          <a:xfrm>
            <a:off x="3361432" y="6459702"/>
            <a:ext cx="7768130"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–تمرير رائز التصديق على اللبنة وتعبئة شبكة التتبع</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فردي/جماعي</a:t>
            </a:r>
            <a:endParaRPr lang="en-US" sz="2800" dirty="0">
              <a:latin typeface="Microsoft Uighur" panose="02000000000000000000" pitchFamily="2" charset="-78"/>
              <a:cs typeface="Microsoft Uighur" panose="02000000000000000000" pitchFamily="2" charset="-78"/>
            </a:endParaRPr>
          </a:p>
        </p:txBody>
      </p:sp>
      <p:pic>
        <p:nvPicPr>
          <p:cNvPr id="10" name="Image 9">
            <a:extLst>
              <a:ext uri="{FF2B5EF4-FFF2-40B4-BE49-F238E27FC236}">
                <a16:creationId xmlns:a16="http://schemas.microsoft.com/office/drawing/2014/main" id="{AE036138-7D6C-B9E7-D523-1A1B7EA74A04}"/>
              </a:ext>
            </a:extLst>
          </p:cNvPr>
          <p:cNvPicPr>
            <a:picLocks noChangeAspect="1"/>
          </p:cNvPicPr>
          <p:nvPr/>
        </p:nvPicPr>
        <p:blipFill>
          <a:blip r:embed="rId5"/>
          <a:stretch>
            <a:fillRect/>
          </a:stretch>
        </p:blipFill>
        <p:spPr>
          <a:xfrm>
            <a:off x="1540926" y="2340843"/>
            <a:ext cx="846729" cy="1008318"/>
          </a:xfrm>
          <a:prstGeom prst="rect">
            <a:avLst/>
          </a:prstGeom>
        </p:spPr>
      </p:pic>
      <p:pic>
        <p:nvPicPr>
          <p:cNvPr id="19" name="Image 18">
            <a:extLst>
              <a:ext uri="{FF2B5EF4-FFF2-40B4-BE49-F238E27FC236}">
                <a16:creationId xmlns:a16="http://schemas.microsoft.com/office/drawing/2014/main" id="{ACEBF0B4-15F0-1C22-74E0-C19C0AC03A0A}"/>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1531223" y="3635391"/>
            <a:ext cx="866133" cy="1050909"/>
          </a:xfrm>
          <a:prstGeom prst="rect">
            <a:avLst/>
          </a:prstGeom>
        </p:spPr>
      </p:pic>
      <p:pic>
        <p:nvPicPr>
          <p:cNvPr id="20" name="Image 19">
            <a:extLst>
              <a:ext uri="{FF2B5EF4-FFF2-40B4-BE49-F238E27FC236}">
                <a16:creationId xmlns:a16="http://schemas.microsoft.com/office/drawing/2014/main" id="{5617348B-9EAA-E164-D0BA-52D0BA9AC435}"/>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1555621" y="5083191"/>
            <a:ext cx="866133" cy="1050909"/>
          </a:xfrm>
          <a:prstGeom prst="rect">
            <a:avLst/>
          </a:prstGeom>
        </p:spPr>
      </p:pic>
      <p:pic>
        <p:nvPicPr>
          <p:cNvPr id="22" name="Image 21">
            <a:extLst>
              <a:ext uri="{FF2B5EF4-FFF2-40B4-BE49-F238E27FC236}">
                <a16:creationId xmlns:a16="http://schemas.microsoft.com/office/drawing/2014/main" id="{1394069D-300D-D2C7-F575-B2F8C07B8A10}"/>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1576698" y="6344982"/>
            <a:ext cx="823977" cy="1008318"/>
          </a:xfrm>
          <a:prstGeom prst="rect">
            <a:avLst/>
          </a:prstGeom>
        </p:spPr>
      </p:pic>
      <p:pic>
        <p:nvPicPr>
          <p:cNvPr id="26" name="Image 25">
            <a:extLst>
              <a:ext uri="{FF2B5EF4-FFF2-40B4-BE49-F238E27FC236}">
                <a16:creationId xmlns:a16="http://schemas.microsoft.com/office/drawing/2014/main" id="{CD8C81E7-5653-6894-67AF-86CF83E4CD55}"/>
              </a:ext>
            </a:extLst>
          </p:cNvPr>
          <p:cNvPicPr>
            <a:picLocks noChangeAspect="1"/>
          </p:cNvPicPr>
          <p:nvPr/>
        </p:nvPicPr>
        <p:blipFill>
          <a:blip r:embed="rId8"/>
          <a:stretch>
            <a:fillRect/>
          </a:stretch>
        </p:blipFill>
        <p:spPr>
          <a:xfrm>
            <a:off x="1636492" y="7792782"/>
            <a:ext cx="751163" cy="1008318"/>
          </a:xfrm>
          <a:prstGeom prst="rect">
            <a:avLst/>
          </a:prstGeom>
        </p:spPr>
      </p:pic>
    </p:spTree>
    <p:extLst>
      <p:ext uri="{BB962C8B-B14F-4D97-AF65-F5344CB8AC3E}">
        <p14:creationId xmlns:p14="http://schemas.microsoft.com/office/powerpoint/2010/main" val="969077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F84DB-06AD-D0E2-8538-3F09DE4C46F0}"/>
            </a:ext>
          </a:extLst>
        </p:cNvPr>
        <p:cNvGrpSpPr/>
        <p:nvPr/>
      </p:nvGrpSpPr>
      <p:grpSpPr>
        <a:xfrm>
          <a:off x="0" y="0"/>
          <a:ext cx="0" cy="0"/>
          <a:chOff x="0" y="0"/>
          <a:chExt cx="0" cy="0"/>
        </a:xfrm>
      </p:grpSpPr>
      <p:grpSp>
        <p:nvGrpSpPr>
          <p:cNvPr id="63" name="Group 3">
            <a:extLst>
              <a:ext uri="{FF2B5EF4-FFF2-40B4-BE49-F238E27FC236}">
                <a16:creationId xmlns:a16="http://schemas.microsoft.com/office/drawing/2014/main" id="{42A479B9-1E51-0CDC-D0FD-A0ABDBB8A8B9}"/>
              </a:ext>
            </a:extLst>
          </p:cNvPr>
          <p:cNvGrpSpPr/>
          <p:nvPr/>
        </p:nvGrpSpPr>
        <p:grpSpPr>
          <a:xfrm>
            <a:off x="381000" y="1032718"/>
            <a:ext cx="12877800" cy="8592471"/>
            <a:chOff x="0" y="-47625"/>
            <a:chExt cx="4025259" cy="2769996"/>
          </a:xfrm>
        </p:grpSpPr>
        <p:sp>
          <p:nvSpPr>
            <p:cNvPr id="64" name="Freeform 4">
              <a:extLst>
                <a:ext uri="{FF2B5EF4-FFF2-40B4-BE49-F238E27FC236}">
                  <a16:creationId xmlns:a16="http://schemas.microsoft.com/office/drawing/2014/main" id="{8509124B-B3EF-C3C9-3527-1B84F28A4803}"/>
                </a:ext>
              </a:extLst>
            </p:cNvPr>
            <p:cNvSpPr/>
            <p:nvPr/>
          </p:nvSpPr>
          <p:spPr>
            <a:xfrm>
              <a:off x="0" y="0"/>
              <a:ext cx="4025259" cy="2722371"/>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65" name="TextBox 5">
              <a:extLst>
                <a:ext uri="{FF2B5EF4-FFF2-40B4-BE49-F238E27FC236}">
                  <a16:creationId xmlns:a16="http://schemas.microsoft.com/office/drawing/2014/main" id="{A82DD1A0-755A-1D7D-A12E-FEF54DC8FAEE}"/>
                </a:ext>
              </a:extLst>
            </p:cNvPr>
            <p:cNvSpPr txBox="1"/>
            <p:nvPr/>
          </p:nvSpPr>
          <p:spPr>
            <a:xfrm>
              <a:off x="0" y="-47625"/>
              <a:ext cx="812800" cy="860425"/>
            </a:xfrm>
            <a:prstGeom prst="rect">
              <a:avLst/>
            </a:prstGeom>
          </p:spPr>
          <p:txBody>
            <a:bodyPr lIns="38101" tIns="38101" rIns="38101" bIns="38101" rtlCol="0" anchor="ctr"/>
            <a:lstStyle/>
            <a:p>
              <a:pPr marL="0" algn="ctr" defTabSz="685834" rtl="0" eaLnBrk="1" latinLnBrk="0" hangingPunct="1">
                <a:lnSpc>
                  <a:spcPts val="2409"/>
                </a:lnSpc>
                <a:defRPr/>
              </a:pPr>
              <a:endParaRPr sz="1350" dirty="0">
                <a:solidFill>
                  <a:prstClr val="black"/>
                </a:solidFill>
                <a:latin typeface="Dosis" pitchFamily="2" charset="0"/>
              </a:endParaRPr>
            </a:p>
          </p:txBody>
        </p:sp>
      </p:grpSp>
      <p:pic>
        <p:nvPicPr>
          <p:cNvPr id="21" name="Picture 9">
            <a:extLst>
              <a:ext uri="{FF2B5EF4-FFF2-40B4-BE49-F238E27FC236}">
                <a16:creationId xmlns:a16="http://schemas.microsoft.com/office/drawing/2014/main" id="{E8637596-C394-1397-F06A-F679DD396959}"/>
              </a:ext>
            </a:extLst>
          </p:cNvPr>
          <p:cNvPicPr>
            <a:picLocks noChangeAspect="1"/>
          </p:cNvPicPr>
          <p:nvPr/>
        </p:nvPicPr>
        <p:blipFill rotWithShape="1">
          <a:blip r:embed="rId2">
            <a:clrChange>
              <a:clrFrom>
                <a:srgbClr val="FFFFFF"/>
              </a:clrFrom>
              <a:clrTo>
                <a:srgbClr val="FFFFFF">
                  <a:alpha val="0"/>
                </a:srgbClr>
              </a:clrTo>
            </a:clrChange>
          </a:blip>
          <a:srcRect l="11025" t="14561" r="11389" b="14089"/>
          <a:stretch/>
        </p:blipFill>
        <p:spPr>
          <a:xfrm>
            <a:off x="1527773" y="2938983"/>
            <a:ext cx="1230172" cy="837429"/>
          </a:xfrm>
          <a:prstGeom prst="roundRect">
            <a:avLst/>
          </a:prstGeom>
        </p:spPr>
      </p:pic>
      <p:pic>
        <p:nvPicPr>
          <p:cNvPr id="50" name="Image 49">
            <a:extLst>
              <a:ext uri="{FF2B5EF4-FFF2-40B4-BE49-F238E27FC236}">
                <a16:creationId xmlns:a16="http://schemas.microsoft.com/office/drawing/2014/main" id="{927E24BF-7272-EB94-2CE2-EC5AE7740925}"/>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895899" y="6194573"/>
            <a:ext cx="1352710" cy="1126337"/>
          </a:xfrm>
          <a:prstGeom prst="rect">
            <a:avLst/>
          </a:prstGeom>
          <a:ln w="19050">
            <a:noFill/>
          </a:ln>
          <a:effectLst/>
        </p:spPr>
      </p:pic>
      <p:sp>
        <p:nvSpPr>
          <p:cNvPr id="54" name="Rectangle : coins arrondis 53">
            <a:extLst>
              <a:ext uri="{FF2B5EF4-FFF2-40B4-BE49-F238E27FC236}">
                <a16:creationId xmlns:a16="http://schemas.microsoft.com/office/drawing/2014/main" id="{13D2E406-4294-AAC3-1DF7-B1495FFE8262}"/>
              </a:ext>
            </a:extLst>
          </p:cNvPr>
          <p:cNvSpPr/>
          <p:nvPr/>
        </p:nvSpPr>
        <p:spPr>
          <a:xfrm>
            <a:off x="7378501" y="74675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أُحَضِّرُ لوازمي المدرسية قبل بداية الدرس.</a:t>
            </a:r>
          </a:p>
        </p:txBody>
      </p:sp>
      <p:sp>
        <p:nvSpPr>
          <p:cNvPr id="55" name="Rectangle : coins arrondis 54">
            <a:extLst>
              <a:ext uri="{FF2B5EF4-FFF2-40B4-BE49-F238E27FC236}">
                <a16:creationId xmlns:a16="http://schemas.microsoft.com/office/drawing/2014/main" id="{8704984A-15CC-E208-4178-77A3048880C5}"/>
              </a:ext>
            </a:extLst>
          </p:cNvPr>
          <p:cNvSpPr/>
          <p:nvPr/>
        </p:nvSpPr>
        <p:spPr>
          <a:xfrm>
            <a:off x="756409" y="4333477"/>
            <a:ext cx="2753893"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هذا النشاط مرتبط بتوظيف الألواح.</a:t>
            </a:r>
          </a:p>
        </p:txBody>
      </p:sp>
      <p:sp>
        <p:nvSpPr>
          <p:cNvPr id="57" name="Rectangle : coins arrondis 56">
            <a:extLst>
              <a:ext uri="{FF2B5EF4-FFF2-40B4-BE49-F238E27FC236}">
                <a16:creationId xmlns:a16="http://schemas.microsoft.com/office/drawing/2014/main" id="{064AD949-9DBB-B720-90F8-392CBDD40293}"/>
              </a:ext>
            </a:extLst>
          </p:cNvPr>
          <p:cNvSpPr/>
          <p:nvPr/>
        </p:nvSpPr>
        <p:spPr>
          <a:xfrm>
            <a:off x="3697297" y="686056"/>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14402" rtl="1">
              <a:lnSpc>
                <a:spcPts val="3149"/>
              </a:lnSpc>
              <a:defRPr/>
            </a:pPr>
            <a:r>
              <a:rPr lang="ar-MA" sz="6000" b="1" dirty="0">
                <a:solidFill>
                  <a:srgbClr val="106585"/>
                </a:solidFill>
                <a:latin typeface="Microsoft Uighur" panose="02000000000000000000" pitchFamily="2" charset="-78"/>
                <a:cs typeface="Microsoft Uighur" panose="02000000000000000000" pitchFamily="2" charset="-78"/>
              </a:rPr>
              <a:t>أ</a:t>
            </a:r>
            <a:r>
              <a:rPr lang="ar-SA" sz="6000" b="1" dirty="0" err="1">
                <a:solidFill>
                  <a:srgbClr val="106585"/>
                </a:solidFill>
                <a:latin typeface="Microsoft Uighur" panose="02000000000000000000" pitchFamily="2" charset="-78"/>
                <a:cs typeface="Microsoft Uighur" panose="02000000000000000000" pitchFamily="2" charset="-78"/>
              </a:rPr>
              <a:t>يقونات</a:t>
            </a:r>
            <a:r>
              <a:rPr lang="ar-SA" sz="6000" b="1" dirty="0">
                <a:solidFill>
                  <a:srgbClr val="106585"/>
                </a:solidFill>
                <a:latin typeface="Microsoft Uighur" panose="02000000000000000000" pitchFamily="2" charset="-78"/>
                <a:cs typeface="Microsoft Uighur" panose="02000000000000000000" pitchFamily="2" charset="-78"/>
              </a:rPr>
              <a:t> توجيهية</a:t>
            </a:r>
            <a:endParaRPr lang="ar-MA" sz="6000" b="1" dirty="0">
              <a:solidFill>
                <a:srgbClr val="106585"/>
              </a:solidFill>
              <a:latin typeface="Microsoft Uighur" panose="02000000000000000000" pitchFamily="2" charset="-78"/>
              <a:cs typeface="Microsoft Uighur" panose="02000000000000000000" pitchFamily="2" charset="-78"/>
            </a:endParaRPr>
          </a:p>
        </p:txBody>
      </p:sp>
      <p:sp>
        <p:nvSpPr>
          <p:cNvPr id="58" name="Rectangle : coins arrondis 57">
            <a:extLst>
              <a:ext uri="{FF2B5EF4-FFF2-40B4-BE49-F238E27FC236}">
                <a16:creationId xmlns:a16="http://schemas.microsoft.com/office/drawing/2014/main" id="{C4AB50BB-AA32-F141-F9B7-20E1979DE5A1}"/>
              </a:ext>
            </a:extLst>
          </p:cNvPr>
          <p:cNvSpPr/>
          <p:nvPr/>
        </p:nvSpPr>
        <p:spPr>
          <a:xfrm>
            <a:off x="10278672" y="7465564"/>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في مجموعات صغرى</a:t>
            </a:r>
          </a:p>
        </p:txBody>
      </p:sp>
      <p:sp>
        <p:nvSpPr>
          <p:cNvPr id="60" name="Rectangle : coins arrondis 59">
            <a:extLst>
              <a:ext uri="{FF2B5EF4-FFF2-40B4-BE49-F238E27FC236}">
                <a16:creationId xmlns:a16="http://schemas.microsoft.com/office/drawing/2014/main" id="{FD8E8CA7-79EC-DEC9-E66B-F694CED8EC6C}"/>
              </a:ext>
            </a:extLst>
          </p:cNvPr>
          <p:cNvSpPr/>
          <p:nvPr/>
        </p:nvSpPr>
        <p:spPr>
          <a:xfrm>
            <a:off x="4137182" y="74802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أصغي إلى أستاذي </a:t>
            </a:r>
            <a:r>
              <a:rPr lang="ar-SA" sz="2400" dirty="0">
                <a:solidFill>
                  <a:schemeClr val="tx1"/>
                </a:solidFill>
                <a:latin typeface="Microsoft Uighur" panose="02000000000000000000" pitchFamily="2" charset="-78"/>
                <a:cs typeface="Microsoft Uighur" panose="02000000000000000000" pitchFamily="2" charset="-78"/>
              </a:rPr>
              <a:t>وأطلب الإذن للحديث</a:t>
            </a:r>
            <a:endParaRPr lang="ar-MA" sz="2400" dirty="0">
              <a:solidFill>
                <a:schemeClr val="tx1"/>
              </a:solidFill>
              <a:latin typeface="Microsoft Uighur" panose="02000000000000000000" pitchFamily="2" charset="-78"/>
              <a:cs typeface="Microsoft Uighur" panose="02000000000000000000" pitchFamily="2" charset="-78"/>
            </a:endParaRPr>
          </a:p>
        </p:txBody>
      </p:sp>
      <p:sp>
        <p:nvSpPr>
          <p:cNvPr id="61" name="Rectangle : coins arrondis 60">
            <a:extLst>
              <a:ext uri="{FF2B5EF4-FFF2-40B4-BE49-F238E27FC236}">
                <a16:creationId xmlns:a16="http://schemas.microsoft.com/office/drawing/2014/main" id="{C47B9907-8600-4C75-1F0C-46C331DA9833}"/>
              </a:ext>
            </a:extLst>
          </p:cNvPr>
          <p:cNvSpPr/>
          <p:nvPr/>
        </p:nvSpPr>
        <p:spPr>
          <a:xfrm>
            <a:off x="928411" y="7427835"/>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عمل فردي على الكراسة</a:t>
            </a:r>
          </a:p>
        </p:txBody>
      </p:sp>
      <p:sp>
        <p:nvSpPr>
          <p:cNvPr id="3" name="Rectangle : coins arrondis 2">
            <a:extLst>
              <a:ext uri="{FF2B5EF4-FFF2-40B4-BE49-F238E27FC236}">
                <a16:creationId xmlns:a16="http://schemas.microsoft.com/office/drawing/2014/main" id="{38AB892B-C7B3-FB88-F04B-592CEF6B3D3C}"/>
              </a:ext>
            </a:extLst>
          </p:cNvPr>
          <p:cNvSpPr/>
          <p:nvPr/>
        </p:nvSpPr>
        <p:spPr>
          <a:xfrm>
            <a:off x="1027867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tx1"/>
                </a:solidFill>
                <a:latin typeface="Microsoft Uighur" panose="02000000000000000000" pitchFamily="2" charset="-78"/>
                <a:cs typeface="Microsoft Uighur" panose="02000000000000000000" pitchFamily="2" charset="-78"/>
              </a:rPr>
              <a:t>العمل الثنائي</a:t>
            </a:r>
          </a:p>
        </p:txBody>
      </p:sp>
      <p:sp>
        <p:nvSpPr>
          <p:cNvPr id="4" name="Rectangle : coins arrondis 3">
            <a:extLst>
              <a:ext uri="{FF2B5EF4-FFF2-40B4-BE49-F238E27FC236}">
                <a16:creationId xmlns:a16="http://schemas.microsoft.com/office/drawing/2014/main" id="{35DAE910-5307-856B-4867-467E3F06A973}"/>
              </a:ext>
            </a:extLst>
          </p:cNvPr>
          <p:cNvSpPr/>
          <p:nvPr/>
        </p:nvSpPr>
        <p:spPr>
          <a:xfrm>
            <a:off x="723771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الجماعي</a:t>
            </a:r>
          </a:p>
        </p:txBody>
      </p:sp>
      <p:sp>
        <p:nvSpPr>
          <p:cNvPr id="5" name="Rectangle : coins arrondis 4">
            <a:extLst>
              <a:ext uri="{FF2B5EF4-FFF2-40B4-BE49-F238E27FC236}">
                <a16:creationId xmlns:a16="http://schemas.microsoft.com/office/drawing/2014/main" id="{D988295E-C24B-000C-2625-14383338A38E}"/>
              </a:ext>
            </a:extLst>
          </p:cNvPr>
          <p:cNvSpPr/>
          <p:nvPr/>
        </p:nvSpPr>
        <p:spPr>
          <a:xfrm>
            <a:off x="4039464" y="4269508"/>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المناولة والألعاب</a:t>
            </a:r>
          </a:p>
        </p:txBody>
      </p:sp>
      <p:pic>
        <p:nvPicPr>
          <p:cNvPr id="14" name="Image 13" descr="Une image contenant Dessin animé, sourire, habits, clipart&#10;&#10;Le contenu généré par l’IA peut être incorrect.">
            <a:extLst>
              <a:ext uri="{FF2B5EF4-FFF2-40B4-BE49-F238E27FC236}">
                <a16:creationId xmlns:a16="http://schemas.microsoft.com/office/drawing/2014/main" id="{81666E33-1845-4FAC-D622-D59D3D274D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37745" y="5944457"/>
            <a:ext cx="1950937" cy="1300625"/>
          </a:xfrm>
          <a:prstGeom prst="rect">
            <a:avLst/>
          </a:prstGeom>
        </p:spPr>
      </p:pic>
      <p:pic>
        <p:nvPicPr>
          <p:cNvPr id="13" name="Image 12" descr="Une image contenant Dessin animé, dessin humoristique, habits, garçon&#10;&#10;Le contenu généré par l’IA peut être incorrect.">
            <a:extLst>
              <a:ext uri="{FF2B5EF4-FFF2-40B4-BE49-F238E27FC236}">
                <a16:creationId xmlns:a16="http://schemas.microsoft.com/office/drawing/2014/main" id="{E0445D5A-BE39-21F2-BD64-3C8A80EF9A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5413" y="2779360"/>
            <a:ext cx="2208239" cy="1472159"/>
          </a:xfrm>
          <a:prstGeom prst="rect">
            <a:avLst/>
          </a:prstGeom>
        </p:spPr>
      </p:pic>
      <p:pic>
        <p:nvPicPr>
          <p:cNvPr id="2" name="Image 1" descr="Une image contenant dessin humoristique, Dessin animé, Visage humain, Animation&#10;&#10;Le contenu généré par l’IA peut être incorrect.">
            <a:extLst>
              <a:ext uri="{FF2B5EF4-FFF2-40B4-BE49-F238E27FC236}">
                <a16:creationId xmlns:a16="http://schemas.microsoft.com/office/drawing/2014/main" id="{FFE7F168-B3CE-A757-9679-1696EB2AB16E}"/>
              </a:ext>
            </a:extLst>
          </p:cNvPr>
          <p:cNvPicPr>
            <a:picLocks noChangeAspect="1"/>
          </p:cNvPicPr>
          <p:nvPr/>
        </p:nvPicPr>
        <p:blipFill>
          <a:blip r:embed="rId6">
            <a:extLst>
              <a:ext uri="{28A0092B-C50C-407E-A947-70E740481C1C}">
                <a14:useLocalDpi xmlns:a14="http://schemas.microsoft.com/office/drawing/2010/main" val="0"/>
              </a:ext>
            </a:extLst>
          </a:blip>
          <a:srcRect l="38235" t="-3582" r="38235" b="53507"/>
          <a:stretch>
            <a:fillRect/>
          </a:stretch>
        </p:blipFill>
        <p:spPr>
          <a:xfrm>
            <a:off x="4627569" y="5616116"/>
            <a:ext cx="1485191" cy="1786534"/>
          </a:xfrm>
          <a:prstGeom prst="rect">
            <a:avLst/>
          </a:prstGeom>
        </p:spPr>
      </p:pic>
      <p:pic>
        <p:nvPicPr>
          <p:cNvPr id="11" name="Image 10" descr="Une image contenant dessin humoristique, Dessin animé, Visage humain, Animation&#10;&#10;Le contenu généré par l’IA peut être incorrect.">
            <a:extLst>
              <a:ext uri="{FF2B5EF4-FFF2-40B4-BE49-F238E27FC236}">
                <a16:creationId xmlns:a16="http://schemas.microsoft.com/office/drawing/2014/main" id="{131F484B-F010-BF22-F5A8-86957C6E5B19}"/>
              </a:ext>
            </a:extLst>
          </p:cNvPr>
          <p:cNvPicPr>
            <a:picLocks noChangeAspect="1"/>
          </p:cNvPicPr>
          <p:nvPr/>
        </p:nvPicPr>
        <p:blipFill>
          <a:blip r:embed="rId6">
            <a:extLst>
              <a:ext uri="{28A0092B-C50C-407E-A947-70E740481C1C}">
                <a14:useLocalDpi xmlns:a14="http://schemas.microsoft.com/office/drawing/2010/main" val="0"/>
              </a:ext>
            </a:extLst>
          </a:blip>
          <a:srcRect l="61185" t="-3582" r="15285" b="53507"/>
          <a:stretch>
            <a:fillRect/>
          </a:stretch>
        </p:blipFill>
        <p:spPr>
          <a:xfrm>
            <a:off x="1418798" y="5614358"/>
            <a:ext cx="1485191" cy="1786534"/>
          </a:xfrm>
          <a:prstGeom prst="rect">
            <a:avLst/>
          </a:prstGeom>
        </p:spPr>
      </p:pic>
      <p:pic>
        <p:nvPicPr>
          <p:cNvPr id="7" name="Image 6" descr="Une image contenant figurine, jouet, dessin humoristique, intérieur&#10;&#10;Le contenu généré par l’IA peut être incorrect.">
            <a:extLst>
              <a:ext uri="{FF2B5EF4-FFF2-40B4-BE49-F238E27FC236}">
                <a16:creationId xmlns:a16="http://schemas.microsoft.com/office/drawing/2014/main" id="{D3A0B0A2-B2AA-E89A-8725-9FBF42CE2C46}"/>
              </a:ext>
            </a:extLst>
          </p:cNvPr>
          <p:cNvPicPr>
            <a:picLocks noChangeAspect="1"/>
          </p:cNvPicPr>
          <p:nvPr/>
        </p:nvPicPr>
        <p:blipFill>
          <a:blip r:embed="rId7">
            <a:extLst>
              <a:ext uri="{28A0092B-C50C-407E-A947-70E740481C1C}">
                <a14:useLocalDpi xmlns:a14="http://schemas.microsoft.com/office/drawing/2010/main" val="0"/>
              </a:ext>
            </a:extLst>
          </a:blip>
          <a:srcRect l="66544" t="4977" b="57898"/>
          <a:stretch>
            <a:fillRect/>
          </a:stretch>
        </p:blipFill>
        <p:spPr>
          <a:xfrm>
            <a:off x="10270922" y="2528356"/>
            <a:ext cx="2600348" cy="1630912"/>
          </a:xfrm>
          <a:prstGeom prst="rect">
            <a:avLst/>
          </a:prstGeom>
        </p:spPr>
      </p:pic>
      <p:pic>
        <p:nvPicPr>
          <p:cNvPr id="6" name="Image 5" descr="Une image contenant dessin humoristique, habits, Dessin animé, garçon&#10;&#10;Le contenu généré par l’IA peut être incorrect.">
            <a:extLst>
              <a:ext uri="{FF2B5EF4-FFF2-40B4-BE49-F238E27FC236}">
                <a16:creationId xmlns:a16="http://schemas.microsoft.com/office/drawing/2014/main" id="{20D284E5-CDEA-B60D-C120-1EEB56BAB4A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72309" y="2888952"/>
            <a:ext cx="2216800" cy="1252974"/>
          </a:xfrm>
          <a:prstGeom prst="rect">
            <a:avLst/>
          </a:prstGeom>
        </p:spPr>
      </p:pic>
    </p:spTree>
    <p:extLst>
      <p:ext uri="{BB962C8B-B14F-4D97-AF65-F5344CB8AC3E}">
        <p14:creationId xmlns:p14="http://schemas.microsoft.com/office/powerpoint/2010/main" val="2635296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C6B37-70F5-CA89-DACD-F50D1B21FA42}"/>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8CF0C1-5897-D319-D75E-74C83B9C4A5B}"/>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FF15BF23-3869-E8B1-177C-63216BBF61D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مراقبة 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AE91294E-1BEC-2866-DE6C-B33472837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6AA50DB-1462-9501-AFA6-2CBB6EB971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3A13E973-29E0-A04E-7D51-DB8AE8CC99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73533A97-8D83-4F62-6FEF-9A4B05965852}"/>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a:t>
            </a:r>
            <a:r>
              <a:rPr lang="ar-MA" sz="4000" b="1" dirty="0">
                <a:solidFill>
                  <a:srgbClr val="C00000"/>
                </a:solidFill>
                <a:latin typeface="Microsoft Uighur" panose="02000000000000000000" pitchFamily="2" charset="-78"/>
                <a:cs typeface="Microsoft Uighur" panose="02000000000000000000" pitchFamily="2" charset="-78"/>
              </a:rPr>
              <a:t>راقب الأستاذ إنجازات</a:t>
            </a:r>
            <a:r>
              <a:rPr lang="ar-SA" sz="4000" b="1" dirty="0">
                <a:solidFill>
                  <a:srgbClr val="C00000"/>
                </a:solidFill>
                <a:latin typeface="Microsoft Uighur" panose="02000000000000000000" pitchFamily="2" charset="-78"/>
                <a:cs typeface="Microsoft Uighur" panose="02000000000000000000" pitchFamily="2" charset="-78"/>
              </a:rPr>
              <a:t> المتعلم</a:t>
            </a:r>
            <a:r>
              <a:rPr lang="ar-MA" sz="4000" b="1" dirty="0">
                <a:solidFill>
                  <a:srgbClr val="C00000"/>
                </a:solidFill>
                <a:latin typeface="Microsoft Uighur" panose="02000000000000000000" pitchFamily="2" charset="-78"/>
                <a:cs typeface="Microsoft Uighur" panose="02000000000000000000" pitchFamily="2" charset="-78"/>
              </a:rPr>
              <a:t>ي</a:t>
            </a:r>
            <a:r>
              <a:rPr lang="ar-SA" sz="4000" b="1" dirty="0">
                <a:solidFill>
                  <a:srgbClr val="C00000"/>
                </a:solidFill>
                <a:latin typeface="Microsoft Uighur" panose="02000000000000000000" pitchFamily="2" charset="-78"/>
                <a:cs typeface="Microsoft Uighur" panose="02000000000000000000" pitchFamily="2" charset="-78"/>
              </a:rPr>
              <a:t>ن </a:t>
            </a:r>
            <a:r>
              <a:rPr lang="ar-MA" sz="4000" b="1" dirty="0">
                <a:solidFill>
                  <a:srgbClr val="C00000"/>
                </a:solidFill>
                <a:latin typeface="Microsoft Uighur" panose="02000000000000000000" pitchFamily="2" charset="-78"/>
                <a:cs typeface="Microsoft Uighur" panose="02000000000000000000" pitchFamily="2" charset="-78"/>
              </a:rPr>
              <a:t>قبل </a:t>
            </a:r>
            <a:r>
              <a:rPr lang="ar-SA" sz="4000" b="1" dirty="0">
                <a:solidFill>
                  <a:srgbClr val="C00000"/>
                </a:solidFill>
                <a:latin typeface="Microsoft Uighur" panose="02000000000000000000" pitchFamily="2" charset="-78"/>
                <a:cs typeface="Microsoft Uighur" panose="02000000000000000000" pitchFamily="2" charset="-78"/>
              </a:rPr>
              <a:t>بداية الحصة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59975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7F9126F-A8C1-7A04-538F-2484106AB90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5588AC0-8CB1-8658-4D37-61A796B2B6B8}"/>
              </a:ext>
            </a:extLst>
          </p:cNvPr>
          <p:cNvSpPr/>
          <p:nvPr/>
        </p:nvSpPr>
        <p:spPr>
          <a:xfrm>
            <a:off x="275852" y="1835782"/>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A94F5EB-87AD-70CE-B48B-ED0C63D7F57E}"/>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FEA8EFC-9451-1CF0-7EE9-1E271F19F8D4}"/>
              </a:ext>
            </a:extLst>
          </p:cNvPr>
          <p:cNvSpPr txBox="1"/>
          <p:nvPr/>
        </p:nvSpPr>
        <p:spPr>
          <a:xfrm>
            <a:off x="2438400" y="838201"/>
            <a:ext cx="10534617" cy="584775"/>
          </a:xfrm>
          <a:prstGeom prst="rect">
            <a:avLst/>
          </a:prstGeom>
          <a:noFill/>
        </p:spPr>
        <p:txBody>
          <a:bodyPr wrap="square" rtlCol="0">
            <a:spAutoFit/>
          </a:bodyPr>
          <a:lstStyle/>
          <a:p>
            <a:pPr algn="r" defTabSz="685834" rtl="1"/>
            <a:r>
              <a:rPr lang="fr-FR" sz="3200" dirty="0">
                <a:solidFill>
                  <a:prstClr val="white">
                    <a:lumMod val="65000"/>
                  </a:prstClr>
                </a:solidFill>
                <a:latin typeface="Microsoft Uighur" panose="02000000000000000000" pitchFamily="2" charset="-78"/>
                <a:cs typeface="Microsoft Uighur" panose="02000000000000000000" pitchFamily="2" charset="-78"/>
              </a:rPr>
              <a:t>         </a:t>
            </a:r>
            <a:r>
              <a:rPr lang="ar-MA" sz="3200" dirty="0">
                <a:solidFill>
                  <a:prstClr val="white">
                    <a:lumMod val="65000"/>
                  </a:prstClr>
                </a:solidFill>
                <a:latin typeface="Microsoft Uighur" panose="02000000000000000000" pitchFamily="2" charset="-78"/>
                <a:cs typeface="Microsoft Uighur" panose="02000000000000000000" pitchFamily="2" charset="-78"/>
              </a:rPr>
              <a:t>مرحبا بكم أعزائي سنبدأ حصة اليوم، انتبهوا جيدا</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pic>
        <p:nvPicPr>
          <p:cNvPr id="4" name="Image 3">
            <a:extLst>
              <a:ext uri="{FF2B5EF4-FFF2-40B4-BE49-F238E27FC236}">
                <a16:creationId xmlns:a16="http://schemas.microsoft.com/office/drawing/2014/main" id="{48CE0D10-4B92-474E-E345-055968A07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4941" y="2857500"/>
            <a:ext cx="7881464" cy="5254309"/>
          </a:xfrm>
          <a:prstGeom prst="rect">
            <a:avLst/>
          </a:prstGeom>
        </p:spPr>
      </p:pic>
      <p:sp>
        <p:nvSpPr>
          <p:cNvPr id="5" name="Bulle narrative : rectangle à coins arrondis 4">
            <a:extLst>
              <a:ext uri="{FF2B5EF4-FFF2-40B4-BE49-F238E27FC236}">
                <a16:creationId xmlns:a16="http://schemas.microsoft.com/office/drawing/2014/main" id="{B89A85F1-EEA8-6F22-95CB-71C489FE5344}"/>
              </a:ext>
            </a:extLst>
          </p:cNvPr>
          <p:cNvSpPr/>
          <p:nvPr/>
        </p:nvSpPr>
        <p:spPr>
          <a:xfrm>
            <a:off x="2348914" y="4229100"/>
            <a:ext cx="3280386" cy="2356717"/>
          </a:xfrm>
          <a:prstGeom prst="wedgeRoundRectCallout">
            <a:avLst>
              <a:gd name="adj1" fmla="val 72325"/>
              <a:gd name="adj2" fmla="val -32801"/>
              <a:gd name="adj3" fmla="val 16667"/>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dirty="0">
              <a:solidFill>
                <a:prstClr val="white"/>
              </a:solidFill>
              <a:latin typeface="Dosis" pitchFamily="2" charset="0"/>
            </a:endParaRPr>
          </a:p>
        </p:txBody>
      </p:sp>
      <p:sp>
        <p:nvSpPr>
          <p:cNvPr id="31" name="ZoneTexte 30">
            <a:extLst>
              <a:ext uri="{FF2B5EF4-FFF2-40B4-BE49-F238E27FC236}">
                <a16:creationId xmlns:a16="http://schemas.microsoft.com/office/drawing/2014/main" id="{B48C453F-7570-079B-59D9-D4F646ECFE10}"/>
              </a:ext>
            </a:extLst>
          </p:cNvPr>
          <p:cNvSpPr txBox="1"/>
          <p:nvPr/>
        </p:nvSpPr>
        <p:spPr>
          <a:xfrm flipH="1">
            <a:off x="3048000" y="4684183"/>
            <a:ext cx="2076408" cy="1446550"/>
          </a:xfrm>
          <a:prstGeom prst="rect">
            <a:avLst/>
          </a:prstGeom>
          <a:noFill/>
        </p:spPr>
        <p:txBody>
          <a:bodyPr wrap="square" rtlCol="0">
            <a:spAutoFit/>
          </a:bodyPr>
          <a:lstStyle/>
          <a:p>
            <a:pPr algn="ctr" defTabSz="685834"/>
            <a:r>
              <a:rPr lang="ar-MA" sz="4400" dirty="0">
                <a:solidFill>
                  <a:srgbClr val="EEECE1">
                    <a:lumMod val="25000"/>
                  </a:srgbClr>
                </a:solidFill>
                <a:latin typeface="Microsoft Uighur" panose="02000000000000000000" pitchFamily="2" charset="-78"/>
                <a:cs typeface="Microsoft Uighur" panose="02000000000000000000" pitchFamily="2" charset="-78"/>
              </a:rPr>
              <a:t>مرحبا بكم أبنائي الأعزاء</a:t>
            </a:r>
            <a:endParaRPr lang="fr-MA" sz="4400" dirty="0">
              <a:solidFill>
                <a:srgbClr val="EEECE1">
                  <a:lumMod val="25000"/>
                </a:srgb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88D6CC8-101F-4EE6-6DF8-511A61E9EA9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14" name="Tableau 13">
            <a:extLst>
              <a:ext uri="{FF2B5EF4-FFF2-40B4-BE49-F238E27FC236}">
                <a16:creationId xmlns:a16="http://schemas.microsoft.com/office/drawing/2014/main" id="{BC576C3D-B031-3717-2377-E40FE83B5DD4}"/>
              </a:ext>
            </a:extLst>
          </p:cNvPr>
          <p:cNvGraphicFramePr>
            <a:graphicFrameLocks noGrp="1"/>
          </p:cNvGraphicFramePr>
          <p:nvPr>
            <p:extLst>
              <p:ext uri="{D42A27DB-BD31-4B8C-83A1-F6EECF244321}">
                <p14:modId xmlns:p14="http://schemas.microsoft.com/office/powerpoint/2010/main" val="86464532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Tree>
    <p:extLst>
      <p:ext uri="{BB962C8B-B14F-4D97-AF65-F5344CB8AC3E}">
        <p14:creationId xmlns:p14="http://schemas.microsoft.com/office/powerpoint/2010/main" val="3668784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7BD1A-FE39-7BDF-45B6-D7689558B91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88293A-4E92-41B3-A7BC-DCD582C6523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B3C5B06-2EBA-66CA-353E-B52CBB573A13}"/>
              </a:ext>
            </a:extLst>
          </p:cNvPr>
          <p:cNvSpPr/>
          <p:nvPr/>
        </p:nvSpPr>
        <p:spPr>
          <a:xfrm>
            <a:off x="275854" y="1790700"/>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CD33DA4-F21B-727A-2F2D-1EE6ACCA4145}"/>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C4EF87B-108A-AA7A-13F7-22D743B96619}"/>
              </a:ext>
            </a:extLst>
          </p:cNvPr>
          <p:cNvSpPr txBox="1"/>
          <p:nvPr/>
        </p:nvSpPr>
        <p:spPr>
          <a:xfrm>
            <a:off x="1905000" y="863026"/>
            <a:ext cx="10534617" cy="584775"/>
          </a:xfrm>
          <a:prstGeom prst="rect">
            <a:avLst/>
          </a:prstGeom>
          <a:noFill/>
        </p:spPr>
        <p:txBody>
          <a:bodyPr wrap="square" rtlCol="0">
            <a:spAutoFit/>
          </a:bodyPr>
          <a:lstStyle/>
          <a:p>
            <a:pPr algn="r" defTabSz="685834" rtl="1"/>
            <a:r>
              <a:rPr lang="ar-MA" sz="3200" dirty="0">
                <a:solidFill>
                  <a:schemeClr val="bg1">
                    <a:lumMod val="75000"/>
                  </a:schemeClr>
                </a:solidFill>
                <a:latin typeface="Microsoft Uighur" panose="02000000000000000000" pitchFamily="2" charset="-78"/>
                <a:cs typeface="Microsoft Uighur" panose="02000000000000000000" pitchFamily="2" charset="-78"/>
              </a:rPr>
              <a:t>أبنائي الأعزاء، ضعوا اللوحة والقلم والكراسة في القمطر، س</a:t>
            </a:r>
            <a:r>
              <a:rPr lang="ar-SA" sz="3200" dirty="0" err="1">
                <a:solidFill>
                  <a:schemeClr val="bg1">
                    <a:lumMod val="75000"/>
                  </a:schemeClr>
                </a:solidFill>
                <a:latin typeface="Microsoft Uighur" panose="02000000000000000000" pitchFamily="2" charset="-78"/>
                <a:cs typeface="Microsoft Uighur" panose="02000000000000000000" pitchFamily="2" charset="-78"/>
              </a:rPr>
              <a:t>ت</a:t>
            </a:r>
            <a:r>
              <a:rPr lang="ar-MA" sz="3200" dirty="0">
                <a:solidFill>
                  <a:schemeClr val="bg1">
                    <a:lumMod val="75000"/>
                  </a:schemeClr>
                </a:solidFill>
                <a:latin typeface="Microsoft Uighur" panose="02000000000000000000" pitchFamily="2" charset="-78"/>
                <a:cs typeface="Microsoft Uighur" panose="02000000000000000000" pitchFamily="2" charset="-78"/>
              </a:rPr>
              <a:t>حتاجونها في هذه الحصة.</a:t>
            </a:r>
          </a:p>
        </p:txBody>
      </p:sp>
      <p:sp>
        <p:nvSpPr>
          <p:cNvPr id="3" name="Freeform 8">
            <a:extLst>
              <a:ext uri="{FF2B5EF4-FFF2-40B4-BE49-F238E27FC236}">
                <a16:creationId xmlns:a16="http://schemas.microsoft.com/office/drawing/2014/main" id="{0B03A6E4-D791-0664-B5DC-6865F659EF7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7" name="Rectangle : coins arrondis 6">
            <a:extLst>
              <a:ext uri="{FF2B5EF4-FFF2-40B4-BE49-F238E27FC236}">
                <a16:creationId xmlns:a16="http://schemas.microsoft.com/office/drawing/2014/main" id="{4B759D9E-8607-3B59-444E-407D74902FEB}"/>
              </a:ext>
            </a:extLst>
          </p:cNvPr>
          <p:cNvSpPr/>
          <p:nvPr/>
        </p:nvSpPr>
        <p:spPr>
          <a:xfrm>
            <a:off x="1014227"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solidFill>
                  <a:schemeClr val="bg1"/>
                </a:solidFill>
                <a:latin typeface="Microsoft Uighur" panose="02000000000000000000" pitchFamily="2" charset="-78"/>
                <a:cs typeface="Microsoft Uighur" panose="02000000000000000000" pitchFamily="2" charset="-78"/>
              </a:rPr>
              <a:t>كراسة</a:t>
            </a:r>
            <a:endParaRPr lang="fr-FR" sz="3200" dirty="0">
              <a:solidFill>
                <a:schemeClr val="bg1"/>
              </a:solidFill>
              <a:latin typeface="Microsoft Uighur" panose="02000000000000000000" pitchFamily="2" charset="-78"/>
              <a:cs typeface="Microsoft Uighur" panose="02000000000000000000" pitchFamily="2" charset="-78"/>
            </a:endParaRPr>
          </a:p>
        </p:txBody>
      </p:sp>
      <p:sp>
        <p:nvSpPr>
          <p:cNvPr id="9" name="Rectangle : coins arrondis 8">
            <a:extLst>
              <a:ext uri="{FF2B5EF4-FFF2-40B4-BE49-F238E27FC236}">
                <a16:creationId xmlns:a16="http://schemas.microsoft.com/office/drawing/2014/main" id="{9D49095E-06EB-DFB1-985B-687705CB7474}"/>
              </a:ext>
            </a:extLst>
          </p:cNvPr>
          <p:cNvSpPr/>
          <p:nvPr/>
        </p:nvSpPr>
        <p:spPr>
          <a:xfrm>
            <a:off x="672482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قلم الرصاص</a:t>
            </a:r>
            <a:endParaRPr lang="fr-FR" sz="32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EFBACE6E-3932-951B-7F06-875255624020}"/>
              </a:ext>
            </a:extLst>
          </p:cNvPr>
          <p:cNvSpPr/>
          <p:nvPr/>
        </p:nvSpPr>
        <p:spPr>
          <a:xfrm>
            <a:off x="9699936" y="6441792"/>
            <a:ext cx="2409454"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لوحة</a:t>
            </a:r>
            <a:endParaRPr lang="fr-FR" sz="3200" dirty="0">
              <a:latin typeface="Microsoft Uighur" panose="02000000000000000000" pitchFamily="2" charset="-78"/>
              <a:cs typeface="Microsoft Uighur" panose="02000000000000000000" pitchFamily="2" charset="-78"/>
            </a:endParaRPr>
          </a:p>
        </p:txBody>
      </p:sp>
      <p:graphicFrame>
        <p:nvGraphicFramePr>
          <p:cNvPr id="4" name="Tableau 3">
            <a:extLst>
              <a:ext uri="{FF2B5EF4-FFF2-40B4-BE49-F238E27FC236}">
                <a16:creationId xmlns:a16="http://schemas.microsoft.com/office/drawing/2014/main" id="{020964A2-754F-A0B0-FC79-3E0B728DE224}"/>
              </a:ext>
            </a:extLst>
          </p:cNvPr>
          <p:cNvGraphicFramePr>
            <a:graphicFrameLocks noGrp="1"/>
          </p:cNvGraphicFramePr>
          <p:nvPr>
            <p:extLst>
              <p:ext uri="{D42A27DB-BD31-4B8C-83A1-F6EECF244321}">
                <p14:modId xmlns:p14="http://schemas.microsoft.com/office/powerpoint/2010/main" val="74499465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pic>
        <p:nvPicPr>
          <p:cNvPr id="5" name="Picture 4">
            <a:extLst>
              <a:ext uri="{FF2B5EF4-FFF2-40B4-BE49-F238E27FC236}">
                <a16:creationId xmlns:a16="http://schemas.microsoft.com/office/drawing/2014/main" id="{1290F031-40BF-5A06-E91B-D443AFCF008A}"/>
              </a:ext>
            </a:extLst>
          </p:cNvPr>
          <p:cNvPicPr>
            <a:picLocks noChangeAspect="1"/>
          </p:cNvPicPr>
          <p:nvPr/>
        </p:nvPicPr>
        <p:blipFill rotWithShape="1">
          <a:blip r:embed="rId5"/>
          <a:srcRect l="11025" t="14561" r="11389" b="14089"/>
          <a:stretch>
            <a:fillRect/>
          </a:stretch>
        </p:blipFill>
        <p:spPr>
          <a:xfrm>
            <a:off x="9296400" y="4009482"/>
            <a:ext cx="2910470" cy="2069668"/>
          </a:xfrm>
          <a:prstGeom prst="roundRect">
            <a:avLst/>
          </a:prstGeom>
        </p:spPr>
      </p:pic>
      <p:pic>
        <p:nvPicPr>
          <p:cNvPr id="12" name="Image 11" descr="Une image contenant illustration&#10;&#10;Le contenu généré par l’IA peut être incorrect.">
            <a:extLst>
              <a:ext uri="{FF2B5EF4-FFF2-40B4-BE49-F238E27FC236}">
                <a16:creationId xmlns:a16="http://schemas.microsoft.com/office/drawing/2014/main" id="{32DCAF6E-9E5A-D9C1-63B7-B5790A0BFBF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9270" y="4026109"/>
            <a:ext cx="2244168" cy="2244168"/>
          </a:xfrm>
          <a:prstGeom prst="rect">
            <a:avLst/>
          </a:prstGeom>
        </p:spPr>
      </p:pic>
      <p:pic>
        <p:nvPicPr>
          <p:cNvPr id="20" name="Image 19">
            <a:extLst>
              <a:ext uri="{FF2B5EF4-FFF2-40B4-BE49-F238E27FC236}">
                <a16:creationId xmlns:a16="http://schemas.microsoft.com/office/drawing/2014/main" id="{9C4BB3C8-33B4-6B90-52A9-4B4EA1E1D309}"/>
              </a:ext>
            </a:extLst>
          </p:cNvPr>
          <p:cNvPicPr>
            <a:picLocks noChangeAspect="1"/>
          </p:cNvPicPr>
          <p:nvPr/>
        </p:nvPicPr>
        <p:blipFill>
          <a:blip r:embed="rId7" cstate="print">
            <a:extLst>
              <a:ext uri="{28A0092B-C50C-407E-A947-70E740481C1C}">
                <a14:useLocalDpi xmlns:a14="http://schemas.microsoft.com/office/drawing/2010/main" val="0"/>
              </a:ext>
            </a:extLst>
          </a:blip>
          <a:srcRect l="438" r="438"/>
          <a:stretch/>
        </p:blipFill>
        <p:spPr>
          <a:xfrm>
            <a:off x="1066800" y="3788858"/>
            <a:ext cx="1853394" cy="2464792"/>
          </a:xfrm>
          <a:prstGeom prst="rect">
            <a:avLst/>
          </a:prstGeom>
        </p:spPr>
      </p:pic>
      <p:pic>
        <p:nvPicPr>
          <p:cNvPr id="2" name="Image 1" descr="Une image contenant dessin humoristique, dessin, capture d’écran, Dessin d’enfant&#10;&#10;Description générée automatiquement">
            <a:extLst>
              <a:ext uri="{FF2B5EF4-FFF2-40B4-BE49-F238E27FC236}">
                <a16:creationId xmlns:a16="http://schemas.microsoft.com/office/drawing/2014/main" id="{C65D06D5-468A-F820-08FD-509EB448027E}"/>
              </a:ext>
            </a:extLst>
          </p:cNvPr>
          <p:cNvPicPr>
            <a:picLocks noChangeAspect="1"/>
          </p:cNvPicPr>
          <p:nvPr>
            <p:custDataLst>
              <p:tags r:id="rId1"/>
            </p:custDataLst>
          </p:nvPr>
        </p:nvPicPr>
        <p:blipFill>
          <a:blip r:embed="rId8" cstate="print">
            <a:extLst>
              <a:ext uri="{28A0092B-C50C-407E-A947-70E740481C1C}">
                <a14:useLocalDpi xmlns:a14="http://schemas.microsoft.com/office/drawing/2010/main" val="0"/>
              </a:ext>
            </a:extLst>
          </a:blip>
          <a:srcRect l="29731" t="56294" r="43963" b="7778"/>
          <a:stretch/>
        </p:blipFill>
        <p:spPr>
          <a:xfrm>
            <a:off x="3884734" y="4046128"/>
            <a:ext cx="1511389" cy="2069668"/>
          </a:xfrm>
          <a:prstGeom prst="rect">
            <a:avLst/>
          </a:prstGeom>
        </p:spPr>
      </p:pic>
      <p:sp>
        <p:nvSpPr>
          <p:cNvPr id="6" name="Rectangle : coins arrondis 5">
            <a:extLst>
              <a:ext uri="{FF2B5EF4-FFF2-40B4-BE49-F238E27FC236}">
                <a16:creationId xmlns:a16="http://schemas.microsoft.com/office/drawing/2014/main" id="{7B971DA1-3C01-7970-1A46-20F644813AB4}"/>
              </a:ext>
            </a:extLst>
          </p:cNvPr>
          <p:cNvSpPr/>
          <p:nvPr/>
        </p:nvSpPr>
        <p:spPr>
          <a:xfrm>
            <a:off x="374140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دفتر البحث</a:t>
            </a:r>
            <a:endParaRPr lang="fr-FR" sz="3200" dirty="0">
              <a:latin typeface="Microsoft Uighur" panose="02000000000000000000" pitchFamily="2" charset="-78"/>
              <a:cs typeface="Microsoft Uighur" panose="02000000000000000000" pitchFamily="2" charset="-78"/>
            </a:endParaRPr>
          </a:p>
        </p:txBody>
      </p:sp>
      <p:pic>
        <p:nvPicPr>
          <p:cNvPr id="11" name="Image 10">
            <a:extLst>
              <a:ext uri="{FF2B5EF4-FFF2-40B4-BE49-F238E27FC236}">
                <a16:creationId xmlns:a16="http://schemas.microsoft.com/office/drawing/2014/main" id="{B8A0D0CD-5209-C7CD-1B28-0088AF941B2B}"/>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7872" y="800100"/>
            <a:ext cx="755373" cy="628963"/>
          </a:xfrm>
          <a:prstGeom prst="rect">
            <a:avLst/>
          </a:prstGeom>
          <a:ln w="19050">
            <a:noFill/>
          </a:ln>
          <a:effectLst/>
        </p:spPr>
      </p:pic>
    </p:spTree>
    <p:extLst>
      <p:ext uri="{BB962C8B-B14F-4D97-AF65-F5344CB8AC3E}">
        <p14:creationId xmlns:p14="http://schemas.microsoft.com/office/powerpoint/2010/main" val="257748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3F665-24F9-0CB2-7722-B15F6987C13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984F0E9-E2D2-DBAF-B662-7DDB2DF11040}"/>
              </a:ext>
            </a:extLst>
          </p:cNvPr>
          <p:cNvSpPr/>
          <p:nvPr/>
        </p:nvSpPr>
        <p:spPr>
          <a:xfrm>
            <a:off x="-1" y="1478568"/>
            <a:ext cx="13716001" cy="8808431"/>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BB1F68F6-98FA-E650-288E-8738BF9F2510}"/>
              </a:ext>
            </a:extLst>
          </p:cNvPr>
          <p:cNvSpPr/>
          <p:nvPr/>
        </p:nvSpPr>
        <p:spPr>
          <a:xfrm>
            <a:off x="275852" y="1806083"/>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BA20754-305B-6278-0D81-9CD1204C51E9}"/>
              </a:ext>
            </a:extLst>
          </p:cNvPr>
          <p:cNvSpPr/>
          <p:nvPr/>
        </p:nvSpPr>
        <p:spPr>
          <a:xfrm>
            <a:off x="-1" y="712299"/>
            <a:ext cx="13716001" cy="779690"/>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801CE61A-BFF9-E0E0-AB05-0ACA9A3DBBC5}"/>
              </a:ext>
            </a:extLst>
          </p:cNvPr>
          <p:cNvSpPr txBox="1"/>
          <p:nvPr/>
        </p:nvSpPr>
        <p:spPr>
          <a:xfrm>
            <a:off x="3753062" y="865084"/>
            <a:ext cx="8993588" cy="584775"/>
          </a:xfrm>
          <a:prstGeom prst="rect">
            <a:avLst/>
          </a:prstGeom>
          <a:noFill/>
        </p:spPr>
        <p:txBody>
          <a:bodyPr wrap="square" rtlCol="0">
            <a:spAutoFit/>
          </a:bodyPr>
          <a:lstStyle/>
          <a:p>
            <a:pPr algn="r" defTabSz="685834" rtl="1"/>
            <a:r>
              <a:rPr lang="ar-MA" sz="3200" dirty="0">
                <a:solidFill>
                  <a:schemeClr val="bg1">
                    <a:lumMod val="75000"/>
                  </a:schemeClr>
                </a:solidFill>
                <a:latin typeface="Microsoft Uighur" panose="02000000000000000000" pitchFamily="2" charset="-78"/>
                <a:cs typeface="Microsoft Uighur" panose="02000000000000000000" pitchFamily="2" charset="-78"/>
              </a:rPr>
              <a:t>لسلوك سليم داخل القسم يجب علي أن:</a:t>
            </a:r>
            <a:endParaRPr lang="fr-FR" sz="3200" dirty="0">
              <a:solidFill>
                <a:schemeClr val="bg1">
                  <a:lumMod val="75000"/>
                </a:scheme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BD60DCAD-1E50-1CD4-C30A-F1EA78AF6415}"/>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05F3EB2B-500F-2268-9915-834C181954BA}"/>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
        <p:nvSpPr>
          <p:cNvPr id="4" name="Étoile à 5 branches 3">
            <a:extLst>
              <a:ext uri="{FF2B5EF4-FFF2-40B4-BE49-F238E27FC236}">
                <a16:creationId xmlns:a16="http://schemas.microsoft.com/office/drawing/2014/main" id="{7B8CF8D3-5DF4-B32E-CB08-C8ABBDD09FB2}"/>
              </a:ext>
            </a:extLst>
          </p:cNvPr>
          <p:cNvSpPr/>
          <p:nvPr/>
        </p:nvSpPr>
        <p:spPr>
          <a:xfrm>
            <a:off x="2255124" y="8573782"/>
            <a:ext cx="919617" cy="1032973"/>
          </a:xfrm>
          <a:prstGeom prst="star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3" name="Rectangle : coins arrondis 12">
            <a:extLst>
              <a:ext uri="{FF2B5EF4-FFF2-40B4-BE49-F238E27FC236}">
                <a16:creationId xmlns:a16="http://schemas.microsoft.com/office/drawing/2014/main" id="{09245B94-0A60-CE79-2855-F5AE025013B8}"/>
              </a:ext>
            </a:extLst>
          </p:cNvPr>
          <p:cNvSpPr/>
          <p:nvPr/>
        </p:nvSpPr>
        <p:spPr>
          <a:xfrm>
            <a:off x="4540188" y="8562828"/>
            <a:ext cx="8231588" cy="1132734"/>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Microsoft Uighur" panose="02000000000000000000" pitchFamily="2" charset="-78"/>
                <a:cs typeface="Microsoft Uighur" panose="02000000000000000000" pitchFamily="2" charset="-78"/>
              </a:rPr>
              <a:t>سيفوز التلاميذ الذين يلتزمون بهذه السلوك</a:t>
            </a:r>
            <a:r>
              <a:rPr lang="ar-MA" sz="3200" b="1" dirty="0">
                <a:solidFill>
                  <a:schemeClr val="tx1"/>
                </a:solidFill>
                <a:latin typeface="Microsoft Uighur" panose="02000000000000000000" pitchFamily="2" charset="-78"/>
                <a:cs typeface="Microsoft Uighur" panose="02000000000000000000" pitchFamily="2" charset="-78"/>
              </a:rPr>
              <a:t>ات</a:t>
            </a:r>
            <a:r>
              <a:rPr lang="ar-SA" sz="3200" b="1" dirty="0">
                <a:solidFill>
                  <a:schemeClr val="tx1"/>
                </a:solidFill>
                <a:latin typeface="Microsoft Uighur" panose="02000000000000000000" pitchFamily="2" charset="-78"/>
                <a:cs typeface="Microsoft Uighur" panose="02000000000000000000" pitchFamily="2" charset="-78"/>
              </a:rPr>
              <a:t> بنجمة التميز</a:t>
            </a:r>
            <a:endParaRPr lang="fr-FR" sz="3200" b="1" dirty="0">
              <a:solidFill>
                <a:schemeClr val="tx1"/>
              </a:solidFill>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24372653-2B90-3FB5-0B61-1426C9A769A7}"/>
              </a:ext>
            </a:extLst>
          </p:cNvPr>
          <p:cNvSpPr txBox="1"/>
          <p:nvPr/>
        </p:nvSpPr>
        <p:spPr>
          <a:xfrm>
            <a:off x="4449943" y="2110458"/>
            <a:ext cx="8206462" cy="1022638"/>
          </a:xfrm>
          <a:prstGeom prst="rect">
            <a:avLst/>
          </a:prstGeom>
          <a:noFill/>
        </p:spPr>
        <p:txBody>
          <a:bodyPr wrap="square" rtlCol="0" anchor="ctr">
            <a:spAutoFit/>
          </a:bodyPr>
          <a:lstStyle/>
          <a:p>
            <a:pPr algn="r" rtl="1">
              <a:lnSpc>
                <a:spcPct val="150000"/>
              </a:lnSpc>
            </a:pPr>
            <a:r>
              <a:rPr lang="ar-MA" sz="4400" b="1" dirty="0">
                <a:latin typeface="Microsoft Uighur" panose="02000000000000000000" pitchFamily="2" charset="-78"/>
                <a:cs typeface="Microsoft Uighur" panose="02000000000000000000" pitchFamily="2" charset="-78"/>
              </a:rPr>
              <a:t>أحافظ على أدواتي المدرسية؛</a:t>
            </a:r>
          </a:p>
        </p:txBody>
      </p:sp>
      <p:sp>
        <p:nvSpPr>
          <p:cNvPr id="9" name="ZoneTexte 8">
            <a:extLst>
              <a:ext uri="{FF2B5EF4-FFF2-40B4-BE49-F238E27FC236}">
                <a16:creationId xmlns:a16="http://schemas.microsoft.com/office/drawing/2014/main" id="{0E0221AC-EC05-035F-0BF3-521C6A7C8F06}"/>
              </a:ext>
            </a:extLst>
          </p:cNvPr>
          <p:cNvSpPr txBox="1"/>
          <p:nvPr/>
        </p:nvSpPr>
        <p:spPr>
          <a:xfrm>
            <a:off x="4540188" y="3783707"/>
            <a:ext cx="8206462" cy="1022638"/>
          </a:xfrm>
          <a:prstGeom prst="rect">
            <a:avLst/>
          </a:prstGeom>
          <a:noFill/>
        </p:spPr>
        <p:txBody>
          <a:bodyPr wrap="square" rtlCol="0" anchor="ctr">
            <a:spAutoFit/>
          </a:bodyPr>
          <a:lstStyle/>
          <a:p>
            <a:pPr algn="r" rtl="1">
              <a:lnSpc>
                <a:spcPct val="150000"/>
              </a:lnSpc>
            </a:pPr>
            <a:r>
              <a:rPr lang="ar-MA" sz="4400" b="1" dirty="0">
                <a:latin typeface="Microsoft Uighur" panose="02000000000000000000" pitchFamily="2" charset="-78"/>
                <a:cs typeface="Microsoft Uighur" panose="02000000000000000000" pitchFamily="2" charset="-78"/>
              </a:rPr>
              <a:t>أحافظ على الوسائل المشتركة (</a:t>
            </a:r>
            <a:r>
              <a:rPr lang="ar-MA" sz="4400" b="1" dirty="0" err="1">
                <a:latin typeface="Microsoft Uighur" panose="02000000000000000000" pitchFamily="2" charset="-78"/>
                <a:cs typeface="Microsoft Uighur" panose="02000000000000000000" pitchFamily="2" charset="-78"/>
              </a:rPr>
              <a:t>بركار</a:t>
            </a:r>
            <a:r>
              <a:rPr lang="ar-MA" sz="4400" b="1" dirty="0">
                <a:latin typeface="Microsoft Uighur" panose="02000000000000000000" pitchFamily="2" charset="-78"/>
                <a:cs typeface="Microsoft Uighur" panose="02000000000000000000" pitchFamily="2" charset="-78"/>
              </a:rPr>
              <a:t>، </a:t>
            </a:r>
            <a:r>
              <a:rPr lang="ar-MA" sz="4400" b="1" dirty="0" err="1">
                <a:latin typeface="Microsoft Uighur" panose="02000000000000000000" pitchFamily="2" charset="-78"/>
                <a:cs typeface="Microsoft Uighur" panose="02000000000000000000" pitchFamily="2" charset="-78"/>
              </a:rPr>
              <a:t>مسلاط</a:t>
            </a:r>
            <a:r>
              <a:rPr lang="ar-MA" sz="4400" b="1" dirty="0">
                <a:latin typeface="Microsoft Uighur" panose="02000000000000000000" pitchFamily="2" charset="-78"/>
                <a:cs typeface="Microsoft Uighur" panose="02000000000000000000" pitchFamily="2" charset="-78"/>
              </a:rPr>
              <a:t>، بطاقات...)؛</a:t>
            </a:r>
          </a:p>
        </p:txBody>
      </p:sp>
      <p:sp>
        <p:nvSpPr>
          <p:cNvPr id="10" name="ZoneTexte 9">
            <a:extLst>
              <a:ext uri="{FF2B5EF4-FFF2-40B4-BE49-F238E27FC236}">
                <a16:creationId xmlns:a16="http://schemas.microsoft.com/office/drawing/2014/main" id="{300E774E-5BCE-E059-570F-2B101F5F7EFE}"/>
              </a:ext>
            </a:extLst>
          </p:cNvPr>
          <p:cNvSpPr txBox="1"/>
          <p:nvPr/>
        </p:nvSpPr>
        <p:spPr>
          <a:xfrm>
            <a:off x="4575748" y="5406561"/>
            <a:ext cx="8206462" cy="768900"/>
          </a:xfrm>
          <a:prstGeom prst="rect">
            <a:avLst/>
          </a:prstGeom>
          <a:noFill/>
        </p:spPr>
        <p:txBody>
          <a:bodyPr wrap="square" rtlCol="0" anchor="ctr">
            <a:spAutoFit/>
          </a:bodyPr>
          <a:lstStyle/>
          <a:p>
            <a:pPr algn="r" rtl="1"/>
            <a:r>
              <a:rPr lang="ar-MA" sz="4400" b="1" dirty="0">
                <a:latin typeface="Microsoft Uighur" panose="02000000000000000000" pitchFamily="2" charset="-78"/>
                <a:cs typeface="Microsoft Uighur" panose="02000000000000000000" pitchFamily="2" charset="-78"/>
              </a:rPr>
              <a:t>أحافظ على نظافة الطاولات ونظافة القسم؛</a:t>
            </a:r>
          </a:p>
        </p:txBody>
      </p:sp>
      <p:sp>
        <p:nvSpPr>
          <p:cNvPr id="12" name="ZoneTexte 11">
            <a:extLst>
              <a:ext uri="{FF2B5EF4-FFF2-40B4-BE49-F238E27FC236}">
                <a16:creationId xmlns:a16="http://schemas.microsoft.com/office/drawing/2014/main" id="{F2422A25-FDFA-4C81-763A-F12F167336B2}"/>
              </a:ext>
            </a:extLst>
          </p:cNvPr>
          <p:cNvSpPr txBox="1"/>
          <p:nvPr/>
        </p:nvSpPr>
        <p:spPr>
          <a:xfrm>
            <a:off x="4575748" y="6860910"/>
            <a:ext cx="8206462" cy="768900"/>
          </a:xfrm>
          <a:prstGeom prst="rect">
            <a:avLst/>
          </a:prstGeom>
          <a:noFill/>
        </p:spPr>
        <p:txBody>
          <a:bodyPr wrap="square" rtlCol="0" anchor="ctr">
            <a:spAutoFit/>
          </a:bodyPr>
          <a:lstStyle/>
          <a:p>
            <a:pPr algn="r" rtl="1"/>
            <a:r>
              <a:rPr lang="ar-MA" sz="4400" b="1" dirty="0">
                <a:latin typeface="Microsoft Uighur" panose="02000000000000000000" pitchFamily="2" charset="-78"/>
                <a:cs typeface="Microsoft Uighur" panose="02000000000000000000" pitchFamily="2" charset="-78"/>
              </a:rPr>
              <a:t>أشارك في تزيين فصلي </a:t>
            </a:r>
            <a:r>
              <a:rPr lang="ar-MA" sz="4400" b="1" dirty="0" err="1">
                <a:latin typeface="Microsoft Uighur" panose="02000000000000000000" pitchFamily="2" charset="-78"/>
                <a:cs typeface="Microsoft Uighur" panose="02000000000000000000" pitchFamily="2" charset="-78"/>
              </a:rPr>
              <a:t>بالصويرات</a:t>
            </a:r>
            <a:r>
              <a:rPr lang="ar-MA" sz="4400" b="1" dirty="0">
                <a:latin typeface="Microsoft Uighur" panose="02000000000000000000" pitchFamily="2" charset="-78"/>
                <a:cs typeface="Microsoft Uighur" panose="02000000000000000000" pitchFamily="2" charset="-78"/>
              </a:rPr>
              <a:t> والرسومات.</a:t>
            </a:r>
          </a:p>
        </p:txBody>
      </p:sp>
      <p:pic>
        <p:nvPicPr>
          <p:cNvPr id="16" name="Image 15" descr="Une image contenant meubles, table, habits, dessin humoristique&#10;&#10;Le contenu généré par l’IA peut être incorrect.">
            <a:extLst>
              <a:ext uri="{FF2B5EF4-FFF2-40B4-BE49-F238E27FC236}">
                <a16:creationId xmlns:a16="http://schemas.microsoft.com/office/drawing/2014/main" id="{29D312A4-24BB-987D-7DB2-82BCCB32A8AE}"/>
              </a:ext>
            </a:extLst>
          </p:cNvPr>
          <p:cNvPicPr>
            <a:picLocks noChangeAspect="1"/>
          </p:cNvPicPr>
          <p:nvPr/>
        </p:nvPicPr>
        <p:blipFill>
          <a:blip r:embed="rId4" cstate="print">
            <a:extLst>
              <a:ext uri="{28A0092B-C50C-407E-A947-70E740481C1C}">
                <a14:useLocalDpi xmlns:a14="http://schemas.microsoft.com/office/drawing/2010/main" val="0"/>
              </a:ext>
            </a:extLst>
          </a:blip>
          <a:srcRect r="9033"/>
          <a:stretch>
            <a:fillRect/>
          </a:stretch>
        </p:blipFill>
        <p:spPr>
          <a:xfrm>
            <a:off x="1088913" y="6961409"/>
            <a:ext cx="1626020" cy="1481058"/>
          </a:xfrm>
          <a:prstGeom prst="ellipse">
            <a:avLst/>
          </a:prstGeom>
          <a:ln>
            <a:noFill/>
          </a:ln>
          <a:effectLst>
            <a:softEdge rad="112500"/>
          </a:effectLst>
        </p:spPr>
      </p:pic>
      <p:pic>
        <p:nvPicPr>
          <p:cNvPr id="17" name="Image 16" descr="Une image contenant meubles, dessin humoristique, chaise, table&#10;&#10;Le contenu généré par l’IA peut être incorrect.">
            <a:extLst>
              <a:ext uri="{FF2B5EF4-FFF2-40B4-BE49-F238E27FC236}">
                <a16:creationId xmlns:a16="http://schemas.microsoft.com/office/drawing/2014/main" id="{B1D67344-D82C-BDAE-82EB-C2039B1F1C8B}"/>
              </a:ext>
            </a:extLst>
          </p:cNvPr>
          <p:cNvPicPr>
            <a:picLocks noChangeAspect="1"/>
          </p:cNvPicPr>
          <p:nvPr/>
        </p:nvPicPr>
        <p:blipFill>
          <a:blip r:embed="rId5" cstate="print">
            <a:extLst>
              <a:ext uri="{28A0092B-C50C-407E-A947-70E740481C1C}">
                <a14:useLocalDpi xmlns:a14="http://schemas.microsoft.com/office/drawing/2010/main" val="0"/>
              </a:ext>
            </a:extLst>
          </a:blip>
          <a:srcRect r="9033"/>
          <a:stretch>
            <a:fillRect/>
          </a:stretch>
        </p:blipFill>
        <p:spPr>
          <a:xfrm>
            <a:off x="1053490" y="2005284"/>
            <a:ext cx="1626020" cy="1481058"/>
          </a:xfrm>
          <a:prstGeom prst="ellipse">
            <a:avLst/>
          </a:prstGeom>
          <a:ln>
            <a:noFill/>
          </a:ln>
          <a:effectLst>
            <a:softEdge rad="112500"/>
          </a:effectLst>
        </p:spPr>
      </p:pic>
      <p:pic>
        <p:nvPicPr>
          <p:cNvPr id="18" name="Image 17" descr="Une image contenant meubles, dessin humoristique, table, chaise&#10;&#10;Le contenu généré par l’IA peut être incorrect.">
            <a:extLst>
              <a:ext uri="{FF2B5EF4-FFF2-40B4-BE49-F238E27FC236}">
                <a16:creationId xmlns:a16="http://schemas.microsoft.com/office/drawing/2014/main" id="{0D19371D-248D-A2B1-F31D-F285CE85D95F}"/>
              </a:ext>
            </a:extLst>
          </p:cNvPr>
          <p:cNvPicPr>
            <a:picLocks noChangeAspect="1"/>
          </p:cNvPicPr>
          <p:nvPr/>
        </p:nvPicPr>
        <p:blipFill>
          <a:blip r:embed="rId6" cstate="print">
            <a:extLst>
              <a:ext uri="{28A0092B-C50C-407E-A947-70E740481C1C}">
                <a14:useLocalDpi xmlns:a14="http://schemas.microsoft.com/office/drawing/2010/main" val="0"/>
              </a:ext>
            </a:extLst>
          </a:blip>
          <a:srcRect r="9033"/>
          <a:stretch>
            <a:fillRect/>
          </a:stretch>
        </p:blipFill>
        <p:spPr>
          <a:xfrm>
            <a:off x="1053490" y="3783707"/>
            <a:ext cx="1626020" cy="1481058"/>
          </a:xfrm>
          <a:prstGeom prst="ellipse">
            <a:avLst/>
          </a:prstGeom>
          <a:ln>
            <a:noFill/>
          </a:ln>
          <a:effectLst>
            <a:softEdge rad="112500"/>
          </a:effectLst>
        </p:spPr>
      </p:pic>
      <p:pic>
        <p:nvPicPr>
          <p:cNvPr id="19" name="Image 18" descr="Une image contenant meubles, dessin humoristique, table, chaise&#10;&#10;Le contenu généré par l’IA peut être incorrect.">
            <a:extLst>
              <a:ext uri="{FF2B5EF4-FFF2-40B4-BE49-F238E27FC236}">
                <a16:creationId xmlns:a16="http://schemas.microsoft.com/office/drawing/2014/main" id="{EC51A6C1-9CB9-B379-6ADD-B2023AC13659}"/>
              </a:ext>
            </a:extLst>
          </p:cNvPr>
          <p:cNvPicPr>
            <a:picLocks noChangeAspect="1"/>
          </p:cNvPicPr>
          <p:nvPr/>
        </p:nvPicPr>
        <p:blipFill>
          <a:blip r:embed="rId7" cstate="print">
            <a:extLst>
              <a:ext uri="{28A0092B-C50C-407E-A947-70E740481C1C}">
                <a14:useLocalDpi xmlns:a14="http://schemas.microsoft.com/office/drawing/2010/main" val="0"/>
              </a:ext>
            </a:extLst>
          </a:blip>
          <a:srcRect r="9033"/>
          <a:stretch>
            <a:fillRect/>
          </a:stretch>
        </p:blipFill>
        <p:spPr>
          <a:xfrm>
            <a:off x="1088913" y="5432368"/>
            <a:ext cx="1626020" cy="1481058"/>
          </a:xfrm>
          <a:prstGeom prst="ellipse">
            <a:avLst/>
          </a:prstGeom>
          <a:ln>
            <a:noFill/>
          </a:ln>
          <a:effectLst>
            <a:softEdge rad="112500"/>
          </a:effectLst>
        </p:spPr>
      </p:pic>
    </p:spTree>
    <p:extLst>
      <p:ext uri="{BB962C8B-B14F-4D97-AF65-F5344CB8AC3E}">
        <p14:creationId xmlns:p14="http://schemas.microsoft.com/office/powerpoint/2010/main" val="2868377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p:cTn id="6" dur="indefinite"/>
                                        <p:tgtEl>
                                          <p:spTgt spid="13"/>
                                        </p:tgtEl>
                                        <p:attrNameLst>
                                          <p:attrName>style.opacity</p:attrName>
                                        </p:attrNameLst>
                                      </p:cBhvr>
                                      <p:to>
                                        <p:strVal val="0.5"/>
                                      </p:to>
                                    </p:set>
                                    <p:animEffect filter="image" prLst="opacity: 0.5">
                                      <p:cBhvr rctx="IE">
                                        <p:cTn id="7" dur="indefinite"/>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7" presetClass="emph" presetSubtype="2" fill="hold" nodeType="clickEffect">
                                  <p:stCondLst>
                                    <p:cond delay="0"/>
                                  </p:stCondLst>
                                  <p:childTnLst>
                                    <p:animClr clrSpc="rgb" dir="cw">
                                      <p:cBhvr>
                                        <p:cTn id="11" dur="2000" fill="hold"/>
                                        <p:tgtEl>
                                          <p:spTgt spid="4"/>
                                        </p:tgtEl>
                                        <p:attrNameLst>
                                          <p:attrName>stroke.color</p:attrName>
                                        </p:attrNameLst>
                                      </p:cBhvr>
                                      <p:to>
                                        <a:schemeClr val="accent2"/>
                                      </p:to>
                                    </p:animClr>
                                    <p:set>
                                      <p:cBhvr>
                                        <p:cTn id="12" dur="2000" fill="hold"/>
                                        <p:tgtEl>
                                          <p:spTgt spid="4"/>
                                        </p:tgtEl>
                                        <p:attrNameLst>
                                          <p:attrName>stroke.on</p:attrName>
                                        </p:attrNameLst>
                                      </p:cBhvr>
                                      <p:to>
                                        <p:strVal val="tru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1000"/>
                                        <p:tgtEl>
                                          <p:spTgt spid="6">
                                            <p:txEl>
                                              <p:pRg st="0" end="0"/>
                                            </p:txEl>
                                          </p:spTgt>
                                        </p:tgtEl>
                                      </p:cBhvr>
                                    </p:animEffect>
                                    <p:anim calcmode="lin" valueType="num">
                                      <p:cBhvr>
                                        <p:cTn id="1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fade">
                                      <p:cBhvr>
                                        <p:cTn id="24" dur="1000"/>
                                        <p:tgtEl>
                                          <p:spTgt spid="9">
                                            <p:txEl>
                                              <p:pRg st="0" end="0"/>
                                            </p:txEl>
                                          </p:spTgt>
                                        </p:tgtEl>
                                      </p:cBhvr>
                                    </p:animEffect>
                                    <p:anim calcmode="lin" valueType="num">
                                      <p:cBhvr>
                                        <p:cTn id="2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9">
                                            <p:txEl>
                                              <p:pRg st="0" end="0"/>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ACE2D-015E-B7EC-476F-459E8622241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86AFFBD-AB31-112E-AE43-5B67F6168BBD}"/>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903BD3BA-D249-8EF9-31DD-8AADB7BE67FA}"/>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32F623EC-0B80-48F4-46C0-FC83857E0877}"/>
              </a:ext>
            </a:extLst>
          </p:cNvPr>
          <p:cNvSpPr txBox="1"/>
          <p:nvPr/>
        </p:nvSpPr>
        <p:spPr>
          <a:xfrm>
            <a:off x="2183638" y="3896513"/>
            <a:ext cx="8518985" cy="1275349"/>
          </a:xfrm>
          <a:prstGeom prst="rect">
            <a:avLst/>
          </a:prstGeom>
        </p:spPr>
        <p:txBody>
          <a:bodyPr wrap="square" lIns="0" tIns="0" rIns="0" bIns="0" rtlCol="0" anchor="t">
            <a:spAutoFit/>
          </a:bodyPr>
          <a:lstStyle/>
          <a:p>
            <a:pPr algn="ctr" defTabSz="685834" rtl="1">
              <a:lnSpc>
                <a:spcPts val="11099"/>
              </a:lnSpc>
            </a:pPr>
            <a:r>
              <a:rPr lang="fr-FR" sz="5400" dirty="0">
                <a:solidFill>
                  <a:srgbClr val="01070A"/>
                </a:solidFill>
                <a:latin typeface="Microsoft Uighur" panose="02000000000000000000" pitchFamily="2" charset="-78"/>
                <a:cs typeface="Microsoft Uighur" panose="02000000000000000000" pitchFamily="2" charset="-78"/>
              </a:rPr>
              <a:t> </a:t>
            </a:r>
            <a:r>
              <a:rPr lang="ar-MA" sz="5400" dirty="0">
                <a:solidFill>
                  <a:srgbClr val="01070A"/>
                </a:solidFill>
                <a:latin typeface="Microsoft Uighur" panose="02000000000000000000" pitchFamily="2" charset="-78"/>
                <a:cs typeface="Microsoft Uighur" panose="02000000000000000000" pitchFamily="2" charset="-78"/>
              </a:rPr>
              <a:t>تحدي</a:t>
            </a:r>
            <a:r>
              <a:rPr lang="ar-SA" sz="5400" dirty="0">
                <a:solidFill>
                  <a:srgbClr val="01070A"/>
                </a:solidFill>
                <a:latin typeface="Microsoft Uighur" panose="02000000000000000000" pitchFamily="2" charset="-78"/>
                <a:cs typeface="Microsoft Uighur" panose="02000000000000000000" pitchFamily="2" charset="-78"/>
              </a:rPr>
              <a:t> </a:t>
            </a:r>
            <a:r>
              <a:rPr lang="ar-MA" sz="5400" dirty="0">
                <a:solidFill>
                  <a:srgbClr val="01070A"/>
                </a:solidFill>
                <a:latin typeface="Microsoft Uighur" panose="02000000000000000000" pitchFamily="2" charset="-78"/>
                <a:cs typeface="Microsoft Uighur" panose="02000000000000000000" pitchFamily="2" charset="-78"/>
              </a:rPr>
              <a:t>جداول الضرب</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C2E63F76-A0FB-495A-0AA7-A1E1B8E1DAA1}"/>
              </a:ext>
            </a:extLst>
          </p:cNvPr>
          <p:cNvSpPr txBox="1"/>
          <p:nvPr/>
        </p:nvSpPr>
        <p:spPr>
          <a:xfrm>
            <a:off x="3870366" y="2596548"/>
            <a:ext cx="5886448" cy="1344599"/>
          </a:xfrm>
          <a:prstGeom prst="rect">
            <a:avLst/>
          </a:prstGeom>
        </p:spPr>
        <p:txBody>
          <a:bodyPr wrap="square" lIns="0" tIns="0" rIns="0" bIns="0" rtlCol="0" anchor="t">
            <a:spAutoFit/>
          </a:bodyPr>
          <a:lstStyle/>
          <a:p>
            <a:pPr algn="ctr" defTabSz="685834">
              <a:lnSpc>
                <a:spcPts val="11099"/>
              </a:lnSpc>
            </a:pPr>
            <a:r>
              <a:rPr lang="ar-MA" sz="7200" dirty="0">
                <a:solidFill>
                  <a:srgbClr val="01070A"/>
                </a:solidFill>
                <a:latin typeface="Microsoft Uighur" panose="02000000000000000000" pitchFamily="2" charset="-78"/>
                <a:cs typeface="Microsoft Uighur" panose="02000000000000000000" pitchFamily="2" charset="-78"/>
              </a:rPr>
              <a:t>نشاط اعتيادي</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8D498439-A3DF-0524-D425-F3DA6BD968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22" name="Image 21" descr="Une image contenant Graphique, Caractère coloré, graphisme, Police&#10;&#10;Le contenu généré par l’IA peut être incorrect.">
            <a:extLst>
              <a:ext uri="{FF2B5EF4-FFF2-40B4-BE49-F238E27FC236}">
                <a16:creationId xmlns:a16="http://schemas.microsoft.com/office/drawing/2014/main" id="{3D692949-8BD7-7CA3-D590-E030679E6C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sp>
        <p:nvSpPr>
          <p:cNvPr id="11" name="ZoneTexte 10">
            <a:extLst>
              <a:ext uri="{FF2B5EF4-FFF2-40B4-BE49-F238E27FC236}">
                <a16:creationId xmlns:a16="http://schemas.microsoft.com/office/drawing/2014/main" id="{EE4B467B-95BA-B31F-3E0E-13855046ADDA}"/>
              </a:ext>
            </a:extLst>
          </p:cNvPr>
          <p:cNvSpPr txBox="1"/>
          <p:nvPr/>
        </p:nvSpPr>
        <p:spPr>
          <a:xfrm>
            <a:off x="3091912" y="5053761"/>
            <a:ext cx="7268704" cy="369332"/>
          </a:xfrm>
          <a:prstGeom prst="rect">
            <a:avLst/>
          </a:prstGeom>
          <a:noFill/>
        </p:spPr>
        <p:txBody>
          <a:bodyPr wrap="square">
            <a:spAutoFit/>
          </a:bodyPr>
          <a:lstStyle/>
          <a:p>
            <a:endParaRPr lang="fr-MA" dirty="0"/>
          </a:p>
        </p:txBody>
      </p:sp>
      <p:pic>
        <p:nvPicPr>
          <p:cNvPr id="5" name="Image 4">
            <a:extLst>
              <a:ext uri="{FF2B5EF4-FFF2-40B4-BE49-F238E27FC236}">
                <a16:creationId xmlns:a16="http://schemas.microsoft.com/office/drawing/2014/main" id="{A3CB0558-3D21-D5A0-EA81-065E6A57242D}"/>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2121" b="90909" l="9353" r="89928">
                        <a14:foregroundMark x1="65468" y1="89091" x2="41727" y2="90909"/>
                        <a14:foregroundMark x1="41727" y1="90909" x2="35971" y2="83030"/>
                      </a14:backgroundRemoval>
                    </a14:imgEffect>
                  </a14:imgLayer>
                </a14:imgProps>
              </a:ext>
              <a:ext uri="{28A0092B-C50C-407E-A947-70E740481C1C}">
                <a14:useLocalDpi xmlns:a14="http://schemas.microsoft.com/office/drawing/2010/main" val="0"/>
              </a:ext>
            </a:extLst>
          </a:blip>
          <a:srcRect t="2959" b="2959"/>
          <a:stretch/>
        </p:blipFill>
        <p:spPr>
          <a:xfrm>
            <a:off x="5531000" y="6031763"/>
            <a:ext cx="2286000" cy="2553034"/>
          </a:xfrm>
          <a:prstGeom prst="rect">
            <a:avLst/>
          </a:prstGeom>
        </p:spPr>
      </p:pic>
    </p:spTree>
    <p:extLst>
      <p:ext uri="{BB962C8B-B14F-4D97-AF65-F5344CB8AC3E}">
        <p14:creationId xmlns:p14="http://schemas.microsoft.com/office/powerpoint/2010/main" val="588220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275854" y="863026"/>
            <a:ext cx="12163763" cy="1273426"/>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أ</a:t>
            </a:r>
            <a:r>
              <a:rPr kumimoji="0" lang="ar-S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بنائي الأعزاء </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سنقوم </a:t>
            </a:r>
            <a:r>
              <a:rPr lang="ar-MA" sz="3600" dirty="0">
                <a:solidFill>
                  <a:prstClr val="white">
                    <a:lumMod val="65000"/>
                  </a:prstClr>
                </a:solidFill>
                <a:latin typeface="Microsoft Uighur" panose="02000000000000000000" pitchFamily="2" charset="-78"/>
                <a:cs typeface="Microsoft Uighur" panose="02000000000000000000" pitchFamily="2" charset="-78"/>
              </a:rPr>
              <a:t>بمراجعة جداول الضرب</a:t>
            </a:r>
            <a:r>
              <a:rPr kumimoji="0" lang="ar-S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سيساعدنا ذلك في التدرب على الحساب السريع</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خذوا ألواحكم، سننجز </a:t>
            </a:r>
            <a:r>
              <a:rPr lang="ar-MA" sz="3600" dirty="0">
                <a:solidFill>
                  <a:prstClr val="white">
                    <a:lumMod val="65000"/>
                  </a:prstClr>
                </a:solidFill>
                <a:latin typeface="Microsoft Uighur" panose="02000000000000000000" pitchFamily="2" charset="-78"/>
                <a:cs typeface="Microsoft Uighur" panose="02000000000000000000" pitchFamily="2" charset="-78"/>
              </a:rPr>
              <a:t>ج</a:t>
            </a:r>
            <a:r>
              <a:rPr kumimoji="0" lang="ar-MA" sz="3600" b="0"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داءات</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سريعة.</a:t>
            </a:r>
            <a:endParaRPr kumimoji="0" lang="fr-FR"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a:p>
            <a:pPr marL="457200" marR="0" lvl="1" indent="-4572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يطرح الأستاذ </a:t>
            </a:r>
            <a:r>
              <a:rPr lang="ar-MA" sz="3200" dirty="0">
                <a:solidFill>
                  <a:srgbClr val="FF0000"/>
                </a:solidFill>
                <a:latin typeface="Microsoft Uighur" panose="02000000000000000000" pitchFamily="2" charset="-78"/>
                <a:cs typeface="Microsoft Uighur" panose="02000000000000000000" pitchFamily="2" charset="-78"/>
              </a:rPr>
              <a:t>ج</a:t>
            </a:r>
            <a:r>
              <a:rPr kumimoji="0" lang="ar-MA" sz="3200" b="0" i="0" u="none" strike="noStrike" kern="1200" cap="none" spc="0" normalizeH="0" baseline="0" noProof="0" dirty="0" err="1">
                <a:ln>
                  <a:noFill/>
                </a:ln>
                <a:solidFill>
                  <a:srgbClr val="FF0000"/>
                </a:solidFill>
                <a:effectLst/>
                <a:uLnTx/>
                <a:uFillTx/>
                <a:latin typeface="Microsoft Uighur" panose="02000000000000000000" pitchFamily="2" charset="-78"/>
                <a:ea typeface="+mn-ea"/>
                <a:cs typeface="Microsoft Uighur" panose="02000000000000000000" pitchFamily="2" charset="-78"/>
              </a:rPr>
              <a:t>داءات</a:t>
            </a: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على المتعلمين يكتبون النتيجة فقط على الألواح (في حدود 10 </a:t>
            </a:r>
            <a:r>
              <a:rPr kumimoji="0" lang="ar-MA" sz="3200" b="0" i="0" u="none" strike="noStrike" kern="1200" cap="none" spc="0" normalizeH="0" baseline="0" noProof="0" dirty="0" err="1">
                <a:ln>
                  <a:noFill/>
                </a:ln>
                <a:solidFill>
                  <a:srgbClr val="FF0000"/>
                </a:solidFill>
                <a:effectLst/>
                <a:uLnTx/>
                <a:uFillTx/>
                <a:latin typeface="Microsoft Uighur" panose="02000000000000000000" pitchFamily="2" charset="-78"/>
                <a:ea typeface="+mn-ea"/>
                <a:cs typeface="Microsoft Uighur" panose="02000000000000000000" pitchFamily="2" charset="-78"/>
              </a:rPr>
              <a:t>جداءات</a:t>
            </a: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على الأكثر)</a:t>
            </a: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pic>
        <p:nvPicPr>
          <p:cNvPr id="6" name="Image 5">
            <a:extLst>
              <a:ext uri="{FF2B5EF4-FFF2-40B4-BE49-F238E27FC236}">
                <a16:creationId xmlns:a16="http://schemas.microsoft.com/office/drawing/2014/main" id="{06420712-B969-A0F5-3D50-2D28CC65A32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35846" y="3415811"/>
            <a:ext cx="2497379" cy="3664528"/>
          </a:xfrm>
          <a:prstGeom prst="rect">
            <a:avLst/>
          </a:prstGeom>
        </p:spPr>
      </p:pic>
    </p:spTree>
    <p:extLst>
      <p:ext uri="{BB962C8B-B14F-4D97-AF65-F5344CB8AC3E}">
        <p14:creationId xmlns:p14="http://schemas.microsoft.com/office/powerpoint/2010/main" val="4061371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0" y="901111"/>
            <a:ext cx="12877800" cy="1642757"/>
          </a:xfrm>
          <a:prstGeom prst="rect">
            <a:avLst/>
          </a:prstGeom>
          <a:noFill/>
        </p:spPr>
        <p:txBody>
          <a:bodyPr wrap="square" rtlCol="0">
            <a:spAutoFit/>
          </a:bodyPr>
          <a:lstStyle/>
          <a:p>
            <a:pPr marL="0" lvl="1" algn="r" defTabSz="685834" rtl="1">
              <a:lnSpc>
                <a:spcPts val="3017"/>
              </a:lnSpc>
              <a:spcBef>
                <a:spcPct val="0"/>
              </a:spcBef>
            </a:pPr>
            <a:r>
              <a:rPr lang="ar-MA" sz="3600" dirty="0">
                <a:solidFill>
                  <a:prstClr val="white">
                    <a:lumMod val="65000"/>
                  </a:prstClr>
                </a:solidFill>
                <a:latin typeface="Microsoft Uighur" panose="02000000000000000000" pitchFamily="2" charset="-78"/>
                <a:cs typeface="Microsoft Uighur" panose="02000000000000000000" pitchFamily="2" charset="-78"/>
              </a:rPr>
              <a:t>ستقومون الآن بتحديات ثنائية باستعمال جداول الضرب. سيمسك تلميذ جدول الضرب ويطرح على منافسه 5 عمليات، يجيب التلميذ الثاني بسرعة (يحتسب الأستاذ بمعية التلاميذ عدد الإجابات الصحيحة وتسجل على السبورة)، يتم تبادل الأدوار</a:t>
            </a:r>
          </a:p>
          <a:p>
            <a:pPr marL="342900" lvl="1" indent="-342900" algn="r" defTabSz="685834" rtl="1">
              <a:lnSpc>
                <a:spcPts val="3017"/>
              </a:lnSpc>
              <a:spcBef>
                <a:spcPct val="0"/>
              </a:spcBef>
              <a:buFont typeface="Arial" panose="020B0604020202020204" pitchFamily="34" charset="0"/>
              <a:buChar char="•"/>
            </a:pPr>
            <a:r>
              <a:rPr lang="ar-MA" sz="2800" dirty="0">
                <a:solidFill>
                  <a:prstClr val="white">
                    <a:lumMod val="65000"/>
                  </a:prstClr>
                </a:solidFill>
                <a:latin typeface="Microsoft Uighur" panose="02000000000000000000" pitchFamily="2" charset="-78"/>
                <a:cs typeface="Microsoft Uighur" panose="02000000000000000000" pitchFamily="2" charset="-78"/>
              </a:rPr>
              <a:t>يعين ثنائي في كل مرة (3 إلى 4 ثنائيات على الأكثر)</a:t>
            </a:r>
            <a:r>
              <a:rPr lang="fr-FR" sz="2800" dirty="0">
                <a:solidFill>
                  <a:prstClr val="white">
                    <a:lumMod val="65000"/>
                  </a:prstClr>
                </a:solidFill>
                <a:latin typeface="Microsoft Uighur" panose="02000000000000000000" pitchFamily="2" charset="-78"/>
                <a:cs typeface="Microsoft Uighur" panose="02000000000000000000" pitchFamily="2" charset="-78"/>
              </a:rPr>
              <a:t>.</a:t>
            </a:r>
            <a:endParaRPr lang="ar-SA" sz="28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3037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extLst>
              <p:ext uri="{D42A27DB-BD31-4B8C-83A1-F6EECF244321}">
                <p14:modId xmlns:p14="http://schemas.microsoft.com/office/powerpoint/2010/main" val="441443411"/>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pic>
        <p:nvPicPr>
          <p:cNvPr id="6" name="Image 5">
            <a:extLst>
              <a:ext uri="{FF2B5EF4-FFF2-40B4-BE49-F238E27FC236}">
                <a16:creationId xmlns:a16="http://schemas.microsoft.com/office/drawing/2014/main" id="{06420712-B969-A0F5-3D50-2D28CC65A32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35846" y="3415811"/>
            <a:ext cx="2497379" cy="3664528"/>
          </a:xfrm>
          <a:prstGeom prst="rect">
            <a:avLst/>
          </a:prstGeom>
        </p:spPr>
      </p:pic>
    </p:spTree>
    <p:extLst>
      <p:ext uri="{BB962C8B-B14F-4D97-AF65-F5344CB8AC3E}">
        <p14:creationId xmlns:p14="http://schemas.microsoft.com/office/powerpoint/2010/main" val="967622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C36D4-49D3-DCF3-6E5F-3C299E8CD7B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27B5ADB-177C-5CD5-47C3-9C90D7E885ED}"/>
              </a:ext>
            </a:extLst>
          </p:cNvPr>
          <p:cNvSpPr/>
          <p:nvPr/>
        </p:nvSpPr>
        <p:spPr>
          <a:xfrm>
            <a:off x="-1" y="2109521"/>
            <a:ext cx="13716001" cy="8177478"/>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119FFF3-2D02-E8A5-20E0-8AEE736B6301}"/>
              </a:ext>
            </a:extLst>
          </p:cNvPr>
          <p:cNvSpPr>
            <a:spLocks/>
          </p:cNvSpPr>
          <p:nvPr/>
        </p:nvSpPr>
        <p:spPr>
          <a:xfrm>
            <a:off x="152400" y="2429927"/>
            <a:ext cx="13422461" cy="743797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3C2B7C69-C098-501E-B3C9-5387BC18DCD5}"/>
              </a:ext>
            </a:extLst>
          </p:cNvPr>
          <p:cNvSpPr/>
          <p:nvPr/>
        </p:nvSpPr>
        <p:spPr>
          <a:xfrm>
            <a:off x="-1" y="644347"/>
            <a:ext cx="13716001" cy="146517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3" name="Freeform 8">
            <a:extLst>
              <a:ext uri="{FF2B5EF4-FFF2-40B4-BE49-F238E27FC236}">
                <a16:creationId xmlns:a16="http://schemas.microsoft.com/office/drawing/2014/main" id="{40878F45-552E-9564-2E01-4FC51B6D5A22}"/>
              </a:ext>
            </a:extLst>
          </p:cNvPr>
          <p:cNvSpPr/>
          <p:nvPr/>
        </p:nvSpPr>
        <p:spPr>
          <a:xfrm rot="10800000">
            <a:off x="12656405" y="879903"/>
            <a:ext cx="442454" cy="301197"/>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983AEE3C-F30B-DD44-D928-3A89554BF7D2}"/>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4" name="ZoneTexte 13">
            <a:extLst>
              <a:ext uri="{FF2B5EF4-FFF2-40B4-BE49-F238E27FC236}">
                <a16:creationId xmlns:a16="http://schemas.microsoft.com/office/drawing/2014/main" id="{F314B385-65A0-4A37-C0D3-0C4461520224}"/>
              </a:ext>
            </a:extLst>
          </p:cNvPr>
          <p:cNvSpPr txBox="1"/>
          <p:nvPr/>
        </p:nvSpPr>
        <p:spPr>
          <a:xfrm>
            <a:off x="9601200" y="4349453"/>
            <a:ext cx="2822193" cy="255454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0" i="0" u="none" strike="noStrike" kern="1200" cap="none" spc="0" normalizeH="0" baseline="0" noProof="0" dirty="0">
                <a:ln>
                  <a:noFill/>
                </a:ln>
                <a:solidFill>
                  <a:prstClr val="white"/>
                </a:solidFill>
                <a:effectLst/>
                <a:uLnTx/>
                <a:uFillTx/>
                <a:latin typeface="IBM Plex Sans Arabic" panose="020B0503050203000203" pitchFamily="34" charset="-78"/>
                <a:ea typeface="+mn-ea"/>
                <a:cs typeface="IBM Plex Sans Arabic" panose="020B0503050203000203" pitchFamily="34" charset="-78"/>
              </a:rPr>
              <a:t>نمذجة كيفية ملء المخطط الشمسي لعائلة العدد 10 باستعمال الخشيبات</a:t>
            </a:r>
            <a:endParaRPr kumimoji="0" lang="fr-FR" sz="3200" b="0" i="0" u="none" strike="noStrike" kern="1200" cap="none" spc="0" normalizeH="0" baseline="0" noProof="0" dirty="0">
              <a:ln>
                <a:noFill/>
              </a:ln>
              <a:solidFill>
                <a:prstClr val="white"/>
              </a:solidFill>
              <a:effectLst/>
              <a:uLnTx/>
              <a:uFillTx/>
              <a:latin typeface="IBM Plex Sans Arabic" panose="020B0503050203000203" pitchFamily="34" charset="-78"/>
              <a:ea typeface="+mn-ea"/>
              <a:cs typeface="IBM Plex Sans Arabic" panose="020B0503050203000203" pitchFamily="34" charset="-78"/>
            </a:endParaRPr>
          </a:p>
        </p:txBody>
      </p:sp>
      <p:sp>
        <p:nvSpPr>
          <p:cNvPr id="5" name="ZoneTexte 4">
            <a:extLst>
              <a:ext uri="{FF2B5EF4-FFF2-40B4-BE49-F238E27FC236}">
                <a16:creationId xmlns:a16="http://schemas.microsoft.com/office/drawing/2014/main" id="{F611B8C6-291A-9A5E-E8CC-5B0E456377B3}"/>
              </a:ext>
            </a:extLst>
          </p:cNvPr>
          <p:cNvSpPr txBox="1"/>
          <p:nvPr/>
        </p:nvSpPr>
        <p:spPr>
          <a:xfrm>
            <a:off x="141939" y="811647"/>
            <a:ext cx="12510865"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خذوا كراساتكم الصفحة 25</a:t>
            </a:r>
          </a:p>
        </p:txBody>
      </p:sp>
      <p:pic>
        <p:nvPicPr>
          <p:cNvPr id="6" name="Image 5">
            <a:extLst>
              <a:ext uri="{FF2B5EF4-FFF2-40B4-BE49-F238E27FC236}">
                <a16:creationId xmlns:a16="http://schemas.microsoft.com/office/drawing/2014/main" id="{447D076D-551F-1826-083A-E0EB190D5FB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76055" y="2782579"/>
            <a:ext cx="4763889" cy="6832778"/>
          </a:xfrm>
          <a:prstGeom prst="rect">
            <a:avLst/>
          </a:prstGeom>
        </p:spPr>
      </p:pic>
    </p:spTree>
    <p:extLst>
      <p:ext uri="{BB962C8B-B14F-4D97-AF65-F5344CB8AC3E}">
        <p14:creationId xmlns:p14="http://schemas.microsoft.com/office/powerpoint/2010/main" val="17676158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8AA5E-2F76-060A-547D-A0112A7799D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7E9BD1E-5BBB-253E-F4D6-FBA1BD05F72C}"/>
              </a:ext>
            </a:extLst>
          </p:cNvPr>
          <p:cNvSpPr/>
          <p:nvPr/>
        </p:nvSpPr>
        <p:spPr>
          <a:xfrm>
            <a:off x="-1" y="2109521"/>
            <a:ext cx="13716001" cy="8177478"/>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ACACA68-895E-C506-945E-0D758E17DBA2}"/>
              </a:ext>
            </a:extLst>
          </p:cNvPr>
          <p:cNvSpPr>
            <a:spLocks/>
          </p:cNvSpPr>
          <p:nvPr/>
        </p:nvSpPr>
        <p:spPr>
          <a:xfrm>
            <a:off x="152400" y="2429927"/>
            <a:ext cx="13422461" cy="743797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5635E26E-05CE-7645-6106-B189C43606D7}"/>
              </a:ext>
            </a:extLst>
          </p:cNvPr>
          <p:cNvSpPr/>
          <p:nvPr/>
        </p:nvSpPr>
        <p:spPr>
          <a:xfrm>
            <a:off x="-1" y="644347"/>
            <a:ext cx="13716001" cy="146517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3" name="Freeform 8">
            <a:extLst>
              <a:ext uri="{FF2B5EF4-FFF2-40B4-BE49-F238E27FC236}">
                <a16:creationId xmlns:a16="http://schemas.microsoft.com/office/drawing/2014/main" id="{BCBCDF87-8669-2637-3293-4E1B4FB2FA21}"/>
              </a:ext>
            </a:extLst>
          </p:cNvPr>
          <p:cNvSpPr/>
          <p:nvPr/>
        </p:nvSpPr>
        <p:spPr>
          <a:xfrm rot="10800000">
            <a:off x="12656405" y="879903"/>
            <a:ext cx="442454" cy="301197"/>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CECBE615-AA98-6A86-CF3D-D775AE088AE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4" name="ZoneTexte 13">
            <a:extLst>
              <a:ext uri="{FF2B5EF4-FFF2-40B4-BE49-F238E27FC236}">
                <a16:creationId xmlns:a16="http://schemas.microsoft.com/office/drawing/2014/main" id="{27F7B39B-7A3E-D37E-B3FB-8675197D121F}"/>
              </a:ext>
            </a:extLst>
          </p:cNvPr>
          <p:cNvSpPr txBox="1"/>
          <p:nvPr/>
        </p:nvSpPr>
        <p:spPr>
          <a:xfrm>
            <a:off x="9601200" y="4349453"/>
            <a:ext cx="2822193" cy="255454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0" i="0" u="none" strike="noStrike" kern="1200" cap="none" spc="0" normalizeH="0" baseline="0" noProof="0" dirty="0">
                <a:ln>
                  <a:noFill/>
                </a:ln>
                <a:solidFill>
                  <a:prstClr val="white"/>
                </a:solidFill>
                <a:effectLst/>
                <a:uLnTx/>
                <a:uFillTx/>
                <a:latin typeface="IBM Plex Sans Arabic" panose="020B0503050203000203" pitchFamily="34" charset="-78"/>
                <a:ea typeface="+mn-ea"/>
                <a:cs typeface="IBM Plex Sans Arabic" panose="020B0503050203000203" pitchFamily="34" charset="-78"/>
              </a:rPr>
              <a:t>نمذجة كيفية ملء المخطط الشمسي لعائلة العدد 10 باستعمال الخشيبات</a:t>
            </a:r>
            <a:endParaRPr kumimoji="0" lang="fr-FR" sz="3200" b="0" i="0" u="none" strike="noStrike" kern="1200" cap="none" spc="0" normalizeH="0" baseline="0" noProof="0" dirty="0">
              <a:ln>
                <a:noFill/>
              </a:ln>
              <a:solidFill>
                <a:prstClr val="white"/>
              </a:solidFill>
              <a:effectLst/>
              <a:uLnTx/>
              <a:uFillTx/>
              <a:latin typeface="IBM Plex Sans Arabic" panose="020B0503050203000203" pitchFamily="34" charset="-78"/>
              <a:ea typeface="+mn-ea"/>
              <a:cs typeface="IBM Plex Sans Arabic" panose="020B0503050203000203" pitchFamily="34" charset="-78"/>
            </a:endParaRPr>
          </a:p>
        </p:txBody>
      </p:sp>
      <p:sp>
        <p:nvSpPr>
          <p:cNvPr id="4" name="ZoneTexte 3">
            <a:extLst>
              <a:ext uri="{FF2B5EF4-FFF2-40B4-BE49-F238E27FC236}">
                <a16:creationId xmlns:a16="http://schemas.microsoft.com/office/drawing/2014/main" id="{8FCDF615-99C5-90D4-14FE-0D82A2048DDB}"/>
              </a:ext>
            </a:extLst>
          </p:cNvPr>
          <p:cNvSpPr txBox="1"/>
          <p:nvPr/>
        </p:nvSpPr>
        <p:spPr>
          <a:xfrm>
            <a:off x="1205132" y="997522"/>
            <a:ext cx="11305733"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أنجزوا عمليات الحساب السريع (النشاط 1)</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9" name="Image 8">
            <a:extLst>
              <a:ext uri="{FF2B5EF4-FFF2-40B4-BE49-F238E27FC236}">
                <a16:creationId xmlns:a16="http://schemas.microsoft.com/office/drawing/2014/main" id="{7BD2DAB5-0C8A-2E7D-32CE-AF60C9407F9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51675" y="3924300"/>
            <a:ext cx="13311925" cy="4630110"/>
          </a:xfrm>
          <a:prstGeom prst="rect">
            <a:avLst/>
          </a:prstGeom>
        </p:spPr>
      </p:pic>
      <p:sp>
        <p:nvSpPr>
          <p:cNvPr id="10" name="Rectangle 9">
            <a:extLst>
              <a:ext uri="{FF2B5EF4-FFF2-40B4-BE49-F238E27FC236}">
                <a16:creationId xmlns:a16="http://schemas.microsoft.com/office/drawing/2014/main" id="{87E972A9-0BE7-4196-5A4D-E47330E0C116}"/>
              </a:ext>
            </a:extLst>
          </p:cNvPr>
          <p:cNvSpPr/>
          <p:nvPr/>
        </p:nvSpPr>
        <p:spPr>
          <a:xfrm>
            <a:off x="381000" y="4668210"/>
            <a:ext cx="6400800" cy="3886200"/>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6112659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7DC32-842F-4FAA-DF1A-A0667020982E}"/>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5136AA5-D087-39E6-B344-D0E645689B41}"/>
              </a:ext>
            </a:extLst>
          </p:cNvPr>
          <p:cNvSpPr/>
          <p:nvPr/>
        </p:nvSpPr>
        <p:spPr>
          <a:xfrm>
            <a:off x="-1" y="2109521"/>
            <a:ext cx="13716001" cy="8177478"/>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442EF58A-9D76-7188-8DB3-560D90334195}"/>
              </a:ext>
            </a:extLst>
          </p:cNvPr>
          <p:cNvSpPr>
            <a:spLocks/>
          </p:cNvSpPr>
          <p:nvPr/>
        </p:nvSpPr>
        <p:spPr>
          <a:xfrm>
            <a:off x="152400" y="2429927"/>
            <a:ext cx="13422461" cy="743797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A38B1B54-4E9D-C612-A689-5640AA2273C6}"/>
              </a:ext>
            </a:extLst>
          </p:cNvPr>
          <p:cNvSpPr/>
          <p:nvPr/>
        </p:nvSpPr>
        <p:spPr>
          <a:xfrm>
            <a:off x="-1" y="644347"/>
            <a:ext cx="13716001" cy="146517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3" name="Freeform 8">
            <a:extLst>
              <a:ext uri="{FF2B5EF4-FFF2-40B4-BE49-F238E27FC236}">
                <a16:creationId xmlns:a16="http://schemas.microsoft.com/office/drawing/2014/main" id="{0A5C383B-A61E-84B9-72C3-054CB2B89948}"/>
              </a:ext>
            </a:extLst>
          </p:cNvPr>
          <p:cNvSpPr/>
          <p:nvPr/>
        </p:nvSpPr>
        <p:spPr>
          <a:xfrm rot="10800000">
            <a:off x="12656405" y="879903"/>
            <a:ext cx="442454" cy="301197"/>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C7952D32-739B-0A4A-67CC-A0811AE0B1B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4" name="ZoneTexte 13">
            <a:extLst>
              <a:ext uri="{FF2B5EF4-FFF2-40B4-BE49-F238E27FC236}">
                <a16:creationId xmlns:a16="http://schemas.microsoft.com/office/drawing/2014/main" id="{7777F3C0-AF13-33DF-8155-2C1E4887E1DE}"/>
              </a:ext>
            </a:extLst>
          </p:cNvPr>
          <p:cNvSpPr txBox="1"/>
          <p:nvPr/>
        </p:nvSpPr>
        <p:spPr>
          <a:xfrm>
            <a:off x="9601200" y="4349453"/>
            <a:ext cx="2822193" cy="255454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0" i="0" u="none" strike="noStrike" kern="1200" cap="none" spc="0" normalizeH="0" baseline="0" noProof="0" dirty="0">
                <a:ln>
                  <a:noFill/>
                </a:ln>
                <a:solidFill>
                  <a:prstClr val="white"/>
                </a:solidFill>
                <a:effectLst/>
                <a:uLnTx/>
                <a:uFillTx/>
                <a:latin typeface="IBM Plex Sans Arabic" panose="020B0503050203000203" pitchFamily="34" charset="-78"/>
                <a:ea typeface="+mn-ea"/>
                <a:cs typeface="IBM Plex Sans Arabic" panose="020B0503050203000203" pitchFamily="34" charset="-78"/>
              </a:rPr>
              <a:t>نمذجة كيفية ملء المخطط الشمسي لعائلة العدد 10 باستعمال الخشيبات</a:t>
            </a:r>
            <a:endParaRPr kumimoji="0" lang="fr-FR" sz="3200" b="0" i="0" u="none" strike="noStrike" kern="1200" cap="none" spc="0" normalizeH="0" baseline="0" noProof="0" dirty="0">
              <a:ln>
                <a:noFill/>
              </a:ln>
              <a:solidFill>
                <a:prstClr val="white"/>
              </a:solidFill>
              <a:effectLst/>
              <a:uLnTx/>
              <a:uFillTx/>
              <a:latin typeface="IBM Plex Sans Arabic" panose="020B0503050203000203" pitchFamily="34" charset="-78"/>
              <a:ea typeface="+mn-ea"/>
              <a:cs typeface="IBM Plex Sans Arabic" panose="020B0503050203000203" pitchFamily="34" charset="-78"/>
            </a:endParaRPr>
          </a:p>
        </p:txBody>
      </p:sp>
      <p:sp>
        <p:nvSpPr>
          <p:cNvPr id="4" name="ZoneTexte 3">
            <a:extLst>
              <a:ext uri="{FF2B5EF4-FFF2-40B4-BE49-F238E27FC236}">
                <a16:creationId xmlns:a16="http://schemas.microsoft.com/office/drawing/2014/main" id="{3867E015-EDF9-B7D0-99F7-18D7547EF102}"/>
              </a:ext>
            </a:extLst>
          </p:cNvPr>
          <p:cNvSpPr txBox="1"/>
          <p:nvPr/>
        </p:nvSpPr>
        <p:spPr>
          <a:xfrm>
            <a:off x="1205132" y="997522"/>
            <a:ext cx="11305733"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9" name="Image 8">
            <a:extLst>
              <a:ext uri="{FF2B5EF4-FFF2-40B4-BE49-F238E27FC236}">
                <a16:creationId xmlns:a16="http://schemas.microsoft.com/office/drawing/2014/main" id="{B7F70D66-95C1-91C6-F4FA-F4BD32AC1BC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93909" y="4068442"/>
            <a:ext cx="13398819" cy="4656458"/>
          </a:xfrm>
          <a:prstGeom prst="rect">
            <a:avLst/>
          </a:prstGeom>
        </p:spPr>
      </p:pic>
      <p:sp>
        <p:nvSpPr>
          <p:cNvPr id="10" name="Rectangle 9">
            <a:extLst>
              <a:ext uri="{FF2B5EF4-FFF2-40B4-BE49-F238E27FC236}">
                <a16:creationId xmlns:a16="http://schemas.microsoft.com/office/drawing/2014/main" id="{6D2EA1D2-6366-81A7-8CBB-AAABEB8EAD8D}"/>
              </a:ext>
            </a:extLst>
          </p:cNvPr>
          <p:cNvSpPr/>
          <p:nvPr/>
        </p:nvSpPr>
        <p:spPr>
          <a:xfrm>
            <a:off x="381000" y="4914900"/>
            <a:ext cx="6400800" cy="3886200"/>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ZoneTexte 4">
            <a:extLst>
              <a:ext uri="{FF2B5EF4-FFF2-40B4-BE49-F238E27FC236}">
                <a16:creationId xmlns:a16="http://schemas.microsoft.com/office/drawing/2014/main" id="{CF8DBAB7-27C5-0B13-C009-FD711B6C9873}"/>
              </a:ext>
            </a:extLst>
          </p:cNvPr>
          <p:cNvSpPr txBox="1"/>
          <p:nvPr/>
        </p:nvSpPr>
        <p:spPr>
          <a:xfrm>
            <a:off x="3810000" y="5458480"/>
            <a:ext cx="6858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63</a:t>
            </a:r>
            <a:endParaRPr kumimoji="0" lang="fr-FR" sz="2400" b="1" i="0" u="none" strike="noStrike" kern="1200" cap="none" spc="0" normalizeH="0" baseline="0" noProof="0" dirty="0">
              <a:ln>
                <a:noFill/>
              </a:ln>
              <a:solidFill>
                <a:srgbClr val="FF0000"/>
              </a:solidFill>
              <a:effectLst/>
              <a:uLnTx/>
              <a:uFillTx/>
              <a:latin typeface="Calibri"/>
              <a:ea typeface="+mn-ea"/>
              <a:cs typeface="+mn-cs"/>
            </a:endParaRPr>
          </a:p>
        </p:txBody>
      </p:sp>
      <p:sp>
        <p:nvSpPr>
          <p:cNvPr id="18" name="ZoneTexte 17">
            <a:extLst>
              <a:ext uri="{FF2B5EF4-FFF2-40B4-BE49-F238E27FC236}">
                <a16:creationId xmlns:a16="http://schemas.microsoft.com/office/drawing/2014/main" id="{0A2B5A20-1A41-DA7A-0BBB-4210A35A57D9}"/>
              </a:ext>
            </a:extLst>
          </p:cNvPr>
          <p:cNvSpPr txBox="1"/>
          <p:nvPr/>
        </p:nvSpPr>
        <p:spPr>
          <a:xfrm>
            <a:off x="5867400" y="5448300"/>
            <a:ext cx="6858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25</a:t>
            </a:r>
            <a:endParaRPr kumimoji="0" lang="fr-FR" sz="2400" b="1" i="0" u="none" strike="noStrike" kern="1200" cap="none" spc="0" normalizeH="0" baseline="0" noProof="0" dirty="0">
              <a:ln>
                <a:noFill/>
              </a:ln>
              <a:solidFill>
                <a:srgbClr val="FF0000"/>
              </a:solidFill>
              <a:effectLst/>
              <a:uLnTx/>
              <a:uFillTx/>
              <a:latin typeface="Calibri"/>
              <a:ea typeface="+mn-ea"/>
              <a:cs typeface="+mn-cs"/>
            </a:endParaRPr>
          </a:p>
        </p:txBody>
      </p:sp>
      <p:sp>
        <p:nvSpPr>
          <p:cNvPr id="19" name="ZoneTexte 18">
            <a:extLst>
              <a:ext uri="{FF2B5EF4-FFF2-40B4-BE49-F238E27FC236}">
                <a16:creationId xmlns:a16="http://schemas.microsoft.com/office/drawing/2014/main" id="{760E975A-B04E-97CF-096B-8065FABC4ACC}"/>
              </a:ext>
            </a:extLst>
          </p:cNvPr>
          <p:cNvSpPr txBox="1"/>
          <p:nvPr/>
        </p:nvSpPr>
        <p:spPr>
          <a:xfrm>
            <a:off x="5867400" y="6296680"/>
            <a:ext cx="6858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18</a:t>
            </a:r>
            <a:endParaRPr kumimoji="0" lang="fr-FR" sz="2400" b="1" i="0" u="none" strike="noStrike" kern="1200" cap="none" spc="0" normalizeH="0" baseline="0" noProof="0" dirty="0">
              <a:ln>
                <a:noFill/>
              </a:ln>
              <a:solidFill>
                <a:srgbClr val="FF0000"/>
              </a:solidFill>
              <a:effectLst/>
              <a:uLnTx/>
              <a:uFillTx/>
              <a:latin typeface="Calibri"/>
              <a:ea typeface="+mn-ea"/>
              <a:cs typeface="+mn-cs"/>
            </a:endParaRPr>
          </a:p>
        </p:txBody>
      </p:sp>
      <p:sp>
        <p:nvSpPr>
          <p:cNvPr id="20" name="ZoneTexte 19">
            <a:extLst>
              <a:ext uri="{FF2B5EF4-FFF2-40B4-BE49-F238E27FC236}">
                <a16:creationId xmlns:a16="http://schemas.microsoft.com/office/drawing/2014/main" id="{ADDBC2F5-F49E-59E4-E008-474E629A29C0}"/>
              </a:ext>
            </a:extLst>
          </p:cNvPr>
          <p:cNvSpPr txBox="1"/>
          <p:nvPr/>
        </p:nvSpPr>
        <p:spPr>
          <a:xfrm>
            <a:off x="5943600" y="7134880"/>
            <a:ext cx="6858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36</a:t>
            </a:r>
            <a:endParaRPr kumimoji="0" lang="fr-FR" sz="2400" b="1" i="0" u="none" strike="noStrike" kern="1200" cap="none" spc="0" normalizeH="0" baseline="0" noProof="0" dirty="0">
              <a:ln>
                <a:noFill/>
              </a:ln>
              <a:solidFill>
                <a:srgbClr val="FF0000"/>
              </a:solidFill>
              <a:effectLst/>
              <a:uLnTx/>
              <a:uFillTx/>
              <a:latin typeface="Calibri"/>
              <a:ea typeface="+mn-ea"/>
              <a:cs typeface="+mn-cs"/>
            </a:endParaRPr>
          </a:p>
        </p:txBody>
      </p:sp>
      <p:sp>
        <p:nvSpPr>
          <p:cNvPr id="21" name="ZoneTexte 20">
            <a:extLst>
              <a:ext uri="{FF2B5EF4-FFF2-40B4-BE49-F238E27FC236}">
                <a16:creationId xmlns:a16="http://schemas.microsoft.com/office/drawing/2014/main" id="{A076A62A-5434-D532-05CB-A2286B342FBF}"/>
              </a:ext>
            </a:extLst>
          </p:cNvPr>
          <p:cNvSpPr txBox="1"/>
          <p:nvPr/>
        </p:nvSpPr>
        <p:spPr>
          <a:xfrm>
            <a:off x="3810000" y="7134880"/>
            <a:ext cx="6858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27</a:t>
            </a:r>
            <a:endParaRPr kumimoji="0" lang="fr-FR" sz="2400" b="1" i="0" u="none" strike="noStrike" kern="1200" cap="none" spc="0" normalizeH="0" baseline="0" noProof="0" dirty="0">
              <a:ln>
                <a:noFill/>
              </a:ln>
              <a:solidFill>
                <a:srgbClr val="FF0000"/>
              </a:solidFill>
              <a:effectLst/>
              <a:uLnTx/>
              <a:uFillTx/>
              <a:latin typeface="Calibri"/>
              <a:ea typeface="+mn-ea"/>
              <a:cs typeface="+mn-cs"/>
            </a:endParaRPr>
          </a:p>
        </p:txBody>
      </p:sp>
      <p:sp>
        <p:nvSpPr>
          <p:cNvPr id="22" name="ZoneTexte 21">
            <a:extLst>
              <a:ext uri="{FF2B5EF4-FFF2-40B4-BE49-F238E27FC236}">
                <a16:creationId xmlns:a16="http://schemas.microsoft.com/office/drawing/2014/main" id="{011512A7-72A0-B40D-4D57-84DF5B87304C}"/>
              </a:ext>
            </a:extLst>
          </p:cNvPr>
          <p:cNvSpPr txBox="1"/>
          <p:nvPr/>
        </p:nvSpPr>
        <p:spPr>
          <a:xfrm>
            <a:off x="3810000" y="6296680"/>
            <a:ext cx="6858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18</a:t>
            </a:r>
            <a:endParaRPr kumimoji="0" lang="fr-FR" sz="2400" b="1" i="0" u="none" strike="noStrike" kern="1200" cap="none" spc="0" normalizeH="0" baseline="0" noProof="0" dirty="0">
              <a:ln>
                <a:noFill/>
              </a:ln>
              <a:solidFill>
                <a:srgbClr val="FF0000"/>
              </a:solidFill>
              <a:effectLst/>
              <a:uLnTx/>
              <a:uFillTx/>
              <a:latin typeface="Calibri"/>
              <a:ea typeface="+mn-ea"/>
              <a:cs typeface="+mn-cs"/>
            </a:endParaRPr>
          </a:p>
        </p:txBody>
      </p:sp>
      <p:sp>
        <p:nvSpPr>
          <p:cNvPr id="24" name="ZoneTexte 23">
            <a:extLst>
              <a:ext uri="{FF2B5EF4-FFF2-40B4-BE49-F238E27FC236}">
                <a16:creationId xmlns:a16="http://schemas.microsoft.com/office/drawing/2014/main" id="{B3F8A044-0B44-2C54-89E5-E6903B1019C6}"/>
              </a:ext>
            </a:extLst>
          </p:cNvPr>
          <p:cNvSpPr txBox="1"/>
          <p:nvPr/>
        </p:nvSpPr>
        <p:spPr>
          <a:xfrm>
            <a:off x="1752600" y="6296680"/>
            <a:ext cx="6858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20</a:t>
            </a:r>
            <a:endParaRPr kumimoji="0" lang="fr-FR" sz="2400" b="1" i="0" u="none" strike="noStrike" kern="1200" cap="none" spc="0" normalizeH="0" baseline="0" noProof="0" dirty="0">
              <a:ln>
                <a:noFill/>
              </a:ln>
              <a:solidFill>
                <a:srgbClr val="FF0000"/>
              </a:solidFill>
              <a:effectLst/>
              <a:uLnTx/>
              <a:uFillTx/>
              <a:latin typeface="Calibri"/>
              <a:ea typeface="+mn-ea"/>
              <a:cs typeface="+mn-cs"/>
            </a:endParaRPr>
          </a:p>
        </p:txBody>
      </p:sp>
      <p:sp>
        <p:nvSpPr>
          <p:cNvPr id="25" name="ZoneTexte 24">
            <a:extLst>
              <a:ext uri="{FF2B5EF4-FFF2-40B4-BE49-F238E27FC236}">
                <a16:creationId xmlns:a16="http://schemas.microsoft.com/office/drawing/2014/main" id="{FDEBD784-CD7C-B015-09E5-60C17AD26003}"/>
              </a:ext>
            </a:extLst>
          </p:cNvPr>
          <p:cNvSpPr txBox="1"/>
          <p:nvPr/>
        </p:nvSpPr>
        <p:spPr>
          <a:xfrm>
            <a:off x="1752600" y="7124700"/>
            <a:ext cx="6858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30</a:t>
            </a:r>
            <a:endParaRPr kumimoji="0" lang="fr-FR" sz="2400" b="1" i="0" u="none" strike="noStrike" kern="1200" cap="none" spc="0" normalizeH="0" baseline="0" noProof="0" dirty="0">
              <a:ln>
                <a:noFill/>
              </a:ln>
              <a:solidFill>
                <a:srgbClr val="FF0000"/>
              </a:solidFill>
              <a:effectLst/>
              <a:uLnTx/>
              <a:uFillTx/>
              <a:latin typeface="Calibri"/>
              <a:ea typeface="+mn-ea"/>
              <a:cs typeface="+mn-cs"/>
            </a:endParaRPr>
          </a:p>
        </p:txBody>
      </p:sp>
      <p:sp>
        <p:nvSpPr>
          <p:cNvPr id="7" name="ZoneTexte 6">
            <a:extLst>
              <a:ext uri="{FF2B5EF4-FFF2-40B4-BE49-F238E27FC236}">
                <a16:creationId xmlns:a16="http://schemas.microsoft.com/office/drawing/2014/main" id="{9B1ECFF8-EC95-33FC-C445-D8EA9855F74D}"/>
              </a:ext>
            </a:extLst>
          </p:cNvPr>
          <p:cNvSpPr txBox="1"/>
          <p:nvPr/>
        </p:nvSpPr>
        <p:spPr>
          <a:xfrm>
            <a:off x="5867400" y="7973080"/>
            <a:ext cx="6858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48</a:t>
            </a:r>
            <a:endParaRPr kumimoji="0" lang="fr-FR" sz="2400" b="1" i="0" u="none" strike="noStrike" kern="1200" cap="none" spc="0" normalizeH="0" baseline="0" noProof="0" dirty="0">
              <a:ln>
                <a:noFill/>
              </a:ln>
              <a:solidFill>
                <a:srgbClr val="FF0000"/>
              </a:solidFill>
              <a:effectLst/>
              <a:uLnTx/>
              <a:uFillTx/>
              <a:latin typeface="Calibri"/>
              <a:ea typeface="+mn-ea"/>
              <a:cs typeface="+mn-cs"/>
            </a:endParaRPr>
          </a:p>
        </p:txBody>
      </p:sp>
      <p:sp>
        <p:nvSpPr>
          <p:cNvPr id="11" name="ZoneTexte 10">
            <a:extLst>
              <a:ext uri="{FF2B5EF4-FFF2-40B4-BE49-F238E27FC236}">
                <a16:creationId xmlns:a16="http://schemas.microsoft.com/office/drawing/2014/main" id="{077061F6-46EB-0F3B-09E1-F22C4DA17DF2}"/>
              </a:ext>
            </a:extLst>
          </p:cNvPr>
          <p:cNvSpPr txBox="1"/>
          <p:nvPr/>
        </p:nvSpPr>
        <p:spPr>
          <a:xfrm>
            <a:off x="3810000" y="7973080"/>
            <a:ext cx="6858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32</a:t>
            </a:r>
            <a:endParaRPr kumimoji="0" lang="fr-FR" sz="2400" b="1" i="0" u="none" strike="noStrike" kern="1200" cap="none" spc="0" normalizeH="0" baseline="0" noProof="0" dirty="0">
              <a:ln>
                <a:noFill/>
              </a:ln>
              <a:solidFill>
                <a:srgbClr val="FF0000"/>
              </a:solidFill>
              <a:effectLst/>
              <a:uLnTx/>
              <a:uFillTx/>
              <a:latin typeface="Calibri"/>
              <a:ea typeface="+mn-ea"/>
              <a:cs typeface="+mn-cs"/>
            </a:endParaRPr>
          </a:p>
        </p:txBody>
      </p:sp>
      <p:sp>
        <p:nvSpPr>
          <p:cNvPr id="12" name="ZoneTexte 11">
            <a:extLst>
              <a:ext uri="{FF2B5EF4-FFF2-40B4-BE49-F238E27FC236}">
                <a16:creationId xmlns:a16="http://schemas.microsoft.com/office/drawing/2014/main" id="{97435662-E6BD-B50D-6B9A-505DBB6FE54D}"/>
              </a:ext>
            </a:extLst>
          </p:cNvPr>
          <p:cNvSpPr txBox="1"/>
          <p:nvPr/>
        </p:nvSpPr>
        <p:spPr>
          <a:xfrm>
            <a:off x="1752600" y="7973080"/>
            <a:ext cx="6858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54</a:t>
            </a:r>
            <a:endParaRPr kumimoji="0" lang="fr-FR" sz="2400" b="1"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10798342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6552B-D09F-1E52-18F2-44F9906F534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36C8619-49CE-E3CD-2915-34EA9BCD19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27A00D05-5D7A-CDDF-6312-31BA432C3368}"/>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64B43CFE-4F97-345F-908D-CA19E853F8AB}"/>
              </a:ext>
            </a:extLst>
          </p:cNvPr>
          <p:cNvSpPr txBox="1"/>
          <p:nvPr/>
        </p:nvSpPr>
        <p:spPr>
          <a:xfrm>
            <a:off x="1441490" y="3969513"/>
            <a:ext cx="10744200" cy="1275349"/>
          </a:xfrm>
          <a:prstGeom prst="rect">
            <a:avLst/>
          </a:prstGeom>
        </p:spPr>
        <p:txBody>
          <a:bodyPr wrap="square" lIns="0" tIns="0" rIns="0" bIns="0" rtlCol="0" anchor="t">
            <a:spAutoFit/>
          </a:bodyPr>
          <a:lstStyle/>
          <a:p>
            <a:pPr algn="ctr" defTabSz="685834" rtl="1">
              <a:lnSpc>
                <a:spcPts val="11099"/>
              </a:lnSpc>
            </a:pPr>
            <a:r>
              <a:rPr lang="ar-SA" sz="5400" dirty="0">
                <a:solidFill>
                  <a:srgbClr val="01070A"/>
                </a:solidFill>
                <a:latin typeface="Microsoft Uighur" panose="02000000000000000000" pitchFamily="2" charset="-78"/>
                <a:cs typeface="Microsoft Uighur" panose="02000000000000000000" pitchFamily="2" charset="-78"/>
              </a:rPr>
              <a:t>تعرف وقراءة الأعداد وتمييز القيمة المكانية لرقم معين ضمن أعداد.</a:t>
            </a:r>
          </a:p>
        </p:txBody>
      </p:sp>
      <p:sp>
        <p:nvSpPr>
          <p:cNvPr id="6" name="TextBox 6">
            <a:extLst>
              <a:ext uri="{FF2B5EF4-FFF2-40B4-BE49-F238E27FC236}">
                <a16:creationId xmlns:a16="http://schemas.microsoft.com/office/drawing/2014/main" id="{5BE51A30-354A-19B9-C336-9B908067F1A4}"/>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الأعداد</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B84CDE6B-6DB4-CFA9-29A9-D7FB556EAD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6B412981-112B-6EAB-525B-BE9ADBDD0B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949F06EB-BCE0-6FF0-4E33-581EBCAAE3BC}"/>
              </a:ext>
            </a:extLst>
          </p:cNvPr>
          <p:cNvPicPr>
            <a:picLocks noChangeAspect="1"/>
          </p:cNvPicPr>
          <p:nvPr/>
        </p:nvPicPr>
        <p:blipFill>
          <a:blip r:embed="rId5">
            <a:extLst>
              <a:ext uri="{28A0092B-C50C-407E-A947-70E740481C1C}">
                <a14:useLocalDpi xmlns:a14="http://schemas.microsoft.com/office/drawing/2010/main" val="0"/>
              </a:ext>
            </a:extLst>
          </a:blip>
          <a:srcRect t="283" b="283"/>
          <a:stretch/>
        </p:blipFill>
        <p:spPr>
          <a:xfrm>
            <a:off x="5714999" y="5676900"/>
            <a:ext cx="2285999" cy="2769269"/>
          </a:xfrm>
          <a:prstGeom prst="rect">
            <a:avLst/>
          </a:prstGeom>
        </p:spPr>
      </p:pic>
    </p:spTree>
    <p:extLst>
      <p:ext uri="{BB962C8B-B14F-4D97-AF65-F5344CB8AC3E}">
        <p14:creationId xmlns:p14="http://schemas.microsoft.com/office/powerpoint/2010/main" val="113266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AA8F9-150B-8ACB-DB21-BE23D696681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C76CC4E-9A0A-7FE3-1799-8ED52B499DDA}"/>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06AB7E7D-A6F3-E570-F1A2-19D9BBD72027}"/>
              </a:ext>
            </a:extLst>
          </p:cNvPr>
          <p:cNvSpPr/>
          <p:nvPr/>
        </p:nvSpPr>
        <p:spPr>
          <a:xfrm>
            <a:off x="275853" y="2448702"/>
            <a:ext cx="13164293" cy="743440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DE038639-F213-9456-A95C-76AC0BF5F562}"/>
              </a:ext>
            </a:extLst>
          </p:cNvPr>
          <p:cNvSpPr/>
          <p:nvPr/>
        </p:nvSpPr>
        <p:spPr>
          <a:xfrm>
            <a:off x="-1" y="752746"/>
            <a:ext cx="13716001" cy="145298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DA4F2188-DF63-7F4D-84F8-88C1CD310AC5}"/>
              </a:ext>
            </a:extLst>
          </p:cNvPr>
          <p:cNvSpPr txBox="1"/>
          <p:nvPr/>
        </p:nvSpPr>
        <p:spPr>
          <a:xfrm>
            <a:off x="838200" y="863026"/>
            <a:ext cx="11601417"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أتمموا ملء الجدول كما هو مطلوب</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DBFF51D2-099D-0EA3-4944-30C1EFE7B69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9AF9FD03-26B1-FB6F-913A-0C385AAEBE25}"/>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pic>
        <p:nvPicPr>
          <p:cNvPr id="7" name="Image 6">
            <a:extLst>
              <a:ext uri="{FF2B5EF4-FFF2-40B4-BE49-F238E27FC236}">
                <a16:creationId xmlns:a16="http://schemas.microsoft.com/office/drawing/2014/main" id="{9E3520BC-2EB1-D7CF-03D8-11AAE0A3109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30333" y="4341398"/>
            <a:ext cx="13004667" cy="3799716"/>
          </a:xfrm>
          <a:prstGeom prst="rect">
            <a:avLst/>
          </a:prstGeom>
        </p:spPr>
      </p:pic>
      <p:sp>
        <p:nvSpPr>
          <p:cNvPr id="9" name="Rectangle 8">
            <a:extLst>
              <a:ext uri="{FF2B5EF4-FFF2-40B4-BE49-F238E27FC236}">
                <a16:creationId xmlns:a16="http://schemas.microsoft.com/office/drawing/2014/main" id="{C010DA35-D2C6-E6F2-D79A-1CE1A24204AF}"/>
              </a:ext>
            </a:extLst>
          </p:cNvPr>
          <p:cNvSpPr/>
          <p:nvPr/>
        </p:nvSpPr>
        <p:spPr>
          <a:xfrm>
            <a:off x="838200" y="5295900"/>
            <a:ext cx="12268199" cy="1564101"/>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1022682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2F02E-2E83-C65D-AF65-AF97998CA1A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696160F-6096-8D75-074B-DF8F4A528B26}"/>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9E52580-233B-A068-234D-E3141A333A68}"/>
              </a:ext>
            </a:extLst>
          </p:cNvPr>
          <p:cNvSpPr/>
          <p:nvPr/>
        </p:nvSpPr>
        <p:spPr>
          <a:xfrm>
            <a:off x="275853" y="2448702"/>
            <a:ext cx="13164293" cy="743440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D0E0651E-BE64-C0BF-0D47-D75F594A6DC4}"/>
              </a:ext>
            </a:extLst>
          </p:cNvPr>
          <p:cNvSpPr/>
          <p:nvPr/>
        </p:nvSpPr>
        <p:spPr>
          <a:xfrm>
            <a:off x="-1" y="752746"/>
            <a:ext cx="13716001" cy="145298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B6D19F86-12F1-7116-0D44-BA50C12809B5}"/>
              </a:ext>
            </a:extLst>
          </p:cNvPr>
          <p:cNvSpPr txBox="1"/>
          <p:nvPr/>
        </p:nvSpPr>
        <p:spPr>
          <a:xfrm>
            <a:off x="838200" y="863026"/>
            <a:ext cx="11601417"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D6B278E5-264F-3082-9D1E-BCD384BB6993}"/>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20ADC6EC-394E-3B02-0CE9-02EC715C12E5}"/>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pic>
        <p:nvPicPr>
          <p:cNvPr id="7" name="Image 6">
            <a:extLst>
              <a:ext uri="{FF2B5EF4-FFF2-40B4-BE49-F238E27FC236}">
                <a16:creationId xmlns:a16="http://schemas.microsoft.com/office/drawing/2014/main" id="{2A25999B-2CCE-C03D-8B07-BA3F9BC6425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30333" y="4341398"/>
            <a:ext cx="13004667" cy="3799716"/>
          </a:xfrm>
          <a:prstGeom prst="rect">
            <a:avLst/>
          </a:prstGeom>
        </p:spPr>
      </p:pic>
      <p:sp>
        <p:nvSpPr>
          <p:cNvPr id="9" name="Rectangle 8">
            <a:extLst>
              <a:ext uri="{FF2B5EF4-FFF2-40B4-BE49-F238E27FC236}">
                <a16:creationId xmlns:a16="http://schemas.microsoft.com/office/drawing/2014/main" id="{5233C534-DAE1-AC16-006D-746B6B597C29}"/>
              </a:ext>
            </a:extLst>
          </p:cNvPr>
          <p:cNvSpPr/>
          <p:nvPr/>
        </p:nvSpPr>
        <p:spPr>
          <a:xfrm>
            <a:off x="838200" y="5295900"/>
            <a:ext cx="12268199" cy="1564101"/>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ZoneTexte 1">
            <a:extLst>
              <a:ext uri="{FF2B5EF4-FFF2-40B4-BE49-F238E27FC236}">
                <a16:creationId xmlns:a16="http://schemas.microsoft.com/office/drawing/2014/main" id="{FBC46CA7-206B-B8A1-8267-EAD37B57DE44}"/>
              </a:ext>
            </a:extLst>
          </p:cNvPr>
          <p:cNvSpPr txBox="1"/>
          <p:nvPr/>
        </p:nvSpPr>
        <p:spPr>
          <a:xfrm>
            <a:off x="1295400" y="5610880"/>
            <a:ext cx="9155485" cy="523220"/>
          </a:xfrm>
          <a:prstGeom prst="rect">
            <a:avLst/>
          </a:prstGeom>
          <a:noFill/>
        </p:spPr>
        <p:txBody>
          <a:bodyPr wrap="square" rtlCol="0">
            <a:spAutoFit/>
          </a:bodyPr>
          <a:lstStyle/>
          <a:p>
            <a:pPr algn="r" rtl="1"/>
            <a:r>
              <a:rPr lang="ar-MA" sz="2800" b="1" dirty="0">
                <a:solidFill>
                  <a:srgbClr val="FF0000"/>
                </a:solidFill>
              </a:rPr>
              <a:t>خمس مئة وستة وأربعون ألفا وست مئة وستة وأربعون</a:t>
            </a:r>
            <a:endParaRPr lang="fr-FR" sz="2800" b="1" dirty="0">
              <a:solidFill>
                <a:srgbClr val="FF0000"/>
              </a:solidFill>
            </a:endParaRPr>
          </a:p>
        </p:txBody>
      </p:sp>
      <p:sp>
        <p:nvSpPr>
          <p:cNvPr id="3" name="ZoneTexte 2">
            <a:extLst>
              <a:ext uri="{FF2B5EF4-FFF2-40B4-BE49-F238E27FC236}">
                <a16:creationId xmlns:a16="http://schemas.microsoft.com/office/drawing/2014/main" id="{20353C06-C5F9-6DD2-2896-BAEC05CEAF74}"/>
              </a:ext>
            </a:extLst>
          </p:cNvPr>
          <p:cNvSpPr txBox="1"/>
          <p:nvPr/>
        </p:nvSpPr>
        <p:spPr>
          <a:xfrm>
            <a:off x="1219200" y="6220480"/>
            <a:ext cx="9155485" cy="523220"/>
          </a:xfrm>
          <a:prstGeom prst="rect">
            <a:avLst/>
          </a:prstGeom>
          <a:noFill/>
        </p:spPr>
        <p:txBody>
          <a:bodyPr wrap="square" rtlCol="0">
            <a:spAutoFit/>
          </a:bodyPr>
          <a:lstStyle/>
          <a:p>
            <a:pPr algn="r" rtl="1"/>
            <a:r>
              <a:rPr lang="ar-MA" sz="2800" b="1" dirty="0">
                <a:solidFill>
                  <a:srgbClr val="FF0000"/>
                </a:solidFill>
              </a:rPr>
              <a:t>سبع مئة وستة وأربعون ألفا وسبع مئة وتسعة وخمسون</a:t>
            </a:r>
            <a:endParaRPr lang="fr-FR" sz="2800" b="1" dirty="0">
              <a:solidFill>
                <a:srgbClr val="FF0000"/>
              </a:solidFill>
            </a:endParaRPr>
          </a:p>
        </p:txBody>
      </p:sp>
    </p:spTree>
    <p:extLst>
      <p:ext uri="{BB962C8B-B14F-4D97-AF65-F5344CB8AC3E}">
        <p14:creationId xmlns:p14="http://schemas.microsoft.com/office/powerpoint/2010/main" val="6847724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CD218-B96A-AED1-BC3B-A91F2AD2B16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988D489-620C-4FBD-702B-DEE3ADC7B6A1}"/>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3AE5AB9E-8732-CC3C-E9D5-EA7E28A88256}"/>
              </a:ext>
            </a:extLst>
          </p:cNvPr>
          <p:cNvSpPr/>
          <p:nvPr/>
        </p:nvSpPr>
        <p:spPr>
          <a:xfrm>
            <a:off x="3652888" y="1440361"/>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69A5B2C3-FCDD-96E1-B163-BA94521E05DC}"/>
              </a:ext>
            </a:extLst>
          </p:cNvPr>
          <p:cNvSpPr txBox="1"/>
          <p:nvPr/>
        </p:nvSpPr>
        <p:spPr>
          <a:xfrm>
            <a:off x="3870366" y="1104900"/>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E80015EB-A22A-E556-C57C-2854C4D776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7772F9B-A80B-7ECA-E9E5-F2020D3854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365D8BE4-4E3B-AB62-18DB-B9156F204345}"/>
              </a:ext>
            </a:extLst>
          </p:cNvPr>
          <p:cNvPicPr>
            <a:picLocks noChangeAspect="1"/>
          </p:cNvPicPr>
          <p:nvPr/>
        </p:nvPicPr>
        <p:blipFill>
          <a:blip r:embed="rId5">
            <a:extLst>
              <a:ext uri="{28A0092B-C50C-407E-A947-70E740481C1C}">
                <a14:useLocalDpi xmlns:a14="http://schemas.microsoft.com/office/drawing/2010/main" val="0"/>
              </a:ext>
            </a:extLst>
          </a:blip>
          <a:srcRect l="170" r="170"/>
          <a:stretch/>
        </p:blipFill>
        <p:spPr>
          <a:xfrm>
            <a:off x="5593596" y="5600700"/>
            <a:ext cx="2265336" cy="2769269"/>
          </a:xfrm>
          <a:prstGeom prst="rect">
            <a:avLst/>
          </a:prstGeom>
        </p:spPr>
      </p:pic>
      <p:sp>
        <p:nvSpPr>
          <p:cNvPr id="8" name="TextBox 6">
            <a:extLst>
              <a:ext uri="{FF2B5EF4-FFF2-40B4-BE49-F238E27FC236}">
                <a16:creationId xmlns:a16="http://schemas.microsoft.com/office/drawing/2014/main" id="{62C1855A-5CDC-A0F7-D786-CA93243F9D10}"/>
              </a:ext>
            </a:extLst>
          </p:cNvPr>
          <p:cNvSpPr txBox="1"/>
          <p:nvPr/>
        </p:nvSpPr>
        <p:spPr>
          <a:xfrm>
            <a:off x="1473201" y="2628900"/>
            <a:ext cx="10896599" cy="2698816"/>
          </a:xfrm>
          <a:prstGeom prst="rect">
            <a:avLst/>
          </a:prstGeom>
        </p:spPr>
        <p:txBody>
          <a:bodyPr wrap="square" lIns="0" tIns="0" rIns="0" bIns="0" rtlCol="0" anchor="t">
            <a:spAutoFit/>
          </a:bodyPr>
          <a:lstStyle/>
          <a:p>
            <a:pPr marL="0" marR="0" lvl="0" indent="0" algn="ctr" defTabSz="685834" rtl="1" eaLnBrk="1" fontAlgn="auto" latinLnBrk="0" hangingPunct="1">
              <a:lnSpc>
                <a:spcPts val="11099"/>
              </a:lnSpc>
              <a:spcBef>
                <a:spcPts val="0"/>
              </a:spcBef>
              <a:spcAft>
                <a:spcPts val="0"/>
              </a:spcAft>
              <a:buClrTx/>
              <a:buSzTx/>
              <a:buFontTx/>
              <a:buNone/>
              <a:tabLst/>
              <a:defRPr/>
            </a:pPr>
            <a:r>
              <a:rPr kumimoji="0" lang="ar-MA" sz="54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إنجاز عمليات </a:t>
            </a:r>
            <a:r>
              <a:rPr lang="ar-MA" sz="5400" dirty="0">
                <a:solidFill>
                  <a:srgbClr val="01070A"/>
                </a:solidFill>
                <a:latin typeface="Microsoft Uighur" panose="02000000000000000000" pitchFamily="2" charset="-78"/>
                <a:cs typeface="Microsoft Uighur" panose="02000000000000000000" pitchFamily="2" charset="-78"/>
              </a:rPr>
              <a:t>ضرب</a:t>
            </a:r>
            <a:endParaRPr kumimoji="0" lang="ar-MA" sz="54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p>
            <a:pPr marL="0" marR="0" lvl="0" indent="0" algn="ctr" defTabSz="685834" rtl="1" eaLnBrk="1" fontAlgn="auto" latinLnBrk="0" hangingPunct="1">
              <a:lnSpc>
                <a:spcPts val="11099"/>
              </a:lnSpc>
              <a:spcBef>
                <a:spcPts val="0"/>
              </a:spcBef>
              <a:spcAft>
                <a:spcPts val="0"/>
              </a:spcAft>
              <a:buClrTx/>
              <a:buSzTx/>
              <a:buFontTx/>
              <a:buNone/>
              <a:tabLst/>
              <a:defRPr/>
            </a:pPr>
            <a:r>
              <a:rPr kumimoji="0" lang="ar-MA" sz="54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حل مسائل باستعمال تقنية الأسئلة الأربعة</a:t>
            </a:r>
            <a:endParaRPr kumimoji="0" lang="en-US" sz="54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85529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74077-E679-DFC3-D482-01F256A9937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412439E-7583-6FD6-1159-1F40AC509EA3}"/>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45B1943-63FE-16CC-5707-FFC60E738B77}"/>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7D8EF68-2341-6766-BF90-1B278F6D79B0}"/>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56E42C7-5086-1B40-DA16-3F6D57DAE06F}"/>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ماذا تعلمنا</a:t>
            </a: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بالنسبة لضرب عدد من رقمين أو 3 أرقام في عدد من رقم واحد</a:t>
            </a:r>
            <a:r>
              <a:rPr kumimoji="0" lang="ar-S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p>
        </p:txBody>
      </p:sp>
      <p:sp>
        <p:nvSpPr>
          <p:cNvPr id="3" name="Freeform 8">
            <a:extLst>
              <a:ext uri="{FF2B5EF4-FFF2-40B4-BE49-F238E27FC236}">
                <a16:creationId xmlns:a16="http://schemas.microsoft.com/office/drawing/2014/main" id="{041C3172-6DF5-D9EF-7429-B82591A17FEF}"/>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D8C3484-A28F-69BD-99FF-89182563DA5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Rectangle : coins arrondis 3">
            <a:extLst>
              <a:ext uri="{FF2B5EF4-FFF2-40B4-BE49-F238E27FC236}">
                <a16:creationId xmlns:a16="http://schemas.microsoft.com/office/drawing/2014/main" id="{1BA587B8-C016-514B-84D8-B5BD659CDF5B}"/>
              </a:ext>
            </a:extLst>
          </p:cNvPr>
          <p:cNvSpPr/>
          <p:nvPr/>
        </p:nvSpPr>
        <p:spPr>
          <a:xfrm>
            <a:off x="2286000" y="3223519"/>
            <a:ext cx="7924800" cy="1341373"/>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ل</a:t>
            </a:r>
            <a:r>
              <a:rPr kumimoji="0" lang="ar-SA" sz="4400" b="0"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إ</a:t>
            </a: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نجاز عملية ضرب نتبع الخطوات التالية</a:t>
            </a:r>
          </a:p>
        </p:txBody>
      </p:sp>
      <p:pic>
        <p:nvPicPr>
          <p:cNvPr id="10" name="Image 9" descr="Une image contenant Rectangle, Post-it, capture d’écran, conception&#10;&#10;Le contenu généré par l’IA peut être incorrect.">
            <a:extLst>
              <a:ext uri="{FF2B5EF4-FFF2-40B4-BE49-F238E27FC236}">
                <a16:creationId xmlns:a16="http://schemas.microsoft.com/office/drawing/2014/main" id="{435052FF-5F07-DB79-7323-DF3C74CAF84D}"/>
              </a:ext>
            </a:extLst>
          </p:cNvPr>
          <p:cNvPicPr>
            <a:picLocks noChangeAspect="1"/>
          </p:cNvPicPr>
          <p:nvPr/>
        </p:nvPicPr>
        <p:blipFill>
          <a:blip r:embed="rId4">
            <a:extLst>
              <a:ext uri="{28A0092B-C50C-407E-A947-70E740481C1C}">
                <a14:useLocalDpi xmlns:a14="http://schemas.microsoft.com/office/drawing/2010/main" val="0"/>
              </a:ext>
            </a:extLst>
          </a:blip>
          <a:srcRect l="10111" t="39972" r="9538" b="42755"/>
          <a:stretch>
            <a:fillRect/>
          </a:stretch>
        </p:blipFill>
        <p:spPr>
          <a:xfrm rot="10800000">
            <a:off x="764166" y="4982800"/>
            <a:ext cx="12339934" cy="886229"/>
          </a:xfrm>
          <a:prstGeom prst="rect">
            <a:avLst/>
          </a:prstGeom>
        </p:spPr>
      </p:pic>
      <p:pic>
        <p:nvPicPr>
          <p:cNvPr id="11" name="Image 10" descr="Une image contenant Rectangle, Post-it, capture d’écran, conception&#10;&#10;Le contenu généré par l’IA peut être incorrect.">
            <a:extLst>
              <a:ext uri="{FF2B5EF4-FFF2-40B4-BE49-F238E27FC236}">
                <a16:creationId xmlns:a16="http://schemas.microsoft.com/office/drawing/2014/main" id="{78B7D1C8-0089-4D72-068D-2A2C5CA8F30D}"/>
              </a:ext>
            </a:extLst>
          </p:cNvPr>
          <p:cNvPicPr>
            <a:picLocks noChangeAspect="1"/>
          </p:cNvPicPr>
          <p:nvPr/>
        </p:nvPicPr>
        <p:blipFill>
          <a:blip r:embed="rId4">
            <a:extLst>
              <a:ext uri="{28A0092B-C50C-407E-A947-70E740481C1C}">
                <a14:useLocalDpi xmlns:a14="http://schemas.microsoft.com/office/drawing/2010/main" val="0"/>
              </a:ext>
            </a:extLst>
          </a:blip>
          <a:srcRect l="9825" t="70666" r="9825" b="12632"/>
          <a:stretch>
            <a:fillRect/>
          </a:stretch>
        </p:blipFill>
        <p:spPr>
          <a:xfrm rot="10800000">
            <a:off x="764166" y="5989051"/>
            <a:ext cx="12339934" cy="856952"/>
          </a:xfrm>
          <a:prstGeom prst="rect">
            <a:avLst/>
          </a:prstGeom>
        </p:spPr>
      </p:pic>
      <p:pic>
        <p:nvPicPr>
          <p:cNvPr id="12" name="Image 11" descr="Une image contenant Rectangle, Post-it, capture d’écran, conception&#10;&#10;Le contenu généré par l’IA peut être incorrect.">
            <a:extLst>
              <a:ext uri="{FF2B5EF4-FFF2-40B4-BE49-F238E27FC236}">
                <a16:creationId xmlns:a16="http://schemas.microsoft.com/office/drawing/2014/main" id="{9CC3400C-12F5-99D1-347B-359EAF28E829}"/>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74326" y="6972199"/>
            <a:ext cx="12329774" cy="886229"/>
          </a:xfrm>
          <a:prstGeom prst="rect">
            <a:avLst/>
          </a:prstGeom>
        </p:spPr>
      </p:pic>
      <p:sp>
        <p:nvSpPr>
          <p:cNvPr id="14" name="ZoneTexte 13">
            <a:extLst>
              <a:ext uri="{FF2B5EF4-FFF2-40B4-BE49-F238E27FC236}">
                <a16:creationId xmlns:a16="http://schemas.microsoft.com/office/drawing/2014/main" id="{7FC0A439-C97E-E7D0-C6FD-C3507614A724}"/>
              </a:ext>
            </a:extLst>
          </p:cNvPr>
          <p:cNvSpPr txBox="1"/>
          <p:nvPr/>
        </p:nvSpPr>
        <p:spPr>
          <a:xfrm>
            <a:off x="11147646" y="4886319"/>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الأولى</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6" name="ZoneTexte 15">
            <a:extLst>
              <a:ext uri="{FF2B5EF4-FFF2-40B4-BE49-F238E27FC236}">
                <a16:creationId xmlns:a16="http://schemas.microsoft.com/office/drawing/2014/main" id="{433287AF-7C9E-710B-8F52-2B540F3B5B4C}"/>
              </a:ext>
            </a:extLst>
          </p:cNvPr>
          <p:cNvSpPr txBox="1"/>
          <p:nvPr/>
        </p:nvSpPr>
        <p:spPr>
          <a:xfrm>
            <a:off x="11102442" y="5924264"/>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الثانية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7" name="ZoneTexte 16">
            <a:extLst>
              <a:ext uri="{FF2B5EF4-FFF2-40B4-BE49-F238E27FC236}">
                <a16:creationId xmlns:a16="http://schemas.microsoft.com/office/drawing/2014/main" id="{AC2FC770-EBA0-53E1-966F-3AC4869C56A0}"/>
              </a:ext>
            </a:extLst>
          </p:cNvPr>
          <p:cNvSpPr txBox="1"/>
          <p:nvPr/>
        </p:nvSpPr>
        <p:spPr>
          <a:xfrm>
            <a:off x="11147646" y="6846889"/>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الثالثة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0" name="ZoneTexte 19">
            <a:extLst>
              <a:ext uri="{FF2B5EF4-FFF2-40B4-BE49-F238E27FC236}">
                <a16:creationId xmlns:a16="http://schemas.microsoft.com/office/drawing/2014/main" id="{E1BA2522-968E-B422-362D-83E21DC99677}"/>
              </a:ext>
            </a:extLst>
          </p:cNvPr>
          <p:cNvSpPr txBox="1"/>
          <p:nvPr/>
        </p:nvSpPr>
        <p:spPr>
          <a:xfrm>
            <a:off x="719062" y="5181749"/>
            <a:ext cx="10086661" cy="58477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أضع العملية عموديا وأبدأ بالعدد الأكبر؛</a:t>
            </a:r>
          </a:p>
        </p:txBody>
      </p:sp>
      <p:sp>
        <p:nvSpPr>
          <p:cNvPr id="21" name="ZoneTexte 20">
            <a:extLst>
              <a:ext uri="{FF2B5EF4-FFF2-40B4-BE49-F238E27FC236}">
                <a16:creationId xmlns:a16="http://schemas.microsoft.com/office/drawing/2014/main" id="{B9E2D40A-11E4-028C-A20F-083E9C5AEE93}"/>
              </a:ext>
            </a:extLst>
          </p:cNvPr>
          <p:cNvSpPr txBox="1"/>
          <p:nvPr/>
        </p:nvSpPr>
        <p:spPr>
          <a:xfrm>
            <a:off x="488311" y="6134790"/>
            <a:ext cx="10323290" cy="58477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a:t>
            </a: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أضرب العامل الثاني في وحدات العامل الأول (ولا أنسى الاحتفاظ)؛</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2" name="ZoneTexte 21">
            <a:extLst>
              <a:ext uri="{FF2B5EF4-FFF2-40B4-BE49-F238E27FC236}">
                <a16:creationId xmlns:a16="http://schemas.microsoft.com/office/drawing/2014/main" id="{6A31ECD9-D78D-C692-26A7-5C95C6F941DA}"/>
              </a:ext>
            </a:extLst>
          </p:cNvPr>
          <p:cNvSpPr txBox="1"/>
          <p:nvPr/>
        </p:nvSpPr>
        <p:spPr>
          <a:xfrm>
            <a:off x="964014" y="7114282"/>
            <a:ext cx="9841709" cy="107721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a:t>
            </a: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أضرب العامل الثاني في عشرات العامل الأول وأضيف الاحتفاظ؛</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Rectangle, Post-it, capture d’écran, conception&#10;&#10;Le contenu généré par l’IA peut être incorrect.">
            <a:extLst>
              <a:ext uri="{FF2B5EF4-FFF2-40B4-BE49-F238E27FC236}">
                <a16:creationId xmlns:a16="http://schemas.microsoft.com/office/drawing/2014/main" id="{9576F226-6060-1AA1-0C8A-C97AF32F7090}"/>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64166" y="8905470"/>
            <a:ext cx="12339934" cy="886229"/>
          </a:xfrm>
          <a:prstGeom prst="rect">
            <a:avLst/>
          </a:prstGeom>
        </p:spPr>
      </p:pic>
      <p:sp>
        <p:nvSpPr>
          <p:cNvPr id="6" name="ZoneTexte 5">
            <a:extLst>
              <a:ext uri="{FF2B5EF4-FFF2-40B4-BE49-F238E27FC236}">
                <a16:creationId xmlns:a16="http://schemas.microsoft.com/office/drawing/2014/main" id="{2BB56E54-582B-89C8-A12D-250581492F1A}"/>
              </a:ext>
            </a:extLst>
          </p:cNvPr>
          <p:cNvSpPr txBox="1"/>
          <p:nvPr/>
        </p:nvSpPr>
        <p:spPr>
          <a:xfrm>
            <a:off x="10947798" y="8801100"/>
            <a:ext cx="1911350"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a:t>
            </a:r>
            <a:r>
              <a:rPr kumimoji="0" lang="ar-M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الخامسة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7" name="ZoneTexte 6">
            <a:extLst>
              <a:ext uri="{FF2B5EF4-FFF2-40B4-BE49-F238E27FC236}">
                <a16:creationId xmlns:a16="http://schemas.microsoft.com/office/drawing/2014/main" id="{256B3CB6-9A44-2D47-7BC5-9AFE9692103A}"/>
              </a:ext>
            </a:extLst>
          </p:cNvPr>
          <p:cNvSpPr txBox="1"/>
          <p:nvPr/>
        </p:nvSpPr>
        <p:spPr>
          <a:xfrm>
            <a:off x="1205862" y="9073264"/>
            <a:ext cx="9526617" cy="58477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أقرأ النتيجة (الجداء).</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9" name="Image 8" descr="Une image contenant Rectangle, Post-it, capture d’écran, conception&#10;&#10;Le contenu généré par l’IA peut être incorrect.">
            <a:extLst>
              <a:ext uri="{FF2B5EF4-FFF2-40B4-BE49-F238E27FC236}">
                <a16:creationId xmlns:a16="http://schemas.microsoft.com/office/drawing/2014/main" id="{9B2CC52E-3212-6F07-3DC2-E9B045827576}"/>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64166" y="7953985"/>
            <a:ext cx="12339934" cy="886229"/>
          </a:xfrm>
          <a:prstGeom prst="rect">
            <a:avLst/>
          </a:prstGeom>
          <a:ln>
            <a:solidFill>
              <a:srgbClr val="0070C0"/>
            </a:solidFill>
          </a:ln>
        </p:spPr>
      </p:pic>
      <p:sp>
        <p:nvSpPr>
          <p:cNvPr id="13" name="ZoneTexte 12">
            <a:extLst>
              <a:ext uri="{FF2B5EF4-FFF2-40B4-BE49-F238E27FC236}">
                <a16:creationId xmlns:a16="http://schemas.microsoft.com/office/drawing/2014/main" id="{9AB9A88D-1C12-B3AB-6BFB-DA139460A73E}"/>
              </a:ext>
            </a:extLst>
          </p:cNvPr>
          <p:cNvSpPr txBox="1"/>
          <p:nvPr/>
        </p:nvSpPr>
        <p:spPr>
          <a:xfrm>
            <a:off x="10947798" y="7890434"/>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a:t>
            </a:r>
            <a:r>
              <a:rPr kumimoji="0" lang="ar-M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الرابعة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8" name="ZoneTexte 17">
            <a:extLst>
              <a:ext uri="{FF2B5EF4-FFF2-40B4-BE49-F238E27FC236}">
                <a16:creationId xmlns:a16="http://schemas.microsoft.com/office/drawing/2014/main" id="{0AFC4EEE-A80E-1FC2-492B-8DCB618BE03C}"/>
              </a:ext>
            </a:extLst>
          </p:cNvPr>
          <p:cNvSpPr txBox="1"/>
          <p:nvPr/>
        </p:nvSpPr>
        <p:spPr>
          <a:xfrm>
            <a:off x="1116414" y="8104882"/>
            <a:ext cx="9841709" cy="107721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a:t>
            </a: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أضرب العامل الثاني في مئات العامل الأول وأضيف الاحتفاظ؛</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4037482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74077-E679-DFC3-D482-01F256A9937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412439E-7583-6FD6-1159-1F40AC509EA3}"/>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45B1943-63FE-16CC-5707-FFC60E738B77}"/>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7D8EF68-2341-6766-BF90-1B278F6D79B0}"/>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956E42C7-5086-1B40-DA16-3F6D57DAE06F}"/>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srgbClr val="FF0000"/>
                </a:solidFill>
                <a:latin typeface="Microsoft Uighur" panose="02000000000000000000" pitchFamily="2" charset="-78"/>
                <a:cs typeface="Microsoft Uighur" panose="02000000000000000000" pitchFamily="2" charset="-78"/>
              </a:rPr>
              <a:t>ماذا تعلمنا</a:t>
            </a:r>
            <a:r>
              <a:rPr lang="ar-MA" sz="3200" dirty="0">
                <a:solidFill>
                  <a:srgbClr val="FF0000"/>
                </a:solidFill>
                <a:latin typeface="Microsoft Uighur" panose="02000000000000000000" pitchFamily="2" charset="-78"/>
                <a:cs typeface="Microsoft Uighur" panose="02000000000000000000" pitchFamily="2" charset="-78"/>
              </a:rPr>
              <a:t> بالنسبة لضرب عدد من رقمين في عدد من رقمين</a:t>
            </a:r>
            <a:r>
              <a:rPr lang="ar-SA" sz="3200" dirty="0">
                <a:solidFill>
                  <a:srgbClr val="FF0000"/>
                </a:solidFill>
                <a:latin typeface="Microsoft Uighur" panose="02000000000000000000" pitchFamily="2" charset="-78"/>
                <a:cs typeface="Microsoft Uighur" panose="02000000000000000000" pitchFamily="2" charset="-78"/>
              </a:rPr>
              <a:t>؟</a:t>
            </a:r>
          </a:p>
        </p:txBody>
      </p:sp>
      <p:sp>
        <p:nvSpPr>
          <p:cNvPr id="3" name="Freeform 8">
            <a:extLst>
              <a:ext uri="{FF2B5EF4-FFF2-40B4-BE49-F238E27FC236}">
                <a16:creationId xmlns:a16="http://schemas.microsoft.com/office/drawing/2014/main" id="{041C3172-6DF5-D9EF-7429-B82591A17FEF}"/>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D8C3484-A28F-69BD-99FF-89182563DA5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Rectangle : coins arrondis 3">
            <a:extLst>
              <a:ext uri="{FF2B5EF4-FFF2-40B4-BE49-F238E27FC236}">
                <a16:creationId xmlns:a16="http://schemas.microsoft.com/office/drawing/2014/main" id="{1BA587B8-C016-514B-84D8-B5BD659CDF5B}"/>
              </a:ext>
            </a:extLst>
          </p:cNvPr>
          <p:cNvSpPr/>
          <p:nvPr/>
        </p:nvSpPr>
        <p:spPr>
          <a:xfrm>
            <a:off x="2286000" y="3223519"/>
            <a:ext cx="7924800" cy="1341373"/>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dirty="0">
                <a:solidFill>
                  <a:schemeClr val="tx1"/>
                </a:solidFill>
                <a:latin typeface="Microsoft Uighur" panose="02000000000000000000" pitchFamily="2" charset="-78"/>
                <a:cs typeface="Microsoft Uighur" panose="02000000000000000000" pitchFamily="2" charset="-78"/>
              </a:rPr>
              <a:t>ل</a:t>
            </a:r>
            <a:r>
              <a:rPr lang="ar-SA" sz="4400" dirty="0" err="1">
                <a:solidFill>
                  <a:schemeClr val="tx1"/>
                </a:solidFill>
                <a:latin typeface="Microsoft Uighur" panose="02000000000000000000" pitchFamily="2" charset="-78"/>
                <a:cs typeface="Microsoft Uighur" panose="02000000000000000000" pitchFamily="2" charset="-78"/>
              </a:rPr>
              <a:t>إ</a:t>
            </a:r>
            <a:r>
              <a:rPr lang="ar-MA" sz="4400" dirty="0">
                <a:solidFill>
                  <a:schemeClr val="tx1"/>
                </a:solidFill>
                <a:latin typeface="Microsoft Uighur" panose="02000000000000000000" pitchFamily="2" charset="-78"/>
                <a:cs typeface="Microsoft Uighur" panose="02000000000000000000" pitchFamily="2" charset="-78"/>
              </a:rPr>
              <a:t>نجاز عملية ضرب نتبع الخطوات التالية</a:t>
            </a:r>
          </a:p>
        </p:txBody>
      </p:sp>
      <p:pic>
        <p:nvPicPr>
          <p:cNvPr id="10" name="Image 9" descr="Une image contenant Rectangle, Post-it, capture d’écran, conception&#10;&#10;Le contenu généré par l’IA peut être incorrect.">
            <a:extLst>
              <a:ext uri="{FF2B5EF4-FFF2-40B4-BE49-F238E27FC236}">
                <a16:creationId xmlns:a16="http://schemas.microsoft.com/office/drawing/2014/main" id="{435052FF-5F07-DB79-7323-DF3C74CAF84D}"/>
              </a:ext>
            </a:extLst>
          </p:cNvPr>
          <p:cNvPicPr>
            <a:picLocks noChangeAspect="1"/>
          </p:cNvPicPr>
          <p:nvPr/>
        </p:nvPicPr>
        <p:blipFill>
          <a:blip r:embed="rId4">
            <a:extLst>
              <a:ext uri="{28A0092B-C50C-407E-A947-70E740481C1C}">
                <a14:useLocalDpi xmlns:a14="http://schemas.microsoft.com/office/drawing/2010/main" val="0"/>
              </a:ext>
            </a:extLst>
          </a:blip>
          <a:srcRect l="10111" t="39972" r="9538" b="42755"/>
          <a:stretch>
            <a:fillRect/>
          </a:stretch>
        </p:blipFill>
        <p:spPr>
          <a:xfrm rot="10800000">
            <a:off x="764166" y="4982800"/>
            <a:ext cx="12339934" cy="886229"/>
          </a:xfrm>
          <a:prstGeom prst="rect">
            <a:avLst/>
          </a:prstGeom>
        </p:spPr>
      </p:pic>
      <p:pic>
        <p:nvPicPr>
          <p:cNvPr id="11" name="Image 10" descr="Une image contenant Rectangle, Post-it, capture d’écran, conception&#10;&#10;Le contenu généré par l’IA peut être incorrect.">
            <a:extLst>
              <a:ext uri="{FF2B5EF4-FFF2-40B4-BE49-F238E27FC236}">
                <a16:creationId xmlns:a16="http://schemas.microsoft.com/office/drawing/2014/main" id="{78B7D1C8-0089-4D72-068D-2A2C5CA8F30D}"/>
              </a:ext>
            </a:extLst>
          </p:cNvPr>
          <p:cNvPicPr>
            <a:picLocks noChangeAspect="1"/>
          </p:cNvPicPr>
          <p:nvPr/>
        </p:nvPicPr>
        <p:blipFill>
          <a:blip r:embed="rId4">
            <a:extLst>
              <a:ext uri="{28A0092B-C50C-407E-A947-70E740481C1C}">
                <a14:useLocalDpi xmlns:a14="http://schemas.microsoft.com/office/drawing/2010/main" val="0"/>
              </a:ext>
            </a:extLst>
          </a:blip>
          <a:srcRect l="9825" t="70666" r="9825" b="12632"/>
          <a:stretch>
            <a:fillRect/>
          </a:stretch>
        </p:blipFill>
        <p:spPr>
          <a:xfrm rot="10800000">
            <a:off x="764166" y="5989051"/>
            <a:ext cx="12339934" cy="856952"/>
          </a:xfrm>
          <a:prstGeom prst="rect">
            <a:avLst/>
          </a:prstGeom>
        </p:spPr>
      </p:pic>
      <p:pic>
        <p:nvPicPr>
          <p:cNvPr id="12" name="Image 11" descr="Une image contenant Rectangle, Post-it, capture d’écran, conception&#10;&#10;Le contenu généré par l’IA peut être incorrect.">
            <a:extLst>
              <a:ext uri="{FF2B5EF4-FFF2-40B4-BE49-F238E27FC236}">
                <a16:creationId xmlns:a16="http://schemas.microsoft.com/office/drawing/2014/main" id="{9CC3400C-12F5-99D1-347B-359EAF28E829}"/>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74326" y="6972199"/>
            <a:ext cx="12329774" cy="886229"/>
          </a:xfrm>
          <a:prstGeom prst="rect">
            <a:avLst/>
          </a:prstGeom>
        </p:spPr>
      </p:pic>
      <p:sp>
        <p:nvSpPr>
          <p:cNvPr id="14" name="ZoneTexte 13">
            <a:extLst>
              <a:ext uri="{FF2B5EF4-FFF2-40B4-BE49-F238E27FC236}">
                <a16:creationId xmlns:a16="http://schemas.microsoft.com/office/drawing/2014/main" id="{7FC0A439-C97E-E7D0-C6FD-C3507614A724}"/>
              </a:ext>
            </a:extLst>
          </p:cNvPr>
          <p:cNvSpPr txBox="1"/>
          <p:nvPr/>
        </p:nvSpPr>
        <p:spPr>
          <a:xfrm>
            <a:off x="11147646" y="4886319"/>
            <a:ext cx="1804188"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الأولى</a:t>
            </a:r>
            <a:endParaRPr lang="fr-FR" sz="3200" b="1" dirty="0">
              <a:latin typeface="Microsoft Uighur" panose="02000000000000000000" pitchFamily="2" charset="-78"/>
              <a:cs typeface="Microsoft Uighur" panose="02000000000000000000" pitchFamily="2" charset="-78"/>
            </a:endParaRPr>
          </a:p>
        </p:txBody>
      </p:sp>
      <p:sp>
        <p:nvSpPr>
          <p:cNvPr id="16" name="ZoneTexte 15">
            <a:extLst>
              <a:ext uri="{FF2B5EF4-FFF2-40B4-BE49-F238E27FC236}">
                <a16:creationId xmlns:a16="http://schemas.microsoft.com/office/drawing/2014/main" id="{433287AF-7C9E-710B-8F52-2B540F3B5B4C}"/>
              </a:ext>
            </a:extLst>
          </p:cNvPr>
          <p:cNvSpPr txBox="1"/>
          <p:nvPr/>
        </p:nvSpPr>
        <p:spPr>
          <a:xfrm>
            <a:off x="11102442" y="5924264"/>
            <a:ext cx="1804188"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الثانية</a:t>
            </a:r>
            <a:endParaRPr lang="fr-FR" sz="3200" b="1" dirty="0">
              <a:latin typeface="Microsoft Uighur" panose="02000000000000000000" pitchFamily="2" charset="-78"/>
              <a:cs typeface="Microsoft Uighur" panose="02000000000000000000" pitchFamily="2" charset="-78"/>
            </a:endParaRPr>
          </a:p>
        </p:txBody>
      </p:sp>
      <p:sp>
        <p:nvSpPr>
          <p:cNvPr id="17" name="ZoneTexte 16">
            <a:extLst>
              <a:ext uri="{FF2B5EF4-FFF2-40B4-BE49-F238E27FC236}">
                <a16:creationId xmlns:a16="http://schemas.microsoft.com/office/drawing/2014/main" id="{AC2FC770-EBA0-53E1-966F-3AC4869C56A0}"/>
              </a:ext>
            </a:extLst>
          </p:cNvPr>
          <p:cNvSpPr txBox="1"/>
          <p:nvPr/>
        </p:nvSpPr>
        <p:spPr>
          <a:xfrm>
            <a:off x="11147646" y="6846889"/>
            <a:ext cx="1804188"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الثالثة</a:t>
            </a:r>
            <a:endParaRPr lang="fr-FR" sz="3200" b="1" dirty="0">
              <a:latin typeface="Microsoft Uighur" panose="02000000000000000000" pitchFamily="2" charset="-78"/>
              <a:cs typeface="Microsoft Uighur" panose="02000000000000000000" pitchFamily="2" charset="-78"/>
            </a:endParaRPr>
          </a:p>
        </p:txBody>
      </p:sp>
      <p:sp>
        <p:nvSpPr>
          <p:cNvPr id="20" name="ZoneTexte 19">
            <a:extLst>
              <a:ext uri="{FF2B5EF4-FFF2-40B4-BE49-F238E27FC236}">
                <a16:creationId xmlns:a16="http://schemas.microsoft.com/office/drawing/2014/main" id="{E1BA2522-968E-B422-362D-83E21DC99677}"/>
              </a:ext>
            </a:extLst>
          </p:cNvPr>
          <p:cNvSpPr txBox="1"/>
          <p:nvPr/>
        </p:nvSpPr>
        <p:spPr>
          <a:xfrm>
            <a:off x="719062" y="5181749"/>
            <a:ext cx="10086661" cy="584775"/>
          </a:xfrm>
          <a:prstGeom prst="rect">
            <a:avLst/>
          </a:prstGeom>
          <a:noFill/>
        </p:spPr>
        <p:txBody>
          <a:bodyPr wrap="square" rtlCol="0">
            <a:spAutoFit/>
          </a:bodyPr>
          <a:lstStyle/>
          <a:p>
            <a:pPr algn="r" rtl="1"/>
            <a:r>
              <a:rPr lang="ar-SA" sz="3200" dirty="0">
                <a:latin typeface="Microsoft Uighur" panose="02000000000000000000" pitchFamily="2" charset="-78"/>
                <a:cs typeface="Microsoft Uighur" panose="02000000000000000000" pitchFamily="2" charset="-78"/>
              </a:rPr>
              <a:t> أضع العملية عموديا وأبدأ بالعدد الأكبر؛</a:t>
            </a:r>
          </a:p>
        </p:txBody>
      </p:sp>
      <p:sp>
        <p:nvSpPr>
          <p:cNvPr id="21" name="ZoneTexte 20">
            <a:extLst>
              <a:ext uri="{FF2B5EF4-FFF2-40B4-BE49-F238E27FC236}">
                <a16:creationId xmlns:a16="http://schemas.microsoft.com/office/drawing/2014/main" id="{B9E2D40A-11E4-028C-A20F-083E9C5AEE93}"/>
              </a:ext>
            </a:extLst>
          </p:cNvPr>
          <p:cNvSpPr txBox="1"/>
          <p:nvPr/>
        </p:nvSpPr>
        <p:spPr>
          <a:xfrm>
            <a:off x="488311" y="6134790"/>
            <a:ext cx="10323290" cy="584775"/>
          </a:xfrm>
          <a:prstGeom prst="rect">
            <a:avLst/>
          </a:prstGeom>
          <a:noFill/>
        </p:spPr>
        <p:txBody>
          <a:bodyPr wrap="square" rtlCol="0">
            <a:spAutoFit/>
          </a:bodyPr>
          <a:lstStyle/>
          <a:p>
            <a:pPr algn="r" rtl="1"/>
            <a:r>
              <a:rPr lang="ar-MA" sz="3200" dirty="0">
                <a:latin typeface="Microsoft Uighur" panose="02000000000000000000" pitchFamily="2" charset="-78"/>
                <a:cs typeface="Microsoft Uighur" panose="02000000000000000000" pitchFamily="2" charset="-78"/>
              </a:rPr>
              <a:t>أحسب الجداء الأول، أي رقم وحدات العامل الثاني في العامل الأول؛</a:t>
            </a:r>
            <a:endParaRPr lang="ar-SA" sz="3200" dirty="0">
              <a:latin typeface="Microsoft Uighur" panose="02000000000000000000" pitchFamily="2" charset="-78"/>
              <a:cs typeface="Microsoft Uighur" panose="02000000000000000000" pitchFamily="2" charset="-78"/>
            </a:endParaRPr>
          </a:p>
        </p:txBody>
      </p:sp>
      <p:sp>
        <p:nvSpPr>
          <p:cNvPr id="22" name="ZoneTexte 21">
            <a:extLst>
              <a:ext uri="{FF2B5EF4-FFF2-40B4-BE49-F238E27FC236}">
                <a16:creationId xmlns:a16="http://schemas.microsoft.com/office/drawing/2014/main" id="{6A31ECD9-D78D-C692-26A7-5C95C6F941DA}"/>
              </a:ext>
            </a:extLst>
          </p:cNvPr>
          <p:cNvSpPr txBox="1"/>
          <p:nvPr/>
        </p:nvSpPr>
        <p:spPr>
          <a:xfrm>
            <a:off x="964014" y="7114282"/>
            <a:ext cx="9841709" cy="1077218"/>
          </a:xfrm>
          <a:prstGeom prst="rect">
            <a:avLst/>
          </a:prstGeom>
          <a:noFill/>
        </p:spPr>
        <p:txBody>
          <a:bodyPr wrap="square" rtlCol="0">
            <a:spAutoFit/>
          </a:bodyPr>
          <a:lstStyle/>
          <a:p>
            <a:pPr algn="r" rtl="1"/>
            <a:r>
              <a:rPr lang="ar-MA" sz="3200" dirty="0">
                <a:latin typeface="Microsoft Uighur" panose="02000000000000000000" pitchFamily="2" charset="-78"/>
                <a:cs typeface="Microsoft Uighur" panose="02000000000000000000" pitchFamily="2" charset="-78"/>
              </a:rPr>
              <a:t>أضع 0 وأحسب الجداء الثاني، أي رقم عشرات العامل الثاني في العامل الأول؛</a:t>
            </a:r>
            <a:endParaRPr lang="ar-SA" sz="3200" dirty="0">
              <a:latin typeface="Microsoft Uighur" panose="02000000000000000000" pitchFamily="2" charset="-78"/>
              <a:cs typeface="Microsoft Uighur" panose="02000000000000000000" pitchFamily="2" charset="-78"/>
            </a:endParaRPr>
          </a:p>
          <a:p>
            <a:pPr algn="r" rtl="1"/>
            <a:endParaRPr lang="ar-SA" sz="3200" dirty="0">
              <a:latin typeface="Microsoft Uighur" panose="02000000000000000000" pitchFamily="2" charset="-78"/>
              <a:cs typeface="Microsoft Uighur" panose="02000000000000000000" pitchFamily="2" charset="-78"/>
            </a:endParaRPr>
          </a:p>
        </p:txBody>
      </p:sp>
      <p:pic>
        <p:nvPicPr>
          <p:cNvPr id="5" name="Image 4" descr="Une image contenant Rectangle, Post-it, capture d’écran, conception&#10;&#10;Le contenu généré par l’IA peut être incorrect.">
            <a:extLst>
              <a:ext uri="{FF2B5EF4-FFF2-40B4-BE49-F238E27FC236}">
                <a16:creationId xmlns:a16="http://schemas.microsoft.com/office/drawing/2014/main" id="{9576F226-6060-1AA1-0C8A-C97AF32F7090}"/>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64166" y="8905470"/>
            <a:ext cx="12339934" cy="886229"/>
          </a:xfrm>
          <a:prstGeom prst="rect">
            <a:avLst/>
          </a:prstGeom>
        </p:spPr>
      </p:pic>
      <p:sp>
        <p:nvSpPr>
          <p:cNvPr id="6" name="ZoneTexte 5">
            <a:extLst>
              <a:ext uri="{FF2B5EF4-FFF2-40B4-BE49-F238E27FC236}">
                <a16:creationId xmlns:a16="http://schemas.microsoft.com/office/drawing/2014/main" id="{2BB56E54-582B-89C8-A12D-250581492F1A}"/>
              </a:ext>
            </a:extLst>
          </p:cNvPr>
          <p:cNvSpPr txBox="1"/>
          <p:nvPr/>
        </p:nvSpPr>
        <p:spPr>
          <a:xfrm>
            <a:off x="10947798" y="8801100"/>
            <a:ext cx="1911350"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a:t>
            </a:r>
            <a:r>
              <a:rPr lang="ar-MA" sz="3200" b="1" dirty="0">
                <a:latin typeface="Microsoft Uighur" panose="02000000000000000000" pitchFamily="2" charset="-78"/>
                <a:cs typeface="Microsoft Uighur" panose="02000000000000000000" pitchFamily="2" charset="-78"/>
              </a:rPr>
              <a:t>الخامسة</a:t>
            </a:r>
            <a:endParaRPr lang="fr-FR" sz="3200" b="1" dirty="0">
              <a:latin typeface="Microsoft Uighur" panose="02000000000000000000" pitchFamily="2" charset="-78"/>
              <a:cs typeface="Microsoft Uighur" panose="02000000000000000000" pitchFamily="2" charset="-78"/>
            </a:endParaRPr>
          </a:p>
        </p:txBody>
      </p:sp>
      <p:sp>
        <p:nvSpPr>
          <p:cNvPr id="7" name="ZoneTexte 6">
            <a:extLst>
              <a:ext uri="{FF2B5EF4-FFF2-40B4-BE49-F238E27FC236}">
                <a16:creationId xmlns:a16="http://schemas.microsoft.com/office/drawing/2014/main" id="{256B3CB6-9A44-2D47-7BC5-9AFE9692103A}"/>
              </a:ext>
            </a:extLst>
          </p:cNvPr>
          <p:cNvSpPr txBox="1"/>
          <p:nvPr/>
        </p:nvSpPr>
        <p:spPr>
          <a:xfrm>
            <a:off x="1205862" y="9073264"/>
            <a:ext cx="9526617" cy="584775"/>
          </a:xfrm>
          <a:prstGeom prst="rect">
            <a:avLst/>
          </a:prstGeom>
          <a:noFill/>
        </p:spPr>
        <p:txBody>
          <a:bodyPr wrap="square" rtlCol="0">
            <a:spAutoFit/>
          </a:bodyPr>
          <a:lstStyle/>
          <a:p>
            <a:pPr algn="r" rtl="1"/>
            <a:r>
              <a:rPr lang="ar-MA" sz="3200" dirty="0">
                <a:latin typeface="Microsoft Uighur" panose="02000000000000000000" pitchFamily="2" charset="-78"/>
                <a:cs typeface="Microsoft Uighur" panose="02000000000000000000" pitchFamily="2" charset="-78"/>
              </a:rPr>
              <a:t>أنتبه للاحتفاظ في جميع المراحل.</a:t>
            </a:r>
            <a:endParaRPr lang="ar-SA" sz="3200" dirty="0">
              <a:latin typeface="Microsoft Uighur" panose="02000000000000000000" pitchFamily="2" charset="-78"/>
              <a:cs typeface="Microsoft Uighur" panose="02000000000000000000" pitchFamily="2" charset="-78"/>
            </a:endParaRPr>
          </a:p>
        </p:txBody>
      </p:sp>
      <p:pic>
        <p:nvPicPr>
          <p:cNvPr id="9" name="Image 8" descr="Une image contenant Rectangle, Post-it, capture d’écran, conception&#10;&#10;Le contenu généré par l’IA peut être incorrect.">
            <a:extLst>
              <a:ext uri="{FF2B5EF4-FFF2-40B4-BE49-F238E27FC236}">
                <a16:creationId xmlns:a16="http://schemas.microsoft.com/office/drawing/2014/main" id="{9B2CC52E-3212-6F07-3DC2-E9B045827576}"/>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64166" y="7953985"/>
            <a:ext cx="12339934" cy="886229"/>
          </a:xfrm>
          <a:prstGeom prst="rect">
            <a:avLst/>
          </a:prstGeom>
          <a:ln>
            <a:solidFill>
              <a:srgbClr val="0070C0"/>
            </a:solidFill>
          </a:ln>
        </p:spPr>
      </p:pic>
      <p:sp>
        <p:nvSpPr>
          <p:cNvPr id="13" name="ZoneTexte 12">
            <a:extLst>
              <a:ext uri="{FF2B5EF4-FFF2-40B4-BE49-F238E27FC236}">
                <a16:creationId xmlns:a16="http://schemas.microsoft.com/office/drawing/2014/main" id="{9AB9A88D-1C12-B3AB-6BFB-DA139460A73E}"/>
              </a:ext>
            </a:extLst>
          </p:cNvPr>
          <p:cNvSpPr txBox="1"/>
          <p:nvPr/>
        </p:nvSpPr>
        <p:spPr>
          <a:xfrm>
            <a:off x="10947798" y="7890434"/>
            <a:ext cx="1804188"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a:t>
            </a:r>
            <a:r>
              <a:rPr lang="ar-MA" sz="3200" b="1" dirty="0">
                <a:latin typeface="Microsoft Uighur" panose="02000000000000000000" pitchFamily="2" charset="-78"/>
                <a:cs typeface="Microsoft Uighur" panose="02000000000000000000" pitchFamily="2" charset="-78"/>
              </a:rPr>
              <a:t>الرابعة</a:t>
            </a:r>
            <a:endParaRPr lang="fr-FR" sz="3200" b="1" dirty="0">
              <a:latin typeface="Microsoft Uighur" panose="02000000000000000000" pitchFamily="2" charset="-78"/>
              <a:cs typeface="Microsoft Uighur" panose="02000000000000000000" pitchFamily="2" charset="-78"/>
            </a:endParaRPr>
          </a:p>
        </p:txBody>
      </p:sp>
      <p:sp>
        <p:nvSpPr>
          <p:cNvPr id="18" name="ZoneTexte 17">
            <a:extLst>
              <a:ext uri="{FF2B5EF4-FFF2-40B4-BE49-F238E27FC236}">
                <a16:creationId xmlns:a16="http://schemas.microsoft.com/office/drawing/2014/main" id="{0AFC4EEE-A80E-1FC2-492B-8DCB618BE03C}"/>
              </a:ext>
            </a:extLst>
          </p:cNvPr>
          <p:cNvSpPr txBox="1"/>
          <p:nvPr/>
        </p:nvSpPr>
        <p:spPr>
          <a:xfrm>
            <a:off x="1116414" y="8104882"/>
            <a:ext cx="9841709" cy="1077218"/>
          </a:xfrm>
          <a:prstGeom prst="rect">
            <a:avLst/>
          </a:prstGeom>
          <a:noFill/>
        </p:spPr>
        <p:txBody>
          <a:bodyPr wrap="square" rtlCol="0">
            <a:spAutoFit/>
          </a:bodyPr>
          <a:lstStyle/>
          <a:p>
            <a:pPr algn="r" rtl="1"/>
            <a:r>
              <a:rPr lang="ar-MA" sz="3200" dirty="0">
                <a:latin typeface="Microsoft Uighur" panose="02000000000000000000" pitchFamily="2" charset="-78"/>
                <a:cs typeface="Microsoft Uighur" panose="02000000000000000000" pitchFamily="2" charset="-78"/>
              </a:rPr>
              <a:t>أحسب مجموع </a:t>
            </a:r>
            <a:r>
              <a:rPr lang="ar-MA" sz="3200" dirty="0" err="1">
                <a:latin typeface="Microsoft Uighur" panose="02000000000000000000" pitchFamily="2" charset="-78"/>
                <a:cs typeface="Microsoft Uighur" panose="02000000000000000000" pitchFamily="2" charset="-78"/>
              </a:rPr>
              <a:t>الجداءين</a:t>
            </a:r>
            <a:r>
              <a:rPr lang="ar-MA" sz="3200" dirty="0">
                <a:latin typeface="Microsoft Uighur" panose="02000000000000000000" pitchFamily="2" charset="-78"/>
                <a:cs typeface="Microsoft Uighur" panose="02000000000000000000" pitchFamily="2" charset="-78"/>
              </a:rPr>
              <a:t>؛</a:t>
            </a:r>
            <a:endParaRPr lang="ar-SA" sz="3200" dirty="0">
              <a:latin typeface="Microsoft Uighur" panose="02000000000000000000" pitchFamily="2" charset="-78"/>
              <a:cs typeface="Microsoft Uighur" panose="02000000000000000000" pitchFamily="2" charset="-78"/>
            </a:endParaRPr>
          </a:p>
          <a:p>
            <a:pPr algn="r" rtl="1"/>
            <a:endParaRPr lang="ar-SA" sz="3200"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397770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1B798-EBEF-CC9C-012E-F17458DD73F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F93FA6C-93A2-F203-ABDC-07A67CA1B62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803D5A15-EDBC-A813-8AD9-5821661B1830}"/>
              </a:ext>
            </a:extLst>
          </p:cNvPr>
          <p:cNvSpPr/>
          <p:nvPr/>
        </p:nvSpPr>
        <p:spPr>
          <a:xfrm>
            <a:off x="228600"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10A31BA2-EB90-DFEA-77C1-D72456DEEFA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57D8AEB-28DA-3A0F-B9B1-35798FEE4F2C}"/>
              </a:ext>
            </a:extLst>
          </p:cNvPr>
          <p:cNvSpPr txBox="1"/>
          <p:nvPr/>
        </p:nvSpPr>
        <p:spPr>
          <a:xfrm>
            <a:off x="4724400" y="976263"/>
            <a:ext cx="779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أنجزوا التمرين 3 صفحة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25</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CE0F4225-E164-6F2D-0E4A-867FF04F6D33}"/>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568F8A23-A8DA-859E-D84A-3EBCA143DBC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1" name="Image 10">
            <a:extLst>
              <a:ext uri="{FF2B5EF4-FFF2-40B4-BE49-F238E27FC236}">
                <a16:creationId xmlns:a16="http://schemas.microsoft.com/office/drawing/2014/main" id="{428A32D9-B45E-EF2D-D417-1E4CD51D636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28599" y="4229100"/>
            <a:ext cx="13157537" cy="4055405"/>
          </a:xfrm>
          <a:prstGeom prst="rect">
            <a:avLst/>
          </a:prstGeom>
        </p:spPr>
      </p:pic>
      <p:sp>
        <p:nvSpPr>
          <p:cNvPr id="6" name="Rectangle 5">
            <a:extLst>
              <a:ext uri="{FF2B5EF4-FFF2-40B4-BE49-F238E27FC236}">
                <a16:creationId xmlns:a16="http://schemas.microsoft.com/office/drawing/2014/main" id="{0993A580-3540-6AC7-C0C5-558F9AA2D9B0}"/>
              </a:ext>
            </a:extLst>
          </p:cNvPr>
          <p:cNvSpPr/>
          <p:nvPr/>
        </p:nvSpPr>
        <p:spPr>
          <a:xfrm>
            <a:off x="350646" y="5281150"/>
            <a:ext cx="6507354" cy="2869514"/>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6900310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D8B61-14D9-9175-1099-78947D2C82C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1602552-1ED2-BA25-0124-AB869555F042}"/>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2F20BB2-DFFF-2AAC-09E8-B88F56BC61B4}"/>
              </a:ext>
            </a:extLst>
          </p:cNvPr>
          <p:cNvSpPr/>
          <p:nvPr/>
        </p:nvSpPr>
        <p:spPr>
          <a:xfrm>
            <a:off x="228600"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1C23F272-9FFE-74D4-E480-5235E3D6F618}"/>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A7555E9-9275-4893-7B91-6A68D72BA49F}"/>
              </a:ext>
            </a:extLst>
          </p:cNvPr>
          <p:cNvSpPr txBox="1"/>
          <p:nvPr/>
        </p:nvSpPr>
        <p:spPr>
          <a:xfrm>
            <a:off x="4724400" y="976263"/>
            <a:ext cx="779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5542F091-1DD0-BFF0-F5EB-C82BF8D21F04}"/>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4EEC1451-CB5D-B46C-FFBC-F8D9A97526C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1" name="Image 10">
            <a:extLst>
              <a:ext uri="{FF2B5EF4-FFF2-40B4-BE49-F238E27FC236}">
                <a16:creationId xmlns:a16="http://schemas.microsoft.com/office/drawing/2014/main" id="{FDAFAF57-B493-E0CA-7094-CC2BD5702C0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28599" y="4229100"/>
            <a:ext cx="13157537" cy="4055405"/>
          </a:xfrm>
          <a:prstGeom prst="rect">
            <a:avLst/>
          </a:prstGeom>
        </p:spPr>
      </p:pic>
      <p:sp>
        <p:nvSpPr>
          <p:cNvPr id="6" name="Rectangle 5">
            <a:extLst>
              <a:ext uri="{FF2B5EF4-FFF2-40B4-BE49-F238E27FC236}">
                <a16:creationId xmlns:a16="http://schemas.microsoft.com/office/drawing/2014/main" id="{C28716F7-8393-780B-0161-6F276D43E8A2}"/>
              </a:ext>
            </a:extLst>
          </p:cNvPr>
          <p:cNvSpPr/>
          <p:nvPr/>
        </p:nvSpPr>
        <p:spPr>
          <a:xfrm>
            <a:off x="350646" y="5281150"/>
            <a:ext cx="6507354" cy="2869514"/>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ZoneTexte 3">
            <a:extLst>
              <a:ext uri="{FF2B5EF4-FFF2-40B4-BE49-F238E27FC236}">
                <a16:creationId xmlns:a16="http://schemas.microsoft.com/office/drawing/2014/main" id="{A979A63E-5AB8-445C-F274-D399E69C4487}"/>
              </a:ext>
            </a:extLst>
          </p:cNvPr>
          <p:cNvSpPr txBox="1"/>
          <p:nvPr/>
        </p:nvSpPr>
        <p:spPr>
          <a:xfrm>
            <a:off x="2962290" y="3101402"/>
            <a:ext cx="7791417" cy="550151"/>
          </a:xfrm>
          <a:prstGeom prst="rect">
            <a:avLst/>
          </a:prstGeom>
          <a:noFill/>
        </p:spPr>
        <p:txBody>
          <a:bodyPr wrap="square" rtlCol="0">
            <a:spAutoFit/>
          </a:bodyPr>
          <a:lstStyle/>
          <a:p>
            <a:pPr marL="0" marR="0" lvl="1" indent="0" algn="ctr" defTabSz="685834" rtl="1" eaLnBrk="1" fontAlgn="auto" latinLnBrk="0" hangingPunct="1">
              <a:lnSpc>
                <a:spcPts val="3017"/>
              </a:lnSpc>
              <a:spcBef>
                <a:spcPct val="0"/>
              </a:spcBef>
              <a:spcAft>
                <a:spcPts val="0"/>
              </a:spcAft>
              <a:buClrTx/>
              <a:buSzTx/>
              <a:buFontTx/>
              <a:buNone/>
              <a:tabLst/>
              <a:defRPr/>
            </a:pPr>
            <a:r>
              <a:rPr kumimoji="0" lang="ar-S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تصحيح</a:t>
            </a:r>
            <a:r>
              <a:rPr kumimoji="0" lang="ar-M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تفاعلي على السبورة الجانبية</a:t>
            </a:r>
            <a:endParaRPr kumimoji="0" lang="ar-S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5307960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E0D25-B395-8DBD-4D14-4B5DCEB88D4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81A0A5D-2BB5-C5F5-ABD7-FAF107D28BBE}"/>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1E386776-017A-8F13-DC09-55F273EC2ADC}"/>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1BA9967-6259-7C64-C2E4-8B38C5A20CE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4A029FF-C3DF-B214-3A01-6B82500F6C93}"/>
              </a:ext>
            </a:extLst>
          </p:cNvPr>
          <p:cNvSpPr txBox="1"/>
          <p:nvPr/>
        </p:nvSpPr>
        <p:spPr>
          <a:xfrm>
            <a:off x="1371600" y="976263"/>
            <a:ext cx="111442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ابحثوا </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عن حل </a:t>
            </a:r>
            <a:r>
              <a:rPr kumimoji="0" lang="ar-SA" sz="3200" b="0"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المسأل</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تين</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المحددة </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مع تسجيل خطوات الحل على دفتر البحث</a:t>
            </a:r>
          </a:p>
        </p:txBody>
      </p:sp>
      <p:sp>
        <p:nvSpPr>
          <p:cNvPr id="3" name="Freeform 8">
            <a:extLst>
              <a:ext uri="{FF2B5EF4-FFF2-40B4-BE49-F238E27FC236}">
                <a16:creationId xmlns:a16="http://schemas.microsoft.com/office/drawing/2014/main" id="{C7FF2ACA-AE30-261B-8C2D-CD66653395CE}"/>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1B272DEB-D38E-E761-64BF-AFB22AB6B88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7" name="ZoneTexte 16">
            <a:extLst>
              <a:ext uri="{FF2B5EF4-FFF2-40B4-BE49-F238E27FC236}">
                <a16:creationId xmlns:a16="http://schemas.microsoft.com/office/drawing/2014/main" id="{DABADDA1-FA26-87CE-2217-4960FD6D21EB}"/>
              </a:ext>
            </a:extLst>
          </p:cNvPr>
          <p:cNvSpPr txBox="1"/>
          <p:nvPr/>
        </p:nvSpPr>
        <p:spPr>
          <a:xfrm>
            <a:off x="914400" y="4229100"/>
            <a:ext cx="5486400"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highlight>
                <a:srgbClr val="C0C0C0"/>
              </a:highlight>
              <a:uLnTx/>
              <a:uFillTx/>
              <a:latin typeface="Calibri"/>
              <a:ea typeface="+mn-ea"/>
              <a:cs typeface="+mn-cs"/>
            </a:endParaRPr>
          </a:p>
        </p:txBody>
      </p:sp>
      <p:pic>
        <p:nvPicPr>
          <p:cNvPr id="7" name="Image 6">
            <a:extLst>
              <a:ext uri="{FF2B5EF4-FFF2-40B4-BE49-F238E27FC236}">
                <a16:creationId xmlns:a16="http://schemas.microsoft.com/office/drawing/2014/main" id="{F37AC746-DD36-1866-29B2-92A67B0991D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94565" y="3848100"/>
            <a:ext cx="13091571" cy="4671306"/>
          </a:xfrm>
          <a:prstGeom prst="rect">
            <a:avLst/>
          </a:prstGeom>
        </p:spPr>
      </p:pic>
      <p:sp>
        <p:nvSpPr>
          <p:cNvPr id="18" name="Rectangle 17">
            <a:extLst>
              <a:ext uri="{FF2B5EF4-FFF2-40B4-BE49-F238E27FC236}">
                <a16:creationId xmlns:a16="http://schemas.microsoft.com/office/drawing/2014/main" id="{A288D250-79A6-6EC7-C904-DD623F1DB5FA}"/>
              </a:ext>
            </a:extLst>
          </p:cNvPr>
          <p:cNvSpPr/>
          <p:nvPr/>
        </p:nvSpPr>
        <p:spPr>
          <a:xfrm>
            <a:off x="685800" y="4965894"/>
            <a:ext cx="12496800" cy="3553511"/>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9616268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2BB8F-7E7F-8954-F113-1F8A0C21142E}"/>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CC6340D-BF21-EEB3-FE07-17FF5644273A}"/>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E2B29D69-283A-E48D-59BE-E37C45388AD6}"/>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F87C7C2-1827-6AAA-3D43-559EF21A0D45}"/>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F1996C7-3D8F-D13C-1A4A-1983800E5489}"/>
              </a:ext>
            </a:extLst>
          </p:cNvPr>
          <p:cNvSpPr txBox="1"/>
          <p:nvPr/>
        </p:nvSpPr>
        <p:spPr>
          <a:xfrm>
            <a:off x="1371600" y="976263"/>
            <a:ext cx="111442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B8EA8EDE-B9A2-DBCA-3E75-1320BAE29142}"/>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290CC160-6D61-0317-33E2-A88A3D3A29E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7" name="ZoneTexte 16">
            <a:extLst>
              <a:ext uri="{FF2B5EF4-FFF2-40B4-BE49-F238E27FC236}">
                <a16:creationId xmlns:a16="http://schemas.microsoft.com/office/drawing/2014/main" id="{4CDF6EA5-9454-CF18-8473-8BEC0ECD166B}"/>
              </a:ext>
            </a:extLst>
          </p:cNvPr>
          <p:cNvSpPr txBox="1"/>
          <p:nvPr/>
        </p:nvSpPr>
        <p:spPr>
          <a:xfrm>
            <a:off x="914400" y="4229100"/>
            <a:ext cx="5486400"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highlight>
                <a:srgbClr val="C0C0C0"/>
              </a:highlight>
              <a:uLnTx/>
              <a:uFillTx/>
              <a:latin typeface="Calibri"/>
              <a:ea typeface="+mn-ea"/>
              <a:cs typeface="+mn-cs"/>
            </a:endParaRPr>
          </a:p>
        </p:txBody>
      </p:sp>
      <p:pic>
        <p:nvPicPr>
          <p:cNvPr id="7" name="Image 6">
            <a:extLst>
              <a:ext uri="{FF2B5EF4-FFF2-40B4-BE49-F238E27FC236}">
                <a16:creationId xmlns:a16="http://schemas.microsoft.com/office/drawing/2014/main" id="{477749DA-A6AA-C235-AFB4-AAB2C27A76C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94565" y="3848100"/>
            <a:ext cx="13091571" cy="4671306"/>
          </a:xfrm>
          <a:prstGeom prst="rect">
            <a:avLst/>
          </a:prstGeom>
        </p:spPr>
      </p:pic>
      <p:sp>
        <p:nvSpPr>
          <p:cNvPr id="18" name="Rectangle 17">
            <a:extLst>
              <a:ext uri="{FF2B5EF4-FFF2-40B4-BE49-F238E27FC236}">
                <a16:creationId xmlns:a16="http://schemas.microsoft.com/office/drawing/2014/main" id="{868EFEEC-E092-7248-B27C-BCBA29B4340A}"/>
              </a:ext>
            </a:extLst>
          </p:cNvPr>
          <p:cNvSpPr/>
          <p:nvPr/>
        </p:nvSpPr>
        <p:spPr>
          <a:xfrm>
            <a:off x="685800" y="4965894"/>
            <a:ext cx="12496800" cy="3553511"/>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ZoneTexte 3">
            <a:extLst>
              <a:ext uri="{FF2B5EF4-FFF2-40B4-BE49-F238E27FC236}">
                <a16:creationId xmlns:a16="http://schemas.microsoft.com/office/drawing/2014/main" id="{15902D53-9727-940D-F756-9E2798667110}"/>
              </a:ext>
            </a:extLst>
          </p:cNvPr>
          <p:cNvSpPr txBox="1"/>
          <p:nvPr/>
        </p:nvSpPr>
        <p:spPr>
          <a:xfrm>
            <a:off x="1066800" y="7586397"/>
            <a:ext cx="38100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FF0000"/>
                </a:solidFill>
                <a:effectLst/>
                <a:uLnTx/>
                <a:uFillTx/>
                <a:latin typeface="Calibri"/>
                <a:ea typeface="+mn-ea"/>
                <a:cs typeface="+mn-cs"/>
              </a:rPr>
              <a:t>36</a:t>
            </a:r>
            <a:r>
              <a:rPr kumimoji="0" lang="fr-FR" sz="2800" b="1" i="0" u="none" strike="noStrike" kern="1200" cap="none" spc="0" normalizeH="0" baseline="0" noProof="0" dirty="0">
                <a:ln>
                  <a:noFill/>
                </a:ln>
                <a:solidFill>
                  <a:srgbClr val="FF0000"/>
                </a:solidFill>
                <a:effectLst/>
                <a:uLnTx/>
                <a:uFillTx/>
                <a:latin typeface="Calibri"/>
                <a:ea typeface="+mn-ea"/>
                <a:cs typeface="+mn-cs"/>
              </a:rPr>
              <a:t> </a:t>
            </a:r>
            <a:r>
              <a:rPr kumimoji="0" lang="ar-MA"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a:t>
            </a:r>
            <a:r>
              <a:rPr kumimoji="0" lang="fr-FR" sz="2800" b="1" i="0" u="none" strike="noStrike" kern="1200" cap="none" spc="0" normalizeH="0" baseline="0" noProof="0" dirty="0">
                <a:ln>
                  <a:noFill/>
                </a:ln>
                <a:solidFill>
                  <a:srgbClr val="FF0000"/>
                </a:solidFill>
                <a:effectLst/>
                <a:uLnTx/>
                <a:uFillTx/>
                <a:latin typeface="Calibri"/>
                <a:ea typeface="+mn-ea"/>
                <a:cs typeface="+mn-cs"/>
              </a:rPr>
              <a:t> 5 = </a:t>
            </a:r>
            <a:r>
              <a:rPr kumimoji="0" lang="ar-MA" sz="2800" b="1" i="0" u="none" strike="noStrike" kern="1200" cap="none" spc="0" normalizeH="0" baseline="0" noProof="0" dirty="0">
                <a:ln>
                  <a:noFill/>
                </a:ln>
                <a:solidFill>
                  <a:srgbClr val="FF0000"/>
                </a:solidFill>
                <a:effectLst/>
                <a:uLnTx/>
                <a:uFillTx/>
                <a:latin typeface="Calibri"/>
                <a:ea typeface="+mn-ea"/>
                <a:cs typeface="+mn-cs"/>
              </a:rPr>
              <a:t>180</a:t>
            </a:r>
            <a:endParaRPr kumimoji="0" lang="fr-FR" sz="2800" b="1"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ZoneTexte 5">
            <a:extLst>
              <a:ext uri="{FF2B5EF4-FFF2-40B4-BE49-F238E27FC236}">
                <a16:creationId xmlns:a16="http://schemas.microsoft.com/office/drawing/2014/main" id="{8E5EA539-0188-1FF4-6EE3-FB3D09F44324}"/>
              </a:ext>
            </a:extLst>
          </p:cNvPr>
          <p:cNvSpPr txBox="1"/>
          <p:nvPr/>
        </p:nvSpPr>
        <p:spPr>
          <a:xfrm>
            <a:off x="7494606" y="7581900"/>
            <a:ext cx="38100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FF0000"/>
                </a:solidFill>
                <a:effectLst/>
                <a:uLnTx/>
                <a:uFillTx/>
                <a:latin typeface="Calibri"/>
                <a:ea typeface="+mn-ea"/>
                <a:cs typeface="+mn-cs"/>
              </a:rPr>
              <a:t>250</a:t>
            </a:r>
            <a:r>
              <a:rPr kumimoji="0" lang="fr-FR" sz="2800" b="1" i="0" u="none" strike="noStrike" kern="1200" cap="none" spc="0" normalizeH="0" baseline="0" noProof="0" dirty="0">
                <a:ln>
                  <a:noFill/>
                </a:ln>
                <a:solidFill>
                  <a:srgbClr val="FF0000"/>
                </a:solidFill>
                <a:effectLst/>
                <a:uLnTx/>
                <a:uFillTx/>
                <a:latin typeface="Calibri"/>
                <a:ea typeface="+mn-ea"/>
                <a:cs typeface="+mn-cs"/>
              </a:rPr>
              <a:t> </a:t>
            </a:r>
            <a:r>
              <a:rPr kumimoji="0" lang="ar-MA"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a:t>
            </a:r>
            <a:r>
              <a:rPr kumimoji="0" lang="fr-FR" sz="2800" b="1" i="0" u="none" strike="noStrike" kern="1200" cap="none" spc="0" normalizeH="0" baseline="0" noProof="0" dirty="0">
                <a:ln>
                  <a:noFill/>
                </a:ln>
                <a:solidFill>
                  <a:srgbClr val="FF0000"/>
                </a:solidFill>
                <a:effectLst/>
                <a:uLnTx/>
                <a:uFillTx/>
                <a:latin typeface="Calibri"/>
                <a:ea typeface="+mn-ea"/>
                <a:cs typeface="+mn-cs"/>
              </a:rPr>
              <a:t> </a:t>
            </a:r>
            <a:r>
              <a:rPr kumimoji="0" lang="ar-MA" sz="2800" b="1" i="0" u="none" strike="noStrike" kern="1200" cap="none" spc="0" normalizeH="0" baseline="0" noProof="0" dirty="0">
                <a:ln>
                  <a:noFill/>
                </a:ln>
                <a:solidFill>
                  <a:srgbClr val="FF0000"/>
                </a:solidFill>
                <a:effectLst/>
                <a:uLnTx/>
                <a:uFillTx/>
                <a:latin typeface="Calibri"/>
                <a:ea typeface="+mn-ea"/>
                <a:cs typeface="+mn-cs"/>
              </a:rPr>
              <a:t>6</a:t>
            </a:r>
            <a:r>
              <a:rPr kumimoji="0" lang="fr-FR" sz="2800" b="1" i="0" u="none" strike="noStrike" kern="1200" cap="none" spc="0" normalizeH="0" baseline="0" noProof="0" dirty="0">
                <a:ln>
                  <a:noFill/>
                </a:ln>
                <a:solidFill>
                  <a:srgbClr val="FF0000"/>
                </a:solidFill>
                <a:effectLst/>
                <a:uLnTx/>
                <a:uFillTx/>
                <a:latin typeface="Calibri"/>
                <a:ea typeface="+mn-ea"/>
                <a:cs typeface="+mn-cs"/>
              </a:rPr>
              <a:t> = </a:t>
            </a:r>
            <a:r>
              <a:rPr kumimoji="0" lang="ar-MA" sz="2800" b="1" i="0" u="none" strike="noStrike" kern="1200" cap="none" spc="0" normalizeH="0" baseline="0" noProof="0" dirty="0">
                <a:ln>
                  <a:noFill/>
                </a:ln>
                <a:solidFill>
                  <a:srgbClr val="FF0000"/>
                </a:solidFill>
                <a:effectLst/>
                <a:uLnTx/>
                <a:uFillTx/>
                <a:latin typeface="Calibri"/>
                <a:ea typeface="+mn-ea"/>
                <a:cs typeface="+mn-cs"/>
              </a:rPr>
              <a:t>1500</a:t>
            </a:r>
            <a:endParaRPr kumimoji="0" lang="fr-FR" sz="2800" b="1"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33249456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0E2A9-A1A2-0B8F-3B70-1F219DAD084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5259484-6A0A-C281-11B4-07A0AC145F2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sp>
        <p:nvSpPr>
          <p:cNvPr id="4" name="Rectangle : coins arrondis 3">
            <a:extLst>
              <a:ext uri="{FF2B5EF4-FFF2-40B4-BE49-F238E27FC236}">
                <a16:creationId xmlns:a16="http://schemas.microsoft.com/office/drawing/2014/main" id="{67369732-1AEB-7799-05C8-632422C7DD89}"/>
              </a:ext>
            </a:extLst>
          </p:cNvPr>
          <p:cNvSpPr/>
          <p:nvPr/>
        </p:nvSpPr>
        <p:spPr>
          <a:xfrm>
            <a:off x="1447800" y="1680836"/>
            <a:ext cx="10515600" cy="253264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900"/>
              </a:spcAft>
              <a:buClrTx/>
              <a:buSzTx/>
              <a:buFontTx/>
              <a:buNone/>
              <a:tabLst/>
              <a:defRPr/>
            </a:pPr>
            <a:endParaRPr kumimoji="0" lang="fr-FR" sz="1800" b="1" i="0" u="none" strike="noStrike" kern="1200" cap="none" spc="0" normalizeH="0" baseline="0" noProof="0" dirty="0">
              <a:ln>
                <a:noFill/>
              </a:ln>
              <a:solidFill>
                <a:srgbClr val="FFC000"/>
              </a:solidFill>
              <a:effectLst/>
              <a:uLnTx/>
              <a:uFillTx/>
              <a:latin typeface="Microsoft Uighur" panose="02000000000000000000" pitchFamily="2" charset="-78"/>
              <a:ea typeface="+mn-ea"/>
              <a:cs typeface="Microsoft Uighur" panose="02000000000000000000" pitchFamily="2" charset="-78"/>
            </a:endParaRPr>
          </a:p>
        </p:txBody>
      </p:sp>
      <p:sp>
        <p:nvSpPr>
          <p:cNvPr id="6" name="TextBox 6">
            <a:extLst>
              <a:ext uri="{FF2B5EF4-FFF2-40B4-BE49-F238E27FC236}">
                <a16:creationId xmlns:a16="http://schemas.microsoft.com/office/drawing/2014/main" id="{61F05C72-DE2A-BB74-A7DB-2A397123F7C6}"/>
              </a:ext>
            </a:extLst>
          </p:cNvPr>
          <p:cNvSpPr txBox="1"/>
          <p:nvPr/>
        </p:nvSpPr>
        <p:spPr>
          <a:xfrm>
            <a:off x="2156700" y="1485900"/>
            <a:ext cx="9139128" cy="2768065"/>
          </a:xfrm>
          <a:prstGeom prst="rect">
            <a:avLst/>
          </a:prstGeom>
        </p:spPr>
        <p:txBody>
          <a:bodyPr wrap="square" lIns="0" tIns="0" rIns="0" bIns="0" rtlCol="0" anchor="t">
            <a:spAutoFit/>
          </a:bodyPr>
          <a:lstStyle/>
          <a:p>
            <a:pPr marL="0" marR="0" lvl="0" indent="0" algn="ctr" defTabSz="685834" rtl="1" eaLnBrk="1" fontAlgn="auto" latinLnBrk="0" hangingPunct="1">
              <a:lnSpc>
                <a:spcPts val="11099"/>
              </a:lnSpc>
              <a:spcBef>
                <a:spcPts val="0"/>
              </a:spcBef>
              <a:spcAft>
                <a:spcPts val="0"/>
              </a:spcAft>
              <a:buClrTx/>
              <a:buSzTx/>
              <a:buFontTx/>
              <a:buNone/>
              <a:tabLst/>
              <a:defRPr/>
            </a:pPr>
            <a:r>
              <a:rPr kumimoji="0" lang="ar-MA" sz="72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تمرير رائز التصديق على اللبنة وتعبئة شبكة التتبع</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280F0BFE-CAB5-5EA4-3012-3BC8C1C6C7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53D9CF05-E468-1BE7-23D1-FA2D35F571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8" name="Image 7">
            <a:extLst>
              <a:ext uri="{FF2B5EF4-FFF2-40B4-BE49-F238E27FC236}">
                <a16:creationId xmlns:a16="http://schemas.microsoft.com/office/drawing/2014/main" id="{6123E6D3-D671-031D-7E1A-AB8CD38E3482}"/>
              </a:ext>
            </a:extLst>
          </p:cNvPr>
          <p:cNvPicPr>
            <a:picLocks noChangeAspect="1"/>
          </p:cNvPicPr>
          <p:nvPr/>
        </p:nvPicPr>
        <p:blipFill>
          <a:blip r:embed="rId5">
            <a:extLst>
              <a:ext uri="{28A0092B-C50C-407E-A947-70E740481C1C}">
                <a14:useLocalDpi xmlns:a14="http://schemas.microsoft.com/office/drawing/2010/main" val="0"/>
              </a:ext>
            </a:extLst>
          </a:blip>
          <a:srcRect l="3802" r="3802"/>
          <a:stretch/>
        </p:blipFill>
        <p:spPr>
          <a:xfrm>
            <a:off x="5593596" y="5600700"/>
            <a:ext cx="2265336" cy="2769269"/>
          </a:xfrm>
          <a:prstGeom prst="rect">
            <a:avLst/>
          </a:prstGeom>
        </p:spPr>
      </p:pic>
      <p:sp>
        <p:nvSpPr>
          <p:cNvPr id="9" name="TextBox 6">
            <a:extLst>
              <a:ext uri="{FF2B5EF4-FFF2-40B4-BE49-F238E27FC236}">
                <a16:creationId xmlns:a16="http://schemas.microsoft.com/office/drawing/2014/main" id="{6D931694-8365-C244-44CE-590517CB1ED9}"/>
              </a:ext>
            </a:extLst>
          </p:cNvPr>
          <p:cNvSpPr txBox="1"/>
          <p:nvPr/>
        </p:nvSpPr>
        <p:spPr>
          <a:xfrm>
            <a:off x="2701325" y="4256101"/>
            <a:ext cx="8156614" cy="1344599"/>
          </a:xfrm>
          <a:prstGeom prst="rect">
            <a:avLst/>
          </a:prstGeom>
        </p:spPr>
        <p:txBody>
          <a:bodyPr wrap="square" lIns="0" tIns="0" rIns="0" bIns="0" rtlCol="0" anchor="t">
            <a:spAutoFit/>
          </a:bodyPr>
          <a:lstStyle/>
          <a:p>
            <a:pPr marL="0" marR="0" lvl="0" indent="0" algn="ctr" defTabSz="685834" rtl="1" eaLnBrk="1" fontAlgn="auto" latinLnBrk="0" hangingPunct="1">
              <a:lnSpc>
                <a:spcPts val="11099"/>
              </a:lnSpc>
              <a:spcBef>
                <a:spcPts val="0"/>
              </a:spcBef>
              <a:spcAft>
                <a:spcPts val="0"/>
              </a:spcAft>
              <a:buClrTx/>
              <a:buSzTx/>
              <a:buFontTx/>
              <a:buNone/>
              <a:tabLst/>
              <a:defRPr/>
            </a:pPr>
            <a:r>
              <a:rPr kumimoji="0" lang="ar-MA" sz="72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فردي / جماعي</a:t>
            </a:r>
            <a:endParaRPr kumimoji="0" lang="en-US" sz="72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252719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40925-1BCB-BA55-4FC4-588C9473682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7B69393-B825-5E2F-8EFB-C44B9A193213}"/>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grpSp>
        <p:nvGrpSpPr>
          <p:cNvPr id="3" name="Group 3">
            <a:extLst>
              <a:ext uri="{FF2B5EF4-FFF2-40B4-BE49-F238E27FC236}">
                <a16:creationId xmlns:a16="http://schemas.microsoft.com/office/drawing/2014/main" id="{DAC27CED-9718-93E3-DFC5-F0AC2228548C}"/>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D968A147-DCE1-626E-1553-A55C5A59169C}"/>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sp>
          <p:nvSpPr>
            <p:cNvPr id="5" name="TextBox 5">
              <a:extLst>
                <a:ext uri="{FF2B5EF4-FFF2-40B4-BE49-F238E27FC236}">
                  <a16:creationId xmlns:a16="http://schemas.microsoft.com/office/drawing/2014/main" id="{8E723820-1103-A1CB-8BAD-53569327D845}"/>
                </a:ext>
              </a:extLst>
            </p:cNvPr>
            <p:cNvSpPr txBox="1"/>
            <p:nvPr/>
          </p:nvSpPr>
          <p:spPr>
            <a:xfrm>
              <a:off x="0" y="-47625"/>
              <a:ext cx="812800" cy="860425"/>
            </a:xfrm>
            <a:prstGeom prst="rect">
              <a:avLst/>
            </a:prstGeom>
          </p:spPr>
          <p:txBody>
            <a:bodyPr lIns="38101" tIns="38101" rIns="38101" bIns="38101" rtlCol="0" anchor="ctr"/>
            <a:lstStyle/>
            <a:p>
              <a:pPr marL="0" marR="0" lvl="0" indent="0" algn="ctr" defTabSz="685834" rtl="1" eaLnBrk="1" fontAlgn="auto" latinLnBrk="0" hangingPunct="1">
                <a:lnSpc>
                  <a:spcPts val="2409"/>
                </a:lnSpc>
                <a:spcBef>
                  <a:spcPts val="0"/>
                </a:spcBef>
                <a:spcAft>
                  <a:spcPts val="0"/>
                </a:spcAft>
                <a:buClrTx/>
                <a:buSzTx/>
                <a:buFontTx/>
                <a:buNone/>
                <a:tabLst/>
                <a:defRPr/>
              </a:pPr>
              <a:endParaRPr kumimoji="0"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grpSp>
      <p:sp>
        <p:nvSpPr>
          <p:cNvPr id="7" name="Freeform 7">
            <a:extLst>
              <a:ext uri="{FF2B5EF4-FFF2-40B4-BE49-F238E27FC236}">
                <a16:creationId xmlns:a16="http://schemas.microsoft.com/office/drawing/2014/main" id="{21479C26-2F57-6B7C-FD2D-03B209E6F101}"/>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sp>
        <p:nvSpPr>
          <p:cNvPr id="11" name="Rectangle : coins arrondis 10">
            <a:extLst>
              <a:ext uri="{FF2B5EF4-FFF2-40B4-BE49-F238E27FC236}">
                <a16:creationId xmlns:a16="http://schemas.microsoft.com/office/drawing/2014/main" id="{D6EC4503-8154-8C10-E728-2D2ADC96859B}"/>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514402" rtl="1" eaLnBrk="1" fontAlgn="auto" latinLnBrk="0" hangingPunct="1">
              <a:lnSpc>
                <a:spcPts val="3149"/>
              </a:lnSpc>
              <a:spcBef>
                <a:spcPts val="0"/>
              </a:spcBef>
              <a:spcAft>
                <a:spcPts val="0"/>
              </a:spcAft>
              <a:buClrTx/>
              <a:buSzTx/>
              <a:buFontTx/>
              <a:buNone/>
              <a:tabLst/>
              <a:defRPr/>
            </a:pPr>
            <a:endParaRPr kumimoji="0" lang="fr-FR" sz="3200" b="1"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endParaRPr>
          </a:p>
        </p:txBody>
      </p:sp>
      <p:sp>
        <p:nvSpPr>
          <p:cNvPr id="10" name="ZoneTexte 9">
            <a:extLst>
              <a:ext uri="{FF2B5EF4-FFF2-40B4-BE49-F238E27FC236}">
                <a16:creationId xmlns:a16="http://schemas.microsoft.com/office/drawing/2014/main" id="{A85520AC-0A7C-ABB1-5AA3-51F55C8E5D56}"/>
              </a:ext>
            </a:extLst>
          </p:cNvPr>
          <p:cNvSpPr txBox="1"/>
          <p:nvPr/>
        </p:nvSpPr>
        <p:spPr>
          <a:xfrm>
            <a:off x="1017179" y="661889"/>
            <a:ext cx="11681640" cy="1015663"/>
          </a:xfrm>
          <a:prstGeom prst="rect">
            <a:avLst/>
          </a:prstGeom>
          <a:noFill/>
        </p:spPr>
        <p:txBody>
          <a:bodyPr wrap="square" rtlCol="0">
            <a:spAutoFit/>
          </a:bodyPr>
          <a:lstStyle/>
          <a:p>
            <a:pPr marL="0" marR="0" lvl="0" indent="0" algn="ctr" defTabSz="685834" rtl="1" eaLnBrk="1" fontAlgn="auto" latinLnBrk="0" hangingPunct="1">
              <a:lnSpc>
                <a:spcPct val="100000"/>
              </a:lnSpc>
              <a:spcBef>
                <a:spcPts val="0"/>
              </a:spcBef>
              <a:spcAft>
                <a:spcPts val="900"/>
              </a:spcAft>
              <a:buClrTx/>
              <a:buSzTx/>
              <a:buFontTx/>
              <a:buNone/>
              <a:tabLst/>
              <a:defRPr/>
            </a:pPr>
            <a:r>
              <a:rPr kumimoji="0" lang="ar-MA" sz="6000" b="1"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توجيهات خاصة بتمرير الرائز</a:t>
            </a:r>
            <a:endParaRPr kumimoji="0" lang="fr-FR" sz="4000" b="1"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endParaRPr>
          </a:p>
        </p:txBody>
      </p:sp>
      <p:sp>
        <p:nvSpPr>
          <p:cNvPr id="15" name="Rectangle : coins arrondis 14">
            <a:extLst>
              <a:ext uri="{FF2B5EF4-FFF2-40B4-BE49-F238E27FC236}">
                <a16:creationId xmlns:a16="http://schemas.microsoft.com/office/drawing/2014/main" id="{9CC10446-B894-830C-3F22-86D846D2D758}"/>
              </a:ext>
            </a:extLst>
          </p:cNvPr>
          <p:cNvSpPr/>
          <p:nvPr/>
        </p:nvSpPr>
        <p:spPr>
          <a:xfrm>
            <a:off x="1524000" y="2490811"/>
            <a:ext cx="10134600" cy="1052489"/>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514402" rtl="1" eaLnBrk="1" fontAlgn="auto" latinLnBrk="0" hangingPunct="1">
              <a:lnSpc>
                <a:spcPts val="3149"/>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يمرر الجزء الخاص بالأعداد على الأوراق (يستحسن استنساخ أوراق تتضمن سؤال الأعداد بالعدد الكافي للتلاميذ)</a:t>
            </a:r>
            <a:endParaRPr kumimoji="0" lang="fr-FR" sz="3200" b="1"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endParaRPr>
          </a:p>
        </p:txBody>
      </p:sp>
      <p:sp>
        <p:nvSpPr>
          <p:cNvPr id="17" name="Rectangle : coins arrondis 16">
            <a:extLst>
              <a:ext uri="{FF2B5EF4-FFF2-40B4-BE49-F238E27FC236}">
                <a16:creationId xmlns:a16="http://schemas.microsoft.com/office/drawing/2014/main" id="{DAA5DD98-F495-4370-4DE3-10EFA4D2E8AE}"/>
              </a:ext>
            </a:extLst>
          </p:cNvPr>
          <p:cNvSpPr/>
          <p:nvPr/>
        </p:nvSpPr>
        <p:spPr>
          <a:xfrm>
            <a:off x="1524000" y="4076700"/>
            <a:ext cx="10134600" cy="126368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514402" rtl="1" eaLnBrk="1" fontAlgn="auto" latinLnBrk="0" hangingPunct="1">
              <a:lnSpc>
                <a:spcPts val="3149"/>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يتم تمرير سؤال العمليات بشكل جماعي على الألواح (يطلب الأستاذ من المتعلمين الذين توفقوا في الإجابة على العمليتين معا وضع ألواحهم، يعتمد الألواح الموضوعة لتسجيل (+) والمرفوعة لتسجيل (-) على شبكة التتبع)</a:t>
            </a:r>
          </a:p>
        </p:txBody>
      </p:sp>
      <p:sp>
        <p:nvSpPr>
          <p:cNvPr id="24" name="Rectangle : coins arrondis 23">
            <a:extLst>
              <a:ext uri="{FF2B5EF4-FFF2-40B4-BE49-F238E27FC236}">
                <a16:creationId xmlns:a16="http://schemas.microsoft.com/office/drawing/2014/main" id="{F357C096-2461-CE12-F99A-2138FB26C631}"/>
              </a:ext>
            </a:extLst>
          </p:cNvPr>
          <p:cNvSpPr/>
          <p:nvPr/>
        </p:nvSpPr>
        <p:spPr>
          <a:xfrm>
            <a:off x="1524000" y="5829300"/>
            <a:ext cx="10134600" cy="126368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514402" rtl="1" eaLnBrk="1" fontAlgn="auto" latinLnBrk="0" hangingPunct="1">
              <a:lnSpc>
                <a:spcPts val="3149"/>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يتم تمرير سؤال المسألة بشكل جماعي على الألواح (يطلب الأستاذ من المتعلمين الذين توفقوا في الإجابة على المسألة وضع ألواحهم، يعتمد الألواح الموضوعة لتسجيل (+) والمرفوعة لتسجيل (-) على شبكة التتبع)</a:t>
            </a:r>
          </a:p>
        </p:txBody>
      </p:sp>
      <p:sp>
        <p:nvSpPr>
          <p:cNvPr id="12" name="Rectangle : coins arrondis 11">
            <a:extLst>
              <a:ext uri="{FF2B5EF4-FFF2-40B4-BE49-F238E27FC236}">
                <a16:creationId xmlns:a16="http://schemas.microsoft.com/office/drawing/2014/main" id="{ABD6348C-8587-2354-9732-339DCBBD0960}"/>
              </a:ext>
            </a:extLst>
          </p:cNvPr>
          <p:cNvSpPr/>
          <p:nvPr/>
        </p:nvSpPr>
        <p:spPr>
          <a:xfrm>
            <a:off x="1644653" y="7505700"/>
            <a:ext cx="10134600" cy="126368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514402" rtl="1" eaLnBrk="1" fontAlgn="auto" latinLnBrk="0" hangingPunct="1">
              <a:lnSpc>
                <a:spcPts val="3149"/>
              </a:lnSpc>
              <a:spcBef>
                <a:spcPts val="0"/>
              </a:spcBef>
              <a:spcAft>
                <a:spcPts val="0"/>
              </a:spcAft>
              <a:buClrTx/>
              <a:buSzTx/>
              <a:buFontTx/>
              <a:buNone/>
              <a:tabLst/>
              <a:defRPr/>
            </a:pPr>
            <a:r>
              <a:rPr kumimoji="0" lang="ar-MA" sz="4000" b="1"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يتم احتساب نسبة التصديق على اللبنة انطلاقا من </a:t>
            </a:r>
            <a:r>
              <a:rPr kumimoji="0" lang="ar-MA" sz="4000" b="1"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سؤال العمليات</a:t>
            </a:r>
            <a:r>
              <a:rPr kumimoji="0" lang="ar-MA" sz="4000" b="1"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 فقط</a:t>
            </a:r>
          </a:p>
        </p:txBody>
      </p:sp>
    </p:spTree>
    <p:extLst>
      <p:ext uri="{BB962C8B-B14F-4D97-AF65-F5344CB8AC3E}">
        <p14:creationId xmlns:p14="http://schemas.microsoft.com/office/powerpoint/2010/main" val="39587259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CA02C-972F-5C03-6E80-2CC47F26D6E2}"/>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4FCD6BC-C865-89D9-B77E-8BBB2328A80D}"/>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8B337B0B-A5DE-7380-EE06-572036DBA7E2}"/>
              </a:ext>
            </a:extLst>
          </p:cNvPr>
          <p:cNvSpPr/>
          <p:nvPr/>
        </p:nvSpPr>
        <p:spPr>
          <a:xfrm>
            <a:off x="275851" y="3225043"/>
            <a:ext cx="13164293" cy="6682702"/>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E9A3FC02-E225-5A47-0C7D-D587ADCB5F47}"/>
              </a:ext>
            </a:extLst>
          </p:cNvPr>
          <p:cNvSpPr/>
          <p:nvPr/>
        </p:nvSpPr>
        <p:spPr>
          <a:xfrm>
            <a:off x="-1" y="752746"/>
            <a:ext cx="13716001" cy="2333354"/>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CBE35F05-4464-C5F2-087D-BE4A9424CED5}"/>
              </a:ext>
            </a:extLst>
          </p:cNvPr>
          <p:cNvSpPr txBox="1"/>
          <p:nvPr/>
        </p:nvSpPr>
        <p:spPr>
          <a:xfrm>
            <a:off x="1209690" y="891689"/>
            <a:ext cx="11296617" cy="1658146"/>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يوزع الأستاذ أوراق الإنجاز الفردي الخاص بالأعداد</a:t>
            </a:r>
            <a:b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b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اكتبوا أسماءكم على الأوراق</a:t>
            </a:r>
          </a:p>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أنجزوا المطلوب منكم</a:t>
            </a:r>
          </a:p>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يحصل المتعلم على (+) إذا توفق في 6 إجابات صحيحة على الأقل، ما دون ذلك يحصل على (-)</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50" name="Freeform 8">
            <a:extLst>
              <a:ext uri="{FF2B5EF4-FFF2-40B4-BE49-F238E27FC236}">
                <a16:creationId xmlns:a16="http://schemas.microsoft.com/office/drawing/2014/main" id="{3E63BBAD-8009-FA4B-0D53-7F0AB147F2BC}"/>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12E2281E-959D-7C8B-60DC-B3F23547537D}"/>
              </a:ext>
            </a:extLst>
          </p:cNvPr>
          <p:cNvGraphicFramePr>
            <a:graphicFrameLocks noGrp="1"/>
          </p:cNvGraphicFramePr>
          <p:nvPr/>
        </p:nvGraphicFramePr>
        <p:xfrm>
          <a:off x="0" y="0"/>
          <a:ext cx="13715999" cy="712299"/>
        </p:xfrm>
        <a:graphic>
          <a:graphicData uri="http://schemas.openxmlformats.org/drawingml/2006/table">
            <a:tbl>
              <a:tblPr firstRow="1" bandRow="1">
                <a:tableStyleId>{5C22544A-7EE6-4342-B048-85BDC9FD1C3A}</a:tableStyleId>
              </a:tblPr>
              <a:tblGrid>
                <a:gridCol w="2443468">
                  <a:extLst>
                    <a:ext uri="{9D8B030D-6E8A-4147-A177-3AD203B41FA5}">
                      <a16:colId xmlns:a16="http://schemas.microsoft.com/office/drawing/2014/main" val="1291277174"/>
                    </a:ext>
                  </a:extLst>
                </a:gridCol>
                <a:gridCol w="4316793">
                  <a:extLst>
                    <a:ext uri="{9D8B030D-6E8A-4147-A177-3AD203B41FA5}">
                      <a16:colId xmlns:a16="http://schemas.microsoft.com/office/drawing/2014/main" val="2564387403"/>
                    </a:ext>
                  </a:extLst>
                </a:gridCol>
                <a:gridCol w="2383739">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209799">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a:t>
                      </a:r>
                      <a:r>
                        <a:rPr lang="ar-S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عمليات وحل المسائل</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9" name="TextBox 6">
            <a:extLst>
              <a:ext uri="{FF2B5EF4-FFF2-40B4-BE49-F238E27FC236}">
                <a16:creationId xmlns:a16="http://schemas.microsoft.com/office/drawing/2014/main" id="{35222615-DEB2-86EB-8B5F-52BF09F0B42A}"/>
              </a:ext>
            </a:extLst>
          </p:cNvPr>
          <p:cNvSpPr txBox="1"/>
          <p:nvPr/>
        </p:nvSpPr>
        <p:spPr>
          <a:xfrm>
            <a:off x="6096000" y="2643884"/>
            <a:ext cx="8156614" cy="1221488"/>
          </a:xfrm>
          <a:prstGeom prst="rect">
            <a:avLst/>
          </a:prstGeom>
        </p:spPr>
        <p:txBody>
          <a:bodyPr wrap="square" lIns="0" tIns="0" rIns="0" bIns="0" rtlCol="0" anchor="t">
            <a:spAutoFit/>
          </a:bodyPr>
          <a:lstStyle/>
          <a:p>
            <a:pPr marL="0" marR="0" lvl="0" indent="0" algn="ctr" defTabSz="685834" rtl="1" eaLnBrk="1" fontAlgn="auto" latinLnBrk="0" hangingPunct="1">
              <a:lnSpc>
                <a:spcPts val="11099"/>
              </a:lnSpc>
              <a:spcBef>
                <a:spcPts val="0"/>
              </a:spcBef>
              <a:spcAft>
                <a:spcPts val="0"/>
              </a:spcAft>
              <a:buClrTx/>
              <a:buSzTx/>
              <a:buFontTx/>
              <a:buNone/>
              <a:tabLst/>
              <a:defRPr/>
            </a:pPr>
            <a:r>
              <a:rPr kumimoji="0" lang="ar-MA" sz="36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أكمل الخانات الفارغة في الجدول كما في المثال</a:t>
            </a:r>
            <a:endParaRPr kumimoji="0" lang="en-US" sz="36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p:txBody>
      </p:sp>
      <p:graphicFrame>
        <p:nvGraphicFramePr>
          <p:cNvPr id="4" name="Tableau 3">
            <a:extLst>
              <a:ext uri="{FF2B5EF4-FFF2-40B4-BE49-F238E27FC236}">
                <a16:creationId xmlns:a16="http://schemas.microsoft.com/office/drawing/2014/main" id="{4DC22FE6-7E42-F824-AEBE-18AA5F1EADE5}"/>
              </a:ext>
            </a:extLst>
          </p:cNvPr>
          <p:cNvGraphicFramePr>
            <a:graphicFrameLocks noGrp="1"/>
          </p:cNvGraphicFramePr>
          <p:nvPr>
            <p:extLst>
              <p:ext uri="{D42A27DB-BD31-4B8C-83A1-F6EECF244321}">
                <p14:modId xmlns:p14="http://schemas.microsoft.com/office/powerpoint/2010/main" val="2307071393"/>
              </p:ext>
            </p:extLst>
          </p:nvPr>
        </p:nvGraphicFramePr>
        <p:xfrm>
          <a:off x="475920" y="4545834"/>
          <a:ext cx="12782880" cy="3600000"/>
        </p:xfrm>
        <a:graphic>
          <a:graphicData uri="http://schemas.openxmlformats.org/drawingml/2006/table">
            <a:tbl>
              <a:tblPr firstRow="1" bandRow="1">
                <a:tableStyleId>{5940675A-B579-460E-94D1-54222C63F5DA}</a:tableStyleId>
              </a:tblPr>
              <a:tblGrid>
                <a:gridCol w="5162880">
                  <a:extLst>
                    <a:ext uri="{9D8B030D-6E8A-4147-A177-3AD203B41FA5}">
                      <a16:colId xmlns:a16="http://schemas.microsoft.com/office/drawing/2014/main" val="1724647267"/>
                    </a:ext>
                  </a:extLst>
                </a:gridCol>
                <a:gridCol w="2457120">
                  <a:extLst>
                    <a:ext uri="{9D8B030D-6E8A-4147-A177-3AD203B41FA5}">
                      <a16:colId xmlns:a16="http://schemas.microsoft.com/office/drawing/2014/main" val="3292994462"/>
                    </a:ext>
                  </a:extLst>
                </a:gridCol>
                <a:gridCol w="5162880">
                  <a:extLst>
                    <a:ext uri="{9D8B030D-6E8A-4147-A177-3AD203B41FA5}">
                      <a16:colId xmlns:a16="http://schemas.microsoft.com/office/drawing/2014/main" val="3167951296"/>
                    </a:ext>
                  </a:extLst>
                </a:gridCol>
              </a:tblGrid>
              <a:tr h="720000">
                <a:tc>
                  <a:txBody>
                    <a:bodyPr/>
                    <a:lstStyle/>
                    <a:p>
                      <a:pPr algn="ctr" rtl="1"/>
                      <a:r>
                        <a:rPr kumimoji="0" lang="fr-FR"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rPr>
                        <a:t>200 000 + 40 000 + 1 000 + 900 + 7</a:t>
                      </a:r>
                    </a:p>
                  </a:txBody>
                  <a:tcPr anchor="ctr"/>
                </a:tc>
                <a:tc>
                  <a:txBody>
                    <a:bodyPr/>
                    <a:lstStyle/>
                    <a:p>
                      <a:pPr algn="ctr" rtl="1"/>
                      <a:r>
                        <a:rPr kumimoji="0" lang="fr-FR"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rPr>
                        <a:t>241 907</a:t>
                      </a:r>
                    </a:p>
                  </a:txBody>
                  <a:tcPr anchor="ctr"/>
                </a:tc>
                <a:tc>
                  <a:txBody>
                    <a:bodyPr/>
                    <a:lstStyle/>
                    <a:p>
                      <a:pPr algn="r" rtl="1"/>
                      <a:r>
                        <a:rPr kumimoji="0" lang="ar-MA"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rPr>
                        <a:t>مئتان وواحد وأربعون ألفا وتسع مئة وسبعة</a:t>
                      </a:r>
                      <a:endParaRPr kumimoji="0" lang="fr-FR"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extLst>
                  <a:ext uri="{0D108BD9-81ED-4DB2-BD59-A6C34878D82A}">
                    <a16:rowId xmlns:a16="http://schemas.microsoft.com/office/drawing/2014/main" val="1293353727"/>
                  </a:ext>
                </a:extLst>
              </a:tr>
              <a:tr h="720000">
                <a:tc>
                  <a:txBody>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36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a:t>
                      </a:r>
                      <a:endParaRPr kumimoji="0" lang="fr-FR" sz="36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tc>
                  <a:txBody>
                    <a:bodyPr/>
                    <a:lstStyle/>
                    <a:p>
                      <a:pPr algn="ctr" rtl="1"/>
                      <a:r>
                        <a:rPr kumimoji="0" lang="fr-FR"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rPr>
                        <a:t>8 269</a:t>
                      </a:r>
                    </a:p>
                  </a:txBody>
                  <a:tcPr/>
                </a:tc>
                <a:tc>
                  <a:txBody>
                    <a:bodyPr/>
                    <a:lstStyle/>
                    <a:p>
                      <a:pPr algn="r" rtl="1"/>
                      <a:r>
                        <a:rPr kumimoji="0" lang="ar-MA"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rPr>
                        <a:t>.............................................................</a:t>
                      </a:r>
                      <a:endParaRPr kumimoji="0" lang="fr-FR"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extLst>
                  <a:ext uri="{0D108BD9-81ED-4DB2-BD59-A6C34878D82A}">
                    <a16:rowId xmlns:a16="http://schemas.microsoft.com/office/drawing/2014/main" val="3035581761"/>
                  </a:ext>
                </a:extLst>
              </a:tr>
              <a:tr h="720000">
                <a:tc>
                  <a:txBody>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36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a:t>
                      </a:r>
                      <a:endParaRPr kumimoji="0" lang="fr-FR" sz="36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tc>
                  <a:txBody>
                    <a:bodyPr/>
                    <a:lstStyle/>
                    <a:p>
                      <a:pPr algn="r" rtl="1"/>
                      <a:r>
                        <a:rPr kumimoji="0" lang="ar-MA"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rPr>
                        <a:t>.............................</a:t>
                      </a:r>
                      <a:endParaRPr kumimoji="0" lang="fr-FR"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tc>
                  <a:txBody>
                    <a:bodyPr/>
                    <a:lstStyle/>
                    <a:p>
                      <a:pPr algn="r" rtl="1"/>
                      <a:r>
                        <a:rPr kumimoji="0" lang="ar-MA"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rPr>
                        <a:t>أربعة وثلاثون ألفا وخمس مئة وستة وعشرون</a:t>
                      </a:r>
                      <a:endParaRPr kumimoji="0" lang="fr-FR"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extLst>
                  <a:ext uri="{0D108BD9-81ED-4DB2-BD59-A6C34878D82A}">
                    <a16:rowId xmlns:a16="http://schemas.microsoft.com/office/drawing/2014/main" val="2417445524"/>
                  </a:ext>
                </a:extLst>
              </a:tr>
              <a:tr h="720000">
                <a:tc>
                  <a:txBody>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36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a:t>
                      </a:r>
                      <a:endParaRPr kumimoji="0" lang="fr-FR" sz="36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tc>
                  <a:txBody>
                    <a:bodyPr/>
                    <a:lstStyle/>
                    <a:p>
                      <a:pPr algn="r" rtl="1"/>
                      <a:r>
                        <a:rPr kumimoji="0" lang="ar-MA"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rPr>
                        <a:t>.............................</a:t>
                      </a:r>
                      <a:endParaRPr kumimoji="0" lang="fr-FR"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tc>
                  <a:txBody>
                    <a:bodyPr/>
                    <a:lstStyle/>
                    <a:p>
                      <a:pPr algn="r" rtl="1"/>
                      <a:r>
                        <a:rPr kumimoji="0" lang="ar-MA"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rPr>
                        <a:t>مئة وخمسة عشر ألفا وسبع مئة واثنان وستون</a:t>
                      </a:r>
                      <a:endParaRPr kumimoji="0" lang="fr-FR"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extLst>
                  <a:ext uri="{0D108BD9-81ED-4DB2-BD59-A6C34878D82A}">
                    <a16:rowId xmlns:a16="http://schemas.microsoft.com/office/drawing/2014/main" val="4206267042"/>
                  </a:ext>
                </a:extLst>
              </a:tr>
              <a:tr h="720000">
                <a:tc>
                  <a:txBody>
                    <a:bodyPr/>
                    <a:lstStyle/>
                    <a:p>
                      <a:pPr marL="0" marR="0" lvl="0" indent="0" algn="ctr" defTabSz="685783" rtl="1"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7 000 + 4</a:t>
                      </a:r>
                    </a:p>
                  </a:txBody>
                  <a:tcPr/>
                </a:tc>
                <a:tc>
                  <a:txBody>
                    <a:bodyPr/>
                    <a:lstStyle/>
                    <a:p>
                      <a:pPr algn="r" rtl="1"/>
                      <a:r>
                        <a:rPr kumimoji="0" lang="ar-MA"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rPr>
                        <a:t>.............................</a:t>
                      </a:r>
                      <a:endParaRPr kumimoji="0" lang="fr-FR"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tc>
                  <a:txBody>
                    <a:bodyPr/>
                    <a:lstStyle/>
                    <a:p>
                      <a:pPr algn="r" rtl="1"/>
                      <a:r>
                        <a:rPr kumimoji="0" lang="ar-MA"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rPr>
                        <a:t>.............................................................</a:t>
                      </a:r>
                      <a:endParaRPr kumimoji="0" lang="fr-FR"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extLst>
                  <a:ext uri="{0D108BD9-81ED-4DB2-BD59-A6C34878D82A}">
                    <a16:rowId xmlns:a16="http://schemas.microsoft.com/office/drawing/2014/main" val="2800892066"/>
                  </a:ext>
                </a:extLst>
              </a:tr>
            </a:tbl>
          </a:graphicData>
        </a:graphic>
      </p:graphicFrame>
    </p:spTree>
    <p:extLst>
      <p:ext uri="{BB962C8B-B14F-4D97-AF65-F5344CB8AC3E}">
        <p14:creationId xmlns:p14="http://schemas.microsoft.com/office/powerpoint/2010/main" val="19335176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90B1F-8DB5-1588-A1BE-7D6A10FA702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9A51BEF-967D-E3BC-DFD4-66C7CD93E360}"/>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009844EF-2F8D-1F6C-22D5-DE428866F3CE}"/>
              </a:ext>
            </a:extLst>
          </p:cNvPr>
          <p:cNvSpPr/>
          <p:nvPr/>
        </p:nvSpPr>
        <p:spPr>
          <a:xfrm>
            <a:off x="275851" y="3225043"/>
            <a:ext cx="13164293" cy="6682702"/>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A81172B7-2B2E-96F2-A8AB-16E9A4449276}"/>
              </a:ext>
            </a:extLst>
          </p:cNvPr>
          <p:cNvSpPr/>
          <p:nvPr/>
        </p:nvSpPr>
        <p:spPr>
          <a:xfrm>
            <a:off x="-1" y="752746"/>
            <a:ext cx="13716001" cy="2333354"/>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9D5F814-6BC0-19AF-9895-2F9DF39B7D3C}"/>
              </a:ext>
            </a:extLst>
          </p:cNvPr>
          <p:cNvSpPr txBox="1"/>
          <p:nvPr/>
        </p:nvSpPr>
        <p:spPr>
          <a:xfrm>
            <a:off x="1209690" y="891689"/>
            <a:ext cx="11296617" cy="1642757"/>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خذوا ألواحكم، اكتبوا العمليتين وقوموا بإنجازهما</a:t>
            </a:r>
          </a:p>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بعد مرور دقيقتين على الأكثر يطلب الأستاذ من المتعلمين رفع الألواح</a:t>
            </a:r>
          </a:p>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28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يطلب الأستاذ من التلاميذ الذين توفقوا في الإجابة بشكل صحيح على العمليتين أن يضعوا ألواحهم </a:t>
            </a:r>
          </a:p>
          <a:p>
            <a:pPr marL="0" marR="0" lvl="1" indent="0" algn="r" defTabSz="685834" rtl="1" eaLnBrk="1" fontAlgn="auto" latinLnBrk="0" hangingPunct="1">
              <a:lnSpc>
                <a:spcPts val="3017"/>
              </a:lnSpc>
              <a:spcBef>
                <a:spcPct val="0"/>
              </a:spcBef>
              <a:spcAft>
                <a:spcPts val="0"/>
              </a:spcAft>
              <a:buClrTx/>
              <a:buSzTx/>
              <a:buFontTx/>
              <a:buNone/>
              <a:tabLst/>
              <a:defRPr/>
            </a:pPr>
            <a:r>
              <a:rPr lang="ar-MA" sz="2800" dirty="0">
                <a:solidFill>
                  <a:srgbClr val="FF0000"/>
                </a:solidFill>
                <a:latin typeface="Microsoft Uighur" panose="02000000000000000000" pitchFamily="2" charset="-78"/>
                <a:cs typeface="Microsoft Uighur" panose="02000000000000000000" pitchFamily="2" charset="-78"/>
              </a:rPr>
              <a:t>يضع الأستاذ (+) بالنسبة للتلاميذ الذين ألواحهم موضوعة و (-) للتلاميذ الذين ألواحهم مرفوعة</a:t>
            </a:r>
            <a:endParaRPr kumimoji="0" lang="fr-FR" sz="28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50" name="Freeform 8">
            <a:extLst>
              <a:ext uri="{FF2B5EF4-FFF2-40B4-BE49-F238E27FC236}">
                <a16:creationId xmlns:a16="http://schemas.microsoft.com/office/drawing/2014/main" id="{9572DF73-B0A4-706A-A4B9-CBF0CE4504A8}"/>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EBDFA03F-55CB-003E-D33C-C27D45D873BD}"/>
              </a:ext>
            </a:extLst>
          </p:cNvPr>
          <p:cNvGraphicFramePr>
            <a:graphicFrameLocks noGrp="1"/>
          </p:cNvGraphicFramePr>
          <p:nvPr/>
        </p:nvGraphicFramePr>
        <p:xfrm>
          <a:off x="0" y="0"/>
          <a:ext cx="13715999" cy="712299"/>
        </p:xfrm>
        <a:graphic>
          <a:graphicData uri="http://schemas.openxmlformats.org/drawingml/2006/table">
            <a:tbl>
              <a:tblPr firstRow="1" bandRow="1">
                <a:tableStyleId>{5C22544A-7EE6-4342-B048-85BDC9FD1C3A}</a:tableStyleId>
              </a:tblPr>
              <a:tblGrid>
                <a:gridCol w="2443468">
                  <a:extLst>
                    <a:ext uri="{9D8B030D-6E8A-4147-A177-3AD203B41FA5}">
                      <a16:colId xmlns:a16="http://schemas.microsoft.com/office/drawing/2014/main" val="1291277174"/>
                    </a:ext>
                  </a:extLst>
                </a:gridCol>
                <a:gridCol w="4316793">
                  <a:extLst>
                    <a:ext uri="{9D8B030D-6E8A-4147-A177-3AD203B41FA5}">
                      <a16:colId xmlns:a16="http://schemas.microsoft.com/office/drawing/2014/main" val="2564387403"/>
                    </a:ext>
                  </a:extLst>
                </a:gridCol>
                <a:gridCol w="2383739">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209799">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a:t>
                      </a:r>
                      <a:r>
                        <a:rPr lang="ar-S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عمليات وحل المسائل</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a:extLst>
              <a:ext uri="{FF2B5EF4-FFF2-40B4-BE49-F238E27FC236}">
                <a16:creationId xmlns:a16="http://schemas.microsoft.com/office/drawing/2014/main" id="{AE0378A7-BAC0-DCC2-96F7-2664CAA793BB}"/>
              </a:ext>
            </a:extLst>
          </p:cNvPr>
          <p:cNvPicPr>
            <a:picLocks noChangeAspect="1"/>
          </p:cNvPicPr>
          <p:nvPr/>
        </p:nvPicPr>
        <p:blipFill>
          <a:blip r:embed="rId4"/>
          <a:stretch>
            <a:fillRect/>
          </a:stretch>
        </p:blipFill>
        <p:spPr>
          <a:xfrm>
            <a:off x="1417790" y="3346465"/>
            <a:ext cx="10880413" cy="6439858"/>
          </a:xfrm>
          <a:prstGeom prst="rect">
            <a:avLst/>
          </a:prstGeom>
        </p:spPr>
      </p:pic>
    </p:spTree>
    <p:extLst>
      <p:ext uri="{BB962C8B-B14F-4D97-AF65-F5344CB8AC3E}">
        <p14:creationId xmlns:p14="http://schemas.microsoft.com/office/powerpoint/2010/main" val="16510490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50BA3-6B2C-671E-892B-2DDCD27A577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CF9EA2E-1BAA-C068-809A-22E730DAAC32}"/>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0D305282-F614-6593-2E11-0A4FECE949D1}"/>
              </a:ext>
            </a:extLst>
          </p:cNvPr>
          <p:cNvSpPr/>
          <p:nvPr/>
        </p:nvSpPr>
        <p:spPr>
          <a:xfrm>
            <a:off x="275851" y="3225043"/>
            <a:ext cx="13164293" cy="6682702"/>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A4D07E43-0798-540D-F5F0-B96092E69216}"/>
              </a:ext>
            </a:extLst>
          </p:cNvPr>
          <p:cNvSpPr/>
          <p:nvPr/>
        </p:nvSpPr>
        <p:spPr>
          <a:xfrm>
            <a:off x="-1" y="752746"/>
            <a:ext cx="13716001" cy="2333354"/>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50" name="Freeform 8">
            <a:extLst>
              <a:ext uri="{FF2B5EF4-FFF2-40B4-BE49-F238E27FC236}">
                <a16:creationId xmlns:a16="http://schemas.microsoft.com/office/drawing/2014/main" id="{447AECD9-9861-1648-781C-2FB101C099FB}"/>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8A252BF2-2F35-BA17-FFB6-AC01D3EEDB87}"/>
              </a:ext>
            </a:extLst>
          </p:cNvPr>
          <p:cNvGraphicFramePr>
            <a:graphicFrameLocks noGrp="1"/>
          </p:cNvGraphicFramePr>
          <p:nvPr/>
        </p:nvGraphicFramePr>
        <p:xfrm>
          <a:off x="0" y="0"/>
          <a:ext cx="13715999" cy="712299"/>
        </p:xfrm>
        <a:graphic>
          <a:graphicData uri="http://schemas.openxmlformats.org/drawingml/2006/table">
            <a:tbl>
              <a:tblPr firstRow="1" bandRow="1">
                <a:tableStyleId>{5C22544A-7EE6-4342-B048-85BDC9FD1C3A}</a:tableStyleId>
              </a:tblPr>
              <a:tblGrid>
                <a:gridCol w="2443468">
                  <a:extLst>
                    <a:ext uri="{9D8B030D-6E8A-4147-A177-3AD203B41FA5}">
                      <a16:colId xmlns:a16="http://schemas.microsoft.com/office/drawing/2014/main" val="1291277174"/>
                    </a:ext>
                  </a:extLst>
                </a:gridCol>
                <a:gridCol w="4316793">
                  <a:extLst>
                    <a:ext uri="{9D8B030D-6E8A-4147-A177-3AD203B41FA5}">
                      <a16:colId xmlns:a16="http://schemas.microsoft.com/office/drawing/2014/main" val="2564387403"/>
                    </a:ext>
                  </a:extLst>
                </a:gridCol>
                <a:gridCol w="2383739">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209799">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a:t>
                      </a:r>
                      <a:r>
                        <a:rPr lang="ar-S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عمليات وحل المسائل</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36822FFB-3339-19DD-5072-62E8697BA333}"/>
              </a:ext>
            </a:extLst>
          </p:cNvPr>
          <p:cNvSpPr txBox="1"/>
          <p:nvPr/>
        </p:nvSpPr>
        <p:spPr>
          <a:xfrm>
            <a:off x="1209690" y="891689"/>
            <a:ext cx="11296617" cy="1642757"/>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سأقرأ المسألة (يقرأ الأستاذ المسألة مرتين). أجيبوا عن المسألة بوضع العملية المناسبة وإنجازها.</a:t>
            </a:r>
          </a:p>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بعد مرور دقيقتين على الأكثر يطلب الأستاذ من المتعلمين رفع الألواح </a:t>
            </a:r>
          </a:p>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28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يطلب الأستاذ من التلاميذ الذين توفقوا في الإجابة بشكل صحيح أن يضعوا ألواحهم </a:t>
            </a:r>
          </a:p>
          <a:p>
            <a:pPr marL="0" lvl="1" algn="r" defTabSz="685834" rtl="1">
              <a:lnSpc>
                <a:spcPts val="3017"/>
              </a:lnSpc>
              <a:spcBef>
                <a:spcPct val="0"/>
              </a:spcBef>
              <a:defRPr/>
            </a:pPr>
            <a:r>
              <a:rPr lang="ar-MA" sz="2800" dirty="0">
                <a:solidFill>
                  <a:srgbClr val="FF0000"/>
                </a:solidFill>
                <a:latin typeface="Microsoft Uighur" panose="02000000000000000000" pitchFamily="2" charset="-78"/>
                <a:cs typeface="Microsoft Uighur" panose="02000000000000000000" pitchFamily="2" charset="-78"/>
              </a:rPr>
              <a:t>يضع الأستاذ (+) بالنسبة للتلاميذ الذين ألواحهم موضوعة و (-) للتلاميذ الذين ألواحهم مرفوعة</a:t>
            </a:r>
            <a:endParaRPr lang="fr-FR" sz="2800" dirty="0">
              <a:solidFill>
                <a:srgbClr val="FF0000"/>
              </a:solidFill>
              <a:latin typeface="Microsoft Uighur" panose="02000000000000000000" pitchFamily="2" charset="-78"/>
              <a:cs typeface="Microsoft Uighur" panose="02000000000000000000" pitchFamily="2" charset="-78"/>
            </a:endParaRPr>
          </a:p>
        </p:txBody>
      </p:sp>
      <p:sp>
        <p:nvSpPr>
          <p:cNvPr id="5" name="Rectangle : coins arrondis 4">
            <a:extLst>
              <a:ext uri="{FF2B5EF4-FFF2-40B4-BE49-F238E27FC236}">
                <a16:creationId xmlns:a16="http://schemas.microsoft.com/office/drawing/2014/main" id="{D332D990-386D-C631-CBAD-34D32B743BBD}"/>
              </a:ext>
            </a:extLst>
          </p:cNvPr>
          <p:cNvSpPr/>
          <p:nvPr/>
        </p:nvSpPr>
        <p:spPr>
          <a:xfrm>
            <a:off x="457200" y="4119717"/>
            <a:ext cx="12801600" cy="4674527"/>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MA" sz="8000" dirty="0">
                <a:solidFill>
                  <a:schemeClr val="tx1"/>
                </a:solidFill>
                <a:latin typeface="Microsoft Uighur" panose="02000000000000000000" pitchFamily="2" charset="-78"/>
                <a:cs typeface="Microsoft Uighur" panose="02000000000000000000" pitchFamily="2" charset="-78"/>
              </a:rPr>
              <a:t>بمناسبة عيد الفطر أعطى الجد 58 درهما لكل واحد من أحفاده السبعة</a:t>
            </a:r>
            <a:r>
              <a:rPr lang="ar-SA" sz="8000" dirty="0">
                <a:solidFill>
                  <a:schemeClr val="tx1"/>
                </a:solidFill>
                <a:latin typeface="Microsoft Uighur" panose="02000000000000000000" pitchFamily="2" charset="-78"/>
                <a:cs typeface="Microsoft Uighur" panose="02000000000000000000" pitchFamily="2" charset="-78"/>
              </a:rPr>
              <a:t>. </a:t>
            </a:r>
            <a:endParaRPr lang="ar-MA" sz="8000" dirty="0">
              <a:solidFill>
                <a:schemeClr val="tx1"/>
              </a:solidFill>
              <a:latin typeface="Microsoft Uighur" panose="02000000000000000000" pitchFamily="2" charset="-78"/>
              <a:cs typeface="Microsoft Uighur" panose="02000000000000000000" pitchFamily="2" charset="-78"/>
            </a:endParaRPr>
          </a:p>
          <a:p>
            <a:pPr algn="just" rtl="1"/>
            <a:r>
              <a:rPr lang="ar-MA" sz="8000" dirty="0">
                <a:solidFill>
                  <a:schemeClr val="tx1"/>
                </a:solidFill>
                <a:latin typeface="Microsoft Uighur" panose="02000000000000000000" pitchFamily="2" charset="-78"/>
                <a:cs typeface="Microsoft Uighur" panose="02000000000000000000" pitchFamily="2" charset="-78"/>
              </a:rPr>
              <a:t>ما هو المبلغ الإجمالي الذي وزعه عليهم</a:t>
            </a:r>
            <a:r>
              <a:rPr lang="ar-SA" sz="8000" dirty="0">
                <a:solidFill>
                  <a:schemeClr val="tx1"/>
                </a:solidFill>
                <a:latin typeface="Microsoft Uighur" panose="02000000000000000000" pitchFamily="2" charset="-78"/>
                <a:cs typeface="Microsoft Uighur" panose="02000000000000000000" pitchFamily="2" charset="-78"/>
              </a:rPr>
              <a:t>؟</a:t>
            </a:r>
            <a:endParaRPr lang="ar-MA" sz="8000" dirty="0">
              <a:solidFill>
                <a:schemeClr val="tx1"/>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5803999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D3766-B66F-AD9A-5982-78FC7AE56B9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E2AC35F-F345-1062-5C2D-FDBB3F54EA3C}"/>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sp>
        <p:nvSpPr>
          <p:cNvPr id="4" name="Rectangle : coins arrondis 3">
            <a:extLst>
              <a:ext uri="{FF2B5EF4-FFF2-40B4-BE49-F238E27FC236}">
                <a16:creationId xmlns:a16="http://schemas.microsoft.com/office/drawing/2014/main" id="{F900E4C5-362F-2FBE-1553-35E877A5810D}"/>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900"/>
              </a:spcAft>
              <a:buClrTx/>
              <a:buSzTx/>
              <a:buFontTx/>
              <a:buNone/>
              <a:tabLst/>
              <a:defRPr/>
            </a:pPr>
            <a:endParaRPr kumimoji="0" lang="fr-FR" sz="1800" b="1" i="0" u="none" strike="noStrike" kern="1200" cap="none" spc="0" normalizeH="0" baseline="0" noProof="0" dirty="0">
              <a:ln>
                <a:noFill/>
              </a:ln>
              <a:solidFill>
                <a:srgbClr val="FFC000"/>
              </a:solidFill>
              <a:effectLst/>
              <a:uLnTx/>
              <a:uFillTx/>
              <a:latin typeface="Microsoft Uighur" panose="02000000000000000000" pitchFamily="2" charset="-78"/>
              <a:ea typeface="+mn-ea"/>
              <a:cs typeface="Microsoft Uighur" panose="02000000000000000000" pitchFamily="2" charset="-78"/>
            </a:endParaRPr>
          </a:p>
        </p:txBody>
      </p:sp>
      <p:sp>
        <p:nvSpPr>
          <p:cNvPr id="6" name="TextBox 6">
            <a:extLst>
              <a:ext uri="{FF2B5EF4-FFF2-40B4-BE49-F238E27FC236}">
                <a16:creationId xmlns:a16="http://schemas.microsoft.com/office/drawing/2014/main" id="{2E43F0AD-CA5A-B1DB-02B9-B61E3B041261}"/>
              </a:ext>
            </a:extLst>
          </p:cNvPr>
          <p:cNvSpPr txBox="1"/>
          <p:nvPr/>
        </p:nvSpPr>
        <p:spPr>
          <a:xfrm>
            <a:off x="3870366" y="2596548"/>
            <a:ext cx="5886448" cy="1344599"/>
          </a:xfrm>
          <a:prstGeom prst="rect">
            <a:avLst/>
          </a:prstGeom>
        </p:spPr>
        <p:txBody>
          <a:bodyPr wrap="square" lIns="0" tIns="0" rIns="0" bIns="0" rtlCol="0" anchor="t">
            <a:spAutoFit/>
          </a:bodyPr>
          <a:lstStyle/>
          <a:p>
            <a:pPr marL="0" marR="0" lvl="0" indent="0" algn="ctr" defTabSz="685834" rtl="1" eaLnBrk="1" fontAlgn="auto" latinLnBrk="0" hangingPunct="1">
              <a:lnSpc>
                <a:spcPts val="11099"/>
              </a:lnSpc>
              <a:spcBef>
                <a:spcPts val="0"/>
              </a:spcBef>
              <a:spcAft>
                <a:spcPts val="0"/>
              </a:spcAft>
              <a:buClrTx/>
              <a:buSzTx/>
              <a:buFontTx/>
              <a:buNone/>
              <a:tabLst/>
              <a:defRPr/>
            </a:pPr>
            <a:r>
              <a:rPr kumimoji="0" lang="ar-SA" sz="72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لعبة</a:t>
            </a:r>
            <a:r>
              <a:rPr kumimoji="0" lang="ar-MA" sz="72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 المعداد الورقي</a:t>
            </a:r>
            <a:endParaRPr kumimoji="0" lang="en-US" sz="72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47B32BC9-3E23-9FD3-FE82-DDCA22010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438497B-B8C9-9F3B-904B-3AB7C83732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9" name="Image 8">
            <a:extLst>
              <a:ext uri="{FF2B5EF4-FFF2-40B4-BE49-F238E27FC236}">
                <a16:creationId xmlns:a16="http://schemas.microsoft.com/office/drawing/2014/main" id="{B0687EDE-C1F8-DD48-3E17-BC6F2EBFDEC5}"/>
              </a:ext>
            </a:extLst>
          </p:cNvPr>
          <p:cNvPicPr>
            <a:picLocks noChangeAspect="1"/>
          </p:cNvPicPr>
          <p:nvPr/>
        </p:nvPicPr>
        <p:blipFill>
          <a:blip r:embed="rId5">
            <a:extLst>
              <a:ext uri="{28A0092B-C50C-407E-A947-70E740481C1C}">
                <a14:useLocalDpi xmlns:a14="http://schemas.microsoft.com/office/drawing/2010/main" val="0"/>
              </a:ext>
            </a:extLst>
          </a:blip>
          <a:srcRect t="23" b="23"/>
          <a:stretch/>
        </p:blipFill>
        <p:spPr>
          <a:xfrm>
            <a:off x="5531000" y="6031763"/>
            <a:ext cx="2286000" cy="2553034"/>
          </a:xfrm>
          <a:prstGeom prst="rect">
            <a:avLst/>
          </a:prstGeom>
        </p:spPr>
      </p:pic>
    </p:spTree>
    <p:extLst>
      <p:ext uri="{BB962C8B-B14F-4D97-AF65-F5344CB8AC3E}">
        <p14:creationId xmlns:p14="http://schemas.microsoft.com/office/powerpoint/2010/main" val="1148332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BB131-EA35-215A-EF0A-BC625E038D5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5839B71-69E0-694E-B3E9-8B10CE4FA6FB}"/>
              </a:ext>
            </a:extLst>
          </p:cNvPr>
          <p:cNvSpPr/>
          <p:nvPr/>
        </p:nvSpPr>
        <p:spPr>
          <a:xfrm>
            <a:off x="-1" y="2182636"/>
            <a:ext cx="13716001" cy="8104364"/>
          </a:xfrm>
          <a:prstGeom prst="rect">
            <a:avLst/>
          </a:prstGeom>
          <a:solidFill>
            <a:srgbClr val="4AC2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9CBABCC-703A-1F7F-9ECE-3B1353F55E0F}"/>
              </a:ext>
            </a:extLst>
          </p:cNvPr>
          <p:cNvSpPr/>
          <p:nvPr/>
        </p:nvSpPr>
        <p:spPr>
          <a:xfrm>
            <a:off x="275854" y="2476500"/>
            <a:ext cx="13164293" cy="74675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r>
              <a:rPr kumimoji="0" lang="ar-MA" sz="1350" b="0" i="0" u="none" strike="noStrike" kern="1200" cap="none" spc="0" normalizeH="0" baseline="0" noProof="0" dirty="0">
                <a:ln>
                  <a:noFill/>
                </a:ln>
                <a:solidFill>
                  <a:prstClr val="white"/>
                </a:solidFill>
                <a:effectLst/>
                <a:uLnTx/>
                <a:uFillTx/>
                <a:latin typeface="Dosis" pitchFamily="2" charset="0"/>
                <a:ea typeface="+mn-ea"/>
                <a:cs typeface="Arial" panose="020B0604020202020204" pitchFamily="34" charset="0"/>
              </a:rPr>
              <a:t>ٍٍ</a:t>
            </a: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787366D-4593-DE07-FCC0-692DE29035DD}"/>
              </a:ext>
            </a:extLst>
          </p:cNvPr>
          <p:cNvSpPr/>
          <p:nvPr/>
        </p:nvSpPr>
        <p:spPr>
          <a:xfrm>
            <a:off x="-1" y="644347"/>
            <a:ext cx="13716001" cy="153829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1C7E756-0EFF-9D4E-F8C0-8B97C82A62C7}"/>
              </a:ext>
            </a:extLst>
          </p:cNvPr>
          <p:cNvSpPr txBox="1"/>
          <p:nvPr/>
        </p:nvSpPr>
        <p:spPr>
          <a:xfrm>
            <a:off x="152400" y="863027"/>
            <a:ext cx="12504004"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سنلعب لعبة المعداد الورقي. </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272A2BE-853B-B0B7-C654-BA1D4D38078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8A2AF6E3-A8C6-D9CC-53C1-97C9B630190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39624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2514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ألعاب</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AC283"/>
                    </a:solid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kern="1200" dirty="0">
                          <a:solidFill>
                            <a:schemeClr val="bg1">
                              <a:lumMod val="7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7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descr="Une image contenant cercle, capture d’écran, Symétrie, art&#10;&#10;Le contenu généré par l’IA peut être incorrect.">
            <a:extLst>
              <a:ext uri="{FF2B5EF4-FFF2-40B4-BE49-F238E27FC236}">
                <a16:creationId xmlns:a16="http://schemas.microsoft.com/office/drawing/2014/main" id="{FD7A0706-1EAC-2B8E-0EC5-0BD77CFD8694}"/>
              </a:ext>
            </a:extLst>
          </p:cNvPr>
          <p:cNvPicPr>
            <a:picLocks noChangeAspect="1"/>
          </p:cNvPicPr>
          <p:nvPr/>
        </p:nvPicPr>
        <p:blipFill>
          <a:blip r:embed="rId4">
            <a:extLst>
              <a:ext uri="{28A0092B-C50C-407E-A947-70E740481C1C}">
                <a14:useLocalDpi xmlns:a14="http://schemas.microsoft.com/office/drawing/2010/main" val="0"/>
              </a:ext>
            </a:extLst>
          </a:blip>
          <a:srcRect l="-2286" t="6698" r="76453" b="64450"/>
          <a:stretch>
            <a:fillRect/>
          </a:stretch>
        </p:blipFill>
        <p:spPr>
          <a:xfrm>
            <a:off x="800640" y="943680"/>
            <a:ext cx="841924" cy="940272"/>
          </a:xfrm>
          <a:prstGeom prst="rect">
            <a:avLst/>
          </a:prstGeom>
        </p:spPr>
      </p:pic>
      <p:pic>
        <p:nvPicPr>
          <p:cNvPr id="21" name="Image 20">
            <a:extLst>
              <a:ext uri="{FF2B5EF4-FFF2-40B4-BE49-F238E27FC236}">
                <a16:creationId xmlns:a16="http://schemas.microsoft.com/office/drawing/2014/main" id="{F329CF4E-7064-4498-672D-10EC1585DC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4361" y="3512471"/>
            <a:ext cx="5464138" cy="5274207"/>
          </a:xfrm>
          <a:prstGeom prst="rect">
            <a:avLst/>
          </a:prstGeom>
        </p:spPr>
      </p:pic>
      <p:sp>
        <p:nvSpPr>
          <p:cNvPr id="6" name="ZoneTexte 5">
            <a:extLst>
              <a:ext uri="{FF2B5EF4-FFF2-40B4-BE49-F238E27FC236}">
                <a16:creationId xmlns:a16="http://schemas.microsoft.com/office/drawing/2014/main" id="{8AB42124-4DD8-38D5-AA5E-9A90B266DEE9}"/>
              </a:ext>
            </a:extLst>
          </p:cNvPr>
          <p:cNvSpPr txBox="1"/>
          <p:nvPr/>
        </p:nvSpPr>
        <p:spPr>
          <a:xfrm>
            <a:off x="8672767" y="5143500"/>
            <a:ext cx="2983392" cy="1323439"/>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نمذجة لعبة </a:t>
            </a:r>
            <a:r>
              <a:rPr kumimoji="0" lang="ar-M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المعداد الورقي</a:t>
            </a:r>
            <a:endPar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4" name="Image 2">
            <a:extLst>
              <a:ext uri="{FF2B5EF4-FFF2-40B4-BE49-F238E27FC236}">
                <a16:creationId xmlns:a16="http://schemas.microsoft.com/office/drawing/2014/main" id="{9A913B3B-2659-BDF1-54AA-1882C5A49DC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346647" y="3512471"/>
            <a:ext cx="3950018" cy="2354819"/>
          </a:xfrm>
          <a:prstGeom prst="rect">
            <a:avLst/>
          </a:prstGeom>
        </p:spPr>
      </p:pic>
      <p:pic>
        <p:nvPicPr>
          <p:cNvPr id="22" name="Picture 9">
            <a:extLst>
              <a:ext uri="{FF2B5EF4-FFF2-40B4-BE49-F238E27FC236}">
                <a16:creationId xmlns:a16="http://schemas.microsoft.com/office/drawing/2014/main" id="{9AA2BD94-7BA4-7553-49DF-146F803BC229}"/>
              </a:ext>
            </a:extLst>
          </p:cNvPr>
          <p:cNvPicPr>
            <a:picLocks noChangeAspect="1"/>
          </p:cNvPicPr>
          <p:nvPr/>
        </p:nvPicPr>
        <p:blipFill rotWithShape="1">
          <a:blip r:embed="rId7"/>
          <a:srcRect t="3696"/>
          <a:stretch/>
        </p:blipFill>
        <p:spPr>
          <a:xfrm rot="19832917">
            <a:off x="1677822" y="6709882"/>
            <a:ext cx="3249828" cy="22012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086212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E4548-31A5-A390-8A76-1624BF5C9E04}"/>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5B2BD5-3604-5120-1BA8-B2BB5F52FC11}"/>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DA903DF3-8002-9109-87C1-86F857B2B40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7D03FEB9-2C30-40DA-0F26-625E271A38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FC596F85-3F00-93AC-2AD8-5E38797B01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0234B9CA-8F10-B5F3-CF4B-CE796177F9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CC3FF4CA-F699-841D-BE5A-A7643F672149}"/>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ينجز المتعلمون ما تبقى من التمارين في منازلهم مع تذكيرهم بأن مراقبة الانجازات ستتم بداية الحصة الموالية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87138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C2595-CF05-AFAA-3EBF-89E2ABBBB56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06F595D-1BB5-BBD4-B929-F8BF86EB2E1F}"/>
              </a:ext>
            </a:extLst>
          </p:cNvPr>
          <p:cNvSpPr/>
          <p:nvPr/>
        </p:nvSpPr>
        <p:spPr>
          <a:xfrm>
            <a:off x="3652888" y="495300"/>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9357944A-0D76-69AC-CAB1-79C2F3A8F5B0}"/>
              </a:ext>
            </a:extLst>
          </p:cNvPr>
          <p:cNvSpPr txBox="1"/>
          <p:nvPr/>
        </p:nvSpPr>
        <p:spPr>
          <a:xfrm>
            <a:off x="8500253" y="1999958"/>
            <a:ext cx="4487893" cy="1354217"/>
          </a:xfrm>
          <a:prstGeom prst="rect">
            <a:avLst/>
          </a:prstGeom>
        </p:spPr>
        <p:txBody>
          <a:bodyPr wrap="square" lIns="0" tIns="0" rIns="0" bIns="0" rtlCol="0" anchor="t">
            <a:spAutoFit/>
          </a:bodyPr>
          <a:lstStyle/>
          <a:p>
            <a:pPr algn="ctr" defTabSz="685834"/>
            <a:r>
              <a:rPr lang="ar-MA" sz="4400" b="1" dirty="0">
                <a:solidFill>
                  <a:srgbClr val="01070A"/>
                </a:solidFill>
                <a:latin typeface="Microsoft Uighur" panose="02000000000000000000" pitchFamily="2" charset="-78"/>
                <a:cs typeface="Microsoft Uighur" panose="02000000000000000000" pitchFamily="2" charset="-78"/>
              </a:rPr>
              <a:t>1 -  تسجيل الملاحظات حول سير الحصة على المذكرة اليومية؛</a:t>
            </a:r>
          </a:p>
        </p:txBody>
      </p:sp>
      <p:sp>
        <p:nvSpPr>
          <p:cNvPr id="6" name="TextBox 6">
            <a:extLst>
              <a:ext uri="{FF2B5EF4-FFF2-40B4-BE49-F238E27FC236}">
                <a16:creationId xmlns:a16="http://schemas.microsoft.com/office/drawing/2014/main" id="{BA5B9F4C-350F-6A1A-20A9-1D4B495BB4F5}"/>
              </a:ext>
            </a:extLst>
          </p:cNvPr>
          <p:cNvSpPr txBox="1"/>
          <p:nvPr/>
        </p:nvSpPr>
        <p:spPr>
          <a:xfrm>
            <a:off x="3870366" y="537913"/>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تبصر الحصة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DF77D1F2-879F-99D9-93CA-BA8ED52EA7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581900"/>
            <a:ext cx="2857500" cy="28575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08F9161-27D3-703D-BB3E-9831D8A6DF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6200" y="7988300"/>
            <a:ext cx="2489200" cy="2489200"/>
          </a:xfrm>
          <a:prstGeom prst="rect">
            <a:avLst/>
          </a:prstGeom>
        </p:spPr>
      </p:pic>
      <p:sp>
        <p:nvSpPr>
          <p:cNvPr id="7" name="TextBox 6">
            <a:extLst>
              <a:ext uri="{FF2B5EF4-FFF2-40B4-BE49-F238E27FC236}">
                <a16:creationId xmlns:a16="http://schemas.microsoft.com/office/drawing/2014/main" id="{E5E53BE1-2960-F37B-7679-944CCD490B60}"/>
              </a:ext>
            </a:extLst>
          </p:cNvPr>
          <p:cNvSpPr txBox="1"/>
          <p:nvPr/>
        </p:nvSpPr>
        <p:spPr>
          <a:xfrm>
            <a:off x="388906" y="2131600"/>
            <a:ext cx="5630893" cy="1354217"/>
          </a:xfrm>
          <a:prstGeom prst="rect">
            <a:avLst/>
          </a:prstGeom>
        </p:spPr>
        <p:txBody>
          <a:bodyPr wrap="square" lIns="0" tIns="0" rIns="0" bIns="0" rtlCol="0" anchor="t">
            <a:spAutoFit/>
          </a:bodyPr>
          <a:lstStyle/>
          <a:p>
            <a:pPr algn="r" defTabSz="685834" rtl="1"/>
            <a:r>
              <a:rPr lang="ar-MA" sz="4400" b="1" dirty="0">
                <a:solidFill>
                  <a:srgbClr val="01070A"/>
                </a:solidFill>
                <a:latin typeface="Microsoft Uighur" panose="02000000000000000000" pitchFamily="2" charset="-78"/>
                <a:cs typeface="Microsoft Uighur" panose="02000000000000000000" pitchFamily="2" charset="-78"/>
              </a:rPr>
              <a:t>2 -  تسجيل نسبة التحكم التقديرية من أهداف الحصة.</a:t>
            </a:r>
          </a:p>
        </p:txBody>
      </p:sp>
      <p:pic>
        <p:nvPicPr>
          <p:cNvPr id="2" name="Image 1" descr="Une image contenant texte&#10;&#10;Le contenu généré par l’IA peut être incorrect.">
            <a:extLst>
              <a:ext uri="{FF2B5EF4-FFF2-40B4-BE49-F238E27FC236}">
                <a16:creationId xmlns:a16="http://schemas.microsoft.com/office/drawing/2014/main" id="{2C4B541A-C3C3-1288-DBF0-331CE6EFCF15}"/>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00253" y="3585480"/>
            <a:ext cx="4296955" cy="372335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8" name="Image 7">
            <a:extLst>
              <a:ext uri="{FF2B5EF4-FFF2-40B4-BE49-F238E27FC236}">
                <a16:creationId xmlns:a16="http://schemas.microsoft.com/office/drawing/2014/main" id="{78CD5984-4BDA-200B-A93F-E2B248F3F569}"/>
              </a:ext>
            </a:extLst>
          </p:cNvPr>
          <p:cNvPicPr>
            <a:picLocks noChangeAspect="1"/>
          </p:cNvPicPr>
          <p:nvPr/>
        </p:nvPicPr>
        <p:blipFill>
          <a:blip r:embed="rId5"/>
          <a:stretch>
            <a:fillRect/>
          </a:stretch>
        </p:blipFill>
        <p:spPr>
          <a:xfrm>
            <a:off x="1524000" y="3585480"/>
            <a:ext cx="2965158" cy="356777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737665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50019" y="2234488"/>
          <a:ext cx="13415962" cy="6938087"/>
        </p:xfrm>
        <a:graphic>
          <a:graphicData uri="http://schemas.openxmlformats.org/drawingml/2006/table">
            <a:tbl>
              <a:tblPr firstRow="1" bandRow="1">
                <a:tableStyleId>{5940675A-B579-460E-94D1-54222C63F5DA}</a:tableStyleId>
              </a:tblPr>
              <a:tblGrid>
                <a:gridCol w="11708606">
                  <a:extLst>
                    <a:ext uri="{9D8B030D-6E8A-4147-A177-3AD203B41FA5}">
                      <a16:colId xmlns:a16="http://schemas.microsoft.com/office/drawing/2014/main" val="2904711255"/>
                    </a:ext>
                  </a:extLst>
                </a:gridCol>
                <a:gridCol w="1707356">
                  <a:extLst>
                    <a:ext uri="{9D8B030D-6E8A-4147-A177-3AD203B41FA5}">
                      <a16:colId xmlns:a16="http://schemas.microsoft.com/office/drawing/2014/main" val="288616010"/>
                    </a:ext>
                  </a:extLst>
                </a:gridCol>
              </a:tblGrid>
              <a:tr h="765887">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600" b="1" dirty="0"/>
                        <a:t>سيرورة الإنجاز</a:t>
                      </a:r>
                      <a:endParaRPr lang="fr-MA" sz="3600" b="1" dirty="0">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92251">
                <a:tc>
                  <a:txBody>
                    <a:bodyPr/>
                    <a:lstStyle/>
                    <a:p>
                      <a:pPr algn="ctr" rtl="1"/>
                      <a:r>
                        <a:rPr lang="ar-MA" sz="2700" b="1" dirty="0"/>
                        <a:t>تنظيم وإعداد الفضاء؛ تحضير المعينات الديداكتيكية؛ جذب انتباه المتعلمين؛ التصريح بأهداف النشاط.</a:t>
                      </a:r>
                      <a:endParaRPr lang="fr-MA" sz="27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700" b="1" dirty="0">
                          <a:cs typeface="+mj-cs"/>
                        </a:rPr>
                        <a:t>التهيئة</a:t>
                      </a:r>
                      <a:endParaRPr lang="fr-MA" sz="23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662554">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cs typeface="+mj-cs"/>
                        </a:rPr>
                        <a:t>1) </a:t>
                      </a:r>
                      <a:r>
                        <a:rPr lang="ar-MA" sz="3200" b="1" kern="1200" dirty="0">
                          <a:solidFill>
                            <a:schemeClr val="tx1"/>
                          </a:solidFill>
                        </a:rPr>
                        <a:t>النمذجة</a:t>
                      </a:r>
                      <a:endParaRPr lang="fr-MA" sz="3200" b="1" kern="1200" dirty="0">
                        <a:solidFill>
                          <a:schemeClr val="tx1"/>
                        </a:solidFill>
                        <a:latin typeface="+mn-lt"/>
                        <a:ea typeface="+mn-ea"/>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4817395">
                <a:tc gridSpan="2">
                  <a:txBody>
                    <a:bodyPr/>
                    <a:lstStyle/>
                    <a:p>
                      <a:pPr algn="just" rtl="1">
                        <a:lnSpc>
                          <a:spcPct val="150000"/>
                        </a:lnSpc>
                      </a:pPr>
                      <a:endParaRPr lang="ar-MA" sz="2700" kern="1200" dirty="0">
                        <a:solidFill>
                          <a:schemeClr val="tx1"/>
                        </a:solidFill>
                        <a:latin typeface="+mn-lt"/>
                        <a:ea typeface="+mn-ea"/>
                        <a:cs typeface="+mj-cs"/>
                      </a:endParaRPr>
                    </a:p>
                  </a:txBody>
                  <a:tcPr marL="102870" marR="102870" marT="51435" marB="51435">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2" name="TextBox 1">
            <a:extLst>
              <a:ext uri="{FF2B5EF4-FFF2-40B4-BE49-F238E27FC236}">
                <a16:creationId xmlns:a16="http://schemas.microsoft.com/office/drawing/2014/main" id="{59E3095B-E60C-38DF-E04D-1BE02489E71C}"/>
              </a:ext>
            </a:extLst>
          </p:cNvPr>
          <p:cNvSpPr txBox="1"/>
          <p:nvPr/>
        </p:nvSpPr>
        <p:spPr>
          <a:xfrm>
            <a:off x="2476500" y="4294479"/>
            <a:ext cx="10951638" cy="4807022"/>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SA" sz="2250" b="1" dirty="0">
                <a:solidFill>
                  <a:prstClr val="black"/>
                </a:solidFill>
                <a:latin typeface="Dubai" panose="020B0503030403030204" pitchFamily="34" charset="-78"/>
                <a:cs typeface="Times New Roman" panose="02020603050405020304" pitchFamily="18" charset="0"/>
              </a:rPr>
              <a:t>يوضح للمتعلمين </a:t>
            </a:r>
            <a:r>
              <a:rPr lang="ar-MA" sz="2250" b="1" dirty="0">
                <a:solidFill>
                  <a:prstClr val="black"/>
                </a:solidFill>
                <a:latin typeface="Dubai" panose="020B0503030403030204" pitchFamily="34" charset="-78"/>
                <a:cs typeface="Times New Roman" panose="02020603050405020304" pitchFamily="18" charset="0"/>
              </a:rPr>
              <a:t>خطوات</a:t>
            </a:r>
            <a:r>
              <a:rPr lang="ar-SA" sz="2250" b="1" dirty="0">
                <a:solidFill>
                  <a:prstClr val="black"/>
                </a:solidFill>
                <a:latin typeface="Dubai" panose="020B0503030403030204" pitchFamily="34" charset="-78"/>
                <a:cs typeface="Times New Roman" panose="02020603050405020304" pitchFamily="18" charset="0"/>
              </a:rPr>
              <a:t> صنع المعداد الورقي</a:t>
            </a:r>
            <a:r>
              <a:rPr lang="ar-MA" sz="2250" b="1" dirty="0">
                <a:solidFill>
                  <a:prstClr val="black"/>
                </a:solidFill>
                <a:latin typeface="Dubai" panose="020B0503030403030204" pitchFamily="34" charset="-78"/>
                <a:cs typeface="Times New Roman" panose="02020603050405020304" pitchFamily="18" charset="0"/>
              </a:rPr>
              <a:t>: انتبهوا، ولاحظوا معي كيف سأصنع معدادا ورقيا.</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آخذ  ورقة بيضاء وأقوم بطيها، طيةَ أولى، ثم أعيد الطي للمرة الثانية والثالثة والرابعة.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أقص حواف ثلاث جهات ولا أقص الحافة الرابعة، لتصبح الأوراق قابلة للتصفح على شكل كتيب صغير.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أثبت مشبكين اثنين على الحافة غير المقصوصة. ثم أقص جميع الصفحات من الحافة المفتوحة للكتيب، لأحصل على جزأين يشبهان اليومية. آخذ الآن قلما جافا، وأبدأ في كتابة الأعداد على كل صفحة بدءا من الصفر إلى أن أبلغ العدد تسعة. الجزء الأيمن سيمثل رتبة الوحدات، وسأعيد نفس العملية لكتابة الأرقام التي ستظهر في الجزء الأيسر، وهو رتبة العشرات.</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انتبهوا الآن، </a:t>
            </a:r>
            <a:r>
              <a:rPr lang="ar-SA" sz="2250" b="1" dirty="0">
                <a:solidFill>
                  <a:prstClr val="black"/>
                </a:solidFill>
                <a:latin typeface="Dubai" panose="020B0503030403030204" pitchFamily="34" charset="-78"/>
                <a:cs typeface="Times New Roman" panose="02020603050405020304" pitchFamily="18" charset="0"/>
              </a:rPr>
              <a:t>عمري </a:t>
            </a:r>
            <a:r>
              <a:rPr lang="ar-MA" sz="2250" b="1" dirty="0">
                <a:solidFill>
                  <a:prstClr val="black"/>
                </a:solidFill>
                <a:latin typeface="Dubai" panose="020B0503030403030204" pitchFamily="34" charset="-78"/>
                <a:cs typeface="Times New Roman" panose="02020603050405020304" pitchFamily="18" charset="0"/>
              </a:rPr>
              <a:t>28</a:t>
            </a:r>
            <a:r>
              <a:rPr lang="ar-SA" sz="2250" b="1" dirty="0">
                <a:solidFill>
                  <a:prstClr val="black"/>
                </a:solidFill>
                <a:latin typeface="Dubai" panose="020B0503030403030204" pitchFamily="34" charset="-78"/>
                <a:cs typeface="Times New Roman" panose="02020603050405020304" pitchFamily="18" charset="0"/>
              </a:rPr>
              <a:t> سنة</a:t>
            </a:r>
            <a:r>
              <a:rPr lang="ar-MA" sz="2250" b="1" dirty="0">
                <a:solidFill>
                  <a:prstClr val="black"/>
                </a:solidFill>
                <a:latin typeface="Dubai" panose="020B0503030403030204" pitchFamily="34" charset="-78"/>
                <a:cs typeface="Times New Roman" panose="02020603050405020304" pitchFamily="18" charset="0"/>
              </a:rPr>
              <a:t>،</a:t>
            </a:r>
            <a:r>
              <a:rPr lang="ar-SA" sz="2250" b="1" dirty="0">
                <a:solidFill>
                  <a:prstClr val="black"/>
                </a:solidFill>
                <a:latin typeface="Dubai" panose="020B0503030403030204" pitchFamily="34" charset="-78"/>
                <a:cs typeface="Times New Roman" panose="02020603050405020304" pitchFamily="18" charset="0"/>
              </a:rPr>
              <a:t> </a:t>
            </a:r>
            <a:r>
              <a:rPr lang="ar-MA" sz="2250" b="1" dirty="0">
                <a:solidFill>
                  <a:prstClr val="black"/>
                </a:solidFill>
                <a:latin typeface="Dubai" panose="020B0503030403030204" pitchFamily="34" charset="-78"/>
                <a:cs typeface="Times New Roman" panose="02020603050405020304" pitchFamily="18" charset="0"/>
              </a:rPr>
              <a:t>وسأمثله أمامكم باستخدام المعداد الورقي: سأظهر صفحة العدد 8 في الجزء الأيمن (الوحدات)، ثم أخفي صفحتي 0 و1 لتظهر صفحة 2 في الجزء الأيسر (العشرات)</a:t>
            </a:r>
            <a:r>
              <a:rPr lang="ar-SA" sz="2250" b="1" dirty="0">
                <a:solidFill>
                  <a:prstClr val="black"/>
                </a:solidFill>
                <a:latin typeface="Dubai" panose="020B0503030403030204" pitchFamily="34" charset="-78"/>
                <a:cs typeface="Times New Roman" panose="02020603050405020304" pitchFamily="18" charset="0"/>
              </a:rPr>
              <a:t>.</a:t>
            </a:r>
            <a:endParaRPr lang="ar-MA" sz="2250" b="1" dirty="0">
              <a:solidFill>
                <a:prstClr val="black"/>
              </a:solidFill>
              <a:latin typeface="Dubai" panose="020B0503030403030204" pitchFamily="34" charset="-78"/>
              <a:cs typeface="Times New Roman" panose="02020603050405020304" pitchFamily="18" charset="0"/>
            </a:endParaRPr>
          </a:p>
        </p:txBody>
      </p:sp>
      <p:pic>
        <p:nvPicPr>
          <p:cNvPr id="8" name="Image 2">
            <a:extLst>
              <a:ext uri="{FF2B5EF4-FFF2-40B4-BE49-F238E27FC236}">
                <a16:creationId xmlns:a16="http://schemas.microsoft.com/office/drawing/2014/main" id="{B6AC782C-995F-89A5-58DA-8AFEA7F40C0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62374" y="5448300"/>
            <a:ext cx="2214126" cy="1319960"/>
          </a:xfrm>
          <a:prstGeom prst="rect">
            <a:avLst/>
          </a:prstGeom>
        </p:spPr>
      </p:pic>
      <p:sp>
        <p:nvSpPr>
          <p:cNvPr id="10" name="Google Shape;146;p4">
            <a:extLst>
              <a:ext uri="{FF2B5EF4-FFF2-40B4-BE49-F238E27FC236}">
                <a16:creationId xmlns:a16="http://schemas.microsoft.com/office/drawing/2014/main" id="{ACDFDABF-D10F-6772-F42E-39EE6C95CE19}"/>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5117703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F1F75FB9-D9BE-F130-83FF-7296A8187D06}"/>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j-cs"/>
                        </a:rPr>
                        <a:t>2) الممارسة الموجهة</a:t>
                      </a:r>
                      <a:endParaRPr lang="fr-MA" sz="3200" b="1" kern="1200" dirty="0">
                        <a:solidFill>
                          <a:schemeClr val="tx1"/>
                        </a:solidFill>
                        <a:latin typeface="+mn-lt"/>
                        <a:ea typeface="+mn-ea"/>
                        <a:cs typeface="+mj-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2" name="TextBox 1">
            <a:extLst>
              <a:ext uri="{FF2B5EF4-FFF2-40B4-BE49-F238E27FC236}">
                <a16:creationId xmlns:a16="http://schemas.microsoft.com/office/drawing/2014/main" id="{8B6D91A2-AFD6-90DB-911A-5134C34B5D25}"/>
              </a:ext>
            </a:extLst>
          </p:cNvPr>
          <p:cNvSpPr txBox="1"/>
          <p:nvPr/>
        </p:nvSpPr>
        <p:spPr>
          <a:xfrm>
            <a:off x="3320461" y="3996765"/>
            <a:ext cx="9910981" cy="3782830"/>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ويوظف المعداد الورقي لتقديمها.</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يقدمون عبرها حدثا مرتبط بعدد، ويوظفون المعداد الورقي لتقديمها</a:t>
            </a:r>
            <a:r>
              <a:rPr lang="fr-FR" sz="2700" b="1" dirty="0">
                <a:solidFill>
                  <a:prstClr val="black"/>
                </a:solidFill>
                <a:latin typeface="Dubai" panose="020B0503030403030204" pitchFamily="34" charset="-78"/>
              </a:rPr>
              <a:t>.</a:t>
            </a:r>
            <a:endParaRPr lang="ar-MA" sz="2700" b="1" dirty="0">
              <a:solidFill>
                <a:prstClr val="black"/>
              </a:solidFill>
              <a:latin typeface="Dubai" panose="020B0503030403030204" pitchFamily="34" charset="-78"/>
              <a:cs typeface="Times New Roman" panose="02020603050405020304" pitchFamily="18" charset="0"/>
            </a:endParaRPr>
          </a:p>
          <a:p>
            <a:pPr algn="just" defTabSz="1028700" rtl="1">
              <a:lnSpc>
                <a:spcPct val="150000"/>
              </a:lnSpc>
              <a:defRPr/>
            </a:pPr>
            <a:r>
              <a:rPr lang="ar-MA" sz="2700" b="1" dirty="0">
                <a:solidFill>
                  <a:prstClr val="black"/>
                </a:solidFill>
                <a:latin typeface="Dubai" panose="020B0503030403030204" pitchFamily="34" charset="-78"/>
                <a:cs typeface="Times New Roman" panose="02020603050405020304" pitchFamily="18" charset="0"/>
              </a:rPr>
              <a:t>يطلب من متعلمين اثنين القيام للسبورة وتحديد العدد المطلوب منهم باستخدام المعداد الورقي</a:t>
            </a:r>
            <a:r>
              <a:rPr lang="ar-MA" sz="2250" b="1" dirty="0">
                <a:solidFill>
                  <a:prstClr val="black"/>
                </a:solidFill>
                <a:latin typeface="Dubai" panose="020B0503030403030204" pitchFamily="34" charset="-78"/>
                <a:cs typeface="Times New Roman" panose="02020603050405020304" pitchFamily="18" charset="0"/>
              </a:rPr>
              <a:t>. </a:t>
            </a: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a:p>
            <a:pPr algn="just" defTabSz="1028700" rtl="1">
              <a:lnSpc>
                <a:spcPct val="150000"/>
              </a:lnSpc>
              <a:defRPr/>
            </a:pP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p:txBody>
      </p:sp>
      <p:pic>
        <p:nvPicPr>
          <p:cNvPr id="13" name="Picture 9">
            <a:extLst>
              <a:ext uri="{FF2B5EF4-FFF2-40B4-BE49-F238E27FC236}">
                <a16:creationId xmlns:a16="http://schemas.microsoft.com/office/drawing/2014/main" id="{22FBC1DF-102E-B241-C898-EBE4E3B2EEB5}"/>
              </a:ext>
            </a:extLst>
          </p:cNvPr>
          <p:cNvPicPr>
            <a:picLocks noChangeAspect="1"/>
          </p:cNvPicPr>
          <p:nvPr/>
        </p:nvPicPr>
        <p:blipFill rotWithShape="1">
          <a:blip r:embed="rId4"/>
          <a:srcRect t="3696"/>
          <a:stretch/>
        </p:blipFill>
        <p:spPr>
          <a:xfrm rot="19832917">
            <a:off x="940090" y="4812751"/>
            <a:ext cx="2182335" cy="14781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Google Shape;146;p4">
            <a:extLst>
              <a:ext uri="{FF2B5EF4-FFF2-40B4-BE49-F238E27FC236}">
                <a16:creationId xmlns:a16="http://schemas.microsoft.com/office/drawing/2014/main" id="{9576A732-3F61-50D6-D10E-B17E154770D5}"/>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6158126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27745</TotalTime>
  <Words>1482</Words>
  <Application>Microsoft Office PowerPoint</Application>
  <PresentationFormat>Personnalisé</PresentationFormat>
  <Paragraphs>287</Paragraphs>
  <Slides>38</Slides>
  <Notes>3</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38</vt:i4>
      </vt:variant>
    </vt:vector>
  </HeadingPairs>
  <TitlesOfParts>
    <vt:vector size="50" baseType="lpstr">
      <vt:lpstr>Carelia</vt:lpstr>
      <vt:lpstr>Dubai</vt:lpstr>
      <vt:lpstr>Calibri</vt:lpstr>
      <vt:lpstr>Dosis</vt:lpstr>
      <vt:lpstr>Montserrat Medium</vt:lpstr>
      <vt:lpstr>Arial</vt:lpstr>
      <vt:lpstr>Microsoft Uighur</vt:lpstr>
      <vt:lpstr>29LT Bukra Regular</vt:lpstr>
      <vt:lpstr>IBM Plex Sans Arabic</vt:lpstr>
      <vt:lpstr>Montserrat Light</vt:lpstr>
      <vt:lpstr>Montserrat</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Illustrative Creative Literature Project Presentation</dc:title>
  <dc:creator>youssef saadani</dc:creator>
  <cp:lastModifiedBy>KHALID.BOUMLAL</cp:lastModifiedBy>
  <cp:revision>239</cp:revision>
  <dcterms:created xsi:type="dcterms:W3CDTF">2006-08-16T00:00:00Z</dcterms:created>
  <dcterms:modified xsi:type="dcterms:W3CDTF">2025-09-28T05:12:03Z</dcterms:modified>
  <dc:identifier>DAFtlvZnwz4</dc:identifier>
</cp:coreProperties>
</file>