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65"/>
  </p:notesMasterIdLst>
  <p:sldIdLst>
    <p:sldId id="257" r:id="rId2"/>
    <p:sldId id="2134808553" r:id="rId3"/>
    <p:sldId id="2134808554" r:id="rId4"/>
    <p:sldId id="2134808552" r:id="rId5"/>
    <p:sldId id="2134805392" r:id="rId6"/>
    <p:sldId id="2134805155" r:id="rId7"/>
    <p:sldId id="2134808443" r:id="rId8"/>
    <p:sldId id="2134808556" r:id="rId9"/>
    <p:sldId id="386" r:id="rId10"/>
    <p:sldId id="2134808444" r:id="rId11"/>
    <p:sldId id="2147482528" r:id="rId12"/>
    <p:sldId id="2134805396" r:id="rId13"/>
    <p:sldId id="2134808570" r:id="rId14"/>
    <p:sldId id="2134808446" r:id="rId15"/>
    <p:sldId id="2134808581" r:id="rId16"/>
    <p:sldId id="2134808519" r:id="rId17"/>
    <p:sldId id="2134808520" r:id="rId18"/>
    <p:sldId id="2134808521" r:id="rId19"/>
    <p:sldId id="2134808522" r:id="rId20"/>
    <p:sldId id="2134808582" r:id="rId21"/>
    <p:sldId id="2134808583" r:id="rId22"/>
    <p:sldId id="2134808459" r:id="rId23"/>
    <p:sldId id="2134808450" r:id="rId24"/>
    <p:sldId id="2134808530" r:id="rId25"/>
    <p:sldId id="2134808531" r:id="rId26"/>
    <p:sldId id="2134808509" r:id="rId27"/>
    <p:sldId id="2134808566" r:id="rId28"/>
    <p:sldId id="2134808460" r:id="rId29"/>
    <p:sldId id="2134808453" r:id="rId30"/>
    <p:sldId id="2134808537" r:id="rId31"/>
    <p:sldId id="2134808538" r:id="rId32"/>
    <p:sldId id="2134808540" r:id="rId33"/>
    <p:sldId id="2134808588" r:id="rId34"/>
    <p:sldId id="2134808589" r:id="rId35"/>
    <p:sldId id="2134808590" r:id="rId36"/>
    <p:sldId id="2134808550" r:id="rId37"/>
    <p:sldId id="2134808543" r:id="rId38"/>
    <p:sldId id="2134808454" r:id="rId39"/>
    <p:sldId id="2134808542" r:id="rId40"/>
    <p:sldId id="2134808559" r:id="rId41"/>
    <p:sldId id="2134808547" r:id="rId42"/>
    <p:sldId id="2134808544" r:id="rId43"/>
    <p:sldId id="2134808548" r:id="rId44"/>
    <p:sldId id="2134808545" r:id="rId45"/>
    <p:sldId id="2134808549" r:id="rId46"/>
    <p:sldId id="2134808455" r:id="rId47"/>
    <p:sldId id="2134808551" r:id="rId48"/>
    <p:sldId id="2134808546" r:id="rId49"/>
    <p:sldId id="2134808467" r:id="rId50"/>
    <p:sldId id="2134808468" r:id="rId51"/>
    <p:sldId id="2134808584" r:id="rId52"/>
    <p:sldId id="2134808474" r:id="rId53"/>
    <p:sldId id="2134808585" r:id="rId54"/>
    <p:sldId id="2134808472" r:id="rId55"/>
    <p:sldId id="2134808586" r:id="rId56"/>
    <p:sldId id="2134808518" r:id="rId57"/>
    <p:sldId id="2134808587" r:id="rId58"/>
    <p:sldId id="2134808461" r:id="rId59"/>
    <p:sldId id="2134808591" r:id="rId60"/>
    <p:sldId id="2134808503" r:id="rId61"/>
    <p:sldId id="2134808504" r:id="rId62"/>
    <p:sldId id="2147482526" r:id="rId63"/>
    <p:sldId id="2147482527" r:id="rId64"/>
  </p:sldIdLst>
  <p:sldSz cx="13716000" cy="10287000"/>
  <p:notesSz cx="6858000" cy="9144000"/>
  <p:embeddedFontLst>
    <p:embeddedFont>
      <p:font typeface="29LT Bukra Regular" panose="020B0604020202020204" charset="0"/>
      <p:regular r:id="rId66"/>
    </p:embeddedFont>
    <p:embeddedFont>
      <p:font typeface="Carelia" panose="020B0604020202020204" charset="0"/>
      <p:regular r:id="rId67"/>
    </p:embeddedFont>
    <p:embeddedFont>
      <p:font typeface="Dosis" pitchFamily="2" charset="0"/>
      <p:regular r:id="rId68"/>
      <p:bold r:id="rId69"/>
    </p:embeddedFont>
    <p:embeddedFont>
      <p:font typeface="Dubai" panose="020B0503030403030204" pitchFamily="34" charset="-78"/>
      <p:regular r:id="rId70"/>
      <p:bold r:id="rId71"/>
    </p:embeddedFont>
    <p:embeddedFont>
      <p:font typeface="IBM Plex Sans Arabic" panose="020B0604020202020204" charset="-78"/>
      <p:regular r:id="rId72"/>
    </p:embeddedFont>
    <p:embeddedFont>
      <p:font typeface="Microsoft Uighur" panose="02000000000000000000" pitchFamily="2" charset="-78"/>
      <p:regular r:id="rId73"/>
      <p:bold r:id="rId74"/>
    </p:embeddedFont>
    <p:embeddedFont>
      <p:font typeface="Montserrat" panose="00000500000000000000" pitchFamily="2" charset="0"/>
      <p:regular r:id="rId75"/>
      <p:bold r:id="rId76"/>
      <p:italic r:id="rId77"/>
      <p:boldItalic r:id="rId78"/>
    </p:embeddedFont>
    <p:embeddedFont>
      <p:font typeface="Montserrat Light" panose="00000400000000000000" pitchFamily="2" charset="0"/>
      <p:regular r:id="rId79"/>
      <p:italic r:id="rId80"/>
    </p:embeddedFont>
    <p:embeddedFont>
      <p:font typeface="Montserrat Medium" panose="00000600000000000000" pitchFamily="2" charset="0"/>
      <p:regular r:id="rId81"/>
      <p:italic r:id="rId8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9D4A"/>
    <a:srgbClr val="02BDC9"/>
    <a:srgbClr val="F98F51"/>
    <a:srgbClr val="0097B2"/>
    <a:srgbClr val="4AC283"/>
    <a:srgbClr val="3D8FA5"/>
    <a:srgbClr val="106585"/>
    <a:srgbClr val="7ACFB0"/>
    <a:srgbClr val="FCCF9E"/>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132" autoAdjust="0"/>
    <p:restoredTop sz="95226" autoAdjust="0"/>
  </p:normalViewPr>
  <p:slideViewPr>
    <p:cSldViewPr>
      <p:cViewPr varScale="1">
        <p:scale>
          <a:sx n="47" d="100"/>
          <a:sy n="47" d="100"/>
        </p:scale>
        <p:origin x="1308" y="48"/>
      </p:cViewPr>
      <p:guideLst>
        <p:guide orient="horz" pos="216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22579"/>
    </p:cViewPr>
  </p:sorterViewPr>
  <p:notesViewPr>
    <p:cSldViewPr>
      <p:cViewPr>
        <p:scale>
          <a:sx n="80" d="100"/>
          <a:sy n="80" d="100"/>
        </p:scale>
        <p:origin x="2755" y="-451"/>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3.fntdata"/><Relationship Id="rId84"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9.fntdata"/><Relationship Id="rId79" Type="http://schemas.openxmlformats.org/officeDocument/2006/relationships/font" Target="fonts/font14.fntdata"/><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4.fntdata"/><Relationship Id="rId77" Type="http://schemas.openxmlformats.org/officeDocument/2006/relationships/font" Target="fonts/font1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7.fntdata"/><Relationship Id="rId80" Type="http://schemas.openxmlformats.org/officeDocument/2006/relationships/font" Target="fonts/font15.fntdata"/><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5.fntdata"/><Relationship Id="rId75" Type="http://schemas.openxmlformats.org/officeDocument/2006/relationships/font" Target="fonts/font10.fntdata"/><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73" Type="http://schemas.openxmlformats.org/officeDocument/2006/relationships/font" Target="fonts/font8.fntdata"/><Relationship Id="rId78" Type="http://schemas.openxmlformats.org/officeDocument/2006/relationships/font" Target="fonts/font13.fntdata"/><Relationship Id="rId81" Type="http://schemas.openxmlformats.org/officeDocument/2006/relationships/font" Target="fonts/font16.fntdata"/><Relationship Id="rId8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1.fntdata"/><Relationship Id="rId7" Type="http://schemas.openxmlformats.org/officeDocument/2006/relationships/slide" Target="slides/slide6.xml"/><Relationship Id="rId71" Type="http://schemas.openxmlformats.org/officeDocument/2006/relationships/font" Target="fonts/font6.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1.fntdata"/><Relationship Id="rId61" Type="http://schemas.openxmlformats.org/officeDocument/2006/relationships/slide" Target="slides/slide60.xml"/><Relationship Id="rId82" Type="http://schemas.openxmlformats.org/officeDocument/2006/relationships/font" Target="fonts/font1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Dosis" pitchFamily="2" charset="0"/>
              </a:defRPr>
            </a:lvl1pPr>
          </a:lstStyle>
          <a:p>
            <a:endParaRPr lang="fr-MA"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Dosis" pitchFamily="2" charset="0"/>
              </a:defRPr>
            </a:lvl1pPr>
          </a:lstStyle>
          <a:p>
            <a:fld id="{54976A81-8849-4F35-8359-AD67C3A6D20C}" type="datetimeFigureOut">
              <a:rPr lang="fr-MA" smtClean="0"/>
              <a:pPr/>
              <a:t>28/09/2025</a:t>
            </a:fld>
            <a:endParaRPr lang="fr-MA"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MA"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Dosis" pitchFamily="2" charset="0"/>
              </a:defRPr>
            </a:lvl1pPr>
          </a:lstStyle>
          <a:p>
            <a:endParaRPr lang="fr-MA"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Dosis" pitchFamily="2" charset="0"/>
              </a:defRPr>
            </a:lvl1pPr>
          </a:lstStyle>
          <a:p>
            <a:fld id="{BA0AE87F-B08A-4342-80EC-80A3A2B8D41A}" type="slidenum">
              <a:rPr lang="fr-MA" smtClean="0"/>
              <a:pPr/>
              <a:t>‹N°›</a:t>
            </a:fld>
            <a:endParaRPr lang="fr-MA" dirty="0"/>
          </a:p>
        </p:txBody>
      </p:sp>
    </p:spTree>
    <p:extLst>
      <p:ext uri="{BB962C8B-B14F-4D97-AF65-F5344CB8AC3E}">
        <p14:creationId xmlns:p14="http://schemas.microsoft.com/office/powerpoint/2010/main" val="1790878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Dosis" pitchFamily="2" charset="0"/>
        <a:ea typeface="+mn-ea"/>
        <a:cs typeface="+mn-cs"/>
      </a:defRPr>
    </a:lvl1pPr>
    <a:lvl2pPr marL="457200" algn="l" defTabSz="914400" rtl="0" eaLnBrk="1" latinLnBrk="0" hangingPunct="1">
      <a:defRPr sz="1200" kern="1200">
        <a:solidFill>
          <a:schemeClr val="tx1"/>
        </a:solidFill>
        <a:latin typeface="Dosis" pitchFamily="2" charset="0"/>
        <a:ea typeface="+mn-ea"/>
        <a:cs typeface="+mn-cs"/>
      </a:defRPr>
    </a:lvl2pPr>
    <a:lvl3pPr marL="914400" algn="l" defTabSz="914400" rtl="0" eaLnBrk="1" latinLnBrk="0" hangingPunct="1">
      <a:defRPr sz="1200" kern="1200">
        <a:solidFill>
          <a:schemeClr val="tx1"/>
        </a:solidFill>
        <a:latin typeface="Dosis" pitchFamily="2" charset="0"/>
        <a:ea typeface="+mn-ea"/>
        <a:cs typeface="+mn-cs"/>
      </a:defRPr>
    </a:lvl3pPr>
    <a:lvl4pPr marL="1371600" algn="l" defTabSz="914400" rtl="0" eaLnBrk="1" latinLnBrk="0" hangingPunct="1">
      <a:defRPr sz="1200" kern="1200">
        <a:solidFill>
          <a:schemeClr val="tx1"/>
        </a:solidFill>
        <a:latin typeface="Dosis" pitchFamily="2" charset="0"/>
        <a:ea typeface="+mn-ea"/>
        <a:cs typeface="+mn-cs"/>
      </a:defRPr>
    </a:lvl4pPr>
    <a:lvl5pPr marL="1828800" algn="l" defTabSz="914400" rtl="0" eaLnBrk="1" latinLnBrk="0" hangingPunct="1">
      <a:defRPr sz="1200" kern="1200">
        <a:solidFill>
          <a:schemeClr val="tx1"/>
        </a:solidFill>
        <a:latin typeface="Dosis"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AE87F-B08A-4342-80EC-80A3A2B8D41A}" type="slidenum">
              <a:rPr kumimoji="0" lang="fr-MA" sz="1200" b="0" i="0" u="none" strike="noStrike" kern="1200" cap="none" spc="0" normalizeH="0" baseline="0" noProof="0" smtClean="0">
                <a:ln>
                  <a:noFill/>
                </a:ln>
                <a:solidFill>
                  <a:prstClr val="black"/>
                </a:solidFill>
                <a:effectLst/>
                <a:uLnTx/>
                <a:uFillTx/>
                <a:latin typeface="Dosi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MA" sz="1200" b="0" i="0" u="none" strike="noStrike" kern="1200" cap="none" spc="0" normalizeH="0" baseline="0" noProof="0" dirty="0">
              <a:ln>
                <a:noFill/>
              </a:ln>
              <a:solidFill>
                <a:prstClr val="black"/>
              </a:solidFill>
              <a:effectLst/>
              <a:uLnTx/>
              <a:uFillTx/>
              <a:latin typeface="Dosis" pitchFamily="2" charset="0"/>
              <a:ea typeface="+mn-ea"/>
              <a:cs typeface="+mn-cs"/>
            </a:endParaRPr>
          </a:p>
        </p:txBody>
      </p:sp>
    </p:spTree>
    <p:extLst>
      <p:ext uri="{BB962C8B-B14F-4D97-AF65-F5344CB8AC3E}">
        <p14:creationId xmlns:p14="http://schemas.microsoft.com/office/powerpoint/2010/main" val="4044108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2348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ar-MA" dirty="0"/>
              <a:t>يستثمر النشاط لتثبيت قراءة الأعداد من 0 إلى 99 </a:t>
            </a:r>
          </a:p>
          <a:p>
            <a:pPr marL="0" lvl="0" indent="0" algn="l" rtl="0">
              <a:spcBef>
                <a:spcPts val="0"/>
              </a:spcBef>
              <a:spcAft>
                <a:spcPts val="0"/>
              </a:spcAft>
              <a:buNone/>
            </a:pPr>
            <a:r>
              <a:rPr lang="ar-MA" dirty="0"/>
              <a:t>يمكن استثماره أيضا بالنسبة للأعداد من فئة المئات </a:t>
            </a: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560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130425"/>
            <a:ext cx="5829300" cy="1470025"/>
          </a:xfrm>
        </p:spPr>
        <p:txBody>
          <a:bodyPr/>
          <a:lstStyle/>
          <a:p>
            <a:r>
              <a:rPr lang="en-US"/>
              <a:t>Click to edit Master title style</a:t>
            </a:r>
          </a:p>
        </p:txBody>
      </p:sp>
      <p:sp>
        <p:nvSpPr>
          <p:cNvPr id="3" name="Subtitle 2"/>
          <p:cNvSpPr>
            <a:spLocks noGrp="1"/>
          </p:cNvSpPr>
          <p:nvPr>
            <p:ph type="subTitle" idx="1"/>
          </p:nvPr>
        </p:nvSpPr>
        <p:spPr>
          <a:xfrm>
            <a:off x="1028700" y="3886200"/>
            <a:ext cx="4800600" cy="1752600"/>
          </a:xfrm>
        </p:spPr>
        <p:txBody>
          <a:bodyPr/>
          <a:lstStyle>
            <a:lvl1pPr marL="0" indent="0" algn="ctr">
              <a:buNone/>
              <a:defRPr>
                <a:solidFill>
                  <a:schemeClr val="tx1">
                    <a:tint val="75000"/>
                  </a:schemeClr>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4406905"/>
            <a:ext cx="58293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541735" y="2906714"/>
            <a:ext cx="5829300" cy="1500187"/>
          </a:xfrm>
        </p:spPr>
        <p:txBody>
          <a:bodyPr anchor="b"/>
          <a:lstStyle>
            <a:lvl1pPr marL="0" indent="0">
              <a:buNone/>
              <a:defRPr sz="1500">
                <a:solidFill>
                  <a:schemeClr val="tx1">
                    <a:tint val="75000"/>
                  </a:schemeClr>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2" y="1535113"/>
            <a:ext cx="303014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2" y="2174875"/>
            <a:ext cx="303014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71" y="1535113"/>
            <a:ext cx="303133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83771" y="2174875"/>
            <a:ext cx="303133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2" y="273050"/>
            <a:ext cx="2256235"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2681289" y="273055"/>
            <a:ext cx="3833813"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2" y="1435105"/>
            <a:ext cx="2256235" cy="4691063"/>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4800600"/>
            <a:ext cx="41148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344216" y="612775"/>
            <a:ext cx="4114800" cy="4114800"/>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Text Placeholder 3"/>
          <p:cNvSpPr>
            <a:spLocks noGrp="1"/>
          </p:cNvSpPr>
          <p:nvPr>
            <p:ph type="body" sz="half" idx="2"/>
          </p:nvPr>
        </p:nvSpPr>
        <p:spPr>
          <a:xfrm>
            <a:off x="1344216" y="5367338"/>
            <a:ext cx="4114800" cy="804862"/>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74643"/>
            <a:ext cx="1543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274643"/>
            <a:ext cx="45148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2_Section Header">
  <p:cSld name="2_Section Header">
    <p:spTree>
      <p:nvGrpSpPr>
        <p:cNvPr id="1" name="Shape 21"/>
        <p:cNvGrpSpPr/>
        <p:nvPr/>
      </p:nvGrpSpPr>
      <p:grpSpPr>
        <a:xfrm>
          <a:off x="0" y="0"/>
          <a:ext cx="0" cy="0"/>
          <a:chOff x="0" y="0"/>
          <a:chExt cx="0" cy="0"/>
        </a:xfrm>
      </p:grpSpPr>
      <p:sp>
        <p:nvSpPr>
          <p:cNvPr id="23" name="Google Shape;23;p11"/>
          <p:cNvSpPr txBox="1">
            <a:spLocks noGrp="1"/>
          </p:cNvSpPr>
          <p:nvPr>
            <p:ph type="body" idx="1"/>
          </p:nvPr>
        </p:nvSpPr>
        <p:spPr>
          <a:xfrm>
            <a:off x="701021" y="2488853"/>
            <a:ext cx="8614108" cy="686568"/>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chemeClr val="dk1"/>
              </a:buClr>
              <a:buSzPts val="2667"/>
              <a:buNone/>
              <a:defRPr sz="3000">
                <a:latin typeface="Montserrat"/>
                <a:ea typeface="Montserrat"/>
                <a:cs typeface="Montserrat"/>
                <a:sym typeface="Montserra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4" name="Google Shape;24;p11"/>
          <p:cNvSpPr txBox="1">
            <a:spLocks noGrp="1"/>
          </p:cNvSpPr>
          <p:nvPr>
            <p:ph type="title"/>
          </p:nvPr>
        </p:nvSpPr>
        <p:spPr>
          <a:xfrm>
            <a:off x="701019" y="1274513"/>
            <a:ext cx="8614107" cy="10844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267"/>
              <a:buFont typeface="Montserrat"/>
              <a:buNone/>
              <a:defRPr sz="48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1"/>
          <p:cNvSpPr txBox="1">
            <a:spLocks noGrp="1"/>
          </p:cNvSpPr>
          <p:nvPr>
            <p:ph type="body" idx="2"/>
          </p:nvPr>
        </p:nvSpPr>
        <p:spPr>
          <a:xfrm>
            <a:off x="701021" y="3305276"/>
            <a:ext cx="8614108" cy="1697036"/>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009A92"/>
              </a:buClr>
              <a:buSzPts val="2133"/>
              <a:buNone/>
              <a:defRPr sz="2400" b="0" i="0">
                <a:solidFill>
                  <a:srgbClr val="009A92"/>
                </a:solidFill>
                <a:latin typeface="Montserrat Light"/>
                <a:ea typeface="Montserrat Light"/>
                <a:cs typeface="Montserrat Light"/>
                <a:sym typeface="Montserrat Ligh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6" name="Google Shape;26;p11"/>
          <p:cNvSpPr txBox="1">
            <a:spLocks noGrp="1"/>
          </p:cNvSpPr>
          <p:nvPr>
            <p:ph type="body" idx="3"/>
          </p:nvPr>
        </p:nvSpPr>
        <p:spPr>
          <a:xfrm>
            <a:off x="701021" y="5334413"/>
            <a:ext cx="8614108" cy="2638331"/>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4D4D4D"/>
              </a:buClr>
              <a:buSzPts val="1600"/>
              <a:buNone/>
              <a:defRPr sz="1800" b="0" i="0">
                <a:solidFill>
                  <a:srgbClr val="4D4D4D"/>
                </a:solidFill>
                <a:latin typeface="Montserrat Medium"/>
                <a:ea typeface="Montserrat Medium"/>
                <a:cs typeface="Montserrat Medium"/>
                <a:sym typeface="Montserrat Medium"/>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8" name="Google Shape;28;p11"/>
          <p:cNvSpPr txBox="1">
            <a:spLocks noGrp="1"/>
          </p:cNvSpPr>
          <p:nvPr>
            <p:ph type="ftr" idx="11"/>
          </p:nvPr>
        </p:nvSpPr>
        <p:spPr>
          <a:xfrm>
            <a:off x="4543425" y="9534526"/>
            <a:ext cx="462915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1"/>
          <p:cNvSpPr txBox="1">
            <a:spLocks noGrp="1"/>
          </p:cNvSpPr>
          <p:nvPr>
            <p:ph type="sldNum" idx="12"/>
          </p:nvPr>
        </p:nvSpPr>
        <p:spPr>
          <a:xfrm>
            <a:off x="9686925" y="9534526"/>
            <a:ext cx="30861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IN" smtClean="0"/>
              <a:pPr/>
              <a:t>‹N°›</a:t>
            </a:fld>
            <a:endParaRPr lang="en-IN"/>
          </a:p>
        </p:txBody>
      </p:sp>
    </p:spTree>
    <p:extLst>
      <p:ext uri="{BB962C8B-B14F-4D97-AF65-F5344CB8AC3E}">
        <p14:creationId xmlns:p14="http://schemas.microsoft.com/office/powerpoint/2010/main" val="195698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274638"/>
            <a:ext cx="61722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42900" y="1600205"/>
            <a:ext cx="61722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42900" y="6356355"/>
            <a:ext cx="1600200" cy="365125"/>
          </a:xfrm>
          <a:prstGeom prst="rect">
            <a:avLst/>
          </a:prstGeom>
        </p:spPr>
        <p:txBody>
          <a:bodyPr vert="horz" lIns="91440" tIns="45720" rIns="91440" bIns="45720" rtlCol="0" anchor="ctr"/>
          <a:lstStyle>
            <a:lvl1pPr algn="l">
              <a:defRPr sz="900">
                <a:solidFill>
                  <a:schemeClr val="tx1">
                    <a:tint val="75000"/>
                  </a:schemeClr>
                </a:solidFill>
                <a:latin typeface="Dosis" pitchFamily="2" charset="0"/>
              </a:defRPr>
            </a:lvl1pPr>
          </a:lstStyle>
          <a:p>
            <a:fld id="{1D8BD707-D9CF-40AE-B4C6-C98DA3205C09}" type="datetimeFigureOut">
              <a:rPr lang="en-US" smtClean="0"/>
              <a:pPr/>
              <a:t>9/28/2025</a:t>
            </a:fld>
            <a:endParaRPr lang="en-US" dirty="0"/>
          </a:p>
        </p:txBody>
      </p:sp>
      <p:sp>
        <p:nvSpPr>
          <p:cNvPr id="5" name="Footer Placeholder 4"/>
          <p:cNvSpPr>
            <a:spLocks noGrp="1"/>
          </p:cNvSpPr>
          <p:nvPr>
            <p:ph type="ftr" sz="quarter" idx="3"/>
          </p:nvPr>
        </p:nvSpPr>
        <p:spPr>
          <a:xfrm>
            <a:off x="2343150" y="6356355"/>
            <a:ext cx="2171700" cy="365125"/>
          </a:xfrm>
          <a:prstGeom prst="rect">
            <a:avLst/>
          </a:prstGeom>
        </p:spPr>
        <p:txBody>
          <a:bodyPr vert="horz" lIns="91440" tIns="45720" rIns="91440" bIns="45720" rtlCol="0" anchor="ctr"/>
          <a:lstStyle>
            <a:lvl1pPr algn="ctr">
              <a:defRPr sz="900">
                <a:solidFill>
                  <a:schemeClr val="tx1">
                    <a:tint val="75000"/>
                  </a:schemeClr>
                </a:solidFill>
                <a:latin typeface="Dosis" pitchFamily="2" charset="0"/>
              </a:defRPr>
            </a:lvl1pPr>
          </a:lstStyle>
          <a:p>
            <a:endParaRPr lang="en-US" dirty="0"/>
          </a:p>
        </p:txBody>
      </p:sp>
      <p:sp>
        <p:nvSpPr>
          <p:cNvPr id="6" name="Slide Number Placeholder 5"/>
          <p:cNvSpPr>
            <a:spLocks noGrp="1"/>
          </p:cNvSpPr>
          <p:nvPr>
            <p:ph type="sldNum" sz="quarter" idx="4"/>
          </p:nvPr>
        </p:nvSpPr>
        <p:spPr>
          <a:xfrm>
            <a:off x="4914900" y="6356355"/>
            <a:ext cx="1600200" cy="365125"/>
          </a:xfrm>
          <a:prstGeom prst="rect">
            <a:avLst/>
          </a:prstGeom>
        </p:spPr>
        <p:txBody>
          <a:bodyPr vert="horz" lIns="91440" tIns="45720" rIns="91440" bIns="45720" rtlCol="0" anchor="ctr"/>
          <a:lstStyle>
            <a:lvl1pPr algn="r">
              <a:defRPr sz="900">
                <a:solidFill>
                  <a:schemeClr val="tx1">
                    <a:tint val="75000"/>
                  </a:schemeClr>
                </a:solidFill>
                <a:latin typeface="Dosis" pitchFamily="2" charset="0"/>
              </a:defRPr>
            </a:lvl1pPr>
          </a:lstStyle>
          <a:p>
            <a:fld id="{B6F15528-21DE-4FAA-801E-634DDDAF4B2B}" type="slidenum">
              <a:rPr lang="en-US" smtClean="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685783" rtl="0" eaLnBrk="1" latinLnBrk="0" hangingPunct="1">
        <a:spcBef>
          <a:spcPct val="0"/>
        </a:spcBef>
        <a:buNone/>
        <a:defRPr sz="3300" kern="1200">
          <a:solidFill>
            <a:schemeClr val="tx1"/>
          </a:solidFill>
          <a:latin typeface="Dosis" pitchFamily="2" charset="0"/>
          <a:ea typeface="+mj-ea"/>
          <a:cs typeface="+mj-cs"/>
        </a:defRPr>
      </a:lvl1pPr>
    </p:titleStyle>
    <p:bodyStyle>
      <a:lvl1pPr marL="257168" indent="-257168" algn="l" defTabSz="685783" rtl="0" eaLnBrk="1" latinLnBrk="0" hangingPunct="1">
        <a:spcBef>
          <a:spcPct val="20000"/>
        </a:spcBef>
        <a:buFont typeface="Arial" pitchFamily="34" charset="0"/>
        <a:buChar char="•"/>
        <a:defRPr sz="2400" kern="1200">
          <a:solidFill>
            <a:schemeClr val="tx1"/>
          </a:solidFill>
          <a:latin typeface="Dosis" pitchFamily="2" charset="0"/>
          <a:ea typeface="+mn-ea"/>
          <a:cs typeface="+mn-cs"/>
        </a:defRPr>
      </a:lvl1pPr>
      <a:lvl2pPr marL="557199" indent="-214308" algn="l" defTabSz="685783" rtl="0" eaLnBrk="1" latinLnBrk="0" hangingPunct="1">
        <a:spcBef>
          <a:spcPct val="20000"/>
        </a:spcBef>
        <a:buFont typeface="Arial" pitchFamily="34" charset="0"/>
        <a:buChar char="–"/>
        <a:defRPr sz="2100" kern="1200">
          <a:solidFill>
            <a:schemeClr val="tx1"/>
          </a:solidFill>
          <a:latin typeface="Dosis" pitchFamily="2" charset="0"/>
          <a:ea typeface="+mn-ea"/>
          <a:cs typeface="+mn-cs"/>
        </a:defRPr>
      </a:lvl2pPr>
      <a:lvl3pPr marL="857228" indent="-171446" algn="l" defTabSz="685783" rtl="0" eaLnBrk="1" latinLnBrk="0" hangingPunct="1">
        <a:spcBef>
          <a:spcPct val="20000"/>
        </a:spcBef>
        <a:buFont typeface="Arial" pitchFamily="34" charset="0"/>
        <a:buChar char="•"/>
        <a:defRPr sz="1800" kern="1200">
          <a:solidFill>
            <a:schemeClr val="tx1"/>
          </a:solidFill>
          <a:latin typeface="Dosis" pitchFamily="2" charset="0"/>
          <a:ea typeface="+mn-ea"/>
          <a:cs typeface="+mn-cs"/>
        </a:defRPr>
      </a:lvl3pPr>
      <a:lvl4pPr marL="1200120"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4pPr>
      <a:lvl5pPr marL="1543012"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3.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6.png"/><Relationship Id="rId7" Type="http://schemas.openxmlformats.org/officeDocument/2006/relationships/image" Target="../media/image19.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2.jpeg"/><Relationship Id="rId4" Type="http://schemas.openxmlformats.org/officeDocument/2006/relationships/image" Target="../media/image7.svg"/><Relationship Id="rId9" Type="http://schemas.openxmlformats.org/officeDocument/2006/relationships/image" Target="../media/image21.jpe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5.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jpe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10.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8.png"/><Relationship Id="rId7" Type="http://schemas.openxmlformats.org/officeDocument/2006/relationships/image" Target="../media/image36.jpe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35.png"/><Relationship Id="rId5" Type="http://schemas.openxmlformats.org/officeDocument/2006/relationships/image" Target="../media/image26.png"/><Relationship Id="rId4" Type="http://schemas.openxmlformats.org/officeDocument/2006/relationships/image" Target="../media/image9.svg"/><Relationship Id="rId9" Type="http://schemas.openxmlformats.org/officeDocument/2006/relationships/image" Target="../media/image38.jpeg"/></Relationships>
</file>

<file path=ppt/slides/_rels/slide11.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42.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43.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5.jpeg"/><Relationship Id="rId4" Type="http://schemas.openxmlformats.org/officeDocument/2006/relationships/image" Target="../media/image44.png"/></Relationships>
</file>

<file path=ppt/slides/_rels/slide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5.jpeg"/><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5.jpeg"/><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50.pn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49.png"/><Relationship Id="rId4" Type="http://schemas.openxmlformats.org/officeDocument/2006/relationships/image" Target="../media/image48.png"/></Relationships>
</file>

<file path=ppt/slides/_rels/slide2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25.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9.svg"/><Relationship Id="rId7" Type="http://schemas.openxmlformats.org/officeDocument/2006/relationships/image" Target="../media/image22.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21.jpeg"/><Relationship Id="rId4" Type="http://schemas.openxmlformats.org/officeDocument/2006/relationships/image" Target="../media/image46.png"/></Relationships>
</file>

<file path=ppt/slides/_rels/slide26.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19.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51.png"/></Relationships>
</file>

<file path=ppt/slides/_rels/slide27.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19.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51.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52.pn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54.jpeg"/><Relationship Id="rId4" Type="http://schemas.openxmlformats.org/officeDocument/2006/relationships/image" Target="../media/image53.png"/></Relationships>
</file>

<file path=ppt/slides/_rels/slide3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31.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50.pn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55.png"/><Relationship Id="rId4" Type="http://schemas.openxmlformats.org/officeDocument/2006/relationships/image" Target="../media/image48.png"/></Relationships>
</file>

<file path=ppt/slides/_rels/slide3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3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3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3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3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57.pn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3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4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4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4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4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4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4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4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57.png"/><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5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5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5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5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5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5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5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64.png"/><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66.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50.png"/><Relationship Id="rId4" Type="http://schemas.openxmlformats.org/officeDocument/2006/relationships/image" Target="../media/image57.png"/></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67.jpeg"/></Relationships>
</file>

<file path=ppt/slides/_rels/slide6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65.png"/></Relationships>
</file>

<file path=ppt/slides/_rels/slide6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6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3623843" y="2534062"/>
            <a:ext cx="6963158" cy="2067233"/>
          </a:xfrm>
          <a:prstGeom prst="rect">
            <a:avLst/>
          </a:prstGeom>
        </p:spPr>
        <p:txBody>
          <a:bodyPr lIns="0" tIns="0" rIns="0" bIns="0" rtlCol="0" anchor="t">
            <a:spAutoFit/>
          </a:bodyPr>
          <a:lstStyle/>
          <a:p>
            <a:pPr algn="ctr" defTabSz="685834">
              <a:lnSpc>
                <a:spcPts val="7868"/>
              </a:lnSpc>
            </a:pPr>
            <a:r>
              <a:rPr lang="ar-MA" sz="7650" b="1" dirty="0">
                <a:solidFill>
                  <a:srgbClr val="01070A"/>
                </a:solidFill>
                <a:latin typeface="Microsoft Uighur" panose="02000000000000000000" pitchFamily="2" charset="-78"/>
                <a:cs typeface="Microsoft Uighur" panose="02000000000000000000" pitchFamily="2" charset="-78"/>
              </a:rPr>
              <a:t>برنامج دعم التعلمات الأساس</a:t>
            </a:r>
          </a:p>
          <a:p>
            <a:pPr algn="ctr" defTabSz="685834">
              <a:lnSpc>
                <a:spcPts val="7868"/>
              </a:lnSpc>
            </a:pPr>
            <a:r>
              <a:rPr lang="ar-MA" sz="7650" b="1" dirty="0">
                <a:solidFill>
                  <a:srgbClr val="01070A"/>
                </a:solidFill>
                <a:latin typeface="Microsoft Uighur" panose="02000000000000000000" pitchFamily="2" charset="-78"/>
                <a:cs typeface="Microsoft Uighur" panose="02000000000000000000" pitchFamily="2" charset="-78"/>
              </a:rPr>
              <a:t>رياضيات-</a:t>
            </a:r>
            <a:r>
              <a:rPr lang="fr-MA" sz="7650" b="1" dirty="0">
                <a:solidFill>
                  <a:srgbClr val="01070A"/>
                </a:solidFill>
                <a:latin typeface="Microsoft Uighur" panose="02000000000000000000" pitchFamily="2" charset="-78"/>
                <a:cs typeface="Microsoft Uighur" panose="02000000000000000000" pitchFamily="2" charset="-78"/>
              </a:rPr>
              <a:t>-</a:t>
            </a:r>
            <a:endParaRPr lang="en-US" sz="7650" b="1" dirty="0">
              <a:solidFill>
                <a:srgbClr val="1F497D"/>
              </a:solidFill>
              <a:latin typeface="Microsoft Uighur" panose="02000000000000000000" pitchFamily="2" charset="-78"/>
              <a:cs typeface="Microsoft Uighur" panose="02000000000000000000" pitchFamily="2" charset="-78"/>
            </a:endParaRPr>
          </a:p>
        </p:txBody>
      </p:sp>
      <p:grpSp>
        <p:nvGrpSpPr>
          <p:cNvPr id="6" name="Groupe 5">
            <a:extLst>
              <a:ext uri="{FF2B5EF4-FFF2-40B4-BE49-F238E27FC236}">
                <a16:creationId xmlns:a16="http://schemas.microsoft.com/office/drawing/2014/main" id="{F20449E5-A915-52F7-9A79-1DAEEE7AAA65}"/>
              </a:ext>
            </a:extLst>
          </p:cNvPr>
          <p:cNvGrpSpPr/>
          <p:nvPr/>
        </p:nvGrpSpPr>
        <p:grpSpPr>
          <a:xfrm>
            <a:off x="3840481" y="7125051"/>
            <a:ext cx="5029200" cy="813494"/>
            <a:chOff x="3700264" y="7007413"/>
            <a:chExt cx="5029200" cy="813494"/>
          </a:xfrm>
        </p:grpSpPr>
        <p:sp>
          <p:nvSpPr>
            <p:cNvPr id="10" name="Rectangle : coins arrondis 9">
              <a:extLst>
                <a:ext uri="{FF2B5EF4-FFF2-40B4-BE49-F238E27FC236}">
                  <a16:creationId xmlns:a16="http://schemas.microsoft.com/office/drawing/2014/main" id="{C7D7DD4C-7B77-183D-F3D6-F7060A8F6D60}"/>
                </a:ext>
              </a:extLst>
            </p:cNvPr>
            <p:cNvSpPr/>
            <p:nvPr/>
          </p:nvSpPr>
          <p:spPr>
            <a:xfrm>
              <a:off x="4833798" y="7007413"/>
              <a:ext cx="3200400" cy="813494"/>
            </a:xfrm>
            <a:prstGeom prst="roundRect">
              <a:avLst>
                <a:gd name="adj" fmla="val 32324"/>
              </a:avLst>
            </a:prstGeom>
            <a:solidFill>
              <a:srgbClr val="02BDC9"/>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600" b="1" dirty="0">
                <a:solidFill>
                  <a:prstClr val="white"/>
                </a:solidFill>
                <a:latin typeface="Microsoft Uighur" panose="02000000000000000000" pitchFamily="2" charset="-78"/>
                <a:cs typeface="Microsoft Uighur" panose="02000000000000000000" pitchFamily="2" charset="-78"/>
              </a:endParaRPr>
            </a:p>
          </p:txBody>
        </p:sp>
        <p:sp>
          <p:nvSpPr>
            <p:cNvPr id="9" name="TextBox 7">
              <a:extLst>
                <a:ext uri="{FF2B5EF4-FFF2-40B4-BE49-F238E27FC236}">
                  <a16:creationId xmlns:a16="http://schemas.microsoft.com/office/drawing/2014/main" id="{45B0A1E8-F2BA-31DC-A793-BDED4E478A5A}"/>
                </a:ext>
              </a:extLst>
            </p:cNvPr>
            <p:cNvSpPr txBox="1"/>
            <p:nvPr/>
          </p:nvSpPr>
          <p:spPr>
            <a:xfrm>
              <a:off x="3700264" y="7100224"/>
              <a:ext cx="5029200" cy="654025"/>
            </a:xfrm>
            <a:prstGeom prst="rect">
              <a:avLst/>
            </a:prstGeom>
          </p:spPr>
          <p:txBody>
            <a:bodyPr wrap="square" lIns="0" tIns="0" rIns="0" bIns="0" rtlCol="0" anchor="t">
              <a:spAutoFit/>
            </a:bodyPr>
            <a:lstStyle/>
            <a:p>
              <a:pPr algn="ctr" defTabSz="685834">
                <a:lnSpc>
                  <a:spcPts val="5139"/>
                </a:lnSpc>
              </a:pPr>
              <a:r>
                <a:rPr lang="ar-MA" sz="4400" b="1" dirty="0">
                  <a:solidFill>
                    <a:prstClr val="white"/>
                  </a:solidFill>
                  <a:latin typeface="Microsoft Uighur" panose="02000000000000000000" pitchFamily="2" charset="-78"/>
                  <a:cs typeface="Microsoft Uighur" panose="02000000000000000000" pitchFamily="2" charset="-78"/>
                </a:rPr>
                <a:t>الحصة 3</a:t>
              </a:r>
              <a:endParaRPr lang="en-US" sz="4400" b="1" dirty="0">
                <a:solidFill>
                  <a:prstClr val="white"/>
                </a:solidFill>
                <a:latin typeface="Microsoft Uighur" panose="02000000000000000000" pitchFamily="2" charset="-78"/>
                <a:cs typeface="Microsoft Uighur" panose="02000000000000000000" pitchFamily="2" charset="-78"/>
              </a:endParaRPr>
            </a:p>
          </p:txBody>
        </p:sp>
      </p:grpSp>
      <p:pic>
        <p:nvPicPr>
          <p:cNvPr id="2050" name="Picture 2" descr="الصفحة الرئيسية">
            <a:extLst>
              <a:ext uri="{FF2B5EF4-FFF2-40B4-BE49-F238E27FC236}">
                <a16:creationId xmlns:a16="http://schemas.microsoft.com/office/drawing/2014/main" id="{6639833F-3EB5-41FA-6625-3CC8E815B4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8210" y="657600"/>
            <a:ext cx="9999580" cy="139994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 coins arrondis 11">
            <a:extLst>
              <a:ext uri="{FF2B5EF4-FFF2-40B4-BE49-F238E27FC236}">
                <a16:creationId xmlns:a16="http://schemas.microsoft.com/office/drawing/2014/main" id="{6DF3C3DF-BC80-4970-481E-ADCBABF05D3F}"/>
              </a:ext>
            </a:extLst>
          </p:cNvPr>
          <p:cNvSpPr/>
          <p:nvPr/>
        </p:nvSpPr>
        <p:spPr>
          <a:xfrm>
            <a:off x="4374867" y="6337711"/>
            <a:ext cx="3418547" cy="813494"/>
          </a:xfrm>
          <a:prstGeom prst="roundRect">
            <a:avLst>
              <a:gd name="adj" fmla="val 32324"/>
            </a:avLst>
          </a:prstGeom>
          <a:solidFill>
            <a:srgbClr val="0097B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r>
              <a:rPr lang="ar-MA" sz="4000" b="1" dirty="0">
                <a:solidFill>
                  <a:prstClr val="white"/>
                </a:solidFill>
                <a:latin typeface="Microsoft Uighur" panose="02000000000000000000" pitchFamily="2" charset="-78"/>
                <a:cs typeface="Microsoft Uighur" panose="02000000000000000000" pitchFamily="2" charset="-78"/>
              </a:rPr>
              <a:t>ضرب</a:t>
            </a:r>
            <a:endParaRPr lang="fr-MA" sz="4000" b="1" dirty="0">
              <a:solidFill>
                <a:prstClr val="white"/>
              </a:solidFill>
              <a:latin typeface="Microsoft Uighur" panose="02000000000000000000" pitchFamily="2" charset="-78"/>
              <a:cs typeface="Microsoft Uighur" panose="02000000000000000000" pitchFamily="2" charset="-78"/>
            </a:endParaRPr>
          </a:p>
        </p:txBody>
      </p:sp>
      <p:sp>
        <p:nvSpPr>
          <p:cNvPr id="8" name="Ellipse 7">
            <a:extLst>
              <a:ext uri="{FF2B5EF4-FFF2-40B4-BE49-F238E27FC236}">
                <a16:creationId xmlns:a16="http://schemas.microsoft.com/office/drawing/2014/main" id="{1279739E-FA6F-27BB-DBC4-1A1F427472A5}"/>
              </a:ext>
            </a:extLst>
          </p:cNvPr>
          <p:cNvSpPr/>
          <p:nvPr/>
        </p:nvSpPr>
        <p:spPr>
          <a:xfrm>
            <a:off x="7433486" y="5939434"/>
            <a:ext cx="2072355" cy="2134760"/>
          </a:xfrm>
          <a:prstGeom prst="ellipse">
            <a:avLst/>
          </a:prstGeom>
          <a:solidFill>
            <a:srgbClr val="F98F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400" b="1" dirty="0">
                <a:latin typeface="Microsoft Uighur" panose="02000000000000000000" pitchFamily="2" charset="-78"/>
                <a:cs typeface="Microsoft Uighur" panose="02000000000000000000" pitchFamily="2" charset="-78"/>
              </a:rPr>
              <a:t>المسار</a:t>
            </a:r>
            <a:r>
              <a:rPr lang="ar-MA" sz="4400" b="1">
                <a:latin typeface="Microsoft Uighur" panose="02000000000000000000" pitchFamily="2" charset="-78"/>
                <a:cs typeface="Microsoft Uighur" panose="02000000000000000000" pitchFamily="2" charset="-78"/>
              </a:rPr>
              <a:t> 1</a:t>
            </a:r>
            <a:endParaRPr lang="ar-SA" sz="4400" b="1" dirty="0">
              <a:latin typeface="Microsoft Uighur" panose="02000000000000000000" pitchFamily="2" charset="-78"/>
              <a:cs typeface="Microsoft Uighur" panose="02000000000000000000" pitchFamily="2" charset="-78"/>
            </a:endParaRPr>
          </a:p>
        </p:txBody>
      </p:sp>
      <p:pic>
        <p:nvPicPr>
          <p:cNvPr id="14" name="Image 13" descr="Une image contenant capture d’écran, ligne, Graphique, conception&#10;&#10;Le contenu généré par l’IA peut être incorrect.">
            <a:extLst>
              <a:ext uri="{FF2B5EF4-FFF2-40B4-BE49-F238E27FC236}">
                <a16:creationId xmlns:a16="http://schemas.microsoft.com/office/drawing/2014/main" id="{85FFBA39-F1A6-F572-421F-35553D52C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255" y="7413974"/>
            <a:ext cx="3063526" cy="3063526"/>
          </a:xfrm>
          <a:prstGeom prst="rect">
            <a:avLst/>
          </a:prstGeom>
        </p:spPr>
      </p:pic>
      <p:pic>
        <p:nvPicPr>
          <p:cNvPr id="15" name="Image 14" descr="Une image contenant Graphique, Caractère coloré, graphisme, Police&#10;&#10;Le contenu généré par l’IA peut être incorrect.">
            <a:extLst>
              <a:ext uri="{FF2B5EF4-FFF2-40B4-BE49-F238E27FC236}">
                <a16:creationId xmlns:a16="http://schemas.microsoft.com/office/drawing/2014/main" id="{27481252-6931-A99A-AF05-0FA2124BDB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46425" y="7828525"/>
            <a:ext cx="2648975" cy="2648975"/>
          </a:xfrm>
          <a:prstGeom prst="rect">
            <a:avLst/>
          </a:prstGeom>
        </p:spPr>
      </p:pic>
      <p:pic>
        <p:nvPicPr>
          <p:cNvPr id="17" name="Image 16" descr="Une image contenant symbole, capture d’écran, conception&#10;&#10;Le contenu généré par l’IA peut être incorrect.">
            <a:extLst>
              <a:ext uri="{FF2B5EF4-FFF2-40B4-BE49-F238E27FC236}">
                <a16:creationId xmlns:a16="http://schemas.microsoft.com/office/drawing/2014/main" id="{195FDF21-CBDC-AD79-08C0-1C60C5891DC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66904" y="3783357"/>
            <a:ext cx="2539233" cy="2539233"/>
          </a:xfrm>
          <a:prstGeom prst="rect">
            <a:avLst/>
          </a:prstGeom>
        </p:spPr>
      </p:pic>
      <p:sp>
        <p:nvSpPr>
          <p:cNvPr id="13" name="TextBox 3">
            <a:extLst>
              <a:ext uri="{FF2B5EF4-FFF2-40B4-BE49-F238E27FC236}">
                <a16:creationId xmlns:a16="http://schemas.microsoft.com/office/drawing/2014/main" id="{91603CC8-916E-6FBF-A24D-27A1DA4DD6EC}"/>
              </a:ext>
            </a:extLst>
          </p:cNvPr>
          <p:cNvSpPr txBox="1"/>
          <p:nvPr/>
        </p:nvSpPr>
        <p:spPr>
          <a:xfrm>
            <a:off x="10894387" y="4305300"/>
            <a:ext cx="2642230" cy="1231106"/>
          </a:xfrm>
          <a:prstGeom prst="rect">
            <a:avLst/>
          </a:prstGeom>
        </p:spPr>
        <p:txBody>
          <a:bodyPr wrap="square" lIns="0" tIns="0" rIns="0" bIns="0" rtlCol="0" anchor="t">
            <a:spAutoFit/>
          </a:bodyPr>
          <a:lstStyle/>
          <a:p>
            <a:pPr algn="ctr" defTabSz="685834"/>
            <a:r>
              <a:rPr lang="ar-SA" sz="4000" b="1" dirty="0">
                <a:solidFill>
                  <a:srgbClr val="01070A"/>
                </a:solidFill>
                <a:latin typeface="Microsoft Uighur" panose="02000000000000000000" pitchFamily="2" charset="-78"/>
                <a:cs typeface="Microsoft Uighur" panose="02000000000000000000" pitchFamily="2" charset="-78"/>
              </a:rPr>
              <a:t>المستوى</a:t>
            </a:r>
          </a:p>
          <a:p>
            <a:pPr algn="ctr" defTabSz="685834"/>
            <a:r>
              <a:rPr lang="ar-MA" sz="4000" b="1" dirty="0">
                <a:solidFill>
                  <a:srgbClr val="01070A"/>
                </a:solidFill>
                <a:latin typeface="Microsoft Uighur" panose="02000000000000000000" pitchFamily="2" charset="-78"/>
                <a:cs typeface="Microsoft Uighur" panose="02000000000000000000" pitchFamily="2" charset="-78"/>
              </a:rPr>
              <a:t>6</a:t>
            </a:r>
            <a:endParaRPr lang="en-US" sz="4000" b="1" dirty="0">
              <a:solidFill>
                <a:srgbClr val="1F497D"/>
              </a:solidFill>
              <a:latin typeface="Microsoft Uighur" panose="02000000000000000000" pitchFamily="2" charset="-78"/>
              <a:cs typeface="Microsoft Uighur" panose="02000000000000000000" pitchFamily="2"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1C0EB-B04A-44FA-412B-98539578080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4D773D9-4AB5-D589-30C7-11C5381C1E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B466F6F8-12C2-20C3-C36D-3D3974B77E2C}"/>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915E1A51-0A01-5BA5-4953-023250B25CF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3F08AE0-31C7-6E40-362F-30CDC1F537F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F9E632CD-CCED-6CB5-9816-91792C6287C9}"/>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31DCD915-7FB3-2B42-0458-D7E085A0BD1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416C8293-ADAE-7744-3C0E-0503B7D3D186}"/>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العرض</a:t>
            </a:r>
            <a:endParaRPr lang="fr-FR" sz="4000" b="1" dirty="0">
              <a:solidFill>
                <a:srgbClr val="106585"/>
              </a:solidFill>
              <a:latin typeface="Microsoft Uighur" panose="02000000000000000000" pitchFamily="2" charset="-78"/>
              <a:cs typeface="Microsoft Uighur" panose="02000000000000000000" pitchFamily="2" charset="-78"/>
            </a:endParaRPr>
          </a:p>
        </p:txBody>
      </p:sp>
      <p:sp>
        <p:nvSpPr>
          <p:cNvPr id="8" name="Freeform 7">
            <a:extLst>
              <a:ext uri="{FF2B5EF4-FFF2-40B4-BE49-F238E27FC236}">
                <a16:creationId xmlns:a16="http://schemas.microsoft.com/office/drawing/2014/main" id="{1E08986A-DE47-481B-D636-CB203EF8F1CD}"/>
              </a:ext>
            </a:extLst>
          </p:cNvPr>
          <p:cNvSpPr/>
          <p:nvPr/>
        </p:nvSpPr>
        <p:spPr>
          <a:xfrm>
            <a:off x="11049000" y="2796619"/>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9" name="Freeform 8">
            <a:extLst>
              <a:ext uri="{FF2B5EF4-FFF2-40B4-BE49-F238E27FC236}">
                <a16:creationId xmlns:a16="http://schemas.microsoft.com/office/drawing/2014/main" id="{C6BDC8EF-9BB5-4D44-520B-D47A2DFDAAF0}"/>
              </a:ext>
            </a:extLst>
          </p:cNvPr>
          <p:cNvSpPr/>
          <p:nvPr/>
        </p:nvSpPr>
        <p:spPr>
          <a:xfrm rot="10800000">
            <a:off x="11197075" y="4807887"/>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sp>
        <p:nvSpPr>
          <p:cNvPr id="15" name="Rectangle : coins arrondis 14">
            <a:extLst>
              <a:ext uri="{FF2B5EF4-FFF2-40B4-BE49-F238E27FC236}">
                <a16:creationId xmlns:a16="http://schemas.microsoft.com/office/drawing/2014/main" id="{4495D9EB-9188-23BF-EC3B-70E26E689E3D}"/>
              </a:ext>
            </a:extLst>
          </p:cNvPr>
          <p:cNvSpPr/>
          <p:nvPr/>
        </p:nvSpPr>
        <p:spPr>
          <a:xfrm>
            <a:off x="1981200" y="316781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شرائح خاصة بالأستاذ</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7" name="Rectangle : coins arrondis 16">
            <a:extLst>
              <a:ext uri="{FF2B5EF4-FFF2-40B4-BE49-F238E27FC236}">
                <a16:creationId xmlns:a16="http://schemas.microsoft.com/office/drawing/2014/main" id="{39E44F33-391F-1012-62D3-E3C3023FAA92}"/>
              </a:ext>
            </a:extLst>
          </p:cNvPr>
          <p:cNvSpPr/>
          <p:nvPr/>
        </p:nvSpPr>
        <p:spPr>
          <a:xfrm>
            <a:off x="1981200" y="4718020"/>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إرشادات وشروحات  يجب على الأستاذ قولها</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24" name="Rectangle : coins arrondis 23">
            <a:extLst>
              <a:ext uri="{FF2B5EF4-FFF2-40B4-BE49-F238E27FC236}">
                <a16:creationId xmlns:a16="http://schemas.microsoft.com/office/drawing/2014/main" id="{8E1C7E21-69AA-FCFA-C180-A8C4E895D44D}"/>
              </a:ext>
            </a:extLst>
          </p:cNvPr>
          <p:cNvSpPr/>
          <p:nvPr/>
        </p:nvSpPr>
        <p:spPr>
          <a:xfrm>
            <a:off x="1981200" y="657250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إيقاف العرض والقيام بمناولة /نمذجة</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6" name="Image 5">
            <a:extLst>
              <a:ext uri="{FF2B5EF4-FFF2-40B4-BE49-F238E27FC236}">
                <a16:creationId xmlns:a16="http://schemas.microsoft.com/office/drawing/2014/main" id="{677F80AF-D8F5-A33D-886C-3A4CD4BA273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11212" y="6381299"/>
            <a:ext cx="1009944" cy="1009944"/>
          </a:xfrm>
          <a:prstGeom prst="rect">
            <a:avLst/>
          </a:prstGeom>
        </p:spPr>
      </p:pic>
    </p:spTree>
    <p:extLst>
      <p:ext uri="{BB962C8B-B14F-4D97-AF65-F5344CB8AC3E}">
        <p14:creationId xmlns:p14="http://schemas.microsoft.com/office/powerpoint/2010/main" val="524980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CBB9B-F492-33FE-5F20-BF636858174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0BCB1B6-49A2-3CB4-0B06-A36F2CCF0465}"/>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00F71B2F-CC78-8106-0BAD-67A188291612}"/>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FC42A3B4-BC2F-DB6D-0D9F-46235ABB7A27}"/>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E2F9B00-D825-A53A-812B-A1A42A8CA133}"/>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8D48713E-6AA3-AFDF-E54A-DE5BFC6D3184}"/>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810497B7-C3BB-5209-683C-E413A7489E84}"/>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D672D10F-6FE2-8038-51BD-C12D90F18603}"/>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الكراسة</a:t>
            </a:r>
            <a:endParaRPr lang="fr-FR" sz="4000" b="1" dirty="0">
              <a:solidFill>
                <a:srgbClr val="106585"/>
              </a:solidFill>
              <a:latin typeface="Microsoft Uighur" panose="02000000000000000000" pitchFamily="2" charset="-78"/>
              <a:cs typeface="Microsoft Uighur" panose="02000000000000000000" pitchFamily="2" charset="-78"/>
            </a:endParaRPr>
          </a:p>
        </p:txBody>
      </p:sp>
      <p:pic>
        <p:nvPicPr>
          <p:cNvPr id="12" name="Image 11" descr="Une image contenant texte, diagramme, capture d’écran, cercle&#10;&#10;Le contenu généré par l’IA peut être incorrect.">
            <a:extLst>
              <a:ext uri="{FF2B5EF4-FFF2-40B4-BE49-F238E27FC236}">
                <a16:creationId xmlns:a16="http://schemas.microsoft.com/office/drawing/2014/main" id="{46E0360B-3C6E-AB2C-6BA0-C737B4E0F8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86600" y="2378075"/>
            <a:ext cx="4978734" cy="5530850"/>
          </a:xfrm>
          <a:prstGeom prst="rect">
            <a:avLst/>
          </a:prstGeom>
        </p:spPr>
      </p:pic>
      <p:sp>
        <p:nvSpPr>
          <p:cNvPr id="14" name="Rectangle 13">
            <a:extLst>
              <a:ext uri="{FF2B5EF4-FFF2-40B4-BE49-F238E27FC236}">
                <a16:creationId xmlns:a16="http://schemas.microsoft.com/office/drawing/2014/main" id="{18A41F9F-7DA3-7FF5-2368-47A142290322}"/>
              </a:ext>
            </a:extLst>
          </p:cNvPr>
          <p:cNvSpPr/>
          <p:nvPr/>
        </p:nvSpPr>
        <p:spPr>
          <a:xfrm>
            <a:off x="7315200" y="2705100"/>
            <a:ext cx="1905000"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5" name="Rectangle 14">
            <a:extLst>
              <a:ext uri="{FF2B5EF4-FFF2-40B4-BE49-F238E27FC236}">
                <a16:creationId xmlns:a16="http://schemas.microsoft.com/office/drawing/2014/main" id="{346BCDDB-73B2-8281-3351-F1E3A66348C5}"/>
              </a:ext>
            </a:extLst>
          </p:cNvPr>
          <p:cNvSpPr/>
          <p:nvPr/>
        </p:nvSpPr>
        <p:spPr>
          <a:xfrm>
            <a:off x="7315200" y="5829300"/>
            <a:ext cx="2286000" cy="9144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6" name="Rectangle 15">
            <a:extLst>
              <a:ext uri="{FF2B5EF4-FFF2-40B4-BE49-F238E27FC236}">
                <a16:creationId xmlns:a16="http://schemas.microsoft.com/office/drawing/2014/main" id="{995EA725-F403-2B7B-FB14-1783C9E4C352}"/>
              </a:ext>
            </a:extLst>
          </p:cNvPr>
          <p:cNvSpPr/>
          <p:nvPr/>
        </p:nvSpPr>
        <p:spPr>
          <a:xfrm>
            <a:off x="8915400" y="4000500"/>
            <a:ext cx="3048000" cy="15240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7" name="Rectangle 16">
            <a:extLst>
              <a:ext uri="{FF2B5EF4-FFF2-40B4-BE49-F238E27FC236}">
                <a16:creationId xmlns:a16="http://schemas.microsoft.com/office/drawing/2014/main" id="{614D724B-A0EC-9143-2C0F-B2A7B054C3C0}"/>
              </a:ext>
            </a:extLst>
          </p:cNvPr>
          <p:cNvSpPr/>
          <p:nvPr/>
        </p:nvSpPr>
        <p:spPr>
          <a:xfrm>
            <a:off x="10656280" y="8155867"/>
            <a:ext cx="1269666"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8" name="Rectangle : coins arrondis 17">
            <a:extLst>
              <a:ext uri="{FF2B5EF4-FFF2-40B4-BE49-F238E27FC236}">
                <a16:creationId xmlns:a16="http://schemas.microsoft.com/office/drawing/2014/main" id="{9E18CEA4-4CFA-D7CA-44F8-4F7296DD3950}"/>
              </a:ext>
            </a:extLst>
          </p:cNvPr>
          <p:cNvSpPr/>
          <p:nvPr/>
        </p:nvSpPr>
        <p:spPr>
          <a:xfrm>
            <a:off x="7315200" y="8155867"/>
            <a:ext cx="3249172"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أنشطة تنجز في القسم كما هي معروضة على الشرائح</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9" name="Rectangle : coins arrondis 18">
            <a:extLst>
              <a:ext uri="{FF2B5EF4-FFF2-40B4-BE49-F238E27FC236}">
                <a16:creationId xmlns:a16="http://schemas.microsoft.com/office/drawing/2014/main" id="{7B26EFE9-24AF-B1A6-C880-9FEF63CD8DD1}"/>
              </a:ext>
            </a:extLst>
          </p:cNvPr>
          <p:cNvSpPr/>
          <p:nvPr/>
        </p:nvSpPr>
        <p:spPr>
          <a:xfrm>
            <a:off x="1411692" y="8155867"/>
            <a:ext cx="2855508"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باقي الأنشطة تنجز في المنزل</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22" name="Image 21" descr="Une image contenant texte, capture d’écran, Police, nombre&#10;&#10;Le contenu généré par l’IA peut être incorrect.">
            <a:extLst>
              <a:ext uri="{FF2B5EF4-FFF2-40B4-BE49-F238E27FC236}">
                <a16:creationId xmlns:a16="http://schemas.microsoft.com/office/drawing/2014/main" id="{E06CC337-FBC0-E567-A7B6-621E52C87C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65594" y="2352907"/>
            <a:ext cx="4963756" cy="5530851"/>
          </a:xfrm>
          <a:prstGeom prst="rect">
            <a:avLst/>
          </a:prstGeom>
        </p:spPr>
      </p:pic>
      <p:sp>
        <p:nvSpPr>
          <p:cNvPr id="23" name="Rectangle 22">
            <a:extLst>
              <a:ext uri="{FF2B5EF4-FFF2-40B4-BE49-F238E27FC236}">
                <a16:creationId xmlns:a16="http://schemas.microsoft.com/office/drawing/2014/main" id="{7395993A-6296-A958-8AA0-0F809DEB4BF6}"/>
              </a:ext>
            </a:extLst>
          </p:cNvPr>
          <p:cNvSpPr/>
          <p:nvPr/>
        </p:nvSpPr>
        <p:spPr>
          <a:xfrm>
            <a:off x="1456432" y="2644151"/>
            <a:ext cx="1905000" cy="975349"/>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4" name="Rectangle 23">
            <a:extLst>
              <a:ext uri="{FF2B5EF4-FFF2-40B4-BE49-F238E27FC236}">
                <a16:creationId xmlns:a16="http://schemas.microsoft.com/office/drawing/2014/main" id="{65D57405-826B-D91C-E25F-3291A9408625}"/>
              </a:ext>
            </a:extLst>
          </p:cNvPr>
          <p:cNvSpPr/>
          <p:nvPr/>
        </p:nvSpPr>
        <p:spPr>
          <a:xfrm>
            <a:off x="1265594" y="4260374"/>
            <a:ext cx="4754206" cy="47408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5" name="Rectangle 24">
            <a:extLst>
              <a:ext uri="{FF2B5EF4-FFF2-40B4-BE49-F238E27FC236}">
                <a16:creationId xmlns:a16="http://schemas.microsoft.com/office/drawing/2014/main" id="{C168FC6F-DD29-1F45-DE32-804CC9814112}"/>
              </a:ext>
            </a:extLst>
          </p:cNvPr>
          <p:cNvSpPr/>
          <p:nvPr/>
        </p:nvSpPr>
        <p:spPr>
          <a:xfrm>
            <a:off x="1265594" y="5609206"/>
            <a:ext cx="1630006" cy="1366212"/>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pic>
        <p:nvPicPr>
          <p:cNvPr id="27" name="Image 26" descr="Une image contenant Panneau de signalisation, signe, jaune&#10;&#10;Le contenu généré par l’IA peut être incorrect.">
            <a:extLst>
              <a:ext uri="{FF2B5EF4-FFF2-40B4-BE49-F238E27FC236}">
                <a16:creationId xmlns:a16="http://schemas.microsoft.com/office/drawing/2014/main" id="{11F98768-0069-A063-3BF7-0A41DBA855E4}"/>
              </a:ext>
            </a:extLst>
          </p:cNvPr>
          <p:cNvPicPr>
            <a:picLocks noChangeAspect="1"/>
          </p:cNvPicPr>
          <p:nvPr/>
        </p:nvPicPr>
        <p:blipFill>
          <a:blip r:embed="rId7" cstate="print">
            <a:extLst>
              <a:ext uri="{28A0092B-C50C-407E-A947-70E740481C1C}">
                <a14:useLocalDpi xmlns:a14="http://schemas.microsoft.com/office/drawing/2010/main" val="0"/>
              </a:ext>
            </a:extLst>
          </a:blip>
          <a:srcRect l="18270" t="5682" r="17550" b="54203"/>
          <a:stretch>
            <a:fillRect/>
          </a:stretch>
        </p:blipFill>
        <p:spPr>
          <a:xfrm>
            <a:off x="4443238" y="8209268"/>
            <a:ext cx="756808" cy="630728"/>
          </a:xfrm>
          <a:prstGeom prst="rect">
            <a:avLst/>
          </a:prstGeom>
        </p:spPr>
      </p:pic>
    </p:spTree>
    <p:extLst>
      <p:ext uri="{BB962C8B-B14F-4D97-AF65-F5344CB8AC3E}">
        <p14:creationId xmlns:p14="http://schemas.microsoft.com/office/powerpoint/2010/main" val="2921579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9F599-00F4-FDA3-FA4A-A009DD87740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0435E0C-E4A9-9C1D-4290-0D8B5C0AECE3}"/>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DD4814E5-102A-A987-FAFC-15EFB9556B39}"/>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5FD21565-12C8-EB42-B72F-877F6C6F792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CDF60436-7E7F-8D56-69AF-39103AA8156E}"/>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E2F9A610-BE0D-058D-D156-87C0444C7481}"/>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13DF67D6-7EAF-6CFE-830B-1F7FDA61819C}"/>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9DD593B7-2586-F456-0DDC-342CCF5056E8}"/>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أهداف الحصة</a:t>
            </a:r>
            <a:endParaRPr lang="fr-FR" sz="4000" b="1" dirty="0">
              <a:solidFill>
                <a:srgbClr val="106585"/>
              </a:solidFill>
              <a:latin typeface="Microsoft Uighur" panose="02000000000000000000" pitchFamily="2" charset="-78"/>
              <a:cs typeface="Microsoft Uighur" panose="02000000000000000000" pitchFamily="2" charset="-78"/>
            </a:endParaRPr>
          </a:p>
        </p:txBody>
      </p:sp>
      <p:grpSp>
        <p:nvGrpSpPr>
          <p:cNvPr id="12" name="Groupe 11">
            <a:extLst>
              <a:ext uri="{FF2B5EF4-FFF2-40B4-BE49-F238E27FC236}">
                <a16:creationId xmlns:a16="http://schemas.microsoft.com/office/drawing/2014/main" id="{74E3D1F8-4B33-7A8D-6BB2-F6454707EBCF}"/>
              </a:ext>
            </a:extLst>
          </p:cNvPr>
          <p:cNvGrpSpPr/>
          <p:nvPr/>
        </p:nvGrpSpPr>
        <p:grpSpPr>
          <a:xfrm>
            <a:off x="2159626" y="4882189"/>
            <a:ext cx="9396747" cy="2104846"/>
            <a:chOff x="3302073" y="4600550"/>
            <a:chExt cx="9396747" cy="2104846"/>
          </a:xfrm>
        </p:grpSpPr>
        <p:sp>
          <p:nvSpPr>
            <p:cNvPr id="13" name="Freeform 17">
              <a:extLst>
                <a:ext uri="{FF2B5EF4-FFF2-40B4-BE49-F238E27FC236}">
                  <a16:creationId xmlns:a16="http://schemas.microsoft.com/office/drawing/2014/main" id="{FCBEC643-78F8-1193-F1FA-9568B81A17FB}"/>
                </a:ext>
              </a:extLst>
            </p:cNvPr>
            <p:cNvSpPr/>
            <p:nvPr/>
          </p:nvSpPr>
          <p:spPr>
            <a:xfrm>
              <a:off x="3302073" y="4600550"/>
              <a:ext cx="9396747" cy="2104846"/>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defRPr/>
              </a:pPr>
              <a:endParaRPr lang="fr-MA" sz="1000" dirty="0">
                <a:solidFill>
                  <a:prstClr val="black"/>
                </a:solidFill>
                <a:latin typeface="Dosis" pitchFamily="2" charset="0"/>
              </a:endParaRPr>
            </a:p>
          </p:txBody>
        </p:sp>
        <p:sp>
          <p:nvSpPr>
            <p:cNvPr id="14" name="Freeform 17">
              <a:extLst>
                <a:ext uri="{FF2B5EF4-FFF2-40B4-BE49-F238E27FC236}">
                  <a16:creationId xmlns:a16="http://schemas.microsoft.com/office/drawing/2014/main" id="{3CABE8C1-384F-02C7-CC68-30F17B21EDB2}"/>
                </a:ext>
              </a:extLst>
            </p:cNvPr>
            <p:cNvSpPr/>
            <p:nvPr/>
          </p:nvSpPr>
          <p:spPr>
            <a:xfrm>
              <a:off x="3407728" y="4676599"/>
              <a:ext cx="637296" cy="2028797"/>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l="-109199" t="-6937" r="-896458" b="-829367"/>
              </a:stretch>
            </a:blipFill>
          </p:spPr>
          <p:txBody>
            <a:bodyPr/>
            <a:lstStyle/>
            <a:p>
              <a:pPr defTabSz="685834">
                <a:defRPr/>
              </a:pPr>
              <a:endParaRPr lang="fr-MA" sz="1000" dirty="0">
                <a:solidFill>
                  <a:prstClr val="black"/>
                </a:solidFill>
                <a:latin typeface="Dosis" pitchFamily="2" charset="0"/>
              </a:endParaRPr>
            </a:p>
          </p:txBody>
        </p:sp>
        <p:pic>
          <p:nvPicPr>
            <p:cNvPr id="16" name="Image 15">
              <a:extLst>
                <a:ext uri="{FF2B5EF4-FFF2-40B4-BE49-F238E27FC236}">
                  <a16:creationId xmlns:a16="http://schemas.microsoft.com/office/drawing/2014/main" id="{8244530C-0879-6E64-DAD8-886EDAF88A99}"/>
                </a:ext>
              </a:extLst>
            </p:cNvPr>
            <p:cNvPicPr>
              <a:picLocks noChangeAspect="1"/>
            </p:cNvPicPr>
            <p:nvPr/>
          </p:nvPicPr>
          <p:blipFill>
            <a:blip r:embed="rId7"/>
            <a:stretch>
              <a:fillRect/>
            </a:stretch>
          </p:blipFill>
          <p:spPr>
            <a:xfrm>
              <a:off x="12041237" y="5462275"/>
              <a:ext cx="455010" cy="466386"/>
            </a:xfrm>
            <a:prstGeom prst="rect">
              <a:avLst/>
            </a:prstGeom>
          </p:spPr>
        </p:pic>
      </p:grpSp>
      <p:sp>
        <p:nvSpPr>
          <p:cNvPr id="18" name="ZoneTexte 17">
            <a:extLst>
              <a:ext uri="{FF2B5EF4-FFF2-40B4-BE49-F238E27FC236}">
                <a16:creationId xmlns:a16="http://schemas.microsoft.com/office/drawing/2014/main" id="{A60EB4CD-8501-B0B2-44AA-BF9E545C4A1C}"/>
              </a:ext>
            </a:extLst>
          </p:cNvPr>
          <p:cNvSpPr txBox="1"/>
          <p:nvPr/>
        </p:nvSpPr>
        <p:spPr>
          <a:xfrm>
            <a:off x="2667000" y="4926897"/>
            <a:ext cx="7920120"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قراءة وكتابة وتثميل الأعداد من 0 إلى  999999 باستعمال النقود</a:t>
            </a:r>
            <a:endParaRPr lang="fr-FR" sz="4000" dirty="0">
              <a:latin typeface="Microsoft Uighur" panose="02000000000000000000" pitchFamily="2" charset="-78"/>
              <a:cs typeface="Microsoft Uighur" panose="02000000000000000000" pitchFamily="2" charset="-78"/>
            </a:endParaRPr>
          </a:p>
        </p:txBody>
      </p:sp>
      <p:pic>
        <p:nvPicPr>
          <p:cNvPr id="19" name="Image 18">
            <a:extLst>
              <a:ext uri="{FF2B5EF4-FFF2-40B4-BE49-F238E27FC236}">
                <a16:creationId xmlns:a16="http://schemas.microsoft.com/office/drawing/2014/main" id="{4686CDB9-DF0F-95D5-CE08-2FD9B9B56CBD}"/>
              </a:ext>
            </a:extLst>
          </p:cNvPr>
          <p:cNvPicPr>
            <a:picLocks noChangeAspect="1"/>
          </p:cNvPicPr>
          <p:nvPr/>
        </p:nvPicPr>
        <p:blipFill>
          <a:blip r:embed="rId7"/>
          <a:stretch>
            <a:fillRect/>
          </a:stretch>
        </p:blipFill>
        <p:spPr>
          <a:xfrm>
            <a:off x="10898790" y="5143500"/>
            <a:ext cx="455010" cy="466386"/>
          </a:xfrm>
          <a:prstGeom prst="rect">
            <a:avLst/>
          </a:prstGeom>
        </p:spPr>
      </p:pic>
      <p:pic>
        <p:nvPicPr>
          <p:cNvPr id="20" name="Image 19">
            <a:extLst>
              <a:ext uri="{FF2B5EF4-FFF2-40B4-BE49-F238E27FC236}">
                <a16:creationId xmlns:a16="http://schemas.microsoft.com/office/drawing/2014/main" id="{3AF5D68F-3DCC-950A-5331-536C30389F52}"/>
              </a:ext>
            </a:extLst>
          </p:cNvPr>
          <p:cNvPicPr>
            <a:picLocks noChangeAspect="1"/>
          </p:cNvPicPr>
          <p:nvPr/>
        </p:nvPicPr>
        <p:blipFill>
          <a:blip r:embed="rId7"/>
          <a:stretch>
            <a:fillRect/>
          </a:stretch>
        </p:blipFill>
        <p:spPr>
          <a:xfrm>
            <a:off x="10898790" y="6277314"/>
            <a:ext cx="455010" cy="466386"/>
          </a:xfrm>
          <a:prstGeom prst="rect">
            <a:avLst/>
          </a:prstGeom>
        </p:spPr>
      </p:pic>
      <p:sp>
        <p:nvSpPr>
          <p:cNvPr id="21" name="ZoneTexte 20">
            <a:extLst>
              <a:ext uri="{FF2B5EF4-FFF2-40B4-BE49-F238E27FC236}">
                <a16:creationId xmlns:a16="http://schemas.microsoft.com/office/drawing/2014/main" id="{1957391D-2C75-5519-C30B-69BE899CD39B}"/>
              </a:ext>
            </a:extLst>
          </p:cNvPr>
          <p:cNvSpPr txBox="1"/>
          <p:nvPr/>
        </p:nvSpPr>
        <p:spPr>
          <a:xfrm>
            <a:off x="3160632" y="5524500"/>
            <a:ext cx="7274088" cy="707886"/>
          </a:xfrm>
          <a:prstGeom prst="rect">
            <a:avLst/>
          </a:prstGeom>
          <a:noFill/>
        </p:spPr>
        <p:txBody>
          <a:bodyPr wrap="square" rtlCol="0">
            <a:spAutoFit/>
          </a:bodyPr>
          <a:lstStyle/>
          <a:p>
            <a:pPr marL="0" algn="r" defTabSz="914400" rtl="1" eaLnBrk="1" latinLnBrk="0" hangingPunct="1"/>
            <a:r>
              <a:rPr lang="ar-SA" sz="4000" dirty="0">
                <a:latin typeface="Microsoft Uighur" panose="02000000000000000000" pitchFamily="2" charset="-78"/>
                <a:cs typeface="Microsoft Uighur" panose="02000000000000000000" pitchFamily="2" charset="-78"/>
              </a:rPr>
              <a:t>إجراء عمليات </a:t>
            </a:r>
            <a:r>
              <a:rPr lang="ar-MA" sz="4000" dirty="0">
                <a:latin typeface="Microsoft Uighur" panose="02000000000000000000" pitchFamily="2" charset="-78"/>
                <a:cs typeface="Microsoft Uighur" panose="02000000000000000000" pitchFamily="2" charset="-78"/>
              </a:rPr>
              <a:t>ضرب (3 أرقام في رقم)</a:t>
            </a:r>
            <a:endParaRPr lang="fr-FR" sz="4000" dirty="0">
              <a:latin typeface="Microsoft Uighur" panose="02000000000000000000" pitchFamily="2" charset="-78"/>
              <a:cs typeface="Microsoft Uighur" panose="02000000000000000000" pitchFamily="2" charset="-78"/>
            </a:endParaRPr>
          </a:p>
        </p:txBody>
      </p:sp>
      <p:sp>
        <p:nvSpPr>
          <p:cNvPr id="22" name="ZoneTexte 21">
            <a:extLst>
              <a:ext uri="{FF2B5EF4-FFF2-40B4-BE49-F238E27FC236}">
                <a16:creationId xmlns:a16="http://schemas.microsoft.com/office/drawing/2014/main" id="{C5815E47-9859-2B51-DCA6-4F7EFB1AB129}"/>
              </a:ext>
            </a:extLst>
          </p:cNvPr>
          <p:cNvSpPr txBox="1"/>
          <p:nvPr/>
        </p:nvSpPr>
        <p:spPr>
          <a:xfrm>
            <a:off x="3313032" y="6141303"/>
            <a:ext cx="7274088"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حل مسائل بسيطة باستخدام استراتيجية الأسئلة الأربعة</a:t>
            </a:r>
            <a:endParaRPr lang="fr-FR" sz="4000" dirty="0">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CF502557-4977-4E10-29AB-BCDCEFEAC6F3}"/>
              </a:ext>
            </a:extLst>
          </p:cNvPr>
          <p:cNvSpPr txBox="1"/>
          <p:nvPr/>
        </p:nvSpPr>
        <p:spPr>
          <a:xfrm>
            <a:off x="1828800" y="2552700"/>
            <a:ext cx="10134600" cy="584775"/>
          </a:xfrm>
          <a:prstGeom prst="rect">
            <a:avLst/>
          </a:prstGeom>
          <a:noFill/>
        </p:spPr>
        <p:txBody>
          <a:bodyPr wrap="square" rtlCol="0">
            <a:spAutoFit/>
          </a:bodyPr>
          <a:lstStyle/>
          <a:p>
            <a:pPr algn="ctr"/>
            <a:r>
              <a:rPr lang="ar-MA" sz="3200" b="1" dirty="0">
                <a:solidFill>
                  <a:srgbClr val="106585"/>
                </a:solidFill>
                <a:latin typeface="Microsoft Uighur" panose="02000000000000000000" pitchFamily="2" charset="-78"/>
                <a:ea typeface="Dosis"/>
                <a:cs typeface="Microsoft Uighur" panose="02000000000000000000" pitchFamily="2" charset="-78"/>
                <a:sym typeface="Dosis"/>
              </a:rPr>
              <a:t>في نهاية الحصة  سيكون التلاميذ قادرين على:</a:t>
            </a:r>
            <a:endParaRPr lang="fr-FR" dirty="0"/>
          </a:p>
        </p:txBody>
      </p:sp>
    </p:spTree>
    <p:extLst>
      <p:ext uri="{BB962C8B-B14F-4D97-AF65-F5344CB8AC3E}">
        <p14:creationId xmlns:p14="http://schemas.microsoft.com/office/powerpoint/2010/main" val="3442343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6C91E-6E3A-D52E-1F03-C19E3B4BFFB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42015D2-2296-74CF-2FA1-E34A848836A8}"/>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DCF225D0-ADF2-6E1E-E7C2-D114B260ECEB}"/>
              </a:ext>
            </a:extLst>
          </p:cNvPr>
          <p:cNvGrpSpPr/>
          <p:nvPr/>
        </p:nvGrpSpPr>
        <p:grpSpPr>
          <a:xfrm>
            <a:off x="857250" y="1032718"/>
            <a:ext cx="12001500" cy="8073833"/>
            <a:chOff x="0" y="-47625"/>
            <a:chExt cx="3895412" cy="2602800"/>
          </a:xfrm>
        </p:grpSpPr>
        <p:sp>
          <p:nvSpPr>
            <p:cNvPr id="4" name="Freeform 4">
              <a:extLst>
                <a:ext uri="{FF2B5EF4-FFF2-40B4-BE49-F238E27FC236}">
                  <a16:creationId xmlns:a16="http://schemas.microsoft.com/office/drawing/2014/main" id="{2562FC0F-6F40-44E2-32C0-82B5E07E7D8A}"/>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831F7CB9-EC75-2F5F-2A9E-C313038D2A9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9566FA82-0094-7AB0-CE7A-A79A53FB7083}"/>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6" name="ZoneTexte 5">
            <a:extLst>
              <a:ext uri="{FF2B5EF4-FFF2-40B4-BE49-F238E27FC236}">
                <a16:creationId xmlns:a16="http://schemas.microsoft.com/office/drawing/2014/main" id="{D2563AAB-5ED2-94FD-8850-D850DF7529A7}"/>
              </a:ext>
            </a:extLst>
          </p:cNvPr>
          <p:cNvSpPr txBox="1"/>
          <p:nvPr/>
        </p:nvSpPr>
        <p:spPr>
          <a:xfrm>
            <a:off x="9415463" y="3701739"/>
            <a:ext cx="2438400"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العرض الرقمي</a:t>
            </a:r>
            <a:endParaRPr lang="fr-FR" sz="3600" dirty="0">
              <a:latin typeface="Microsoft Uighur" panose="02000000000000000000" pitchFamily="2" charset="-78"/>
              <a:cs typeface="Microsoft Uighur" panose="02000000000000000000" pitchFamily="2" charset="-78"/>
            </a:endParaRPr>
          </a:p>
        </p:txBody>
      </p:sp>
      <p:sp>
        <p:nvSpPr>
          <p:cNvPr id="8" name="ZoneTexte 7">
            <a:extLst>
              <a:ext uri="{FF2B5EF4-FFF2-40B4-BE49-F238E27FC236}">
                <a16:creationId xmlns:a16="http://schemas.microsoft.com/office/drawing/2014/main" id="{0D46E900-9EAD-69E8-AF3D-052C34D5D8D2}"/>
              </a:ext>
            </a:extLst>
          </p:cNvPr>
          <p:cNvSpPr txBox="1"/>
          <p:nvPr/>
        </p:nvSpPr>
        <p:spPr>
          <a:xfrm>
            <a:off x="5457378" y="3701738"/>
            <a:ext cx="2438400"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عدة المناولة</a:t>
            </a:r>
            <a:endParaRPr lang="fr-FR" sz="3600" dirty="0">
              <a:latin typeface="Microsoft Uighur" panose="02000000000000000000" pitchFamily="2" charset="-78"/>
              <a:cs typeface="Microsoft Uighur" panose="02000000000000000000" pitchFamily="2" charset="-78"/>
            </a:endParaRPr>
          </a:p>
        </p:txBody>
      </p:sp>
      <p:sp>
        <p:nvSpPr>
          <p:cNvPr id="9" name="ZoneTexte 8">
            <a:extLst>
              <a:ext uri="{FF2B5EF4-FFF2-40B4-BE49-F238E27FC236}">
                <a16:creationId xmlns:a16="http://schemas.microsoft.com/office/drawing/2014/main" id="{C39E018F-E9B0-D81B-8318-E232006A689A}"/>
              </a:ext>
            </a:extLst>
          </p:cNvPr>
          <p:cNvSpPr txBox="1"/>
          <p:nvPr/>
        </p:nvSpPr>
        <p:spPr>
          <a:xfrm>
            <a:off x="1532240" y="3701738"/>
            <a:ext cx="2126957"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المذكرة اليومية </a:t>
            </a:r>
            <a:endParaRPr lang="fr-FR" sz="3600" dirty="0">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BF19C82A-C505-2046-AF92-DEDB62B8114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spcAft>
                <a:spcPts val="900"/>
              </a:spcAft>
              <a:defRPr/>
            </a:pPr>
            <a:r>
              <a:rPr lang="ar-MA" sz="6000" b="1" dirty="0">
                <a:solidFill>
                  <a:schemeClr val="tx2"/>
                </a:solidFill>
                <a:latin typeface="Microsoft Uighur" panose="02000000000000000000" pitchFamily="2" charset="-78"/>
                <a:cs typeface="Microsoft Uighur" panose="02000000000000000000" pitchFamily="2" charset="-78"/>
              </a:rPr>
              <a:t>الإعداد المادي للأستاذ</a:t>
            </a:r>
            <a:endParaRPr lang="fr-FR" sz="4000" b="1" dirty="0">
              <a:solidFill>
                <a:schemeClr val="tx2"/>
              </a:solidFill>
              <a:latin typeface="Microsoft Uighur" panose="02000000000000000000" pitchFamily="2" charset="-78"/>
              <a:cs typeface="Microsoft Uighur" panose="02000000000000000000" pitchFamily="2" charset="-78"/>
            </a:endParaRPr>
          </a:p>
        </p:txBody>
      </p:sp>
      <p:pic>
        <p:nvPicPr>
          <p:cNvPr id="12" name="Image 11">
            <a:extLst>
              <a:ext uri="{FF2B5EF4-FFF2-40B4-BE49-F238E27FC236}">
                <a16:creationId xmlns:a16="http://schemas.microsoft.com/office/drawing/2014/main" id="{96468354-FB92-88BF-87E0-03D3F42A00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15463" y="4649023"/>
            <a:ext cx="2993578" cy="2245184"/>
          </a:xfrm>
          <a:prstGeom prst="rect">
            <a:avLst/>
          </a:prstGeom>
        </p:spPr>
      </p:pic>
      <p:pic>
        <p:nvPicPr>
          <p:cNvPr id="13" name="Image 12">
            <a:extLst>
              <a:ext uri="{FF2B5EF4-FFF2-40B4-BE49-F238E27FC236}">
                <a16:creationId xmlns:a16="http://schemas.microsoft.com/office/drawing/2014/main" id="{1C33BAD5-B18B-F5F1-AC32-57C01C83E367}"/>
              </a:ext>
            </a:extLst>
          </p:cNvPr>
          <p:cNvPicPr>
            <a:picLocks noChangeAspect="1"/>
          </p:cNvPicPr>
          <p:nvPr/>
        </p:nvPicPr>
        <p:blipFill>
          <a:blip r:embed="rId6"/>
          <a:stretch>
            <a:fillRect/>
          </a:stretch>
        </p:blipFill>
        <p:spPr>
          <a:xfrm>
            <a:off x="1759242" y="4506048"/>
            <a:ext cx="2126957" cy="2852433"/>
          </a:xfrm>
          <a:prstGeom prst="rect">
            <a:avLst/>
          </a:prstGeom>
        </p:spPr>
      </p:pic>
      <p:pic>
        <p:nvPicPr>
          <p:cNvPr id="16" name="Image 15" descr="Une image contenant texte, capture d’écran, Rectangle, cercle&#10;&#10;Le contenu généré par l’IA peut être incorrect.">
            <a:extLst>
              <a:ext uri="{FF2B5EF4-FFF2-40B4-BE49-F238E27FC236}">
                <a16:creationId xmlns:a16="http://schemas.microsoft.com/office/drawing/2014/main" id="{1249945A-462C-CA62-9F42-25598F55F77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545721">
            <a:off x="7466251" y="4355607"/>
            <a:ext cx="679221" cy="1391763"/>
          </a:xfrm>
          <a:prstGeom prst="rect">
            <a:avLst/>
          </a:prstGeom>
        </p:spPr>
      </p:pic>
      <p:pic>
        <p:nvPicPr>
          <p:cNvPr id="17" name="Image 16" descr="Une image contenant texte, capture d’écran, Rectangle, cercle&#10;&#10;Le contenu généré par l’IA peut être incorrect.">
            <a:extLst>
              <a:ext uri="{FF2B5EF4-FFF2-40B4-BE49-F238E27FC236}">
                <a16:creationId xmlns:a16="http://schemas.microsoft.com/office/drawing/2014/main" id="{B8169E53-FCC9-F09D-DD25-B4128C692EC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545721">
            <a:off x="6793967" y="4367805"/>
            <a:ext cx="679221" cy="1391763"/>
          </a:xfrm>
          <a:prstGeom prst="rect">
            <a:avLst/>
          </a:prstGeom>
        </p:spPr>
      </p:pic>
      <p:pic>
        <p:nvPicPr>
          <p:cNvPr id="19" name="Image 18" descr="Une image contenant texte, capture d’écran, Rectangle, conception&#10;&#10;Le contenu généré par l’IA peut être incorrect.">
            <a:extLst>
              <a:ext uri="{FF2B5EF4-FFF2-40B4-BE49-F238E27FC236}">
                <a16:creationId xmlns:a16="http://schemas.microsoft.com/office/drawing/2014/main" id="{CE4303D2-2D7B-5FB6-2BF9-5E51B7530F8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438541">
            <a:off x="6359041" y="4885399"/>
            <a:ext cx="691822" cy="1425101"/>
          </a:xfrm>
          <a:prstGeom prst="rect">
            <a:avLst/>
          </a:prstGeom>
        </p:spPr>
      </p:pic>
      <p:pic>
        <p:nvPicPr>
          <p:cNvPr id="20" name="Image 19" descr="Une image contenant texte, capture d’écran, Rectangle, conception&#10;&#10;Le contenu généré par l’IA peut être incorrect.">
            <a:extLst>
              <a:ext uri="{FF2B5EF4-FFF2-40B4-BE49-F238E27FC236}">
                <a16:creationId xmlns:a16="http://schemas.microsoft.com/office/drawing/2014/main" id="{192EF52B-8BA0-7C7D-D2F3-8BEE88ED2D9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438541">
            <a:off x="5551965" y="4798483"/>
            <a:ext cx="691822" cy="1425101"/>
          </a:xfrm>
          <a:prstGeom prst="rect">
            <a:avLst/>
          </a:prstGeom>
        </p:spPr>
      </p:pic>
      <p:pic>
        <p:nvPicPr>
          <p:cNvPr id="22" name="Image 21" descr="Une image contenant texte, bleu vert, conception, motif&#10;&#10;Le contenu généré par l’IA peut être incorrect.">
            <a:extLst>
              <a:ext uri="{FF2B5EF4-FFF2-40B4-BE49-F238E27FC236}">
                <a16:creationId xmlns:a16="http://schemas.microsoft.com/office/drawing/2014/main" id="{CC925AF7-B9B5-719D-B82D-77B95242504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664355" y="5817855"/>
            <a:ext cx="676747" cy="1439388"/>
          </a:xfrm>
          <a:prstGeom prst="rect">
            <a:avLst/>
          </a:prstGeom>
        </p:spPr>
      </p:pic>
      <p:pic>
        <p:nvPicPr>
          <p:cNvPr id="23" name="Image 22" descr="Une image contenant texte, bleu vert, conception, motif&#10;&#10;Le contenu généré par l’IA peut être incorrect.">
            <a:extLst>
              <a:ext uri="{FF2B5EF4-FFF2-40B4-BE49-F238E27FC236}">
                <a16:creationId xmlns:a16="http://schemas.microsoft.com/office/drawing/2014/main" id="{7039C0D5-F103-48A5-E881-451D6FBF255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065411" y="6174513"/>
            <a:ext cx="676747" cy="1439388"/>
          </a:xfrm>
          <a:prstGeom prst="rect">
            <a:avLst/>
          </a:prstGeom>
        </p:spPr>
      </p:pic>
      <p:pic>
        <p:nvPicPr>
          <p:cNvPr id="25" name="Image 24" descr="Une image contenant texte, conception, motif&#10;&#10;Le contenu généré par l’IA peut être incorrect.">
            <a:extLst>
              <a:ext uri="{FF2B5EF4-FFF2-40B4-BE49-F238E27FC236}">
                <a16:creationId xmlns:a16="http://schemas.microsoft.com/office/drawing/2014/main" id="{7781F7E4-4E7E-B438-2500-FE7F0A68FA6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299437" y="6337774"/>
            <a:ext cx="674698" cy="1406051"/>
          </a:xfrm>
          <a:prstGeom prst="rect">
            <a:avLst/>
          </a:prstGeom>
        </p:spPr>
      </p:pic>
      <p:pic>
        <p:nvPicPr>
          <p:cNvPr id="26" name="Image 25" descr="Une image contenant texte, conception, motif&#10;&#10;Le contenu généré par l’IA peut être incorrect.">
            <a:extLst>
              <a:ext uri="{FF2B5EF4-FFF2-40B4-BE49-F238E27FC236}">
                <a16:creationId xmlns:a16="http://schemas.microsoft.com/office/drawing/2014/main" id="{3AC25FC6-2795-A6FD-C45E-F7FEF9B86F3F}"/>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668770" y="6152077"/>
            <a:ext cx="674698" cy="1406051"/>
          </a:xfrm>
          <a:prstGeom prst="rect">
            <a:avLst/>
          </a:prstGeom>
        </p:spPr>
      </p:pic>
    </p:spTree>
    <p:extLst>
      <p:ext uri="{BB962C8B-B14F-4D97-AF65-F5344CB8AC3E}">
        <p14:creationId xmlns:p14="http://schemas.microsoft.com/office/powerpoint/2010/main" val="3485664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2">
            <a:extLst>
              <a:ext uri="{FF2B5EF4-FFF2-40B4-BE49-F238E27FC236}">
                <a16:creationId xmlns:a16="http://schemas.microsoft.com/office/drawing/2014/main" id="{7C109445-F55E-DE60-7D27-858E1DB22C9A}"/>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12" name="Group 3">
            <a:extLst>
              <a:ext uri="{FF2B5EF4-FFF2-40B4-BE49-F238E27FC236}">
                <a16:creationId xmlns:a16="http://schemas.microsoft.com/office/drawing/2014/main" id="{C6D6A489-F406-3292-97C0-95DDE4EF465D}"/>
              </a:ext>
            </a:extLst>
          </p:cNvPr>
          <p:cNvGrpSpPr/>
          <p:nvPr/>
        </p:nvGrpSpPr>
        <p:grpSpPr>
          <a:xfrm>
            <a:off x="857250" y="1180449"/>
            <a:ext cx="12001500" cy="7926101"/>
            <a:chOff x="0" y="0"/>
            <a:chExt cx="3895412" cy="2555175"/>
          </a:xfrm>
        </p:grpSpPr>
        <p:sp>
          <p:nvSpPr>
            <p:cNvPr id="13" name="Freeform 4">
              <a:extLst>
                <a:ext uri="{FF2B5EF4-FFF2-40B4-BE49-F238E27FC236}">
                  <a16:creationId xmlns:a16="http://schemas.microsoft.com/office/drawing/2014/main" id="{A1BA34FA-79AF-67A8-87D2-D7B97195C3F6}"/>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5" name="TextBox 5">
              <a:extLst>
                <a:ext uri="{FF2B5EF4-FFF2-40B4-BE49-F238E27FC236}">
                  <a16:creationId xmlns:a16="http://schemas.microsoft.com/office/drawing/2014/main" id="{861A9722-8353-9D8F-0B17-E4548BBF22FB}"/>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24" name="Freeform 7">
            <a:extLst>
              <a:ext uri="{FF2B5EF4-FFF2-40B4-BE49-F238E27FC236}">
                <a16:creationId xmlns:a16="http://schemas.microsoft.com/office/drawing/2014/main" id="{8B9C7CEF-D288-3ACF-5EFB-1E516A7EA05C}"/>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21" name="TextBox 10">
            <a:extLst>
              <a:ext uri="{FF2B5EF4-FFF2-40B4-BE49-F238E27FC236}">
                <a16:creationId xmlns:a16="http://schemas.microsoft.com/office/drawing/2014/main" id="{520975FF-C4E0-5D86-270B-BF29A19BF229}"/>
              </a:ext>
            </a:extLst>
          </p:cNvPr>
          <p:cNvSpPr txBox="1"/>
          <p:nvPr/>
        </p:nvSpPr>
        <p:spPr>
          <a:xfrm>
            <a:off x="1457379" y="3699359"/>
            <a:ext cx="4079744" cy="384721"/>
          </a:xfrm>
          <a:prstGeom prst="rect">
            <a:avLst/>
          </a:prstGeom>
        </p:spPr>
        <p:txBody>
          <a:bodyPr lIns="0" tIns="0" rIns="0" bIns="0" rtlCol="0" anchor="t">
            <a:spAutoFit/>
          </a:bodyPr>
          <a:lstStyle/>
          <a:p>
            <a:pPr defTabSz="685800">
              <a:lnSpc>
                <a:spcPts val="3026"/>
              </a:lnSpc>
              <a:defRPr/>
            </a:pPr>
            <a:r>
              <a:rPr lang="en-US" sz="2400" dirty="0">
                <a:solidFill>
                  <a:srgbClr val="8DC63F"/>
                </a:solidFill>
                <a:latin typeface="Carelia"/>
              </a:rPr>
              <a:t>   </a:t>
            </a:r>
            <a:endParaRPr lang="en-US" sz="2400" dirty="0">
              <a:solidFill>
                <a:srgbClr val="106585"/>
              </a:solidFill>
              <a:latin typeface="Carelia"/>
            </a:endParaRPr>
          </a:p>
        </p:txBody>
      </p:sp>
      <p:sp>
        <p:nvSpPr>
          <p:cNvPr id="25" name="TextBox 10">
            <a:extLst>
              <a:ext uri="{FF2B5EF4-FFF2-40B4-BE49-F238E27FC236}">
                <a16:creationId xmlns:a16="http://schemas.microsoft.com/office/drawing/2014/main" id="{37F3FF47-A181-13AB-6870-33D6FABA820F}"/>
              </a:ext>
            </a:extLst>
          </p:cNvPr>
          <p:cNvSpPr txBox="1"/>
          <p:nvPr/>
        </p:nvSpPr>
        <p:spPr>
          <a:xfrm>
            <a:off x="6400800" y="4883162"/>
            <a:ext cx="4714607" cy="1165704"/>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3 -العمليات وحل المسائل</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نشاط الضرب (3 أرقام في رقم)</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الاستئناس باستراتيجة الأسئلة الأربعة لحل مسألة</a:t>
            </a:r>
            <a:endParaRPr lang="en-US" sz="2800" dirty="0">
              <a:latin typeface="Microsoft Uighur" panose="02000000000000000000" pitchFamily="2" charset="-78"/>
              <a:cs typeface="Microsoft Uighur" panose="02000000000000000000" pitchFamily="2" charset="-78"/>
            </a:endParaRPr>
          </a:p>
        </p:txBody>
      </p:sp>
      <p:sp>
        <p:nvSpPr>
          <p:cNvPr id="31" name="TextBox 10">
            <a:extLst>
              <a:ext uri="{FF2B5EF4-FFF2-40B4-BE49-F238E27FC236}">
                <a16:creationId xmlns:a16="http://schemas.microsoft.com/office/drawing/2014/main" id="{4AF3FD13-297A-5F5E-8640-C6FB5BC52446}"/>
              </a:ext>
            </a:extLst>
          </p:cNvPr>
          <p:cNvSpPr txBox="1"/>
          <p:nvPr/>
        </p:nvSpPr>
        <p:spPr>
          <a:xfrm>
            <a:off x="4185836" y="7996437"/>
            <a:ext cx="6943726"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4 –لعبة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المعداد الورقي</a:t>
            </a:r>
            <a:endParaRPr lang="en-US" sz="2800" dirty="0">
              <a:latin typeface="Microsoft Uighur" panose="02000000000000000000" pitchFamily="2" charset="-78"/>
              <a:cs typeface="Microsoft Uighur" panose="02000000000000000000" pitchFamily="2" charset="-78"/>
            </a:endParaRPr>
          </a:p>
        </p:txBody>
      </p:sp>
      <p:sp>
        <p:nvSpPr>
          <p:cNvPr id="8" name="TextBox 10">
            <a:extLst>
              <a:ext uri="{FF2B5EF4-FFF2-40B4-BE49-F238E27FC236}">
                <a16:creationId xmlns:a16="http://schemas.microsoft.com/office/drawing/2014/main" id="{AE6C1C41-DB0E-EB18-709F-86830A881F23}"/>
              </a:ext>
            </a:extLst>
          </p:cNvPr>
          <p:cNvSpPr txBox="1"/>
          <p:nvPr/>
        </p:nvSpPr>
        <p:spPr>
          <a:xfrm>
            <a:off x="6988960" y="2628900"/>
            <a:ext cx="4079744" cy="811761"/>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1 - حساب ذهني</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بناء جداول الضرب</a:t>
            </a:r>
            <a:endParaRPr lang="en-US" sz="2800" dirty="0">
              <a:latin typeface="Microsoft Uighur" panose="02000000000000000000" pitchFamily="2" charset="-78"/>
              <a:cs typeface="Microsoft Uighur" panose="02000000000000000000" pitchFamily="2" charset="-78"/>
            </a:endParaRPr>
          </a:p>
        </p:txBody>
      </p:sp>
      <p:sp>
        <p:nvSpPr>
          <p:cNvPr id="33" name="TextBox 12">
            <a:extLst>
              <a:ext uri="{FF2B5EF4-FFF2-40B4-BE49-F238E27FC236}">
                <a16:creationId xmlns:a16="http://schemas.microsoft.com/office/drawing/2014/main" id="{62D5657B-BE79-BE5F-8DF7-DAFA860B9E8D}"/>
              </a:ext>
            </a:extLst>
          </p:cNvPr>
          <p:cNvSpPr txBox="1"/>
          <p:nvPr/>
        </p:nvSpPr>
        <p:spPr>
          <a:xfrm>
            <a:off x="1692101" y="5167660"/>
            <a:ext cx="10157725" cy="294953"/>
          </a:xfrm>
          <a:prstGeom prst="rect">
            <a:avLst/>
          </a:prstGeom>
        </p:spPr>
        <p:txBody>
          <a:bodyPr wrap="square" lIns="0" tIns="0" rIns="0" bIns="0" rtlCol="0" anchor="t">
            <a:spAutoFit/>
          </a:bodyPr>
          <a:lstStyle/>
          <a:p>
            <a:pPr marL="176690" lvl="1" defTabSz="685800">
              <a:lnSpc>
                <a:spcPts val="2291"/>
              </a:lnSpc>
              <a:spcAft>
                <a:spcPts val="450"/>
              </a:spcAft>
              <a:defRPr/>
            </a:pPr>
            <a:r>
              <a:rPr lang="pt-BR" sz="2400" dirty="0">
                <a:solidFill>
                  <a:prstClr val="black">
                    <a:lumMod val="75000"/>
                    <a:lumOff val="25000"/>
                  </a:prstClr>
                </a:solidFill>
                <a:latin typeface="Dosis" pitchFamily="2" charset="0"/>
                <a:ea typeface="Cambria" panose="02040503050406030204" pitchFamily="18" charset="0"/>
              </a:rPr>
              <a:t>   </a:t>
            </a:r>
            <a:endParaRPr lang="en-US" sz="2550" dirty="0">
              <a:solidFill>
                <a:prstClr val="black">
                  <a:lumMod val="75000"/>
                  <a:lumOff val="25000"/>
                </a:prstClr>
              </a:solidFill>
              <a:latin typeface="Dosis" pitchFamily="2" charset="0"/>
            </a:endParaRPr>
          </a:p>
        </p:txBody>
      </p:sp>
      <p:sp>
        <p:nvSpPr>
          <p:cNvPr id="34" name="TextBox 10">
            <a:extLst>
              <a:ext uri="{FF2B5EF4-FFF2-40B4-BE49-F238E27FC236}">
                <a16:creationId xmlns:a16="http://schemas.microsoft.com/office/drawing/2014/main" id="{D7802530-3095-C792-91F3-9A931590EAAC}"/>
              </a:ext>
            </a:extLst>
          </p:cNvPr>
          <p:cNvSpPr txBox="1"/>
          <p:nvPr/>
        </p:nvSpPr>
        <p:spPr>
          <a:xfrm>
            <a:off x="4808156" y="3724185"/>
            <a:ext cx="6321405" cy="780983"/>
          </a:xfrm>
          <a:prstGeom prst="rect">
            <a:avLst/>
          </a:prstGeom>
        </p:spPr>
        <p:txBody>
          <a:bodyPr wrap="square" lIns="0" tIns="0" rIns="0" bIns="0" rtlCol="0" anchor="t">
            <a:spAutoFit/>
          </a:bodyPr>
          <a:lstStyle/>
          <a:p>
            <a:pPr algn="r" defTabSz="685800" rtl="1">
              <a:lnSpc>
                <a:spcPts val="3026"/>
              </a:lnSpc>
              <a:defRPr/>
            </a:pPr>
            <a:r>
              <a:rPr lang="ar-SA" sz="4800" dirty="0">
                <a:solidFill>
                  <a:srgbClr val="106585"/>
                </a:solidFill>
                <a:latin typeface="Microsoft Uighur" panose="02000000000000000000" pitchFamily="2" charset="-78"/>
                <a:cs typeface="Microsoft Uighur" panose="02000000000000000000" pitchFamily="2" charset="-78"/>
              </a:rPr>
              <a:t>2</a:t>
            </a:r>
            <a:r>
              <a:rPr lang="ar-MA" sz="4800" dirty="0">
                <a:solidFill>
                  <a:srgbClr val="106585"/>
                </a:solidFill>
                <a:latin typeface="Microsoft Uighur" panose="02000000000000000000" pitchFamily="2" charset="-78"/>
                <a:cs typeface="Microsoft Uighur" panose="02000000000000000000" pitchFamily="2" charset="-78"/>
              </a:rPr>
              <a:t> - الأعداد</a:t>
            </a:r>
            <a:r>
              <a:rPr lang="en-US" sz="4800" dirty="0">
                <a:solidFill>
                  <a:srgbClr val="106585"/>
                </a:solidFill>
                <a:latin typeface="Microsoft Uighur" panose="02000000000000000000" pitchFamily="2" charset="-78"/>
                <a:cs typeface="Microsoft Uighur" panose="02000000000000000000" pitchFamily="2" charset="-78"/>
              </a:rPr>
              <a:t> </a:t>
            </a:r>
            <a:endParaRPr lang="ar-SA" sz="4800" dirty="0">
              <a:solidFill>
                <a:srgbClr val="106585"/>
              </a:solidFill>
              <a:latin typeface="Microsoft Uighur" panose="02000000000000000000" pitchFamily="2" charset="-78"/>
              <a:cs typeface="Microsoft Uighur" panose="02000000000000000000" pitchFamily="2" charset="-78"/>
            </a:endParaRPr>
          </a:p>
          <a:p>
            <a:pPr algn="r" defTabSz="685800" rtl="1">
              <a:lnSpc>
                <a:spcPts val="3026"/>
              </a:lnSpc>
              <a:defRPr/>
            </a:pPr>
            <a:r>
              <a:rPr lang="ar-SA" sz="2800" dirty="0">
                <a:latin typeface="Microsoft Uighur" panose="02000000000000000000" pitchFamily="2" charset="-78"/>
                <a:cs typeface="Microsoft Uighur" panose="02000000000000000000" pitchFamily="2" charset="-78"/>
              </a:rPr>
              <a:t>نشاط </a:t>
            </a:r>
            <a:r>
              <a:rPr lang="ar-MA" sz="2800" dirty="0">
                <a:latin typeface="Microsoft Uighur" panose="02000000000000000000" pitchFamily="2" charset="-78"/>
                <a:cs typeface="Microsoft Uighur" panose="02000000000000000000" pitchFamily="2" charset="-78"/>
              </a:rPr>
              <a:t>ا</a:t>
            </a:r>
            <a:r>
              <a:rPr lang="ar-SA" sz="2800" dirty="0">
                <a:latin typeface="Microsoft Uighur" panose="02000000000000000000" pitchFamily="2" charset="-78"/>
                <a:cs typeface="Microsoft Uighur" panose="02000000000000000000" pitchFamily="2" charset="-78"/>
              </a:rPr>
              <a:t>لتعرف على العدد </a:t>
            </a:r>
            <a:r>
              <a:rPr lang="ar-MA" sz="2800" dirty="0">
                <a:latin typeface="Microsoft Uighur" panose="02000000000000000000" pitchFamily="2" charset="-78"/>
                <a:cs typeface="Microsoft Uighur" panose="02000000000000000000" pitchFamily="2" charset="-78"/>
              </a:rPr>
              <a:t>باستعمال النقود</a:t>
            </a:r>
            <a:endParaRPr lang="en-US" sz="2800" dirty="0">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D85AAE1A-A8C6-126F-9983-61FED9037F7A}"/>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هيكلة الحصة</a:t>
            </a:r>
            <a:endParaRPr lang="fr-FR" sz="4000" b="1" dirty="0">
              <a:solidFill>
                <a:srgbClr val="FFC000"/>
              </a:solidFill>
              <a:latin typeface="Microsoft Uighur" panose="02000000000000000000" pitchFamily="2" charset="-78"/>
              <a:cs typeface="Microsoft Uighur" panose="02000000000000000000" pitchFamily="2" charset="-78"/>
            </a:endParaRPr>
          </a:p>
        </p:txBody>
      </p:sp>
      <p:sp>
        <p:nvSpPr>
          <p:cNvPr id="3" name="TextBox 10">
            <a:extLst>
              <a:ext uri="{FF2B5EF4-FFF2-40B4-BE49-F238E27FC236}">
                <a16:creationId xmlns:a16="http://schemas.microsoft.com/office/drawing/2014/main" id="{891BCC64-26D6-3BAE-26F7-BE2DDF146B24}"/>
              </a:ext>
            </a:extLst>
          </p:cNvPr>
          <p:cNvSpPr txBox="1"/>
          <p:nvPr/>
        </p:nvSpPr>
        <p:spPr>
          <a:xfrm>
            <a:off x="7049818" y="6459702"/>
            <a:ext cx="4079744"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3 –عمل فردي على الكراسة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الإنجاز/التصحيح</a:t>
            </a:r>
            <a:endParaRPr lang="en-US" sz="2800" dirty="0">
              <a:latin typeface="Microsoft Uighur" panose="02000000000000000000" pitchFamily="2" charset="-78"/>
              <a:cs typeface="Microsoft Uighur" panose="02000000000000000000" pitchFamily="2" charset="-78"/>
            </a:endParaRPr>
          </a:p>
        </p:txBody>
      </p:sp>
      <p:pic>
        <p:nvPicPr>
          <p:cNvPr id="10" name="Image 9">
            <a:extLst>
              <a:ext uri="{FF2B5EF4-FFF2-40B4-BE49-F238E27FC236}">
                <a16:creationId xmlns:a16="http://schemas.microsoft.com/office/drawing/2014/main" id="{AE036138-7D6C-B9E7-D523-1A1B7EA74A04}"/>
              </a:ext>
            </a:extLst>
          </p:cNvPr>
          <p:cNvPicPr>
            <a:picLocks noChangeAspect="1"/>
          </p:cNvPicPr>
          <p:nvPr/>
        </p:nvPicPr>
        <p:blipFill>
          <a:blip r:embed="rId5"/>
          <a:stretch>
            <a:fillRect/>
          </a:stretch>
        </p:blipFill>
        <p:spPr>
          <a:xfrm>
            <a:off x="1540926" y="2340843"/>
            <a:ext cx="846729" cy="1008318"/>
          </a:xfrm>
          <a:prstGeom prst="rect">
            <a:avLst/>
          </a:prstGeom>
        </p:spPr>
      </p:pic>
      <p:pic>
        <p:nvPicPr>
          <p:cNvPr id="19" name="Image 18">
            <a:extLst>
              <a:ext uri="{FF2B5EF4-FFF2-40B4-BE49-F238E27FC236}">
                <a16:creationId xmlns:a16="http://schemas.microsoft.com/office/drawing/2014/main" id="{ACEBF0B4-15F0-1C22-74E0-C19C0AC03A0A}"/>
              </a:ext>
            </a:extLst>
          </p:cNvPr>
          <p:cNvPicPr>
            <a:picLocks noChangeAspect="1"/>
          </p:cNvPicPr>
          <p:nvPr/>
        </p:nvPicPr>
        <p:blipFill>
          <a:blip r:embed="rId6"/>
          <a:stretch>
            <a:fillRect/>
          </a:stretch>
        </p:blipFill>
        <p:spPr>
          <a:xfrm>
            <a:off x="1499602" y="3635391"/>
            <a:ext cx="929375" cy="1050909"/>
          </a:xfrm>
          <a:prstGeom prst="rect">
            <a:avLst/>
          </a:prstGeom>
        </p:spPr>
      </p:pic>
      <p:pic>
        <p:nvPicPr>
          <p:cNvPr id="20" name="Image 19">
            <a:extLst>
              <a:ext uri="{FF2B5EF4-FFF2-40B4-BE49-F238E27FC236}">
                <a16:creationId xmlns:a16="http://schemas.microsoft.com/office/drawing/2014/main" id="{5617348B-9EAA-E164-D0BA-52D0BA9AC435}"/>
              </a:ext>
            </a:extLst>
          </p:cNvPr>
          <p:cNvPicPr>
            <a:picLocks noChangeAspect="1"/>
          </p:cNvPicPr>
          <p:nvPr/>
        </p:nvPicPr>
        <p:blipFill>
          <a:blip r:embed="rId6"/>
          <a:stretch>
            <a:fillRect/>
          </a:stretch>
        </p:blipFill>
        <p:spPr>
          <a:xfrm>
            <a:off x="1524000" y="5083191"/>
            <a:ext cx="929375" cy="1050909"/>
          </a:xfrm>
          <a:prstGeom prst="rect">
            <a:avLst/>
          </a:prstGeom>
        </p:spPr>
      </p:pic>
      <p:pic>
        <p:nvPicPr>
          <p:cNvPr id="22" name="Image 21">
            <a:extLst>
              <a:ext uri="{FF2B5EF4-FFF2-40B4-BE49-F238E27FC236}">
                <a16:creationId xmlns:a16="http://schemas.microsoft.com/office/drawing/2014/main" id="{1394069D-300D-D2C7-F575-B2F8C07B8A10}"/>
              </a:ext>
            </a:extLst>
          </p:cNvPr>
          <p:cNvPicPr>
            <a:picLocks noChangeAspect="1"/>
          </p:cNvPicPr>
          <p:nvPr/>
        </p:nvPicPr>
        <p:blipFill>
          <a:blip r:embed="rId5"/>
          <a:stretch>
            <a:fillRect/>
          </a:stretch>
        </p:blipFill>
        <p:spPr>
          <a:xfrm>
            <a:off x="1565322" y="6344982"/>
            <a:ext cx="846729" cy="1008318"/>
          </a:xfrm>
          <a:prstGeom prst="rect">
            <a:avLst/>
          </a:prstGeom>
        </p:spPr>
      </p:pic>
      <p:pic>
        <p:nvPicPr>
          <p:cNvPr id="26" name="Image 25">
            <a:extLst>
              <a:ext uri="{FF2B5EF4-FFF2-40B4-BE49-F238E27FC236}">
                <a16:creationId xmlns:a16="http://schemas.microsoft.com/office/drawing/2014/main" id="{CD8C81E7-5653-6894-67AF-86CF83E4CD55}"/>
              </a:ext>
            </a:extLst>
          </p:cNvPr>
          <p:cNvPicPr>
            <a:picLocks noChangeAspect="1"/>
          </p:cNvPicPr>
          <p:nvPr/>
        </p:nvPicPr>
        <p:blipFill>
          <a:blip r:embed="rId7"/>
          <a:stretch>
            <a:fillRect/>
          </a:stretch>
        </p:blipFill>
        <p:spPr>
          <a:xfrm>
            <a:off x="1636492" y="7792782"/>
            <a:ext cx="751163" cy="1008318"/>
          </a:xfrm>
          <a:prstGeom prst="rect">
            <a:avLst/>
          </a:prstGeom>
        </p:spPr>
      </p:pic>
    </p:spTree>
    <p:extLst>
      <p:ext uri="{BB962C8B-B14F-4D97-AF65-F5344CB8AC3E}">
        <p14:creationId xmlns:p14="http://schemas.microsoft.com/office/powerpoint/2010/main" val="969077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F84DB-06AD-D0E2-8538-3F09DE4C46F0}"/>
            </a:ext>
          </a:extLst>
        </p:cNvPr>
        <p:cNvGrpSpPr/>
        <p:nvPr/>
      </p:nvGrpSpPr>
      <p:grpSpPr>
        <a:xfrm>
          <a:off x="0" y="0"/>
          <a:ext cx="0" cy="0"/>
          <a:chOff x="0" y="0"/>
          <a:chExt cx="0" cy="0"/>
        </a:xfrm>
      </p:grpSpPr>
      <p:grpSp>
        <p:nvGrpSpPr>
          <p:cNvPr id="63" name="Group 3">
            <a:extLst>
              <a:ext uri="{FF2B5EF4-FFF2-40B4-BE49-F238E27FC236}">
                <a16:creationId xmlns:a16="http://schemas.microsoft.com/office/drawing/2014/main" id="{42A479B9-1E51-0CDC-D0FD-A0ABDBB8A8B9}"/>
              </a:ext>
            </a:extLst>
          </p:cNvPr>
          <p:cNvGrpSpPr/>
          <p:nvPr/>
        </p:nvGrpSpPr>
        <p:grpSpPr>
          <a:xfrm>
            <a:off x="381000" y="1032718"/>
            <a:ext cx="12877800" cy="8592471"/>
            <a:chOff x="0" y="-47625"/>
            <a:chExt cx="4025259" cy="2769996"/>
          </a:xfrm>
        </p:grpSpPr>
        <p:sp>
          <p:nvSpPr>
            <p:cNvPr id="64" name="Freeform 4">
              <a:extLst>
                <a:ext uri="{FF2B5EF4-FFF2-40B4-BE49-F238E27FC236}">
                  <a16:creationId xmlns:a16="http://schemas.microsoft.com/office/drawing/2014/main" id="{8509124B-B3EF-C3C9-3527-1B84F28A4803}"/>
                </a:ext>
              </a:extLst>
            </p:cNvPr>
            <p:cNvSpPr/>
            <p:nvPr/>
          </p:nvSpPr>
          <p:spPr>
            <a:xfrm>
              <a:off x="0" y="0"/>
              <a:ext cx="4025259" cy="2722371"/>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65" name="TextBox 5">
              <a:extLst>
                <a:ext uri="{FF2B5EF4-FFF2-40B4-BE49-F238E27FC236}">
                  <a16:creationId xmlns:a16="http://schemas.microsoft.com/office/drawing/2014/main" id="{A82DD1A0-755A-1D7D-A12E-FEF54DC8FAEE}"/>
                </a:ext>
              </a:extLst>
            </p:cNvPr>
            <p:cNvSpPr txBox="1"/>
            <p:nvPr/>
          </p:nvSpPr>
          <p:spPr>
            <a:xfrm>
              <a:off x="0" y="-47625"/>
              <a:ext cx="812800" cy="860425"/>
            </a:xfrm>
            <a:prstGeom prst="rect">
              <a:avLst/>
            </a:prstGeom>
          </p:spPr>
          <p:txBody>
            <a:bodyPr lIns="38101" tIns="38101" rIns="38101" bIns="38101" rtlCol="0" anchor="ctr"/>
            <a:lstStyle/>
            <a:p>
              <a:pPr marL="0" algn="ctr" defTabSz="685834" rtl="0" eaLnBrk="1" latinLnBrk="0" hangingPunct="1">
                <a:lnSpc>
                  <a:spcPts val="2409"/>
                </a:lnSpc>
                <a:defRPr/>
              </a:pPr>
              <a:endParaRPr sz="1350" dirty="0">
                <a:solidFill>
                  <a:prstClr val="black"/>
                </a:solidFill>
                <a:latin typeface="Dosis" pitchFamily="2" charset="0"/>
              </a:endParaRPr>
            </a:p>
          </p:txBody>
        </p:sp>
      </p:grpSp>
      <p:pic>
        <p:nvPicPr>
          <p:cNvPr id="21" name="Picture 9">
            <a:extLst>
              <a:ext uri="{FF2B5EF4-FFF2-40B4-BE49-F238E27FC236}">
                <a16:creationId xmlns:a16="http://schemas.microsoft.com/office/drawing/2014/main" id="{E8637596-C394-1397-F06A-F679DD396959}"/>
              </a:ext>
            </a:extLst>
          </p:cNvPr>
          <p:cNvPicPr>
            <a:picLocks noChangeAspect="1"/>
          </p:cNvPicPr>
          <p:nvPr/>
        </p:nvPicPr>
        <p:blipFill rotWithShape="1">
          <a:blip r:embed="rId2">
            <a:clrChange>
              <a:clrFrom>
                <a:srgbClr val="FFFFFF"/>
              </a:clrFrom>
              <a:clrTo>
                <a:srgbClr val="FFFFFF">
                  <a:alpha val="0"/>
                </a:srgbClr>
              </a:clrTo>
            </a:clrChange>
          </a:blip>
          <a:srcRect l="11025" t="14561" r="11389" b="14089"/>
          <a:stretch/>
        </p:blipFill>
        <p:spPr>
          <a:xfrm>
            <a:off x="1527773" y="2938983"/>
            <a:ext cx="1230172" cy="837429"/>
          </a:xfrm>
          <a:prstGeom prst="roundRect">
            <a:avLst/>
          </a:prstGeom>
        </p:spPr>
      </p:pic>
      <p:pic>
        <p:nvPicPr>
          <p:cNvPr id="50" name="Image 49">
            <a:extLst>
              <a:ext uri="{FF2B5EF4-FFF2-40B4-BE49-F238E27FC236}">
                <a16:creationId xmlns:a16="http://schemas.microsoft.com/office/drawing/2014/main" id="{927E24BF-7272-EB94-2CE2-EC5AE7740925}"/>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895899" y="6194573"/>
            <a:ext cx="1352710" cy="1126337"/>
          </a:xfrm>
          <a:prstGeom prst="rect">
            <a:avLst/>
          </a:prstGeom>
          <a:ln w="19050">
            <a:noFill/>
          </a:ln>
          <a:effectLst/>
        </p:spPr>
      </p:pic>
      <p:sp>
        <p:nvSpPr>
          <p:cNvPr id="54" name="Rectangle : coins arrondis 53">
            <a:extLst>
              <a:ext uri="{FF2B5EF4-FFF2-40B4-BE49-F238E27FC236}">
                <a16:creationId xmlns:a16="http://schemas.microsoft.com/office/drawing/2014/main" id="{13D2E406-4294-AAC3-1DF7-B1495FFE8262}"/>
              </a:ext>
            </a:extLst>
          </p:cNvPr>
          <p:cNvSpPr/>
          <p:nvPr/>
        </p:nvSpPr>
        <p:spPr>
          <a:xfrm>
            <a:off x="7378501" y="7467501"/>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أُحَضِّرُ لوازمي المدرسية قبل بداية الدرس.</a:t>
            </a:r>
          </a:p>
        </p:txBody>
      </p:sp>
      <p:sp>
        <p:nvSpPr>
          <p:cNvPr id="55" name="Rectangle : coins arrondis 54">
            <a:extLst>
              <a:ext uri="{FF2B5EF4-FFF2-40B4-BE49-F238E27FC236}">
                <a16:creationId xmlns:a16="http://schemas.microsoft.com/office/drawing/2014/main" id="{8704984A-15CC-E208-4178-77A3048880C5}"/>
              </a:ext>
            </a:extLst>
          </p:cNvPr>
          <p:cNvSpPr/>
          <p:nvPr/>
        </p:nvSpPr>
        <p:spPr>
          <a:xfrm>
            <a:off x="756409" y="4333477"/>
            <a:ext cx="2753893"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هذا النشاط مرتبط بتوظيف الألواح.</a:t>
            </a:r>
          </a:p>
        </p:txBody>
      </p:sp>
      <p:sp>
        <p:nvSpPr>
          <p:cNvPr id="57" name="Rectangle : coins arrondis 56">
            <a:extLst>
              <a:ext uri="{FF2B5EF4-FFF2-40B4-BE49-F238E27FC236}">
                <a16:creationId xmlns:a16="http://schemas.microsoft.com/office/drawing/2014/main" id="{064AD949-9DBB-B720-90F8-392CBDD40293}"/>
              </a:ext>
            </a:extLst>
          </p:cNvPr>
          <p:cNvSpPr/>
          <p:nvPr/>
        </p:nvSpPr>
        <p:spPr>
          <a:xfrm>
            <a:off x="3697297" y="686056"/>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14402" rtl="1">
              <a:lnSpc>
                <a:spcPts val="3149"/>
              </a:lnSpc>
              <a:defRPr/>
            </a:pPr>
            <a:r>
              <a:rPr lang="ar-MA" sz="6000" b="1" dirty="0">
                <a:solidFill>
                  <a:srgbClr val="106585"/>
                </a:solidFill>
                <a:latin typeface="Microsoft Uighur" panose="02000000000000000000" pitchFamily="2" charset="-78"/>
                <a:cs typeface="Microsoft Uighur" panose="02000000000000000000" pitchFamily="2" charset="-78"/>
              </a:rPr>
              <a:t>أ</a:t>
            </a:r>
            <a:r>
              <a:rPr lang="ar-SA" sz="6000" b="1" dirty="0" err="1">
                <a:solidFill>
                  <a:srgbClr val="106585"/>
                </a:solidFill>
                <a:latin typeface="Microsoft Uighur" panose="02000000000000000000" pitchFamily="2" charset="-78"/>
                <a:cs typeface="Microsoft Uighur" panose="02000000000000000000" pitchFamily="2" charset="-78"/>
              </a:rPr>
              <a:t>يقونات</a:t>
            </a:r>
            <a:r>
              <a:rPr lang="ar-SA" sz="6000" b="1" dirty="0">
                <a:solidFill>
                  <a:srgbClr val="106585"/>
                </a:solidFill>
                <a:latin typeface="Microsoft Uighur" panose="02000000000000000000" pitchFamily="2" charset="-78"/>
                <a:cs typeface="Microsoft Uighur" panose="02000000000000000000" pitchFamily="2" charset="-78"/>
              </a:rPr>
              <a:t> توجيهية</a:t>
            </a:r>
            <a:endParaRPr lang="ar-MA" sz="6000" b="1" dirty="0">
              <a:solidFill>
                <a:srgbClr val="106585"/>
              </a:solidFill>
              <a:latin typeface="Microsoft Uighur" panose="02000000000000000000" pitchFamily="2" charset="-78"/>
              <a:cs typeface="Microsoft Uighur" panose="02000000000000000000" pitchFamily="2" charset="-78"/>
            </a:endParaRPr>
          </a:p>
        </p:txBody>
      </p:sp>
      <p:sp>
        <p:nvSpPr>
          <p:cNvPr id="58" name="Rectangle : coins arrondis 57">
            <a:extLst>
              <a:ext uri="{FF2B5EF4-FFF2-40B4-BE49-F238E27FC236}">
                <a16:creationId xmlns:a16="http://schemas.microsoft.com/office/drawing/2014/main" id="{C4AB50BB-AA32-F141-F9B7-20E1979DE5A1}"/>
              </a:ext>
            </a:extLst>
          </p:cNvPr>
          <p:cNvSpPr/>
          <p:nvPr/>
        </p:nvSpPr>
        <p:spPr>
          <a:xfrm>
            <a:off x="10278672" y="7465564"/>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العمل في مجموعات صغرى</a:t>
            </a:r>
          </a:p>
        </p:txBody>
      </p:sp>
      <p:sp>
        <p:nvSpPr>
          <p:cNvPr id="60" name="Rectangle : coins arrondis 59">
            <a:extLst>
              <a:ext uri="{FF2B5EF4-FFF2-40B4-BE49-F238E27FC236}">
                <a16:creationId xmlns:a16="http://schemas.microsoft.com/office/drawing/2014/main" id="{FD8E8CA7-79EC-DEC9-E66B-F694CED8EC6C}"/>
              </a:ext>
            </a:extLst>
          </p:cNvPr>
          <p:cNvSpPr/>
          <p:nvPr/>
        </p:nvSpPr>
        <p:spPr>
          <a:xfrm>
            <a:off x="4137182" y="7480201"/>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chemeClr val="tx1"/>
                </a:solidFill>
                <a:latin typeface="Microsoft Uighur" panose="02000000000000000000" pitchFamily="2" charset="-78"/>
                <a:cs typeface="Microsoft Uighur" panose="02000000000000000000" pitchFamily="2" charset="-78"/>
              </a:rPr>
              <a:t>أصغي إلى أستاذي </a:t>
            </a:r>
            <a:r>
              <a:rPr lang="ar-SA" sz="2400" dirty="0">
                <a:solidFill>
                  <a:schemeClr val="tx1"/>
                </a:solidFill>
                <a:latin typeface="Microsoft Uighur" panose="02000000000000000000" pitchFamily="2" charset="-78"/>
                <a:cs typeface="Microsoft Uighur" panose="02000000000000000000" pitchFamily="2" charset="-78"/>
              </a:rPr>
              <a:t>وأطلب الإذن للحديث</a:t>
            </a:r>
            <a:endParaRPr lang="ar-MA" sz="2400" dirty="0">
              <a:solidFill>
                <a:schemeClr val="tx1"/>
              </a:solidFill>
              <a:latin typeface="Microsoft Uighur" panose="02000000000000000000" pitchFamily="2" charset="-78"/>
              <a:cs typeface="Microsoft Uighur" panose="02000000000000000000" pitchFamily="2" charset="-78"/>
            </a:endParaRPr>
          </a:p>
        </p:txBody>
      </p:sp>
      <p:sp>
        <p:nvSpPr>
          <p:cNvPr id="61" name="Rectangle : coins arrondis 60">
            <a:extLst>
              <a:ext uri="{FF2B5EF4-FFF2-40B4-BE49-F238E27FC236}">
                <a16:creationId xmlns:a16="http://schemas.microsoft.com/office/drawing/2014/main" id="{C47B9907-8600-4C75-1F0C-46C331DA9833}"/>
              </a:ext>
            </a:extLst>
          </p:cNvPr>
          <p:cNvSpPr/>
          <p:nvPr/>
        </p:nvSpPr>
        <p:spPr>
          <a:xfrm>
            <a:off x="928411" y="7427835"/>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عمل فردي على الكراسة</a:t>
            </a:r>
          </a:p>
        </p:txBody>
      </p:sp>
      <p:sp>
        <p:nvSpPr>
          <p:cNvPr id="3" name="Rectangle : coins arrondis 2">
            <a:extLst>
              <a:ext uri="{FF2B5EF4-FFF2-40B4-BE49-F238E27FC236}">
                <a16:creationId xmlns:a16="http://schemas.microsoft.com/office/drawing/2014/main" id="{38AB892B-C7B3-FB88-F04B-592CEF6B3D3C}"/>
              </a:ext>
            </a:extLst>
          </p:cNvPr>
          <p:cNvSpPr/>
          <p:nvPr/>
        </p:nvSpPr>
        <p:spPr>
          <a:xfrm>
            <a:off x="10278672" y="4269509"/>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tx1"/>
                </a:solidFill>
                <a:latin typeface="Microsoft Uighur" panose="02000000000000000000" pitchFamily="2" charset="-78"/>
                <a:cs typeface="Microsoft Uighur" panose="02000000000000000000" pitchFamily="2" charset="-78"/>
              </a:rPr>
              <a:t>العمل الثنائي</a:t>
            </a:r>
          </a:p>
        </p:txBody>
      </p:sp>
      <p:sp>
        <p:nvSpPr>
          <p:cNvPr id="4" name="Rectangle : coins arrondis 3">
            <a:extLst>
              <a:ext uri="{FF2B5EF4-FFF2-40B4-BE49-F238E27FC236}">
                <a16:creationId xmlns:a16="http://schemas.microsoft.com/office/drawing/2014/main" id="{35DAE910-5307-856B-4867-467E3F06A973}"/>
              </a:ext>
            </a:extLst>
          </p:cNvPr>
          <p:cNvSpPr/>
          <p:nvPr/>
        </p:nvSpPr>
        <p:spPr>
          <a:xfrm>
            <a:off x="7237712" y="4269509"/>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العمل الجماعي</a:t>
            </a:r>
          </a:p>
        </p:txBody>
      </p:sp>
      <p:sp>
        <p:nvSpPr>
          <p:cNvPr id="5" name="Rectangle : coins arrondis 4">
            <a:extLst>
              <a:ext uri="{FF2B5EF4-FFF2-40B4-BE49-F238E27FC236}">
                <a16:creationId xmlns:a16="http://schemas.microsoft.com/office/drawing/2014/main" id="{D988295E-C24B-000C-2625-14383338A38E}"/>
              </a:ext>
            </a:extLst>
          </p:cNvPr>
          <p:cNvSpPr/>
          <p:nvPr/>
        </p:nvSpPr>
        <p:spPr>
          <a:xfrm>
            <a:off x="4039464" y="4269508"/>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chemeClr val="tx1"/>
                </a:solidFill>
                <a:latin typeface="Microsoft Uighur" panose="02000000000000000000" pitchFamily="2" charset="-78"/>
                <a:cs typeface="Microsoft Uighur" panose="02000000000000000000" pitchFamily="2" charset="-78"/>
              </a:rPr>
              <a:t>المناولة والألعاب</a:t>
            </a:r>
          </a:p>
        </p:txBody>
      </p:sp>
      <p:pic>
        <p:nvPicPr>
          <p:cNvPr id="14" name="Image 13" descr="Une image contenant Dessin animé, sourire, habits, clipart&#10;&#10;Le contenu généré par l’IA peut être incorrect.">
            <a:extLst>
              <a:ext uri="{FF2B5EF4-FFF2-40B4-BE49-F238E27FC236}">
                <a16:creationId xmlns:a16="http://schemas.microsoft.com/office/drawing/2014/main" id="{81666E33-1845-4FAC-D622-D59D3D274D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37745" y="5944457"/>
            <a:ext cx="1950937" cy="1300625"/>
          </a:xfrm>
          <a:prstGeom prst="rect">
            <a:avLst/>
          </a:prstGeom>
        </p:spPr>
      </p:pic>
      <p:pic>
        <p:nvPicPr>
          <p:cNvPr id="13" name="Image 12" descr="Une image contenant Dessin animé, dessin humoristique, habits, garçon&#10;&#10;Le contenu généré par l’IA peut être incorrect.">
            <a:extLst>
              <a:ext uri="{FF2B5EF4-FFF2-40B4-BE49-F238E27FC236}">
                <a16:creationId xmlns:a16="http://schemas.microsoft.com/office/drawing/2014/main" id="{E0445D5A-BE39-21F2-BD64-3C8A80EF9A1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95413" y="2779360"/>
            <a:ext cx="2208239" cy="1472159"/>
          </a:xfrm>
          <a:prstGeom prst="rect">
            <a:avLst/>
          </a:prstGeom>
        </p:spPr>
      </p:pic>
      <p:pic>
        <p:nvPicPr>
          <p:cNvPr id="2" name="Image 1" descr="Une image contenant dessin humoristique, Dessin animé, Visage humain, Animation&#10;&#10;Le contenu généré par l’IA peut être incorrect.">
            <a:extLst>
              <a:ext uri="{FF2B5EF4-FFF2-40B4-BE49-F238E27FC236}">
                <a16:creationId xmlns:a16="http://schemas.microsoft.com/office/drawing/2014/main" id="{FFE7F168-B3CE-A757-9679-1696EB2AB16E}"/>
              </a:ext>
            </a:extLst>
          </p:cNvPr>
          <p:cNvPicPr>
            <a:picLocks noChangeAspect="1"/>
          </p:cNvPicPr>
          <p:nvPr/>
        </p:nvPicPr>
        <p:blipFill>
          <a:blip r:embed="rId6">
            <a:extLst>
              <a:ext uri="{28A0092B-C50C-407E-A947-70E740481C1C}">
                <a14:useLocalDpi xmlns:a14="http://schemas.microsoft.com/office/drawing/2010/main" val="0"/>
              </a:ext>
            </a:extLst>
          </a:blip>
          <a:srcRect l="38235" t="-3582" r="38235" b="53507"/>
          <a:stretch>
            <a:fillRect/>
          </a:stretch>
        </p:blipFill>
        <p:spPr>
          <a:xfrm>
            <a:off x="4627569" y="5616116"/>
            <a:ext cx="1485191" cy="1786534"/>
          </a:xfrm>
          <a:prstGeom prst="rect">
            <a:avLst/>
          </a:prstGeom>
        </p:spPr>
      </p:pic>
      <p:pic>
        <p:nvPicPr>
          <p:cNvPr id="11" name="Image 10" descr="Une image contenant dessin humoristique, Dessin animé, Visage humain, Animation&#10;&#10;Le contenu généré par l’IA peut être incorrect.">
            <a:extLst>
              <a:ext uri="{FF2B5EF4-FFF2-40B4-BE49-F238E27FC236}">
                <a16:creationId xmlns:a16="http://schemas.microsoft.com/office/drawing/2014/main" id="{131F484B-F010-BF22-F5A8-86957C6E5B19}"/>
              </a:ext>
            </a:extLst>
          </p:cNvPr>
          <p:cNvPicPr>
            <a:picLocks noChangeAspect="1"/>
          </p:cNvPicPr>
          <p:nvPr/>
        </p:nvPicPr>
        <p:blipFill>
          <a:blip r:embed="rId6">
            <a:extLst>
              <a:ext uri="{28A0092B-C50C-407E-A947-70E740481C1C}">
                <a14:useLocalDpi xmlns:a14="http://schemas.microsoft.com/office/drawing/2010/main" val="0"/>
              </a:ext>
            </a:extLst>
          </a:blip>
          <a:srcRect l="61185" t="-3582" r="15285" b="53507"/>
          <a:stretch>
            <a:fillRect/>
          </a:stretch>
        </p:blipFill>
        <p:spPr>
          <a:xfrm>
            <a:off x="1418798" y="5614358"/>
            <a:ext cx="1485191" cy="1786534"/>
          </a:xfrm>
          <a:prstGeom prst="rect">
            <a:avLst/>
          </a:prstGeom>
        </p:spPr>
      </p:pic>
      <p:pic>
        <p:nvPicPr>
          <p:cNvPr id="7" name="Image 6" descr="Une image contenant figurine, jouet, dessin humoristique, intérieur&#10;&#10;Le contenu généré par l’IA peut être incorrect.">
            <a:extLst>
              <a:ext uri="{FF2B5EF4-FFF2-40B4-BE49-F238E27FC236}">
                <a16:creationId xmlns:a16="http://schemas.microsoft.com/office/drawing/2014/main" id="{D3A0B0A2-B2AA-E89A-8725-9FBF42CE2C46}"/>
              </a:ext>
            </a:extLst>
          </p:cNvPr>
          <p:cNvPicPr>
            <a:picLocks noChangeAspect="1"/>
          </p:cNvPicPr>
          <p:nvPr/>
        </p:nvPicPr>
        <p:blipFill>
          <a:blip r:embed="rId7">
            <a:extLst>
              <a:ext uri="{28A0092B-C50C-407E-A947-70E740481C1C}">
                <a14:useLocalDpi xmlns:a14="http://schemas.microsoft.com/office/drawing/2010/main" val="0"/>
              </a:ext>
            </a:extLst>
          </a:blip>
          <a:srcRect l="66544" t="4977" b="57898"/>
          <a:stretch>
            <a:fillRect/>
          </a:stretch>
        </p:blipFill>
        <p:spPr>
          <a:xfrm>
            <a:off x="10270922" y="2528356"/>
            <a:ext cx="2600348" cy="1630912"/>
          </a:xfrm>
          <a:prstGeom prst="rect">
            <a:avLst/>
          </a:prstGeom>
        </p:spPr>
      </p:pic>
      <p:pic>
        <p:nvPicPr>
          <p:cNvPr id="6" name="Image 5" descr="Une image contenant dessin humoristique, habits, Dessin animé, garçon&#10;&#10;Le contenu généré par l’IA peut être incorrect.">
            <a:extLst>
              <a:ext uri="{FF2B5EF4-FFF2-40B4-BE49-F238E27FC236}">
                <a16:creationId xmlns:a16="http://schemas.microsoft.com/office/drawing/2014/main" id="{20D284E5-CDEA-B60D-C120-1EEB56BAB4A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72309" y="2888952"/>
            <a:ext cx="2216800" cy="1252974"/>
          </a:xfrm>
          <a:prstGeom prst="rect">
            <a:avLst/>
          </a:prstGeom>
        </p:spPr>
      </p:pic>
    </p:spTree>
    <p:extLst>
      <p:ext uri="{BB962C8B-B14F-4D97-AF65-F5344CB8AC3E}">
        <p14:creationId xmlns:p14="http://schemas.microsoft.com/office/powerpoint/2010/main" val="2635296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C6B37-70F5-CA89-DACD-F50D1B21FA42}"/>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8CF0C1-5897-D319-D75E-74C83B9C4A5B}"/>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FF15BF23-3869-E8B1-177C-63216BBF61D5}"/>
              </a:ext>
            </a:extLst>
          </p:cNvPr>
          <p:cNvSpPr txBox="1"/>
          <p:nvPr/>
        </p:nvSpPr>
        <p:spPr>
          <a:xfrm>
            <a:off x="3914775" y="461162"/>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مراقبة 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AE91294E-1BEC-2866-DE6C-B33472837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6AA50DB-1462-9501-AFA6-2CBB6EB971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3A13E973-29E0-A04E-7D51-DB8AE8CC99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73533A97-8D83-4F62-6FEF-9A4B05965852}"/>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r>
              <a:rPr lang="ar-SA" sz="4000" b="1" dirty="0">
                <a:solidFill>
                  <a:srgbClr val="C00000"/>
                </a:solidFill>
                <a:latin typeface="Microsoft Uighur" panose="02000000000000000000" pitchFamily="2" charset="-78"/>
                <a:cs typeface="Microsoft Uighur" panose="02000000000000000000" pitchFamily="2" charset="-78"/>
              </a:rPr>
              <a:t>ي</a:t>
            </a:r>
            <a:r>
              <a:rPr lang="ar-MA" sz="4000" b="1" dirty="0">
                <a:solidFill>
                  <a:srgbClr val="C00000"/>
                </a:solidFill>
                <a:latin typeface="Microsoft Uighur" panose="02000000000000000000" pitchFamily="2" charset="-78"/>
                <a:cs typeface="Microsoft Uighur" panose="02000000000000000000" pitchFamily="2" charset="-78"/>
              </a:rPr>
              <a:t>راقب الأستاذ إنجازات</a:t>
            </a:r>
            <a:r>
              <a:rPr lang="ar-SA" sz="4000" b="1" dirty="0">
                <a:solidFill>
                  <a:srgbClr val="C00000"/>
                </a:solidFill>
                <a:latin typeface="Microsoft Uighur" panose="02000000000000000000" pitchFamily="2" charset="-78"/>
                <a:cs typeface="Microsoft Uighur" panose="02000000000000000000" pitchFamily="2" charset="-78"/>
              </a:rPr>
              <a:t> المتعلم</a:t>
            </a:r>
            <a:r>
              <a:rPr lang="ar-MA" sz="4000" b="1" dirty="0">
                <a:solidFill>
                  <a:srgbClr val="C00000"/>
                </a:solidFill>
                <a:latin typeface="Microsoft Uighur" panose="02000000000000000000" pitchFamily="2" charset="-78"/>
                <a:cs typeface="Microsoft Uighur" panose="02000000000000000000" pitchFamily="2" charset="-78"/>
              </a:rPr>
              <a:t>ي</a:t>
            </a:r>
            <a:r>
              <a:rPr lang="ar-SA" sz="4000" b="1" dirty="0">
                <a:solidFill>
                  <a:srgbClr val="C00000"/>
                </a:solidFill>
                <a:latin typeface="Microsoft Uighur" panose="02000000000000000000" pitchFamily="2" charset="-78"/>
                <a:cs typeface="Microsoft Uighur" panose="02000000000000000000" pitchFamily="2" charset="-78"/>
              </a:rPr>
              <a:t>ن </a:t>
            </a:r>
            <a:r>
              <a:rPr lang="ar-MA" sz="4000" b="1" dirty="0">
                <a:solidFill>
                  <a:srgbClr val="C00000"/>
                </a:solidFill>
                <a:latin typeface="Microsoft Uighur" panose="02000000000000000000" pitchFamily="2" charset="-78"/>
                <a:cs typeface="Microsoft Uighur" panose="02000000000000000000" pitchFamily="2" charset="-78"/>
              </a:rPr>
              <a:t>قبل </a:t>
            </a:r>
            <a:r>
              <a:rPr lang="ar-SA" sz="4000" b="1" dirty="0">
                <a:solidFill>
                  <a:srgbClr val="C00000"/>
                </a:solidFill>
                <a:latin typeface="Microsoft Uighur" panose="02000000000000000000" pitchFamily="2" charset="-78"/>
                <a:cs typeface="Microsoft Uighur" panose="02000000000000000000" pitchFamily="2" charset="-78"/>
              </a:rPr>
              <a:t>بداية الحصة</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59975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7F9126F-A8C1-7A04-538F-2484106AB90E}"/>
              </a:ext>
            </a:extLst>
          </p:cNvPr>
          <p:cNvSpPr/>
          <p:nvPr/>
        </p:nvSpPr>
        <p:spPr>
          <a:xfrm>
            <a:off x="-1" y="1537966"/>
            <a:ext cx="13716001" cy="874903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65588AC0-8CB1-8658-4D37-61A796B2B6B8}"/>
              </a:ext>
            </a:extLst>
          </p:cNvPr>
          <p:cNvSpPr/>
          <p:nvPr/>
        </p:nvSpPr>
        <p:spPr>
          <a:xfrm>
            <a:off x="275852" y="1835782"/>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8A94F5EB-87AD-70CE-B48B-ED0C63D7F57E}"/>
              </a:ext>
            </a:extLst>
          </p:cNvPr>
          <p:cNvSpPr/>
          <p:nvPr/>
        </p:nvSpPr>
        <p:spPr>
          <a:xfrm>
            <a:off x="-1" y="644347"/>
            <a:ext cx="13716001" cy="84764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FEA8EFC-9451-1CF0-7EE9-1E271F19F8D4}"/>
              </a:ext>
            </a:extLst>
          </p:cNvPr>
          <p:cNvSpPr txBox="1"/>
          <p:nvPr/>
        </p:nvSpPr>
        <p:spPr>
          <a:xfrm>
            <a:off x="2438400" y="838201"/>
            <a:ext cx="10534617" cy="584775"/>
          </a:xfrm>
          <a:prstGeom prst="rect">
            <a:avLst/>
          </a:prstGeom>
          <a:noFill/>
        </p:spPr>
        <p:txBody>
          <a:bodyPr wrap="square" rtlCol="0">
            <a:spAutoFit/>
          </a:bodyPr>
          <a:lstStyle/>
          <a:p>
            <a:pPr algn="r" defTabSz="685834" rtl="1"/>
            <a:r>
              <a:rPr lang="fr-FR" sz="3200" dirty="0">
                <a:solidFill>
                  <a:prstClr val="white">
                    <a:lumMod val="65000"/>
                  </a:prstClr>
                </a:solidFill>
                <a:latin typeface="Microsoft Uighur" panose="02000000000000000000" pitchFamily="2" charset="-78"/>
                <a:cs typeface="Microsoft Uighur" panose="02000000000000000000" pitchFamily="2" charset="-78"/>
              </a:rPr>
              <a:t>         </a:t>
            </a:r>
            <a:r>
              <a:rPr lang="ar-MA" sz="3200" dirty="0">
                <a:solidFill>
                  <a:prstClr val="white">
                    <a:lumMod val="65000"/>
                  </a:prstClr>
                </a:solidFill>
                <a:latin typeface="Microsoft Uighur" panose="02000000000000000000" pitchFamily="2" charset="-78"/>
                <a:cs typeface="Microsoft Uighur" panose="02000000000000000000" pitchFamily="2" charset="-78"/>
              </a:rPr>
              <a:t>مرحبا بكم أعزائي سنبدأ حصة اليوم، انتبهوا جيدا</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pic>
        <p:nvPicPr>
          <p:cNvPr id="4" name="Image 3">
            <a:extLst>
              <a:ext uri="{FF2B5EF4-FFF2-40B4-BE49-F238E27FC236}">
                <a16:creationId xmlns:a16="http://schemas.microsoft.com/office/drawing/2014/main" id="{48CE0D10-4B92-474E-E345-055968A079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4941" y="2857500"/>
            <a:ext cx="7881464" cy="5254309"/>
          </a:xfrm>
          <a:prstGeom prst="rect">
            <a:avLst/>
          </a:prstGeom>
        </p:spPr>
      </p:pic>
      <p:sp>
        <p:nvSpPr>
          <p:cNvPr id="5" name="Bulle narrative : rectangle à coins arrondis 4">
            <a:extLst>
              <a:ext uri="{FF2B5EF4-FFF2-40B4-BE49-F238E27FC236}">
                <a16:creationId xmlns:a16="http://schemas.microsoft.com/office/drawing/2014/main" id="{B89A85F1-EEA8-6F22-95CB-71C489FE5344}"/>
              </a:ext>
            </a:extLst>
          </p:cNvPr>
          <p:cNvSpPr/>
          <p:nvPr/>
        </p:nvSpPr>
        <p:spPr>
          <a:xfrm>
            <a:off x="2348914" y="4229100"/>
            <a:ext cx="3280386" cy="2356717"/>
          </a:xfrm>
          <a:prstGeom prst="wedgeRoundRectCallout">
            <a:avLst>
              <a:gd name="adj1" fmla="val 72325"/>
              <a:gd name="adj2" fmla="val -32801"/>
              <a:gd name="adj3" fmla="val 16667"/>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dirty="0">
              <a:solidFill>
                <a:prstClr val="white"/>
              </a:solidFill>
              <a:latin typeface="Dosis" pitchFamily="2" charset="0"/>
            </a:endParaRPr>
          </a:p>
        </p:txBody>
      </p:sp>
      <p:sp>
        <p:nvSpPr>
          <p:cNvPr id="31" name="ZoneTexte 30">
            <a:extLst>
              <a:ext uri="{FF2B5EF4-FFF2-40B4-BE49-F238E27FC236}">
                <a16:creationId xmlns:a16="http://schemas.microsoft.com/office/drawing/2014/main" id="{B48C453F-7570-079B-59D9-D4F646ECFE10}"/>
              </a:ext>
            </a:extLst>
          </p:cNvPr>
          <p:cNvSpPr txBox="1"/>
          <p:nvPr/>
        </p:nvSpPr>
        <p:spPr>
          <a:xfrm flipH="1">
            <a:off x="3048000" y="4684183"/>
            <a:ext cx="2076408" cy="1446550"/>
          </a:xfrm>
          <a:prstGeom prst="rect">
            <a:avLst/>
          </a:prstGeom>
          <a:noFill/>
        </p:spPr>
        <p:txBody>
          <a:bodyPr wrap="square" rtlCol="0">
            <a:spAutoFit/>
          </a:bodyPr>
          <a:lstStyle/>
          <a:p>
            <a:pPr algn="ctr" defTabSz="685834"/>
            <a:r>
              <a:rPr lang="ar-MA" sz="4400" dirty="0">
                <a:solidFill>
                  <a:srgbClr val="EEECE1">
                    <a:lumMod val="25000"/>
                  </a:srgbClr>
                </a:solidFill>
                <a:latin typeface="Microsoft Uighur" panose="02000000000000000000" pitchFamily="2" charset="-78"/>
                <a:cs typeface="Microsoft Uighur" panose="02000000000000000000" pitchFamily="2" charset="-78"/>
              </a:rPr>
              <a:t>مرحبا بكم أبنائي الأعزاء</a:t>
            </a:r>
            <a:endParaRPr lang="fr-MA" sz="4400" dirty="0">
              <a:solidFill>
                <a:srgbClr val="EEECE1">
                  <a:lumMod val="25000"/>
                </a:srgb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88D6CC8-101F-4EE6-6DF8-511A61E9EA9C}"/>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14" name="Tableau 13">
            <a:extLst>
              <a:ext uri="{FF2B5EF4-FFF2-40B4-BE49-F238E27FC236}">
                <a16:creationId xmlns:a16="http://schemas.microsoft.com/office/drawing/2014/main" id="{BC576C3D-B031-3717-2377-E40FE83B5DD4}"/>
              </a:ext>
            </a:extLst>
          </p:cNvPr>
          <p:cNvGraphicFramePr>
            <a:graphicFrameLocks noGrp="1"/>
          </p:cNvGraphicFramePr>
          <p:nvPr>
            <p:extLst>
              <p:ext uri="{D42A27DB-BD31-4B8C-83A1-F6EECF244321}">
                <p14:modId xmlns:p14="http://schemas.microsoft.com/office/powerpoint/2010/main" val="86464532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spTree>
    <p:extLst>
      <p:ext uri="{BB962C8B-B14F-4D97-AF65-F5344CB8AC3E}">
        <p14:creationId xmlns:p14="http://schemas.microsoft.com/office/powerpoint/2010/main" val="3668784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7BD1A-FE39-7BDF-45B6-D7689558B91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88293A-4E92-41B3-A7BC-DCD582C6523E}"/>
              </a:ext>
            </a:extLst>
          </p:cNvPr>
          <p:cNvSpPr/>
          <p:nvPr/>
        </p:nvSpPr>
        <p:spPr>
          <a:xfrm>
            <a:off x="-1" y="1537966"/>
            <a:ext cx="13716001" cy="874903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B3C5B06-2EBA-66CA-353E-B52CBB573A13}"/>
              </a:ext>
            </a:extLst>
          </p:cNvPr>
          <p:cNvSpPr/>
          <p:nvPr/>
        </p:nvSpPr>
        <p:spPr>
          <a:xfrm>
            <a:off x="275854" y="1790700"/>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CD33DA4-F21B-727A-2F2D-1EE6ACCA4145}"/>
              </a:ext>
            </a:extLst>
          </p:cNvPr>
          <p:cNvSpPr/>
          <p:nvPr/>
        </p:nvSpPr>
        <p:spPr>
          <a:xfrm>
            <a:off x="-1" y="644347"/>
            <a:ext cx="13716001" cy="84764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C4EF87B-108A-AA7A-13F7-22D743B96619}"/>
              </a:ext>
            </a:extLst>
          </p:cNvPr>
          <p:cNvSpPr txBox="1"/>
          <p:nvPr/>
        </p:nvSpPr>
        <p:spPr>
          <a:xfrm>
            <a:off x="1905000" y="863026"/>
            <a:ext cx="10534617" cy="584775"/>
          </a:xfrm>
          <a:prstGeom prst="rect">
            <a:avLst/>
          </a:prstGeom>
          <a:noFill/>
        </p:spPr>
        <p:txBody>
          <a:bodyPr wrap="square" rtlCol="0">
            <a:spAutoFit/>
          </a:bodyPr>
          <a:lstStyle/>
          <a:p>
            <a:pPr algn="r" defTabSz="685834" rtl="1"/>
            <a:r>
              <a:rPr lang="ar-MA" sz="3200" dirty="0">
                <a:solidFill>
                  <a:schemeClr val="bg1">
                    <a:lumMod val="75000"/>
                  </a:schemeClr>
                </a:solidFill>
                <a:latin typeface="Microsoft Uighur" panose="02000000000000000000" pitchFamily="2" charset="-78"/>
                <a:cs typeface="Microsoft Uighur" panose="02000000000000000000" pitchFamily="2" charset="-78"/>
              </a:rPr>
              <a:t>أبنائي الأعزاء، ضعوا اللوحة والقلم والكراسة في القمطر، س</a:t>
            </a:r>
            <a:r>
              <a:rPr lang="ar-SA" sz="3200" dirty="0" err="1">
                <a:solidFill>
                  <a:schemeClr val="bg1">
                    <a:lumMod val="75000"/>
                  </a:schemeClr>
                </a:solidFill>
                <a:latin typeface="Microsoft Uighur" panose="02000000000000000000" pitchFamily="2" charset="-78"/>
                <a:cs typeface="Microsoft Uighur" panose="02000000000000000000" pitchFamily="2" charset="-78"/>
              </a:rPr>
              <a:t>ت</a:t>
            </a:r>
            <a:r>
              <a:rPr lang="ar-MA" sz="3200" dirty="0">
                <a:solidFill>
                  <a:schemeClr val="bg1">
                    <a:lumMod val="75000"/>
                  </a:schemeClr>
                </a:solidFill>
                <a:latin typeface="Microsoft Uighur" panose="02000000000000000000" pitchFamily="2" charset="-78"/>
                <a:cs typeface="Microsoft Uighur" panose="02000000000000000000" pitchFamily="2" charset="-78"/>
              </a:rPr>
              <a:t>حتاجونها في هذه الحصة.</a:t>
            </a:r>
          </a:p>
        </p:txBody>
      </p:sp>
      <p:sp>
        <p:nvSpPr>
          <p:cNvPr id="3" name="Freeform 8">
            <a:extLst>
              <a:ext uri="{FF2B5EF4-FFF2-40B4-BE49-F238E27FC236}">
                <a16:creationId xmlns:a16="http://schemas.microsoft.com/office/drawing/2014/main" id="{0B03A6E4-D791-0664-B5DC-6865F659EF7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7" name="Rectangle : coins arrondis 6">
            <a:extLst>
              <a:ext uri="{FF2B5EF4-FFF2-40B4-BE49-F238E27FC236}">
                <a16:creationId xmlns:a16="http://schemas.microsoft.com/office/drawing/2014/main" id="{4B759D9E-8607-3B59-444E-407D74902FEB}"/>
              </a:ext>
            </a:extLst>
          </p:cNvPr>
          <p:cNvSpPr/>
          <p:nvPr/>
        </p:nvSpPr>
        <p:spPr>
          <a:xfrm>
            <a:off x="1014227"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solidFill>
                  <a:schemeClr val="bg1"/>
                </a:solidFill>
                <a:latin typeface="Microsoft Uighur" panose="02000000000000000000" pitchFamily="2" charset="-78"/>
                <a:cs typeface="Microsoft Uighur" panose="02000000000000000000" pitchFamily="2" charset="-78"/>
              </a:rPr>
              <a:t>كراسة</a:t>
            </a:r>
            <a:endParaRPr lang="fr-FR" sz="3200" dirty="0">
              <a:solidFill>
                <a:schemeClr val="bg1"/>
              </a:solidFill>
              <a:latin typeface="Microsoft Uighur" panose="02000000000000000000" pitchFamily="2" charset="-78"/>
              <a:cs typeface="Microsoft Uighur" panose="02000000000000000000" pitchFamily="2" charset="-78"/>
            </a:endParaRPr>
          </a:p>
        </p:txBody>
      </p:sp>
      <p:sp>
        <p:nvSpPr>
          <p:cNvPr id="9" name="Rectangle : coins arrondis 8">
            <a:extLst>
              <a:ext uri="{FF2B5EF4-FFF2-40B4-BE49-F238E27FC236}">
                <a16:creationId xmlns:a16="http://schemas.microsoft.com/office/drawing/2014/main" id="{9D49095E-06EB-DFB1-985B-687705CB7474}"/>
              </a:ext>
            </a:extLst>
          </p:cNvPr>
          <p:cNvSpPr/>
          <p:nvPr/>
        </p:nvSpPr>
        <p:spPr>
          <a:xfrm>
            <a:off x="6724821"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قلم الرصاص</a:t>
            </a:r>
            <a:endParaRPr lang="fr-FR" sz="32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EFBACE6E-3932-951B-7F06-875255624020}"/>
              </a:ext>
            </a:extLst>
          </p:cNvPr>
          <p:cNvSpPr/>
          <p:nvPr/>
        </p:nvSpPr>
        <p:spPr>
          <a:xfrm>
            <a:off x="9699936" y="6441792"/>
            <a:ext cx="2409454"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لوحة</a:t>
            </a:r>
            <a:endParaRPr lang="fr-FR" sz="3200" dirty="0">
              <a:latin typeface="Microsoft Uighur" panose="02000000000000000000" pitchFamily="2" charset="-78"/>
              <a:cs typeface="Microsoft Uighur" panose="02000000000000000000" pitchFamily="2" charset="-78"/>
            </a:endParaRPr>
          </a:p>
        </p:txBody>
      </p:sp>
      <p:graphicFrame>
        <p:nvGraphicFramePr>
          <p:cNvPr id="4" name="Tableau 3">
            <a:extLst>
              <a:ext uri="{FF2B5EF4-FFF2-40B4-BE49-F238E27FC236}">
                <a16:creationId xmlns:a16="http://schemas.microsoft.com/office/drawing/2014/main" id="{020964A2-754F-A0B0-FC79-3E0B728DE224}"/>
              </a:ext>
            </a:extLst>
          </p:cNvPr>
          <p:cNvGraphicFramePr>
            <a:graphicFrameLocks noGrp="1"/>
          </p:cNvGraphicFramePr>
          <p:nvPr>
            <p:extLst>
              <p:ext uri="{D42A27DB-BD31-4B8C-83A1-F6EECF244321}">
                <p14:modId xmlns:p14="http://schemas.microsoft.com/office/powerpoint/2010/main" val="74499465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pic>
        <p:nvPicPr>
          <p:cNvPr id="5" name="Picture 4">
            <a:extLst>
              <a:ext uri="{FF2B5EF4-FFF2-40B4-BE49-F238E27FC236}">
                <a16:creationId xmlns:a16="http://schemas.microsoft.com/office/drawing/2014/main" id="{1290F031-40BF-5A06-E91B-D443AFCF008A}"/>
              </a:ext>
            </a:extLst>
          </p:cNvPr>
          <p:cNvPicPr>
            <a:picLocks noChangeAspect="1"/>
          </p:cNvPicPr>
          <p:nvPr/>
        </p:nvPicPr>
        <p:blipFill rotWithShape="1">
          <a:blip r:embed="rId5"/>
          <a:srcRect l="11025" t="14561" r="11389" b="14089"/>
          <a:stretch>
            <a:fillRect/>
          </a:stretch>
        </p:blipFill>
        <p:spPr>
          <a:xfrm>
            <a:off x="9296400" y="4009482"/>
            <a:ext cx="2910470" cy="2069668"/>
          </a:xfrm>
          <a:prstGeom prst="roundRect">
            <a:avLst/>
          </a:prstGeom>
        </p:spPr>
      </p:pic>
      <p:pic>
        <p:nvPicPr>
          <p:cNvPr id="12" name="Image 11" descr="Une image contenant illustration&#10;&#10;Le contenu généré par l’IA peut être incorrect.">
            <a:extLst>
              <a:ext uri="{FF2B5EF4-FFF2-40B4-BE49-F238E27FC236}">
                <a16:creationId xmlns:a16="http://schemas.microsoft.com/office/drawing/2014/main" id="{32DCAF6E-9E5A-D9C1-63B7-B5790A0BFBF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9270" y="4026109"/>
            <a:ext cx="2244168" cy="2244168"/>
          </a:xfrm>
          <a:prstGeom prst="rect">
            <a:avLst/>
          </a:prstGeom>
        </p:spPr>
      </p:pic>
      <p:pic>
        <p:nvPicPr>
          <p:cNvPr id="20" name="Image 19">
            <a:extLst>
              <a:ext uri="{FF2B5EF4-FFF2-40B4-BE49-F238E27FC236}">
                <a16:creationId xmlns:a16="http://schemas.microsoft.com/office/drawing/2014/main" id="{9C4BB3C8-33B4-6B90-52A9-4B4EA1E1D309}"/>
              </a:ext>
            </a:extLst>
          </p:cNvPr>
          <p:cNvPicPr>
            <a:picLocks noChangeAspect="1"/>
          </p:cNvPicPr>
          <p:nvPr/>
        </p:nvPicPr>
        <p:blipFill>
          <a:blip r:embed="rId7" cstate="print">
            <a:extLst>
              <a:ext uri="{28A0092B-C50C-407E-A947-70E740481C1C}">
                <a14:useLocalDpi xmlns:a14="http://schemas.microsoft.com/office/drawing/2010/main" val="0"/>
              </a:ext>
            </a:extLst>
          </a:blip>
          <a:srcRect l="438" r="438"/>
          <a:stretch/>
        </p:blipFill>
        <p:spPr>
          <a:xfrm>
            <a:off x="1247110" y="3788858"/>
            <a:ext cx="1853394" cy="2464792"/>
          </a:xfrm>
          <a:prstGeom prst="rect">
            <a:avLst/>
          </a:prstGeom>
        </p:spPr>
      </p:pic>
      <p:pic>
        <p:nvPicPr>
          <p:cNvPr id="2" name="Image 1" descr="Une image contenant dessin humoristique, dessin, capture d’écran, Dessin d’enfant&#10;&#10;Description générée automatiquement">
            <a:extLst>
              <a:ext uri="{FF2B5EF4-FFF2-40B4-BE49-F238E27FC236}">
                <a16:creationId xmlns:a16="http://schemas.microsoft.com/office/drawing/2014/main" id="{C65D06D5-468A-F820-08FD-509EB448027E}"/>
              </a:ext>
            </a:extLst>
          </p:cNvPr>
          <p:cNvPicPr>
            <a:picLocks noChangeAspect="1"/>
          </p:cNvPicPr>
          <p:nvPr>
            <p:custDataLst>
              <p:tags r:id="rId1"/>
            </p:custDataLst>
          </p:nvPr>
        </p:nvPicPr>
        <p:blipFill>
          <a:blip r:embed="rId8" cstate="print">
            <a:extLst>
              <a:ext uri="{28A0092B-C50C-407E-A947-70E740481C1C}">
                <a14:useLocalDpi xmlns:a14="http://schemas.microsoft.com/office/drawing/2010/main" val="0"/>
              </a:ext>
            </a:extLst>
          </a:blip>
          <a:srcRect l="29731" t="56294" r="43963" b="7778"/>
          <a:stretch/>
        </p:blipFill>
        <p:spPr>
          <a:xfrm>
            <a:off x="3884734" y="4046128"/>
            <a:ext cx="1511389" cy="2069668"/>
          </a:xfrm>
          <a:prstGeom prst="rect">
            <a:avLst/>
          </a:prstGeom>
        </p:spPr>
      </p:pic>
      <p:sp>
        <p:nvSpPr>
          <p:cNvPr id="6" name="Rectangle : coins arrondis 5">
            <a:extLst>
              <a:ext uri="{FF2B5EF4-FFF2-40B4-BE49-F238E27FC236}">
                <a16:creationId xmlns:a16="http://schemas.microsoft.com/office/drawing/2014/main" id="{7B971DA1-3C01-7970-1A46-20F644813AB4}"/>
              </a:ext>
            </a:extLst>
          </p:cNvPr>
          <p:cNvSpPr/>
          <p:nvPr/>
        </p:nvSpPr>
        <p:spPr>
          <a:xfrm>
            <a:off x="3741401"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دفتر البحث</a:t>
            </a:r>
            <a:endParaRPr lang="fr-FR" sz="3200" dirty="0">
              <a:latin typeface="Microsoft Uighur" panose="02000000000000000000" pitchFamily="2" charset="-78"/>
              <a:cs typeface="Microsoft Uighur" panose="02000000000000000000" pitchFamily="2" charset="-78"/>
            </a:endParaRPr>
          </a:p>
        </p:txBody>
      </p:sp>
      <p:pic>
        <p:nvPicPr>
          <p:cNvPr id="11" name="Image 10">
            <a:extLst>
              <a:ext uri="{FF2B5EF4-FFF2-40B4-BE49-F238E27FC236}">
                <a16:creationId xmlns:a16="http://schemas.microsoft.com/office/drawing/2014/main" id="{B8A0D0CD-5209-C7CD-1B28-0088AF941B2B}"/>
              </a:ext>
            </a:extLst>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7872" y="800100"/>
            <a:ext cx="755373" cy="628963"/>
          </a:xfrm>
          <a:prstGeom prst="rect">
            <a:avLst/>
          </a:prstGeom>
          <a:ln w="19050">
            <a:noFill/>
          </a:ln>
          <a:effectLst/>
        </p:spPr>
      </p:pic>
    </p:spTree>
    <p:extLst>
      <p:ext uri="{BB962C8B-B14F-4D97-AF65-F5344CB8AC3E}">
        <p14:creationId xmlns:p14="http://schemas.microsoft.com/office/powerpoint/2010/main" val="257748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3F665-24F9-0CB2-7722-B15F6987C13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984F0E9-E2D2-DBAF-B662-7DDB2DF11040}"/>
              </a:ext>
            </a:extLst>
          </p:cNvPr>
          <p:cNvSpPr/>
          <p:nvPr/>
        </p:nvSpPr>
        <p:spPr>
          <a:xfrm>
            <a:off x="-1" y="1478568"/>
            <a:ext cx="13716001" cy="8808431"/>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BB1F68F6-98FA-E650-288E-8738BF9F2510}"/>
              </a:ext>
            </a:extLst>
          </p:cNvPr>
          <p:cNvSpPr/>
          <p:nvPr/>
        </p:nvSpPr>
        <p:spPr>
          <a:xfrm>
            <a:off x="275852" y="1806083"/>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BA20754-305B-6278-0D81-9CD1204C51E9}"/>
              </a:ext>
            </a:extLst>
          </p:cNvPr>
          <p:cNvSpPr/>
          <p:nvPr/>
        </p:nvSpPr>
        <p:spPr>
          <a:xfrm>
            <a:off x="-1" y="712299"/>
            <a:ext cx="13716001" cy="779690"/>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801CE61A-BFF9-E0E0-AB05-0ACA9A3DBBC5}"/>
              </a:ext>
            </a:extLst>
          </p:cNvPr>
          <p:cNvSpPr txBox="1"/>
          <p:nvPr/>
        </p:nvSpPr>
        <p:spPr>
          <a:xfrm>
            <a:off x="3753062" y="865084"/>
            <a:ext cx="8993588" cy="584775"/>
          </a:xfrm>
          <a:prstGeom prst="rect">
            <a:avLst/>
          </a:prstGeom>
          <a:noFill/>
        </p:spPr>
        <p:txBody>
          <a:bodyPr wrap="square" rtlCol="0">
            <a:spAutoFit/>
          </a:bodyPr>
          <a:lstStyle/>
          <a:p>
            <a:pPr algn="r" defTabSz="685834" rtl="1"/>
            <a:r>
              <a:rPr lang="ar-MA" sz="3200" dirty="0">
                <a:solidFill>
                  <a:schemeClr val="bg1">
                    <a:lumMod val="75000"/>
                  </a:schemeClr>
                </a:solidFill>
                <a:latin typeface="Microsoft Uighur" panose="02000000000000000000" pitchFamily="2" charset="-78"/>
                <a:cs typeface="Microsoft Uighur" panose="02000000000000000000" pitchFamily="2" charset="-78"/>
              </a:rPr>
              <a:t>لسلوك سليم داخل القسم يجب علي أن:</a:t>
            </a:r>
            <a:endParaRPr lang="fr-FR" sz="3200" dirty="0">
              <a:solidFill>
                <a:schemeClr val="bg1">
                  <a:lumMod val="75000"/>
                </a:scheme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BD60DCAD-1E50-1CD4-C30A-F1EA78AF6415}"/>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05F3EB2B-500F-2268-9915-834C181954BA}"/>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sp>
        <p:nvSpPr>
          <p:cNvPr id="4" name="Étoile à 5 branches 3">
            <a:extLst>
              <a:ext uri="{FF2B5EF4-FFF2-40B4-BE49-F238E27FC236}">
                <a16:creationId xmlns:a16="http://schemas.microsoft.com/office/drawing/2014/main" id="{7B8CF8D3-5DF4-B32E-CB08-C8ABBDD09FB2}"/>
              </a:ext>
            </a:extLst>
          </p:cNvPr>
          <p:cNvSpPr/>
          <p:nvPr/>
        </p:nvSpPr>
        <p:spPr>
          <a:xfrm>
            <a:off x="2255124" y="8573782"/>
            <a:ext cx="919617" cy="1032973"/>
          </a:xfrm>
          <a:prstGeom prst="star5">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3" name="Rectangle : coins arrondis 12">
            <a:extLst>
              <a:ext uri="{FF2B5EF4-FFF2-40B4-BE49-F238E27FC236}">
                <a16:creationId xmlns:a16="http://schemas.microsoft.com/office/drawing/2014/main" id="{09245B94-0A60-CE79-2855-F5AE025013B8}"/>
              </a:ext>
            </a:extLst>
          </p:cNvPr>
          <p:cNvSpPr/>
          <p:nvPr/>
        </p:nvSpPr>
        <p:spPr>
          <a:xfrm>
            <a:off x="4540188" y="8562828"/>
            <a:ext cx="8231588" cy="1132734"/>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Microsoft Uighur" panose="02000000000000000000" pitchFamily="2" charset="-78"/>
                <a:cs typeface="Microsoft Uighur" panose="02000000000000000000" pitchFamily="2" charset="-78"/>
              </a:rPr>
              <a:t>سيفوز التلاميذ الذين يلتزمون بهذه السلوك</a:t>
            </a:r>
            <a:r>
              <a:rPr lang="ar-MA" sz="3200" b="1" dirty="0">
                <a:solidFill>
                  <a:schemeClr val="tx1"/>
                </a:solidFill>
                <a:latin typeface="Microsoft Uighur" panose="02000000000000000000" pitchFamily="2" charset="-78"/>
                <a:cs typeface="Microsoft Uighur" panose="02000000000000000000" pitchFamily="2" charset="-78"/>
              </a:rPr>
              <a:t>ات</a:t>
            </a:r>
            <a:r>
              <a:rPr lang="ar-SA" sz="3200" b="1" dirty="0">
                <a:solidFill>
                  <a:schemeClr val="tx1"/>
                </a:solidFill>
                <a:latin typeface="Microsoft Uighur" panose="02000000000000000000" pitchFamily="2" charset="-78"/>
                <a:cs typeface="Microsoft Uighur" panose="02000000000000000000" pitchFamily="2" charset="-78"/>
              </a:rPr>
              <a:t> بنجمة التميز</a:t>
            </a:r>
            <a:endParaRPr lang="fr-FR" sz="3200" b="1" dirty="0">
              <a:solidFill>
                <a:schemeClr val="tx1"/>
              </a:solidFill>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24372653-2B90-3FB5-0B61-1426C9A769A7}"/>
              </a:ext>
            </a:extLst>
          </p:cNvPr>
          <p:cNvSpPr txBox="1"/>
          <p:nvPr/>
        </p:nvSpPr>
        <p:spPr>
          <a:xfrm>
            <a:off x="4449943" y="2110458"/>
            <a:ext cx="8206462" cy="1022638"/>
          </a:xfrm>
          <a:prstGeom prst="rect">
            <a:avLst/>
          </a:prstGeom>
          <a:noFill/>
        </p:spPr>
        <p:txBody>
          <a:bodyPr wrap="square" rtlCol="0" anchor="ctr">
            <a:spAutoFit/>
          </a:bodyPr>
          <a:lstStyle/>
          <a:p>
            <a:pPr algn="r" rtl="1">
              <a:lnSpc>
                <a:spcPct val="150000"/>
              </a:lnSpc>
            </a:pPr>
            <a:r>
              <a:rPr lang="ar-MA" sz="4400" b="1" dirty="0">
                <a:latin typeface="Microsoft Uighur" panose="02000000000000000000" pitchFamily="2" charset="-78"/>
                <a:cs typeface="Microsoft Uighur" panose="02000000000000000000" pitchFamily="2" charset="-78"/>
              </a:rPr>
              <a:t>أحافظ على أدواتي المدرسية؛</a:t>
            </a:r>
          </a:p>
        </p:txBody>
      </p:sp>
      <p:sp>
        <p:nvSpPr>
          <p:cNvPr id="9" name="ZoneTexte 8">
            <a:extLst>
              <a:ext uri="{FF2B5EF4-FFF2-40B4-BE49-F238E27FC236}">
                <a16:creationId xmlns:a16="http://schemas.microsoft.com/office/drawing/2014/main" id="{0E0221AC-EC05-035F-0BF3-521C6A7C8F06}"/>
              </a:ext>
            </a:extLst>
          </p:cNvPr>
          <p:cNvSpPr txBox="1"/>
          <p:nvPr/>
        </p:nvSpPr>
        <p:spPr>
          <a:xfrm>
            <a:off x="4540188" y="3783707"/>
            <a:ext cx="8206462" cy="1022638"/>
          </a:xfrm>
          <a:prstGeom prst="rect">
            <a:avLst/>
          </a:prstGeom>
          <a:noFill/>
        </p:spPr>
        <p:txBody>
          <a:bodyPr wrap="square" rtlCol="0" anchor="ctr">
            <a:spAutoFit/>
          </a:bodyPr>
          <a:lstStyle/>
          <a:p>
            <a:pPr algn="r" rtl="1">
              <a:lnSpc>
                <a:spcPct val="150000"/>
              </a:lnSpc>
            </a:pPr>
            <a:r>
              <a:rPr lang="ar-MA" sz="4400" b="1" dirty="0">
                <a:latin typeface="Microsoft Uighur" panose="02000000000000000000" pitchFamily="2" charset="-78"/>
                <a:cs typeface="Microsoft Uighur" panose="02000000000000000000" pitchFamily="2" charset="-78"/>
              </a:rPr>
              <a:t>أحافظ على الوسائل المشتركة (</a:t>
            </a:r>
            <a:r>
              <a:rPr lang="ar-MA" sz="4400" b="1" dirty="0" err="1">
                <a:latin typeface="Microsoft Uighur" panose="02000000000000000000" pitchFamily="2" charset="-78"/>
                <a:cs typeface="Microsoft Uighur" panose="02000000000000000000" pitchFamily="2" charset="-78"/>
              </a:rPr>
              <a:t>بركار</a:t>
            </a:r>
            <a:r>
              <a:rPr lang="ar-MA" sz="4400" b="1" dirty="0">
                <a:latin typeface="Microsoft Uighur" panose="02000000000000000000" pitchFamily="2" charset="-78"/>
                <a:cs typeface="Microsoft Uighur" panose="02000000000000000000" pitchFamily="2" charset="-78"/>
              </a:rPr>
              <a:t>، </a:t>
            </a:r>
            <a:r>
              <a:rPr lang="ar-MA" sz="4400" b="1" dirty="0" err="1">
                <a:latin typeface="Microsoft Uighur" panose="02000000000000000000" pitchFamily="2" charset="-78"/>
                <a:cs typeface="Microsoft Uighur" panose="02000000000000000000" pitchFamily="2" charset="-78"/>
              </a:rPr>
              <a:t>مسلاط</a:t>
            </a:r>
            <a:r>
              <a:rPr lang="ar-MA" sz="4400" b="1" dirty="0">
                <a:latin typeface="Microsoft Uighur" panose="02000000000000000000" pitchFamily="2" charset="-78"/>
                <a:cs typeface="Microsoft Uighur" panose="02000000000000000000" pitchFamily="2" charset="-78"/>
              </a:rPr>
              <a:t>، بطاقات...)؛</a:t>
            </a:r>
          </a:p>
        </p:txBody>
      </p:sp>
      <p:sp>
        <p:nvSpPr>
          <p:cNvPr id="10" name="ZoneTexte 9">
            <a:extLst>
              <a:ext uri="{FF2B5EF4-FFF2-40B4-BE49-F238E27FC236}">
                <a16:creationId xmlns:a16="http://schemas.microsoft.com/office/drawing/2014/main" id="{300E774E-5BCE-E059-570F-2B101F5F7EFE}"/>
              </a:ext>
            </a:extLst>
          </p:cNvPr>
          <p:cNvSpPr txBox="1"/>
          <p:nvPr/>
        </p:nvSpPr>
        <p:spPr>
          <a:xfrm>
            <a:off x="4575748" y="5406561"/>
            <a:ext cx="8206462" cy="768900"/>
          </a:xfrm>
          <a:prstGeom prst="rect">
            <a:avLst/>
          </a:prstGeom>
          <a:noFill/>
        </p:spPr>
        <p:txBody>
          <a:bodyPr wrap="square" rtlCol="0" anchor="ctr">
            <a:spAutoFit/>
          </a:bodyPr>
          <a:lstStyle/>
          <a:p>
            <a:pPr algn="r" rtl="1"/>
            <a:r>
              <a:rPr lang="ar-MA" sz="4400" b="1" dirty="0">
                <a:latin typeface="Microsoft Uighur" panose="02000000000000000000" pitchFamily="2" charset="-78"/>
                <a:cs typeface="Microsoft Uighur" panose="02000000000000000000" pitchFamily="2" charset="-78"/>
              </a:rPr>
              <a:t>أحافظ على نظافة الطاولات ونظافة القسم؛</a:t>
            </a:r>
          </a:p>
        </p:txBody>
      </p:sp>
      <p:sp>
        <p:nvSpPr>
          <p:cNvPr id="12" name="ZoneTexte 11">
            <a:extLst>
              <a:ext uri="{FF2B5EF4-FFF2-40B4-BE49-F238E27FC236}">
                <a16:creationId xmlns:a16="http://schemas.microsoft.com/office/drawing/2014/main" id="{F2422A25-FDFA-4C81-763A-F12F167336B2}"/>
              </a:ext>
            </a:extLst>
          </p:cNvPr>
          <p:cNvSpPr txBox="1"/>
          <p:nvPr/>
        </p:nvSpPr>
        <p:spPr>
          <a:xfrm>
            <a:off x="4575748" y="6860910"/>
            <a:ext cx="8206462" cy="768900"/>
          </a:xfrm>
          <a:prstGeom prst="rect">
            <a:avLst/>
          </a:prstGeom>
          <a:noFill/>
        </p:spPr>
        <p:txBody>
          <a:bodyPr wrap="square" rtlCol="0" anchor="ctr">
            <a:spAutoFit/>
          </a:bodyPr>
          <a:lstStyle/>
          <a:p>
            <a:pPr algn="r" rtl="1"/>
            <a:r>
              <a:rPr lang="ar-MA" sz="4400" b="1" dirty="0">
                <a:latin typeface="Microsoft Uighur" panose="02000000000000000000" pitchFamily="2" charset="-78"/>
                <a:cs typeface="Microsoft Uighur" panose="02000000000000000000" pitchFamily="2" charset="-78"/>
              </a:rPr>
              <a:t>أشارك في تزيين فصلي </a:t>
            </a:r>
            <a:r>
              <a:rPr lang="ar-MA" sz="4400" b="1" dirty="0" err="1">
                <a:latin typeface="Microsoft Uighur" panose="02000000000000000000" pitchFamily="2" charset="-78"/>
                <a:cs typeface="Microsoft Uighur" panose="02000000000000000000" pitchFamily="2" charset="-78"/>
              </a:rPr>
              <a:t>بالصويرات</a:t>
            </a:r>
            <a:r>
              <a:rPr lang="ar-MA" sz="4400" b="1" dirty="0">
                <a:latin typeface="Microsoft Uighur" panose="02000000000000000000" pitchFamily="2" charset="-78"/>
                <a:cs typeface="Microsoft Uighur" panose="02000000000000000000" pitchFamily="2" charset="-78"/>
              </a:rPr>
              <a:t> والرسومات.</a:t>
            </a:r>
          </a:p>
        </p:txBody>
      </p:sp>
      <p:pic>
        <p:nvPicPr>
          <p:cNvPr id="16" name="Image 15" descr="Une image contenant meubles, table, habits, dessin humoristique&#10;&#10;Le contenu généré par l’IA peut être incorrect.">
            <a:extLst>
              <a:ext uri="{FF2B5EF4-FFF2-40B4-BE49-F238E27FC236}">
                <a16:creationId xmlns:a16="http://schemas.microsoft.com/office/drawing/2014/main" id="{29D312A4-24BB-987D-7DB2-82BCCB32A8AE}"/>
              </a:ext>
            </a:extLst>
          </p:cNvPr>
          <p:cNvPicPr>
            <a:picLocks noChangeAspect="1"/>
          </p:cNvPicPr>
          <p:nvPr/>
        </p:nvPicPr>
        <p:blipFill>
          <a:blip r:embed="rId4" cstate="print">
            <a:extLst>
              <a:ext uri="{28A0092B-C50C-407E-A947-70E740481C1C}">
                <a14:useLocalDpi xmlns:a14="http://schemas.microsoft.com/office/drawing/2010/main" val="0"/>
              </a:ext>
            </a:extLst>
          </a:blip>
          <a:srcRect r="9033"/>
          <a:stretch>
            <a:fillRect/>
          </a:stretch>
        </p:blipFill>
        <p:spPr>
          <a:xfrm>
            <a:off x="1088913" y="6961409"/>
            <a:ext cx="1626020" cy="1481058"/>
          </a:xfrm>
          <a:prstGeom prst="ellipse">
            <a:avLst/>
          </a:prstGeom>
          <a:ln>
            <a:noFill/>
          </a:ln>
          <a:effectLst>
            <a:softEdge rad="112500"/>
          </a:effectLst>
        </p:spPr>
      </p:pic>
      <p:pic>
        <p:nvPicPr>
          <p:cNvPr id="17" name="Image 16" descr="Une image contenant meubles, dessin humoristique, chaise, table&#10;&#10;Le contenu généré par l’IA peut être incorrect.">
            <a:extLst>
              <a:ext uri="{FF2B5EF4-FFF2-40B4-BE49-F238E27FC236}">
                <a16:creationId xmlns:a16="http://schemas.microsoft.com/office/drawing/2014/main" id="{B1D67344-D82C-BDAE-82EB-C2039B1F1C8B}"/>
              </a:ext>
            </a:extLst>
          </p:cNvPr>
          <p:cNvPicPr>
            <a:picLocks noChangeAspect="1"/>
          </p:cNvPicPr>
          <p:nvPr/>
        </p:nvPicPr>
        <p:blipFill>
          <a:blip r:embed="rId5" cstate="print">
            <a:extLst>
              <a:ext uri="{28A0092B-C50C-407E-A947-70E740481C1C}">
                <a14:useLocalDpi xmlns:a14="http://schemas.microsoft.com/office/drawing/2010/main" val="0"/>
              </a:ext>
            </a:extLst>
          </a:blip>
          <a:srcRect r="9033"/>
          <a:stretch>
            <a:fillRect/>
          </a:stretch>
        </p:blipFill>
        <p:spPr>
          <a:xfrm>
            <a:off x="1053490" y="2005284"/>
            <a:ext cx="1626020" cy="1481058"/>
          </a:xfrm>
          <a:prstGeom prst="ellipse">
            <a:avLst/>
          </a:prstGeom>
          <a:ln>
            <a:noFill/>
          </a:ln>
          <a:effectLst>
            <a:softEdge rad="112500"/>
          </a:effectLst>
        </p:spPr>
      </p:pic>
      <p:pic>
        <p:nvPicPr>
          <p:cNvPr id="18" name="Image 17" descr="Une image contenant meubles, dessin humoristique, table, chaise&#10;&#10;Le contenu généré par l’IA peut être incorrect.">
            <a:extLst>
              <a:ext uri="{FF2B5EF4-FFF2-40B4-BE49-F238E27FC236}">
                <a16:creationId xmlns:a16="http://schemas.microsoft.com/office/drawing/2014/main" id="{0D19371D-248D-A2B1-F31D-F285CE85D95F}"/>
              </a:ext>
            </a:extLst>
          </p:cNvPr>
          <p:cNvPicPr>
            <a:picLocks noChangeAspect="1"/>
          </p:cNvPicPr>
          <p:nvPr/>
        </p:nvPicPr>
        <p:blipFill>
          <a:blip r:embed="rId6" cstate="print">
            <a:extLst>
              <a:ext uri="{28A0092B-C50C-407E-A947-70E740481C1C}">
                <a14:useLocalDpi xmlns:a14="http://schemas.microsoft.com/office/drawing/2010/main" val="0"/>
              </a:ext>
            </a:extLst>
          </a:blip>
          <a:srcRect r="9033"/>
          <a:stretch>
            <a:fillRect/>
          </a:stretch>
        </p:blipFill>
        <p:spPr>
          <a:xfrm>
            <a:off x="1053490" y="3783707"/>
            <a:ext cx="1626020" cy="1481058"/>
          </a:xfrm>
          <a:prstGeom prst="ellipse">
            <a:avLst/>
          </a:prstGeom>
          <a:ln>
            <a:noFill/>
          </a:ln>
          <a:effectLst>
            <a:softEdge rad="112500"/>
          </a:effectLst>
        </p:spPr>
      </p:pic>
      <p:pic>
        <p:nvPicPr>
          <p:cNvPr id="19" name="Image 18" descr="Une image contenant meubles, dessin humoristique, table, chaise&#10;&#10;Le contenu généré par l’IA peut être incorrect.">
            <a:extLst>
              <a:ext uri="{FF2B5EF4-FFF2-40B4-BE49-F238E27FC236}">
                <a16:creationId xmlns:a16="http://schemas.microsoft.com/office/drawing/2014/main" id="{EC51A6C1-9CB9-B379-6ADD-B2023AC13659}"/>
              </a:ext>
            </a:extLst>
          </p:cNvPr>
          <p:cNvPicPr>
            <a:picLocks noChangeAspect="1"/>
          </p:cNvPicPr>
          <p:nvPr/>
        </p:nvPicPr>
        <p:blipFill>
          <a:blip r:embed="rId7" cstate="print">
            <a:extLst>
              <a:ext uri="{28A0092B-C50C-407E-A947-70E740481C1C}">
                <a14:useLocalDpi xmlns:a14="http://schemas.microsoft.com/office/drawing/2010/main" val="0"/>
              </a:ext>
            </a:extLst>
          </a:blip>
          <a:srcRect r="9033"/>
          <a:stretch>
            <a:fillRect/>
          </a:stretch>
        </p:blipFill>
        <p:spPr>
          <a:xfrm>
            <a:off x="1088913" y="5432368"/>
            <a:ext cx="1626020" cy="1481058"/>
          </a:xfrm>
          <a:prstGeom prst="ellipse">
            <a:avLst/>
          </a:prstGeom>
          <a:ln>
            <a:noFill/>
          </a:ln>
          <a:effectLst>
            <a:softEdge rad="112500"/>
          </a:effectLst>
        </p:spPr>
      </p:pic>
    </p:spTree>
    <p:extLst>
      <p:ext uri="{BB962C8B-B14F-4D97-AF65-F5344CB8AC3E}">
        <p14:creationId xmlns:p14="http://schemas.microsoft.com/office/powerpoint/2010/main" val="2868377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p:cTn id="6" dur="indefinite"/>
                                        <p:tgtEl>
                                          <p:spTgt spid="13"/>
                                        </p:tgtEl>
                                        <p:attrNameLst>
                                          <p:attrName>style.opacity</p:attrName>
                                        </p:attrNameLst>
                                      </p:cBhvr>
                                      <p:to>
                                        <p:strVal val="0.5"/>
                                      </p:to>
                                    </p:set>
                                    <p:animEffect filter="image" prLst="opacity: 0.5">
                                      <p:cBhvr rctx="IE">
                                        <p:cTn id="7" dur="indefinite"/>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7" presetClass="emph" presetSubtype="2" fill="hold" nodeType="clickEffect">
                                  <p:stCondLst>
                                    <p:cond delay="0"/>
                                  </p:stCondLst>
                                  <p:childTnLst>
                                    <p:animClr clrSpc="rgb" dir="cw">
                                      <p:cBhvr>
                                        <p:cTn id="11" dur="2000" fill="hold"/>
                                        <p:tgtEl>
                                          <p:spTgt spid="4"/>
                                        </p:tgtEl>
                                        <p:attrNameLst>
                                          <p:attrName>stroke.color</p:attrName>
                                        </p:attrNameLst>
                                      </p:cBhvr>
                                      <p:to>
                                        <a:schemeClr val="accent2"/>
                                      </p:to>
                                    </p:animClr>
                                    <p:set>
                                      <p:cBhvr>
                                        <p:cTn id="12" dur="2000" fill="hold"/>
                                        <p:tgtEl>
                                          <p:spTgt spid="4"/>
                                        </p:tgtEl>
                                        <p:attrNameLst>
                                          <p:attrName>stroke.on</p:attrName>
                                        </p:attrNameLst>
                                      </p:cBhvr>
                                      <p:to>
                                        <p:strVal val="true"/>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1000"/>
                                        <p:tgtEl>
                                          <p:spTgt spid="6">
                                            <p:txEl>
                                              <p:pRg st="0" end="0"/>
                                            </p:txEl>
                                          </p:spTgt>
                                        </p:tgtEl>
                                      </p:cBhvr>
                                    </p:animEffect>
                                    <p:anim calcmode="lin" valueType="num">
                                      <p:cBhvr>
                                        <p:cTn id="1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Effect transition="in" filter="fade">
                                      <p:cBhvr>
                                        <p:cTn id="24" dur="1000"/>
                                        <p:tgtEl>
                                          <p:spTgt spid="9">
                                            <p:txEl>
                                              <p:pRg st="0" end="0"/>
                                            </p:txEl>
                                          </p:spTgt>
                                        </p:tgtEl>
                                      </p:cBhvr>
                                    </p:animEffect>
                                    <p:anim calcmode="lin" valueType="num">
                                      <p:cBhvr>
                                        <p:cTn id="25"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9">
                                            <p:txEl>
                                              <p:pRg st="0" end="0"/>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ACE2D-015E-B7EC-476F-459E8622241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86AFFBD-AB31-112E-AE43-5B67F6168BBD}"/>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903BD3BA-D249-8EF9-31DD-8AADB7BE67FA}"/>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32F623EC-0B80-48F4-46C0-FC83857E0877}"/>
              </a:ext>
            </a:extLst>
          </p:cNvPr>
          <p:cNvSpPr txBox="1"/>
          <p:nvPr/>
        </p:nvSpPr>
        <p:spPr>
          <a:xfrm>
            <a:off x="2183638" y="3896513"/>
            <a:ext cx="8518985" cy="1275349"/>
          </a:xfrm>
          <a:prstGeom prst="rect">
            <a:avLst/>
          </a:prstGeom>
        </p:spPr>
        <p:txBody>
          <a:bodyPr wrap="square" lIns="0" tIns="0" rIns="0" bIns="0" rtlCol="0" anchor="t">
            <a:spAutoFit/>
          </a:bodyPr>
          <a:lstStyle/>
          <a:p>
            <a:pPr algn="ctr" defTabSz="685834" rtl="1">
              <a:lnSpc>
                <a:spcPts val="11099"/>
              </a:lnSpc>
            </a:pPr>
            <a:r>
              <a:rPr lang="fr-FR" sz="5400" dirty="0">
                <a:solidFill>
                  <a:srgbClr val="01070A"/>
                </a:solidFill>
                <a:latin typeface="Microsoft Uighur" panose="02000000000000000000" pitchFamily="2" charset="-78"/>
                <a:cs typeface="Microsoft Uighur" panose="02000000000000000000" pitchFamily="2" charset="-78"/>
              </a:rPr>
              <a:t> </a:t>
            </a:r>
            <a:r>
              <a:rPr lang="ar-SA" sz="5400" dirty="0">
                <a:solidFill>
                  <a:srgbClr val="01070A"/>
                </a:solidFill>
                <a:latin typeface="Microsoft Uighur" panose="02000000000000000000" pitchFamily="2" charset="-78"/>
                <a:cs typeface="Microsoft Uighur" panose="02000000000000000000" pitchFamily="2" charset="-78"/>
              </a:rPr>
              <a:t>نشاط </a:t>
            </a:r>
            <a:r>
              <a:rPr lang="ar-MA" sz="5400" dirty="0">
                <a:solidFill>
                  <a:srgbClr val="01070A"/>
                </a:solidFill>
                <a:latin typeface="Microsoft Uighur" panose="02000000000000000000" pitchFamily="2" charset="-78"/>
                <a:cs typeface="Microsoft Uighur" panose="02000000000000000000" pitchFamily="2" charset="-78"/>
              </a:rPr>
              <a:t>جداول الضرب</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C2E63F76-A0FB-495A-0AA7-A1E1B8E1DAA1}"/>
              </a:ext>
            </a:extLst>
          </p:cNvPr>
          <p:cNvSpPr txBox="1"/>
          <p:nvPr/>
        </p:nvSpPr>
        <p:spPr>
          <a:xfrm>
            <a:off x="3870366" y="2596548"/>
            <a:ext cx="5886448" cy="1344599"/>
          </a:xfrm>
          <a:prstGeom prst="rect">
            <a:avLst/>
          </a:prstGeom>
        </p:spPr>
        <p:txBody>
          <a:bodyPr wrap="square" lIns="0" tIns="0" rIns="0" bIns="0" rtlCol="0" anchor="t">
            <a:spAutoFit/>
          </a:bodyPr>
          <a:lstStyle/>
          <a:p>
            <a:pPr algn="ctr" defTabSz="685834">
              <a:lnSpc>
                <a:spcPts val="11099"/>
              </a:lnSpc>
            </a:pPr>
            <a:r>
              <a:rPr lang="ar-MA" sz="7200" dirty="0">
                <a:solidFill>
                  <a:srgbClr val="01070A"/>
                </a:solidFill>
                <a:latin typeface="Microsoft Uighur" panose="02000000000000000000" pitchFamily="2" charset="-78"/>
                <a:cs typeface="Microsoft Uighur" panose="02000000000000000000" pitchFamily="2" charset="-78"/>
              </a:rPr>
              <a:t>نشاط اعتيادي</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8D498439-A3DF-0524-D425-F3DA6BD968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22" name="Image 21" descr="Une image contenant Graphique, Caractère coloré, graphisme, Police&#10;&#10;Le contenu généré par l’IA peut être incorrect.">
            <a:extLst>
              <a:ext uri="{FF2B5EF4-FFF2-40B4-BE49-F238E27FC236}">
                <a16:creationId xmlns:a16="http://schemas.microsoft.com/office/drawing/2014/main" id="{3D692949-8BD7-7CA3-D590-E030679E6C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sp>
        <p:nvSpPr>
          <p:cNvPr id="11" name="ZoneTexte 10">
            <a:extLst>
              <a:ext uri="{FF2B5EF4-FFF2-40B4-BE49-F238E27FC236}">
                <a16:creationId xmlns:a16="http://schemas.microsoft.com/office/drawing/2014/main" id="{EE4B467B-95BA-B31F-3E0E-13855046ADDA}"/>
              </a:ext>
            </a:extLst>
          </p:cNvPr>
          <p:cNvSpPr txBox="1"/>
          <p:nvPr/>
        </p:nvSpPr>
        <p:spPr>
          <a:xfrm>
            <a:off x="3091912" y="5053761"/>
            <a:ext cx="7268704" cy="369332"/>
          </a:xfrm>
          <a:prstGeom prst="rect">
            <a:avLst/>
          </a:prstGeom>
          <a:noFill/>
        </p:spPr>
        <p:txBody>
          <a:bodyPr wrap="square">
            <a:spAutoFit/>
          </a:bodyPr>
          <a:lstStyle/>
          <a:p>
            <a:endParaRPr lang="fr-MA" dirty="0"/>
          </a:p>
        </p:txBody>
      </p:sp>
      <p:pic>
        <p:nvPicPr>
          <p:cNvPr id="5" name="Image 4">
            <a:extLst>
              <a:ext uri="{FF2B5EF4-FFF2-40B4-BE49-F238E27FC236}">
                <a16:creationId xmlns:a16="http://schemas.microsoft.com/office/drawing/2014/main" id="{A3CB0558-3D21-D5A0-EA81-065E6A57242D}"/>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2121" b="90909" l="9353" r="89928">
                        <a14:foregroundMark x1="65468" y1="89091" x2="41727" y2="90909"/>
                        <a14:foregroundMark x1="41727" y1="90909" x2="35971" y2="83030"/>
                      </a14:backgroundRemoval>
                    </a14:imgEffect>
                  </a14:imgLayer>
                </a14:imgProps>
              </a:ext>
              <a:ext uri="{28A0092B-C50C-407E-A947-70E740481C1C}">
                <a14:useLocalDpi xmlns:a14="http://schemas.microsoft.com/office/drawing/2010/main" val="0"/>
              </a:ext>
            </a:extLst>
          </a:blip>
          <a:srcRect t="2959" b="2959"/>
          <a:stretch/>
        </p:blipFill>
        <p:spPr>
          <a:xfrm>
            <a:off x="5531000" y="6031763"/>
            <a:ext cx="2286000" cy="2553034"/>
          </a:xfrm>
          <a:prstGeom prst="rect">
            <a:avLst/>
          </a:prstGeom>
        </p:spPr>
      </p:pic>
    </p:spTree>
    <p:extLst>
      <p:ext uri="{BB962C8B-B14F-4D97-AF65-F5344CB8AC3E}">
        <p14:creationId xmlns:p14="http://schemas.microsoft.com/office/powerpoint/2010/main" val="588220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8CBCB-E8E9-4303-49DF-3BDA60DA288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2DC9AA6-7D56-1F08-A430-7C9E2B62BBB9}"/>
              </a:ext>
            </a:extLst>
          </p:cNvPr>
          <p:cNvSpPr/>
          <p:nvPr/>
        </p:nvSpPr>
        <p:spPr>
          <a:xfrm>
            <a:off x="-1" y="2171700"/>
            <a:ext cx="13716001" cy="8115299"/>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96DCAB51-D50D-1025-905C-D25931EB4298}"/>
              </a:ext>
            </a:extLst>
          </p:cNvPr>
          <p:cNvSpPr/>
          <p:nvPr/>
        </p:nvSpPr>
        <p:spPr>
          <a:xfrm>
            <a:off x="275854" y="2410369"/>
            <a:ext cx="13164293" cy="760993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01ACB2A-C1F1-1203-4050-149D5B5C5EDC}"/>
              </a:ext>
            </a:extLst>
          </p:cNvPr>
          <p:cNvSpPr/>
          <p:nvPr/>
        </p:nvSpPr>
        <p:spPr>
          <a:xfrm>
            <a:off x="-1" y="740647"/>
            <a:ext cx="13716002" cy="143105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272D5EE-64F2-0D34-1885-325F3523135A}"/>
              </a:ext>
            </a:extLst>
          </p:cNvPr>
          <p:cNvSpPr txBox="1"/>
          <p:nvPr/>
        </p:nvSpPr>
        <p:spPr>
          <a:xfrm>
            <a:off x="275854" y="863026"/>
            <a:ext cx="12163763" cy="1273426"/>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أ</a:t>
            </a:r>
            <a:r>
              <a:rPr kumimoji="0" lang="ar-S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بنائي الأعزاء </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سنقوم </a:t>
            </a:r>
            <a:r>
              <a:rPr lang="ar-MA" sz="3600" dirty="0">
                <a:solidFill>
                  <a:prstClr val="white">
                    <a:lumMod val="65000"/>
                  </a:prstClr>
                </a:solidFill>
                <a:latin typeface="Microsoft Uighur" panose="02000000000000000000" pitchFamily="2" charset="-78"/>
                <a:cs typeface="Microsoft Uighur" panose="02000000000000000000" pitchFamily="2" charset="-78"/>
              </a:rPr>
              <a:t>بمراجعة جداول ضرب 4 و5 و6</a:t>
            </a:r>
            <a:r>
              <a:rPr kumimoji="0" lang="ar-S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سيساعدنا ذلك في التدرب على الحساب السريع</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خذوا ألواحكم، سننجز </a:t>
            </a:r>
            <a:r>
              <a:rPr lang="ar-MA" sz="3600" dirty="0">
                <a:solidFill>
                  <a:prstClr val="white">
                    <a:lumMod val="65000"/>
                  </a:prstClr>
                </a:solidFill>
                <a:latin typeface="Microsoft Uighur" panose="02000000000000000000" pitchFamily="2" charset="-78"/>
                <a:cs typeface="Microsoft Uighur" panose="02000000000000000000" pitchFamily="2" charset="-78"/>
              </a:rPr>
              <a:t>ج</a:t>
            </a:r>
            <a:r>
              <a:rPr kumimoji="0" lang="ar-MA" sz="3600" b="0" i="0" u="none" strike="noStrike" kern="1200" cap="none" spc="0" normalizeH="0" baseline="0" noProof="0" dirty="0" err="1">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داءات</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سريعة.</a:t>
            </a:r>
            <a:endParaRPr kumimoji="0" lang="fr-FR"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a:p>
            <a:pPr marL="457200" marR="0" lvl="1" indent="-4572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يطرح الأستاذ </a:t>
            </a:r>
            <a:r>
              <a:rPr lang="ar-MA" sz="3200" dirty="0">
                <a:solidFill>
                  <a:srgbClr val="FF0000"/>
                </a:solidFill>
                <a:latin typeface="Microsoft Uighur" panose="02000000000000000000" pitchFamily="2" charset="-78"/>
                <a:cs typeface="Microsoft Uighur" panose="02000000000000000000" pitchFamily="2" charset="-78"/>
              </a:rPr>
              <a:t>ج</a:t>
            </a:r>
            <a:r>
              <a:rPr kumimoji="0" lang="ar-MA" sz="3200" b="0" i="0" u="none" strike="noStrike" kern="1200" cap="none" spc="0" normalizeH="0" baseline="0" noProof="0" dirty="0" err="1">
                <a:ln>
                  <a:noFill/>
                </a:ln>
                <a:solidFill>
                  <a:srgbClr val="FF0000"/>
                </a:solidFill>
                <a:effectLst/>
                <a:uLnTx/>
                <a:uFillTx/>
                <a:latin typeface="Microsoft Uighur" panose="02000000000000000000" pitchFamily="2" charset="-78"/>
                <a:ea typeface="+mn-ea"/>
                <a:cs typeface="Microsoft Uighur" panose="02000000000000000000" pitchFamily="2" charset="-78"/>
              </a:rPr>
              <a:t>داءات</a:t>
            </a: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على المتعلمين يكتبون النتيجة فقط على الألواح (</a:t>
            </a:r>
            <a:r>
              <a:rPr kumimoji="0" lang="ar-MA" sz="3200" b="0" i="0" u="none" strike="noStrike" kern="1200" cap="none" spc="0" normalizeH="0" baseline="0" noProof="0" dirty="0" err="1">
                <a:ln>
                  <a:noFill/>
                </a:ln>
                <a:solidFill>
                  <a:srgbClr val="FF0000"/>
                </a:solidFill>
                <a:effectLst/>
                <a:uLnTx/>
                <a:uFillTx/>
                <a:latin typeface="Microsoft Uighur" panose="02000000000000000000" pitchFamily="2" charset="-78"/>
                <a:ea typeface="+mn-ea"/>
                <a:cs typeface="Microsoft Uighur" panose="02000000000000000000" pitchFamily="2" charset="-78"/>
              </a:rPr>
              <a:t>جداءين</a:t>
            </a: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أو 3 </a:t>
            </a:r>
            <a:r>
              <a:rPr kumimoji="0" lang="ar-MA" sz="3200" b="0" i="0" u="none" strike="noStrike" kern="1200" cap="none" spc="0" normalizeH="0" baseline="0" noProof="0" dirty="0" err="1">
                <a:ln>
                  <a:noFill/>
                </a:ln>
                <a:solidFill>
                  <a:srgbClr val="FF0000"/>
                </a:solidFill>
                <a:effectLst/>
                <a:uLnTx/>
                <a:uFillTx/>
                <a:latin typeface="Microsoft Uighur" panose="02000000000000000000" pitchFamily="2" charset="-78"/>
                <a:ea typeface="+mn-ea"/>
                <a:cs typeface="Microsoft Uighur" panose="02000000000000000000" pitchFamily="2" charset="-78"/>
              </a:rPr>
              <a:t>جداءات</a:t>
            </a: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من كل جدول)</a:t>
            </a:r>
          </a:p>
        </p:txBody>
      </p:sp>
      <p:sp>
        <p:nvSpPr>
          <p:cNvPr id="3" name="Freeform 8">
            <a:extLst>
              <a:ext uri="{FF2B5EF4-FFF2-40B4-BE49-F238E27FC236}">
                <a16:creationId xmlns:a16="http://schemas.microsoft.com/office/drawing/2014/main" id="{A4A601FB-C5D9-4116-08BE-C9B24C1A0D2E}"/>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51696AB1-EDA6-DB08-46F7-A62EDD9C8358}"/>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descr="Une image contenant habits, personne, dessin humoristique, Visage humain&#10;&#10;Le contenu généré par l’IA peut être incorrect.">
            <a:extLst>
              <a:ext uri="{FF2B5EF4-FFF2-40B4-BE49-F238E27FC236}">
                <a16:creationId xmlns:a16="http://schemas.microsoft.com/office/drawing/2014/main" id="{8E502FFC-2D89-59F5-D249-38D9A29CB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238500"/>
            <a:ext cx="5244160" cy="5181600"/>
          </a:xfrm>
          <a:prstGeom prst="rect">
            <a:avLst/>
          </a:prstGeom>
        </p:spPr>
      </p:pic>
      <p:pic>
        <p:nvPicPr>
          <p:cNvPr id="6" name="Image 5">
            <a:extLst>
              <a:ext uri="{FF2B5EF4-FFF2-40B4-BE49-F238E27FC236}">
                <a16:creationId xmlns:a16="http://schemas.microsoft.com/office/drawing/2014/main" id="{06420712-B969-A0F5-3D50-2D28CC65A32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535846" y="3415811"/>
            <a:ext cx="2497379" cy="3664528"/>
          </a:xfrm>
          <a:prstGeom prst="rect">
            <a:avLst/>
          </a:prstGeom>
        </p:spPr>
      </p:pic>
    </p:spTree>
    <p:extLst>
      <p:ext uri="{BB962C8B-B14F-4D97-AF65-F5344CB8AC3E}">
        <p14:creationId xmlns:p14="http://schemas.microsoft.com/office/powerpoint/2010/main" val="4061371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8CBCB-E8E9-4303-49DF-3BDA60DA288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2DC9AA6-7D56-1F08-A430-7C9E2B62BBB9}"/>
              </a:ext>
            </a:extLst>
          </p:cNvPr>
          <p:cNvSpPr/>
          <p:nvPr/>
        </p:nvSpPr>
        <p:spPr>
          <a:xfrm>
            <a:off x="-1" y="2582185"/>
            <a:ext cx="13716001" cy="7704814"/>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6DCAB51-D50D-1025-905C-D25931EB4298}"/>
              </a:ext>
            </a:extLst>
          </p:cNvPr>
          <p:cNvSpPr/>
          <p:nvPr/>
        </p:nvSpPr>
        <p:spPr>
          <a:xfrm>
            <a:off x="275854" y="2792507"/>
            <a:ext cx="13164293" cy="7227793"/>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601ACB2A-C1F1-1203-4050-149D5B5C5EDC}"/>
              </a:ext>
            </a:extLst>
          </p:cNvPr>
          <p:cNvSpPr/>
          <p:nvPr/>
        </p:nvSpPr>
        <p:spPr>
          <a:xfrm>
            <a:off x="-1" y="740647"/>
            <a:ext cx="13716002" cy="184153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F272D5EE-64F2-0D34-1885-325F3523135A}"/>
              </a:ext>
            </a:extLst>
          </p:cNvPr>
          <p:cNvSpPr txBox="1"/>
          <p:nvPr/>
        </p:nvSpPr>
        <p:spPr>
          <a:xfrm>
            <a:off x="0" y="901111"/>
            <a:ext cx="12877800" cy="873316"/>
          </a:xfrm>
          <a:prstGeom prst="rect">
            <a:avLst/>
          </a:prstGeom>
          <a:noFill/>
        </p:spPr>
        <p:txBody>
          <a:bodyPr wrap="square" rtlCol="0">
            <a:spAutoFit/>
          </a:bodyPr>
          <a:lstStyle/>
          <a:p>
            <a:pPr marL="0" lvl="1" algn="r" defTabSz="685834" rtl="1">
              <a:lnSpc>
                <a:spcPts val="3017"/>
              </a:lnSpc>
              <a:spcBef>
                <a:spcPct val="0"/>
              </a:spcBef>
            </a:pPr>
            <a:r>
              <a:rPr lang="ar-MA" sz="3600" dirty="0">
                <a:solidFill>
                  <a:prstClr val="white">
                    <a:lumMod val="65000"/>
                  </a:prstClr>
                </a:solidFill>
                <a:latin typeface="Microsoft Uighur" panose="02000000000000000000" pitchFamily="2" charset="-78"/>
                <a:cs typeface="Microsoft Uighur" panose="02000000000000000000" pitchFamily="2" charset="-78"/>
              </a:rPr>
              <a:t>سنقوم الآن ببناء جدول ضرب 7 بشكل جماعي باستعمال تقنية السلم، من يذكرني بتقنية السلم؟</a:t>
            </a:r>
          </a:p>
          <a:p>
            <a:pPr marL="0" lvl="1" algn="r" defTabSz="685834" rtl="1">
              <a:lnSpc>
                <a:spcPts val="3017"/>
              </a:lnSpc>
              <a:spcBef>
                <a:spcPct val="0"/>
              </a:spcBef>
            </a:pPr>
            <a:r>
              <a:rPr lang="fr-FR" sz="2800" dirty="0">
                <a:solidFill>
                  <a:prstClr val="white">
                    <a:lumMod val="65000"/>
                  </a:prstClr>
                </a:solidFill>
                <a:latin typeface="Microsoft Uighur" panose="02000000000000000000" pitchFamily="2" charset="-78"/>
                <a:cs typeface="Microsoft Uighur" panose="02000000000000000000" pitchFamily="2" charset="-78"/>
              </a:rPr>
              <a:t>.</a:t>
            </a:r>
            <a:r>
              <a:rPr lang="ar-MA" sz="2800" dirty="0">
                <a:solidFill>
                  <a:srgbClr val="FF0000"/>
                </a:solidFill>
                <a:latin typeface="Microsoft Uighur" panose="02000000000000000000" pitchFamily="2" charset="-78"/>
                <a:cs typeface="Microsoft Uighur" panose="02000000000000000000" pitchFamily="2" charset="-78"/>
              </a:rPr>
              <a:t> يتم بناء جدول 7.</a:t>
            </a:r>
          </a:p>
        </p:txBody>
      </p:sp>
      <p:sp>
        <p:nvSpPr>
          <p:cNvPr id="3" name="Freeform 8">
            <a:extLst>
              <a:ext uri="{FF2B5EF4-FFF2-40B4-BE49-F238E27FC236}">
                <a16:creationId xmlns:a16="http://schemas.microsoft.com/office/drawing/2014/main" id="{A4A601FB-C5D9-4116-08BE-C9B24C1A0D2E}"/>
              </a:ext>
            </a:extLst>
          </p:cNvPr>
          <p:cNvSpPr/>
          <p:nvPr/>
        </p:nvSpPr>
        <p:spPr>
          <a:xfrm rot="10800000">
            <a:off x="13037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13" name="Tableau 12">
            <a:extLst>
              <a:ext uri="{FF2B5EF4-FFF2-40B4-BE49-F238E27FC236}">
                <a16:creationId xmlns:a16="http://schemas.microsoft.com/office/drawing/2014/main" id="{51696AB1-EDA6-DB08-46F7-A62EDD9C8358}"/>
              </a:ext>
            </a:extLst>
          </p:cNvPr>
          <p:cNvGraphicFramePr>
            <a:graphicFrameLocks noGrp="1"/>
          </p:cNvGraphicFramePr>
          <p:nvPr>
            <p:extLst>
              <p:ext uri="{D42A27DB-BD31-4B8C-83A1-F6EECF244321}">
                <p14:modId xmlns:p14="http://schemas.microsoft.com/office/powerpoint/2010/main" val="441443411"/>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descr="Une image contenant habits, personne, dessin humoristique, Visage humain&#10;&#10;Le contenu généré par l’IA peut être incorrect.">
            <a:extLst>
              <a:ext uri="{FF2B5EF4-FFF2-40B4-BE49-F238E27FC236}">
                <a16:creationId xmlns:a16="http://schemas.microsoft.com/office/drawing/2014/main" id="{8E502FFC-2D89-59F5-D249-38D9A29CB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238500"/>
            <a:ext cx="5244160" cy="5181600"/>
          </a:xfrm>
          <a:prstGeom prst="rect">
            <a:avLst/>
          </a:prstGeom>
        </p:spPr>
      </p:pic>
      <p:pic>
        <p:nvPicPr>
          <p:cNvPr id="6" name="Image 5">
            <a:extLst>
              <a:ext uri="{FF2B5EF4-FFF2-40B4-BE49-F238E27FC236}">
                <a16:creationId xmlns:a16="http://schemas.microsoft.com/office/drawing/2014/main" id="{06420712-B969-A0F5-3D50-2D28CC65A32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535846" y="3415811"/>
            <a:ext cx="2497379" cy="3664528"/>
          </a:xfrm>
          <a:prstGeom prst="rect">
            <a:avLst/>
          </a:prstGeom>
        </p:spPr>
      </p:pic>
    </p:spTree>
    <p:extLst>
      <p:ext uri="{BB962C8B-B14F-4D97-AF65-F5344CB8AC3E}">
        <p14:creationId xmlns:p14="http://schemas.microsoft.com/office/powerpoint/2010/main" val="967622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C8FAD-637A-3FFE-EEF5-BD1756DC8AD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68C3F29A-39DE-44CC-9920-1431CCC7EC4C}"/>
              </a:ext>
            </a:extLst>
          </p:cNvPr>
          <p:cNvSpPr/>
          <p:nvPr/>
        </p:nvSpPr>
        <p:spPr>
          <a:xfrm>
            <a:off x="-1" y="2582185"/>
            <a:ext cx="13716001" cy="7704814"/>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698BB1E3-B0C9-0936-F2F5-5EE1EF171281}"/>
              </a:ext>
            </a:extLst>
          </p:cNvPr>
          <p:cNvSpPr/>
          <p:nvPr/>
        </p:nvSpPr>
        <p:spPr>
          <a:xfrm>
            <a:off x="275854" y="2792507"/>
            <a:ext cx="13164293" cy="7227793"/>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642B56C0-0467-B180-EAB3-ADC817050EAC}"/>
              </a:ext>
            </a:extLst>
          </p:cNvPr>
          <p:cNvSpPr/>
          <p:nvPr/>
        </p:nvSpPr>
        <p:spPr>
          <a:xfrm>
            <a:off x="-1" y="740647"/>
            <a:ext cx="13716002" cy="184153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3D883E6-853B-C0BB-9B20-5F9BE9AEB138}"/>
              </a:ext>
            </a:extLst>
          </p:cNvPr>
          <p:cNvSpPr txBox="1"/>
          <p:nvPr/>
        </p:nvSpPr>
        <p:spPr>
          <a:xfrm>
            <a:off x="0" y="901111"/>
            <a:ext cx="12877800" cy="873316"/>
          </a:xfrm>
          <a:prstGeom prst="rect">
            <a:avLst/>
          </a:prstGeom>
          <a:noFill/>
        </p:spPr>
        <p:txBody>
          <a:bodyPr wrap="square" rtlCol="0">
            <a:spAutoFit/>
          </a:bodyPr>
          <a:lstStyle/>
          <a:p>
            <a:pPr marL="0" lvl="1" algn="r" defTabSz="685834" rtl="1">
              <a:lnSpc>
                <a:spcPts val="3017"/>
              </a:lnSpc>
              <a:spcBef>
                <a:spcPct val="0"/>
              </a:spcBef>
            </a:pPr>
            <a:r>
              <a:rPr lang="ar-MA" sz="3600" dirty="0">
                <a:solidFill>
                  <a:prstClr val="white">
                    <a:lumMod val="65000"/>
                  </a:prstClr>
                </a:solidFill>
                <a:latin typeface="Microsoft Uighur" panose="02000000000000000000" pitchFamily="2" charset="-78"/>
                <a:cs typeface="Microsoft Uighur" panose="02000000000000000000" pitchFamily="2" charset="-78"/>
              </a:rPr>
              <a:t>سنقوم الآن ببناء جداول ضرب 8 و9 بشكل جماعي باستعمال تقنية السلم.</a:t>
            </a:r>
          </a:p>
          <a:p>
            <a:pPr marL="0" lvl="1" algn="r" defTabSz="685834" rtl="1">
              <a:lnSpc>
                <a:spcPts val="3017"/>
              </a:lnSpc>
              <a:spcBef>
                <a:spcPct val="0"/>
              </a:spcBef>
            </a:pPr>
            <a:endParaRPr lang="ar-MA" sz="2800" dirty="0">
              <a:solidFill>
                <a:srgbClr val="FF0000"/>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D13A2BD5-E4FA-43E6-4512-A573F886B586}"/>
              </a:ext>
            </a:extLst>
          </p:cNvPr>
          <p:cNvSpPr/>
          <p:nvPr/>
        </p:nvSpPr>
        <p:spPr>
          <a:xfrm rot="10800000">
            <a:off x="13037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13" name="Tableau 12">
            <a:extLst>
              <a:ext uri="{FF2B5EF4-FFF2-40B4-BE49-F238E27FC236}">
                <a16:creationId xmlns:a16="http://schemas.microsoft.com/office/drawing/2014/main" id="{2A1F9440-08D0-8007-A228-015EA15443D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descr="Une image contenant habits, personne, dessin humoristique, Visage humain&#10;&#10;Le contenu généré par l’IA peut être incorrect.">
            <a:extLst>
              <a:ext uri="{FF2B5EF4-FFF2-40B4-BE49-F238E27FC236}">
                <a16:creationId xmlns:a16="http://schemas.microsoft.com/office/drawing/2014/main" id="{A9EDB319-4B4A-FBB4-8B7B-A71CB79F42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238500"/>
            <a:ext cx="5244160" cy="5181600"/>
          </a:xfrm>
          <a:prstGeom prst="rect">
            <a:avLst/>
          </a:prstGeom>
        </p:spPr>
      </p:pic>
      <p:pic>
        <p:nvPicPr>
          <p:cNvPr id="6" name="Image 5">
            <a:extLst>
              <a:ext uri="{FF2B5EF4-FFF2-40B4-BE49-F238E27FC236}">
                <a16:creationId xmlns:a16="http://schemas.microsoft.com/office/drawing/2014/main" id="{0F9221C5-EC5B-C90B-7B82-5A244D092A2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535846" y="3415811"/>
            <a:ext cx="2497379" cy="3664528"/>
          </a:xfrm>
          <a:prstGeom prst="rect">
            <a:avLst/>
          </a:prstGeom>
        </p:spPr>
      </p:pic>
    </p:spTree>
    <p:extLst>
      <p:ext uri="{BB962C8B-B14F-4D97-AF65-F5344CB8AC3E}">
        <p14:creationId xmlns:p14="http://schemas.microsoft.com/office/powerpoint/2010/main" val="14802287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B5059-CDBC-D0F9-19EE-9EA46E4006F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457CF66-59F5-C21C-8A9B-13CE7EEFA99A}"/>
              </a:ext>
            </a:extLst>
          </p:cNvPr>
          <p:cNvSpPr/>
          <p:nvPr/>
        </p:nvSpPr>
        <p:spPr>
          <a:xfrm>
            <a:off x="-1" y="2109521"/>
            <a:ext cx="13716001" cy="8177478"/>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6615304F-655E-6F70-F73A-E1A6AF048E75}"/>
              </a:ext>
            </a:extLst>
          </p:cNvPr>
          <p:cNvSpPr>
            <a:spLocks/>
          </p:cNvSpPr>
          <p:nvPr/>
        </p:nvSpPr>
        <p:spPr>
          <a:xfrm>
            <a:off x="152400" y="2355101"/>
            <a:ext cx="13422461" cy="75127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B651E58-984C-4DC2-B532-D167EB088C77}"/>
              </a:ext>
            </a:extLst>
          </p:cNvPr>
          <p:cNvSpPr/>
          <p:nvPr/>
        </p:nvSpPr>
        <p:spPr>
          <a:xfrm>
            <a:off x="-1" y="644346"/>
            <a:ext cx="13716001" cy="142553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D9F58867-A995-AD6A-E50B-C0544E98BF9B}"/>
              </a:ext>
            </a:extLst>
          </p:cNvPr>
          <p:cNvSpPr txBox="1"/>
          <p:nvPr/>
        </p:nvSpPr>
        <p:spPr>
          <a:xfrm>
            <a:off x="990600" y="887104"/>
            <a:ext cx="11305733"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على ألواحكم أحسبوا  </a:t>
            </a:r>
            <a:r>
              <a:rPr lang="ar-MA" sz="3200" dirty="0">
                <a:solidFill>
                  <a:prstClr val="white">
                    <a:lumMod val="65000"/>
                  </a:prstClr>
                </a:solidFill>
                <a:latin typeface="Microsoft Uighur" panose="02000000000000000000" pitchFamily="2" charset="-78"/>
                <a:cs typeface="Microsoft Uighur" panose="02000000000000000000" pitchFamily="2" charset="-78"/>
              </a:rPr>
              <a:t>الجداء</a:t>
            </a:r>
            <a:r>
              <a:rPr lang="ar-SA" sz="3200" dirty="0">
                <a:solidFill>
                  <a:prstClr val="white">
                    <a:lumMod val="65000"/>
                  </a:prstClr>
                </a:solidFill>
                <a:latin typeface="Microsoft Uighur" panose="02000000000000000000" pitchFamily="2" charset="-78"/>
                <a:cs typeface="Microsoft Uighur" panose="02000000000000000000" pitchFamily="2" charset="-78"/>
              </a:rPr>
              <a:t>.</a:t>
            </a:r>
          </a:p>
        </p:txBody>
      </p:sp>
      <p:sp>
        <p:nvSpPr>
          <p:cNvPr id="3" name="Freeform 8">
            <a:extLst>
              <a:ext uri="{FF2B5EF4-FFF2-40B4-BE49-F238E27FC236}">
                <a16:creationId xmlns:a16="http://schemas.microsoft.com/office/drawing/2014/main" id="{6564F78C-DA6F-40AE-AF49-FAC5297234E9}"/>
              </a:ext>
            </a:extLst>
          </p:cNvPr>
          <p:cNvSpPr/>
          <p:nvPr/>
        </p:nvSpPr>
        <p:spPr>
          <a:xfrm rot="10800000">
            <a:off x="12656405" y="879903"/>
            <a:ext cx="442454" cy="301197"/>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DCED48ED-000C-E257-9EBD-4E669057B173}"/>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Picture 9">
            <a:extLst>
              <a:ext uri="{FF2B5EF4-FFF2-40B4-BE49-F238E27FC236}">
                <a16:creationId xmlns:a16="http://schemas.microsoft.com/office/drawing/2014/main" id="{9D6AD167-E610-DEBE-EDC1-847ACB3E9D38}"/>
              </a:ext>
            </a:extLst>
          </p:cNvPr>
          <p:cNvPicPr>
            <a:picLocks noChangeAspect="1"/>
          </p:cNvPicPr>
          <p:nvPr/>
        </p:nvPicPr>
        <p:blipFill rotWithShape="1">
          <a:blip r:embed="rId4">
            <a:clrChange>
              <a:clrFrom>
                <a:srgbClr val="FFFFFF"/>
              </a:clrFrom>
              <a:clrTo>
                <a:srgbClr val="FFFFFF">
                  <a:alpha val="0"/>
                </a:srgbClr>
              </a:clrTo>
            </a:clrChange>
          </a:blip>
          <a:srcRect l="11025" t="14561" r="11389" b="14089"/>
          <a:stretch/>
        </p:blipFill>
        <p:spPr>
          <a:xfrm>
            <a:off x="3583286" y="3719013"/>
            <a:ext cx="6549427" cy="4458466"/>
          </a:xfrm>
          <a:prstGeom prst="roundRect">
            <a:avLst/>
          </a:prstGeom>
        </p:spPr>
      </p:pic>
      <p:sp>
        <p:nvSpPr>
          <p:cNvPr id="6" name="ZoneTexte 5">
            <a:extLst>
              <a:ext uri="{FF2B5EF4-FFF2-40B4-BE49-F238E27FC236}">
                <a16:creationId xmlns:a16="http://schemas.microsoft.com/office/drawing/2014/main" id="{A81EE1CB-C7B4-81B6-BB83-CB9A797B1950}"/>
              </a:ext>
            </a:extLst>
          </p:cNvPr>
          <p:cNvSpPr txBox="1"/>
          <p:nvPr/>
        </p:nvSpPr>
        <p:spPr>
          <a:xfrm>
            <a:off x="4495800" y="4838700"/>
            <a:ext cx="5029200" cy="1862048"/>
          </a:xfrm>
          <a:prstGeom prst="rect">
            <a:avLst/>
          </a:prstGeom>
          <a:noFill/>
        </p:spPr>
        <p:txBody>
          <a:bodyPr wrap="square" rtlCol="0">
            <a:spAutoFit/>
          </a:bodyPr>
          <a:lstStyle/>
          <a:p>
            <a:pPr marL="0" algn="l" defTabSz="914400" rtl="0" eaLnBrk="1" latinLnBrk="0" hangingPunct="1"/>
            <a:r>
              <a:rPr lang="ar-MA" sz="11500" dirty="0">
                <a:solidFill>
                  <a:schemeClr val="bg1"/>
                </a:solidFill>
              </a:rPr>
              <a:t>7</a:t>
            </a:r>
            <a:r>
              <a:rPr lang="fr-FR" sz="11500" dirty="0">
                <a:solidFill>
                  <a:schemeClr val="bg1"/>
                </a:solidFill>
              </a:rPr>
              <a:t>×</a:t>
            </a:r>
            <a:r>
              <a:rPr lang="ar-MA" sz="11500" dirty="0">
                <a:solidFill>
                  <a:schemeClr val="bg1"/>
                </a:solidFill>
              </a:rPr>
              <a:t>7</a:t>
            </a:r>
            <a:r>
              <a:rPr lang="fr-FR" sz="11500" dirty="0">
                <a:solidFill>
                  <a:schemeClr val="bg1"/>
                </a:solidFill>
              </a:rPr>
              <a:t>=..</a:t>
            </a:r>
          </a:p>
        </p:txBody>
      </p:sp>
    </p:spTree>
    <p:extLst>
      <p:ext uri="{BB962C8B-B14F-4D97-AF65-F5344CB8AC3E}">
        <p14:creationId xmlns:p14="http://schemas.microsoft.com/office/powerpoint/2010/main" val="15197533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88125-9E9C-D9BD-A451-0489F53BCD7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AE3553A-FA7C-41F8-49EB-1196A0B69688}"/>
              </a:ext>
            </a:extLst>
          </p:cNvPr>
          <p:cNvSpPr/>
          <p:nvPr/>
        </p:nvSpPr>
        <p:spPr>
          <a:xfrm>
            <a:off x="-1" y="2109521"/>
            <a:ext cx="13716001" cy="8177478"/>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0CAD8E11-9D39-309B-7E35-779F9ABC88CA}"/>
              </a:ext>
            </a:extLst>
          </p:cNvPr>
          <p:cNvSpPr>
            <a:spLocks/>
          </p:cNvSpPr>
          <p:nvPr/>
        </p:nvSpPr>
        <p:spPr>
          <a:xfrm>
            <a:off x="152400" y="2355101"/>
            <a:ext cx="13422461" cy="75127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932A43BD-B17B-55A8-07F2-520733B79273}"/>
              </a:ext>
            </a:extLst>
          </p:cNvPr>
          <p:cNvSpPr/>
          <p:nvPr/>
        </p:nvSpPr>
        <p:spPr>
          <a:xfrm>
            <a:off x="-1" y="644346"/>
            <a:ext cx="13716001" cy="142553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865BDDA1-0350-9D9E-EE0E-FF257E088F83}"/>
              </a:ext>
            </a:extLst>
          </p:cNvPr>
          <p:cNvSpPr txBox="1"/>
          <p:nvPr/>
        </p:nvSpPr>
        <p:spPr>
          <a:xfrm>
            <a:off x="1205132" y="997522"/>
            <a:ext cx="11305733"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التصحيح</a:t>
            </a:r>
          </a:p>
        </p:txBody>
      </p:sp>
      <p:sp>
        <p:nvSpPr>
          <p:cNvPr id="3" name="Freeform 8">
            <a:extLst>
              <a:ext uri="{FF2B5EF4-FFF2-40B4-BE49-F238E27FC236}">
                <a16:creationId xmlns:a16="http://schemas.microsoft.com/office/drawing/2014/main" id="{79CD1CFA-8215-1206-EF2C-56D220E70748}"/>
              </a:ext>
            </a:extLst>
          </p:cNvPr>
          <p:cNvSpPr/>
          <p:nvPr/>
        </p:nvSpPr>
        <p:spPr>
          <a:xfrm rot="10800000">
            <a:off x="12656405" y="879903"/>
            <a:ext cx="442454" cy="301197"/>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0E6F6652-0C27-FAB6-7462-C4C7583BC398}"/>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Picture 9">
            <a:extLst>
              <a:ext uri="{FF2B5EF4-FFF2-40B4-BE49-F238E27FC236}">
                <a16:creationId xmlns:a16="http://schemas.microsoft.com/office/drawing/2014/main" id="{6D1AFDFD-1B94-0660-EC73-8C183C7D5F4F}"/>
              </a:ext>
            </a:extLst>
          </p:cNvPr>
          <p:cNvPicPr>
            <a:picLocks noChangeAspect="1"/>
          </p:cNvPicPr>
          <p:nvPr/>
        </p:nvPicPr>
        <p:blipFill rotWithShape="1">
          <a:blip r:embed="rId4">
            <a:clrChange>
              <a:clrFrom>
                <a:srgbClr val="FFFFFF"/>
              </a:clrFrom>
              <a:clrTo>
                <a:srgbClr val="FFFFFF">
                  <a:alpha val="0"/>
                </a:srgbClr>
              </a:clrTo>
            </a:clrChange>
          </a:blip>
          <a:srcRect l="11025" t="14561" r="11389" b="14089"/>
          <a:stretch/>
        </p:blipFill>
        <p:spPr>
          <a:xfrm>
            <a:off x="3583286" y="3719013"/>
            <a:ext cx="6549427" cy="4458466"/>
          </a:xfrm>
          <a:prstGeom prst="roundRect">
            <a:avLst/>
          </a:prstGeom>
        </p:spPr>
      </p:pic>
      <p:sp>
        <p:nvSpPr>
          <p:cNvPr id="6" name="ZoneTexte 5">
            <a:extLst>
              <a:ext uri="{FF2B5EF4-FFF2-40B4-BE49-F238E27FC236}">
                <a16:creationId xmlns:a16="http://schemas.microsoft.com/office/drawing/2014/main" id="{8724AAF2-820C-2A62-BE82-F485F7B9667F}"/>
              </a:ext>
            </a:extLst>
          </p:cNvPr>
          <p:cNvSpPr txBox="1"/>
          <p:nvPr/>
        </p:nvSpPr>
        <p:spPr>
          <a:xfrm>
            <a:off x="4419600" y="4838700"/>
            <a:ext cx="5105400" cy="1862048"/>
          </a:xfrm>
          <a:prstGeom prst="rect">
            <a:avLst/>
          </a:prstGeom>
          <a:noFill/>
        </p:spPr>
        <p:txBody>
          <a:bodyPr wrap="square" rtlCol="0">
            <a:spAutoFit/>
          </a:bodyPr>
          <a:lstStyle/>
          <a:p>
            <a:pPr marL="0" algn="l" defTabSz="914400" rtl="0" eaLnBrk="1" latinLnBrk="0" hangingPunct="1"/>
            <a:r>
              <a:rPr lang="ar-MA" sz="11500" dirty="0">
                <a:solidFill>
                  <a:schemeClr val="bg1"/>
                </a:solidFill>
              </a:rPr>
              <a:t>7</a:t>
            </a:r>
            <a:r>
              <a:rPr lang="fr-FR" sz="11500" dirty="0">
                <a:solidFill>
                  <a:schemeClr val="bg1"/>
                </a:solidFill>
              </a:rPr>
              <a:t>×</a:t>
            </a:r>
            <a:r>
              <a:rPr lang="ar-MA" sz="11500" dirty="0">
                <a:solidFill>
                  <a:schemeClr val="bg1"/>
                </a:solidFill>
              </a:rPr>
              <a:t>7</a:t>
            </a:r>
            <a:r>
              <a:rPr lang="fr-FR" sz="11500" dirty="0">
                <a:solidFill>
                  <a:schemeClr val="bg1"/>
                </a:solidFill>
              </a:rPr>
              <a:t>=</a:t>
            </a:r>
            <a:r>
              <a:rPr lang="ar-MA" sz="11500" dirty="0">
                <a:solidFill>
                  <a:schemeClr val="bg1"/>
                </a:solidFill>
              </a:rPr>
              <a:t>49</a:t>
            </a:r>
            <a:endParaRPr lang="fr-FR" sz="11500" dirty="0">
              <a:solidFill>
                <a:schemeClr val="bg1"/>
              </a:solidFill>
            </a:endParaRPr>
          </a:p>
        </p:txBody>
      </p:sp>
      <p:pic>
        <p:nvPicPr>
          <p:cNvPr id="9" name="Image 8" descr="Une image contenant dessin humoristique, Dessin d’enfant, clipart, Dessin animé&#10;&#10;Le contenu généré par l’IA peut être incorrect.">
            <a:extLst>
              <a:ext uri="{FF2B5EF4-FFF2-40B4-BE49-F238E27FC236}">
                <a16:creationId xmlns:a16="http://schemas.microsoft.com/office/drawing/2014/main" id="{0ECBDFDC-C92D-52E8-1015-2729D7E664E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5112" y="916160"/>
            <a:ext cx="1148959" cy="821798"/>
          </a:xfrm>
          <a:prstGeom prst="rect">
            <a:avLst/>
          </a:prstGeom>
        </p:spPr>
      </p:pic>
    </p:spTree>
    <p:extLst>
      <p:ext uri="{BB962C8B-B14F-4D97-AF65-F5344CB8AC3E}">
        <p14:creationId xmlns:p14="http://schemas.microsoft.com/office/powerpoint/2010/main" val="12357538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EF9AD-1C65-3F9B-EB50-932DE8F5EBC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ED28F4C-292C-C5A2-DA68-3A4B64D1CA7F}"/>
              </a:ext>
            </a:extLst>
          </p:cNvPr>
          <p:cNvSpPr/>
          <p:nvPr/>
        </p:nvSpPr>
        <p:spPr>
          <a:xfrm>
            <a:off x="-1" y="2109521"/>
            <a:ext cx="13716001" cy="8177478"/>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4A487AA0-D557-9AF3-1E42-B467F10B052F}"/>
              </a:ext>
            </a:extLst>
          </p:cNvPr>
          <p:cNvSpPr>
            <a:spLocks/>
          </p:cNvSpPr>
          <p:nvPr/>
        </p:nvSpPr>
        <p:spPr>
          <a:xfrm>
            <a:off x="152400" y="2355101"/>
            <a:ext cx="13422461" cy="75127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8D27CA05-9C80-5C95-B033-E1ACA52C7ACD}"/>
              </a:ext>
            </a:extLst>
          </p:cNvPr>
          <p:cNvSpPr/>
          <p:nvPr/>
        </p:nvSpPr>
        <p:spPr>
          <a:xfrm>
            <a:off x="-1" y="644346"/>
            <a:ext cx="13716001" cy="142553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CAEE5F3A-5D92-D72C-7F1A-2EDBF640CA91}"/>
              </a:ext>
            </a:extLst>
          </p:cNvPr>
          <p:cNvSpPr txBox="1"/>
          <p:nvPr/>
        </p:nvSpPr>
        <p:spPr>
          <a:xfrm>
            <a:off x="1205132" y="833735"/>
            <a:ext cx="11305733"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على ألواحكم </a:t>
            </a:r>
            <a:r>
              <a:rPr lang="ar-MA" sz="3200" dirty="0">
                <a:solidFill>
                  <a:prstClr val="white">
                    <a:lumMod val="65000"/>
                  </a:prstClr>
                </a:solidFill>
                <a:latin typeface="Microsoft Uighur" panose="02000000000000000000" pitchFamily="2" charset="-78"/>
                <a:cs typeface="Microsoft Uighur" panose="02000000000000000000" pitchFamily="2" charset="-78"/>
              </a:rPr>
              <a:t>ا</a:t>
            </a:r>
            <a:r>
              <a:rPr lang="ar-SA" sz="3200" dirty="0" err="1">
                <a:solidFill>
                  <a:prstClr val="white">
                    <a:lumMod val="65000"/>
                  </a:prstClr>
                </a:solidFill>
                <a:latin typeface="Microsoft Uighur" panose="02000000000000000000" pitchFamily="2" charset="-78"/>
                <a:cs typeface="Microsoft Uighur" panose="02000000000000000000" pitchFamily="2" charset="-78"/>
              </a:rPr>
              <a:t>حسبو</a:t>
            </a:r>
            <a:r>
              <a:rPr lang="ar-MA" sz="3200" dirty="0">
                <a:solidFill>
                  <a:prstClr val="white">
                    <a:lumMod val="65000"/>
                  </a:prstClr>
                </a:solidFill>
                <a:latin typeface="Microsoft Uighur" panose="02000000000000000000" pitchFamily="2" charset="-78"/>
                <a:cs typeface="Microsoft Uighur" panose="02000000000000000000" pitchFamily="2" charset="-78"/>
              </a:rPr>
              <a:t>ا الجداء</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EC36E12D-15CD-52F0-622C-D133D24BD964}"/>
              </a:ext>
            </a:extLst>
          </p:cNvPr>
          <p:cNvSpPr/>
          <p:nvPr/>
        </p:nvSpPr>
        <p:spPr>
          <a:xfrm rot="10800000">
            <a:off x="12656405" y="879903"/>
            <a:ext cx="442454" cy="301197"/>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CF9F5102-411F-CA12-5C64-FFA7D3A6E3E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Picture 9">
            <a:extLst>
              <a:ext uri="{FF2B5EF4-FFF2-40B4-BE49-F238E27FC236}">
                <a16:creationId xmlns:a16="http://schemas.microsoft.com/office/drawing/2014/main" id="{944F048F-8D4C-F885-6462-B6A66F7FB8B1}"/>
              </a:ext>
            </a:extLst>
          </p:cNvPr>
          <p:cNvPicPr>
            <a:picLocks noChangeAspect="1"/>
          </p:cNvPicPr>
          <p:nvPr/>
        </p:nvPicPr>
        <p:blipFill rotWithShape="1">
          <a:blip r:embed="rId4">
            <a:clrChange>
              <a:clrFrom>
                <a:srgbClr val="FFFFFF"/>
              </a:clrFrom>
              <a:clrTo>
                <a:srgbClr val="FFFFFF">
                  <a:alpha val="0"/>
                </a:srgbClr>
              </a:clrTo>
            </a:clrChange>
          </a:blip>
          <a:srcRect l="11025" t="14561" r="11389" b="14089"/>
          <a:stretch/>
        </p:blipFill>
        <p:spPr>
          <a:xfrm>
            <a:off x="3583286" y="3719013"/>
            <a:ext cx="6549427" cy="4458466"/>
          </a:xfrm>
          <a:prstGeom prst="roundRect">
            <a:avLst/>
          </a:prstGeom>
        </p:spPr>
      </p:pic>
      <p:sp>
        <p:nvSpPr>
          <p:cNvPr id="6" name="ZoneTexte 5">
            <a:extLst>
              <a:ext uri="{FF2B5EF4-FFF2-40B4-BE49-F238E27FC236}">
                <a16:creationId xmlns:a16="http://schemas.microsoft.com/office/drawing/2014/main" id="{FDA18F65-B7C2-F507-E7F0-446340BA43F1}"/>
              </a:ext>
            </a:extLst>
          </p:cNvPr>
          <p:cNvSpPr txBox="1"/>
          <p:nvPr/>
        </p:nvSpPr>
        <p:spPr>
          <a:xfrm>
            <a:off x="4457698" y="4838700"/>
            <a:ext cx="4800600" cy="1862048"/>
          </a:xfrm>
          <a:prstGeom prst="rect">
            <a:avLst/>
          </a:prstGeom>
          <a:noFill/>
        </p:spPr>
        <p:txBody>
          <a:bodyPr wrap="square" rtlCol="0">
            <a:spAutoFit/>
          </a:bodyPr>
          <a:lstStyle/>
          <a:p>
            <a:pPr marL="0" algn="l" defTabSz="914400" rtl="0" eaLnBrk="1" latinLnBrk="0" hangingPunct="1"/>
            <a:r>
              <a:rPr lang="ar-MA" sz="11500" dirty="0">
                <a:solidFill>
                  <a:schemeClr val="bg1"/>
                </a:solidFill>
              </a:rPr>
              <a:t>5</a:t>
            </a:r>
            <a:r>
              <a:rPr lang="fr-FR" sz="11500" dirty="0">
                <a:solidFill>
                  <a:schemeClr val="bg1"/>
                </a:solidFill>
              </a:rPr>
              <a:t>×</a:t>
            </a:r>
            <a:r>
              <a:rPr lang="ar-MA" sz="11500" dirty="0">
                <a:solidFill>
                  <a:schemeClr val="bg1"/>
                </a:solidFill>
              </a:rPr>
              <a:t>9</a:t>
            </a:r>
            <a:r>
              <a:rPr lang="fr-FR" sz="11500" dirty="0">
                <a:solidFill>
                  <a:schemeClr val="bg1"/>
                </a:solidFill>
              </a:rPr>
              <a:t>=..</a:t>
            </a:r>
          </a:p>
        </p:txBody>
      </p:sp>
    </p:spTree>
    <p:extLst>
      <p:ext uri="{BB962C8B-B14F-4D97-AF65-F5344CB8AC3E}">
        <p14:creationId xmlns:p14="http://schemas.microsoft.com/office/powerpoint/2010/main" val="20347121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B4D60-A63E-3C0E-C432-44CDA60496CE}"/>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F6BF6CD-C5C8-1DDE-1CBC-8BE82303B711}"/>
              </a:ext>
            </a:extLst>
          </p:cNvPr>
          <p:cNvSpPr/>
          <p:nvPr/>
        </p:nvSpPr>
        <p:spPr>
          <a:xfrm>
            <a:off x="-1" y="2109521"/>
            <a:ext cx="13716001" cy="8177478"/>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A2CFA38E-156A-F661-4612-14161A92C1E6}"/>
              </a:ext>
            </a:extLst>
          </p:cNvPr>
          <p:cNvSpPr>
            <a:spLocks/>
          </p:cNvSpPr>
          <p:nvPr/>
        </p:nvSpPr>
        <p:spPr>
          <a:xfrm>
            <a:off x="152400" y="2355101"/>
            <a:ext cx="13422461" cy="75127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AEB28E10-1BB3-391C-546E-2D3EB96F7A9E}"/>
              </a:ext>
            </a:extLst>
          </p:cNvPr>
          <p:cNvSpPr/>
          <p:nvPr/>
        </p:nvSpPr>
        <p:spPr>
          <a:xfrm>
            <a:off x="-1" y="644346"/>
            <a:ext cx="13716001" cy="142553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55257F1-A60D-2298-8419-201880F25FF8}"/>
              </a:ext>
            </a:extLst>
          </p:cNvPr>
          <p:cNvSpPr txBox="1"/>
          <p:nvPr/>
        </p:nvSpPr>
        <p:spPr>
          <a:xfrm>
            <a:off x="1205132" y="823977"/>
            <a:ext cx="11305733"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التصحيح</a:t>
            </a:r>
          </a:p>
        </p:txBody>
      </p:sp>
      <p:sp>
        <p:nvSpPr>
          <p:cNvPr id="3" name="Freeform 8">
            <a:extLst>
              <a:ext uri="{FF2B5EF4-FFF2-40B4-BE49-F238E27FC236}">
                <a16:creationId xmlns:a16="http://schemas.microsoft.com/office/drawing/2014/main" id="{BCC740B1-F2ED-8DAE-A393-74B99A70B4EF}"/>
              </a:ext>
            </a:extLst>
          </p:cNvPr>
          <p:cNvSpPr/>
          <p:nvPr/>
        </p:nvSpPr>
        <p:spPr>
          <a:xfrm rot="10800000">
            <a:off x="12656405" y="879903"/>
            <a:ext cx="442454" cy="301197"/>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77DE723E-6B76-7270-134E-3EA7E37C645E}"/>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Picture 9">
            <a:extLst>
              <a:ext uri="{FF2B5EF4-FFF2-40B4-BE49-F238E27FC236}">
                <a16:creationId xmlns:a16="http://schemas.microsoft.com/office/drawing/2014/main" id="{DBC3BCDA-7DB6-F25B-D202-D3FE7A6D3519}"/>
              </a:ext>
            </a:extLst>
          </p:cNvPr>
          <p:cNvPicPr>
            <a:picLocks noChangeAspect="1"/>
          </p:cNvPicPr>
          <p:nvPr/>
        </p:nvPicPr>
        <p:blipFill rotWithShape="1">
          <a:blip r:embed="rId4">
            <a:clrChange>
              <a:clrFrom>
                <a:srgbClr val="FFFFFF"/>
              </a:clrFrom>
              <a:clrTo>
                <a:srgbClr val="FFFFFF">
                  <a:alpha val="0"/>
                </a:srgbClr>
              </a:clrTo>
            </a:clrChange>
          </a:blip>
          <a:srcRect l="11025" t="14561" r="11389" b="14089"/>
          <a:stretch/>
        </p:blipFill>
        <p:spPr>
          <a:xfrm>
            <a:off x="3352800" y="3719013"/>
            <a:ext cx="6856114" cy="4458466"/>
          </a:xfrm>
          <a:prstGeom prst="roundRect">
            <a:avLst/>
          </a:prstGeom>
        </p:spPr>
      </p:pic>
      <p:sp>
        <p:nvSpPr>
          <p:cNvPr id="6" name="ZoneTexte 5">
            <a:extLst>
              <a:ext uri="{FF2B5EF4-FFF2-40B4-BE49-F238E27FC236}">
                <a16:creationId xmlns:a16="http://schemas.microsoft.com/office/drawing/2014/main" id="{716BBBBD-89F2-F2D0-BD70-68950BB4A028}"/>
              </a:ext>
            </a:extLst>
          </p:cNvPr>
          <p:cNvSpPr txBox="1"/>
          <p:nvPr/>
        </p:nvSpPr>
        <p:spPr>
          <a:xfrm>
            <a:off x="4343400" y="4838700"/>
            <a:ext cx="5715000" cy="1862048"/>
          </a:xfrm>
          <a:prstGeom prst="rect">
            <a:avLst/>
          </a:prstGeom>
          <a:noFill/>
        </p:spPr>
        <p:txBody>
          <a:bodyPr wrap="square" rtlCol="0">
            <a:spAutoFit/>
          </a:bodyPr>
          <a:lstStyle/>
          <a:p>
            <a:r>
              <a:rPr lang="ar-MA" sz="11500" dirty="0">
                <a:solidFill>
                  <a:schemeClr val="bg1"/>
                </a:solidFill>
              </a:rPr>
              <a:t>5</a:t>
            </a:r>
            <a:r>
              <a:rPr lang="fr-FR" sz="11500" dirty="0">
                <a:solidFill>
                  <a:schemeClr val="bg1"/>
                </a:solidFill>
              </a:rPr>
              <a:t>×</a:t>
            </a:r>
            <a:r>
              <a:rPr lang="ar-MA" sz="11500" dirty="0">
                <a:solidFill>
                  <a:schemeClr val="bg1"/>
                </a:solidFill>
              </a:rPr>
              <a:t>9</a:t>
            </a:r>
            <a:r>
              <a:rPr lang="fr-FR" sz="11500" dirty="0">
                <a:solidFill>
                  <a:schemeClr val="bg1"/>
                </a:solidFill>
              </a:rPr>
              <a:t>=</a:t>
            </a:r>
            <a:r>
              <a:rPr lang="ar-MA" sz="11500" dirty="0">
                <a:solidFill>
                  <a:schemeClr val="bg1"/>
                </a:solidFill>
              </a:rPr>
              <a:t>45</a:t>
            </a:r>
            <a:endParaRPr lang="fr-FR" sz="11500" dirty="0">
              <a:solidFill>
                <a:schemeClr val="bg1"/>
              </a:solidFill>
            </a:endParaRPr>
          </a:p>
        </p:txBody>
      </p:sp>
      <p:pic>
        <p:nvPicPr>
          <p:cNvPr id="7" name="Image 6" descr="Une image contenant dessin humoristique, Dessin d’enfant, clipart, Dessin animé&#10;&#10;Le contenu généré par l’IA peut être incorrect.">
            <a:extLst>
              <a:ext uri="{FF2B5EF4-FFF2-40B4-BE49-F238E27FC236}">
                <a16:creationId xmlns:a16="http://schemas.microsoft.com/office/drawing/2014/main" id="{CE5C933E-137F-80A3-9912-94252F8F8A1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5112" y="916160"/>
            <a:ext cx="1148959" cy="821798"/>
          </a:xfrm>
          <a:prstGeom prst="rect">
            <a:avLst/>
          </a:prstGeom>
        </p:spPr>
      </p:pic>
    </p:spTree>
    <p:extLst>
      <p:ext uri="{BB962C8B-B14F-4D97-AF65-F5344CB8AC3E}">
        <p14:creationId xmlns:p14="http://schemas.microsoft.com/office/powerpoint/2010/main" val="29853620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46CC4-910A-227C-E605-C13560F2877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69AFCE2-D799-F2AB-36E8-B0DF966447B5}"/>
              </a:ext>
            </a:extLst>
          </p:cNvPr>
          <p:cNvSpPr/>
          <p:nvPr/>
        </p:nvSpPr>
        <p:spPr>
          <a:xfrm>
            <a:off x="-1" y="2109521"/>
            <a:ext cx="13716001" cy="8177478"/>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6F679A60-B3EF-3D34-58C2-61D4DDFB0BB7}"/>
              </a:ext>
            </a:extLst>
          </p:cNvPr>
          <p:cNvSpPr>
            <a:spLocks/>
          </p:cNvSpPr>
          <p:nvPr/>
        </p:nvSpPr>
        <p:spPr>
          <a:xfrm>
            <a:off x="152400" y="2355101"/>
            <a:ext cx="13422461" cy="75127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A212D6C1-0712-3EF3-424A-1BE174E5424B}"/>
              </a:ext>
            </a:extLst>
          </p:cNvPr>
          <p:cNvSpPr/>
          <p:nvPr/>
        </p:nvSpPr>
        <p:spPr>
          <a:xfrm>
            <a:off x="-1" y="644346"/>
            <a:ext cx="13716001" cy="142553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24CD023-235C-DB87-116A-06C71D9ED632}"/>
              </a:ext>
            </a:extLst>
          </p:cNvPr>
          <p:cNvSpPr txBox="1"/>
          <p:nvPr/>
        </p:nvSpPr>
        <p:spPr>
          <a:xfrm>
            <a:off x="1205132" y="833735"/>
            <a:ext cx="11305733"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على ألواحكم </a:t>
            </a:r>
            <a:r>
              <a:rPr lang="ar-MA" sz="3200" dirty="0">
                <a:solidFill>
                  <a:prstClr val="white">
                    <a:lumMod val="65000"/>
                  </a:prstClr>
                </a:solidFill>
                <a:latin typeface="Microsoft Uighur" panose="02000000000000000000" pitchFamily="2" charset="-78"/>
                <a:cs typeface="Microsoft Uighur" panose="02000000000000000000" pitchFamily="2" charset="-78"/>
              </a:rPr>
              <a:t>ا</a:t>
            </a:r>
            <a:r>
              <a:rPr lang="ar-SA" sz="3200" dirty="0" err="1">
                <a:solidFill>
                  <a:prstClr val="white">
                    <a:lumMod val="65000"/>
                  </a:prstClr>
                </a:solidFill>
                <a:latin typeface="Microsoft Uighur" panose="02000000000000000000" pitchFamily="2" charset="-78"/>
                <a:cs typeface="Microsoft Uighur" panose="02000000000000000000" pitchFamily="2" charset="-78"/>
              </a:rPr>
              <a:t>حسبو</a:t>
            </a:r>
            <a:r>
              <a:rPr lang="ar-MA" sz="3200" dirty="0">
                <a:solidFill>
                  <a:prstClr val="white">
                    <a:lumMod val="65000"/>
                  </a:prstClr>
                </a:solidFill>
                <a:latin typeface="Microsoft Uighur" panose="02000000000000000000" pitchFamily="2" charset="-78"/>
                <a:cs typeface="Microsoft Uighur" panose="02000000000000000000" pitchFamily="2" charset="-78"/>
              </a:rPr>
              <a:t>ا الجداء</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BDFCB27F-D646-169C-4ABE-6C499746109B}"/>
              </a:ext>
            </a:extLst>
          </p:cNvPr>
          <p:cNvSpPr/>
          <p:nvPr/>
        </p:nvSpPr>
        <p:spPr>
          <a:xfrm rot="10800000">
            <a:off x="12656405" y="879903"/>
            <a:ext cx="442454" cy="301197"/>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049C0C9D-C90A-4AE7-0598-F7D9618B272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Picture 9">
            <a:extLst>
              <a:ext uri="{FF2B5EF4-FFF2-40B4-BE49-F238E27FC236}">
                <a16:creationId xmlns:a16="http://schemas.microsoft.com/office/drawing/2014/main" id="{0EAE3D78-0A69-F38B-14CC-454EBFE1A222}"/>
              </a:ext>
            </a:extLst>
          </p:cNvPr>
          <p:cNvPicPr>
            <a:picLocks noChangeAspect="1"/>
          </p:cNvPicPr>
          <p:nvPr/>
        </p:nvPicPr>
        <p:blipFill rotWithShape="1">
          <a:blip r:embed="rId4">
            <a:clrChange>
              <a:clrFrom>
                <a:srgbClr val="FFFFFF"/>
              </a:clrFrom>
              <a:clrTo>
                <a:srgbClr val="FFFFFF">
                  <a:alpha val="0"/>
                </a:srgbClr>
              </a:clrTo>
            </a:clrChange>
          </a:blip>
          <a:srcRect l="11025" t="14561" r="11389" b="14089"/>
          <a:stretch/>
        </p:blipFill>
        <p:spPr>
          <a:xfrm>
            <a:off x="3583286" y="3719013"/>
            <a:ext cx="6549427" cy="4458466"/>
          </a:xfrm>
          <a:prstGeom prst="roundRect">
            <a:avLst/>
          </a:prstGeom>
        </p:spPr>
      </p:pic>
      <p:sp>
        <p:nvSpPr>
          <p:cNvPr id="6" name="ZoneTexte 5">
            <a:extLst>
              <a:ext uri="{FF2B5EF4-FFF2-40B4-BE49-F238E27FC236}">
                <a16:creationId xmlns:a16="http://schemas.microsoft.com/office/drawing/2014/main" id="{7E9A5149-EDC5-4651-3C40-94D15FD0F4BE}"/>
              </a:ext>
            </a:extLst>
          </p:cNvPr>
          <p:cNvSpPr txBox="1"/>
          <p:nvPr/>
        </p:nvSpPr>
        <p:spPr>
          <a:xfrm>
            <a:off x="4457698" y="4838700"/>
            <a:ext cx="4800600" cy="1862048"/>
          </a:xfrm>
          <a:prstGeom prst="rect">
            <a:avLst/>
          </a:prstGeom>
          <a:noFill/>
        </p:spPr>
        <p:txBody>
          <a:bodyPr wrap="square" rtlCol="0">
            <a:spAutoFit/>
          </a:bodyPr>
          <a:lstStyle/>
          <a:p>
            <a:pPr marL="0" algn="l" defTabSz="914400" rtl="0" eaLnBrk="1" latinLnBrk="0" hangingPunct="1"/>
            <a:r>
              <a:rPr lang="ar-MA" sz="11500" dirty="0">
                <a:solidFill>
                  <a:schemeClr val="bg1"/>
                </a:solidFill>
              </a:rPr>
              <a:t>3</a:t>
            </a:r>
            <a:r>
              <a:rPr lang="fr-FR" sz="11500" dirty="0">
                <a:solidFill>
                  <a:schemeClr val="bg1"/>
                </a:solidFill>
              </a:rPr>
              <a:t>×</a:t>
            </a:r>
            <a:r>
              <a:rPr lang="ar-MA" sz="11500" dirty="0">
                <a:solidFill>
                  <a:schemeClr val="bg1"/>
                </a:solidFill>
              </a:rPr>
              <a:t>8</a:t>
            </a:r>
            <a:r>
              <a:rPr lang="fr-FR" sz="11500" dirty="0">
                <a:solidFill>
                  <a:schemeClr val="bg1"/>
                </a:solidFill>
              </a:rPr>
              <a:t>=..</a:t>
            </a:r>
          </a:p>
        </p:txBody>
      </p:sp>
    </p:spTree>
    <p:extLst>
      <p:ext uri="{BB962C8B-B14F-4D97-AF65-F5344CB8AC3E}">
        <p14:creationId xmlns:p14="http://schemas.microsoft.com/office/powerpoint/2010/main" val="17508654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CD6399-C295-CB63-7B8E-630B5215DA5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F5093C7C-C1DD-0AEA-E21D-ABB4FBCC0F60}"/>
              </a:ext>
            </a:extLst>
          </p:cNvPr>
          <p:cNvSpPr/>
          <p:nvPr/>
        </p:nvSpPr>
        <p:spPr>
          <a:xfrm>
            <a:off x="-1" y="2109521"/>
            <a:ext cx="13716001" cy="8177478"/>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EABCFE00-18F7-2FFE-F227-ACC40489FA1B}"/>
              </a:ext>
            </a:extLst>
          </p:cNvPr>
          <p:cNvSpPr>
            <a:spLocks/>
          </p:cNvSpPr>
          <p:nvPr/>
        </p:nvSpPr>
        <p:spPr>
          <a:xfrm>
            <a:off x="152400" y="2355101"/>
            <a:ext cx="13422461" cy="75127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EA9F0F8-3C79-0D8B-2ACE-F9774BA2933A}"/>
              </a:ext>
            </a:extLst>
          </p:cNvPr>
          <p:cNvSpPr/>
          <p:nvPr/>
        </p:nvSpPr>
        <p:spPr>
          <a:xfrm>
            <a:off x="-1" y="644346"/>
            <a:ext cx="13716001" cy="142553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2BEB5F4-66A5-049E-0A98-68CD5E123A0D}"/>
              </a:ext>
            </a:extLst>
          </p:cNvPr>
          <p:cNvSpPr txBox="1"/>
          <p:nvPr/>
        </p:nvSpPr>
        <p:spPr>
          <a:xfrm>
            <a:off x="1205132" y="823977"/>
            <a:ext cx="11305733"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التصحيح</a:t>
            </a:r>
          </a:p>
        </p:txBody>
      </p:sp>
      <p:sp>
        <p:nvSpPr>
          <p:cNvPr id="3" name="Freeform 8">
            <a:extLst>
              <a:ext uri="{FF2B5EF4-FFF2-40B4-BE49-F238E27FC236}">
                <a16:creationId xmlns:a16="http://schemas.microsoft.com/office/drawing/2014/main" id="{5E629C8E-4486-1995-30D6-4C90044F7BDD}"/>
              </a:ext>
            </a:extLst>
          </p:cNvPr>
          <p:cNvSpPr/>
          <p:nvPr/>
        </p:nvSpPr>
        <p:spPr>
          <a:xfrm rot="10800000">
            <a:off x="12656405" y="879903"/>
            <a:ext cx="442454" cy="301197"/>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74D51873-0D43-20A2-89F9-3B805A499B8D}"/>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Picture 9">
            <a:extLst>
              <a:ext uri="{FF2B5EF4-FFF2-40B4-BE49-F238E27FC236}">
                <a16:creationId xmlns:a16="http://schemas.microsoft.com/office/drawing/2014/main" id="{FAE5EEA6-9A85-CD03-325C-BAF24D302155}"/>
              </a:ext>
            </a:extLst>
          </p:cNvPr>
          <p:cNvPicPr>
            <a:picLocks noChangeAspect="1"/>
          </p:cNvPicPr>
          <p:nvPr/>
        </p:nvPicPr>
        <p:blipFill rotWithShape="1">
          <a:blip r:embed="rId4">
            <a:clrChange>
              <a:clrFrom>
                <a:srgbClr val="FFFFFF"/>
              </a:clrFrom>
              <a:clrTo>
                <a:srgbClr val="FFFFFF">
                  <a:alpha val="0"/>
                </a:srgbClr>
              </a:clrTo>
            </a:clrChange>
          </a:blip>
          <a:srcRect l="11025" t="14561" r="11389" b="14089"/>
          <a:stretch/>
        </p:blipFill>
        <p:spPr>
          <a:xfrm>
            <a:off x="3352800" y="3719013"/>
            <a:ext cx="6856114" cy="4458466"/>
          </a:xfrm>
          <a:prstGeom prst="roundRect">
            <a:avLst/>
          </a:prstGeom>
        </p:spPr>
      </p:pic>
      <p:sp>
        <p:nvSpPr>
          <p:cNvPr id="6" name="ZoneTexte 5">
            <a:extLst>
              <a:ext uri="{FF2B5EF4-FFF2-40B4-BE49-F238E27FC236}">
                <a16:creationId xmlns:a16="http://schemas.microsoft.com/office/drawing/2014/main" id="{3C4F7EF3-3086-5850-3016-F300D9837BFA}"/>
              </a:ext>
            </a:extLst>
          </p:cNvPr>
          <p:cNvSpPr txBox="1"/>
          <p:nvPr/>
        </p:nvSpPr>
        <p:spPr>
          <a:xfrm>
            <a:off x="4343400" y="4838700"/>
            <a:ext cx="5715000" cy="1862048"/>
          </a:xfrm>
          <a:prstGeom prst="rect">
            <a:avLst/>
          </a:prstGeom>
          <a:noFill/>
        </p:spPr>
        <p:txBody>
          <a:bodyPr wrap="square" rtlCol="0">
            <a:spAutoFit/>
          </a:bodyPr>
          <a:lstStyle/>
          <a:p>
            <a:r>
              <a:rPr lang="ar-MA" sz="11500" dirty="0">
                <a:solidFill>
                  <a:schemeClr val="bg1"/>
                </a:solidFill>
              </a:rPr>
              <a:t>3</a:t>
            </a:r>
            <a:r>
              <a:rPr lang="fr-FR" sz="11500" dirty="0">
                <a:solidFill>
                  <a:schemeClr val="bg1"/>
                </a:solidFill>
              </a:rPr>
              <a:t>×</a:t>
            </a:r>
            <a:r>
              <a:rPr lang="ar-MA" sz="11500" dirty="0">
                <a:solidFill>
                  <a:schemeClr val="bg1"/>
                </a:solidFill>
              </a:rPr>
              <a:t>8</a:t>
            </a:r>
            <a:r>
              <a:rPr lang="fr-FR" sz="11500" dirty="0">
                <a:solidFill>
                  <a:schemeClr val="bg1"/>
                </a:solidFill>
              </a:rPr>
              <a:t>=</a:t>
            </a:r>
            <a:r>
              <a:rPr lang="ar-MA" sz="11500" dirty="0">
                <a:solidFill>
                  <a:schemeClr val="bg1"/>
                </a:solidFill>
              </a:rPr>
              <a:t>24</a:t>
            </a:r>
            <a:endParaRPr lang="fr-FR" sz="11500" dirty="0">
              <a:solidFill>
                <a:schemeClr val="bg1"/>
              </a:solidFill>
            </a:endParaRPr>
          </a:p>
        </p:txBody>
      </p:sp>
      <p:pic>
        <p:nvPicPr>
          <p:cNvPr id="7" name="Image 6" descr="Une image contenant dessin humoristique, Dessin d’enfant, clipart, Dessin animé&#10;&#10;Le contenu généré par l’IA peut être incorrect.">
            <a:extLst>
              <a:ext uri="{FF2B5EF4-FFF2-40B4-BE49-F238E27FC236}">
                <a16:creationId xmlns:a16="http://schemas.microsoft.com/office/drawing/2014/main" id="{00B61A0F-AC7F-3FA9-5C97-77FA47CCDE3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5112" y="916160"/>
            <a:ext cx="1148959" cy="821798"/>
          </a:xfrm>
          <a:prstGeom prst="rect">
            <a:avLst/>
          </a:prstGeom>
        </p:spPr>
      </p:pic>
    </p:spTree>
    <p:extLst>
      <p:ext uri="{BB962C8B-B14F-4D97-AF65-F5344CB8AC3E}">
        <p14:creationId xmlns:p14="http://schemas.microsoft.com/office/powerpoint/2010/main" val="16225819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6552B-D09F-1E52-18F2-44F9906F534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36C8619-49CE-E3CD-2915-34EA9BCD19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27A00D05-5D7A-CDDF-6312-31BA432C3368}"/>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64B43CFE-4F97-345F-908D-CA19E853F8AB}"/>
              </a:ext>
            </a:extLst>
          </p:cNvPr>
          <p:cNvSpPr txBox="1"/>
          <p:nvPr/>
        </p:nvSpPr>
        <p:spPr>
          <a:xfrm>
            <a:off x="1441490" y="3969513"/>
            <a:ext cx="10744200" cy="1275349"/>
          </a:xfrm>
          <a:prstGeom prst="rect">
            <a:avLst/>
          </a:prstGeom>
        </p:spPr>
        <p:txBody>
          <a:bodyPr wrap="square" lIns="0" tIns="0" rIns="0" bIns="0" rtlCol="0" anchor="t">
            <a:spAutoFit/>
          </a:bodyPr>
          <a:lstStyle/>
          <a:p>
            <a:pPr algn="ctr" defTabSz="685834" rtl="1">
              <a:lnSpc>
                <a:spcPts val="11099"/>
              </a:lnSpc>
            </a:pPr>
            <a:r>
              <a:rPr lang="ar-SA" sz="5400" dirty="0">
                <a:solidFill>
                  <a:srgbClr val="01070A"/>
                </a:solidFill>
                <a:latin typeface="Microsoft Uighur" panose="02000000000000000000" pitchFamily="2" charset="-78"/>
                <a:cs typeface="Microsoft Uighur" panose="02000000000000000000" pitchFamily="2" charset="-78"/>
              </a:rPr>
              <a:t>تعرف وقراءة الأعداد وتمييز القيمة المكانية لرقم معين ضمن أعداد.</a:t>
            </a:r>
          </a:p>
        </p:txBody>
      </p:sp>
      <p:sp>
        <p:nvSpPr>
          <p:cNvPr id="6" name="TextBox 6">
            <a:extLst>
              <a:ext uri="{FF2B5EF4-FFF2-40B4-BE49-F238E27FC236}">
                <a16:creationId xmlns:a16="http://schemas.microsoft.com/office/drawing/2014/main" id="{5BE51A30-354A-19B9-C336-9B908067F1A4}"/>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الأعداد</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B84CDE6B-6DB4-CFA9-29A9-D7FB556EAD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6B412981-112B-6EAB-525B-BE9ADBDD0B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7" name="Image 6">
            <a:extLst>
              <a:ext uri="{FF2B5EF4-FFF2-40B4-BE49-F238E27FC236}">
                <a16:creationId xmlns:a16="http://schemas.microsoft.com/office/drawing/2014/main" id="{949F06EB-BCE0-6FF0-4E33-581EBCAAE3BC}"/>
              </a:ext>
            </a:extLst>
          </p:cNvPr>
          <p:cNvPicPr>
            <a:picLocks noChangeAspect="1"/>
          </p:cNvPicPr>
          <p:nvPr/>
        </p:nvPicPr>
        <p:blipFill>
          <a:blip r:embed="rId5">
            <a:extLst>
              <a:ext uri="{28A0092B-C50C-407E-A947-70E740481C1C}">
                <a14:useLocalDpi xmlns:a14="http://schemas.microsoft.com/office/drawing/2010/main" val="0"/>
              </a:ext>
            </a:extLst>
          </a:blip>
          <a:srcRect t="503" b="503"/>
          <a:stretch/>
        </p:blipFill>
        <p:spPr>
          <a:xfrm>
            <a:off x="5714999" y="5676900"/>
            <a:ext cx="2285999" cy="2769269"/>
          </a:xfrm>
          <a:prstGeom prst="rect">
            <a:avLst/>
          </a:prstGeom>
        </p:spPr>
      </p:pic>
    </p:spTree>
    <p:extLst>
      <p:ext uri="{BB962C8B-B14F-4D97-AF65-F5344CB8AC3E}">
        <p14:creationId xmlns:p14="http://schemas.microsoft.com/office/powerpoint/2010/main" val="113266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58576-30ED-EA7C-15B5-8752720C9CF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1BDBBFC-DDB6-746A-4D70-25065572A1FA}"/>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51E08495-845E-3B32-E433-1F57EFA4065B}"/>
              </a:ext>
            </a:extLst>
          </p:cNvPr>
          <p:cNvSpPr/>
          <p:nvPr/>
        </p:nvSpPr>
        <p:spPr>
          <a:xfrm>
            <a:off x="275853" y="2550884"/>
            <a:ext cx="13164293" cy="733222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CEFBC101-7556-D915-BDA2-1E69A693CBCF}"/>
              </a:ext>
            </a:extLst>
          </p:cNvPr>
          <p:cNvSpPr/>
          <p:nvPr/>
        </p:nvSpPr>
        <p:spPr>
          <a:xfrm>
            <a:off x="-1" y="752746"/>
            <a:ext cx="13716001" cy="1527514"/>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892E606-4C7A-3FB9-FD9F-0BBC22C79417}"/>
              </a:ext>
            </a:extLst>
          </p:cNvPr>
          <p:cNvSpPr txBox="1"/>
          <p:nvPr/>
        </p:nvSpPr>
        <p:spPr>
          <a:xfrm>
            <a:off x="838200" y="863026"/>
            <a:ext cx="11601417" cy="888705"/>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ابنائي الأعزاء، الآن </a:t>
            </a:r>
            <a:r>
              <a:rPr lang="ar-SA" sz="3200" dirty="0">
                <a:solidFill>
                  <a:prstClr val="white">
                    <a:lumMod val="65000"/>
                  </a:prstClr>
                </a:solidFill>
                <a:latin typeface="Microsoft Uighur" panose="02000000000000000000" pitchFamily="2" charset="-78"/>
                <a:cs typeface="Microsoft Uighur" panose="02000000000000000000" pitchFamily="2" charset="-78"/>
              </a:rPr>
              <a:t>ستنعرف على كيفية تمثيل و</a:t>
            </a:r>
            <a:r>
              <a:rPr lang="ar-MA" sz="3200" dirty="0">
                <a:solidFill>
                  <a:prstClr val="white">
                    <a:lumMod val="65000"/>
                  </a:prstClr>
                </a:solidFill>
                <a:latin typeface="Microsoft Uighur" panose="02000000000000000000" pitchFamily="2" charset="-78"/>
                <a:cs typeface="Microsoft Uighur" panose="02000000000000000000" pitchFamily="2" charset="-78"/>
              </a:rPr>
              <a:t> قراءة وكتابة الأعداد من 0 إلى999 999 باستعمال النقود.</a:t>
            </a:r>
          </a:p>
          <a:p>
            <a:pPr lvl="1" indent="-457200" algn="r" defTabSz="685834" rtl="1">
              <a:lnSpc>
                <a:spcPts val="3017"/>
              </a:lnSpc>
              <a:spcBef>
                <a:spcPct val="0"/>
              </a:spcBef>
              <a:buFont typeface="Arial" panose="020B0604020202020204" pitchFamily="34" charset="0"/>
              <a:buChar char="•"/>
            </a:pPr>
            <a:r>
              <a:rPr lang="ar-SA" sz="2400" dirty="0">
                <a:solidFill>
                  <a:srgbClr val="FF0000"/>
                </a:solidFill>
                <a:latin typeface="Microsoft Uighur" panose="02000000000000000000" pitchFamily="2" charset="-78"/>
                <a:cs typeface="Microsoft Uighur" panose="02000000000000000000" pitchFamily="2" charset="-78"/>
              </a:rPr>
              <a:t>يستعين الأستاذ ببطاقة النشاط لنمذجة النشاط.</a:t>
            </a:r>
            <a:endParaRPr lang="fr-FR" dirty="0">
              <a:solidFill>
                <a:srgbClr val="FF0000"/>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D3A81952-617A-60E7-E024-EA22D938338F}"/>
              </a:ext>
            </a:extLst>
          </p:cNvPr>
          <p:cNvGraphicFramePr>
            <a:graphicFrameLocks noGrp="1"/>
          </p:cNvGraphicFramePr>
          <p:nvPr>
            <p:extLst>
              <p:ext uri="{D42A27DB-BD31-4B8C-83A1-F6EECF244321}">
                <p14:modId xmlns:p14="http://schemas.microsoft.com/office/powerpoint/2010/main" val="12678798"/>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E225A5C3-9EA8-8F57-37C9-7C9E7679794C}"/>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19" name="ZoneTexte 18">
            <a:extLst>
              <a:ext uri="{FF2B5EF4-FFF2-40B4-BE49-F238E27FC236}">
                <a16:creationId xmlns:a16="http://schemas.microsoft.com/office/drawing/2014/main" id="{8032B678-0766-7898-52E7-4747855FBDDC}"/>
              </a:ext>
            </a:extLst>
          </p:cNvPr>
          <p:cNvSpPr txBox="1"/>
          <p:nvPr/>
        </p:nvSpPr>
        <p:spPr>
          <a:xfrm>
            <a:off x="9583759" y="4903451"/>
            <a:ext cx="2726354" cy="2308324"/>
          </a:xfrm>
          <a:prstGeom prst="rect">
            <a:avLst/>
          </a:prstGeom>
          <a:noFill/>
        </p:spPr>
        <p:txBody>
          <a:bodyPr wrap="square" rtlCol="0">
            <a:spAutoFit/>
          </a:bodyPr>
          <a:lstStyle/>
          <a:p>
            <a:pPr algn="r" rtl="1"/>
            <a:r>
              <a:rPr lang="ar-SA" sz="3600" dirty="0">
                <a:solidFill>
                  <a:schemeClr val="bg1"/>
                </a:solidFill>
                <a:latin typeface="IBM Plex Sans Arabic" panose="020B0503050203000203" pitchFamily="34" charset="-78"/>
                <a:cs typeface="IBM Plex Sans Arabic" panose="020B0503050203000203" pitchFamily="34" charset="-78"/>
              </a:rPr>
              <a:t>نمذجة التعرف على الاعداد بالخشيبات والحزم</a:t>
            </a:r>
            <a:endParaRPr lang="fr-FR" sz="3600" dirty="0">
              <a:solidFill>
                <a:schemeClr val="bg1"/>
              </a:solidFill>
              <a:latin typeface="IBM Plex Sans Arabic" panose="020B0503050203000203" pitchFamily="34" charset="-78"/>
              <a:cs typeface="IBM Plex Sans Arabic" panose="020B0503050203000203" pitchFamily="34" charset="-78"/>
            </a:endParaRPr>
          </a:p>
        </p:txBody>
      </p:sp>
      <p:grpSp>
        <p:nvGrpSpPr>
          <p:cNvPr id="5" name="Groupe 4">
            <a:extLst>
              <a:ext uri="{FF2B5EF4-FFF2-40B4-BE49-F238E27FC236}">
                <a16:creationId xmlns:a16="http://schemas.microsoft.com/office/drawing/2014/main" id="{F8AFCB50-FD3A-0B97-141C-DD29DFBF5972}"/>
              </a:ext>
            </a:extLst>
          </p:cNvPr>
          <p:cNvGrpSpPr/>
          <p:nvPr/>
        </p:nvGrpSpPr>
        <p:grpSpPr>
          <a:xfrm>
            <a:off x="1241896" y="3508716"/>
            <a:ext cx="6552918" cy="6056711"/>
            <a:chOff x="5499212" y="3272011"/>
            <a:chExt cx="6552918" cy="6056711"/>
          </a:xfrm>
        </p:grpSpPr>
        <p:pic>
          <p:nvPicPr>
            <p:cNvPr id="6" name="Image 5" descr="Une image contenant capture d’écran, Rectangle, cadre photo, art&#10;&#10;Le contenu généré par l’IA peut être incorrect.">
              <a:extLst>
                <a:ext uri="{FF2B5EF4-FFF2-40B4-BE49-F238E27FC236}">
                  <a16:creationId xmlns:a16="http://schemas.microsoft.com/office/drawing/2014/main" id="{443D4A1E-0F43-F1C9-28F4-BA9AFB483662}"/>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6312906" y="3272011"/>
              <a:ext cx="4762500" cy="2500595"/>
            </a:xfrm>
            <a:prstGeom prst="rect">
              <a:avLst/>
            </a:prstGeom>
          </p:spPr>
        </p:pic>
        <p:pic>
          <p:nvPicPr>
            <p:cNvPr id="7" name="Image 6">
              <a:extLst>
                <a:ext uri="{FF2B5EF4-FFF2-40B4-BE49-F238E27FC236}">
                  <a16:creationId xmlns:a16="http://schemas.microsoft.com/office/drawing/2014/main" id="{12A1013D-39DF-C47F-0F7B-973EA8644C2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6917" b="93904" l="5625" r="90781">
                          <a14:foregroundMark x1="24844" y1="19695" x2="17578" y2="19695"/>
                          <a14:foregroundMark x1="44844" y1="6917" x2="38125" y2="7386"/>
                          <a14:foregroundMark x1="21328" y1="42556" x2="18828" y2="45955"/>
                          <a14:foregroundMark x1="9609" y1="33998" x2="9375" y2="52403"/>
                          <a14:foregroundMark x1="9375" y1="52403" x2="8672" y2="55451"/>
                          <a14:foregroundMark x1="6406" y1="48769" x2="5781" y2="61547"/>
                          <a14:foregroundMark x1="26719" y1="86401" x2="21016" y2="88746"/>
                          <a14:foregroundMark x1="40391" y1="80657" x2="51172" y2="81125"/>
                          <a14:foregroundMark x1="34063" y1="89683" x2="49688" y2="67409"/>
                          <a14:foregroundMark x1="49688" y1="67409" x2="37266" y2="62837"/>
                          <a14:foregroundMark x1="37266" y1="62837" x2="29453" y2="64713"/>
                          <a14:foregroundMark x1="29453" y1="64713" x2="29297" y2="64947"/>
                          <a14:foregroundMark x1="33438" y1="70692" x2="42578" y2="89566"/>
                          <a14:foregroundMark x1="42578" y1="89566" x2="54063" y2="91325"/>
                          <a14:foregroundMark x1="54063" y1="91325" x2="55000" y2="86401"/>
                          <a14:foregroundMark x1="51484" y1="94021" x2="37500" y2="92966"/>
                          <a14:foregroundMark x1="90781" y1="32122" x2="90781" y2="36342"/>
                        </a14:backgroundRemoval>
                      </a14:imgEffect>
                    </a14:imgLayer>
                  </a14:imgProps>
                </a:ext>
                <a:ext uri="{28A0092B-C50C-407E-A947-70E740481C1C}">
                  <a14:useLocalDpi xmlns:a14="http://schemas.microsoft.com/office/drawing/2010/main" val="0"/>
                </a:ext>
              </a:extLst>
            </a:blip>
            <a:srcRect/>
            <a:stretch/>
          </p:blipFill>
          <p:spPr>
            <a:xfrm>
              <a:off x="5499212" y="4961817"/>
              <a:ext cx="6552918" cy="4366905"/>
            </a:xfrm>
            <a:prstGeom prst="rect">
              <a:avLst/>
            </a:prstGeom>
          </p:spPr>
        </p:pic>
      </p:grpSp>
      <p:pic>
        <p:nvPicPr>
          <p:cNvPr id="3" name="Image 2">
            <a:extLst>
              <a:ext uri="{FF2B5EF4-FFF2-40B4-BE49-F238E27FC236}">
                <a16:creationId xmlns:a16="http://schemas.microsoft.com/office/drawing/2014/main" id="{30F0D410-8FDE-993B-429E-5F6371C9EF4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00481" y="3084743"/>
            <a:ext cx="4762500" cy="4762500"/>
          </a:xfrm>
          <a:prstGeom prst="rect">
            <a:avLst/>
          </a:prstGeom>
        </p:spPr>
      </p:pic>
      <p:sp>
        <p:nvSpPr>
          <p:cNvPr id="4" name="ZoneTexte 3">
            <a:extLst>
              <a:ext uri="{FF2B5EF4-FFF2-40B4-BE49-F238E27FC236}">
                <a16:creationId xmlns:a16="http://schemas.microsoft.com/office/drawing/2014/main" id="{66293D2E-8A1E-6BFB-2B5D-A9C3E01EED8E}"/>
              </a:ext>
            </a:extLst>
          </p:cNvPr>
          <p:cNvSpPr txBox="1"/>
          <p:nvPr/>
        </p:nvSpPr>
        <p:spPr>
          <a:xfrm>
            <a:off x="9311815" y="4130780"/>
            <a:ext cx="2833006" cy="2400657"/>
          </a:xfrm>
          <a:prstGeom prst="rect">
            <a:avLst/>
          </a:prstGeom>
          <a:noFill/>
        </p:spPr>
        <p:txBody>
          <a:bodyPr wrap="square" rtlCol="0">
            <a:spAutoFit/>
          </a:bodyPr>
          <a:lstStyle/>
          <a:p>
            <a:pPr algn="r" rtl="1"/>
            <a:r>
              <a:rPr lang="ar-SA" sz="4400" b="1" dirty="0">
                <a:latin typeface="Microsoft Uighur" panose="02000000000000000000" pitchFamily="2" charset="-78"/>
                <a:cs typeface="Microsoft Uighur" panose="02000000000000000000" pitchFamily="2" charset="-78"/>
              </a:rPr>
              <a:t>نمذجة نشاط التعرف على الأعداد باستعمال </a:t>
            </a:r>
            <a:r>
              <a:rPr lang="ar-MA" sz="4400" b="1" dirty="0">
                <a:latin typeface="Microsoft Uighur" panose="02000000000000000000" pitchFamily="2" charset="-78"/>
                <a:cs typeface="Microsoft Uighur" panose="02000000000000000000" pitchFamily="2" charset="-78"/>
              </a:rPr>
              <a:t>النقود</a:t>
            </a:r>
            <a:endParaRPr lang="fr-FR" sz="4400" b="1" dirty="0">
              <a:latin typeface="Microsoft Uighur" panose="02000000000000000000" pitchFamily="2" charset="-78"/>
              <a:cs typeface="Microsoft Uighur" panose="02000000000000000000" pitchFamily="2" charset="-78"/>
            </a:endParaRPr>
          </a:p>
          <a:p>
            <a:endParaRPr lang="fr-FR" dirty="0"/>
          </a:p>
        </p:txBody>
      </p:sp>
    </p:spTree>
    <p:extLst>
      <p:ext uri="{BB962C8B-B14F-4D97-AF65-F5344CB8AC3E}">
        <p14:creationId xmlns:p14="http://schemas.microsoft.com/office/powerpoint/2010/main" val="5871824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7A60A-854E-877B-61FD-F77DCD8F7EF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34EEB38-F5FD-4EA4-D826-15FDEF97945E}"/>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54BB38D9-AC5C-3145-01B8-72D4E452662B}"/>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90B69463-44C8-758C-203A-78D728341F4C}"/>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D972F34A-3550-9338-40C7-4DD43D4C074F}"/>
              </a:ext>
            </a:extLst>
          </p:cNvPr>
          <p:cNvSpPr txBox="1"/>
          <p:nvPr/>
        </p:nvSpPr>
        <p:spPr>
          <a:xfrm>
            <a:off x="838200" y="863026"/>
            <a:ext cx="11601417" cy="1246495"/>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الآن  جاء دوركم، </a:t>
            </a:r>
            <a:r>
              <a:rPr lang="ar-MA" sz="3200" dirty="0">
                <a:solidFill>
                  <a:prstClr val="white">
                    <a:lumMod val="65000"/>
                  </a:prstClr>
                </a:solidFill>
                <a:latin typeface="Microsoft Uighur" panose="02000000000000000000" pitchFamily="2" charset="-78"/>
                <a:cs typeface="Microsoft Uighur" panose="02000000000000000000" pitchFamily="2" charset="-78"/>
              </a:rPr>
              <a:t>سأوزع على كل مجموعة  عددا من النقود، قوموا بعدِّها أولا.</a:t>
            </a:r>
          </a:p>
          <a:p>
            <a:pPr marL="342900" lvl="1" indent="-342900" algn="r" defTabSz="685834" rtl="1">
              <a:lnSpc>
                <a:spcPts val="3017"/>
              </a:lnSpc>
              <a:spcBef>
                <a:spcPct val="0"/>
              </a:spcBef>
              <a:buFont typeface="Arial" panose="020B0604020202020204" pitchFamily="34" charset="0"/>
              <a:buChar char="•"/>
            </a:pPr>
            <a:r>
              <a:rPr lang="ar-MA" sz="2400" dirty="0">
                <a:solidFill>
                  <a:prstClr val="white">
                    <a:lumMod val="65000"/>
                  </a:prstClr>
                </a:solidFill>
                <a:latin typeface="Microsoft Uighur" panose="02000000000000000000" pitchFamily="2" charset="-78"/>
                <a:cs typeface="Microsoft Uighur" panose="02000000000000000000" pitchFamily="2" charset="-78"/>
              </a:rPr>
              <a:t>مثلوا العدد 4321 بالنقود</a:t>
            </a:r>
          </a:p>
          <a:p>
            <a:pPr marL="342900" lvl="1" indent="-342900" algn="r" defTabSz="685834" rtl="1">
              <a:lnSpc>
                <a:spcPts val="3017"/>
              </a:lnSpc>
              <a:spcBef>
                <a:spcPct val="0"/>
              </a:spcBef>
              <a:buFont typeface="Arial" panose="020B0604020202020204" pitchFamily="34" charset="0"/>
              <a:buChar char="•"/>
            </a:pP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AFC6F3C8-62A1-8024-37DE-62E971BCF78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6D4E26FF-F189-F450-D4DD-E4A2D52F8FE2}"/>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3" name="Rectangle : coins arrondis 2">
            <a:extLst>
              <a:ext uri="{FF2B5EF4-FFF2-40B4-BE49-F238E27FC236}">
                <a16:creationId xmlns:a16="http://schemas.microsoft.com/office/drawing/2014/main" id="{5BD04ED1-AFF8-5788-0F4C-08E71B0B757A}"/>
              </a:ext>
            </a:extLst>
          </p:cNvPr>
          <p:cNvSpPr/>
          <p:nvPr/>
        </p:nvSpPr>
        <p:spPr>
          <a:xfrm>
            <a:off x="4733908" y="3543300"/>
            <a:ext cx="3810000" cy="320040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5" name="Rectangle : coins arrondis 4">
            <a:extLst>
              <a:ext uri="{FF2B5EF4-FFF2-40B4-BE49-F238E27FC236}">
                <a16:creationId xmlns:a16="http://schemas.microsoft.com/office/drawing/2014/main" id="{1E4E9F3D-A585-CA5F-B7ED-5F96FFD28F59}"/>
              </a:ext>
            </a:extLst>
          </p:cNvPr>
          <p:cNvSpPr/>
          <p:nvPr/>
        </p:nvSpPr>
        <p:spPr>
          <a:xfrm>
            <a:off x="5912526" y="7903369"/>
            <a:ext cx="1452764"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MA" sz="3600" dirty="0">
                <a:solidFill>
                  <a:schemeClr val="tx1"/>
                </a:solidFill>
              </a:rPr>
              <a:t>4321</a:t>
            </a:r>
            <a:endParaRPr lang="fr-FR" sz="3600" dirty="0">
              <a:solidFill>
                <a:schemeClr val="tx1"/>
              </a:solidFill>
            </a:endParaRPr>
          </a:p>
        </p:txBody>
      </p:sp>
      <p:cxnSp>
        <p:nvCxnSpPr>
          <p:cNvPr id="19" name="Connecteur droit 18">
            <a:extLst>
              <a:ext uri="{FF2B5EF4-FFF2-40B4-BE49-F238E27FC236}">
                <a16:creationId xmlns:a16="http://schemas.microsoft.com/office/drawing/2014/main" id="{C0E27B51-4FBB-CC38-FED6-12382A7D4171}"/>
              </a:ext>
            </a:extLst>
          </p:cNvPr>
          <p:cNvCxnSpPr>
            <a:stCxn id="3" idx="2"/>
            <a:endCxn id="5" idx="0"/>
          </p:cNvCxnSpPr>
          <p:nvPr/>
        </p:nvCxnSpPr>
        <p:spPr>
          <a:xfrm>
            <a:off x="6638908" y="6743700"/>
            <a:ext cx="0" cy="1159669"/>
          </a:xfrm>
          <a:prstGeom prst="line">
            <a:avLst/>
          </a:prstGeom>
        </p:spPr>
        <p:style>
          <a:lnRef idx="2">
            <a:schemeClr val="accent2"/>
          </a:lnRef>
          <a:fillRef idx="0">
            <a:schemeClr val="accent2"/>
          </a:fillRef>
          <a:effectRef idx="1">
            <a:schemeClr val="accent2"/>
          </a:effectRef>
          <a:fontRef idx="minor">
            <a:schemeClr val="tx1"/>
          </a:fontRef>
        </p:style>
      </p:cxnSp>
      <p:pic>
        <p:nvPicPr>
          <p:cNvPr id="2" name="Image 1" descr="Une image contenant Rectangle, capture d’écran, vert, carré&#10;&#10;Le contenu généré par l’IA peut être incorrect.">
            <a:extLst>
              <a:ext uri="{FF2B5EF4-FFF2-40B4-BE49-F238E27FC236}">
                <a16:creationId xmlns:a16="http://schemas.microsoft.com/office/drawing/2014/main" id="{E8EF8AFA-F3A4-C238-5A4F-D4008EF2C25A}"/>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Tree>
    <p:extLst>
      <p:ext uri="{BB962C8B-B14F-4D97-AF65-F5344CB8AC3E}">
        <p14:creationId xmlns:p14="http://schemas.microsoft.com/office/powerpoint/2010/main" val="1501728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56DEF-993F-ED96-C67A-EEF3D46C4B2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7D5A945-8D68-DE56-4BEC-5775BCCE863B}"/>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08C965C-B065-0FA5-FE49-DE38D7F729E4}"/>
              </a:ext>
            </a:extLst>
          </p:cNvPr>
          <p:cNvSpPr/>
          <p:nvPr/>
        </p:nvSpPr>
        <p:spPr>
          <a:xfrm>
            <a:off x="275852" y="2485756"/>
            <a:ext cx="13164293" cy="733222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BFB2726-2676-21AE-6855-4894B1A5B64A}"/>
              </a:ext>
            </a:extLst>
          </p:cNvPr>
          <p:cNvSpPr/>
          <p:nvPr/>
        </p:nvSpPr>
        <p:spPr>
          <a:xfrm>
            <a:off x="-1" y="752746"/>
            <a:ext cx="13716001" cy="1527514"/>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A00B28A-A871-8EC5-BABE-20087107A97C}"/>
              </a:ext>
            </a:extLst>
          </p:cNvPr>
          <p:cNvSpPr txBox="1"/>
          <p:nvPr/>
        </p:nvSpPr>
        <p:spPr>
          <a:xfrm>
            <a:off x="838200" y="863026"/>
            <a:ext cx="116014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ar-MA" sz="3200" dirty="0">
              <a:solidFill>
                <a:prstClr val="white">
                  <a:lumMod val="65000"/>
                </a:prstClr>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20D2C908-047A-F919-A5C2-C64577F8257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00F9C7AF-41E3-3422-FC56-D8596718797D}"/>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3" name="Rectangle : coins arrondis 2">
            <a:extLst>
              <a:ext uri="{FF2B5EF4-FFF2-40B4-BE49-F238E27FC236}">
                <a16:creationId xmlns:a16="http://schemas.microsoft.com/office/drawing/2014/main" id="{43C7D253-F4FC-DB44-FF9D-2109B9852C71}"/>
              </a:ext>
            </a:extLst>
          </p:cNvPr>
          <p:cNvSpPr/>
          <p:nvPr/>
        </p:nvSpPr>
        <p:spPr>
          <a:xfrm>
            <a:off x="2743200" y="3295168"/>
            <a:ext cx="7543800" cy="3981931"/>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5" name="Rectangle : coins arrondis 4">
            <a:extLst>
              <a:ext uri="{FF2B5EF4-FFF2-40B4-BE49-F238E27FC236}">
                <a16:creationId xmlns:a16="http://schemas.microsoft.com/office/drawing/2014/main" id="{1447E5E2-BB4A-EA57-EBE9-7009E706F12D}"/>
              </a:ext>
            </a:extLst>
          </p:cNvPr>
          <p:cNvSpPr/>
          <p:nvPr/>
        </p:nvSpPr>
        <p:spPr>
          <a:xfrm>
            <a:off x="5638800" y="7903369"/>
            <a:ext cx="1452764"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MA" sz="3600" dirty="0">
                <a:solidFill>
                  <a:schemeClr val="tx1"/>
                </a:solidFill>
              </a:rPr>
              <a:t>4321</a:t>
            </a:r>
            <a:endParaRPr lang="fr-FR" sz="3600" dirty="0">
              <a:solidFill>
                <a:schemeClr val="tx1"/>
              </a:solidFill>
            </a:endParaRPr>
          </a:p>
        </p:txBody>
      </p:sp>
      <p:cxnSp>
        <p:nvCxnSpPr>
          <p:cNvPr id="19" name="Connecteur droit 18">
            <a:extLst>
              <a:ext uri="{FF2B5EF4-FFF2-40B4-BE49-F238E27FC236}">
                <a16:creationId xmlns:a16="http://schemas.microsoft.com/office/drawing/2014/main" id="{08D4E68C-54D8-8701-6476-565EFA27E9A1}"/>
              </a:ext>
            </a:extLst>
          </p:cNvPr>
          <p:cNvCxnSpPr>
            <a:cxnSpLocks/>
            <a:endCxn id="5" idx="0"/>
          </p:cNvCxnSpPr>
          <p:nvPr/>
        </p:nvCxnSpPr>
        <p:spPr>
          <a:xfrm>
            <a:off x="6365182" y="7291742"/>
            <a:ext cx="0" cy="611627"/>
          </a:xfrm>
          <a:prstGeom prst="line">
            <a:avLst/>
          </a:prstGeom>
        </p:spPr>
        <p:style>
          <a:lnRef idx="2">
            <a:schemeClr val="accent2"/>
          </a:lnRef>
          <a:fillRef idx="0">
            <a:schemeClr val="accent2"/>
          </a:fillRef>
          <a:effectRef idx="1">
            <a:schemeClr val="accent2"/>
          </a:effectRef>
          <a:fontRef idx="minor">
            <a:schemeClr val="tx1"/>
          </a:fontRef>
        </p:style>
      </p:cxnSp>
      <p:pic>
        <p:nvPicPr>
          <p:cNvPr id="4" name="Image 3" descr="Une image contenant dessin humoristique, Dessin d’enfant, clipart, Dessin animé&#10;&#10;Le contenu généré par l’IA peut être incorrect.">
            <a:extLst>
              <a:ext uri="{FF2B5EF4-FFF2-40B4-BE49-F238E27FC236}">
                <a16:creationId xmlns:a16="http://schemas.microsoft.com/office/drawing/2014/main" id="{9CCCFA35-2F71-3A0B-51CB-8ECCFD2FEB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5112" y="916160"/>
            <a:ext cx="1148959" cy="821798"/>
          </a:xfrm>
          <a:prstGeom prst="rect">
            <a:avLst/>
          </a:prstGeom>
        </p:spPr>
      </p:pic>
      <p:pic>
        <p:nvPicPr>
          <p:cNvPr id="45" name="Image 44" descr="Une image contenant texte, bleu vert, conception, motif&#10;&#10;Le contenu généré par l’IA peut être incorrect.">
            <a:extLst>
              <a:ext uri="{FF2B5EF4-FFF2-40B4-BE49-F238E27FC236}">
                <a16:creationId xmlns:a16="http://schemas.microsoft.com/office/drawing/2014/main" id="{457BDD98-C885-0DE2-4ADE-C5A2C419B36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94476" y="5421348"/>
            <a:ext cx="676747" cy="1439388"/>
          </a:xfrm>
          <a:prstGeom prst="rect">
            <a:avLst/>
          </a:prstGeom>
        </p:spPr>
      </p:pic>
      <p:pic>
        <p:nvPicPr>
          <p:cNvPr id="46" name="Image 45" descr="Une image contenant texte, bleu vert, conception, motif&#10;&#10;Le contenu généré par l’IA peut être incorrect.">
            <a:extLst>
              <a:ext uri="{FF2B5EF4-FFF2-40B4-BE49-F238E27FC236}">
                <a16:creationId xmlns:a16="http://schemas.microsoft.com/office/drawing/2014/main" id="{D21FAB12-13C5-A8DD-D3F2-3F830E4B96A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80276" y="5421348"/>
            <a:ext cx="676747" cy="1439388"/>
          </a:xfrm>
          <a:prstGeom prst="rect">
            <a:avLst/>
          </a:prstGeom>
        </p:spPr>
      </p:pic>
      <p:pic>
        <p:nvPicPr>
          <p:cNvPr id="51" name="Image 50" descr="Une image contenant texte, capture d’écran, Rectangle, cercle&#10;&#10;Le contenu généré par l’IA peut être incorrect.">
            <a:extLst>
              <a:ext uri="{FF2B5EF4-FFF2-40B4-BE49-F238E27FC236}">
                <a16:creationId xmlns:a16="http://schemas.microsoft.com/office/drawing/2014/main" id="{7C8C9D5A-B8D2-1530-A873-7A98D176B7C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03073" y="5423968"/>
            <a:ext cx="679221" cy="1391763"/>
          </a:xfrm>
          <a:prstGeom prst="rect">
            <a:avLst/>
          </a:prstGeom>
        </p:spPr>
      </p:pic>
      <p:pic>
        <p:nvPicPr>
          <p:cNvPr id="56" name="Image 55" descr="Une image contenant texte, conception, motif&#10;&#10;Le contenu généré par l’IA peut être incorrect.">
            <a:extLst>
              <a:ext uri="{FF2B5EF4-FFF2-40B4-BE49-F238E27FC236}">
                <a16:creationId xmlns:a16="http://schemas.microsoft.com/office/drawing/2014/main" id="{59650F4F-7AA9-A641-74C4-F93A2AD341C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09400" y="5392976"/>
            <a:ext cx="674698" cy="1406051"/>
          </a:xfrm>
          <a:prstGeom prst="rect">
            <a:avLst/>
          </a:prstGeom>
        </p:spPr>
      </p:pic>
      <p:pic>
        <p:nvPicPr>
          <p:cNvPr id="57" name="Image 56" descr="Une image contenant texte, conception, motif&#10;&#10;Le contenu généré par l’IA peut être incorrect.">
            <a:extLst>
              <a:ext uri="{FF2B5EF4-FFF2-40B4-BE49-F238E27FC236}">
                <a16:creationId xmlns:a16="http://schemas.microsoft.com/office/drawing/2014/main" id="{95A2FF23-15E9-BC29-8006-2B216275AFF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63271" y="3973810"/>
            <a:ext cx="674698" cy="1406051"/>
          </a:xfrm>
          <a:prstGeom prst="rect">
            <a:avLst/>
          </a:prstGeom>
        </p:spPr>
      </p:pic>
      <p:pic>
        <p:nvPicPr>
          <p:cNvPr id="2" name="Image 1" descr="Une image contenant texte, capture d’écran, Rectangle, conception&#10;&#10;Le contenu généré par l’IA peut être incorrect.">
            <a:extLst>
              <a:ext uri="{FF2B5EF4-FFF2-40B4-BE49-F238E27FC236}">
                <a16:creationId xmlns:a16="http://schemas.microsoft.com/office/drawing/2014/main" id="{73C2E00B-210B-182C-2DB1-E6EECB54AD5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882880" y="5452583"/>
            <a:ext cx="691822" cy="1425101"/>
          </a:xfrm>
          <a:prstGeom prst="rect">
            <a:avLst/>
          </a:prstGeom>
        </p:spPr>
      </p:pic>
      <p:pic>
        <p:nvPicPr>
          <p:cNvPr id="14" name="Image 13" descr="Une image contenant texte, conception, motif&#10;&#10;Le contenu généré par l’IA peut être incorrect.">
            <a:extLst>
              <a:ext uri="{FF2B5EF4-FFF2-40B4-BE49-F238E27FC236}">
                <a16:creationId xmlns:a16="http://schemas.microsoft.com/office/drawing/2014/main" id="{D7C14B42-53F1-0D3E-1A1E-BBC923F061C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32329" y="5385215"/>
            <a:ext cx="674698" cy="1406051"/>
          </a:xfrm>
          <a:prstGeom prst="rect">
            <a:avLst/>
          </a:prstGeom>
        </p:spPr>
      </p:pic>
      <p:pic>
        <p:nvPicPr>
          <p:cNvPr id="16" name="Image 15" descr="Une image contenant texte, conception, motif&#10;&#10;Le contenu généré par l’IA peut être incorrect.">
            <a:extLst>
              <a:ext uri="{FF2B5EF4-FFF2-40B4-BE49-F238E27FC236}">
                <a16:creationId xmlns:a16="http://schemas.microsoft.com/office/drawing/2014/main" id="{2D30CB4D-7416-6A3B-EEC7-C4006A68E73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86200" y="3966049"/>
            <a:ext cx="674698" cy="1406051"/>
          </a:xfrm>
          <a:prstGeom prst="rect">
            <a:avLst/>
          </a:prstGeom>
        </p:spPr>
      </p:pic>
      <p:pic>
        <p:nvPicPr>
          <p:cNvPr id="20" name="Image 19" descr="Une image contenant texte, capture d’écran, Rectangle, conception&#10;&#10;Le contenu généré par l’IA peut être incorrect.">
            <a:extLst>
              <a:ext uri="{FF2B5EF4-FFF2-40B4-BE49-F238E27FC236}">
                <a16:creationId xmlns:a16="http://schemas.microsoft.com/office/drawing/2014/main" id="{5A0D5A70-BFE9-2099-A902-E2E94D56F89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543904" y="5463359"/>
            <a:ext cx="691822" cy="1425101"/>
          </a:xfrm>
          <a:prstGeom prst="rect">
            <a:avLst/>
          </a:prstGeom>
        </p:spPr>
      </p:pic>
      <p:pic>
        <p:nvPicPr>
          <p:cNvPr id="21" name="Image 20" descr="Une image contenant texte, capture d’écran, Rectangle, conception&#10;&#10;Le contenu généré par l’IA peut être incorrect.">
            <a:extLst>
              <a:ext uri="{FF2B5EF4-FFF2-40B4-BE49-F238E27FC236}">
                <a16:creationId xmlns:a16="http://schemas.microsoft.com/office/drawing/2014/main" id="{9903BE0A-6F7D-E442-6375-EBE2A3E2D60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208994" y="4077134"/>
            <a:ext cx="691822" cy="1425101"/>
          </a:xfrm>
          <a:prstGeom prst="rect">
            <a:avLst/>
          </a:prstGeom>
        </p:spPr>
      </p:pic>
    </p:spTree>
    <p:extLst>
      <p:ext uri="{BB962C8B-B14F-4D97-AF65-F5344CB8AC3E}">
        <p14:creationId xmlns:p14="http://schemas.microsoft.com/office/powerpoint/2010/main" val="30229682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7C757-AC2E-3552-B4E2-393A3DFA74C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309373-D0C1-560B-CA21-870C11FCE8DC}"/>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9ED9554-E135-C09B-D12F-3AC0AF9B5C20}"/>
              </a:ext>
            </a:extLst>
          </p:cNvPr>
          <p:cNvSpPr/>
          <p:nvPr/>
        </p:nvSpPr>
        <p:spPr>
          <a:xfrm>
            <a:off x="275853" y="2448702"/>
            <a:ext cx="13164293" cy="743440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DB15A618-5DBE-754D-879B-55AFD94BD3B2}"/>
              </a:ext>
            </a:extLst>
          </p:cNvPr>
          <p:cNvSpPr/>
          <p:nvPr/>
        </p:nvSpPr>
        <p:spPr>
          <a:xfrm>
            <a:off x="-1" y="752746"/>
            <a:ext cx="13716001" cy="145298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E28BF466-09E8-C993-97FF-AA3ACD40FDA0}"/>
              </a:ext>
            </a:extLst>
          </p:cNvPr>
          <p:cNvSpPr txBox="1"/>
          <p:nvPr/>
        </p:nvSpPr>
        <p:spPr>
          <a:xfrm>
            <a:off x="838200" y="863026"/>
            <a:ext cx="1160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أكتبوا على ألواحكم العدد المناسب للتمثيل.</a:t>
            </a:r>
          </a:p>
        </p:txBody>
      </p:sp>
      <p:graphicFrame>
        <p:nvGraphicFramePr>
          <p:cNvPr id="13" name="Tableau 12">
            <a:extLst>
              <a:ext uri="{FF2B5EF4-FFF2-40B4-BE49-F238E27FC236}">
                <a16:creationId xmlns:a16="http://schemas.microsoft.com/office/drawing/2014/main" id="{6FD0A553-1397-CF93-D54C-BAB8E0826D3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06E2E763-B682-31DE-3044-DB476A50ECF6}"/>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sp>
        <p:nvSpPr>
          <p:cNvPr id="3" name="Rectangle : coins arrondis 2">
            <a:extLst>
              <a:ext uri="{FF2B5EF4-FFF2-40B4-BE49-F238E27FC236}">
                <a16:creationId xmlns:a16="http://schemas.microsoft.com/office/drawing/2014/main" id="{55CA690A-A091-9296-D7E9-A23D025D1FA8}"/>
              </a:ext>
            </a:extLst>
          </p:cNvPr>
          <p:cNvSpPr/>
          <p:nvPr/>
        </p:nvSpPr>
        <p:spPr>
          <a:xfrm>
            <a:off x="2895600" y="3434190"/>
            <a:ext cx="7924800" cy="330951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tangle : coins arrondis 3">
            <a:extLst>
              <a:ext uri="{FF2B5EF4-FFF2-40B4-BE49-F238E27FC236}">
                <a16:creationId xmlns:a16="http://schemas.microsoft.com/office/drawing/2014/main" id="{03747F46-AE73-70AE-ECF9-F3F6401D0CA7}"/>
              </a:ext>
            </a:extLst>
          </p:cNvPr>
          <p:cNvSpPr/>
          <p:nvPr/>
        </p:nvSpPr>
        <p:spPr>
          <a:xfrm>
            <a:off x="6167236" y="7903369"/>
            <a:ext cx="1452764"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36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5" name="Connecteur droit 4">
            <a:extLst>
              <a:ext uri="{FF2B5EF4-FFF2-40B4-BE49-F238E27FC236}">
                <a16:creationId xmlns:a16="http://schemas.microsoft.com/office/drawing/2014/main" id="{763568BE-303A-F322-FB6D-F29984768E8F}"/>
              </a:ext>
            </a:extLst>
          </p:cNvPr>
          <p:cNvCxnSpPr>
            <a:cxnSpLocks/>
            <a:stCxn id="3" idx="2"/>
            <a:endCxn id="4" idx="0"/>
          </p:cNvCxnSpPr>
          <p:nvPr/>
        </p:nvCxnSpPr>
        <p:spPr>
          <a:xfrm>
            <a:off x="6858000" y="6743700"/>
            <a:ext cx="35618" cy="1159669"/>
          </a:xfrm>
          <a:prstGeom prst="line">
            <a:avLst/>
          </a:prstGeom>
        </p:spPr>
        <p:style>
          <a:lnRef idx="2">
            <a:schemeClr val="accent2"/>
          </a:lnRef>
          <a:fillRef idx="0">
            <a:schemeClr val="accent2"/>
          </a:fillRef>
          <a:effectRef idx="1">
            <a:schemeClr val="accent2"/>
          </a:effectRef>
          <a:fontRef idx="minor">
            <a:schemeClr val="tx1"/>
          </a:fontRef>
        </p:style>
      </p:cxnSp>
      <p:pic>
        <p:nvPicPr>
          <p:cNvPr id="7" name="Image 6" descr="Une image contenant Rectangle, capture d’écran, vert, carré&#10;&#10;Le contenu généré par l’IA peut être incorrect.">
            <a:extLst>
              <a:ext uri="{FF2B5EF4-FFF2-40B4-BE49-F238E27FC236}">
                <a16:creationId xmlns:a16="http://schemas.microsoft.com/office/drawing/2014/main" id="{1AD42A55-7679-CFAA-B21D-C541C81E7D0E}"/>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pic>
        <p:nvPicPr>
          <p:cNvPr id="32" name="Image 31" descr="Une image contenant texte, bleu vert, conception, motif&#10;&#10;Le contenu généré par l’IA peut être incorrect.">
            <a:extLst>
              <a:ext uri="{FF2B5EF4-FFF2-40B4-BE49-F238E27FC236}">
                <a16:creationId xmlns:a16="http://schemas.microsoft.com/office/drawing/2014/main" id="{D17FA07B-B37C-16EC-6A91-20F142ED858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98204" y="5179755"/>
            <a:ext cx="676747" cy="1439388"/>
          </a:xfrm>
          <a:prstGeom prst="rect">
            <a:avLst/>
          </a:prstGeom>
        </p:spPr>
      </p:pic>
      <p:pic>
        <p:nvPicPr>
          <p:cNvPr id="33" name="Image 32" descr="Une image contenant texte, bleu vert, conception, motif&#10;&#10;Le contenu généré par l’IA peut être incorrect.">
            <a:extLst>
              <a:ext uri="{FF2B5EF4-FFF2-40B4-BE49-F238E27FC236}">
                <a16:creationId xmlns:a16="http://schemas.microsoft.com/office/drawing/2014/main" id="{C6CF1531-FC73-B0ED-0A69-3F712F471EE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53715" y="5179755"/>
            <a:ext cx="676747" cy="1439388"/>
          </a:xfrm>
          <a:prstGeom prst="rect">
            <a:avLst/>
          </a:prstGeom>
        </p:spPr>
      </p:pic>
      <p:pic>
        <p:nvPicPr>
          <p:cNvPr id="35" name="Image 34" descr="Une image contenant texte, bleu vert, conception, motif&#10;&#10;Le contenu généré par l’IA peut être incorrect.">
            <a:extLst>
              <a:ext uri="{FF2B5EF4-FFF2-40B4-BE49-F238E27FC236}">
                <a16:creationId xmlns:a16="http://schemas.microsoft.com/office/drawing/2014/main" id="{6341FE87-B724-F883-92F1-7B8C7C45AC2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267" y="3782500"/>
            <a:ext cx="676747" cy="1439388"/>
          </a:xfrm>
          <a:prstGeom prst="rect">
            <a:avLst/>
          </a:prstGeom>
        </p:spPr>
      </p:pic>
      <p:pic>
        <p:nvPicPr>
          <p:cNvPr id="9" name="Image 8" descr="Une image contenant texte, conception, motif&#10;&#10;Le contenu généré par l’IA peut être incorrect.">
            <a:extLst>
              <a:ext uri="{FF2B5EF4-FFF2-40B4-BE49-F238E27FC236}">
                <a16:creationId xmlns:a16="http://schemas.microsoft.com/office/drawing/2014/main" id="{1D24FC74-A6B8-1FA9-16DB-265EC870DB5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38965" y="5176302"/>
            <a:ext cx="674698" cy="1406051"/>
          </a:xfrm>
          <a:prstGeom prst="rect">
            <a:avLst/>
          </a:prstGeom>
        </p:spPr>
      </p:pic>
      <p:pic>
        <p:nvPicPr>
          <p:cNvPr id="2" name="Image 1" descr="Une image contenant texte, conception, motif&#10;&#10;Le contenu généré par l’IA peut être incorrect.">
            <a:extLst>
              <a:ext uri="{FF2B5EF4-FFF2-40B4-BE49-F238E27FC236}">
                <a16:creationId xmlns:a16="http://schemas.microsoft.com/office/drawing/2014/main" id="{649A8E4B-799D-5DD4-231E-3EA6ADDF630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84891" y="5165128"/>
            <a:ext cx="674698" cy="1406051"/>
          </a:xfrm>
          <a:prstGeom prst="rect">
            <a:avLst/>
          </a:prstGeom>
        </p:spPr>
      </p:pic>
      <p:pic>
        <p:nvPicPr>
          <p:cNvPr id="16" name="Image 15" descr="Une image contenant texte, conception, motif&#10;&#10;Le contenu généré par l’IA peut être incorrect.">
            <a:extLst>
              <a:ext uri="{FF2B5EF4-FFF2-40B4-BE49-F238E27FC236}">
                <a16:creationId xmlns:a16="http://schemas.microsoft.com/office/drawing/2014/main" id="{31AF291B-8641-A47C-733D-0AB809DD6B6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82538" y="5156615"/>
            <a:ext cx="674698" cy="1406051"/>
          </a:xfrm>
          <a:prstGeom prst="rect">
            <a:avLst/>
          </a:prstGeom>
        </p:spPr>
      </p:pic>
      <p:pic>
        <p:nvPicPr>
          <p:cNvPr id="18" name="Image 17" descr="Une image contenant texte, bleu vert, conception, motif&#10;&#10;Le contenu généré par l’IA peut être incorrect.">
            <a:extLst>
              <a:ext uri="{FF2B5EF4-FFF2-40B4-BE49-F238E27FC236}">
                <a16:creationId xmlns:a16="http://schemas.microsoft.com/office/drawing/2014/main" id="{0C747FBF-B6B1-BC30-5A84-2FD15BB21BF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76968" y="5229224"/>
            <a:ext cx="676747" cy="1439388"/>
          </a:xfrm>
          <a:prstGeom prst="rect">
            <a:avLst/>
          </a:prstGeom>
        </p:spPr>
      </p:pic>
      <p:pic>
        <p:nvPicPr>
          <p:cNvPr id="19" name="Image 18" descr="Une image contenant texte, bleu vert, conception, motif&#10;&#10;Le contenu généré par l’IA peut être incorrect.">
            <a:extLst>
              <a:ext uri="{FF2B5EF4-FFF2-40B4-BE49-F238E27FC236}">
                <a16:creationId xmlns:a16="http://schemas.microsoft.com/office/drawing/2014/main" id="{ABE29F5E-0E1C-CC3F-6ECD-C32FFB3A7EC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03031" y="3831969"/>
            <a:ext cx="676747" cy="1439388"/>
          </a:xfrm>
          <a:prstGeom prst="rect">
            <a:avLst/>
          </a:prstGeom>
        </p:spPr>
      </p:pic>
      <p:pic>
        <p:nvPicPr>
          <p:cNvPr id="21" name="Image 20" descr="Une image contenant texte, conception, motif&#10;&#10;Le contenu généré par l’IA peut être incorrect.">
            <a:extLst>
              <a:ext uri="{FF2B5EF4-FFF2-40B4-BE49-F238E27FC236}">
                <a16:creationId xmlns:a16="http://schemas.microsoft.com/office/drawing/2014/main" id="{5266A696-999D-A5E2-2263-8783373A25A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96801" y="5184815"/>
            <a:ext cx="674698" cy="1406051"/>
          </a:xfrm>
          <a:prstGeom prst="rect">
            <a:avLst/>
          </a:prstGeom>
        </p:spPr>
      </p:pic>
      <p:pic>
        <p:nvPicPr>
          <p:cNvPr id="22" name="Image 21" descr="Une image contenant texte, conception, motif&#10;&#10;Le contenu généré par l’IA peut être incorrect.">
            <a:extLst>
              <a:ext uri="{FF2B5EF4-FFF2-40B4-BE49-F238E27FC236}">
                <a16:creationId xmlns:a16="http://schemas.microsoft.com/office/drawing/2014/main" id="{22DA41EF-D46A-D7F7-68FB-23EEADBB439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42727" y="5173641"/>
            <a:ext cx="674698" cy="1406051"/>
          </a:xfrm>
          <a:prstGeom prst="rect">
            <a:avLst/>
          </a:prstGeom>
        </p:spPr>
      </p:pic>
      <p:pic>
        <p:nvPicPr>
          <p:cNvPr id="24" name="Image 23" descr="Une image contenant texte, conception, motif&#10;&#10;Le contenu généré par l’IA peut être incorrect.">
            <a:extLst>
              <a:ext uri="{FF2B5EF4-FFF2-40B4-BE49-F238E27FC236}">
                <a16:creationId xmlns:a16="http://schemas.microsoft.com/office/drawing/2014/main" id="{D4C79993-8EEA-A932-E5E9-BBA44636447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40374" y="5165128"/>
            <a:ext cx="674698" cy="1406051"/>
          </a:xfrm>
          <a:prstGeom prst="rect">
            <a:avLst/>
          </a:prstGeom>
        </p:spPr>
      </p:pic>
      <p:pic>
        <p:nvPicPr>
          <p:cNvPr id="25" name="Image 24" descr="Une image contenant texte, conception, motif&#10;&#10;Le contenu généré par l’IA peut être incorrect.">
            <a:extLst>
              <a:ext uri="{FF2B5EF4-FFF2-40B4-BE49-F238E27FC236}">
                <a16:creationId xmlns:a16="http://schemas.microsoft.com/office/drawing/2014/main" id="{4114C240-8342-42A1-0C8D-6B62B18BDCB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46411" y="3763264"/>
            <a:ext cx="674698" cy="1406051"/>
          </a:xfrm>
          <a:prstGeom prst="rect">
            <a:avLst/>
          </a:prstGeom>
        </p:spPr>
      </p:pic>
      <p:pic>
        <p:nvPicPr>
          <p:cNvPr id="26" name="Image 25" descr="Une image contenant texte, conception, motif&#10;&#10;Le contenu généré par l’IA peut être incorrect.">
            <a:extLst>
              <a:ext uri="{FF2B5EF4-FFF2-40B4-BE49-F238E27FC236}">
                <a16:creationId xmlns:a16="http://schemas.microsoft.com/office/drawing/2014/main" id="{F3503441-0E1B-D1B3-E9FE-8431022F91E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92337" y="3752090"/>
            <a:ext cx="674698" cy="1406051"/>
          </a:xfrm>
          <a:prstGeom prst="rect">
            <a:avLst/>
          </a:prstGeom>
        </p:spPr>
      </p:pic>
      <p:pic>
        <p:nvPicPr>
          <p:cNvPr id="28" name="Image 27" descr="Une image contenant texte, conception, motif&#10;&#10;Le contenu généré par l’IA peut être incorrect.">
            <a:extLst>
              <a:ext uri="{FF2B5EF4-FFF2-40B4-BE49-F238E27FC236}">
                <a16:creationId xmlns:a16="http://schemas.microsoft.com/office/drawing/2014/main" id="{C5BB66DB-BD54-07EF-5437-8B83234C98A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89984" y="3743577"/>
            <a:ext cx="674698" cy="1406051"/>
          </a:xfrm>
          <a:prstGeom prst="rect">
            <a:avLst/>
          </a:prstGeom>
        </p:spPr>
      </p:pic>
      <p:pic>
        <p:nvPicPr>
          <p:cNvPr id="30" name="Image 29" descr="Une image contenant texte, conception, motif&#10;&#10;Le contenu généré par l’IA peut être incorrect.">
            <a:extLst>
              <a:ext uri="{FF2B5EF4-FFF2-40B4-BE49-F238E27FC236}">
                <a16:creationId xmlns:a16="http://schemas.microsoft.com/office/drawing/2014/main" id="{787733E6-578D-D795-3DC2-164A101B4CC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24456" y="3695227"/>
            <a:ext cx="674698" cy="1406051"/>
          </a:xfrm>
          <a:prstGeom prst="rect">
            <a:avLst/>
          </a:prstGeom>
        </p:spPr>
      </p:pic>
      <p:pic>
        <p:nvPicPr>
          <p:cNvPr id="31" name="Image 30" descr="Une image contenant texte, conception, motif&#10;&#10;Le contenu généré par l’IA peut être incorrect.">
            <a:extLst>
              <a:ext uri="{FF2B5EF4-FFF2-40B4-BE49-F238E27FC236}">
                <a16:creationId xmlns:a16="http://schemas.microsoft.com/office/drawing/2014/main" id="{7B6F43EE-D825-61E3-81C1-26E4BB55D03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22103" y="3686714"/>
            <a:ext cx="674698" cy="1406051"/>
          </a:xfrm>
          <a:prstGeom prst="rect">
            <a:avLst/>
          </a:prstGeom>
        </p:spPr>
      </p:pic>
      <p:pic>
        <p:nvPicPr>
          <p:cNvPr id="36" name="Image 35" descr="Une image contenant texte, capture d’écran, Rectangle, cercle&#10;&#10;Le contenu généré par l’IA peut être incorrect.">
            <a:extLst>
              <a:ext uri="{FF2B5EF4-FFF2-40B4-BE49-F238E27FC236}">
                <a16:creationId xmlns:a16="http://schemas.microsoft.com/office/drawing/2014/main" id="{A27E1754-A74C-C87A-A89B-A1FA2D12315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68408" y="5199103"/>
            <a:ext cx="679221" cy="1391763"/>
          </a:xfrm>
          <a:prstGeom prst="rect">
            <a:avLst/>
          </a:prstGeom>
        </p:spPr>
      </p:pic>
      <p:pic>
        <p:nvPicPr>
          <p:cNvPr id="37" name="Image 36" descr="Une image contenant texte, capture d’écran, Rectangle, cercle&#10;&#10;Le contenu généré par l’IA peut être incorrect.">
            <a:extLst>
              <a:ext uri="{FF2B5EF4-FFF2-40B4-BE49-F238E27FC236}">
                <a16:creationId xmlns:a16="http://schemas.microsoft.com/office/drawing/2014/main" id="{6C96B42F-A12C-0D7E-B07C-A847FB237A7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68407" y="3837461"/>
            <a:ext cx="679221" cy="1391763"/>
          </a:xfrm>
          <a:prstGeom prst="rect">
            <a:avLst/>
          </a:prstGeom>
        </p:spPr>
      </p:pic>
    </p:spTree>
    <p:extLst>
      <p:ext uri="{BB962C8B-B14F-4D97-AF65-F5344CB8AC3E}">
        <p14:creationId xmlns:p14="http://schemas.microsoft.com/office/powerpoint/2010/main" val="22366435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34024-81DB-E428-E78C-9D5E9D4B91E6}"/>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51B7781-A702-729A-19BF-9D8B42F0BF95}"/>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328C2906-DD88-C75E-F1B0-14E4150B13FB}"/>
              </a:ext>
            </a:extLst>
          </p:cNvPr>
          <p:cNvSpPr/>
          <p:nvPr/>
        </p:nvSpPr>
        <p:spPr>
          <a:xfrm>
            <a:off x="275853" y="2448702"/>
            <a:ext cx="13164293" cy="743440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B629B68D-B8C0-49CA-96A3-54E87D000F29}"/>
              </a:ext>
            </a:extLst>
          </p:cNvPr>
          <p:cNvSpPr/>
          <p:nvPr/>
        </p:nvSpPr>
        <p:spPr>
          <a:xfrm>
            <a:off x="-1" y="752746"/>
            <a:ext cx="13716001" cy="145298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A8F6D8B9-6E73-AA74-57B0-DDD1E18B7089}"/>
              </a:ext>
            </a:extLst>
          </p:cNvPr>
          <p:cNvSpPr txBox="1"/>
          <p:nvPr/>
        </p:nvSpPr>
        <p:spPr>
          <a:xfrm>
            <a:off x="838200" y="863026"/>
            <a:ext cx="1160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p>
        </p:txBody>
      </p:sp>
      <p:graphicFrame>
        <p:nvGraphicFramePr>
          <p:cNvPr id="13" name="Tableau 12">
            <a:extLst>
              <a:ext uri="{FF2B5EF4-FFF2-40B4-BE49-F238E27FC236}">
                <a16:creationId xmlns:a16="http://schemas.microsoft.com/office/drawing/2014/main" id="{C0AA5123-A5C2-657D-D609-0B48E1D66708}"/>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3CB8A569-6670-C007-91D1-06B03C7A79D7}"/>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sp>
        <p:nvSpPr>
          <p:cNvPr id="3" name="Rectangle : coins arrondis 2">
            <a:extLst>
              <a:ext uri="{FF2B5EF4-FFF2-40B4-BE49-F238E27FC236}">
                <a16:creationId xmlns:a16="http://schemas.microsoft.com/office/drawing/2014/main" id="{7517C502-D96C-1402-E718-678F12610A98}"/>
              </a:ext>
            </a:extLst>
          </p:cNvPr>
          <p:cNvSpPr/>
          <p:nvPr/>
        </p:nvSpPr>
        <p:spPr>
          <a:xfrm>
            <a:off x="2667000" y="3434190"/>
            <a:ext cx="7956332" cy="330951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tangle : coins arrondis 3">
            <a:extLst>
              <a:ext uri="{FF2B5EF4-FFF2-40B4-BE49-F238E27FC236}">
                <a16:creationId xmlns:a16="http://schemas.microsoft.com/office/drawing/2014/main" id="{D377EE4C-DF60-FF27-4F14-6405F79472F2}"/>
              </a:ext>
            </a:extLst>
          </p:cNvPr>
          <p:cNvSpPr/>
          <p:nvPr/>
        </p:nvSpPr>
        <p:spPr>
          <a:xfrm>
            <a:off x="5799485" y="7903369"/>
            <a:ext cx="1744315"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fr-FR" sz="3600" dirty="0">
                <a:solidFill>
                  <a:prstClr val="black"/>
                </a:solidFill>
                <a:latin typeface="Calibri"/>
                <a:cs typeface="Arial" panose="020B0604020202020204" pitchFamily="34" charset="0"/>
              </a:rPr>
              <a:t>11 052</a:t>
            </a:r>
            <a:endParaRPr kumimoji="0" lang="fr-FR" sz="36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5" name="Connecteur droit 4">
            <a:extLst>
              <a:ext uri="{FF2B5EF4-FFF2-40B4-BE49-F238E27FC236}">
                <a16:creationId xmlns:a16="http://schemas.microsoft.com/office/drawing/2014/main" id="{1C6E753D-8F41-00DA-C913-AAC25ADF5A77}"/>
              </a:ext>
            </a:extLst>
          </p:cNvPr>
          <p:cNvCxnSpPr>
            <a:cxnSpLocks/>
            <a:stCxn id="3" idx="2"/>
            <a:endCxn id="4" idx="0"/>
          </p:cNvCxnSpPr>
          <p:nvPr/>
        </p:nvCxnSpPr>
        <p:spPr>
          <a:xfrm>
            <a:off x="6645166" y="6743700"/>
            <a:ext cx="26477" cy="1159669"/>
          </a:xfrm>
          <a:prstGeom prst="line">
            <a:avLst/>
          </a:prstGeom>
        </p:spPr>
        <p:style>
          <a:lnRef idx="2">
            <a:schemeClr val="accent2"/>
          </a:lnRef>
          <a:fillRef idx="0">
            <a:schemeClr val="accent2"/>
          </a:fillRef>
          <a:effectRef idx="1">
            <a:schemeClr val="accent2"/>
          </a:effectRef>
          <a:fontRef idx="minor">
            <a:schemeClr val="tx1"/>
          </a:fontRef>
        </p:style>
      </p:cxnSp>
      <p:pic>
        <p:nvPicPr>
          <p:cNvPr id="7" name="Image 6" descr="Une image contenant Rectangle, capture d’écran, vert, carré&#10;&#10;Le contenu généré par l’IA peut être incorrect.">
            <a:extLst>
              <a:ext uri="{FF2B5EF4-FFF2-40B4-BE49-F238E27FC236}">
                <a16:creationId xmlns:a16="http://schemas.microsoft.com/office/drawing/2014/main" id="{C009BEB6-E297-F5BA-A855-514DDA0C59A6}"/>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pic>
        <p:nvPicPr>
          <p:cNvPr id="9" name="Image 8" descr="Une image contenant texte, bleu vert, conception, motif&#10;&#10;Le contenu généré par l’IA peut être incorrect.">
            <a:extLst>
              <a:ext uri="{FF2B5EF4-FFF2-40B4-BE49-F238E27FC236}">
                <a16:creationId xmlns:a16="http://schemas.microsoft.com/office/drawing/2014/main" id="{6098F40E-043E-2157-CD5B-8880BA5C886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98535" y="5014487"/>
            <a:ext cx="676747" cy="1439388"/>
          </a:xfrm>
          <a:prstGeom prst="rect">
            <a:avLst/>
          </a:prstGeom>
        </p:spPr>
      </p:pic>
      <p:pic>
        <p:nvPicPr>
          <p:cNvPr id="21" name="Image 20" descr="Une image contenant texte, bleu vert, conception, motif&#10;&#10;Le contenu généré par l’IA peut être incorrect.">
            <a:extLst>
              <a:ext uri="{FF2B5EF4-FFF2-40B4-BE49-F238E27FC236}">
                <a16:creationId xmlns:a16="http://schemas.microsoft.com/office/drawing/2014/main" id="{67C5DBEE-AC10-63C3-AEAB-097C6CA724C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54046" y="5014487"/>
            <a:ext cx="676747" cy="1439388"/>
          </a:xfrm>
          <a:prstGeom prst="rect">
            <a:avLst/>
          </a:prstGeom>
        </p:spPr>
      </p:pic>
      <p:pic>
        <p:nvPicPr>
          <p:cNvPr id="28" name="Image 27" descr="Une image contenant texte, bleu vert, conception, motif&#10;&#10;Le contenu généré par l’IA peut être incorrect.">
            <a:extLst>
              <a:ext uri="{FF2B5EF4-FFF2-40B4-BE49-F238E27FC236}">
                <a16:creationId xmlns:a16="http://schemas.microsoft.com/office/drawing/2014/main" id="{1F85E625-D2A6-2E18-B0C3-4AA5DC05E7C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24598" y="3617232"/>
            <a:ext cx="676747" cy="1439388"/>
          </a:xfrm>
          <a:prstGeom prst="rect">
            <a:avLst/>
          </a:prstGeom>
        </p:spPr>
      </p:pic>
      <p:pic>
        <p:nvPicPr>
          <p:cNvPr id="29" name="Image 28" descr="Une image contenant texte, conception, motif&#10;&#10;Le contenu généré par l’IA peut être incorrect.">
            <a:extLst>
              <a:ext uri="{FF2B5EF4-FFF2-40B4-BE49-F238E27FC236}">
                <a16:creationId xmlns:a16="http://schemas.microsoft.com/office/drawing/2014/main" id="{802E1EB5-974E-B72E-EFDE-8BF3C882553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39296" y="5011034"/>
            <a:ext cx="674698" cy="1406051"/>
          </a:xfrm>
          <a:prstGeom prst="rect">
            <a:avLst/>
          </a:prstGeom>
        </p:spPr>
      </p:pic>
      <p:pic>
        <p:nvPicPr>
          <p:cNvPr id="30" name="Image 29" descr="Une image contenant texte, conception, motif&#10;&#10;Le contenu généré par l’IA peut être incorrect.">
            <a:extLst>
              <a:ext uri="{FF2B5EF4-FFF2-40B4-BE49-F238E27FC236}">
                <a16:creationId xmlns:a16="http://schemas.microsoft.com/office/drawing/2014/main" id="{660F076D-699C-CD65-ADD5-71FCE4CEC63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85222" y="4999860"/>
            <a:ext cx="674698" cy="1406051"/>
          </a:xfrm>
          <a:prstGeom prst="rect">
            <a:avLst/>
          </a:prstGeom>
        </p:spPr>
      </p:pic>
      <p:pic>
        <p:nvPicPr>
          <p:cNvPr id="31" name="Image 30" descr="Une image contenant texte, conception, motif&#10;&#10;Le contenu généré par l’IA peut être incorrect.">
            <a:extLst>
              <a:ext uri="{FF2B5EF4-FFF2-40B4-BE49-F238E27FC236}">
                <a16:creationId xmlns:a16="http://schemas.microsoft.com/office/drawing/2014/main" id="{E9FF4EB1-6521-7CCF-EE91-876E94D82CC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82869" y="4991347"/>
            <a:ext cx="674698" cy="1406051"/>
          </a:xfrm>
          <a:prstGeom prst="rect">
            <a:avLst/>
          </a:prstGeom>
        </p:spPr>
      </p:pic>
      <p:pic>
        <p:nvPicPr>
          <p:cNvPr id="32" name="Image 31" descr="Une image contenant texte, bleu vert, conception, motif&#10;&#10;Le contenu généré par l’IA peut être incorrect.">
            <a:extLst>
              <a:ext uri="{FF2B5EF4-FFF2-40B4-BE49-F238E27FC236}">
                <a16:creationId xmlns:a16="http://schemas.microsoft.com/office/drawing/2014/main" id="{2783E6EC-992B-A11B-7B19-2B842A1AC9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77299" y="5063956"/>
            <a:ext cx="676747" cy="1439388"/>
          </a:xfrm>
          <a:prstGeom prst="rect">
            <a:avLst/>
          </a:prstGeom>
        </p:spPr>
      </p:pic>
      <p:pic>
        <p:nvPicPr>
          <p:cNvPr id="33" name="Image 32" descr="Une image contenant texte, bleu vert, conception, motif&#10;&#10;Le contenu généré par l’IA peut être incorrect.">
            <a:extLst>
              <a:ext uri="{FF2B5EF4-FFF2-40B4-BE49-F238E27FC236}">
                <a16:creationId xmlns:a16="http://schemas.microsoft.com/office/drawing/2014/main" id="{D22C08D9-9129-06BC-36CB-F32780D99C4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03362" y="3666701"/>
            <a:ext cx="676747" cy="1439388"/>
          </a:xfrm>
          <a:prstGeom prst="rect">
            <a:avLst/>
          </a:prstGeom>
        </p:spPr>
      </p:pic>
      <p:pic>
        <p:nvPicPr>
          <p:cNvPr id="34" name="Image 33" descr="Une image contenant texte, conception, motif&#10;&#10;Le contenu généré par l’IA peut être incorrect.">
            <a:extLst>
              <a:ext uri="{FF2B5EF4-FFF2-40B4-BE49-F238E27FC236}">
                <a16:creationId xmlns:a16="http://schemas.microsoft.com/office/drawing/2014/main" id="{BBC0EC86-D52A-06FA-9E0F-4B26699C5DC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97132" y="5019547"/>
            <a:ext cx="674698" cy="1406051"/>
          </a:xfrm>
          <a:prstGeom prst="rect">
            <a:avLst/>
          </a:prstGeom>
        </p:spPr>
      </p:pic>
      <p:pic>
        <p:nvPicPr>
          <p:cNvPr id="35" name="Image 34" descr="Une image contenant texte, conception, motif&#10;&#10;Le contenu généré par l’IA peut être incorrect.">
            <a:extLst>
              <a:ext uri="{FF2B5EF4-FFF2-40B4-BE49-F238E27FC236}">
                <a16:creationId xmlns:a16="http://schemas.microsoft.com/office/drawing/2014/main" id="{307FC8FF-EE74-9AA9-AA68-C50427E5D88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43058" y="5008373"/>
            <a:ext cx="674698" cy="1406051"/>
          </a:xfrm>
          <a:prstGeom prst="rect">
            <a:avLst/>
          </a:prstGeom>
        </p:spPr>
      </p:pic>
      <p:pic>
        <p:nvPicPr>
          <p:cNvPr id="36" name="Image 35" descr="Une image contenant texte, conception, motif&#10;&#10;Le contenu généré par l’IA peut être incorrect.">
            <a:extLst>
              <a:ext uri="{FF2B5EF4-FFF2-40B4-BE49-F238E27FC236}">
                <a16:creationId xmlns:a16="http://schemas.microsoft.com/office/drawing/2014/main" id="{C3391D5A-17F5-A686-D7B7-122B59CE624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40705" y="4999860"/>
            <a:ext cx="674698" cy="1406051"/>
          </a:xfrm>
          <a:prstGeom prst="rect">
            <a:avLst/>
          </a:prstGeom>
        </p:spPr>
      </p:pic>
      <p:pic>
        <p:nvPicPr>
          <p:cNvPr id="37" name="Image 36" descr="Une image contenant texte, conception, motif&#10;&#10;Le contenu généré par l’IA peut être incorrect.">
            <a:extLst>
              <a:ext uri="{FF2B5EF4-FFF2-40B4-BE49-F238E27FC236}">
                <a16:creationId xmlns:a16="http://schemas.microsoft.com/office/drawing/2014/main" id="{57DEE879-0713-9ACD-BC73-A14688B74F5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46742" y="3597996"/>
            <a:ext cx="674698" cy="1406051"/>
          </a:xfrm>
          <a:prstGeom prst="rect">
            <a:avLst/>
          </a:prstGeom>
        </p:spPr>
      </p:pic>
      <p:pic>
        <p:nvPicPr>
          <p:cNvPr id="38" name="Image 37" descr="Une image contenant texte, conception, motif&#10;&#10;Le contenu généré par l’IA peut être incorrect.">
            <a:extLst>
              <a:ext uri="{FF2B5EF4-FFF2-40B4-BE49-F238E27FC236}">
                <a16:creationId xmlns:a16="http://schemas.microsoft.com/office/drawing/2014/main" id="{5B4438AD-DB56-DBF6-4249-80446A2D069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92668" y="3586822"/>
            <a:ext cx="674698" cy="1406051"/>
          </a:xfrm>
          <a:prstGeom prst="rect">
            <a:avLst/>
          </a:prstGeom>
        </p:spPr>
      </p:pic>
      <p:pic>
        <p:nvPicPr>
          <p:cNvPr id="39" name="Image 38" descr="Une image contenant texte, conception, motif&#10;&#10;Le contenu généré par l’IA peut être incorrect.">
            <a:extLst>
              <a:ext uri="{FF2B5EF4-FFF2-40B4-BE49-F238E27FC236}">
                <a16:creationId xmlns:a16="http://schemas.microsoft.com/office/drawing/2014/main" id="{30A88FCF-1DD1-B3A4-9A5D-184E4BAFEFB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90315" y="3578309"/>
            <a:ext cx="674698" cy="1406051"/>
          </a:xfrm>
          <a:prstGeom prst="rect">
            <a:avLst/>
          </a:prstGeom>
        </p:spPr>
      </p:pic>
      <p:pic>
        <p:nvPicPr>
          <p:cNvPr id="40" name="Image 39" descr="Une image contenant texte, conception, motif&#10;&#10;Le contenu généré par l’IA peut être incorrect.">
            <a:extLst>
              <a:ext uri="{FF2B5EF4-FFF2-40B4-BE49-F238E27FC236}">
                <a16:creationId xmlns:a16="http://schemas.microsoft.com/office/drawing/2014/main" id="{E442FEFB-343A-0832-3FDF-224F39FA31B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24787" y="3529959"/>
            <a:ext cx="674698" cy="1406051"/>
          </a:xfrm>
          <a:prstGeom prst="rect">
            <a:avLst/>
          </a:prstGeom>
        </p:spPr>
      </p:pic>
      <p:pic>
        <p:nvPicPr>
          <p:cNvPr id="41" name="Image 40" descr="Une image contenant texte, conception, motif&#10;&#10;Le contenu généré par l’IA peut être incorrect.">
            <a:extLst>
              <a:ext uri="{FF2B5EF4-FFF2-40B4-BE49-F238E27FC236}">
                <a16:creationId xmlns:a16="http://schemas.microsoft.com/office/drawing/2014/main" id="{2C8C79B1-0906-C922-5B46-590814C392D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22434" y="3521446"/>
            <a:ext cx="674698" cy="1406051"/>
          </a:xfrm>
          <a:prstGeom prst="rect">
            <a:avLst/>
          </a:prstGeom>
        </p:spPr>
      </p:pic>
      <p:pic>
        <p:nvPicPr>
          <p:cNvPr id="42" name="Image 41" descr="Une image contenant texte, capture d’écran, Rectangle, cercle&#10;&#10;Le contenu généré par l’IA peut être incorrect.">
            <a:extLst>
              <a:ext uri="{FF2B5EF4-FFF2-40B4-BE49-F238E27FC236}">
                <a16:creationId xmlns:a16="http://schemas.microsoft.com/office/drawing/2014/main" id="{FB797089-30FB-F01C-7CAB-2E73C6C5B2D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68739" y="5033835"/>
            <a:ext cx="679221" cy="1391763"/>
          </a:xfrm>
          <a:prstGeom prst="rect">
            <a:avLst/>
          </a:prstGeom>
        </p:spPr>
      </p:pic>
      <p:pic>
        <p:nvPicPr>
          <p:cNvPr id="43" name="Image 42" descr="Une image contenant texte, capture d’écran, Rectangle, cercle&#10;&#10;Le contenu généré par l’IA peut être incorrect.">
            <a:extLst>
              <a:ext uri="{FF2B5EF4-FFF2-40B4-BE49-F238E27FC236}">
                <a16:creationId xmlns:a16="http://schemas.microsoft.com/office/drawing/2014/main" id="{E183EF99-9888-C808-2C31-CBF32540033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68738" y="3672193"/>
            <a:ext cx="679221" cy="1391763"/>
          </a:xfrm>
          <a:prstGeom prst="rect">
            <a:avLst/>
          </a:prstGeom>
        </p:spPr>
      </p:pic>
    </p:spTree>
    <p:extLst>
      <p:ext uri="{BB962C8B-B14F-4D97-AF65-F5344CB8AC3E}">
        <p14:creationId xmlns:p14="http://schemas.microsoft.com/office/powerpoint/2010/main" val="3775861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CD218-B96A-AED1-BC3B-A91F2AD2B16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988D489-620C-4FBD-702B-DEE3ADC7B6A1}"/>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3AE5AB9E-8732-CC3C-E9D5-EA7E28A88256}"/>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AD755BCC-06DB-007A-5A75-EF0641CF5B06}"/>
              </a:ext>
            </a:extLst>
          </p:cNvPr>
          <p:cNvSpPr txBox="1"/>
          <p:nvPr/>
        </p:nvSpPr>
        <p:spPr>
          <a:xfrm>
            <a:off x="1409700" y="3941147"/>
            <a:ext cx="10896599" cy="1275349"/>
          </a:xfrm>
          <a:prstGeom prst="rect">
            <a:avLst/>
          </a:prstGeom>
        </p:spPr>
        <p:txBody>
          <a:bodyPr wrap="square" lIns="0" tIns="0" rIns="0" bIns="0" rtlCol="0" anchor="t">
            <a:spAutoFit/>
          </a:bodyPr>
          <a:lstStyle/>
          <a:p>
            <a:pPr algn="ctr" defTabSz="685834" rtl="1">
              <a:lnSpc>
                <a:spcPts val="11099"/>
              </a:lnSpc>
            </a:pPr>
            <a:r>
              <a:rPr lang="ar-MA" sz="5400" dirty="0">
                <a:solidFill>
                  <a:srgbClr val="01070A"/>
                </a:solidFill>
                <a:latin typeface="Microsoft Uighur" panose="02000000000000000000" pitchFamily="2" charset="-78"/>
                <a:cs typeface="Microsoft Uighur" panose="02000000000000000000" pitchFamily="2" charset="-78"/>
              </a:rPr>
              <a:t>التدرب على إنجاز عمليات الضرب</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69A5B2C3-FCDD-96E1-B163-BA94521E05DC}"/>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العمليات وحل المسائل</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E80015EB-A22A-E556-C57C-2854C4D776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7772F9B-A80B-7ECA-E9E5-F2020D3854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7" name="Image 6">
            <a:extLst>
              <a:ext uri="{FF2B5EF4-FFF2-40B4-BE49-F238E27FC236}">
                <a16:creationId xmlns:a16="http://schemas.microsoft.com/office/drawing/2014/main" id="{365D8BE4-4E3B-AB62-18DB-B9156F204345}"/>
              </a:ext>
            </a:extLst>
          </p:cNvPr>
          <p:cNvPicPr>
            <a:picLocks noChangeAspect="1"/>
          </p:cNvPicPr>
          <p:nvPr/>
        </p:nvPicPr>
        <p:blipFill>
          <a:blip r:embed="rId5">
            <a:extLst>
              <a:ext uri="{28A0092B-C50C-407E-A947-70E740481C1C}">
                <a14:useLocalDpi xmlns:a14="http://schemas.microsoft.com/office/drawing/2010/main" val="0"/>
              </a:ext>
            </a:extLst>
          </a:blip>
          <a:srcRect l="373" r="373"/>
          <a:stretch/>
        </p:blipFill>
        <p:spPr>
          <a:xfrm>
            <a:off x="5593596" y="5600700"/>
            <a:ext cx="2265336" cy="2769269"/>
          </a:xfrm>
          <a:prstGeom prst="rect">
            <a:avLst/>
          </a:prstGeom>
        </p:spPr>
      </p:pic>
    </p:spTree>
    <p:extLst>
      <p:ext uri="{BB962C8B-B14F-4D97-AF65-F5344CB8AC3E}">
        <p14:creationId xmlns:p14="http://schemas.microsoft.com/office/powerpoint/2010/main" val="285529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619AE-462D-8BFC-A053-6D29AD96540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74C91E8-41E7-8BCC-BD3D-E9BF71E04AE9}"/>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3848F13A-052A-6670-5BB9-3A97E9E8A09B}"/>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61ED309-F58F-E4A9-7A97-5F7E2E010F50}"/>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485D4E1B-E9ED-E533-1FBC-BC2DC039012F}"/>
              </a:ext>
            </a:extLst>
          </p:cNvPr>
          <p:cNvSpPr txBox="1"/>
          <p:nvPr/>
        </p:nvSpPr>
        <p:spPr>
          <a:xfrm>
            <a:off x="1905000" y="863026"/>
            <a:ext cx="10534617" cy="86177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انتبهوا جيدا سنتدرب على </a:t>
            </a:r>
            <a:r>
              <a:rPr lang="ar-MA" sz="3200" dirty="0">
                <a:solidFill>
                  <a:prstClr val="white">
                    <a:lumMod val="65000"/>
                  </a:prstClr>
                </a:solidFill>
                <a:latin typeface="Microsoft Uighur" panose="02000000000000000000" pitchFamily="2" charset="-78"/>
                <a:cs typeface="Microsoft Uighur" panose="02000000000000000000" pitchFamily="2" charset="-78"/>
              </a:rPr>
              <a:t>إ</a:t>
            </a:r>
            <a:r>
              <a:rPr lang="ar-SA" sz="3200" dirty="0">
                <a:solidFill>
                  <a:prstClr val="white">
                    <a:lumMod val="65000"/>
                  </a:prstClr>
                </a:solidFill>
                <a:latin typeface="Microsoft Uighur" panose="02000000000000000000" pitchFamily="2" charset="-78"/>
                <a:cs typeface="Microsoft Uighur" panose="02000000000000000000" pitchFamily="2" charset="-78"/>
              </a:rPr>
              <a:t>نجاز عمليات </a:t>
            </a:r>
            <a:r>
              <a:rPr lang="ar-MA" sz="3200" dirty="0">
                <a:solidFill>
                  <a:prstClr val="white">
                    <a:lumMod val="65000"/>
                  </a:prstClr>
                </a:solidFill>
                <a:latin typeface="Microsoft Uighur" panose="02000000000000000000" pitchFamily="2" charset="-78"/>
                <a:cs typeface="Microsoft Uighur" panose="02000000000000000000" pitchFamily="2" charset="-78"/>
              </a:rPr>
              <a:t>ضرب باعتماد التقنية الاعتيادية</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lvl="1" indent="-4572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يقدم الأستاذ</a:t>
            </a:r>
            <a:r>
              <a:rPr lang="ar-MA" sz="2400" dirty="0">
                <a:solidFill>
                  <a:prstClr val="white">
                    <a:lumMod val="65000"/>
                  </a:prstClr>
                </a:solidFill>
                <a:latin typeface="Microsoft Uighur" panose="02000000000000000000" pitchFamily="2" charset="-78"/>
                <a:cs typeface="Microsoft Uighur" panose="02000000000000000000" pitchFamily="2" charset="-78"/>
              </a:rPr>
              <a:t> مجموعة من الأوراق المالية من مختلف الفئات لأحد التلاميذ يتم اختياره للمشاركة في النشاط</a:t>
            </a:r>
            <a:endParaRPr lang="ar-SA"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FC1EBEF5-D50B-011E-A59D-0353498C73F3}"/>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922F5F0-AE47-7202-E130-1220856B61F5}"/>
              </a:ext>
            </a:extLst>
          </p:cNvPr>
          <p:cNvGraphicFramePr>
            <a:graphicFrameLocks noGrp="1"/>
          </p:cNvGraphicFramePr>
          <p:nvPr>
            <p:extLst>
              <p:ext uri="{D42A27DB-BD31-4B8C-83A1-F6EECF244321}">
                <p14:modId xmlns:p14="http://schemas.microsoft.com/office/powerpoint/2010/main" val="1151164896"/>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2" name="Image 11">
            <a:extLst>
              <a:ext uri="{FF2B5EF4-FFF2-40B4-BE49-F238E27FC236}">
                <a16:creationId xmlns:a16="http://schemas.microsoft.com/office/drawing/2014/main" id="{DF59B42F-0DA0-7BA0-10FF-3787ABDE57D7}"/>
              </a:ext>
            </a:extLst>
          </p:cNvPr>
          <p:cNvPicPr>
            <a:picLocks noChangeAspect="1"/>
          </p:cNvPicPr>
          <p:nvPr/>
        </p:nvPicPr>
        <p:blipFill>
          <a:blip r:embed="rId4" cstate="print">
            <a:extLst>
              <a:ext uri="{28A0092B-C50C-407E-A947-70E740481C1C}">
                <a14:useLocalDpi xmlns:a14="http://schemas.microsoft.com/office/drawing/2010/main" val="0"/>
              </a:ext>
            </a:extLst>
          </a:blip>
          <a:srcRect t="79" b="79"/>
          <a:stretch/>
        </p:blipFill>
        <p:spPr>
          <a:xfrm>
            <a:off x="614410" y="1219775"/>
            <a:ext cx="774297" cy="937987"/>
          </a:xfrm>
          <a:prstGeom prst="rect">
            <a:avLst/>
          </a:prstGeom>
        </p:spPr>
      </p:pic>
      <p:pic>
        <p:nvPicPr>
          <p:cNvPr id="4" name="Image 3">
            <a:extLst>
              <a:ext uri="{FF2B5EF4-FFF2-40B4-BE49-F238E27FC236}">
                <a16:creationId xmlns:a16="http://schemas.microsoft.com/office/drawing/2014/main" id="{9AAB1BEB-E8A7-2D52-CCC7-BAB5A2CD5CA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702170" y="4558598"/>
            <a:ext cx="7568555" cy="5043732"/>
          </a:xfrm>
          <a:prstGeom prst="rect">
            <a:avLst/>
          </a:prstGeom>
        </p:spPr>
      </p:pic>
    </p:spTree>
    <p:extLst>
      <p:ext uri="{BB962C8B-B14F-4D97-AF65-F5344CB8AC3E}">
        <p14:creationId xmlns:p14="http://schemas.microsoft.com/office/powerpoint/2010/main" val="15415066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B259F-A835-7607-7E76-E22FC3EEBB0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9D0A73B-00CD-C844-EEE1-85BF81A96D47}"/>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2177D762-0C02-0593-BAD3-87D0BB432BC6}"/>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A8EE463-7B25-C7E8-3E93-31D50BC16BBC}"/>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BBF08FAD-E25B-032A-CEEF-EF541F97CC4E}"/>
              </a:ext>
            </a:extLst>
          </p:cNvPr>
          <p:cNvSpPr txBox="1"/>
          <p:nvPr/>
        </p:nvSpPr>
        <p:spPr>
          <a:xfrm>
            <a:off x="275854" y="863026"/>
            <a:ext cx="12163763" cy="1246495"/>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لا حظوا جيدا سأطلب </a:t>
            </a:r>
            <a:r>
              <a:rPr lang="ar-MA" sz="3200" dirty="0">
                <a:solidFill>
                  <a:prstClr val="white">
                    <a:lumMod val="65000"/>
                  </a:prstClr>
                </a:solidFill>
                <a:latin typeface="Microsoft Uighur" panose="02000000000000000000" pitchFamily="2" charset="-78"/>
                <a:cs typeface="Microsoft Uighur" panose="02000000000000000000" pitchFamily="2" charset="-78"/>
              </a:rPr>
              <a:t>من صديقكم أن يعطي لكل واحد من أصدقائكم (5 تلاميذ) مبلغا قدره 247 درهما</a:t>
            </a:r>
            <a:r>
              <a:rPr lang="ar-SA" sz="3200" dirty="0">
                <a:solidFill>
                  <a:prstClr val="white">
                    <a:lumMod val="65000"/>
                  </a:prstClr>
                </a:solidFill>
                <a:latin typeface="Microsoft Uighur" panose="02000000000000000000" pitchFamily="2" charset="-78"/>
                <a:cs typeface="Microsoft Uighur" panose="02000000000000000000" pitchFamily="2" charset="-78"/>
              </a:rPr>
              <a:t>.</a:t>
            </a:r>
            <a:r>
              <a:rPr lang="ar-MA" sz="3200" dirty="0">
                <a:solidFill>
                  <a:prstClr val="white">
                    <a:lumMod val="65000"/>
                  </a:prstClr>
                </a:solidFill>
                <a:latin typeface="Microsoft Uighur" panose="02000000000000000000" pitchFamily="2" charset="-78"/>
                <a:cs typeface="Microsoft Uighur" panose="02000000000000000000" pitchFamily="2" charset="-78"/>
              </a:rPr>
              <a:t> ما هو المبلغ الإجمالي الذي وزعه؟</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يتفاعل الأستاذ مع المتعلمين لمساعدتهم على فهم الوضعية  واستنتاج العملية المناسبة.</a:t>
            </a:r>
          </a:p>
        </p:txBody>
      </p:sp>
      <p:sp>
        <p:nvSpPr>
          <p:cNvPr id="3" name="Freeform 8">
            <a:extLst>
              <a:ext uri="{FF2B5EF4-FFF2-40B4-BE49-F238E27FC236}">
                <a16:creationId xmlns:a16="http://schemas.microsoft.com/office/drawing/2014/main" id="{31572992-A8D2-68C6-2E78-29E6BEAC4C3A}"/>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CD14785C-7E47-D43E-119E-4DB55897FF36}"/>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4" name="Image 13">
            <a:extLst>
              <a:ext uri="{FF2B5EF4-FFF2-40B4-BE49-F238E27FC236}">
                <a16:creationId xmlns:a16="http://schemas.microsoft.com/office/drawing/2014/main" id="{207FB55F-312A-48DC-775C-976F4727763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501094" y="3800835"/>
            <a:ext cx="7568555" cy="5043732"/>
          </a:xfrm>
          <a:prstGeom prst="rect">
            <a:avLst/>
          </a:prstGeom>
        </p:spPr>
      </p:pic>
    </p:spTree>
    <p:extLst>
      <p:ext uri="{BB962C8B-B14F-4D97-AF65-F5344CB8AC3E}">
        <p14:creationId xmlns:p14="http://schemas.microsoft.com/office/powerpoint/2010/main" val="17824385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6A071-1979-B994-050C-28A439F185C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1B81EE8-3706-906E-7A6A-6441D4657D04}"/>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873D613C-3A0F-4934-03C1-9B4D5AF8DD55}"/>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B1663C9B-1B1B-6B21-597A-125CEE4688C2}"/>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C877E496-FED3-C027-4450-563935ADE438}"/>
              </a:ext>
            </a:extLst>
          </p:cNvPr>
          <p:cNvSpPr txBox="1"/>
          <p:nvPr/>
        </p:nvSpPr>
        <p:spPr>
          <a:xfrm>
            <a:off x="1905000" y="863026"/>
            <a:ext cx="10534617" cy="888705"/>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لاحظوا جيدا، تابعوا معي سأقوم بنمذجة إنجاز عملية </a:t>
            </a:r>
            <a:r>
              <a:rPr lang="ar-MA" sz="3200" dirty="0">
                <a:solidFill>
                  <a:prstClr val="white">
                    <a:lumMod val="65000"/>
                  </a:prstClr>
                </a:solidFill>
                <a:latin typeface="Microsoft Uighur" panose="02000000000000000000" pitchFamily="2" charset="-78"/>
                <a:cs typeface="Microsoft Uighur" panose="02000000000000000000" pitchFamily="2" charset="-78"/>
              </a:rPr>
              <a:t>عملية الضرب</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pP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833003A9-B8CC-4FA5-C142-80C7C2D4B17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1C351BC5-AB61-6060-D05A-5379EEB398B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grpSp>
        <p:nvGrpSpPr>
          <p:cNvPr id="17" name="Groupe 16">
            <a:extLst>
              <a:ext uri="{FF2B5EF4-FFF2-40B4-BE49-F238E27FC236}">
                <a16:creationId xmlns:a16="http://schemas.microsoft.com/office/drawing/2014/main" id="{2B109890-78BD-D796-C420-D0571B14B2F3}"/>
              </a:ext>
            </a:extLst>
          </p:cNvPr>
          <p:cNvGrpSpPr/>
          <p:nvPr/>
        </p:nvGrpSpPr>
        <p:grpSpPr>
          <a:xfrm>
            <a:off x="5412814" y="3606459"/>
            <a:ext cx="6552918" cy="6337641"/>
            <a:chOff x="5423146" y="2984386"/>
            <a:chExt cx="6552918" cy="6337641"/>
          </a:xfrm>
        </p:grpSpPr>
        <p:pic>
          <p:nvPicPr>
            <p:cNvPr id="13" name="Image 12" descr="Une image contenant capture d’écran, Rectangle, cadre photo, art&#10;&#10;Le contenu généré par l’IA peut être incorrect.">
              <a:extLst>
                <a:ext uri="{FF2B5EF4-FFF2-40B4-BE49-F238E27FC236}">
                  <a16:creationId xmlns:a16="http://schemas.microsoft.com/office/drawing/2014/main" id="{F6A62829-14C0-C7B5-855B-DD3ED28128AD}"/>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5910504" y="2984386"/>
              <a:ext cx="5239166" cy="2750873"/>
            </a:xfrm>
            <a:prstGeom prst="rect">
              <a:avLst/>
            </a:prstGeom>
          </p:spPr>
        </p:pic>
        <p:pic>
          <p:nvPicPr>
            <p:cNvPr id="11" name="Image 10">
              <a:extLst>
                <a:ext uri="{FF2B5EF4-FFF2-40B4-BE49-F238E27FC236}">
                  <a16:creationId xmlns:a16="http://schemas.microsoft.com/office/drawing/2014/main" id="{F2682B34-3ED3-8646-52AC-3A49C57E102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4924" b="93904" l="2422" r="90547">
                          <a14:foregroundMark x1="21406" y1="20281" x2="21406" y2="20281"/>
                          <a14:foregroundMark x1="20469" y1="41266" x2="20469" y2="41266"/>
                          <a14:foregroundMark x1="24297" y1="40797" x2="24297" y2="40797"/>
                          <a14:foregroundMark x1="9063" y1="38335" x2="9063" y2="38335"/>
                          <a14:foregroundMark x1="6172" y1="52638" x2="7187" y2="65064"/>
                          <a14:foregroundMark x1="40781" y1="9848" x2="45547" y2="9848"/>
                          <a14:foregroundMark x1="40781" y1="5041" x2="46172" y2="7386"/>
                          <a14:foregroundMark x1="55391" y1="94021" x2="40469" y2="92145"/>
                          <a14:foregroundMark x1="90547" y1="30246" x2="90234" y2="35522"/>
                          <a14:foregroundMark x1="2422" y1="44549" x2="3047" y2="49824"/>
                        </a14:backgroundRemoval>
                      </a14:imgEffect>
                    </a14:imgLayer>
                  </a14:imgProps>
                </a:ext>
                <a:ext uri="{28A0092B-C50C-407E-A947-70E740481C1C}">
                  <a14:useLocalDpi xmlns:a14="http://schemas.microsoft.com/office/drawing/2010/main" val="0"/>
                </a:ext>
              </a:extLst>
            </a:blip>
            <a:srcRect/>
            <a:stretch/>
          </p:blipFill>
          <p:spPr>
            <a:xfrm>
              <a:off x="5423146" y="4955122"/>
              <a:ext cx="6552918" cy="4366905"/>
            </a:xfrm>
            <a:prstGeom prst="rect">
              <a:avLst/>
            </a:prstGeom>
          </p:spPr>
        </p:pic>
      </p:grpSp>
      <p:pic>
        <p:nvPicPr>
          <p:cNvPr id="4" name="Image 3">
            <a:extLst>
              <a:ext uri="{FF2B5EF4-FFF2-40B4-BE49-F238E27FC236}">
                <a16:creationId xmlns:a16="http://schemas.microsoft.com/office/drawing/2014/main" id="{01B80BE7-B4E8-A021-393E-D703D5F31E7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4229" y="3606459"/>
            <a:ext cx="4762500" cy="4762500"/>
          </a:xfrm>
          <a:prstGeom prst="rect">
            <a:avLst/>
          </a:prstGeom>
        </p:spPr>
      </p:pic>
      <p:sp>
        <p:nvSpPr>
          <p:cNvPr id="16" name="ZoneTexte 15">
            <a:extLst>
              <a:ext uri="{FF2B5EF4-FFF2-40B4-BE49-F238E27FC236}">
                <a16:creationId xmlns:a16="http://schemas.microsoft.com/office/drawing/2014/main" id="{8E15DA6F-6156-6FEE-8E98-6C960A71E663}"/>
              </a:ext>
            </a:extLst>
          </p:cNvPr>
          <p:cNvSpPr txBox="1"/>
          <p:nvPr/>
        </p:nvSpPr>
        <p:spPr>
          <a:xfrm>
            <a:off x="1090631" y="4939423"/>
            <a:ext cx="3038124" cy="1723549"/>
          </a:xfrm>
          <a:prstGeom prst="rect">
            <a:avLst/>
          </a:prstGeom>
          <a:noFill/>
        </p:spPr>
        <p:txBody>
          <a:bodyPr wrap="square" rtlCol="0">
            <a:spAutoFit/>
          </a:bodyPr>
          <a:lstStyle/>
          <a:p>
            <a:pPr algn="r" rtl="1"/>
            <a:r>
              <a:rPr lang="ar-SA" sz="4400" b="1" dirty="0">
                <a:latin typeface="Microsoft Uighur" panose="02000000000000000000" pitchFamily="2" charset="-78"/>
                <a:cs typeface="Microsoft Uighur" panose="02000000000000000000" pitchFamily="2" charset="-78"/>
              </a:rPr>
              <a:t>نمذجة </a:t>
            </a:r>
            <a:r>
              <a:rPr lang="ar-MA" sz="4400" b="1" dirty="0">
                <a:latin typeface="Microsoft Uighur" panose="02000000000000000000" pitchFamily="2" charset="-78"/>
                <a:cs typeface="Microsoft Uighur" panose="02000000000000000000" pitchFamily="2" charset="-78"/>
              </a:rPr>
              <a:t>إنجاز عملية الضرب</a:t>
            </a:r>
            <a:endParaRPr lang="fr-FR" sz="4400" b="1" dirty="0">
              <a:latin typeface="Microsoft Uighur" panose="02000000000000000000" pitchFamily="2" charset="-78"/>
              <a:cs typeface="Microsoft Uighur" panose="02000000000000000000" pitchFamily="2" charset="-78"/>
            </a:endParaRPr>
          </a:p>
          <a:p>
            <a:endParaRPr lang="fr-FR" dirty="0"/>
          </a:p>
        </p:txBody>
      </p:sp>
    </p:spTree>
    <p:extLst>
      <p:ext uri="{BB962C8B-B14F-4D97-AF65-F5344CB8AC3E}">
        <p14:creationId xmlns:p14="http://schemas.microsoft.com/office/powerpoint/2010/main" val="34343925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086A4-BF44-9104-2F46-124CE72FC37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486AE2F-3AB2-24B0-463C-75631F3F90EC}"/>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C79D4F32-13FA-05DC-7B82-66B7C45886EB}"/>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9A0AA8A7-233B-46C7-F127-B6F446B15464}"/>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10B7071-31BD-4AA9-1D1E-EA03A37708EA}"/>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على ألواحكم انجزوا العملية التالية:</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EC902E38-3908-67D2-BEBE-38B4114C18A3}"/>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662F86F0-ED57-3E48-872D-7F81BF367EF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478F4584-7358-3AF5-AE04-8E56CAAE825F}"/>
              </a:ext>
            </a:extLst>
          </p:cNvPr>
          <p:cNvSpPr txBox="1"/>
          <p:nvPr/>
        </p:nvSpPr>
        <p:spPr>
          <a:xfrm>
            <a:off x="6476999" y="5404907"/>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
        <p:nvSpPr>
          <p:cNvPr id="6" name="ZoneTexte 5">
            <a:extLst>
              <a:ext uri="{FF2B5EF4-FFF2-40B4-BE49-F238E27FC236}">
                <a16:creationId xmlns:a16="http://schemas.microsoft.com/office/drawing/2014/main" id="{15273CAA-3182-7291-D0AF-270586A63FE5}"/>
              </a:ext>
            </a:extLst>
          </p:cNvPr>
          <p:cNvSpPr txBox="1"/>
          <p:nvPr/>
        </p:nvSpPr>
        <p:spPr>
          <a:xfrm>
            <a:off x="9578696" y="4414221"/>
            <a:ext cx="1011772" cy="1323439"/>
          </a:xfrm>
          <a:prstGeom prst="rect">
            <a:avLst/>
          </a:prstGeom>
          <a:noFill/>
        </p:spPr>
        <p:txBody>
          <a:bodyPr wrap="square" rtlCol="0">
            <a:spAutoFit/>
          </a:bodyPr>
          <a:lstStyle/>
          <a:p>
            <a:r>
              <a:rPr lang="ar-MA" sz="8000" b="1" dirty="0">
                <a:solidFill>
                  <a:srgbClr val="C00000"/>
                </a:solidFill>
              </a:rPr>
              <a:t>8</a:t>
            </a:r>
            <a:endParaRPr lang="fr-FR" sz="8000" b="1" dirty="0">
              <a:solidFill>
                <a:srgbClr val="C00000"/>
              </a:solidFill>
            </a:endParaRPr>
          </a:p>
        </p:txBody>
      </p:sp>
      <p:sp>
        <p:nvSpPr>
          <p:cNvPr id="10" name="ZoneTexte 9">
            <a:extLst>
              <a:ext uri="{FF2B5EF4-FFF2-40B4-BE49-F238E27FC236}">
                <a16:creationId xmlns:a16="http://schemas.microsoft.com/office/drawing/2014/main" id="{0A856243-18C2-00C1-0316-B8232D4077A6}"/>
              </a:ext>
            </a:extLst>
          </p:cNvPr>
          <p:cNvSpPr txBox="1"/>
          <p:nvPr/>
        </p:nvSpPr>
        <p:spPr>
          <a:xfrm>
            <a:off x="9580028" y="5575481"/>
            <a:ext cx="1011772" cy="1323439"/>
          </a:xfrm>
          <a:prstGeom prst="rect">
            <a:avLst/>
          </a:prstGeom>
          <a:noFill/>
        </p:spPr>
        <p:txBody>
          <a:bodyPr wrap="square" rtlCol="0">
            <a:spAutoFit/>
          </a:bodyPr>
          <a:lstStyle/>
          <a:p>
            <a:r>
              <a:rPr lang="ar-MA" sz="8000" b="1" dirty="0">
                <a:solidFill>
                  <a:srgbClr val="C00000"/>
                </a:solidFill>
              </a:rPr>
              <a:t>4</a:t>
            </a:r>
            <a:endParaRPr lang="fr-FR" sz="8000" b="1" dirty="0">
              <a:solidFill>
                <a:srgbClr val="C00000"/>
              </a:solidFill>
            </a:endParaRPr>
          </a:p>
        </p:txBody>
      </p:sp>
      <p:sp>
        <p:nvSpPr>
          <p:cNvPr id="12" name="ZoneTexte 11">
            <a:extLst>
              <a:ext uri="{FF2B5EF4-FFF2-40B4-BE49-F238E27FC236}">
                <a16:creationId xmlns:a16="http://schemas.microsoft.com/office/drawing/2014/main" id="{FDE1F345-1ABA-CC59-899D-8258249465E2}"/>
              </a:ext>
            </a:extLst>
          </p:cNvPr>
          <p:cNvSpPr txBox="1"/>
          <p:nvPr/>
        </p:nvSpPr>
        <p:spPr>
          <a:xfrm>
            <a:off x="8385677" y="7127143"/>
            <a:ext cx="1011772" cy="1323439"/>
          </a:xfrm>
          <a:prstGeom prst="rect">
            <a:avLst/>
          </a:prstGeom>
          <a:noFill/>
        </p:spPr>
        <p:txBody>
          <a:bodyPr wrap="square" rtlCol="0">
            <a:spAutoFit/>
          </a:bodyPr>
          <a:lstStyle/>
          <a:p>
            <a:r>
              <a:rPr lang="ar-SA" sz="8000" b="1" dirty="0"/>
              <a:t>.</a:t>
            </a:r>
            <a:endParaRPr lang="fr-FR" sz="8000" b="1" dirty="0"/>
          </a:p>
        </p:txBody>
      </p:sp>
      <p:pic>
        <p:nvPicPr>
          <p:cNvPr id="7" name="Image 6" descr="Une image contenant Rectangle, capture d’écran, vert, carré&#10;&#10;Le contenu généré par l’IA peut être incorrect.">
            <a:extLst>
              <a:ext uri="{FF2B5EF4-FFF2-40B4-BE49-F238E27FC236}">
                <a16:creationId xmlns:a16="http://schemas.microsoft.com/office/drawing/2014/main" id="{F48CA6F6-048C-4DC7-DD6F-50E89FA132E5}"/>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
        <p:nvSpPr>
          <p:cNvPr id="14" name="ZoneTexte 13">
            <a:extLst>
              <a:ext uri="{FF2B5EF4-FFF2-40B4-BE49-F238E27FC236}">
                <a16:creationId xmlns:a16="http://schemas.microsoft.com/office/drawing/2014/main" id="{7C9C765A-762A-CA63-50F8-F5D785D475A7}"/>
              </a:ext>
            </a:extLst>
          </p:cNvPr>
          <p:cNvSpPr txBox="1"/>
          <p:nvPr/>
        </p:nvSpPr>
        <p:spPr>
          <a:xfrm>
            <a:off x="8665628" y="4414221"/>
            <a:ext cx="1011772" cy="1323439"/>
          </a:xfrm>
          <a:prstGeom prst="rect">
            <a:avLst/>
          </a:prstGeom>
          <a:noFill/>
        </p:spPr>
        <p:txBody>
          <a:bodyPr wrap="square" rtlCol="0">
            <a:spAutoFit/>
          </a:bodyPr>
          <a:lstStyle/>
          <a:p>
            <a:r>
              <a:rPr lang="ar-MA" sz="8000" b="1" dirty="0">
                <a:solidFill>
                  <a:srgbClr val="0097B2"/>
                </a:solidFill>
              </a:rPr>
              <a:t>3</a:t>
            </a:r>
            <a:endParaRPr lang="fr-FR" sz="8000" b="1" dirty="0">
              <a:solidFill>
                <a:srgbClr val="0097B2"/>
              </a:solidFill>
            </a:endParaRPr>
          </a:p>
        </p:txBody>
      </p:sp>
      <p:sp>
        <p:nvSpPr>
          <p:cNvPr id="16" name="ZoneTexte 15">
            <a:extLst>
              <a:ext uri="{FF2B5EF4-FFF2-40B4-BE49-F238E27FC236}">
                <a16:creationId xmlns:a16="http://schemas.microsoft.com/office/drawing/2014/main" id="{C9F1703D-CBE9-B6DB-8DCB-BCCCCAAD0641}"/>
              </a:ext>
            </a:extLst>
          </p:cNvPr>
          <p:cNvSpPr txBox="1"/>
          <p:nvPr/>
        </p:nvSpPr>
        <p:spPr>
          <a:xfrm>
            <a:off x="7049397" y="7158650"/>
            <a:ext cx="1011772" cy="1323439"/>
          </a:xfrm>
          <a:prstGeom prst="rect">
            <a:avLst/>
          </a:prstGeom>
          <a:noFill/>
        </p:spPr>
        <p:txBody>
          <a:bodyPr wrap="square" rtlCol="0">
            <a:spAutoFit/>
          </a:bodyPr>
          <a:lstStyle/>
          <a:p>
            <a:r>
              <a:rPr lang="ar-SA" sz="8000" b="1" dirty="0"/>
              <a:t>.</a:t>
            </a:r>
            <a:endParaRPr lang="fr-FR" sz="8000" b="1" dirty="0"/>
          </a:p>
        </p:txBody>
      </p:sp>
      <p:sp>
        <p:nvSpPr>
          <p:cNvPr id="18" name="ZoneTexte 17">
            <a:extLst>
              <a:ext uri="{FF2B5EF4-FFF2-40B4-BE49-F238E27FC236}">
                <a16:creationId xmlns:a16="http://schemas.microsoft.com/office/drawing/2014/main" id="{1F9BB080-D722-A24B-3A84-1FC343142B38}"/>
              </a:ext>
            </a:extLst>
          </p:cNvPr>
          <p:cNvSpPr txBox="1"/>
          <p:nvPr/>
        </p:nvSpPr>
        <p:spPr>
          <a:xfrm>
            <a:off x="9677400" y="7124700"/>
            <a:ext cx="1011772" cy="1323439"/>
          </a:xfrm>
          <a:prstGeom prst="rect">
            <a:avLst/>
          </a:prstGeom>
          <a:noFill/>
        </p:spPr>
        <p:txBody>
          <a:bodyPr wrap="square" rtlCol="0">
            <a:spAutoFit/>
          </a:bodyPr>
          <a:lstStyle/>
          <a:p>
            <a:r>
              <a:rPr lang="ar-SA" sz="8000" b="1" dirty="0"/>
              <a:t>.</a:t>
            </a:r>
            <a:endParaRPr lang="fr-FR" sz="8000" b="1" dirty="0"/>
          </a:p>
        </p:txBody>
      </p:sp>
      <p:cxnSp>
        <p:nvCxnSpPr>
          <p:cNvPr id="21" name="Connecteur droit 20">
            <a:extLst>
              <a:ext uri="{FF2B5EF4-FFF2-40B4-BE49-F238E27FC236}">
                <a16:creationId xmlns:a16="http://schemas.microsoft.com/office/drawing/2014/main" id="{9F895F40-53CC-A75B-2731-094840D9A8C1}"/>
              </a:ext>
            </a:extLst>
          </p:cNvPr>
          <p:cNvCxnSpPr>
            <a:cxnSpLocks/>
          </p:cNvCxnSpPr>
          <p:nvPr/>
        </p:nvCxnSpPr>
        <p:spPr>
          <a:xfrm flipH="1">
            <a:off x="7772400" y="6929625"/>
            <a:ext cx="2514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ZoneTexte 4">
            <a:extLst>
              <a:ext uri="{FF2B5EF4-FFF2-40B4-BE49-F238E27FC236}">
                <a16:creationId xmlns:a16="http://schemas.microsoft.com/office/drawing/2014/main" id="{CA96548F-F7C0-0427-F110-0B9C43DEBB0E}"/>
              </a:ext>
            </a:extLst>
          </p:cNvPr>
          <p:cNvSpPr txBox="1"/>
          <p:nvPr/>
        </p:nvSpPr>
        <p:spPr>
          <a:xfrm>
            <a:off x="7820234" y="4414220"/>
            <a:ext cx="1011772" cy="1323439"/>
          </a:xfrm>
          <a:prstGeom prst="rect">
            <a:avLst/>
          </a:prstGeom>
          <a:noFill/>
        </p:spPr>
        <p:txBody>
          <a:bodyPr wrap="square" rtlCol="0">
            <a:spAutoFit/>
          </a:bodyPr>
          <a:lstStyle/>
          <a:p>
            <a:r>
              <a:rPr lang="ar-MA" sz="8000" b="1" dirty="0">
                <a:solidFill>
                  <a:srgbClr val="0097B2"/>
                </a:solidFill>
              </a:rPr>
              <a:t>2</a:t>
            </a:r>
            <a:endParaRPr lang="fr-FR" sz="8000" b="1" dirty="0">
              <a:solidFill>
                <a:srgbClr val="0097B2"/>
              </a:solidFill>
            </a:endParaRPr>
          </a:p>
        </p:txBody>
      </p:sp>
    </p:spTree>
    <p:extLst>
      <p:ext uri="{BB962C8B-B14F-4D97-AF65-F5344CB8AC3E}">
        <p14:creationId xmlns:p14="http://schemas.microsoft.com/office/powerpoint/2010/main" val="41877681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D66A5-D03C-36B6-61F4-AAB5E43E239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A72D4FC-C0ED-7C30-7D14-1973A029BFCD}"/>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A9DE8F93-C533-CD9C-C2CF-D1D816582BE1}"/>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5E44812B-8236-88E2-579A-BEDC723C10A0}"/>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46928D14-72B3-5AA6-2345-2EEE9ABEFFCD}"/>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A5F1DC51-E3E3-E602-F0F9-604FEE6DD947}"/>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D835AAAB-4AA1-909D-96A7-D7C294BEEB2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22BE48A1-8871-B3A3-39C2-6D11798946C6}"/>
              </a:ext>
            </a:extLst>
          </p:cNvPr>
          <p:cNvSpPr txBox="1"/>
          <p:nvPr/>
        </p:nvSpPr>
        <p:spPr>
          <a:xfrm>
            <a:off x="6476999" y="5404907"/>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
        <p:nvSpPr>
          <p:cNvPr id="6" name="ZoneTexte 5">
            <a:extLst>
              <a:ext uri="{FF2B5EF4-FFF2-40B4-BE49-F238E27FC236}">
                <a16:creationId xmlns:a16="http://schemas.microsoft.com/office/drawing/2014/main" id="{F5144609-2824-9D28-8FDC-10F7CF79C168}"/>
              </a:ext>
            </a:extLst>
          </p:cNvPr>
          <p:cNvSpPr txBox="1"/>
          <p:nvPr/>
        </p:nvSpPr>
        <p:spPr>
          <a:xfrm>
            <a:off x="9578696" y="4414221"/>
            <a:ext cx="1011772" cy="1323439"/>
          </a:xfrm>
          <a:prstGeom prst="rect">
            <a:avLst/>
          </a:prstGeom>
          <a:noFill/>
        </p:spPr>
        <p:txBody>
          <a:bodyPr wrap="square" rtlCol="0">
            <a:spAutoFit/>
          </a:bodyPr>
          <a:lstStyle/>
          <a:p>
            <a:r>
              <a:rPr lang="ar-MA" sz="8000" b="1" dirty="0">
                <a:solidFill>
                  <a:srgbClr val="C00000"/>
                </a:solidFill>
              </a:rPr>
              <a:t>8</a:t>
            </a:r>
            <a:endParaRPr lang="fr-FR" sz="8000" b="1" dirty="0">
              <a:solidFill>
                <a:srgbClr val="C00000"/>
              </a:solidFill>
            </a:endParaRPr>
          </a:p>
        </p:txBody>
      </p:sp>
      <p:sp>
        <p:nvSpPr>
          <p:cNvPr id="10" name="ZoneTexte 9">
            <a:extLst>
              <a:ext uri="{FF2B5EF4-FFF2-40B4-BE49-F238E27FC236}">
                <a16:creationId xmlns:a16="http://schemas.microsoft.com/office/drawing/2014/main" id="{19F2C629-3BCA-63B9-CFE4-B9B91CCA4CBE}"/>
              </a:ext>
            </a:extLst>
          </p:cNvPr>
          <p:cNvSpPr txBox="1"/>
          <p:nvPr/>
        </p:nvSpPr>
        <p:spPr>
          <a:xfrm>
            <a:off x="9580028" y="5575481"/>
            <a:ext cx="1011772" cy="1323439"/>
          </a:xfrm>
          <a:prstGeom prst="rect">
            <a:avLst/>
          </a:prstGeom>
          <a:noFill/>
        </p:spPr>
        <p:txBody>
          <a:bodyPr wrap="square" rtlCol="0">
            <a:spAutoFit/>
          </a:bodyPr>
          <a:lstStyle/>
          <a:p>
            <a:r>
              <a:rPr lang="ar-MA" sz="8000" b="1" dirty="0">
                <a:solidFill>
                  <a:srgbClr val="C00000"/>
                </a:solidFill>
              </a:rPr>
              <a:t>4</a:t>
            </a:r>
            <a:endParaRPr lang="fr-FR" sz="8000" b="1" dirty="0">
              <a:solidFill>
                <a:srgbClr val="C00000"/>
              </a:solidFill>
            </a:endParaRPr>
          </a:p>
        </p:txBody>
      </p:sp>
      <p:sp>
        <p:nvSpPr>
          <p:cNvPr id="12" name="ZoneTexte 11">
            <a:extLst>
              <a:ext uri="{FF2B5EF4-FFF2-40B4-BE49-F238E27FC236}">
                <a16:creationId xmlns:a16="http://schemas.microsoft.com/office/drawing/2014/main" id="{3F989419-4B49-8236-1E55-9FB73E265533}"/>
              </a:ext>
            </a:extLst>
          </p:cNvPr>
          <p:cNvSpPr txBox="1"/>
          <p:nvPr/>
        </p:nvSpPr>
        <p:spPr>
          <a:xfrm>
            <a:off x="8895661" y="7124700"/>
            <a:ext cx="1011772" cy="1323439"/>
          </a:xfrm>
          <a:prstGeom prst="rect">
            <a:avLst/>
          </a:prstGeom>
          <a:noFill/>
        </p:spPr>
        <p:txBody>
          <a:bodyPr wrap="square" rtlCol="0">
            <a:spAutoFit/>
          </a:bodyPr>
          <a:lstStyle/>
          <a:p>
            <a:r>
              <a:rPr lang="ar-MA" sz="8000" b="1" dirty="0"/>
              <a:t>5</a:t>
            </a:r>
            <a:endParaRPr lang="fr-FR" sz="8000" b="1" dirty="0"/>
          </a:p>
        </p:txBody>
      </p:sp>
      <p:sp>
        <p:nvSpPr>
          <p:cNvPr id="14" name="ZoneTexte 13">
            <a:extLst>
              <a:ext uri="{FF2B5EF4-FFF2-40B4-BE49-F238E27FC236}">
                <a16:creationId xmlns:a16="http://schemas.microsoft.com/office/drawing/2014/main" id="{4F8CEB3F-21BA-43E9-106B-0FE53D454AAD}"/>
              </a:ext>
            </a:extLst>
          </p:cNvPr>
          <p:cNvSpPr txBox="1"/>
          <p:nvPr/>
        </p:nvSpPr>
        <p:spPr>
          <a:xfrm>
            <a:off x="8665628" y="4414221"/>
            <a:ext cx="1011772" cy="1323439"/>
          </a:xfrm>
          <a:prstGeom prst="rect">
            <a:avLst/>
          </a:prstGeom>
          <a:noFill/>
        </p:spPr>
        <p:txBody>
          <a:bodyPr wrap="square" rtlCol="0">
            <a:spAutoFit/>
          </a:bodyPr>
          <a:lstStyle/>
          <a:p>
            <a:r>
              <a:rPr lang="ar-MA" sz="8000" b="1" dirty="0">
                <a:solidFill>
                  <a:srgbClr val="0097B2"/>
                </a:solidFill>
              </a:rPr>
              <a:t>3</a:t>
            </a:r>
            <a:endParaRPr lang="fr-FR" sz="8000" b="1" dirty="0">
              <a:solidFill>
                <a:srgbClr val="0097B2"/>
              </a:solidFill>
            </a:endParaRPr>
          </a:p>
        </p:txBody>
      </p:sp>
      <p:sp>
        <p:nvSpPr>
          <p:cNvPr id="16" name="ZoneTexte 15">
            <a:extLst>
              <a:ext uri="{FF2B5EF4-FFF2-40B4-BE49-F238E27FC236}">
                <a16:creationId xmlns:a16="http://schemas.microsoft.com/office/drawing/2014/main" id="{C818A27E-8DF7-D962-B5A1-4354BD949629}"/>
              </a:ext>
            </a:extLst>
          </p:cNvPr>
          <p:cNvSpPr txBox="1"/>
          <p:nvPr/>
        </p:nvSpPr>
        <p:spPr>
          <a:xfrm>
            <a:off x="8002687" y="7124700"/>
            <a:ext cx="1011772" cy="1323439"/>
          </a:xfrm>
          <a:prstGeom prst="rect">
            <a:avLst/>
          </a:prstGeom>
          <a:noFill/>
        </p:spPr>
        <p:txBody>
          <a:bodyPr wrap="square" rtlCol="0">
            <a:spAutoFit/>
          </a:bodyPr>
          <a:lstStyle/>
          <a:p>
            <a:r>
              <a:rPr lang="ar-MA" sz="8000" b="1" dirty="0"/>
              <a:t>9</a:t>
            </a:r>
            <a:endParaRPr lang="fr-FR" sz="8000" b="1" dirty="0"/>
          </a:p>
        </p:txBody>
      </p:sp>
      <p:sp>
        <p:nvSpPr>
          <p:cNvPr id="18" name="ZoneTexte 17">
            <a:extLst>
              <a:ext uri="{FF2B5EF4-FFF2-40B4-BE49-F238E27FC236}">
                <a16:creationId xmlns:a16="http://schemas.microsoft.com/office/drawing/2014/main" id="{B05955EC-5621-32FB-00A6-550D8F647860}"/>
              </a:ext>
            </a:extLst>
          </p:cNvPr>
          <p:cNvSpPr txBox="1"/>
          <p:nvPr/>
        </p:nvSpPr>
        <p:spPr>
          <a:xfrm>
            <a:off x="9781114" y="7098070"/>
            <a:ext cx="1011772" cy="1323439"/>
          </a:xfrm>
          <a:prstGeom prst="rect">
            <a:avLst/>
          </a:prstGeom>
          <a:noFill/>
        </p:spPr>
        <p:txBody>
          <a:bodyPr wrap="square" rtlCol="0">
            <a:spAutoFit/>
          </a:bodyPr>
          <a:lstStyle/>
          <a:p>
            <a:r>
              <a:rPr lang="ar-MA" sz="8000" b="1" dirty="0"/>
              <a:t>2</a:t>
            </a:r>
            <a:endParaRPr lang="fr-FR" sz="8000" b="1" dirty="0"/>
          </a:p>
        </p:txBody>
      </p:sp>
      <p:cxnSp>
        <p:nvCxnSpPr>
          <p:cNvPr id="21" name="Connecteur droit 20">
            <a:extLst>
              <a:ext uri="{FF2B5EF4-FFF2-40B4-BE49-F238E27FC236}">
                <a16:creationId xmlns:a16="http://schemas.microsoft.com/office/drawing/2014/main" id="{9FBD048E-CF6C-357A-039C-6C55F86D56D3}"/>
              </a:ext>
            </a:extLst>
          </p:cNvPr>
          <p:cNvCxnSpPr>
            <a:cxnSpLocks/>
          </p:cNvCxnSpPr>
          <p:nvPr/>
        </p:nvCxnSpPr>
        <p:spPr>
          <a:xfrm flipH="1">
            <a:off x="7772400" y="6929625"/>
            <a:ext cx="2514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ZoneTexte 4">
            <a:extLst>
              <a:ext uri="{FF2B5EF4-FFF2-40B4-BE49-F238E27FC236}">
                <a16:creationId xmlns:a16="http://schemas.microsoft.com/office/drawing/2014/main" id="{CA15B8CE-7043-1FA8-7C0F-6CED1BDC667E}"/>
              </a:ext>
            </a:extLst>
          </p:cNvPr>
          <p:cNvSpPr txBox="1"/>
          <p:nvPr/>
        </p:nvSpPr>
        <p:spPr>
          <a:xfrm>
            <a:off x="7820234" y="4414220"/>
            <a:ext cx="1011772" cy="1323439"/>
          </a:xfrm>
          <a:prstGeom prst="rect">
            <a:avLst/>
          </a:prstGeom>
          <a:noFill/>
        </p:spPr>
        <p:txBody>
          <a:bodyPr wrap="square" rtlCol="0">
            <a:spAutoFit/>
          </a:bodyPr>
          <a:lstStyle/>
          <a:p>
            <a:r>
              <a:rPr lang="ar-MA" sz="8000" b="1" dirty="0">
                <a:solidFill>
                  <a:srgbClr val="0097B2"/>
                </a:solidFill>
              </a:rPr>
              <a:t>2</a:t>
            </a:r>
            <a:endParaRPr lang="fr-FR" sz="8000" b="1" dirty="0">
              <a:solidFill>
                <a:srgbClr val="0097B2"/>
              </a:solidFill>
            </a:endParaRPr>
          </a:p>
        </p:txBody>
      </p:sp>
      <p:pic>
        <p:nvPicPr>
          <p:cNvPr id="9" name="Image 8" descr="Une image contenant dessin humoristique, Dessin d’enfant, clipart, Dessin animé&#10;&#10;Le contenu généré par l’IA peut être incorrect.">
            <a:extLst>
              <a:ext uri="{FF2B5EF4-FFF2-40B4-BE49-F238E27FC236}">
                <a16:creationId xmlns:a16="http://schemas.microsoft.com/office/drawing/2014/main" id="{32602D02-4C53-752C-EA9A-7B40076C322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6851" y="1184559"/>
            <a:ext cx="1148959" cy="821798"/>
          </a:xfrm>
          <a:prstGeom prst="rect">
            <a:avLst/>
          </a:prstGeom>
        </p:spPr>
      </p:pic>
      <p:cxnSp>
        <p:nvCxnSpPr>
          <p:cNvPr id="11" name="Connecteur droit avec flèche 10">
            <a:extLst>
              <a:ext uri="{FF2B5EF4-FFF2-40B4-BE49-F238E27FC236}">
                <a16:creationId xmlns:a16="http://schemas.microsoft.com/office/drawing/2014/main" id="{7E03E839-94B3-13AC-B82E-0F88AF0F33C0}"/>
              </a:ext>
            </a:extLst>
          </p:cNvPr>
          <p:cNvCxnSpPr/>
          <p:nvPr/>
        </p:nvCxnSpPr>
        <p:spPr>
          <a:xfrm flipV="1">
            <a:off x="9953255" y="5349851"/>
            <a:ext cx="0" cy="50783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4A2CCDDD-7E40-32F1-FEFA-1F7AD3B6718B}"/>
              </a:ext>
            </a:extLst>
          </p:cNvPr>
          <p:cNvCxnSpPr>
            <a:cxnSpLocks/>
          </p:cNvCxnSpPr>
          <p:nvPr/>
        </p:nvCxnSpPr>
        <p:spPr>
          <a:xfrm flipH="1" flipV="1">
            <a:off x="9135479" y="5433664"/>
            <a:ext cx="679847" cy="46286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avec flèche 16">
            <a:extLst>
              <a:ext uri="{FF2B5EF4-FFF2-40B4-BE49-F238E27FC236}">
                <a16:creationId xmlns:a16="http://schemas.microsoft.com/office/drawing/2014/main" id="{EB878E68-7CB4-B3D4-27A2-3F4ABBD8EA9D}"/>
              </a:ext>
            </a:extLst>
          </p:cNvPr>
          <p:cNvCxnSpPr>
            <a:cxnSpLocks/>
          </p:cNvCxnSpPr>
          <p:nvPr/>
        </p:nvCxnSpPr>
        <p:spPr>
          <a:xfrm flipH="1" flipV="1">
            <a:off x="8413976" y="5506229"/>
            <a:ext cx="1380033" cy="49657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0" name="ZoneTexte 19">
            <a:extLst>
              <a:ext uri="{FF2B5EF4-FFF2-40B4-BE49-F238E27FC236}">
                <a16:creationId xmlns:a16="http://schemas.microsoft.com/office/drawing/2014/main" id="{FEA55A24-BF5F-70DD-46C5-2339B95E43C3}"/>
              </a:ext>
            </a:extLst>
          </p:cNvPr>
          <p:cNvSpPr txBox="1"/>
          <p:nvPr/>
        </p:nvSpPr>
        <p:spPr>
          <a:xfrm>
            <a:off x="8571478" y="4218044"/>
            <a:ext cx="600036" cy="646331"/>
          </a:xfrm>
          <a:prstGeom prst="rect">
            <a:avLst/>
          </a:prstGeom>
          <a:noFill/>
        </p:spPr>
        <p:txBody>
          <a:bodyPr wrap="square" rtlCol="0">
            <a:spAutoFit/>
          </a:bodyPr>
          <a:lstStyle/>
          <a:p>
            <a:r>
              <a:rPr lang="ar-MA" sz="3600" b="1" dirty="0"/>
              <a:t>3</a:t>
            </a:r>
            <a:endParaRPr lang="fr-FR" sz="2400" b="1" dirty="0"/>
          </a:p>
        </p:txBody>
      </p:sp>
      <p:sp>
        <p:nvSpPr>
          <p:cNvPr id="22" name="ZoneTexte 21">
            <a:extLst>
              <a:ext uri="{FF2B5EF4-FFF2-40B4-BE49-F238E27FC236}">
                <a16:creationId xmlns:a16="http://schemas.microsoft.com/office/drawing/2014/main" id="{C73F128C-B61B-205E-8983-7141B1F3086E}"/>
              </a:ext>
            </a:extLst>
          </p:cNvPr>
          <p:cNvSpPr txBox="1"/>
          <p:nvPr/>
        </p:nvSpPr>
        <p:spPr>
          <a:xfrm>
            <a:off x="7614348" y="4220902"/>
            <a:ext cx="600036" cy="646331"/>
          </a:xfrm>
          <a:prstGeom prst="rect">
            <a:avLst/>
          </a:prstGeom>
          <a:noFill/>
        </p:spPr>
        <p:txBody>
          <a:bodyPr wrap="square" rtlCol="0">
            <a:spAutoFit/>
          </a:bodyPr>
          <a:lstStyle/>
          <a:p>
            <a:r>
              <a:rPr lang="ar-MA" sz="3600" b="1" dirty="0"/>
              <a:t>1</a:t>
            </a:r>
            <a:endParaRPr lang="fr-FR" sz="2400" b="1" dirty="0"/>
          </a:p>
        </p:txBody>
      </p:sp>
    </p:spTree>
    <p:extLst>
      <p:ext uri="{BB962C8B-B14F-4D97-AF65-F5344CB8AC3E}">
        <p14:creationId xmlns:p14="http://schemas.microsoft.com/office/powerpoint/2010/main" val="35214547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B9EA9-0B31-1600-5ECF-FA474DB4A47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F4F2A19B-A623-1B12-CEA6-A6C70E22B6E5}"/>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B42CBB5C-FDEB-4465-EF38-34FD9BD12074}"/>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EDB23F37-048C-64BB-FA5B-B550B53D2752}"/>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E5C0DBBA-AD27-90A5-D28D-8C99635FE20D}"/>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على ألواحكم انجزوا العملية التالية:</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0BA7D99B-FA7E-6A33-746B-1B15307EF7D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697B7B9E-1E7D-2DDA-1B8E-82CE09F86328}"/>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07F74ABA-3CE4-E5FC-FEE0-F272753DCE0D}"/>
              </a:ext>
            </a:extLst>
          </p:cNvPr>
          <p:cNvSpPr txBox="1"/>
          <p:nvPr/>
        </p:nvSpPr>
        <p:spPr>
          <a:xfrm>
            <a:off x="6476999" y="5404907"/>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
        <p:nvSpPr>
          <p:cNvPr id="6" name="ZoneTexte 5">
            <a:extLst>
              <a:ext uri="{FF2B5EF4-FFF2-40B4-BE49-F238E27FC236}">
                <a16:creationId xmlns:a16="http://schemas.microsoft.com/office/drawing/2014/main" id="{B93DC0DC-C7AC-A66F-D58C-A2AE192158E1}"/>
              </a:ext>
            </a:extLst>
          </p:cNvPr>
          <p:cNvSpPr txBox="1"/>
          <p:nvPr/>
        </p:nvSpPr>
        <p:spPr>
          <a:xfrm>
            <a:off x="9578696" y="4414221"/>
            <a:ext cx="1011772" cy="1323439"/>
          </a:xfrm>
          <a:prstGeom prst="rect">
            <a:avLst/>
          </a:prstGeom>
          <a:noFill/>
        </p:spPr>
        <p:txBody>
          <a:bodyPr wrap="square" rtlCol="0">
            <a:spAutoFit/>
          </a:bodyPr>
          <a:lstStyle/>
          <a:p>
            <a:r>
              <a:rPr lang="ar-MA" sz="8000" b="1" dirty="0">
                <a:solidFill>
                  <a:srgbClr val="C00000"/>
                </a:solidFill>
              </a:rPr>
              <a:t>1</a:t>
            </a:r>
            <a:endParaRPr lang="fr-FR" sz="8000" b="1" dirty="0">
              <a:solidFill>
                <a:srgbClr val="C00000"/>
              </a:solidFill>
            </a:endParaRPr>
          </a:p>
        </p:txBody>
      </p:sp>
      <p:sp>
        <p:nvSpPr>
          <p:cNvPr id="10" name="ZoneTexte 9">
            <a:extLst>
              <a:ext uri="{FF2B5EF4-FFF2-40B4-BE49-F238E27FC236}">
                <a16:creationId xmlns:a16="http://schemas.microsoft.com/office/drawing/2014/main" id="{777043C5-19B7-4343-9ED0-2C0F0134C666}"/>
              </a:ext>
            </a:extLst>
          </p:cNvPr>
          <p:cNvSpPr txBox="1"/>
          <p:nvPr/>
        </p:nvSpPr>
        <p:spPr>
          <a:xfrm>
            <a:off x="9580028" y="5575481"/>
            <a:ext cx="1011772" cy="1323439"/>
          </a:xfrm>
          <a:prstGeom prst="rect">
            <a:avLst/>
          </a:prstGeom>
          <a:noFill/>
        </p:spPr>
        <p:txBody>
          <a:bodyPr wrap="square" rtlCol="0">
            <a:spAutoFit/>
          </a:bodyPr>
          <a:lstStyle/>
          <a:p>
            <a:r>
              <a:rPr lang="ar-MA" sz="8000" b="1" dirty="0">
                <a:solidFill>
                  <a:srgbClr val="C00000"/>
                </a:solidFill>
              </a:rPr>
              <a:t>7</a:t>
            </a:r>
            <a:endParaRPr lang="fr-FR" sz="8000" b="1" dirty="0">
              <a:solidFill>
                <a:srgbClr val="C00000"/>
              </a:solidFill>
            </a:endParaRPr>
          </a:p>
        </p:txBody>
      </p:sp>
      <p:sp>
        <p:nvSpPr>
          <p:cNvPr id="12" name="ZoneTexte 11">
            <a:extLst>
              <a:ext uri="{FF2B5EF4-FFF2-40B4-BE49-F238E27FC236}">
                <a16:creationId xmlns:a16="http://schemas.microsoft.com/office/drawing/2014/main" id="{D10766D3-03CC-02FD-29EA-32F25455B004}"/>
              </a:ext>
            </a:extLst>
          </p:cNvPr>
          <p:cNvSpPr txBox="1"/>
          <p:nvPr/>
        </p:nvSpPr>
        <p:spPr>
          <a:xfrm>
            <a:off x="8385677" y="7127143"/>
            <a:ext cx="1011772" cy="1323439"/>
          </a:xfrm>
          <a:prstGeom prst="rect">
            <a:avLst/>
          </a:prstGeom>
          <a:noFill/>
        </p:spPr>
        <p:txBody>
          <a:bodyPr wrap="square" rtlCol="0">
            <a:spAutoFit/>
          </a:bodyPr>
          <a:lstStyle/>
          <a:p>
            <a:r>
              <a:rPr lang="ar-SA" sz="8000" b="1" dirty="0"/>
              <a:t>.</a:t>
            </a:r>
            <a:endParaRPr lang="fr-FR" sz="8000" b="1" dirty="0"/>
          </a:p>
        </p:txBody>
      </p:sp>
      <p:pic>
        <p:nvPicPr>
          <p:cNvPr id="7" name="Image 6" descr="Une image contenant Rectangle, capture d’écran, vert, carré&#10;&#10;Le contenu généré par l’IA peut être incorrect.">
            <a:extLst>
              <a:ext uri="{FF2B5EF4-FFF2-40B4-BE49-F238E27FC236}">
                <a16:creationId xmlns:a16="http://schemas.microsoft.com/office/drawing/2014/main" id="{5D0C8B65-0628-2745-5BC8-450BF2952EE6}"/>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
        <p:nvSpPr>
          <p:cNvPr id="14" name="ZoneTexte 13">
            <a:extLst>
              <a:ext uri="{FF2B5EF4-FFF2-40B4-BE49-F238E27FC236}">
                <a16:creationId xmlns:a16="http://schemas.microsoft.com/office/drawing/2014/main" id="{DDC3C1EC-514A-0FA5-749E-B32AB31688B1}"/>
              </a:ext>
            </a:extLst>
          </p:cNvPr>
          <p:cNvSpPr txBox="1"/>
          <p:nvPr/>
        </p:nvSpPr>
        <p:spPr>
          <a:xfrm>
            <a:off x="8665628" y="4414221"/>
            <a:ext cx="1011772" cy="1323439"/>
          </a:xfrm>
          <a:prstGeom prst="rect">
            <a:avLst/>
          </a:prstGeom>
          <a:noFill/>
        </p:spPr>
        <p:txBody>
          <a:bodyPr wrap="square" rtlCol="0">
            <a:spAutoFit/>
          </a:bodyPr>
          <a:lstStyle/>
          <a:p>
            <a:r>
              <a:rPr lang="ar-MA" sz="8000" b="1" dirty="0">
                <a:solidFill>
                  <a:srgbClr val="0097B2"/>
                </a:solidFill>
              </a:rPr>
              <a:t>4</a:t>
            </a:r>
            <a:endParaRPr lang="fr-FR" sz="8000" b="1" dirty="0">
              <a:solidFill>
                <a:srgbClr val="0097B2"/>
              </a:solidFill>
            </a:endParaRPr>
          </a:p>
        </p:txBody>
      </p:sp>
      <p:sp>
        <p:nvSpPr>
          <p:cNvPr id="16" name="ZoneTexte 15">
            <a:extLst>
              <a:ext uri="{FF2B5EF4-FFF2-40B4-BE49-F238E27FC236}">
                <a16:creationId xmlns:a16="http://schemas.microsoft.com/office/drawing/2014/main" id="{07A6D581-DD05-BC02-53A6-EF3CFC6BD048}"/>
              </a:ext>
            </a:extLst>
          </p:cNvPr>
          <p:cNvSpPr txBox="1"/>
          <p:nvPr/>
        </p:nvSpPr>
        <p:spPr>
          <a:xfrm>
            <a:off x="7049397" y="7158650"/>
            <a:ext cx="1011772" cy="1323439"/>
          </a:xfrm>
          <a:prstGeom prst="rect">
            <a:avLst/>
          </a:prstGeom>
          <a:noFill/>
        </p:spPr>
        <p:txBody>
          <a:bodyPr wrap="square" rtlCol="0">
            <a:spAutoFit/>
          </a:bodyPr>
          <a:lstStyle/>
          <a:p>
            <a:r>
              <a:rPr lang="ar-SA" sz="8000" b="1" dirty="0"/>
              <a:t>.</a:t>
            </a:r>
            <a:endParaRPr lang="fr-FR" sz="8000" b="1" dirty="0"/>
          </a:p>
        </p:txBody>
      </p:sp>
      <p:sp>
        <p:nvSpPr>
          <p:cNvPr id="18" name="ZoneTexte 17">
            <a:extLst>
              <a:ext uri="{FF2B5EF4-FFF2-40B4-BE49-F238E27FC236}">
                <a16:creationId xmlns:a16="http://schemas.microsoft.com/office/drawing/2014/main" id="{B3FF4E4A-C2A0-F7F5-4D8E-AEA146159806}"/>
              </a:ext>
            </a:extLst>
          </p:cNvPr>
          <p:cNvSpPr txBox="1"/>
          <p:nvPr/>
        </p:nvSpPr>
        <p:spPr>
          <a:xfrm>
            <a:off x="9677400" y="7124700"/>
            <a:ext cx="1011772" cy="1323439"/>
          </a:xfrm>
          <a:prstGeom prst="rect">
            <a:avLst/>
          </a:prstGeom>
          <a:noFill/>
        </p:spPr>
        <p:txBody>
          <a:bodyPr wrap="square" rtlCol="0">
            <a:spAutoFit/>
          </a:bodyPr>
          <a:lstStyle/>
          <a:p>
            <a:r>
              <a:rPr lang="ar-SA" sz="8000" b="1" dirty="0"/>
              <a:t>.</a:t>
            </a:r>
            <a:endParaRPr lang="fr-FR" sz="8000" b="1" dirty="0"/>
          </a:p>
        </p:txBody>
      </p:sp>
      <p:cxnSp>
        <p:nvCxnSpPr>
          <p:cNvPr id="21" name="Connecteur droit 20">
            <a:extLst>
              <a:ext uri="{FF2B5EF4-FFF2-40B4-BE49-F238E27FC236}">
                <a16:creationId xmlns:a16="http://schemas.microsoft.com/office/drawing/2014/main" id="{B8AC230A-F9D7-6BFA-5382-9535B6BB4A4D}"/>
              </a:ext>
            </a:extLst>
          </p:cNvPr>
          <p:cNvCxnSpPr>
            <a:cxnSpLocks/>
          </p:cNvCxnSpPr>
          <p:nvPr/>
        </p:nvCxnSpPr>
        <p:spPr>
          <a:xfrm flipH="1">
            <a:off x="7772400" y="6929625"/>
            <a:ext cx="2514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ZoneTexte 4">
            <a:extLst>
              <a:ext uri="{FF2B5EF4-FFF2-40B4-BE49-F238E27FC236}">
                <a16:creationId xmlns:a16="http://schemas.microsoft.com/office/drawing/2014/main" id="{A333F290-C0BF-3A95-B1E5-9E955A3EDA94}"/>
              </a:ext>
            </a:extLst>
          </p:cNvPr>
          <p:cNvSpPr txBox="1"/>
          <p:nvPr/>
        </p:nvSpPr>
        <p:spPr>
          <a:xfrm>
            <a:off x="7820234" y="4414220"/>
            <a:ext cx="1011772" cy="1323439"/>
          </a:xfrm>
          <a:prstGeom prst="rect">
            <a:avLst/>
          </a:prstGeom>
          <a:noFill/>
        </p:spPr>
        <p:txBody>
          <a:bodyPr wrap="square" rtlCol="0">
            <a:spAutoFit/>
          </a:bodyPr>
          <a:lstStyle/>
          <a:p>
            <a:r>
              <a:rPr lang="ar-MA" sz="8000" b="1" dirty="0">
                <a:solidFill>
                  <a:srgbClr val="0097B2"/>
                </a:solidFill>
              </a:rPr>
              <a:t>6</a:t>
            </a:r>
            <a:endParaRPr lang="fr-FR" sz="8000" b="1" dirty="0">
              <a:solidFill>
                <a:srgbClr val="0097B2"/>
              </a:solidFill>
            </a:endParaRPr>
          </a:p>
        </p:txBody>
      </p:sp>
    </p:spTree>
    <p:extLst>
      <p:ext uri="{BB962C8B-B14F-4D97-AF65-F5344CB8AC3E}">
        <p14:creationId xmlns:p14="http://schemas.microsoft.com/office/powerpoint/2010/main" val="20927538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3D475-B72F-1120-C5A1-68FE3A74767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099C826-B46E-8A97-C996-6E69658A3BFC}"/>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C3271921-7AB5-9D36-C65E-DA18ECF49973}"/>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2D8BC0A-CAED-3A74-C65A-B8F525A4A10A}"/>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C46D6C67-3318-B6D9-7583-C848D8798F72}"/>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3C730F19-D4B0-3484-D16A-D8B23640907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1618B7D9-776C-24BF-B752-B038B49AA72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465FF102-CDB6-6C11-87D8-3112C3CEE596}"/>
              </a:ext>
            </a:extLst>
          </p:cNvPr>
          <p:cNvSpPr txBox="1"/>
          <p:nvPr/>
        </p:nvSpPr>
        <p:spPr>
          <a:xfrm>
            <a:off x="6476999" y="5404907"/>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
        <p:nvSpPr>
          <p:cNvPr id="6" name="ZoneTexte 5">
            <a:extLst>
              <a:ext uri="{FF2B5EF4-FFF2-40B4-BE49-F238E27FC236}">
                <a16:creationId xmlns:a16="http://schemas.microsoft.com/office/drawing/2014/main" id="{B49BD411-6119-8CD8-F72E-04AD8A2A5E40}"/>
              </a:ext>
            </a:extLst>
          </p:cNvPr>
          <p:cNvSpPr txBox="1"/>
          <p:nvPr/>
        </p:nvSpPr>
        <p:spPr>
          <a:xfrm>
            <a:off x="9578696" y="4414221"/>
            <a:ext cx="1011772" cy="1323439"/>
          </a:xfrm>
          <a:prstGeom prst="rect">
            <a:avLst/>
          </a:prstGeom>
          <a:noFill/>
        </p:spPr>
        <p:txBody>
          <a:bodyPr wrap="square" rtlCol="0">
            <a:spAutoFit/>
          </a:bodyPr>
          <a:lstStyle/>
          <a:p>
            <a:r>
              <a:rPr lang="ar-MA" sz="8000" b="1" dirty="0">
                <a:solidFill>
                  <a:srgbClr val="C00000"/>
                </a:solidFill>
              </a:rPr>
              <a:t>1</a:t>
            </a:r>
            <a:endParaRPr lang="fr-FR" sz="8000" b="1" dirty="0">
              <a:solidFill>
                <a:srgbClr val="C00000"/>
              </a:solidFill>
            </a:endParaRPr>
          </a:p>
        </p:txBody>
      </p:sp>
      <p:sp>
        <p:nvSpPr>
          <p:cNvPr id="10" name="ZoneTexte 9">
            <a:extLst>
              <a:ext uri="{FF2B5EF4-FFF2-40B4-BE49-F238E27FC236}">
                <a16:creationId xmlns:a16="http://schemas.microsoft.com/office/drawing/2014/main" id="{36AC9F0C-88C6-2048-AFF6-9A6F95EA3333}"/>
              </a:ext>
            </a:extLst>
          </p:cNvPr>
          <p:cNvSpPr txBox="1"/>
          <p:nvPr/>
        </p:nvSpPr>
        <p:spPr>
          <a:xfrm>
            <a:off x="9656228" y="5725061"/>
            <a:ext cx="1011772" cy="1323439"/>
          </a:xfrm>
          <a:prstGeom prst="rect">
            <a:avLst/>
          </a:prstGeom>
          <a:noFill/>
        </p:spPr>
        <p:txBody>
          <a:bodyPr wrap="square" rtlCol="0">
            <a:spAutoFit/>
          </a:bodyPr>
          <a:lstStyle/>
          <a:p>
            <a:r>
              <a:rPr lang="ar-MA" sz="8000" b="1" dirty="0">
                <a:solidFill>
                  <a:srgbClr val="C00000"/>
                </a:solidFill>
              </a:rPr>
              <a:t>7</a:t>
            </a:r>
            <a:endParaRPr lang="fr-FR" sz="8000" b="1" dirty="0">
              <a:solidFill>
                <a:srgbClr val="C00000"/>
              </a:solidFill>
            </a:endParaRPr>
          </a:p>
        </p:txBody>
      </p:sp>
      <p:sp>
        <p:nvSpPr>
          <p:cNvPr id="12" name="ZoneTexte 11">
            <a:extLst>
              <a:ext uri="{FF2B5EF4-FFF2-40B4-BE49-F238E27FC236}">
                <a16:creationId xmlns:a16="http://schemas.microsoft.com/office/drawing/2014/main" id="{113DDFE8-819D-5CB5-3B31-55ECFAD795AC}"/>
              </a:ext>
            </a:extLst>
          </p:cNvPr>
          <p:cNvSpPr txBox="1"/>
          <p:nvPr/>
        </p:nvSpPr>
        <p:spPr>
          <a:xfrm>
            <a:off x="8895661" y="7124700"/>
            <a:ext cx="1011772" cy="1323439"/>
          </a:xfrm>
          <a:prstGeom prst="rect">
            <a:avLst/>
          </a:prstGeom>
          <a:noFill/>
        </p:spPr>
        <p:txBody>
          <a:bodyPr wrap="square" rtlCol="0">
            <a:spAutoFit/>
          </a:bodyPr>
          <a:lstStyle/>
          <a:p>
            <a:r>
              <a:rPr lang="ar-MA" sz="8000" b="1" dirty="0"/>
              <a:t>8</a:t>
            </a:r>
            <a:endParaRPr lang="fr-FR" sz="8000" b="1" dirty="0"/>
          </a:p>
        </p:txBody>
      </p:sp>
      <p:sp>
        <p:nvSpPr>
          <p:cNvPr id="14" name="ZoneTexte 13">
            <a:extLst>
              <a:ext uri="{FF2B5EF4-FFF2-40B4-BE49-F238E27FC236}">
                <a16:creationId xmlns:a16="http://schemas.microsoft.com/office/drawing/2014/main" id="{F1BA2EE9-0173-80C6-F359-C0E584918AF0}"/>
              </a:ext>
            </a:extLst>
          </p:cNvPr>
          <p:cNvSpPr txBox="1"/>
          <p:nvPr/>
        </p:nvSpPr>
        <p:spPr>
          <a:xfrm>
            <a:off x="8665628" y="4414221"/>
            <a:ext cx="1011772" cy="1323439"/>
          </a:xfrm>
          <a:prstGeom prst="rect">
            <a:avLst/>
          </a:prstGeom>
          <a:noFill/>
        </p:spPr>
        <p:txBody>
          <a:bodyPr wrap="square" rtlCol="0">
            <a:spAutoFit/>
          </a:bodyPr>
          <a:lstStyle/>
          <a:p>
            <a:r>
              <a:rPr lang="ar-MA" sz="8000" b="1" dirty="0">
                <a:solidFill>
                  <a:srgbClr val="0097B2"/>
                </a:solidFill>
              </a:rPr>
              <a:t>4</a:t>
            </a:r>
            <a:endParaRPr lang="fr-FR" sz="8000" b="1" dirty="0">
              <a:solidFill>
                <a:srgbClr val="0097B2"/>
              </a:solidFill>
            </a:endParaRPr>
          </a:p>
        </p:txBody>
      </p:sp>
      <p:sp>
        <p:nvSpPr>
          <p:cNvPr id="16" name="ZoneTexte 15">
            <a:extLst>
              <a:ext uri="{FF2B5EF4-FFF2-40B4-BE49-F238E27FC236}">
                <a16:creationId xmlns:a16="http://schemas.microsoft.com/office/drawing/2014/main" id="{F251F521-7A89-0E52-F5F7-641A675D789A}"/>
              </a:ext>
            </a:extLst>
          </p:cNvPr>
          <p:cNvSpPr txBox="1"/>
          <p:nvPr/>
        </p:nvSpPr>
        <p:spPr>
          <a:xfrm>
            <a:off x="8002687" y="7124700"/>
            <a:ext cx="1011772" cy="1323439"/>
          </a:xfrm>
          <a:prstGeom prst="rect">
            <a:avLst/>
          </a:prstGeom>
          <a:noFill/>
        </p:spPr>
        <p:txBody>
          <a:bodyPr wrap="square" rtlCol="0">
            <a:spAutoFit/>
          </a:bodyPr>
          <a:lstStyle/>
          <a:p>
            <a:r>
              <a:rPr lang="ar-MA" sz="8000" b="1" dirty="0"/>
              <a:t>4</a:t>
            </a:r>
            <a:endParaRPr lang="fr-FR" sz="8000" b="1" dirty="0"/>
          </a:p>
        </p:txBody>
      </p:sp>
      <p:sp>
        <p:nvSpPr>
          <p:cNvPr id="18" name="ZoneTexte 17">
            <a:extLst>
              <a:ext uri="{FF2B5EF4-FFF2-40B4-BE49-F238E27FC236}">
                <a16:creationId xmlns:a16="http://schemas.microsoft.com/office/drawing/2014/main" id="{6C9310DD-604F-A29B-2D4F-62597106B833}"/>
              </a:ext>
            </a:extLst>
          </p:cNvPr>
          <p:cNvSpPr txBox="1"/>
          <p:nvPr/>
        </p:nvSpPr>
        <p:spPr>
          <a:xfrm>
            <a:off x="9781114" y="7098070"/>
            <a:ext cx="1011772" cy="1323439"/>
          </a:xfrm>
          <a:prstGeom prst="rect">
            <a:avLst/>
          </a:prstGeom>
          <a:noFill/>
        </p:spPr>
        <p:txBody>
          <a:bodyPr wrap="square" rtlCol="0">
            <a:spAutoFit/>
          </a:bodyPr>
          <a:lstStyle/>
          <a:p>
            <a:r>
              <a:rPr lang="ar-MA" sz="8000" b="1" dirty="0"/>
              <a:t>7</a:t>
            </a:r>
            <a:endParaRPr lang="fr-FR" sz="8000" b="1" dirty="0"/>
          </a:p>
        </p:txBody>
      </p:sp>
      <p:cxnSp>
        <p:nvCxnSpPr>
          <p:cNvPr id="21" name="Connecteur droit 20">
            <a:extLst>
              <a:ext uri="{FF2B5EF4-FFF2-40B4-BE49-F238E27FC236}">
                <a16:creationId xmlns:a16="http://schemas.microsoft.com/office/drawing/2014/main" id="{05D5A309-7C84-0432-1FEE-022FD84E20EB}"/>
              </a:ext>
            </a:extLst>
          </p:cNvPr>
          <p:cNvCxnSpPr>
            <a:cxnSpLocks/>
          </p:cNvCxnSpPr>
          <p:nvPr/>
        </p:nvCxnSpPr>
        <p:spPr>
          <a:xfrm flipH="1">
            <a:off x="7772400" y="6929625"/>
            <a:ext cx="2514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ZoneTexte 4">
            <a:extLst>
              <a:ext uri="{FF2B5EF4-FFF2-40B4-BE49-F238E27FC236}">
                <a16:creationId xmlns:a16="http://schemas.microsoft.com/office/drawing/2014/main" id="{BBBD4C53-C78F-E4DD-163A-492DE0455E2E}"/>
              </a:ext>
            </a:extLst>
          </p:cNvPr>
          <p:cNvSpPr txBox="1"/>
          <p:nvPr/>
        </p:nvSpPr>
        <p:spPr>
          <a:xfrm>
            <a:off x="7820234" y="4414220"/>
            <a:ext cx="1011772" cy="1323439"/>
          </a:xfrm>
          <a:prstGeom prst="rect">
            <a:avLst/>
          </a:prstGeom>
          <a:noFill/>
        </p:spPr>
        <p:txBody>
          <a:bodyPr wrap="square" rtlCol="0">
            <a:spAutoFit/>
          </a:bodyPr>
          <a:lstStyle/>
          <a:p>
            <a:r>
              <a:rPr lang="ar-MA" sz="8000" b="1" dirty="0">
                <a:solidFill>
                  <a:srgbClr val="0097B2"/>
                </a:solidFill>
              </a:rPr>
              <a:t>6</a:t>
            </a:r>
            <a:endParaRPr lang="fr-FR" sz="8000" b="1" dirty="0">
              <a:solidFill>
                <a:srgbClr val="0097B2"/>
              </a:solidFill>
            </a:endParaRPr>
          </a:p>
        </p:txBody>
      </p:sp>
      <p:pic>
        <p:nvPicPr>
          <p:cNvPr id="9" name="Image 8" descr="Une image contenant dessin humoristique, Dessin d’enfant, clipart, Dessin animé&#10;&#10;Le contenu généré par l’IA peut être incorrect.">
            <a:extLst>
              <a:ext uri="{FF2B5EF4-FFF2-40B4-BE49-F238E27FC236}">
                <a16:creationId xmlns:a16="http://schemas.microsoft.com/office/drawing/2014/main" id="{6054B743-BA13-4A6F-5FAC-A369B3561A3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6851" y="1184559"/>
            <a:ext cx="1148959" cy="821798"/>
          </a:xfrm>
          <a:prstGeom prst="rect">
            <a:avLst/>
          </a:prstGeom>
        </p:spPr>
      </p:pic>
      <p:cxnSp>
        <p:nvCxnSpPr>
          <p:cNvPr id="11" name="Connecteur droit avec flèche 10">
            <a:extLst>
              <a:ext uri="{FF2B5EF4-FFF2-40B4-BE49-F238E27FC236}">
                <a16:creationId xmlns:a16="http://schemas.microsoft.com/office/drawing/2014/main" id="{0BEC4160-A3C3-F5BE-D59A-E6544A65FC8E}"/>
              </a:ext>
            </a:extLst>
          </p:cNvPr>
          <p:cNvCxnSpPr/>
          <p:nvPr/>
        </p:nvCxnSpPr>
        <p:spPr>
          <a:xfrm flipV="1">
            <a:off x="9953255" y="5349851"/>
            <a:ext cx="0" cy="50783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DB720B17-32E2-EABC-5E2A-7B8AC3DA07AC}"/>
              </a:ext>
            </a:extLst>
          </p:cNvPr>
          <p:cNvCxnSpPr>
            <a:cxnSpLocks/>
          </p:cNvCxnSpPr>
          <p:nvPr/>
        </p:nvCxnSpPr>
        <p:spPr>
          <a:xfrm flipH="1" flipV="1">
            <a:off x="9135479" y="5433664"/>
            <a:ext cx="679847" cy="46286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avec flèche 16">
            <a:extLst>
              <a:ext uri="{FF2B5EF4-FFF2-40B4-BE49-F238E27FC236}">
                <a16:creationId xmlns:a16="http://schemas.microsoft.com/office/drawing/2014/main" id="{4725A8E4-40EC-1716-7DD6-B62937F484C8}"/>
              </a:ext>
            </a:extLst>
          </p:cNvPr>
          <p:cNvCxnSpPr>
            <a:cxnSpLocks/>
          </p:cNvCxnSpPr>
          <p:nvPr/>
        </p:nvCxnSpPr>
        <p:spPr>
          <a:xfrm flipH="1" flipV="1">
            <a:off x="8413976" y="5506229"/>
            <a:ext cx="1380033" cy="49657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2" name="ZoneTexte 21">
            <a:extLst>
              <a:ext uri="{FF2B5EF4-FFF2-40B4-BE49-F238E27FC236}">
                <a16:creationId xmlns:a16="http://schemas.microsoft.com/office/drawing/2014/main" id="{85DEEB43-68C4-1434-DC87-19CF3800BCBF}"/>
              </a:ext>
            </a:extLst>
          </p:cNvPr>
          <p:cNvSpPr txBox="1"/>
          <p:nvPr/>
        </p:nvSpPr>
        <p:spPr>
          <a:xfrm>
            <a:off x="7614348" y="4220902"/>
            <a:ext cx="600036" cy="646331"/>
          </a:xfrm>
          <a:prstGeom prst="rect">
            <a:avLst/>
          </a:prstGeom>
          <a:noFill/>
        </p:spPr>
        <p:txBody>
          <a:bodyPr wrap="square" rtlCol="0">
            <a:spAutoFit/>
          </a:bodyPr>
          <a:lstStyle/>
          <a:p>
            <a:r>
              <a:rPr lang="ar-MA" sz="3600" b="1" dirty="0"/>
              <a:t>2</a:t>
            </a:r>
            <a:endParaRPr lang="fr-FR" sz="2400" b="1" dirty="0"/>
          </a:p>
        </p:txBody>
      </p:sp>
      <p:sp>
        <p:nvSpPr>
          <p:cNvPr id="7" name="ZoneTexte 6">
            <a:extLst>
              <a:ext uri="{FF2B5EF4-FFF2-40B4-BE49-F238E27FC236}">
                <a16:creationId xmlns:a16="http://schemas.microsoft.com/office/drawing/2014/main" id="{574D0026-8537-F721-1187-6579C2B54F80}"/>
              </a:ext>
            </a:extLst>
          </p:cNvPr>
          <p:cNvSpPr txBox="1"/>
          <p:nvPr/>
        </p:nvSpPr>
        <p:spPr>
          <a:xfrm>
            <a:off x="7163468" y="7093588"/>
            <a:ext cx="1011772" cy="1323439"/>
          </a:xfrm>
          <a:prstGeom prst="rect">
            <a:avLst/>
          </a:prstGeom>
          <a:noFill/>
        </p:spPr>
        <p:txBody>
          <a:bodyPr wrap="square" rtlCol="0">
            <a:spAutoFit/>
          </a:bodyPr>
          <a:lstStyle/>
          <a:p>
            <a:r>
              <a:rPr lang="ar-MA" sz="8000" b="1" dirty="0"/>
              <a:t>4</a:t>
            </a:r>
            <a:endParaRPr lang="fr-FR" sz="8000" b="1" dirty="0"/>
          </a:p>
        </p:txBody>
      </p:sp>
    </p:spTree>
    <p:extLst>
      <p:ext uri="{BB962C8B-B14F-4D97-AF65-F5344CB8AC3E}">
        <p14:creationId xmlns:p14="http://schemas.microsoft.com/office/powerpoint/2010/main" val="20934834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74077-E679-DFC3-D482-01F256A9937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412439E-7583-6FD6-1159-1F40AC509EA3}"/>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A45B1943-63FE-16CC-5707-FFC60E738B77}"/>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7D8EF68-2341-6766-BF90-1B278F6D79B0}"/>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956E42C7-5086-1B40-DA16-3F6D57DAE06F}"/>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srgbClr val="FF0000"/>
                </a:solidFill>
                <a:latin typeface="Microsoft Uighur" panose="02000000000000000000" pitchFamily="2" charset="-78"/>
                <a:cs typeface="Microsoft Uighur" panose="02000000000000000000" pitchFamily="2" charset="-78"/>
              </a:rPr>
              <a:t>ماذا تعلمنا؟</a:t>
            </a:r>
          </a:p>
        </p:txBody>
      </p:sp>
      <p:sp>
        <p:nvSpPr>
          <p:cNvPr id="3" name="Freeform 8">
            <a:extLst>
              <a:ext uri="{FF2B5EF4-FFF2-40B4-BE49-F238E27FC236}">
                <a16:creationId xmlns:a16="http://schemas.microsoft.com/office/drawing/2014/main" id="{041C3172-6DF5-D9EF-7429-B82591A17FEF}"/>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3D8C3484-A28F-69BD-99FF-89182563DA5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Rectangle : coins arrondis 3">
            <a:extLst>
              <a:ext uri="{FF2B5EF4-FFF2-40B4-BE49-F238E27FC236}">
                <a16:creationId xmlns:a16="http://schemas.microsoft.com/office/drawing/2014/main" id="{1BA587B8-C016-514B-84D8-B5BD659CDF5B}"/>
              </a:ext>
            </a:extLst>
          </p:cNvPr>
          <p:cNvSpPr/>
          <p:nvPr/>
        </p:nvSpPr>
        <p:spPr>
          <a:xfrm>
            <a:off x="2286000" y="3223519"/>
            <a:ext cx="7924800" cy="1341373"/>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dirty="0">
                <a:solidFill>
                  <a:schemeClr val="tx1"/>
                </a:solidFill>
                <a:latin typeface="Microsoft Uighur" panose="02000000000000000000" pitchFamily="2" charset="-78"/>
                <a:cs typeface="Microsoft Uighur" panose="02000000000000000000" pitchFamily="2" charset="-78"/>
              </a:rPr>
              <a:t>ل</a:t>
            </a:r>
            <a:r>
              <a:rPr lang="ar-SA" sz="4400" dirty="0" err="1">
                <a:solidFill>
                  <a:schemeClr val="tx1"/>
                </a:solidFill>
                <a:latin typeface="Microsoft Uighur" panose="02000000000000000000" pitchFamily="2" charset="-78"/>
                <a:cs typeface="Microsoft Uighur" panose="02000000000000000000" pitchFamily="2" charset="-78"/>
              </a:rPr>
              <a:t>إ</a:t>
            </a:r>
            <a:r>
              <a:rPr lang="ar-MA" sz="4400" dirty="0">
                <a:solidFill>
                  <a:schemeClr val="tx1"/>
                </a:solidFill>
                <a:latin typeface="Microsoft Uighur" panose="02000000000000000000" pitchFamily="2" charset="-78"/>
                <a:cs typeface="Microsoft Uighur" panose="02000000000000000000" pitchFamily="2" charset="-78"/>
              </a:rPr>
              <a:t>نجاز عملية ضرب نتبع الخطوات التالية</a:t>
            </a:r>
          </a:p>
        </p:txBody>
      </p:sp>
      <p:pic>
        <p:nvPicPr>
          <p:cNvPr id="10" name="Image 9" descr="Une image contenant Rectangle, Post-it, capture d’écran, conception&#10;&#10;Le contenu généré par l’IA peut être incorrect.">
            <a:extLst>
              <a:ext uri="{FF2B5EF4-FFF2-40B4-BE49-F238E27FC236}">
                <a16:creationId xmlns:a16="http://schemas.microsoft.com/office/drawing/2014/main" id="{435052FF-5F07-DB79-7323-DF3C74CAF84D}"/>
              </a:ext>
            </a:extLst>
          </p:cNvPr>
          <p:cNvPicPr>
            <a:picLocks noChangeAspect="1"/>
          </p:cNvPicPr>
          <p:nvPr/>
        </p:nvPicPr>
        <p:blipFill>
          <a:blip r:embed="rId4">
            <a:extLst>
              <a:ext uri="{28A0092B-C50C-407E-A947-70E740481C1C}">
                <a14:useLocalDpi xmlns:a14="http://schemas.microsoft.com/office/drawing/2010/main" val="0"/>
              </a:ext>
            </a:extLst>
          </a:blip>
          <a:srcRect l="10111" t="39972" r="9538" b="42755"/>
          <a:stretch>
            <a:fillRect/>
          </a:stretch>
        </p:blipFill>
        <p:spPr>
          <a:xfrm rot="10800000">
            <a:off x="764166" y="4982800"/>
            <a:ext cx="12339934" cy="886229"/>
          </a:xfrm>
          <a:prstGeom prst="rect">
            <a:avLst/>
          </a:prstGeom>
        </p:spPr>
      </p:pic>
      <p:pic>
        <p:nvPicPr>
          <p:cNvPr id="11" name="Image 10" descr="Une image contenant Rectangle, Post-it, capture d’écran, conception&#10;&#10;Le contenu généré par l’IA peut être incorrect.">
            <a:extLst>
              <a:ext uri="{FF2B5EF4-FFF2-40B4-BE49-F238E27FC236}">
                <a16:creationId xmlns:a16="http://schemas.microsoft.com/office/drawing/2014/main" id="{78B7D1C8-0089-4D72-068D-2A2C5CA8F30D}"/>
              </a:ext>
            </a:extLst>
          </p:cNvPr>
          <p:cNvPicPr>
            <a:picLocks noChangeAspect="1"/>
          </p:cNvPicPr>
          <p:nvPr/>
        </p:nvPicPr>
        <p:blipFill>
          <a:blip r:embed="rId4">
            <a:extLst>
              <a:ext uri="{28A0092B-C50C-407E-A947-70E740481C1C}">
                <a14:useLocalDpi xmlns:a14="http://schemas.microsoft.com/office/drawing/2010/main" val="0"/>
              </a:ext>
            </a:extLst>
          </a:blip>
          <a:srcRect l="9825" t="70666" r="9825" b="12632"/>
          <a:stretch>
            <a:fillRect/>
          </a:stretch>
        </p:blipFill>
        <p:spPr>
          <a:xfrm rot="10800000">
            <a:off x="764166" y="5989051"/>
            <a:ext cx="12339934" cy="856952"/>
          </a:xfrm>
          <a:prstGeom prst="rect">
            <a:avLst/>
          </a:prstGeom>
        </p:spPr>
      </p:pic>
      <p:pic>
        <p:nvPicPr>
          <p:cNvPr id="12" name="Image 11" descr="Une image contenant Rectangle, Post-it, capture d’écran, conception&#10;&#10;Le contenu généré par l’IA peut être incorrect.">
            <a:extLst>
              <a:ext uri="{FF2B5EF4-FFF2-40B4-BE49-F238E27FC236}">
                <a16:creationId xmlns:a16="http://schemas.microsoft.com/office/drawing/2014/main" id="{9CC3400C-12F5-99D1-347B-359EAF28E829}"/>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74326" y="6972199"/>
            <a:ext cx="12329774" cy="886229"/>
          </a:xfrm>
          <a:prstGeom prst="rect">
            <a:avLst/>
          </a:prstGeom>
        </p:spPr>
      </p:pic>
      <p:sp>
        <p:nvSpPr>
          <p:cNvPr id="14" name="ZoneTexte 13">
            <a:extLst>
              <a:ext uri="{FF2B5EF4-FFF2-40B4-BE49-F238E27FC236}">
                <a16:creationId xmlns:a16="http://schemas.microsoft.com/office/drawing/2014/main" id="{7FC0A439-C97E-E7D0-C6FD-C3507614A724}"/>
              </a:ext>
            </a:extLst>
          </p:cNvPr>
          <p:cNvSpPr txBox="1"/>
          <p:nvPr/>
        </p:nvSpPr>
        <p:spPr>
          <a:xfrm>
            <a:off x="11147646" y="4886319"/>
            <a:ext cx="1804188" cy="769441"/>
          </a:xfrm>
          <a:prstGeom prst="rect">
            <a:avLst/>
          </a:prstGeom>
          <a:noFill/>
        </p:spPr>
        <p:txBody>
          <a:bodyPr wrap="square" rtlCol="0">
            <a:spAutoFit/>
          </a:bodyPr>
          <a:lstStyle/>
          <a:p>
            <a:pPr marL="0" algn="r" defTabSz="914400" rtl="1" eaLnBrk="1" latinLnBrk="0" hangingPunct="1">
              <a:lnSpc>
                <a:spcPct val="150000"/>
              </a:lnSpc>
            </a:pPr>
            <a:r>
              <a:rPr lang="ar-SA" sz="3200" b="1" dirty="0">
                <a:latin typeface="Microsoft Uighur" panose="02000000000000000000" pitchFamily="2" charset="-78"/>
                <a:cs typeface="Microsoft Uighur" panose="02000000000000000000" pitchFamily="2" charset="-78"/>
              </a:rPr>
              <a:t>الخطوة الأولى</a:t>
            </a:r>
            <a:endParaRPr lang="fr-FR" sz="3200" b="1" dirty="0">
              <a:latin typeface="Microsoft Uighur" panose="02000000000000000000" pitchFamily="2" charset="-78"/>
              <a:cs typeface="Microsoft Uighur" panose="02000000000000000000" pitchFamily="2" charset="-78"/>
            </a:endParaRPr>
          </a:p>
        </p:txBody>
      </p:sp>
      <p:sp>
        <p:nvSpPr>
          <p:cNvPr id="16" name="ZoneTexte 15">
            <a:extLst>
              <a:ext uri="{FF2B5EF4-FFF2-40B4-BE49-F238E27FC236}">
                <a16:creationId xmlns:a16="http://schemas.microsoft.com/office/drawing/2014/main" id="{433287AF-7C9E-710B-8F52-2B540F3B5B4C}"/>
              </a:ext>
            </a:extLst>
          </p:cNvPr>
          <p:cNvSpPr txBox="1"/>
          <p:nvPr/>
        </p:nvSpPr>
        <p:spPr>
          <a:xfrm>
            <a:off x="11102442" y="5924264"/>
            <a:ext cx="1804188" cy="769441"/>
          </a:xfrm>
          <a:prstGeom prst="rect">
            <a:avLst/>
          </a:prstGeom>
          <a:noFill/>
        </p:spPr>
        <p:txBody>
          <a:bodyPr wrap="square" rtlCol="0">
            <a:spAutoFit/>
          </a:bodyPr>
          <a:lstStyle/>
          <a:p>
            <a:pPr marL="0" algn="r" defTabSz="914400" rtl="1" eaLnBrk="1" latinLnBrk="0" hangingPunct="1">
              <a:lnSpc>
                <a:spcPct val="150000"/>
              </a:lnSpc>
            </a:pPr>
            <a:r>
              <a:rPr lang="ar-SA" sz="3200" b="1" dirty="0">
                <a:latin typeface="Microsoft Uighur" panose="02000000000000000000" pitchFamily="2" charset="-78"/>
                <a:cs typeface="Microsoft Uighur" panose="02000000000000000000" pitchFamily="2" charset="-78"/>
              </a:rPr>
              <a:t>الخطوة الثانية</a:t>
            </a:r>
            <a:endParaRPr lang="fr-FR" sz="3200" b="1" dirty="0">
              <a:latin typeface="Microsoft Uighur" panose="02000000000000000000" pitchFamily="2" charset="-78"/>
              <a:cs typeface="Microsoft Uighur" panose="02000000000000000000" pitchFamily="2" charset="-78"/>
            </a:endParaRPr>
          </a:p>
        </p:txBody>
      </p:sp>
      <p:sp>
        <p:nvSpPr>
          <p:cNvPr id="17" name="ZoneTexte 16">
            <a:extLst>
              <a:ext uri="{FF2B5EF4-FFF2-40B4-BE49-F238E27FC236}">
                <a16:creationId xmlns:a16="http://schemas.microsoft.com/office/drawing/2014/main" id="{AC2FC770-EBA0-53E1-966F-3AC4869C56A0}"/>
              </a:ext>
            </a:extLst>
          </p:cNvPr>
          <p:cNvSpPr txBox="1"/>
          <p:nvPr/>
        </p:nvSpPr>
        <p:spPr>
          <a:xfrm>
            <a:off x="11147646" y="6846889"/>
            <a:ext cx="1804188" cy="769441"/>
          </a:xfrm>
          <a:prstGeom prst="rect">
            <a:avLst/>
          </a:prstGeom>
          <a:noFill/>
        </p:spPr>
        <p:txBody>
          <a:bodyPr wrap="square" rtlCol="0">
            <a:spAutoFit/>
          </a:bodyPr>
          <a:lstStyle/>
          <a:p>
            <a:pPr marL="0" algn="r" defTabSz="914400" rtl="1" eaLnBrk="1" latinLnBrk="0" hangingPunct="1">
              <a:lnSpc>
                <a:spcPct val="150000"/>
              </a:lnSpc>
            </a:pPr>
            <a:r>
              <a:rPr lang="ar-SA" sz="3200" b="1" dirty="0">
                <a:latin typeface="Microsoft Uighur" panose="02000000000000000000" pitchFamily="2" charset="-78"/>
                <a:cs typeface="Microsoft Uighur" panose="02000000000000000000" pitchFamily="2" charset="-78"/>
              </a:rPr>
              <a:t>الخطوة الثالثة</a:t>
            </a:r>
            <a:endParaRPr lang="fr-FR" sz="3200" b="1" dirty="0">
              <a:latin typeface="Microsoft Uighur" panose="02000000000000000000" pitchFamily="2" charset="-78"/>
              <a:cs typeface="Microsoft Uighur" panose="02000000000000000000" pitchFamily="2" charset="-78"/>
            </a:endParaRPr>
          </a:p>
        </p:txBody>
      </p:sp>
      <p:sp>
        <p:nvSpPr>
          <p:cNvPr id="20" name="ZoneTexte 19">
            <a:extLst>
              <a:ext uri="{FF2B5EF4-FFF2-40B4-BE49-F238E27FC236}">
                <a16:creationId xmlns:a16="http://schemas.microsoft.com/office/drawing/2014/main" id="{E1BA2522-968E-B422-362D-83E21DC99677}"/>
              </a:ext>
            </a:extLst>
          </p:cNvPr>
          <p:cNvSpPr txBox="1"/>
          <p:nvPr/>
        </p:nvSpPr>
        <p:spPr>
          <a:xfrm>
            <a:off x="719062" y="5181749"/>
            <a:ext cx="10086661" cy="584775"/>
          </a:xfrm>
          <a:prstGeom prst="rect">
            <a:avLst/>
          </a:prstGeom>
          <a:noFill/>
        </p:spPr>
        <p:txBody>
          <a:bodyPr wrap="square" rtlCol="0">
            <a:spAutoFit/>
          </a:bodyPr>
          <a:lstStyle/>
          <a:p>
            <a:pPr algn="r" rtl="1"/>
            <a:r>
              <a:rPr lang="ar-SA" sz="3200" dirty="0">
                <a:latin typeface="Microsoft Uighur" panose="02000000000000000000" pitchFamily="2" charset="-78"/>
                <a:cs typeface="Microsoft Uighur" panose="02000000000000000000" pitchFamily="2" charset="-78"/>
              </a:rPr>
              <a:t> أضع العملية عموديا وأبدأ بالعدد الأكبر؛</a:t>
            </a:r>
          </a:p>
        </p:txBody>
      </p:sp>
      <p:sp>
        <p:nvSpPr>
          <p:cNvPr id="21" name="ZoneTexte 20">
            <a:extLst>
              <a:ext uri="{FF2B5EF4-FFF2-40B4-BE49-F238E27FC236}">
                <a16:creationId xmlns:a16="http://schemas.microsoft.com/office/drawing/2014/main" id="{B9E2D40A-11E4-028C-A20F-083E9C5AEE93}"/>
              </a:ext>
            </a:extLst>
          </p:cNvPr>
          <p:cNvSpPr txBox="1"/>
          <p:nvPr/>
        </p:nvSpPr>
        <p:spPr>
          <a:xfrm>
            <a:off x="488311" y="6134790"/>
            <a:ext cx="10323290" cy="584775"/>
          </a:xfrm>
          <a:prstGeom prst="rect">
            <a:avLst/>
          </a:prstGeom>
          <a:noFill/>
        </p:spPr>
        <p:txBody>
          <a:bodyPr wrap="square" rtlCol="0">
            <a:spAutoFit/>
          </a:bodyPr>
          <a:lstStyle/>
          <a:p>
            <a:pPr algn="r" rtl="1"/>
            <a:r>
              <a:rPr lang="ar-SA" sz="3200" dirty="0">
                <a:latin typeface="Microsoft Uighur" panose="02000000000000000000" pitchFamily="2" charset="-78"/>
                <a:cs typeface="Microsoft Uighur" panose="02000000000000000000" pitchFamily="2" charset="-78"/>
              </a:rPr>
              <a:t> </a:t>
            </a:r>
            <a:r>
              <a:rPr lang="ar-MA" sz="3200" dirty="0">
                <a:latin typeface="Microsoft Uighur" panose="02000000000000000000" pitchFamily="2" charset="-78"/>
                <a:cs typeface="Microsoft Uighur" panose="02000000000000000000" pitchFamily="2" charset="-78"/>
              </a:rPr>
              <a:t>أضرب العامل الثاني في وحدات العامل الأول (ولا أنسى الاحتفاظ)؛</a:t>
            </a:r>
            <a:endParaRPr lang="ar-SA" sz="3200" dirty="0">
              <a:latin typeface="Microsoft Uighur" panose="02000000000000000000" pitchFamily="2" charset="-78"/>
              <a:cs typeface="Microsoft Uighur" panose="02000000000000000000" pitchFamily="2" charset="-78"/>
            </a:endParaRPr>
          </a:p>
        </p:txBody>
      </p:sp>
      <p:sp>
        <p:nvSpPr>
          <p:cNvPr id="22" name="ZoneTexte 21">
            <a:extLst>
              <a:ext uri="{FF2B5EF4-FFF2-40B4-BE49-F238E27FC236}">
                <a16:creationId xmlns:a16="http://schemas.microsoft.com/office/drawing/2014/main" id="{6A31ECD9-D78D-C692-26A7-5C95C6F941DA}"/>
              </a:ext>
            </a:extLst>
          </p:cNvPr>
          <p:cNvSpPr txBox="1"/>
          <p:nvPr/>
        </p:nvSpPr>
        <p:spPr>
          <a:xfrm>
            <a:off x="964014" y="7114282"/>
            <a:ext cx="9841709" cy="1077218"/>
          </a:xfrm>
          <a:prstGeom prst="rect">
            <a:avLst/>
          </a:prstGeom>
          <a:noFill/>
        </p:spPr>
        <p:txBody>
          <a:bodyPr wrap="square" rtlCol="0">
            <a:spAutoFit/>
          </a:bodyPr>
          <a:lstStyle/>
          <a:p>
            <a:pPr algn="r" rtl="1"/>
            <a:r>
              <a:rPr lang="ar-SA" sz="3200" dirty="0">
                <a:latin typeface="Microsoft Uighur" panose="02000000000000000000" pitchFamily="2" charset="-78"/>
                <a:cs typeface="Microsoft Uighur" panose="02000000000000000000" pitchFamily="2" charset="-78"/>
              </a:rPr>
              <a:t>  </a:t>
            </a:r>
            <a:r>
              <a:rPr lang="ar-MA" sz="3200" dirty="0">
                <a:latin typeface="Microsoft Uighur" panose="02000000000000000000" pitchFamily="2" charset="-78"/>
                <a:cs typeface="Microsoft Uighur" panose="02000000000000000000" pitchFamily="2" charset="-78"/>
              </a:rPr>
              <a:t>أضرب العامل الثاني في عشرات العامل الأول وأضيف الاحتفاظ؛</a:t>
            </a:r>
            <a:endParaRPr lang="ar-SA" sz="3200" dirty="0">
              <a:latin typeface="Microsoft Uighur" panose="02000000000000000000" pitchFamily="2" charset="-78"/>
              <a:cs typeface="Microsoft Uighur" panose="02000000000000000000" pitchFamily="2" charset="-78"/>
            </a:endParaRPr>
          </a:p>
          <a:p>
            <a:pPr algn="r" rtl="1"/>
            <a:endParaRPr lang="ar-SA" sz="3200" dirty="0">
              <a:latin typeface="Microsoft Uighur" panose="02000000000000000000" pitchFamily="2" charset="-78"/>
              <a:cs typeface="Microsoft Uighur" panose="02000000000000000000" pitchFamily="2" charset="-78"/>
            </a:endParaRPr>
          </a:p>
        </p:txBody>
      </p:sp>
      <p:pic>
        <p:nvPicPr>
          <p:cNvPr id="5" name="Image 4" descr="Une image contenant Rectangle, Post-it, capture d’écran, conception&#10;&#10;Le contenu généré par l’IA peut être incorrect.">
            <a:extLst>
              <a:ext uri="{FF2B5EF4-FFF2-40B4-BE49-F238E27FC236}">
                <a16:creationId xmlns:a16="http://schemas.microsoft.com/office/drawing/2014/main" id="{9576F226-6060-1AA1-0C8A-C97AF32F7090}"/>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64166" y="8905470"/>
            <a:ext cx="12339934" cy="886229"/>
          </a:xfrm>
          <a:prstGeom prst="rect">
            <a:avLst/>
          </a:prstGeom>
        </p:spPr>
      </p:pic>
      <p:sp>
        <p:nvSpPr>
          <p:cNvPr id="6" name="ZoneTexte 5">
            <a:extLst>
              <a:ext uri="{FF2B5EF4-FFF2-40B4-BE49-F238E27FC236}">
                <a16:creationId xmlns:a16="http://schemas.microsoft.com/office/drawing/2014/main" id="{2BB56E54-582B-89C8-A12D-250581492F1A}"/>
              </a:ext>
            </a:extLst>
          </p:cNvPr>
          <p:cNvSpPr txBox="1"/>
          <p:nvPr/>
        </p:nvSpPr>
        <p:spPr>
          <a:xfrm>
            <a:off x="10947798" y="8801100"/>
            <a:ext cx="1911350" cy="769441"/>
          </a:xfrm>
          <a:prstGeom prst="rect">
            <a:avLst/>
          </a:prstGeom>
          <a:noFill/>
        </p:spPr>
        <p:txBody>
          <a:bodyPr wrap="square" rtlCol="0">
            <a:spAutoFit/>
          </a:bodyPr>
          <a:lstStyle/>
          <a:p>
            <a:pPr marL="0" algn="r" defTabSz="914400" rtl="1" eaLnBrk="1" latinLnBrk="0" hangingPunct="1">
              <a:lnSpc>
                <a:spcPct val="150000"/>
              </a:lnSpc>
            </a:pPr>
            <a:r>
              <a:rPr lang="ar-SA" sz="3200" b="1" dirty="0">
                <a:latin typeface="Microsoft Uighur" panose="02000000000000000000" pitchFamily="2" charset="-78"/>
                <a:cs typeface="Microsoft Uighur" panose="02000000000000000000" pitchFamily="2" charset="-78"/>
              </a:rPr>
              <a:t>الخطوة </a:t>
            </a:r>
            <a:r>
              <a:rPr lang="ar-MA" sz="3200" b="1" dirty="0">
                <a:latin typeface="Microsoft Uighur" panose="02000000000000000000" pitchFamily="2" charset="-78"/>
                <a:cs typeface="Microsoft Uighur" panose="02000000000000000000" pitchFamily="2" charset="-78"/>
              </a:rPr>
              <a:t>الخامسة</a:t>
            </a:r>
            <a:endParaRPr lang="fr-FR" sz="3200" b="1" dirty="0">
              <a:latin typeface="Microsoft Uighur" panose="02000000000000000000" pitchFamily="2" charset="-78"/>
              <a:cs typeface="Microsoft Uighur" panose="02000000000000000000" pitchFamily="2" charset="-78"/>
            </a:endParaRPr>
          </a:p>
        </p:txBody>
      </p:sp>
      <p:sp>
        <p:nvSpPr>
          <p:cNvPr id="7" name="ZoneTexte 6">
            <a:extLst>
              <a:ext uri="{FF2B5EF4-FFF2-40B4-BE49-F238E27FC236}">
                <a16:creationId xmlns:a16="http://schemas.microsoft.com/office/drawing/2014/main" id="{256B3CB6-9A44-2D47-7BC5-9AFE9692103A}"/>
              </a:ext>
            </a:extLst>
          </p:cNvPr>
          <p:cNvSpPr txBox="1"/>
          <p:nvPr/>
        </p:nvSpPr>
        <p:spPr>
          <a:xfrm>
            <a:off x="1205862" y="9073264"/>
            <a:ext cx="9526617" cy="584775"/>
          </a:xfrm>
          <a:prstGeom prst="rect">
            <a:avLst/>
          </a:prstGeom>
          <a:noFill/>
        </p:spPr>
        <p:txBody>
          <a:bodyPr wrap="square" rtlCol="0">
            <a:spAutoFit/>
          </a:bodyPr>
          <a:lstStyle/>
          <a:p>
            <a:pPr algn="r" rtl="1"/>
            <a:r>
              <a:rPr lang="ar-MA" sz="3200" dirty="0">
                <a:latin typeface="Microsoft Uighur" panose="02000000000000000000" pitchFamily="2" charset="-78"/>
                <a:cs typeface="Microsoft Uighur" panose="02000000000000000000" pitchFamily="2" charset="-78"/>
              </a:rPr>
              <a:t>أقرأ النتيجة (الجداء).</a:t>
            </a:r>
            <a:endParaRPr lang="ar-SA" sz="3200" dirty="0">
              <a:latin typeface="Microsoft Uighur" panose="02000000000000000000" pitchFamily="2" charset="-78"/>
              <a:cs typeface="Microsoft Uighur" panose="02000000000000000000" pitchFamily="2" charset="-78"/>
            </a:endParaRPr>
          </a:p>
        </p:txBody>
      </p:sp>
      <p:pic>
        <p:nvPicPr>
          <p:cNvPr id="9" name="Image 8" descr="Une image contenant Rectangle, Post-it, capture d’écran, conception&#10;&#10;Le contenu généré par l’IA peut être incorrect.">
            <a:extLst>
              <a:ext uri="{FF2B5EF4-FFF2-40B4-BE49-F238E27FC236}">
                <a16:creationId xmlns:a16="http://schemas.microsoft.com/office/drawing/2014/main" id="{9B2CC52E-3212-6F07-3DC2-E9B045827576}"/>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64166" y="7953985"/>
            <a:ext cx="12339934" cy="886229"/>
          </a:xfrm>
          <a:prstGeom prst="rect">
            <a:avLst/>
          </a:prstGeom>
          <a:ln>
            <a:solidFill>
              <a:srgbClr val="0070C0"/>
            </a:solidFill>
          </a:ln>
        </p:spPr>
      </p:pic>
      <p:sp>
        <p:nvSpPr>
          <p:cNvPr id="13" name="ZoneTexte 12">
            <a:extLst>
              <a:ext uri="{FF2B5EF4-FFF2-40B4-BE49-F238E27FC236}">
                <a16:creationId xmlns:a16="http://schemas.microsoft.com/office/drawing/2014/main" id="{9AB9A88D-1C12-B3AB-6BFB-DA139460A73E}"/>
              </a:ext>
            </a:extLst>
          </p:cNvPr>
          <p:cNvSpPr txBox="1"/>
          <p:nvPr/>
        </p:nvSpPr>
        <p:spPr>
          <a:xfrm>
            <a:off x="10947798" y="7890434"/>
            <a:ext cx="1804188" cy="769441"/>
          </a:xfrm>
          <a:prstGeom prst="rect">
            <a:avLst/>
          </a:prstGeom>
          <a:noFill/>
        </p:spPr>
        <p:txBody>
          <a:bodyPr wrap="square" rtlCol="0">
            <a:spAutoFit/>
          </a:bodyPr>
          <a:lstStyle/>
          <a:p>
            <a:pPr marL="0" algn="r" defTabSz="914400" rtl="1" eaLnBrk="1" latinLnBrk="0" hangingPunct="1">
              <a:lnSpc>
                <a:spcPct val="150000"/>
              </a:lnSpc>
            </a:pPr>
            <a:r>
              <a:rPr lang="ar-SA" sz="3200" b="1" dirty="0">
                <a:latin typeface="Microsoft Uighur" panose="02000000000000000000" pitchFamily="2" charset="-78"/>
                <a:cs typeface="Microsoft Uighur" panose="02000000000000000000" pitchFamily="2" charset="-78"/>
              </a:rPr>
              <a:t>الخطوة </a:t>
            </a:r>
            <a:r>
              <a:rPr lang="ar-MA" sz="3200" b="1" dirty="0">
                <a:latin typeface="Microsoft Uighur" panose="02000000000000000000" pitchFamily="2" charset="-78"/>
                <a:cs typeface="Microsoft Uighur" panose="02000000000000000000" pitchFamily="2" charset="-78"/>
              </a:rPr>
              <a:t>الرابعة</a:t>
            </a:r>
            <a:endParaRPr lang="fr-FR" sz="3200" b="1" dirty="0">
              <a:latin typeface="Microsoft Uighur" panose="02000000000000000000" pitchFamily="2" charset="-78"/>
              <a:cs typeface="Microsoft Uighur" panose="02000000000000000000" pitchFamily="2" charset="-78"/>
            </a:endParaRPr>
          </a:p>
        </p:txBody>
      </p:sp>
      <p:sp>
        <p:nvSpPr>
          <p:cNvPr id="18" name="ZoneTexte 17">
            <a:extLst>
              <a:ext uri="{FF2B5EF4-FFF2-40B4-BE49-F238E27FC236}">
                <a16:creationId xmlns:a16="http://schemas.microsoft.com/office/drawing/2014/main" id="{0AFC4EEE-A80E-1FC2-492B-8DCB618BE03C}"/>
              </a:ext>
            </a:extLst>
          </p:cNvPr>
          <p:cNvSpPr txBox="1"/>
          <p:nvPr/>
        </p:nvSpPr>
        <p:spPr>
          <a:xfrm>
            <a:off x="1116414" y="8104882"/>
            <a:ext cx="9841709" cy="1077218"/>
          </a:xfrm>
          <a:prstGeom prst="rect">
            <a:avLst/>
          </a:prstGeom>
          <a:noFill/>
        </p:spPr>
        <p:txBody>
          <a:bodyPr wrap="square" rtlCol="0">
            <a:spAutoFit/>
          </a:bodyPr>
          <a:lstStyle/>
          <a:p>
            <a:pPr algn="r" rtl="1"/>
            <a:r>
              <a:rPr lang="ar-SA" sz="3200" dirty="0">
                <a:latin typeface="Microsoft Uighur" panose="02000000000000000000" pitchFamily="2" charset="-78"/>
                <a:cs typeface="Microsoft Uighur" panose="02000000000000000000" pitchFamily="2" charset="-78"/>
              </a:rPr>
              <a:t>  </a:t>
            </a:r>
            <a:r>
              <a:rPr lang="ar-MA" sz="3200" dirty="0">
                <a:latin typeface="Microsoft Uighur" panose="02000000000000000000" pitchFamily="2" charset="-78"/>
                <a:cs typeface="Microsoft Uighur" panose="02000000000000000000" pitchFamily="2" charset="-78"/>
              </a:rPr>
              <a:t>أضرب العامل الثاني في مئات العامل الأول وأضيف الاحتفاظ؛</a:t>
            </a:r>
            <a:endParaRPr lang="ar-SA" sz="3200" dirty="0">
              <a:latin typeface="Microsoft Uighur" panose="02000000000000000000" pitchFamily="2" charset="-78"/>
              <a:cs typeface="Microsoft Uighur" panose="02000000000000000000" pitchFamily="2" charset="-78"/>
            </a:endParaRPr>
          </a:p>
          <a:p>
            <a:pPr algn="r" rtl="1"/>
            <a:endParaRPr lang="ar-SA" sz="3200" dirty="0">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397770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B530D-DDFD-12D9-4640-9ECF3F1F435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0AD9D85-37D6-EB9D-84B6-509194D261FB}"/>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F335D8E9-7BF8-3278-5D50-AF7AA4220E37}"/>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D54ADC62-904D-82CA-C736-6BFD98B0F26B}"/>
              </a:ext>
            </a:extLst>
          </p:cNvPr>
          <p:cNvSpPr txBox="1"/>
          <p:nvPr/>
        </p:nvSpPr>
        <p:spPr>
          <a:xfrm>
            <a:off x="1143000" y="4312503"/>
            <a:ext cx="10515600" cy="830997"/>
          </a:xfrm>
          <a:prstGeom prst="rect">
            <a:avLst/>
          </a:prstGeom>
        </p:spPr>
        <p:txBody>
          <a:bodyPr wrap="square" lIns="0" tIns="0" rIns="0" bIns="0" rtlCol="0" anchor="t">
            <a:spAutoFit/>
          </a:bodyPr>
          <a:lstStyle/>
          <a:p>
            <a:pPr algn="ctr" defTabSz="685834" rtl="1"/>
            <a:r>
              <a:rPr lang="ar-MA" sz="5400" dirty="0">
                <a:solidFill>
                  <a:srgbClr val="01070A"/>
                </a:solidFill>
                <a:latin typeface="Microsoft Uighur" panose="02000000000000000000" pitchFamily="2" charset="-78"/>
                <a:cs typeface="Microsoft Uighur" panose="02000000000000000000" pitchFamily="2" charset="-78"/>
              </a:rPr>
              <a:t>التدرب على حل المسائل باستعمال استراتيجية الأسئلة الأربعة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26103261-4696-347D-43E8-827D53102610}"/>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العمليات وحل المسائل</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3D18E475-9605-C20E-B443-32242509D7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1CB5CD5F-DB1D-DEFA-D2ED-72F8C27ADE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10" name="Image 9" descr="Une image contenant cercle, capture d’écran, Symétrie, art&#10;&#10;Le contenu généré par l’IA peut être incorrect.">
            <a:extLst>
              <a:ext uri="{FF2B5EF4-FFF2-40B4-BE49-F238E27FC236}">
                <a16:creationId xmlns:a16="http://schemas.microsoft.com/office/drawing/2014/main" id="{06E4964C-E590-F577-4456-3BC7A496378B}"/>
              </a:ext>
            </a:extLst>
          </p:cNvPr>
          <p:cNvPicPr>
            <a:picLocks noChangeAspect="1"/>
          </p:cNvPicPr>
          <p:nvPr/>
        </p:nvPicPr>
        <p:blipFill>
          <a:blip r:embed="rId5">
            <a:extLst>
              <a:ext uri="{28A0092B-C50C-407E-A947-70E740481C1C}">
                <a14:useLocalDpi xmlns:a14="http://schemas.microsoft.com/office/drawing/2010/main" val="0"/>
              </a:ext>
            </a:extLst>
          </a:blip>
          <a:srcRect l="23966" t="4255" r="50434" b="64450"/>
          <a:stretch>
            <a:fillRect/>
          </a:stretch>
        </p:blipFill>
        <p:spPr>
          <a:xfrm>
            <a:off x="5593596" y="5600700"/>
            <a:ext cx="2265336" cy="2769269"/>
          </a:xfrm>
          <a:prstGeom prst="rect">
            <a:avLst/>
          </a:prstGeom>
        </p:spPr>
      </p:pic>
    </p:spTree>
    <p:extLst>
      <p:ext uri="{BB962C8B-B14F-4D97-AF65-F5344CB8AC3E}">
        <p14:creationId xmlns:p14="http://schemas.microsoft.com/office/powerpoint/2010/main" val="3802194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7CFFD-D22B-68B6-5FBC-AD50328A278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7783297-3CF2-D0B8-3FD6-C91A5D6D797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4FED9F8F-061B-9547-C090-2A20178F3131}"/>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C8D2699-2238-AD67-2CA3-3548D3239D1A}"/>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B0174F8-68CE-2E36-4923-05B19970F70E}"/>
              </a:ext>
            </a:extLst>
          </p:cNvPr>
          <p:cNvSpPr txBox="1"/>
          <p:nvPr/>
        </p:nvSpPr>
        <p:spPr>
          <a:xfrm>
            <a:off x="1905000" y="863026"/>
            <a:ext cx="10534617" cy="86177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تابعوا معي سأقرأ المسألة </a:t>
            </a: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 تعرض المسألة على المسلاط العاكس ويقرأها الأستاذ قراءة واضحة ومتأنية.</a:t>
            </a:r>
          </a:p>
        </p:txBody>
      </p:sp>
      <p:sp>
        <p:nvSpPr>
          <p:cNvPr id="3" name="Freeform 8">
            <a:extLst>
              <a:ext uri="{FF2B5EF4-FFF2-40B4-BE49-F238E27FC236}">
                <a16:creationId xmlns:a16="http://schemas.microsoft.com/office/drawing/2014/main" id="{E91BFBBD-7DFF-E309-3F0E-E3CA7A64D13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310ED185-DD67-D569-876D-2CC3F444541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3" name="Rectangle : coins arrondis 4">
            <a:extLst>
              <a:ext uri="{FF2B5EF4-FFF2-40B4-BE49-F238E27FC236}">
                <a16:creationId xmlns:a16="http://schemas.microsoft.com/office/drawing/2014/main" id="{1A031717-73CD-0951-20C9-8369B8428738}"/>
              </a:ext>
            </a:extLst>
          </p:cNvPr>
          <p:cNvSpPr/>
          <p:nvPr/>
        </p:nvSpPr>
        <p:spPr>
          <a:xfrm>
            <a:off x="1676400" y="4119717"/>
            <a:ext cx="9580751" cy="4674527"/>
          </a:xfrm>
          <a:prstGeom prst="round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r>
              <a:rPr lang="ar-MA" sz="8000" dirty="0">
                <a:solidFill>
                  <a:schemeClr val="tx1"/>
                </a:solidFill>
                <a:latin typeface="Microsoft Uighur" panose="02000000000000000000" pitchFamily="2" charset="-78"/>
                <a:cs typeface="Microsoft Uighur" panose="02000000000000000000" pitchFamily="2" charset="-78"/>
              </a:rPr>
              <a:t>يملك فلاح 113 دجاجة، تبيض كل واحدة 6 بيضات في الأسبوع.</a:t>
            </a:r>
            <a:endParaRPr lang="fr-FR" sz="8000" dirty="0">
              <a:solidFill>
                <a:schemeClr val="tx1"/>
              </a:solidFill>
              <a:latin typeface="Microsoft Uighur" panose="02000000000000000000" pitchFamily="2" charset="-78"/>
              <a:cs typeface="Microsoft Uighur" panose="02000000000000000000" pitchFamily="2" charset="-78"/>
            </a:endParaRPr>
          </a:p>
          <a:p>
            <a:pPr algn="r" rtl="1"/>
            <a:r>
              <a:rPr lang="ar-MA" sz="8000" dirty="0">
                <a:solidFill>
                  <a:schemeClr val="tx1"/>
                </a:solidFill>
                <a:latin typeface="Microsoft Uighur" panose="02000000000000000000" pitchFamily="2" charset="-78"/>
                <a:cs typeface="Microsoft Uighur" panose="02000000000000000000" pitchFamily="2" charset="-78"/>
              </a:rPr>
              <a:t>ما هو عدد البيض الذي يجمعه في كل أسبوع؟</a:t>
            </a:r>
          </a:p>
        </p:txBody>
      </p:sp>
      <p:pic>
        <p:nvPicPr>
          <p:cNvPr id="4" name="Image 3" descr="Une image contenant cercle, capture d’écran, Symétrie, art&#10;&#10;Le contenu généré par l’IA peut être incorrect.">
            <a:extLst>
              <a:ext uri="{FF2B5EF4-FFF2-40B4-BE49-F238E27FC236}">
                <a16:creationId xmlns:a16="http://schemas.microsoft.com/office/drawing/2014/main" id="{19C6A2EB-F020-E434-DC09-6A9546C0245A}"/>
              </a:ext>
            </a:extLst>
          </p:cNvPr>
          <p:cNvPicPr>
            <a:picLocks noChangeAspect="1"/>
          </p:cNvPicPr>
          <p:nvPr/>
        </p:nvPicPr>
        <p:blipFill>
          <a:blip r:embed="rId4">
            <a:extLst>
              <a:ext uri="{28A0092B-C50C-407E-A947-70E740481C1C}">
                <a14:useLocalDpi xmlns:a14="http://schemas.microsoft.com/office/drawing/2010/main" val="0"/>
              </a:ext>
            </a:extLst>
          </a:blip>
          <a:srcRect l="24741" t="6698" r="51095" b="64450"/>
          <a:stretch>
            <a:fillRect/>
          </a:stretch>
        </p:blipFill>
        <p:spPr>
          <a:xfrm>
            <a:off x="591614" y="1058801"/>
            <a:ext cx="887015" cy="1059050"/>
          </a:xfrm>
          <a:prstGeom prst="rect">
            <a:avLst/>
          </a:prstGeom>
        </p:spPr>
      </p:pic>
    </p:spTree>
    <p:extLst>
      <p:ext uri="{BB962C8B-B14F-4D97-AF65-F5344CB8AC3E}">
        <p14:creationId xmlns:p14="http://schemas.microsoft.com/office/powerpoint/2010/main" val="33438037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541DB-EB1A-F23F-45D0-500D2EF7ECA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6C60BDB6-22FD-B048-EA5F-F53EE3E43C3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C374577-FDCB-6295-0D15-BB2DFD6D896B}"/>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34BFD71-C61E-D28C-1118-8DBE310FFFAF}"/>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9F7067C-FE0B-28CE-EE19-06FA5CE5773E}"/>
              </a:ext>
            </a:extLst>
          </p:cNvPr>
          <p:cNvSpPr txBox="1"/>
          <p:nvPr/>
        </p:nvSpPr>
        <p:spPr>
          <a:xfrm>
            <a:off x="1447800" y="863026"/>
            <a:ext cx="10991817" cy="1246495"/>
          </a:xfrm>
          <a:prstGeom prst="rect">
            <a:avLst/>
          </a:prstGeom>
          <a:noFill/>
        </p:spPr>
        <p:txBody>
          <a:bodyPr wrap="square" rtlCol="0">
            <a:spAutoFit/>
          </a:bodyPr>
          <a:lstStyle/>
          <a:p>
            <a:pPr marL="0" lvl="1" algn="r" defTabSz="685834" rtl="1">
              <a:lnSpc>
                <a:spcPts val="3017"/>
              </a:lnSpc>
              <a:spcBef>
                <a:spcPct val="0"/>
              </a:spcBef>
            </a:pPr>
            <a:r>
              <a:rPr lang="ar-SA" sz="3200" dirty="0">
                <a:latin typeface="Microsoft Uighur" panose="02000000000000000000" pitchFamily="2" charset="-78"/>
                <a:cs typeface="Microsoft Uighur" panose="02000000000000000000" pitchFamily="2" charset="-78"/>
              </a:rPr>
              <a:t>أغمضوا أعينكم وحاولوا تخيل المسألة.</a:t>
            </a: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يطرح الأستاذ  سلسلة من الأسئلة لمساعدة المتعلمين على فهم المسألة والتعرف على العملية المناسبة.</a:t>
            </a: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 مثلا : عدد شخصيات المسالة؟ عدد خشيبات كل واحد؟ من لديه أكبر عدد من الخشيبات؟ من أعطى  الخشيبات؟ لمن؟</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1BFE3053-8428-0CA4-A31B-BA7F4B7398A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C0E4C6D-AAA7-1F7B-B51A-B4B71C4209E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6" name="Image 5" descr="Une image contenant Visage humain, garçon, jeune enfant, clipart&#10;&#10;Le contenu généré par l’IA peut être incorrect.">
            <a:extLst>
              <a:ext uri="{FF2B5EF4-FFF2-40B4-BE49-F238E27FC236}">
                <a16:creationId xmlns:a16="http://schemas.microsoft.com/office/drawing/2014/main" id="{621C1C4E-8385-CC6E-2769-9EB21903B68E}"/>
              </a:ext>
            </a:extLst>
          </p:cNvPr>
          <p:cNvPicPr>
            <a:picLocks noChangeAspect="1"/>
          </p:cNvPicPr>
          <p:nvPr/>
        </p:nvPicPr>
        <p:blipFill>
          <a:blip r:embed="rId4">
            <a:extLst>
              <a:ext uri="{28A0092B-C50C-407E-A947-70E740481C1C}">
                <a14:useLocalDpi xmlns:a14="http://schemas.microsoft.com/office/drawing/2010/main" val="0"/>
              </a:ext>
            </a:extLst>
          </a:blip>
          <a:srcRect l="22549" t="6792" r="22549" b="30223"/>
          <a:stretch>
            <a:fillRect/>
          </a:stretch>
        </p:blipFill>
        <p:spPr>
          <a:xfrm>
            <a:off x="3271481" y="3771900"/>
            <a:ext cx="7173037" cy="4651184"/>
          </a:xfrm>
          <a:prstGeom prst="rect">
            <a:avLst/>
          </a:prstGeom>
        </p:spPr>
      </p:pic>
    </p:spTree>
    <p:extLst>
      <p:ext uri="{BB962C8B-B14F-4D97-AF65-F5344CB8AC3E}">
        <p14:creationId xmlns:p14="http://schemas.microsoft.com/office/powerpoint/2010/main" val="14443648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E5E6F-FDE3-18C5-881D-03475FBC016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5A8165-F766-04C6-6659-BBA82A9CBF4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E1218A58-6665-B3D8-AE00-6DC068E9E52F}"/>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B702228-AA72-C71A-5739-49E74A4FB1F2}"/>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ACDE9201-434B-98D2-7387-2C8475FCA1AE}"/>
              </a:ext>
            </a:extLst>
          </p:cNvPr>
          <p:cNvSpPr txBox="1"/>
          <p:nvPr/>
        </p:nvSpPr>
        <p:spPr>
          <a:xfrm>
            <a:off x="426372" y="863026"/>
            <a:ext cx="12013246" cy="888705"/>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الآن تابعوا معي سنتعرف على كيفية حل المسالة باستخدام استراتيجية الأسئلة الأربعة.</a:t>
            </a:r>
          </a:p>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 سنحاول أولا استخراج المعلومات الواردة في المسألة.</a:t>
            </a:r>
            <a:endParaRPr lang="fr-FR" sz="2400" dirty="0">
              <a:solidFill>
                <a:srgbClr val="FF0000"/>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402448BA-282D-1B7D-FD80-D3DE81F5260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2C5AD0B5-92BE-3851-1DFD-269197CEC82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F2FB7331-4504-3B3F-81EF-851AC7D6C3D5}"/>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السؤال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EFBA3388-7778-9811-AB32-6CBF466B623B}"/>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4" name="ZoneTexte 3">
            <a:extLst>
              <a:ext uri="{FF2B5EF4-FFF2-40B4-BE49-F238E27FC236}">
                <a16:creationId xmlns:a16="http://schemas.microsoft.com/office/drawing/2014/main" id="{25FAEB2C-A165-93A1-1106-0AC6BCF5EF4B}"/>
              </a:ext>
            </a:extLst>
          </p:cNvPr>
          <p:cNvSpPr txBox="1"/>
          <p:nvPr/>
        </p:nvSpPr>
        <p:spPr>
          <a:xfrm>
            <a:off x="1447800" y="4991100"/>
            <a:ext cx="5181600" cy="2308324"/>
          </a:xfrm>
          <a:prstGeom prst="rect">
            <a:avLst/>
          </a:prstGeom>
          <a:noFill/>
        </p:spPr>
        <p:txBody>
          <a:bodyPr wrap="square" rtlCol="0">
            <a:spAutoFit/>
          </a:bodyPr>
          <a:lstStyle/>
          <a:p>
            <a:pPr algn="r" rtl="1"/>
            <a:r>
              <a:rPr lang="ar-SA" sz="6000" dirty="0">
                <a:solidFill>
                  <a:srgbClr val="FF0000"/>
                </a:solidFill>
              </a:rPr>
              <a:t>1- </a:t>
            </a:r>
            <a:r>
              <a:rPr lang="ar-SA" sz="7200" dirty="0">
                <a:solidFill>
                  <a:srgbClr val="FF0000"/>
                </a:solidFill>
                <a:latin typeface="Microsoft Uighur" panose="02000000000000000000" pitchFamily="2" charset="-78"/>
                <a:cs typeface="Microsoft Uighur" panose="02000000000000000000" pitchFamily="2" charset="-78"/>
              </a:rPr>
              <a:t>ما المعلومات الواردة في المسألة؟</a:t>
            </a:r>
            <a:endParaRPr lang="fr-FR" sz="7200" dirty="0"/>
          </a:p>
        </p:txBody>
      </p:sp>
      <p:sp>
        <p:nvSpPr>
          <p:cNvPr id="7" name="Rectangle : coins arrondis 4">
            <a:extLst>
              <a:ext uri="{FF2B5EF4-FFF2-40B4-BE49-F238E27FC236}">
                <a16:creationId xmlns:a16="http://schemas.microsoft.com/office/drawing/2014/main" id="{612978ED-6157-0291-487F-5B87856E249D}"/>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يملك فلاح 113 دجاجة، تبيض كل واحدة 6 بيضات في الأسبوع.</a:t>
            </a:r>
            <a:endParaRPr lang="fr-FR" sz="6600" dirty="0">
              <a:solidFill>
                <a:schemeClr val="tx1"/>
              </a:solidFill>
              <a:latin typeface="Microsoft Uighur" panose="02000000000000000000" pitchFamily="2" charset="-78"/>
              <a:cs typeface="Microsoft Uighur" panose="02000000000000000000" pitchFamily="2" charset="-78"/>
            </a:endParaRPr>
          </a:p>
          <a:p>
            <a:pPr algn="r" rtl="1"/>
            <a:r>
              <a:rPr lang="ar-MA" sz="6600" dirty="0">
                <a:solidFill>
                  <a:schemeClr val="tx1"/>
                </a:solidFill>
                <a:latin typeface="Microsoft Uighur" panose="02000000000000000000" pitchFamily="2" charset="-78"/>
                <a:cs typeface="Microsoft Uighur" panose="02000000000000000000" pitchFamily="2" charset="-78"/>
              </a:rPr>
              <a:t>ما هو عدد البيض الذي يجمعه في كل أسبوع؟</a:t>
            </a:r>
          </a:p>
        </p:txBody>
      </p:sp>
    </p:spTree>
    <p:extLst>
      <p:ext uri="{BB962C8B-B14F-4D97-AF65-F5344CB8AC3E}">
        <p14:creationId xmlns:p14="http://schemas.microsoft.com/office/powerpoint/2010/main" val="1162198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58F44-A0EF-75D9-A97B-422D5916506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8D20D8D-9912-7293-59B8-99D18311EE8D}"/>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C47BCD46-627A-E3A5-7BF2-58113283DD9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EFBB9493-58D1-A9C3-A6CD-939F5BF09614}"/>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F07D7385-0243-E910-0662-5890F4364CD8}"/>
              </a:ext>
            </a:extLst>
          </p:cNvPr>
          <p:cNvSpPr txBox="1"/>
          <p:nvPr/>
        </p:nvSpPr>
        <p:spPr>
          <a:xfrm>
            <a:off x="1905000" y="1012969"/>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يوجه الأستاذ المتعلمين لاستخراج المعلومات الواردة في المسألة.</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F784AFFC-1F48-098B-16B4-C066DF2A7F6E}"/>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6C02DB60-C93F-3E13-AA72-DE674D0623B7}"/>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13205596-09E5-901D-4AE4-3CF2605E53C5}"/>
              </a:ext>
            </a:extLst>
          </p:cNvPr>
          <p:cNvSpPr/>
          <p:nvPr/>
        </p:nvSpPr>
        <p:spPr>
          <a:xfrm>
            <a:off x="829410" y="30861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الحل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13" name="Image 12" descr="Une image contenant texte&#10;&#10;Le contenu généré par l’IA peut être incorrect.">
            <a:extLst>
              <a:ext uri="{FF2B5EF4-FFF2-40B4-BE49-F238E27FC236}">
                <a16:creationId xmlns:a16="http://schemas.microsoft.com/office/drawing/2014/main" id="{EE3BD902-A3FA-8698-9231-3B472EE1AD13}"/>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2136" y="3978355"/>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3F98C9E1-085D-11A3-97B2-FB7FE085E4AB}"/>
              </a:ext>
            </a:extLst>
          </p:cNvPr>
          <p:cNvSpPr txBox="1"/>
          <p:nvPr/>
        </p:nvSpPr>
        <p:spPr>
          <a:xfrm>
            <a:off x="865986" y="4481496"/>
            <a:ext cx="5638799" cy="3046988"/>
          </a:xfrm>
          <a:prstGeom prst="rect">
            <a:avLst/>
          </a:prstGeom>
          <a:noFill/>
        </p:spPr>
        <p:txBody>
          <a:bodyPr wrap="square" rtlCol="0">
            <a:spAutoFit/>
          </a:bodyPr>
          <a:lstStyle/>
          <a:p>
            <a:pPr algn="r" rtl="1"/>
            <a:r>
              <a:rPr lang="ar-SA" sz="4800" b="1" dirty="0">
                <a:latin typeface="Microsoft Uighur" panose="02000000000000000000" pitchFamily="2" charset="-78"/>
                <a:cs typeface="Microsoft Uighur" panose="02000000000000000000" pitchFamily="2" charset="-78"/>
              </a:rPr>
              <a:t>المعلومات الواردة في المسألة هي:</a:t>
            </a:r>
          </a:p>
          <a:p>
            <a:pPr marL="914400" indent="-914400" algn="r" rtl="1">
              <a:buFont typeface="+mj-lt"/>
              <a:buAutoNum type="arabicPeriod"/>
            </a:pPr>
            <a:r>
              <a:rPr lang="ar-MA" sz="4800" b="1" dirty="0">
                <a:latin typeface="Microsoft Uighur" panose="02000000000000000000" pitchFamily="2" charset="-78"/>
                <a:cs typeface="Microsoft Uighur" panose="02000000000000000000" pitchFamily="2" charset="-78"/>
              </a:rPr>
              <a:t>يملك 113 دجاجة</a:t>
            </a:r>
            <a:endParaRPr lang="ar-SA" sz="4800" b="1" dirty="0">
              <a:latin typeface="Microsoft Uighur" panose="02000000000000000000" pitchFamily="2" charset="-78"/>
              <a:cs typeface="Microsoft Uighur" panose="02000000000000000000" pitchFamily="2" charset="-78"/>
            </a:endParaRPr>
          </a:p>
          <a:p>
            <a:pPr marL="914400" indent="-914400" algn="r" rtl="1">
              <a:buFont typeface="+mj-lt"/>
              <a:buAutoNum type="arabicPeriod"/>
            </a:pPr>
            <a:r>
              <a:rPr lang="ar-MA" sz="4800" b="1" dirty="0">
                <a:latin typeface="Microsoft Uighur" panose="02000000000000000000" pitchFamily="2" charset="-78"/>
                <a:cs typeface="Microsoft Uighur" panose="02000000000000000000" pitchFamily="2" charset="-78"/>
              </a:rPr>
              <a:t>تبيض كل دجاجة 6 بيضات في الأسبوع</a:t>
            </a:r>
            <a:endParaRPr lang="ar-SA" sz="4800" b="1" dirty="0">
              <a:latin typeface="Microsoft Uighur" panose="02000000000000000000" pitchFamily="2" charset="-78"/>
              <a:cs typeface="Microsoft Uighur" panose="02000000000000000000" pitchFamily="2" charset="-78"/>
            </a:endParaRPr>
          </a:p>
        </p:txBody>
      </p:sp>
      <p:sp>
        <p:nvSpPr>
          <p:cNvPr id="4" name="Rectangle : coins arrondis 4">
            <a:extLst>
              <a:ext uri="{FF2B5EF4-FFF2-40B4-BE49-F238E27FC236}">
                <a16:creationId xmlns:a16="http://schemas.microsoft.com/office/drawing/2014/main" id="{25A6A12E-4040-6C98-B58C-3B313B0A0C2F}"/>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يملك فلاح 113 دجاجة، تبيض كل واحدة 6 بيضات في الأسبوع.</a:t>
            </a:r>
            <a:endParaRPr lang="fr-FR" sz="6600" dirty="0">
              <a:solidFill>
                <a:schemeClr val="tx1"/>
              </a:solidFill>
              <a:latin typeface="Microsoft Uighur" panose="02000000000000000000" pitchFamily="2" charset="-78"/>
              <a:cs typeface="Microsoft Uighur" panose="02000000000000000000" pitchFamily="2" charset="-78"/>
            </a:endParaRPr>
          </a:p>
          <a:p>
            <a:pPr algn="r" rtl="1"/>
            <a:r>
              <a:rPr lang="ar-MA" sz="6600" dirty="0">
                <a:solidFill>
                  <a:schemeClr val="tx1"/>
                </a:solidFill>
                <a:latin typeface="Microsoft Uighur" panose="02000000000000000000" pitchFamily="2" charset="-78"/>
                <a:cs typeface="Microsoft Uighur" panose="02000000000000000000" pitchFamily="2" charset="-78"/>
              </a:rPr>
              <a:t>ما هو عدد البيض الذي يجمعه في كل أسبوع؟</a:t>
            </a:r>
          </a:p>
        </p:txBody>
      </p:sp>
    </p:spTree>
    <p:extLst>
      <p:ext uri="{BB962C8B-B14F-4D97-AF65-F5344CB8AC3E}">
        <p14:creationId xmlns:p14="http://schemas.microsoft.com/office/powerpoint/2010/main" val="2404230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85A6D-3194-C952-6A9F-F0EAF948179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F2314193-6502-988B-986D-6E56A6A6D5B7}"/>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B41C08D9-1894-A519-3B37-834E4B0DB5D3}"/>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E7F08689-56A9-2CC8-9039-6FA8F59D3995}"/>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1258125-1811-ED4A-C58C-B10C4DB71BB1}"/>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بعد التعرف على المعلومات الواردة في المسألة سنحاول أن نحدد ما المطلوب منا في هذه المسألة. </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FE4BCD29-4644-51D0-E845-A526AA771121}"/>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0800C0FD-75F6-A272-2235-5D49279D7ED6}"/>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8CDB436F-CB4A-E409-DABB-2B525C4A8E0B}"/>
              </a:ext>
            </a:extLst>
          </p:cNvPr>
          <p:cNvSpPr/>
          <p:nvPr/>
        </p:nvSpPr>
        <p:spPr>
          <a:xfrm>
            <a:off x="829678" y="308587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السؤال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10" name="Image 9" descr="Une image contenant texte&#10;&#10;Le contenu généré par l’IA peut être incorrect.">
            <a:extLst>
              <a:ext uri="{FF2B5EF4-FFF2-40B4-BE49-F238E27FC236}">
                <a16:creationId xmlns:a16="http://schemas.microsoft.com/office/drawing/2014/main" id="{AF20D803-817C-DF22-7DE3-8581EE6D8042}"/>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7763" y="3947266"/>
            <a:ext cx="6186141" cy="4940715"/>
          </a:xfrm>
          <a:prstGeom prst="rect">
            <a:avLst/>
          </a:prstGeom>
          <a:effectLst>
            <a:outerShdw blurRad="50800" dist="38100" dir="2700000" algn="tl" rotWithShape="0">
              <a:prstClr val="black">
                <a:alpha val="40000"/>
              </a:prstClr>
            </a:outerShdw>
          </a:effectLst>
        </p:spPr>
      </p:pic>
      <p:sp>
        <p:nvSpPr>
          <p:cNvPr id="4" name="ZoneTexte 3">
            <a:extLst>
              <a:ext uri="{FF2B5EF4-FFF2-40B4-BE49-F238E27FC236}">
                <a16:creationId xmlns:a16="http://schemas.microsoft.com/office/drawing/2014/main" id="{93EC488E-B28F-721F-DA27-1BE2A34CE70D}"/>
              </a:ext>
            </a:extLst>
          </p:cNvPr>
          <p:cNvSpPr txBox="1"/>
          <p:nvPr/>
        </p:nvSpPr>
        <p:spPr>
          <a:xfrm>
            <a:off x="1447800" y="4991100"/>
            <a:ext cx="5181600" cy="1200329"/>
          </a:xfrm>
          <a:prstGeom prst="rect">
            <a:avLst/>
          </a:prstGeom>
          <a:noFill/>
        </p:spPr>
        <p:txBody>
          <a:bodyPr wrap="square" rtlCol="0">
            <a:spAutoFit/>
          </a:bodyPr>
          <a:lstStyle/>
          <a:p>
            <a:pPr algn="r" rtl="1"/>
            <a:r>
              <a:rPr lang="ar-SA" sz="6000" dirty="0">
                <a:solidFill>
                  <a:srgbClr val="FF0000"/>
                </a:solidFill>
              </a:rPr>
              <a:t>2- </a:t>
            </a:r>
            <a:r>
              <a:rPr lang="ar-SA" sz="7200" dirty="0">
                <a:solidFill>
                  <a:srgbClr val="FF0000"/>
                </a:solidFill>
                <a:latin typeface="Microsoft Uighur" panose="02000000000000000000" pitchFamily="2" charset="-78"/>
                <a:cs typeface="Microsoft Uighur" panose="02000000000000000000" pitchFamily="2" charset="-78"/>
              </a:rPr>
              <a:t>ما المطلوب مني؟</a:t>
            </a:r>
            <a:endParaRPr lang="fr-FR" sz="7200" dirty="0"/>
          </a:p>
        </p:txBody>
      </p:sp>
      <p:sp>
        <p:nvSpPr>
          <p:cNvPr id="5" name="Rectangle : coins arrondis 4">
            <a:extLst>
              <a:ext uri="{FF2B5EF4-FFF2-40B4-BE49-F238E27FC236}">
                <a16:creationId xmlns:a16="http://schemas.microsoft.com/office/drawing/2014/main" id="{7AF45CAE-C7C5-D0F3-F1AB-14AE31531F51}"/>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يملك فلاح 113 دجاجة، تبيض كل واحدة 6 بيضات في الأسبوع.</a:t>
            </a:r>
            <a:endParaRPr lang="fr-FR" sz="6600" dirty="0">
              <a:solidFill>
                <a:schemeClr val="tx1"/>
              </a:solidFill>
              <a:latin typeface="Microsoft Uighur" panose="02000000000000000000" pitchFamily="2" charset="-78"/>
              <a:cs typeface="Microsoft Uighur" panose="02000000000000000000" pitchFamily="2" charset="-78"/>
            </a:endParaRPr>
          </a:p>
          <a:p>
            <a:pPr algn="r" rtl="1"/>
            <a:r>
              <a:rPr lang="ar-MA" sz="6600" dirty="0">
                <a:solidFill>
                  <a:schemeClr val="tx1"/>
                </a:solidFill>
                <a:latin typeface="Microsoft Uighur" panose="02000000000000000000" pitchFamily="2" charset="-78"/>
                <a:cs typeface="Microsoft Uighur" panose="02000000000000000000" pitchFamily="2" charset="-78"/>
              </a:rPr>
              <a:t>ما هو عدد البيض الذي يجمعه في كل أسبوع؟</a:t>
            </a:r>
          </a:p>
        </p:txBody>
      </p:sp>
    </p:spTree>
    <p:extLst>
      <p:ext uri="{BB962C8B-B14F-4D97-AF65-F5344CB8AC3E}">
        <p14:creationId xmlns:p14="http://schemas.microsoft.com/office/powerpoint/2010/main" val="2126323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404EB-94C7-DF94-3684-5D53C7970A7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AD8E642-566D-A5CC-1F46-B727FB0528C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A51793D1-458A-56DC-8E45-E901E94B582A}"/>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BA8194C-1AB6-D85B-DD35-58BEF2735C4F}"/>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4920DA8F-9D84-1A89-846A-6AB2408CEB0A}"/>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يتفاعل الأستاذ مع المتعلمين لتحديد المطلوب.</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9B706E82-F899-2320-6C68-704BA1D14B50}"/>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BD6C31FE-7AA5-BA4B-3BBE-0F8EEB44F3E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C058000A-7BBC-0401-3C35-C9944D0FF91D}"/>
              </a:ext>
            </a:extLst>
          </p:cNvPr>
          <p:cNvSpPr/>
          <p:nvPr/>
        </p:nvSpPr>
        <p:spPr>
          <a:xfrm>
            <a:off x="829410" y="31623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الحل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6" name="Image 5" descr="Une image contenant texte&#10;&#10;Le contenu généré par l’IA peut être incorrect.">
            <a:extLst>
              <a:ext uri="{FF2B5EF4-FFF2-40B4-BE49-F238E27FC236}">
                <a16:creationId xmlns:a16="http://schemas.microsoft.com/office/drawing/2014/main" id="{52F2D333-FBE4-A2EA-11EA-97CFE9EE86DA}"/>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11689" y="4019999"/>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03936322-FA47-7736-654E-124CFA4736CC}"/>
              </a:ext>
            </a:extLst>
          </p:cNvPr>
          <p:cNvSpPr txBox="1"/>
          <p:nvPr/>
        </p:nvSpPr>
        <p:spPr>
          <a:xfrm>
            <a:off x="1001529" y="5018037"/>
            <a:ext cx="5638799" cy="1569660"/>
          </a:xfrm>
          <a:prstGeom prst="rect">
            <a:avLst/>
          </a:prstGeom>
          <a:noFill/>
        </p:spPr>
        <p:txBody>
          <a:bodyPr wrap="square" rtlCol="0">
            <a:spAutoFit/>
          </a:bodyPr>
          <a:lstStyle/>
          <a:p>
            <a:pPr algn="r" rtl="1"/>
            <a:r>
              <a:rPr lang="ar-SA" sz="4800" b="1" dirty="0">
                <a:latin typeface="Microsoft Uighur" panose="02000000000000000000" pitchFamily="2" charset="-78"/>
                <a:cs typeface="Microsoft Uighur" panose="02000000000000000000" pitchFamily="2" charset="-78"/>
              </a:rPr>
              <a:t>المط</a:t>
            </a:r>
            <a:r>
              <a:rPr lang="ar-MA" sz="4800" b="1" dirty="0">
                <a:latin typeface="Microsoft Uighur" panose="02000000000000000000" pitchFamily="2" charset="-78"/>
                <a:cs typeface="Microsoft Uighur" panose="02000000000000000000" pitchFamily="2" charset="-78"/>
              </a:rPr>
              <a:t>ل</a:t>
            </a:r>
            <a:r>
              <a:rPr lang="ar-SA" sz="4800" b="1" dirty="0">
                <a:latin typeface="Microsoft Uighur" panose="02000000000000000000" pitchFamily="2" charset="-78"/>
                <a:cs typeface="Microsoft Uighur" panose="02000000000000000000" pitchFamily="2" charset="-78"/>
              </a:rPr>
              <a:t>وب هو  </a:t>
            </a:r>
            <a:r>
              <a:rPr lang="ar-MA" sz="4800" b="1" dirty="0">
                <a:latin typeface="Microsoft Uighur" panose="02000000000000000000" pitchFamily="2" charset="-78"/>
                <a:cs typeface="Microsoft Uighur" panose="02000000000000000000" pitchFamily="2" charset="-78"/>
              </a:rPr>
              <a:t>إيجاد عدد البيض الذي يجمعه في كل أسبوع</a:t>
            </a:r>
            <a:r>
              <a:rPr lang="ar-SA" sz="4800" b="1" dirty="0">
                <a:latin typeface="Microsoft Uighur" panose="02000000000000000000" pitchFamily="2" charset="-78"/>
                <a:cs typeface="Microsoft Uighur" panose="02000000000000000000" pitchFamily="2" charset="-78"/>
              </a:rPr>
              <a:t>.</a:t>
            </a:r>
            <a:endParaRPr lang="fr-FR" sz="4800" b="1" dirty="0">
              <a:latin typeface="Microsoft Uighur" panose="02000000000000000000" pitchFamily="2" charset="-78"/>
              <a:cs typeface="Microsoft Uighur" panose="02000000000000000000" pitchFamily="2" charset="-78"/>
            </a:endParaRPr>
          </a:p>
        </p:txBody>
      </p:sp>
      <p:sp>
        <p:nvSpPr>
          <p:cNvPr id="7" name="Rectangle : coins arrondis 4">
            <a:extLst>
              <a:ext uri="{FF2B5EF4-FFF2-40B4-BE49-F238E27FC236}">
                <a16:creationId xmlns:a16="http://schemas.microsoft.com/office/drawing/2014/main" id="{293EA579-EB0D-9449-1C36-7541C5D71CF9}"/>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يملك فلاح 113 دجاجة، تبيض كل واحدة 6 بيضات في الأسبوع.</a:t>
            </a:r>
            <a:endParaRPr lang="fr-FR" sz="6600" dirty="0">
              <a:solidFill>
                <a:schemeClr val="tx1"/>
              </a:solidFill>
              <a:latin typeface="Microsoft Uighur" panose="02000000000000000000" pitchFamily="2" charset="-78"/>
              <a:cs typeface="Microsoft Uighur" panose="02000000000000000000" pitchFamily="2" charset="-78"/>
            </a:endParaRPr>
          </a:p>
          <a:p>
            <a:pPr algn="r" rtl="1"/>
            <a:r>
              <a:rPr lang="ar-MA" sz="6600" dirty="0">
                <a:solidFill>
                  <a:schemeClr val="tx1"/>
                </a:solidFill>
                <a:latin typeface="Microsoft Uighur" panose="02000000000000000000" pitchFamily="2" charset="-78"/>
                <a:cs typeface="Microsoft Uighur" panose="02000000000000000000" pitchFamily="2" charset="-78"/>
              </a:rPr>
              <a:t>ما هو عدد البيض الذي يجمعه في كل أسبوع؟</a:t>
            </a:r>
          </a:p>
        </p:txBody>
      </p:sp>
    </p:spTree>
    <p:extLst>
      <p:ext uri="{BB962C8B-B14F-4D97-AF65-F5344CB8AC3E}">
        <p14:creationId xmlns:p14="http://schemas.microsoft.com/office/powerpoint/2010/main" val="2569111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F250E-E7F4-EC07-9AE3-5E824B02568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132E951-F327-AC55-1AD8-24910DF24751}"/>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A29CD851-BE81-5DE9-7DDA-0C49E59A6BAD}"/>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F86B59A1-C933-DCC6-8274-D46F9F8D1B74}"/>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91E44A15-94A5-C00A-F261-7262870AA233}"/>
              </a:ext>
            </a:extLst>
          </p:cNvPr>
          <p:cNvSpPr txBox="1"/>
          <p:nvPr/>
        </p:nvSpPr>
        <p:spPr>
          <a:xfrm>
            <a:off x="1219200" y="863026"/>
            <a:ext cx="112204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في المر</a:t>
            </a:r>
            <a:r>
              <a:rPr lang="ar-MA" sz="3200" dirty="0">
                <a:solidFill>
                  <a:prstClr val="white">
                    <a:lumMod val="65000"/>
                  </a:prstClr>
                </a:solidFill>
                <a:latin typeface="Microsoft Uighur" panose="02000000000000000000" pitchFamily="2" charset="-78"/>
                <a:cs typeface="Microsoft Uighur" panose="02000000000000000000" pitchFamily="2" charset="-78"/>
              </a:rPr>
              <a:t>ح</a:t>
            </a:r>
            <a:r>
              <a:rPr lang="ar-SA" sz="3200" dirty="0" err="1">
                <a:solidFill>
                  <a:prstClr val="white">
                    <a:lumMod val="65000"/>
                  </a:prstClr>
                </a:solidFill>
                <a:latin typeface="Microsoft Uighur" panose="02000000000000000000" pitchFamily="2" charset="-78"/>
                <a:cs typeface="Microsoft Uighur" panose="02000000000000000000" pitchFamily="2" charset="-78"/>
              </a:rPr>
              <a:t>لة</a:t>
            </a:r>
            <a:r>
              <a:rPr lang="ar-SA" sz="3200" dirty="0">
                <a:solidFill>
                  <a:prstClr val="white">
                    <a:lumMod val="65000"/>
                  </a:prstClr>
                </a:solidFill>
                <a:latin typeface="Microsoft Uighur" panose="02000000000000000000" pitchFamily="2" charset="-78"/>
                <a:cs typeface="Microsoft Uighur" panose="02000000000000000000" pitchFamily="2" charset="-78"/>
              </a:rPr>
              <a:t> الأخيرة سنحدد ماذا علينا أن نفعل بالضبط لإيجاد المطلوب. </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997F4C55-9226-7022-02F8-D8F34982084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38CF3A36-CF9B-1BB2-92FE-4EDEF2C0B79E}"/>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E0C61EEE-FCF1-7C57-0E12-18A36DDFD2F9}"/>
              </a:ext>
            </a:extLst>
          </p:cNvPr>
          <p:cNvSpPr/>
          <p:nvPr/>
        </p:nvSpPr>
        <p:spPr>
          <a:xfrm>
            <a:off x="829410" y="31623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السؤال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7" name="Image 6" descr="Une image contenant texte&#10;&#10;Le contenu généré par l’IA peut être incorrect.">
            <a:extLst>
              <a:ext uri="{FF2B5EF4-FFF2-40B4-BE49-F238E27FC236}">
                <a16:creationId xmlns:a16="http://schemas.microsoft.com/office/drawing/2014/main" id="{44872814-96EC-BB9C-143F-80DE36E3BB9B}"/>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p:spPr>
      </p:pic>
      <p:sp>
        <p:nvSpPr>
          <p:cNvPr id="4" name="ZoneTexte 3">
            <a:extLst>
              <a:ext uri="{FF2B5EF4-FFF2-40B4-BE49-F238E27FC236}">
                <a16:creationId xmlns:a16="http://schemas.microsoft.com/office/drawing/2014/main" id="{1F3B69A7-C997-1D16-0371-DA44F336D683}"/>
              </a:ext>
            </a:extLst>
          </p:cNvPr>
          <p:cNvSpPr txBox="1"/>
          <p:nvPr/>
        </p:nvSpPr>
        <p:spPr>
          <a:xfrm>
            <a:off x="1066800" y="4991100"/>
            <a:ext cx="5562600" cy="2308324"/>
          </a:xfrm>
          <a:prstGeom prst="rect">
            <a:avLst/>
          </a:prstGeom>
          <a:noFill/>
        </p:spPr>
        <p:txBody>
          <a:bodyPr wrap="square" rtlCol="0">
            <a:spAutoFit/>
          </a:bodyPr>
          <a:lstStyle/>
          <a:p>
            <a:pPr algn="r" rtl="1"/>
            <a:r>
              <a:rPr lang="fr-FR" sz="6000" dirty="0">
                <a:solidFill>
                  <a:srgbClr val="FF0000"/>
                </a:solidFill>
              </a:rPr>
              <a:t> 3</a:t>
            </a:r>
            <a:r>
              <a:rPr lang="ar-SA" sz="6000" dirty="0">
                <a:solidFill>
                  <a:srgbClr val="FF0000"/>
                </a:solidFill>
              </a:rPr>
              <a:t>- </a:t>
            </a:r>
            <a:r>
              <a:rPr lang="ar-SA" sz="7200" dirty="0">
                <a:solidFill>
                  <a:srgbClr val="FF0000"/>
                </a:solidFill>
                <a:latin typeface="Microsoft Uighur" panose="02000000000000000000" pitchFamily="2" charset="-78"/>
                <a:cs typeface="Microsoft Uighur" panose="02000000000000000000" pitchFamily="2" charset="-78"/>
              </a:rPr>
              <a:t>ماذا علينا أن نفعل؟ ولماذا؟</a:t>
            </a:r>
            <a:endParaRPr lang="fr-FR" sz="7200" dirty="0"/>
          </a:p>
        </p:txBody>
      </p:sp>
      <p:sp>
        <p:nvSpPr>
          <p:cNvPr id="5" name="Rectangle : coins arrondis 4">
            <a:extLst>
              <a:ext uri="{FF2B5EF4-FFF2-40B4-BE49-F238E27FC236}">
                <a16:creationId xmlns:a16="http://schemas.microsoft.com/office/drawing/2014/main" id="{7EEBB7B3-8960-9514-8127-DA67B89B0E9A}"/>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يملك فلاح 113 دجاجة، تبيض كل واحدة 6 بيضات في الأسبوع.</a:t>
            </a:r>
            <a:endParaRPr lang="fr-FR" sz="6600" dirty="0">
              <a:solidFill>
                <a:schemeClr val="tx1"/>
              </a:solidFill>
              <a:latin typeface="Microsoft Uighur" panose="02000000000000000000" pitchFamily="2" charset="-78"/>
              <a:cs typeface="Microsoft Uighur" panose="02000000000000000000" pitchFamily="2" charset="-78"/>
            </a:endParaRPr>
          </a:p>
          <a:p>
            <a:pPr algn="r" rtl="1"/>
            <a:r>
              <a:rPr lang="ar-MA" sz="6600" dirty="0">
                <a:solidFill>
                  <a:schemeClr val="tx1"/>
                </a:solidFill>
                <a:latin typeface="Microsoft Uighur" panose="02000000000000000000" pitchFamily="2" charset="-78"/>
                <a:cs typeface="Microsoft Uighur" panose="02000000000000000000" pitchFamily="2" charset="-78"/>
              </a:rPr>
              <a:t>ما هو عدد البيض الذي يجمعه في كل أسبوع؟</a:t>
            </a:r>
          </a:p>
        </p:txBody>
      </p:sp>
    </p:spTree>
    <p:extLst>
      <p:ext uri="{BB962C8B-B14F-4D97-AF65-F5344CB8AC3E}">
        <p14:creationId xmlns:p14="http://schemas.microsoft.com/office/powerpoint/2010/main" val="722427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28E75-9A5E-C4A4-A67C-89555DE56DD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A5F752B-F016-F41F-90B9-7DA979FEA436}"/>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245C1D9-73CD-E1E8-11C6-200658F52258}"/>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0499A1C9-0B44-8FE3-309B-CB18AB5ACEBD}"/>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BF6857DD-67B9-4D48-8998-4043852CC9CB}"/>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الجواب</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89280AB0-93F9-BB49-9359-E195B29A218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475BD1DB-D7F0-16DF-3511-1DB33FFAB41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121FEF18-C2CB-BCAC-5EF5-BAC97B349304}"/>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الحل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C6C7A0D8-C905-A2EB-F0F1-2D677A74B22C}"/>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67295" y="4020885"/>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CFEAE238-E531-FC01-75D5-37E7AEAEF68D}"/>
              </a:ext>
            </a:extLst>
          </p:cNvPr>
          <p:cNvSpPr txBox="1"/>
          <p:nvPr/>
        </p:nvSpPr>
        <p:spPr>
          <a:xfrm>
            <a:off x="566563" y="3849112"/>
            <a:ext cx="6062835" cy="3046988"/>
          </a:xfrm>
          <a:prstGeom prst="rect">
            <a:avLst/>
          </a:prstGeom>
          <a:noFill/>
        </p:spPr>
        <p:txBody>
          <a:bodyPr wrap="square" rtlCol="0">
            <a:spAutoFit/>
          </a:bodyPr>
          <a:lstStyle/>
          <a:p>
            <a:pPr marL="914400" indent="-914400" algn="r" rtl="1">
              <a:buFont typeface="+mj-lt"/>
              <a:buAutoNum type="arabicPeriod"/>
            </a:pPr>
            <a:r>
              <a:rPr lang="ar-MA" sz="4800" b="1" dirty="0">
                <a:latin typeface="Microsoft Uighur" panose="02000000000000000000" pitchFamily="2" charset="-78"/>
                <a:cs typeface="Microsoft Uighur" panose="02000000000000000000" pitchFamily="2" charset="-78"/>
              </a:rPr>
              <a:t>يملك 113 دجاجة</a:t>
            </a:r>
            <a:endParaRPr lang="ar-SA" sz="4800" b="1" dirty="0">
              <a:latin typeface="Microsoft Uighur" panose="02000000000000000000" pitchFamily="2" charset="-78"/>
              <a:cs typeface="Microsoft Uighur" panose="02000000000000000000" pitchFamily="2" charset="-78"/>
            </a:endParaRPr>
          </a:p>
          <a:p>
            <a:pPr marL="914400" indent="-914400" algn="r" rtl="1">
              <a:buFont typeface="+mj-lt"/>
              <a:buAutoNum type="arabicPeriod"/>
            </a:pPr>
            <a:r>
              <a:rPr lang="ar-MA" sz="4800" b="1" dirty="0">
                <a:latin typeface="Microsoft Uighur" panose="02000000000000000000" pitchFamily="2" charset="-78"/>
                <a:cs typeface="Microsoft Uighur" panose="02000000000000000000" pitchFamily="2" charset="-78"/>
              </a:rPr>
              <a:t>تبيض كل دجاجة 6 بيضات </a:t>
            </a:r>
            <a:endParaRPr lang="ar-SA" sz="4800" b="1" dirty="0">
              <a:latin typeface="Microsoft Uighur" panose="02000000000000000000" pitchFamily="2" charset="-78"/>
              <a:cs typeface="Microsoft Uighur" panose="02000000000000000000" pitchFamily="2" charset="-78"/>
            </a:endParaRPr>
          </a:p>
          <a:p>
            <a:pPr marL="914400" indent="-914400" algn="r" rtl="1">
              <a:buFont typeface="+mj-lt"/>
              <a:buAutoNum type="arabicPeriod"/>
            </a:pPr>
            <a:r>
              <a:rPr lang="ar-MA" sz="4800" b="1" dirty="0">
                <a:latin typeface="Microsoft Uighur" panose="02000000000000000000" pitchFamily="2" charset="-78"/>
                <a:cs typeface="Microsoft Uighur" panose="02000000000000000000" pitchFamily="2" charset="-78"/>
              </a:rPr>
              <a:t>ما هو عدد البيض الذي يجمعه في كل أسبوع؟</a:t>
            </a:r>
            <a:endParaRPr lang="fr-FR" sz="4800" b="1" dirty="0">
              <a:latin typeface="Microsoft Uighur" panose="02000000000000000000" pitchFamily="2" charset="-78"/>
              <a:cs typeface="Microsoft Uighur" panose="02000000000000000000" pitchFamily="2" charset="-78"/>
            </a:endParaRPr>
          </a:p>
        </p:txBody>
      </p:sp>
      <p:sp>
        <p:nvSpPr>
          <p:cNvPr id="4" name="ZoneTexte 3">
            <a:extLst>
              <a:ext uri="{FF2B5EF4-FFF2-40B4-BE49-F238E27FC236}">
                <a16:creationId xmlns:a16="http://schemas.microsoft.com/office/drawing/2014/main" id="{B297B74F-1BDB-AC11-DF49-E566B62321DD}"/>
              </a:ext>
            </a:extLst>
          </p:cNvPr>
          <p:cNvSpPr txBox="1"/>
          <p:nvPr/>
        </p:nvSpPr>
        <p:spPr>
          <a:xfrm>
            <a:off x="275852" y="6548378"/>
            <a:ext cx="6810751" cy="2862322"/>
          </a:xfrm>
          <a:prstGeom prst="rect">
            <a:avLst/>
          </a:prstGeom>
          <a:noFill/>
        </p:spPr>
        <p:txBody>
          <a:bodyPr wrap="square" rtlCol="0">
            <a:spAutoFit/>
          </a:bodyPr>
          <a:lstStyle/>
          <a:p>
            <a:pPr algn="r" rtl="1"/>
            <a:r>
              <a:rPr lang="ar-SA" sz="6000" dirty="0">
                <a:solidFill>
                  <a:srgbClr val="C00000"/>
                </a:solidFill>
                <a:latin typeface="Microsoft Uighur" panose="02000000000000000000" pitchFamily="2" charset="-78"/>
                <a:cs typeface="Microsoft Uighur" panose="02000000000000000000" pitchFamily="2" charset="-78"/>
              </a:rPr>
              <a:t>عليّ أن أقوم بعملية </a:t>
            </a:r>
            <a:r>
              <a:rPr lang="ar-MA" sz="6000" dirty="0">
                <a:solidFill>
                  <a:srgbClr val="C00000"/>
                </a:solidFill>
                <a:latin typeface="Microsoft Uighur" panose="02000000000000000000" pitchFamily="2" charset="-78"/>
                <a:cs typeface="Microsoft Uighur" panose="02000000000000000000" pitchFamily="2" charset="-78"/>
              </a:rPr>
              <a:t>الضرب</a:t>
            </a:r>
            <a:r>
              <a:rPr lang="ar-SA" sz="6000" dirty="0">
                <a:solidFill>
                  <a:srgbClr val="C00000"/>
                </a:solidFill>
                <a:latin typeface="Microsoft Uighur" panose="02000000000000000000" pitchFamily="2" charset="-78"/>
                <a:cs typeface="Microsoft Uighur" panose="02000000000000000000" pitchFamily="2" charset="-78"/>
              </a:rPr>
              <a:t>.</a:t>
            </a:r>
            <a:endParaRPr lang="ar-MA" sz="6000" dirty="0">
              <a:solidFill>
                <a:srgbClr val="C00000"/>
              </a:solidFill>
              <a:latin typeface="Microsoft Uighur" panose="02000000000000000000" pitchFamily="2" charset="-78"/>
              <a:cs typeface="Microsoft Uighur" panose="02000000000000000000" pitchFamily="2" charset="-78"/>
            </a:endParaRPr>
          </a:p>
          <a:p>
            <a:pPr algn="r" rtl="1"/>
            <a:r>
              <a:rPr lang="ar-MA" sz="6000" dirty="0">
                <a:solidFill>
                  <a:srgbClr val="C00000"/>
                </a:solidFill>
                <a:latin typeface="Microsoft Uighur" panose="02000000000000000000" pitchFamily="2" charset="-78"/>
                <a:cs typeface="Microsoft Uighur" panose="02000000000000000000" pitchFamily="2" charset="-78"/>
              </a:rPr>
              <a:t>لإيجاد عدد البيض الذي يجمعه في كل أسبوع</a:t>
            </a:r>
            <a:endParaRPr lang="ar-SA" sz="6000" dirty="0">
              <a:solidFill>
                <a:srgbClr val="C00000"/>
              </a:solidFill>
              <a:latin typeface="Microsoft Uighur" panose="02000000000000000000" pitchFamily="2" charset="-78"/>
              <a:cs typeface="Microsoft Uighur" panose="02000000000000000000" pitchFamily="2" charset="-78"/>
            </a:endParaRPr>
          </a:p>
        </p:txBody>
      </p:sp>
      <p:sp>
        <p:nvSpPr>
          <p:cNvPr id="6" name="Rectangle : coins arrondis 5">
            <a:extLst>
              <a:ext uri="{FF2B5EF4-FFF2-40B4-BE49-F238E27FC236}">
                <a16:creationId xmlns:a16="http://schemas.microsoft.com/office/drawing/2014/main" id="{9416DB02-B34E-4185-7778-95135150FD62}"/>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يملك فلاح 113 دجاجة، تبيض كل واحدة 6 بيضات في الأسبوع.</a:t>
            </a:r>
            <a:endParaRPr lang="fr-FR" sz="6600" dirty="0">
              <a:solidFill>
                <a:schemeClr val="tx1"/>
              </a:solidFill>
              <a:latin typeface="Microsoft Uighur" panose="02000000000000000000" pitchFamily="2" charset="-78"/>
              <a:cs typeface="Microsoft Uighur" panose="02000000000000000000" pitchFamily="2" charset="-78"/>
            </a:endParaRPr>
          </a:p>
          <a:p>
            <a:pPr algn="r" rtl="1"/>
            <a:r>
              <a:rPr lang="ar-MA" sz="6600" dirty="0">
                <a:solidFill>
                  <a:schemeClr val="tx1"/>
                </a:solidFill>
                <a:latin typeface="Microsoft Uighur" panose="02000000000000000000" pitchFamily="2" charset="-78"/>
                <a:cs typeface="Microsoft Uighur" panose="02000000000000000000" pitchFamily="2" charset="-78"/>
              </a:rPr>
              <a:t>ما هو عدد البيض الذي يجمعه في كل أسبوع؟</a:t>
            </a:r>
          </a:p>
        </p:txBody>
      </p:sp>
    </p:spTree>
    <p:extLst>
      <p:ext uri="{BB962C8B-B14F-4D97-AF65-F5344CB8AC3E}">
        <p14:creationId xmlns:p14="http://schemas.microsoft.com/office/powerpoint/2010/main" val="1842214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E3F13-3199-65BD-6E3D-20BB1429043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E8D6C03-0D77-2FE8-BA0C-629F2C564D6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04E94366-57DA-540C-8CD3-E06AD68196EA}"/>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800C298-D6B9-091C-2E87-4F86864848B2}"/>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C0DA01C2-DEB2-9836-8D76-AEC47158FD35}"/>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لاحظوا جيدا. لماذا سنجري عملية ال</a:t>
            </a:r>
            <a:r>
              <a:rPr lang="ar-MA" sz="3200" dirty="0">
                <a:solidFill>
                  <a:prstClr val="white">
                    <a:lumMod val="65000"/>
                  </a:prstClr>
                </a:solidFill>
                <a:latin typeface="Microsoft Uighur" panose="02000000000000000000" pitchFamily="2" charset="-78"/>
                <a:cs typeface="Microsoft Uighur" panose="02000000000000000000" pitchFamily="2" charset="-78"/>
              </a:rPr>
              <a:t>ضرب</a:t>
            </a:r>
            <a:r>
              <a:rPr lang="ar-SA" sz="3200" dirty="0">
                <a:solidFill>
                  <a:prstClr val="white">
                    <a:lumMod val="65000"/>
                  </a:prstClr>
                </a:solidFill>
                <a:latin typeface="Microsoft Uighur" panose="02000000000000000000" pitchFamily="2" charset="-78"/>
                <a:cs typeface="Microsoft Uighur" panose="02000000000000000000" pitchFamily="2" charset="-78"/>
              </a:rPr>
              <a:t> لإيجاد حل المسألة.</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4480D423-9065-F953-0B6E-E35B387F901C}"/>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23752732-A4D0-5434-C8DD-C5845C5E574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7" name="Rectangle : coins arrondis 4">
            <a:extLst>
              <a:ext uri="{FF2B5EF4-FFF2-40B4-BE49-F238E27FC236}">
                <a16:creationId xmlns:a16="http://schemas.microsoft.com/office/drawing/2014/main" id="{89507A1F-75DC-EA21-5F60-1C8CA34A81FA}"/>
              </a:ext>
            </a:extLst>
          </p:cNvPr>
          <p:cNvSpPr/>
          <p:nvPr/>
        </p:nvSpPr>
        <p:spPr>
          <a:xfrm>
            <a:off x="4876800" y="5326010"/>
            <a:ext cx="3324811" cy="194509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rtl="1"/>
            <a:r>
              <a:rPr lang="ar-MA" sz="5400" dirty="0">
                <a:solidFill>
                  <a:schemeClr val="tx1"/>
                </a:solidFill>
                <a:latin typeface="Microsoft Uighur" panose="02000000000000000000" pitchFamily="2" charset="-78"/>
                <a:cs typeface="Microsoft Uighur" panose="02000000000000000000" pitchFamily="2" charset="-78"/>
              </a:rPr>
              <a:t>عدد البيض الذي تبيضه كل دجاجة</a:t>
            </a:r>
          </a:p>
        </p:txBody>
      </p:sp>
      <p:sp>
        <p:nvSpPr>
          <p:cNvPr id="6" name="Rectangle : coins arrondis 4">
            <a:extLst>
              <a:ext uri="{FF2B5EF4-FFF2-40B4-BE49-F238E27FC236}">
                <a16:creationId xmlns:a16="http://schemas.microsoft.com/office/drawing/2014/main" id="{99474349-DAF7-8FA8-C807-051A9AC7D8B3}"/>
              </a:ext>
            </a:extLst>
          </p:cNvPr>
          <p:cNvSpPr/>
          <p:nvPr/>
        </p:nvSpPr>
        <p:spPr>
          <a:xfrm>
            <a:off x="381000" y="5326010"/>
            <a:ext cx="3476254" cy="194509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rtl="1"/>
            <a:r>
              <a:rPr lang="ar-MA" sz="5400" dirty="0">
                <a:solidFill>
                  <a:schemeClr val="tx1"/>
                </a:solidFill>
                <a:latin typeface="Microsoft Uighur" panose="02000000000000000000" pitchFamily="2" charset="-78"/>
                <a:cs typeface="Microsoft Uighur" panose="02000000000000000000" pitchFamily="2" charset="-78"/>
              </a:rPr>
              <a:t>عدد الدجاجات</a:t>
            </a:r>
          </a:p>
        </p:txBody>
      </p:sp>
      <p:sp>
        <p:nvSpPr>
          <p:cNvPr id="10" name="ZoneTexte 9">
            <a:extLst>
              <a:ext uri="{FF2B5EF4-FFF2-40B4-BE49-F238E27FC236}">
                <a16:creationId xmlns:a16="http://schemas.microsoft.com/office/drawing/2014/main" id="{398B1E6E-7A25-E02A-D06E-BCFE88245077}"/>
              </a:ext>
            </a:extLst>
          </p:cNvPr>
          <p:cNvSpPr txBox="1"/>
          <p:nvPr/>
        </p:nvSpPr>
        <p:spPr>
          <a:xfrm>
            <a:off x="3810000" y="4975120"/>
            <a:ext cx="1324347" cy="2646878"/>
          </a:xfrm>
          <a:prstGeom prst="rect">
            <a:avLst/>
          </a:prstGeom>
          <a:noFill/>
        </p:spPr>
        <p:txBody>
          <a:bodyPr wrap="square" rtlCol="0">
            <a:spAutoFit/>
          </a:bodyPr>
          <a:lstStyle/>
          <a:p>
            <a:r>
              <a:rPr lang="fr-FR" sz="16600" dirty="0"/>
              <a:t>?</a:t>
            </a:r>
          </a:p>
        </p:txBody>
      </p:sp>
      <p:sp>
        <p:nvSpPr>
          <p:cNvPr id="11" name="ZoneTexte 10">
            <a:extLst>
              <a:ext uri="{FF2B5EF4-FFF2-40B4-BE49-F238E27FC236}">
                <a16:creationId xmlns:a16="http://schemas.microsoft.com/office/drawing/2014/main" id="{D0246FD8-E232-D8DA-BA82-80D8C32BCB37}"/>
              </a:ext>
            </a:extLst>
          </p:cNvPr>
          <p:cNvSpPr txBox="1"/>
          <p:nvPr/>
        </p:nvSpPr>
        <p:spPr>
          <a:xfrm>
            <a:off x="8077200" y="4916971"/>
            <a:ext cx="1324347" cy="2646878"/>
          </a:xfrm>
          <a:prstGeom prst="rect">
            <a:avLst/>
          </a:prstGeom>
          <a:noFill/>
        </p:spPr>
        <p:txBody>
          <a:bodyPr wrap="square" rtlCol="0">
            <a:spAutoFit/>
          </a:bodyPr>
          <a:lstStyle/>
          <a:p>
            <a:r>
              <a:rPr lang="ar-SA" sz="16600" dirty="0"/>
              <a:t>=</a:t>
            </a:r>
            <a:endParaRPr lang="fr-FR" sz="16600" dirty="0"/>
          </a:p>
        </p:txBody>
      </p:sp>
      <p:sp>
        <p:nvSpPr>
          <p:cNvPr id="4" name="Rectangle : coins arrondis 4">
            <a:extLst>
              <a:ext uri="{FF2B5EF4-FFF2-40B4-BE49-F238E27FC236}">
                <a16:creationId xmlns:a16="http://schemas.microsoft.com/office/drawing/2014/main" id="{794FADF8-E1FA-F602-37C8-C3AEBF8BD545}"/>
              </a:ext>
            </a:extLst>
          </p:cNvPr>
          <p:cNvSpPr/>
          <p:nvPr/>
        </p:nvSpPr>
        <p:spPr>
          <a:xfrm>
            <a:off x="9297358" y="5228725"/>
            <a:ext cx="4129802" cy="2042383"/>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rtl="1"/>
            <a:r>
              <a:rPr lang="ar-MA" sz="4800" dirty="0">
                <a:solidFill>
                  <a:schemeClr val="tx1"/>
                </a:solidFill>
                <a:latin typeface="Microsoft Uighur" panose="02000000000000000000" pitchFamily="2" charset="-78"/>
                <a:cs typeface="Microsoft Uighur" panose="02000000000000000000" pitchFamily="2" charset="-78"/>
              </a:rPr>
              <a:t>ما هو عدد البيض الذي يجمعه في كل أسبوع</a:t>
            </a:r>
            <a:r>
              <a:rPr lang="ar-SA" sz="4800" dirty="0">
                <a:solidFill>
                  <a:schemeClr val="tx1"/>
                </a:solidFill>
                <a:latin typeface="Microsoft Uighur" panose="02000000000000000000" pitchFamily="2" charset="-78"/>
                <a:cs typeface="Microsoft Uighur" panose="02000000000000000000" pitchFamily="2" charset="-78"/>
              </a:rPr>
              <a:t>؟</a:t>
            </a:r>
            <a:endParaRPr lang="ar-MA" sz="4800" dirty="0">
              <a:solidFill>
                <a:schemeClr val="tx1"/>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7061930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E716F-96EC-2D69-C34B-5F7B7448395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FCB1023-028D-E7B4-0189-B1FD5E1E9939}"/>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CE56B6F8-24F9-F75D-89C3-26720993981D}"/>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987079B3-D5B0-2876-556A-6B2147B5C7DC}"/>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97FE31CD-2188-6425-0824-DD91DB634E58}"/>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نعم </a:t>
            </a:r>
            <a:r>
              <a:rPr lang="ar-MA" sz="3200" dirty="0">
                <a:solidFill>
                  <a:prstClr val="white">
                    <a:lumMod val="65000"/>
                  </a:prstClr>
                </a:solidFill>
                <a:latin typeface="Microsoft Uighur" panose="02000000000000000000" pitchFamily="2" charset="-78"/>
                <a:cs typeface="Microsoft Uighur" panose="02000000000000000000" pitchFamily="2" charset="-78"/>
              </a:rPr>
              <a:t>سنضرب عدد الدجاجات في عدد البيض الذي تبيضه كل دجاجة في الأسبوع</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8EB9272A-DFE7-5D7C-9D6C-5FA4123B5CC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B5DF3E76-C079-A0A3-0D45-72029AA5B247}"/>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7" name="Rectangle : coins arrondis 4">
            <a:extLst>
              <a:ext uri="{FF2B5EF4-FFF2-40B4-BE49-F238E27FC236}">
                <a16:creationId xmlns:a16="http://schemas.microsoft.com/office/drawing/2014/main" id="{0F45B6CE-0682-0637-53CD-50064C71BB67}"/>
              </a:ext>
            </a:extLst>
          </p:cNvPr>
          <p:cNvSpPr/>
          <p:nvPr/>
        </p:nvSpPr>
        <p:spPr>
          <a:xfrm>
            <a:off x="5257801" y="4838700"/>
            <a:ext cx="2943810" cy="278329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rtl="1"/>
            <a:r>
              <a:rPr lang="fr-FR" sz="13800" dirty="0">
                <a:solidFill>
                  <a:schemeClr val="tx1"/>
                </a:solidFill>
                <a:latin typeface="Microsoft Uighur" panose="02000000000000000000" pitchFamily="2" charset="-78"/>
                <a:cs typeface="Microsoft Uighur" panose="02000000000000000000" pitchFamily="2" charset="-78"/>
              </a:rPr>
              <a:t>6</a:t>
            </a:r>
            <a:endParaRPr lang="ar-MA" sz="13800" dirty="0">
              <a:solidFill>
                <a:schemeClr val="tx1"/>
              </a:solidFill>
              <a:latin typeface="Microsoft Uighur" panose="02000000000000000000" pitchFamily="2" charset="-78"/>
              <a:cs typeface="Microsoft Uighur" panose="02000000000000000000" pitchFamily="2" charset="-78"/>
            </a:endParaRPr>
          </a:p>
        </p:txBody>
      </p:sp>
      <p:sp>
        <p:nvSpPr>
          <p:cNvPr id="6" name="Rectangle : coins arrondis 4">
            <a:extLst>
              <a:ext uri="{FF2B5EF4-FFF2-40B4-BE49-F238E27FC236}">
                <a16:creationId xmlns:a16="http://schemas.microsoft.com/office/drawing/2014/main" id="{06D7EE0A-1425-4E58-A39E-AFBAA4FB7D76}"/>
              </a:ext>
            </a:extLst>
          </p:cNvPr>
          <p:cNvSpPr/>
          <p:nvPr/>
        </p:nvSpPr>
        <p:spPr>
          <a:xfrm>
            <a:off x="457200" y="4838700"/>
            <a:ext cx="3351420" cy="278329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rtl="1"/>
            <a:r>
              <a:rPr lang="fr-FR" sz="13800" dirty="0">
                <a:solidFill>
                  <a:schemeClr val="tx1"/>
                </a:solidFill>
                <a:latin typeface="Microsoft Uighur" panose="02000000000000000000" pitchFamily="2" charset="-78"/>
                <a:cs typeface="Microsoft Uighur" panose="02000000000000000000" pitchFamily="2" charset="-78"/>
              </a:rPr>
              <a:t>113</a:t>
            </a:r>
            <a:endParaRPr lang="ar-MA" sz="13800" dirty="0">
              <a:solidFill>
                <a:schemeClr val="tx1"/>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9B243465-A6F8-5011-CDAF-EF9141DF7DDC}"/>
              </a:ext>
            </a:extLst>
          </p:cNvPr>
          <p:cNvSpPr txBox="1"/>
          <p:nvPr/>
        </p:nvSpPr>
        <p:spPr>
          <a:xfrm>
            <a:off x="3886200" y="4975120"/>
            <a:ext cx="1324347" cy="2646878"/>
          </a:xfrm>
          <a:prstGeom prst="rect">
            <a:avLst/>
          </a:prstGeom>
          <a:noFill/>
        </p:spPr>
        <p:txBody>
          <a:bodyPr wrap="square" rtlCol="0">
            <a:spAutoFit/>
          </a:bodyPr>
          <a:lstStyle/>
          <a:p>
            <a:r>
              <a:rPr lang="ar-MA" sz="16600" dirty="0">
                <a:solidFill>
                  <a:srgbClr val="FF0000"/>
                </a:solidFill>
              </a:rPr>
              <a:t>×</a:t>
            </a:r>
            <a:endParaRPr lang="fr-FR" sz="16600" dirty="0">
              <a:solidFill>
                <a:srgbClr val="FF0000"/>
              </a:solidFill>
            </a:endParaRPr>
          </a:p>
        </p:txBody>
      </p:sp>
      <p:sp>
        <p:nvSpPr>
          <p:cNvPr id="11" name="ZoneTexte 10">
            <a:extLst>
              <a:ext uri="{FF2B5EF4-FFF2-40B4-BE49-F238E27FC236}">
                <a16:creationId xmlns:a16="http://schemas.microsoft.com/office/drawing/2014/main" id="{2DE474B2-986A-7D71-C3A1-B30A9B3707B4}"/>
              </a:ext>
            </a:extLst>
          </p:cNvPr>
          <p:cNvSpPr txBox="1"/>
          <p:nvPr/>
        </p:nvSpPr>
        <p:spPr>
          <a:xfrm>
            <a:off x="8201611" y="4906910"/>
            <a:ext cx="1324347" cy="2646878"/>
          </a:xfrm>
          <a:prstGeom prst="rect">
            <a:avLst/>
          </a:prstGeom>
          <a:noFill/>
        </p:spPr>
        <p:txBody>
          <a:bodyPr wrap="square" rtlCol="0">
            <a:spAutoFit/>
          </a:bodyPr>
          <a:lstStyle/>
          <a:p>
            <a:r>
              <a:rPr lang="ar-SA" sz="16600" dirty="0"/>
              <a:t>=</a:t>
            </a:r>
            <a:endParaRPr lang="fr-FR" sz="16600" dirty="0"/>
          </a:p>
        </p:txBody>
      </p:sp>
      <p:sp>
        <p:nvSpPr>
          <p:cNvPr id="4" name="Rectangle : coins arrondis 4">
            <a:extLst>
              <a:ext uri="{FF2B5EF4-FFF2-40B4-BE49-F238E27FC236}">
                <a16:creationId xmlns:a16="http://schemas.microsoft.com/office/drawing/2014/main" id="{8A075C67-AD88-0F6E-2705-0CD7FC62CC77}"/>
              </a:ext>
            </a:extLst>
          </p:cNvPr>
          <p:cNvSpPr/>
          <p:nvPr/>
        </p:nvSpPr>
        <p:spPr>
          <a:xfrm>
            <a:off x="9650792" y="4838700"/>
            <a:ext cx="3379407" cy="2783298"/>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rtl="1"/>
            <a:r>
              <a:rPr lang="ar-MA" sz="5400" dirty="0">
                <a:solidFill>
                  <a:schemeClr val="tx1"/>
                </a:solidFill>
                <a:latin typeface="Microsoft Uighur" panose="02000000000000000000" pitchFamily="2" charset="-78"/>
                <a:cs typeface="Microsoft Uighur" panose="02000000000000000000" pitchFamily="2" charset="-78"/>
              </a:rPr>
              <a:t>ما هو عدد البيض الذي يجمعه في كل أسبوع</a:t>
            </a:r>
            <a:r>
              <a:rPr lang="ar-SA" sz="5400" dirty="0">
                <a:solidFill>
                  <a:schemeClr val="tx1"/>
                </a:solidFill>
                <a:latin typeface="Microsoft Uighur" panose="02000000000000000000" pitchFamily="2" charset="-78"/>
                <a:cs typeface="Microsoft Uighur" panose="02000000000000000000" pitchFamily="2" charset="-78"/>
              </a:rPr>
              <a:t>؟</a:t>
            </a:r>
            <a:endParaRPr lang="ar-MA" sz="5400" dirty="0">
              <a:solidFill>
                <a:schemeClr val="tx1"/>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6754724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C21FB-B672-B7DA-932F-D8D90E2BC9E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29E5252-F8A0-D1D0-73C6-B6A7BAA2895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3F199E3B-D9BB-8B14-5C74-027F468F9C10}"/>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FE4AC312-6E0F-C758-87D7-172515235327}"/>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6D2526C-13C0-BA6F-D715-376D98F5A1F6}"/>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حل المسألة.</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51F3161B-C60A-5F07-B77C-43C8EF17D1D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F491AC2B-9BF3-B4E8-FB72-557C3F8A72A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93FDB0FE-B454-E7A5-AB5B-40A049B3C813}"/>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r>
              <a:rPr lang="ar-MA" sz="4000" dirty="0">
                <a:solidFill>
                  <a:schemeClr val="tx1"/>
                </a:solidFill>
                <a:latin typeface="Microsoft Uighur" panose="02000000000000000000" pitchFamily="2" charset="-78"/>
                <a:cs typeface="Microsoft Uighur" panose="02000000000000000000" pitchFamily="2" charset="-78"/>
              </a:rPr>
              <a:t>ما هو عدد البيض الذي يجمعه في كل أسبوع؟</a:t>
            </a:r>
          </a:p>
        </p:txBody>
      </p:sp>
      <p:pic>
        <p:nvPicPr>
          <p:cNvPr id="5" name="Image 4" descr="Une image contenant texte&#10;&#10;Le contenu généré par l’IA peut être incorrect.">
            <a:extLst>
              <a:ext uri="{FF2B5EF4-FFF2-40B4-BE49-F238E27FC236}">
                <a16:creationId xmlns:a16="http://schemas.microsoft.com/office/drawing/2014/main" id="{8D8DC509-D1F0-E64E-6007-9C9F751A34DE}"/>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19078" y="4019999"/>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CCA494FA-7D87-F607-D9FE-6A507EDBD8E8}"/>
              </a:ext>
            </a:extLst>
          </p:cNvPr>
          <p:cNvSpPr txBox="1"/>
          <p:nvPr/>
        </p:nvSpPr>
        <p:spPr>
          <a:xfrm>
            <a:off x="990600" y="4828788"/>
            <a:ext cx="5638799" cy="3339376"/>
          </a:xfrm>
          <a:prstGeom prst="rect">
            <a:avLst/>
          </a:prstGeom>
          <a:noFill/>
        </p:spPr>
        <p:txBody>
          <a:bodyPr wrap="square" rtlCol="0">
            <a:spAutoFit/>
          </a:bodyPr>
          <a:lstStyle/>
          <a:p>
            <a:pPr algn="r" rtl="1"/>
            <a:r>
              <a:rPr lang="ar-MA" sz="4800" dirty="0">
                <a:latin typeface="Microsoft Uighur" panose="02000000000000000000" pitchFamily="2" charset="-78"/>
                <a:cs typeface="Microsoft Uighur" panose="02000000000000000000" pitchFamily="2" charset="-78"/>
              </a:rPr>
              <a:t>عدد البيض الذي يجمعه في كل أسبوع </a:t>
            </a:r>
            <a:r>
              <a:rPr lang="ar-SA" sz="4800" b="1" dirty="0">
                <a:latin typeface="Microsoft Uighur" panose="02000000000000000000" pitchFamily="2" charset="-78"/>
                <a:cs typeface="Microsoft Uighur" panose="02000000000000000000" pitchFamily="2" charset="-78"/>
              </a:rPr>
              <a:t>هو:</a:t>
            </a:r>
          </a:p>
          <a:p>
            <a:pPr algn="ctr" rtl="1"/>
            <a:r>
              <a:rPr lang="fr-FR" sz="11500" b="1" dirty="0">
                <a:solidFill>
                  <a:srgbClr val="C00000"/>
                </a:solidFill>
                <a:latin typeface="Microsoft Uighur" panose="02000000000000000000" pitchFamily="2" charset="-78"/>
                <a:cs typeface="Microsoft Uighur" panose="02000000000000000000" pitchFamily="2" charset="-78"/>
              </a:rPr>
              <a:t>113 × 6 =678</a:t>
            </a:r>
            <a:endParaRPr lang="ar-SA" sz="11500" b="1" dirty="0">
              <a:solidFill>
                <a:srgbClr val="C00000"/>
              </a:solidFill>
              <a:latin typeface="Microsoft Uighur" panose="02000000000000000000" pitchFamily="2" charset="-78"/>
              <a:cs typeface="Microsoft Uighur" panose="02000000000000000000" pitchFamily="2" charset="-78"/>
            </a:endParaRPr>
          </a:p>
        </p:txBody>
      </p:sp>
      <p:sp>
        <p:nvSpPr>
          <p:cNvPr id="6" name="Rectangle : coins arrondis 5">
            <a:extLst>
              <a:ext uri="{FF2B5EF4-FFF2-40B4-BE49-F238E27FC236}">
                <a16:creationId xmlns:a16="http://schemas.microsoft.com/office/drawing/2014/main" id="{E88C2EDB-2565-FA8D-0353-AE84A5481C44}"/>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يملك فلاح 113 دجاجة، تبيض كل واحدة 6 بيضات في الأسبوع.</a:t>
            </a:r>
            <a:endParaRPr lang="fr-FR" sz="6600" dirty="0">
              <a:solidFill>
                <a:schemeClr val="tx1"/>
              </a:solidFill>
              <a:latin typeface="Microsoft Uighur" panose="02000000000000000000" pitchFamily="2" charset="-78"/>
              <a:cs typeface="Microsoft Uighur" panose="02000000000000000000" pitchFamily="2" charset="-78"/>
            </a:endParaRPr>
          </a:p>
          <a:p>
            <a:pPr algn="r" rtl="1"/>
            <a:r>
              <a:rPr lang="ar-MA" sz="6600" dirty="0">
                <a:solidFill>
                  <a:schemeClr val="tx1"/>
                </a:solidFill>
                <a:latin typeface="Microsoft Uighur" panose="02000000000000000000" pitchFamily="2" charset="-78"/>
                <a:cs typeface="Microsoft Uighur" panose="02000000000000000000" pitchFamily="2" charset="-78"/>
              </a:rPr>
              <a:t>ما هو عدد البيض الذي يجمعه في كل أسبوع؟</a:t>
            </a:r>
          </a:p>
        </p:txBody>
      </p:sp>
    </p:spTree>
    <p:extLst>
      <p:ext uri="{BB962C8B-B14F-4D97-AF65-F5344CB8AC3E}">
        <p14:creationId xmlns:p14="http://schemas.microsoft.com/office/powerpoint/2010/main" val="2771345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0E2A9-A1A2-0B8F-3B70-1F219DAD084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5259484-6A0A-C281-11B4-07A0AC145F25}"/>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67369732-1AEB-7799-05C8-632422C7DD89}"/>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A34600F2-5D7D-F0B2-38BC-0A2F2CFBB560}"/>
              </a:ext>
            </a:extLst>
          </p:cNvPr>
          <p:cNvSpPr txBox="1"/>
          <p:nvPr/>
        </p:nvSpPr>
        <p:spPr>
          <a:xfrm>
            <a:off x="4101799" y="3970780"/>
            <a:ext cx="5688882" cy="1275349"/>
          </a:xfrm>
          <a:prstGeom prst="rect">
            <a:avLst/>
          </a:prstGeom>
        </p:spPr>
        <p:txBody>
          <a:bodyPr wrap="square" lIns="0" tIns="0" rIns="0" bIns="0" rtlCol="0" anchor="t">
            <a:spAutoFit/>
          </a:bodyPr>
          <a:lstStyle/>
          <a:p>
            <a:pPr algn="ctr" defTabSz="685834" rtl="1">
              <a:lnSpc>
                <a:spcPts val="11099"/>
              </a:lnSpc>
            </a:pPr>
            <a:r>
              <a:rPr lang="ar-MA" sz="5400" dirty="0">
                <a:solidFill>
                  <a:srgbClr val="01070A"/>
                </a:solidFill>
                <a:latin typeface="Microsoft Uighur" panose="02000000000000000000" pitchFamily="2" charset="-78"/>
                <a:cs typeface="Microsoft Uighur" panose="02000000000000000000" pitchFamily="2" charset="-78"/>
              </a:rPr>
              <a:t>تمارين على الكراسة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61F05C72-DE2A-BB74-A7DB-2A397123F7C6}"/>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عمل فردي على الكراسة</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280F0BFE-CAB5-5EA4-3012-3BC8C1C6C7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53D9CF05-E468-1BE7-23D1-FA2D35F571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8" name="Image 7" descr="Une image contenant cercle, capture d’écran, Symétrie, art&#10;&#10;Le contenu généré par l’IA peut être incorrect.">
            <a:extLst>
              <a:ext uri="{FF2B5EF4-FFF2-40B4-BE49-F238E27FC236}">
                <a16:creationId xmlns:a16="http://schemas.microsoft.com/office/drawing/2014/main" id="{6123E6D3-D671-031D-7E1A-AB8CD38E3482}"/>
              </a:ext>
            </a:extLst>
          </p:cNvPr>
          <p:cNvPicPr>
            <a:picLocks noChangeAspect="1"/>
          </p:cNvPicPr>
          <p:nvPr/>
        </p:nvPicPr>
        <p:blipFill>
          <a:blip r:embed="rId5">
            <a:extLst>
              <a:ext uri="{28A0092B-C50C-407E-A947-70E740481C1C}">
                <a14:useLocalDpi xmlns:a14="http://schemas.microsoft.com/office/drawing/2010/main" val="0"/>
              </a:ext>
            </a:extLst>
          </a:blip>
          <a:srcRect l="23966" t="4255" r="50434" b="64450"/>
          <a:stretch>
            <a:fillRect/>
          </a:stretch>
        </p:blipFill>
        <p:spPr>
          <a:xfrm>
            <a:off x="5593596" y="5600700"/>
            <a:ext cx="2265336" cy="2769269"/>
          </a:xfrm>
          <a:prstGeom prst="rect">
            <a:avLst/>
          </a:prstGeom>
        </p:spPr>
      </p:pic>
    </p:spTree>
    <p:extLst>
      <p:ext uri="{BB962C8B-B14F-4D97-AF65-F5344CB8AC3E}">
        <p14:creationId xmlns:p14="http://schemas.microsoft.com/office/powerpoint/2010/main" val="323758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0AEDD-9E14-FCDC-00F7-08AF1041D10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D3522294-6C80-1628-4E4C-1077351EDD1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7FD61BC-DC31-653B-5CCB-340533D3B639}"/>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5DB72596-1CD9-363A-362D-933B31124F0D}"/>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D245EE7-485C-512F-42D9-CD77EF8CC118}"/>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خدوا كراساتكم سننجز التمارين الصفحة </a:t>
            </a:r>
            <a:r>
              <a:rPr lang="ar-MA" sz="3200" dirty="0">
                <a:solidFill>
                  <a:prstClr val="white">
                    <a:lumMod val="65000"/>
                  </a:prstClr>
                </a:solidFill>
                <a:latin typeface="Microsoft Uighur" panose="02000000000000000000" pitchFamily="2" charset="-78"/>
                <a:cs typeface="Microsoft Uighur" panose="02000000000000000000" pitchFamily="2" charset="-78"/>
              </a:rPr>
              <a:t>20</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2DE81340-7541-6147-04BF-9E25187E64F7}"/>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664AB917-0E25-4860-2660-821F44F6E8B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4" name="Image 3">
            <a:extLst>
              <a:ext uri="{FF2B5EF4-FFF2-40B4-BE49-F238E27FC236}">
                <a16:creationId xmlns:a16="http://schemas.microsoft.com/office/drawing/2014/main" id="{86F951CC-A380-A161-160B-65F2D94FDB51}"/>
              </a:ext>
            </a:extLst>
          </p:cNvPr>
          <p:cNvPicPr>
            <a:picLocks noChangeAspect="1"/>
          </p:cNvPicPr>
          <p:nvPr/>
        </p:nvPicPr>
        <p:blipFill>
          <a:blip r:embed="rId4">
            <a:extLst>
              <a:ext uri="{28A0092B-C50C-407E-A947-70E740481C1C}">
                <a14:useLocalDpi xmlns:a14="http://schemas.microsoft.com/office/drawing/2010/main" val="0"/>
              </a:ext>
            </a:extLst>
          </a:blip>
          <a:srcRect t="580" b="580"/>
          <a:stretch/>
        </p:blipFill>
        <p:spPr>
          <a:xfrm>
            <a:off x="607342" y="4000500"/>
            <a:ext cx="12501313" cy="4572000"/>
          </a:xfrm>
          <a:prstGeom prst="rect">
            <a:avLst/>
          </a:prstGeom>
        </p:spPr>
      </p:pic>
      <p:sp>
        <p:nvSpPr>
          <p:cNvPr id="5" name="Rectangle 4">
            <a:extLst>
              <a:ext uri="{FF2B5EF4-FFF2-40B4-BE49-F238E27FC236}">
                <a16:creationId xmlns:a16="http://schemas.microsoft.com/office/drawing/2014/main" id="{2064A6AA-27D1-43FE-18A8-D649A2B96D3A}"/>
              </a:ext>
            </a:extLst>
          </p:cNvPr>
          <p:cNvSpPr/>
          <p:nvPr/>
        </p:nvSpPr>
        <p:spPr>
          <a:xfrm>
            <a:off x="838200" y="4762500"/>
            <a:ext cx="4876800" cy="3886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25765190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1B75F-06BD-CC05-9518-2ED9AD4C5B4E}"/>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54BE6EB-D06C-06D1-EA67-8C47DFB79D92}"/>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DCDFDA80-6E61-0588-40BC-D77714858798}"/>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3B0A3215-F200-2F5E-DFA9-DB07690DE29B}"/>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D910BDDB-3207-BAA5-7934-3B1CE065EF76}"/>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87D892F2-E4EB-3044-EA41-EDEABB7108F1}"/>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BFC74CC8-E42D-A81F-F553-447B11DB3E5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4" name="Image 3">
            <a:extLst>
              <a:ext uri="{FF2B5EF4-FFF2-40B4-BE49-F238E27FC236}">
                <a16:creationId xmlns:a16="http://schemas.microsoft.com/office/drawing/2014/main" id="{7E64CFF5-B196-E9BF-D90E-32242CFEC845}"/>
              </a:ext>
            </a:extLst>
          </p:cNvPr>
          <p:cNvPicPr>
            <a:picLocks noChangeAspect="1"/>
          </p:cNvPicPr>
          <p:nvPr/>
        </p:nvPicPr>
        <p:blipFill>
          <a:blip r:embed="rId4">
            <a:extLst>
              <a:ext uri="{28A0092B-C50C-407E-A947-70E740481C1C}">
                <a14:useLocalDpi xmlns:a14="http://schemas.microsoft.com/office/drawing/2010/main" val="0"/>
              </a:ext>
            </a:extLst>
          </a:blip>
          <a:srcRect t="580" b="580"/>
          <a:stretch/>
        </p:blipFill>
        <p:spPr>
          <a:xfrm>
            <a:off x="457200" y="4000500"/>
            <a:ext cx="12501313" cy="4572000"/>
          </a:xfrm>
          <a:prstGeom prst="rect">
            <a:avLst/>
          </a:prstGeom>
        </p:spPr>
      </p:pic>
      <p:sp>
        <p:nvSpPr>
          <p:cNvPr id="5" name="Rectangle 4">
            <a:extLst>
              <a:ext uri="{FF2B5EF4-FFF2-40B4-BE49-F238E27FC236}">
                <a16:creationId xmlns:a16="http://schemas.microsoft.com/office/drawing/2014/main" id="{CE0EFE9E-A204-BB5E-09BF-4091E06FA902}"/>
              </a:ext>
            </a:extLst>
          </p:cNvPr>
          <p:cNvSpPr/>
          <p:nvPr/>
        </p:nvSpPr>
        <p:spPr>
          <a:xfrm>
            <a:off x="685800" y="4762500"/>
            <a:ext cx="4876800" cy="3886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7" name="ZoneTexte 6">
            <a:extLst>
              <a:ext uri="{FF2B5EF4-FFF2-40B4-BE49-F238E27FC236}">
                <a16:creationId xmlns:a16="http://schemas.microsoft.com/office/drawing/2014/main" id="{9409F824-5B81-FA83-870D-1FF2B149355E}"/>
              </a:ext>
            </a:extLst>
          </p:cNvPr>
          <p:cNvSpPr txBox="1"/>
          <p:nvPr/>
        </p:nvSpPr>
        <p:spPr>
          <a:xfrm>
            <a:off x="4699000" y="5235135"/>
            <a:ext cx="587746" cy="523220"/>
          </a:xfrm>
          <a:prstGeom prst="rect">
            <a:avLst/>
          </a:prstGeom>
          <a:noFill/>
        </p:spPr>
        <p:txBody>
          <a:bodyPr wrap="square" rtlCol="0">
            <a:spAutoFit/>
          </a:bodyPr>
          <a:lstStyle/>
          <a:p>
            <a:r>
              <a:rPr lang="ar-MA" sz="2800" b="1" dirty="0">
                <a:solidFill>
                  <a:srgbClr val="FF0000"/>
                </a:solidFill>
                <a:latin typeface="Arial" panose="020B0604020202020204" pitchFamily="34" charset="0"/>
                <a:cs typeface="Arial" panose="020B0604020202020204" pitchFamily="34" charset="0"/>
              </a:rPr>
              <a:t>15</a:t>
            </a:r>
            <a:endParaRPr lang="fr-FR" sz="2800" b="1" dirty="0">
              <a:solidFill>
                <a:srgbClr val="FF0000"/>
              </a:solidFill>
              <a:latin typeface="Arial" panose="020B0604020202020204" pitchFamily="34" charset="0"/>
              <a:cs typeface="Arial" panose="020B0604020202020204" pitchFamily="34" charset="0"/>
            </a:endParaRPr>
          </a:p>
        </p:txBody>
      </p:sp>
      <p:sp>
        <p:nvSpPr>
          <p:cNvPr id="9" name="ZoneTexte 8">
            <a:extLst>
              <a:ext uri="{FF2B5EF4-FFF2-40B4-BE49-F238E27FC236}">
                <a16:creationId xmlns:a16="http://schemas.microsoft.com/office/drawing/2014/main" id="{1B8E47F0-19B7-40E2-16B3-DDCFBD9BD652}"/>
              </a:ext>
            </a:extLst>
          </p:cNvPr>
          <p:cNvSpPr txBox="1"/>
          <p:nvPr/>
        </p:nvSpPr>
        <p:spPr>
          <a:xfrm>
            <a:off x="4648200" y="6068080"/>
            <a:ext cx="587746" cy="523220"/>
          </a:xfrm>
          <a:prstGeom prst="rect">
            <a:avLst/>
          </a:prstGeom>
          <a:noFill/>
        </p:spPr>
        <p:txBody>
          <a:bodyPr wrap="square" rtlCol="0">
            <a:spAutoFit/>
          </a:bodyPr>
          <a:lstStyle/>
          <a:p>
            <a:r>
              <a:rPr lang="ar-MA" sz="2800" b="1" dirty="0">
                <a:solidFill>
                  <a:srgbClr val="FF0000"/>
                </a:solidFill>
                <a:latin typeface="Arial" panose="020B0604020202020204" pitchFamily="34" charset="0"/>
                <a:cs typeface="Arial" panose="020B0604020202020204" pitchFamily="34" charset="0"/>
              </a:rPr>
              <a:t>20</a:t>
            </a:r>
            <a:endParaRPr lang="fr-FR" sz="2800" b="1" dirty="0">
              <a:solidFill>
                <a:srgbClr val="FF0000"/>
              </a:solidFill>
              <a:latin typeface="Arial" panose="020B0604020202020204" pitchFamily="34" charset="0"/>
              <a:cs typeface="Arial" panose="020B0604020202020204" pitchFamily="34" charset="0"/>
            </a:endParaRPr>
          </a:p>
        </p:txBody>
      </p:sp>
      <p:sp>
        <p:nvSpPr>
          <p:cNvPr id="10" name="ZoneTexte 9">
            <a:extLst>
              <a:ext uri="{FF2B5EF4-FFF2-40B4-BE49-F238E27FC236}">
                <a16:creationId xmlns:a16="http://schemas.microsoft.com/office/drawing/2014/main" id="{4B98BC3C-BAD9-D684-38EE-A08891BB1514}"/>
              </a:ext>
            </a:extLst>
          </p:cNvPr>
          <p:cNvSpPr txBox="1"/>
          <p:nvPr/>
        </p:nvSpPr>
        <p:spPr>
          <a:xfrm>
            <a:off x="4688840" y="6863080"/>
            <a:ext cx="587746" cy="523220"/>
          </a:xfrm>
          <a:prstGeom prst="rect">
            <a:avLst/>
          </a:prstGeom>
          <a:noFill/>
        </p:spPr>
        <p:txBody>
          <a:bodyPr wrap="square" rtlCol="0">
            <a:spAutoFit/>
          </a:bodyPr>
          <a:lstStyle/>
          <a:p>
            <a:r>
              <a:rPr lang="ar-MA" sz="2800" b="1" dirty="0">
                <a:solidFill>
                  <a:srgbClr val="FF0000"/>
                </a:solidFill>
                <a:latin typeface="Arial" panose="020B0604020202020204" pitchFamily="34" charset="0"/>
                <a:cs typeface="Arial" panose="020B0604020202020204" pitchFamily="34" charset="0"/>
              </a:rPr>
              <a:t>18</a:t>
            </a:r>
            <a:endParaRPr lang="fr-FR" sz="2800" b="1" dirty="0">
              <a:solidFill>
                <a:srgbClr val="FF0000"/>
              </a:solidFill>
              <a:latin typeface="Arial" panose="020B0604020202020204" pitchFamily="34" charset="0"/>
              <a:cs typeface="Arial" panose="020B0604020202020204" pitchFamily="34" charset="0"/>
            </a:endParaRPr>
          </a:p>
        </p:txBody>
      </p:sp>
      <p:sp>
        <p:nvSpPr>
          <p:cNvPr id="11" name="ZoneTexte 10">
            <a:extLst>
              <a:ext uri="{FF2B5EF4-FFF2-40B4-BE49-F238E27FC236}">
                <a16:creationId xmlns:a16="http://schemas.microsoft.com/office/drawing/2014/main" id="{3DD89D3A-30C0-C6CE-6A29-76D38E290A10}"/>
              </a:ext>
            </a:extLst>
          </p:cNvPr>
          <p:cNvSpPr txBox="1"/>
          <p:nvPr/>
        </p:nvSpPr>
        <p:spPr>
          <a:xfrm>
            <a:off x="4572000" y="7744480"/>
            <a:ext cx="762000" cy="523220"/>
          </a:xfrm>
          <a:prstGeom prst="rect">
            <a:avLst/>
          </a:prstGeom>
          <a:noFill/>
        </p:spPr>
        <p:txBody>
          <a:bodyPr wrap="square" rtlCol="0">
            <a:spAutoFit/>
          </a:bodyPr>
          <a:lstStyle/>
          <a:p>
            <a:r>
              <a:rPr lang="ar-MA" sz="2800" b="1" dirty="0">
                <a:solidFill>
                  <a:srgbClr val="FF0000"/>
                </a:solidFill>
                <a:latin typeface="Arial" panose="020B0604020202020204" pitchFamily="34" charset="0"/>
                <a:cs typeface="Arial" panose="020B0604020202020204" pitchFamily="34" charset="0"/>
              </a:rPr>
              <a:t>24</a:t>
            </a:r>
            <a:endParaRPr lang="fr-FR" sz="2800" b="1" dirty="0">
              <a:solidFill>
                <a:srgbClr val="FF0000"/>
              </a:solidFill>
              <a:latin typeface="Arial" panose="020B0604020202020204" pitchFamily="34" charset="0"/>
              <a:cs typeface="Arial" panose="020B0604020202020204" pitchFamily="34" charset="0"/>
            </a:endParaRPr>
          </a:p>
        </p:txBody>
      </p:sp>
      <p:sp>
        <p:nvSpPr>
          <p:cNvPr id="12" name="ZoneTexte 11">
            <a:extLst>
              <a:ext uri="{FF2B5EF4-FFF2-40B4-BE49-F238E27FC236}">
                <a16:creationId xmlns:a16="http://schemas.microsoft.com/office/drawing/2014/main" id="{10C13B83-B812-29A9-F3D6-E1DCF9ABF928}"/>
              </a:ext>
            </a:extLst>
          </p:cNvPr>
          <p:cNvSpPr txBox="1"/>
          <p:nvPr/>
        </p:nvSpPr>
        <p:spPr>
          <a:xfrm>
            <a:off x="2286000" y="6057900"/>
            <a:ext cx="685800" cy="523220"/>
          </a:xfrm>
          <a:prstGeom prst="rect">
            <a:avLst/>
          </a:prstGeom>
          <a:noFill/>
        </p:spPr>
        <p:txBody>
          <a:bodyPr wrap="square" rtlCol="0">
            <a:spAutoFit/>
          </a:bodyPr>
          <a:lstStyle/>
          <a:p>
            <a:r>
              <a:rPr lang="ar-MA" sz="2800" b="1" dirty="0">
                <a:solidFill>
                  <a:srgbClr val="FF0000"/>
                </a:solidFill>
                <a:latin typeface="Arial" panose="020B0604020202020204" pitchFamily="34" charset="0"/>
                <a:cs typeface="Arial" panose="020B0604020202020204" pitchFamily="34" charset="0"/>
              </a:rPr>
              <a:t>10</a:t>
            </a:r>
            <a:endParaRPr lang="fr-FR" sz="2800" b="1" dirty="0">
              <a:solidFill>
                <a:srgbClr val="FF0000"/>
              </a:solidFill>
              <a:latin typeface="Arial" panose="020B0604020202020204" pitchFamily="34" charset="0"/>
              <a:cs typeface="Arial" panose="020B0604020202020204" pitchFamily="34" charset="0"/>
            </a:endParaRPr>
          </a:p>
        </p:txBody>
      </p:sp>
      <p:sp>
        <p:nvSpPr>
          <p:cNvPr id="13" name="ZoneTexte 12">
            <a:extLst>
              <a:ext uri="{FF2B5EF4-FFF2-40B4-BE49-F238E27FC236}">
                <a16:creationId xmlns:a16="http://schemas.microsoft.com/office/drawing/2014/main" id="{E5ED3363-419B-688D-8C9B-1D5587DB69A3}"/>
              </a:ext>
            </a:extLst>
          </p:cNvPr>
          <p:cNvSpPr txBox="1"/>
          <p:nvPr/>
        </p:nvSpPr>
        <p:spPr>
          <a:xfrm>
            <a:off x="2286000" y="6896100"/>
            <a:ext cx="457200" cy="523220"/>
          </a:xfrm>
          <a:prstGeom prst="rect">
            <a:avLst/>
          </a:prstGeom>
          <a:noFill/>
        </p:spPr>
        <p:txBody>
          <a:bodyPr wrap="square" rtlCol="0">
            <a:spAutoFit/>
          </a:bodyPr>
          <a:lstStyle/>
          <a:p>
            <a:r>
              <a:rPr lang="ar-MA" sz="2800" b="1" dirty="0">
                <a:solidFill>
                  <a:srgbClr val="FF0000"/>
                </a:solidFill>
                <a:latin typeface="Arial" panose="020B0604020202020204" pitchFamily="34" charset="0"/>
                <a:cs typeface="Arial" panose="020B0604020202020204" pitchFamily="34" charset="0"/>
              </a:rPr>
              <a:t>6</a:t>
            </a:r>
            <a:endParaRPr lang="fr-FR" sz="2800" b="1" dirty="0">
              <a:solidFill>
                <a:srgbClr val="FF0000"/>
              </a:solidFill>
              <a:latin typeface="Arial" panose="020B0604020202020204" pitchFamily="34" charset="0"/>
              <a:cs typeface="Arial" panose="020B0604020202020204" pitchFamily="34" charset="0"/>
            </a:endParaRPr>
          </a:p>
        </p:txBody>
      </p:sp>
      <p:sp>
        <p:nvSpPr>
          <p:cNvPr id="14" name="ZoneTexte 13">
            <a:extLst>
              <a:ext uri="{FF2B5EF4-FFF2-40B4-BE49-F238E27FC236}">
                <a16:creationId xmlns:a16="http://schemas.microsoft.com/office/drawing/2014/main" id="{0A793AEA-F229-13E5-B024-4CA734BC6562}"/>
              </a:ext>
            </a:extLst>
          </p:cNvPr>
          <p:cNvSpPr txBox="1"/>
          <p:nvPr/>
        </p:nvSpPr>
        <p:spPr>
          <a:xfrm>
            <a:off x="2286000" y="7744480"/>
            <a:ext cx="685800" cy="523220"/>
          </a:xfrm>
          <a:prstGeom prst="rect">
            <a:avLst/>
          </a:prstGeom>
          <a:noFill/>
        </p:spPr>
        <p:txBody>
          <a:bodyPr wrap="square" rtlCol="0">
            <a:spAutoFit/>
          </a:bodyPr>
          <a:lstStyle/>
          <a:p>
            <a:r>
              <a:rPr lang="ar-MA" sz="2800" b="1" dirty="0">
                <a:solidFill>
                  <a:srgbClr val="FF0000"/>
                </a:solidFill>
                <a:latin typeface="Arial" panose="020B0604020202020204" pitchFamily="34" charset="0"/>
                <a:cs typeface="Arial" panose="020B0604020202020204" pitchFamily="34" charset="0"/>
              </a:rPr>
              <a:t>12</a:t>
            </a:r>
            <a:endParaRPr lang="fr-FR" sz="28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402415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7268C-B533-4D39-7095-F468A6AA964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3820389-B17D-D420-B5C8-20B433042271}"/>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23B895F2-C9D1-17FA-14C9-76551497CD8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6FEFA14C-A9CB-8592-A48F-3BA0A409E086}"/>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94A86F8-0E8F-AF81-62CB-983465113E4A}"/>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أتمموا ملء الجدول كما هو مطلوب</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2AE0D526-A9F3-EEA6-122D-F84B6DCB7884}"/>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4E1E1FDF-0EC3-424B-93E4-B5F49A4323AE}"/>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1" name="Image 10">
            <a:extLst>
              <a:ext uri="{FF2B5EF4-FFF2-40B4-BE49-F238E27FC236}">
                <a16:creationId xmlns:a16="http://schemas.microsoft.com/office/drawing/2014/main" id="{6BEFEBF5-4BE2-1706-BCAE-8A2BA59F891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85522" y="4288846"/>
            <a:ext cx="12969992" cy="3345934"/>
          </a:xfrm>
          <a:prstGeom prst="rect">
            <a:avLst/>
          </a:prstGeom>
        </p:spPr>
      </p:pic>
      <p:sp>
        <p:nvSpPr>
          <p:cNvPr id="7" name="Rectangle 6">
            <a:extLst>
              <a:ext uri="{FF2B5EF4-FFF2-40B4-BE49-F238E27FC236}">
                <a16:creationId xmlns:a16="http://schemas.microsoft.com/office/drawing/2014/main" id="{A9978B8A-48AB-17ED-37B2-43E7CB8D9870}"/>
              </a:ext>
            </a:extLst>
          </p:cNvPr>
          <p:cNvSpPr/>
          <p:nvPr/>
        </p:nvSpPr>
        <p:spPr>
          <a:xfrm>
            <a:off x="685799" y="5372100"/>
            <a:ext cx="8382001" cy="2262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15030255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6C5DF-D5A1-6F39-729F-34572B6DC36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A118DA6-429F-82CE-69F6-5548C85F9707}"/>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B9857004-B1E0-89A8-0153-84C09109130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AFC030DF-1A8F-0545-1D9C-D60D59900999}"/>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4A20450C-BE68-786D-2D5F-FE54C3BC43BC}"/>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D27844DB-76C8-79F6-C6BF-E5CF7339BC21}"/>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914818F2-32C5-39F4-9CC5-8DB585201ED2}"/>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1" name="Image 10">
            <a:extLst>
              <a:ext uri="{FF2B5EF4-FFF2-40B4-BE49-F238E27FC236}">
                <a16:creationId xmlns:a16="http://schemas.microsoft.com/office/drawing/2014/main" id="{0FB5F4B0-CD16-A90E-327E-0A2562468EE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85522" y="4288846"/>
            <a:ext cx="12969992" cy="3345934"/>
          </a:xfrm>
          <a:prstGeom prst="rect">
            <a:avLst/>
          </a:prstGeom>
        </p:spPr>
      </p:pic>
      <p:sp>
        <p:nvSpPr>
          <p:cNvPr id="7" name="Rectangle 6">
            <a:extLst>
              <a:ext uri="{FF2B5EF4-FFF2-40B4-BE49-F238E27FC236}">
                <a16:creationId xmlns:a16="http://schemas.microsoft.com/office/drawing/2014/main" id="{34DBB7D3-E705-E701-6946-9C7AC90B75B8}"/>
              </a:ext>
            </a:extLst>
          </p:cNvPr>
          <p:cNvSpPr/>
          <p:nvPr/>
        </p:nvSpPr>
        <p:spPr>
          <a:xfrm>
            <a:off x="685799" y="5372100"/>
            <a:ext cx="8382001" cy="2262679"/>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6" name="ZoneTexte 5">
            <a:extLst>
              <a:ext uri="{FF2B5EF4-FFF2-40B4-BE49-F238E27FC236}">
                <a16:creationId xmlns:a16="http://schemas.microsoft.com/office/drawing/2014/main" id="{CF5C5FA5-BCB9-466D-D489-D760DBA06145}"/>
              </a:ext>
            </a:extLst>
          </p:cNvPr>
          <p:cNvSpPr txBox="1"/>
          <p:nvPr/>
        </p:nvSpPr>
        <p:spPr>
          <a:xfrm>
            <a:off x="2962290" y="2618625"/>
            <a:ext cx="7791417" cy="934871"/>
          </a:xfrm>
          <a:prstGeom prst="rect">
            <a:avLst/>
          </a:prstGeom>
          <a:noFill/>
        </p:spPr>
        <p:txBody>
          <a:bodyPr wrap="square" rtlCol="0">
            <a:spAutoFit/>
          </a:bodyPr>
          <a:lstStyle/>
          <a:p>
            <a:pPr marL="0" lvl="1" algn="ctr" defTabSz="685834" rtl="1">
              <a:lnSpc>
                <a:spcPts val="3017"/>
              </a:lnSpc>
              <a:spcBef>
                <a:spcPct val="0"/>
              </a:spcBef>
            </a:pPr>
            <a:r>
              <a:rPr lang="ar-SA" sz="4400" dirty="0">
                <a:solidFill>
                  <a:srgbClr val="FF0000"/>
                </a:solidFill>
                <a:latin typeface="Microsoft Uighur" panose="02000000000000000000" pitchFamily="2" charset="-78"/>
                <a:cs typeface="Microsoft Uighur" panose="02000000000000000000" pitchFamily="2" charset="-78"/>
              </a:rPr>
              <a:t>تصحيح</a:t>
            </a:r>
            <a:r>
              <a:rPr lang="ar-MA" sz="4400" dirty="0">
                <a:solidFill>
                  <a:srgbClr val="FF0000"/>
                </a:solidFill>
                <a:latin typeface="Microsoft Uighur" panose="02000000000000000000" pitchFamily="2" charset="-78"/>
                <a:cs typeface="Microsoft Uighur" panose="02000000000000000000" pitchFamily="2" charset="-78"/>
              </a:rPr>
              <a:t> تفاعلي على السبورة الجانبية</a:t>
            </a:r>
          </a:p>
          <a:p>
            <a:pPr marL="0" lvl="1" algn="ctr" defTabSz="685834" rtl="1">
              <a:lnSpc>
                <a:spcPts val="3017"/>
              </a:lnSpc>
              <a:spcBef>
                <a:spcPct val="0"/>
              </a:spcBef>
            </a:pPr>
            <a:r>
              <a:rPr lang="ar-MA" sz="4400" dirty="0">
                <a:solidFill>
                  <a:srgbClr val="FF0000"/>
                </a:solidFill>
                <a:latin typeface="Microsoft Uighur" panose="02000000000000000000" pitchFamily="2" charset="-78"/>
                <a:cs typeface="Microsoft Uighur" panose="02000000000000000000" pitchFamily="2" charset="-78"/>
              </a:rPr>
              <a:t>مع جرد جميع الإجابات الممكنة</a:t>
            </a:r>
            <a:endParaRPr lang="ar-SA" sz="4400" dirty="0">
              <a:solidFill>
                <a:srgbClr val="FF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7408875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1B798-EBEF-CC9C-012E-F17458DD73F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F93FA6C-93A2-F203-ABDC-07A67CA1B62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803D5A15-EDBC-A813-8AD9-5821661B1830}"/>
              </a:ext>
            </a:extLst>
          </p:cNvPr>
          <p:cNvSpPr/>
          <p:nvPr/>
        </p:nvSpPr>
        <p:spPr>
          <a:xfrm>
            <a:off x="228600"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0A31BA2-EB90-DFEA-77C1-D72456DEEFA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57D8AEB-28DA-3A0F-B9B1-35798FEE4F2C}"/>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أنجزوا التمرين 3 صفحة </a:t>
            </a:r>
            <a:r>
              <a:rPr lang="ar-MA" sz="3200" dirty="0">
                <a:solidFill>
                  <a:prstClr val="white">
                    <a:lumMod val="65000"/>
                  </a:prstClr>
                </a:solidFill>
                <a:latin typeface="Microsoft Uighur" panose="02000000000000000000" pitchFamily="2" charset="-78"/>
                <a:cs typeface="Microsoft Uighur" panose="02000000000000000000" pitchFamily="2" charset="-78"/>
              </a:rPr>
              <a:t>20</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E0F4225-E164-6F2D-0E4A-867FF04F6D33}"/>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568F8A23-A8DA-859E-D84A-3EBCA143DBC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1" name="Image 10">
            <a:extLst>
              <a:ext uri="{FF2B5EF4-FFF2-40B4-BE49-F238E27FC236}">
                <a16:creationId xmlns:a16="http://schemas.microsoft.com/office/drawing/2014/main" id="{428A32D9-B45E-EF2D-D417-1E4CD51D636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17697" y="4263758"/>
            <a:ext cx="12720783" cy="3886906"/>
          </a:xfrm>
          <a:prstGeom prst="rect">
            <a:avLst/>
          </a:prstGeom>
        </p:spPr>
      </p:pic>
      <p:sp>
        <p:nvSpPr>
          <p:cNvPr id="6" name="Rectangle 5">
            <a:extLst>
              <a:ext uri="{FF2B5EF4-FFF2-40B4-BE49-F238E27FC236}">
                <a16:creationId xmlns:a16="http://schemas.microsoft.com/office/drawing/2014/main" id="{0993A580-3540-6AC7-C0C5-558F9AA2D9B0}"/>
              </a:ext>
            </a:extLst>
          </p:cNvPr>
          <p:cNvSpPr/>
          <p:nvPr/>
        </p:nvSpPr>
        <p:spPr>
          <a:xfrm>
            <a:off x="838200" y="4991100"/>
            <a:ext cx="5029200" cy="29718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86324199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2C7BFA-BE24-9F71-6CDE-438AB9F3F77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5667A1C-D949-8D62-CBB1-5D78AFEA258C}"/>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0F07FF1-5237-4D14-5DF6-D5C165D8A1E6}"/>
              </a:ext>
            </a:extLst>
          </p:cNvPr>
          <p:cNvSpPr/>
          <p:nvPr/>
        </p:nvSpPr>
        <p:spPr>
          <a:xfrm>
            <a:off x="228600"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E30F55FC-2578-330B-E045-07DF161E666F}"/>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E13756FB-7124-EEF4-6263-B8353A5DFB3A}"/>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A237305-E44F-581E-4BBE-EB2AFA2B0228}"/>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586C0CFC-C9CB-8327-6C37-DEBC266E2D1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1" name="Image 10">
            <a:extLst>
              <a:ext uri="{FF2B5EF4-FFF2-40B4-BE49-F238E27FC236}">
                <a16:creationId xmlns:a16="http://schemas.microsoft.com/office/drawing/2014/main" id="{40722010-86D9-37F0-DF8E-BDA090E08C1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04800" y="4263758"/>
            <a:ext cx="12720783" cy="3886906"/>
          </a:xfrm>
          <a:prstGeom prst="rect">
            <a:avLst/>
          </a:prstGeom>
        </p:spPr>
      </p:pic>
      <p:sp>
        <p:nvSpPr>
          <p:cNvPr id="6" name="Rectangle 5">
            <a:extLst>
              <a:ext uri="{FF2B5EF4-FFF2-40B4-BE49-F238E27FC236}">
                <a16:creationId xmlns:a16="http://schemas.microsoft.com/office/drawing/2014/main" id="{6F30AF70-2EEC-ECBD-A7CC-6F0B583C50F8}"/>
              </a:ext>
            </a:extLst>
          </p:cNvPr>
          <p:cNvSpPr/>
          <p:nvPr/>
        </p:nvSpPr>
        <p:spPr>
          <a:xfrm>
            <a:off x="457200" y="4991100"/>
            <a:ext cx="5029200" cy="29718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4" name="ZoneTexte 3">
            <a:extLst>
              <a:ext uri="{FF2B5EF4-FFF2-40B4-BE49-F238E27FC236}">
                <a16:creationId xmlns:a16="http://schemas.microsoft.com/office/drawing/2014/main" id="{F8ADC0B8-F7D4-A7DF-33B9-F93BFC99A1C0}"/>
              </a:ext>
            </a:extLst>
          </p:cNvPr>
          <p:cNvSpPr txBox="1"/>
          <p:nvPr/>
        </p:nvSpPr>
        <p:spPr>
          <a:xfrm>
            <a:off x="2962290" y="3101402"/>
            <a:ext cx="7791417" cy="550151"/>
          </a:xfrm>
          <a:prstGeom prst="rect">
            <a:avLst/>
          </a:prstGeom>
          <a:noFill/>
        </p:spPr>
        <p:txBody>
          <a:bodyPr wrap="square" rtlCol="0">
            <a:spAutoFit/>
          </a:bodyPr>
          <a:lstStyle/>
          <a:p>
            <a:pPr marL="0" lvl="1" algn="ctr" defTabSz="685834" rtl="1">
              <a:lnSpc>
                <a:spcPts val="3017"/>
              </a:lnSpc>
              <a:spcBef>
                <a:spcPct val="0"/>
              </a:spcBef>
            </a:pPr>
            <a:r>
              <a:rPr lang="ar-SA" sz="4400" dirty="0">
                <a:solidFill>
                  <a:srgbClr val="FF0000"/>
                </a:solidFill>
                <a:latin typeface="Microsoft Uighur" panose="02000000000000000000" pitchFamily="2" charset="-78"/>
                <a:cs typeface="Microsoft Uighur" panose="02000000000000000000" pitchFamily="2" charset="-78"/>
              </a:rPr>
              <a:t>تصحيح</a:t>
            </a:r>
            <a:r>
              <a:rPr lang="ar-MA" sz="4400" dirty="0">
                <a:solidFill>
                  <a:srgbClr val="FF0000"/>
                </a:solidFill>
                <a:latin typeface="Microsoft Uighur" panose="02000000000000000000" pitchFamily="2" charset="-78"/>
                <a:cs typeface="Microsoft Uighur" panose="02000000000000000000" pitchFamily="2" charset="-78"/>
              </a:rPr>
              <a:t> تفاعلي على السبورة الجانبية</a:t>
            </a:r>
            <a:endParaRPr lang="ar-SA" sz="4400" dirty="0">
              <a:solidFill>
                <a:srgbClr val="FF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1702124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E0D25-B395-8DBD-4D14-4B5DCEB88D4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81A0A5D-2BB5-C5F5-ABD7-FAF107D28BBE}"/>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1E386776-017A-8F13-DC09-55F273EC2ADC}"/>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1BA9967-6259-7C64-C2E4-8B38C5A20CE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4A029FF-C3DF-B214-3A01-6B82500F6C93}"/>
              </a:ext>
            </a:extLst>
          </p:cNvPr>
          <p:cNvSpPr txBox="1"/>
          <p:nvPr/>
        </p:nvSpPr>
        <p:spPr>
          <a:xfrm>
            <a:off x="1371600" y="976263"/>
            <a:ext cx="111442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ابحثوا </a:t>
            </a:r>
            <a:r>
              <a:rPr lang="ar-SA" sz="3200" dirty="0">
                <a:solidFill>
                  <a:prstClr val="white">
                    <a:lumMod val="65000"/>
                  </a:prstClr>
                </a:solidFill>
                <a:latin typeface="Microsoft Uighur" panose="02000000000000000000" pitchFamily="2" charset="-78"/>
                <a:cs typeface="Microsoft Uighur" panose="02000000000000000000" pitchFamily="2" charset="-78"/>
              </a:rPr>
              <a:t>عن حل المسألة </a:t>
            </a:r>
            <a:r>
              <a:rPr lang="ar-MA" sz="3200">
                <a:solidFill>
                  <a:prstClr val="white">
                    <a:lumMod val="65000"/>
                  </a:prstClr>
                </a:solidFill>
                <a:latin typeface="Microsoft Uighur" panose="02000000000000000000" pitchFamily="2" charset="-78"/>
                <a:cs typeface="Microsoft Uighur" panose="02000000000000000000" pitchFamily="2" charset="-78"/>
              </a:rPr>
              <a:t>المحددة </a:t>
            </a:r>
            <a:r>
              <a:rPr lang="ar-SA" sz="3200">
                <a:solidFill>
                  <a:prstClr val="white">
                    <a:lumMod val="65000"/>
                  </a:prstClr>
                </a:solidFill>
                <a:latin typeface="Microsoft Uighur" panose="02000000000000000000" pitchFamily="2" charset="-78"/>
                <a:cs typeface="Microsoft Uighur" panose="02000000000000000000" pitchFamily="2" charset="-78"/>
              </a:rPr>
              <a:t>مع </a:t>
            </a:r>
            <a:r>
              <a:rPr lang="ar-SA" sz="3200" dirty="0">
                <a:solidFill>
                  <a:prstClr val="white">
                    <a:lumMod val="65000"/>
                  </a:prstClr>
                </a:solidFill>
                <a:latin typeface="Microsoft Uighur" panose="02000000000000000000" pitchFamily="2" charset="-78"/>
                <a:cs typeface="Microsoft Uighur" panose="02000000000000000000" pitchFamily="2" charset="-78"/>
              </a:rPr>
              <a:t>تسجيل خطوات الحل على دفتر البحث</a:t>
            </a:r>
          </a:p>
        </p:txBody>
      </p:sp>
      <p:sp>
        <p:nvSpPr>
          <p:cNvPr id="3" name="Freeform 8">
            <a:extLst>
              <a:ext uri="{FF2B5EF4-FFF2-40B4-BE49-F238E27FC236}">
                <a16:creationId xmlns:a16="http://schemas.microsoft.com/office/drawing/2014/main" id="{C7FF2ACA-AE30-261B-8C2D-CD66653395CE}"/>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1B272DEB-D38E-E761-64BF-AFB22AB6B88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7" name="ZoneTexte 16">
            <a:extLst>
              <a:ext uri="{FF2B5EF4-FFF2-40B4-BE49-F238E27FC236}">
                <a16:creationId xmlns:a16="http://schemas.microsoft.com/office/drawing/2014/main" id="{DABADDA1-FA26-87CE-2217-4960FD6D21EB}"/>
              </a:ext>
            </a:extLst>
          </p:cNvPr>
          <p:cNvSpPr txBox="1"/>
          <p:nvPr/>
        </p:nvSpPr>
        <p:spPr>
          <a:xfrm>
            <a:off x="914400" y="4229100"/>
            <a:ext cx="5486400" cy="369332"/>
          </a:xfrm>
          <a:prstGeom prst="rect">
            <a:avLst/>
          </a:prstGeom>
          <a:solidFill>
            <a:schemeClr val="bg1"/>
          </a:solidFill>
        </p:spPr>
        <p:txBody>
          <a:bodyPr wrap="square" rtlCol="0">
            <a:spAutoFit/>
          </a:bodyPr>
          <a:lstStyle/>
          <a:p>
            <a:endParaRPr lang="fr-FR" dirty="0">
              <a:highlight>
                <a:srgbClr val="C0C0C0"/>
              </a:highlight>
            </a:endParaRPr>
          </a:p>
        </p:txBody>
      </p:sp>
      <p:pic>
        <p:nvPicPr>
          <p:cNvPr id="7" name="Image 6">
            <a:extLst>
              <a:ext uri="{FF2B5EF4-FFF2-40B4-BE49-F238E27FC236}">
                <a16:creationId xmlns:a16="http://schemas.microsoft.com/office/drawing/2014/main" id="{F37AC746-DD36-1866-29B2-92A67B0991D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9601" y="3699727"/>
            <a:ext cx="12745048" cy="4450937"/>
          </a:xfrm>
          <a:prstGeom prst="rect">
            <a:avLst/>
          </a:prstGeom>
        </p:spPr>
      </p:pic>
      <p:sp>
        <p:nvSpPr>
          <p:cNvPr id="18" name="Rectangle 17">
            <a:extLst>
              <a:ext uri="{FF2B5EF4-FFF2-40B4-BE49-F238E27FC236}">
                <a16:creationId xmlns:a16="http://schemas.microsoft.com/office/drawing/2014/main" id="{A288D250-79A6-6EC7-C904-DD623F1DB5FA}"/>
              </a:ext>
            </a:extLst>
          </p:cNvPr>
          <p:cNvSpPr/>
          <p:nvPr/>
        </p:nvSpPr>
        <p:spPr>
          <a:xfrm>
            <a:off x="7253569" y="4902395"/>
            <a:ext cx="6090920" cy="29718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272229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6F60C-7E2B-A3B7-185A-063F6F07B35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AE8FD5D-C973-16D5-C364-7EBD267225F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CEAC8CCF-F533-6044-B8FE-07D70921298A}"/>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8D835793-FEC6-D9F4-7B11-6EFBC9614846}"/>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3071B783-9513-4847-1EE6-EAEE9D36429B}"/>
              </a:ext>
            </a:extLst>
          </p:cNvPr>
          <p:cNvSpPr txBox="1"/>
          <p:nvPr/>
        </p:nvSpPr>
        <p:spPr>
          <a:xfrm>
            <a:off x="1371600" y="976263"/>
            <a:ext cx="111442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FF894C60-6A33-E0FE-7240-91E33E14006E}"/>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6044E274-D729-9180-3F35-34E4CF5110F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7" name="ZoneTexte 16">
            <a:extLst>
              <a:ext uri="{FF2B5EF4-FFF2-40B4-BE49-F238E27FC236}">
                <a16:creationId xmlns:a16="http://schemas.microsoft.com/office/drawing/2014/main" id="{77395028-E04C-1AD3-9A70-7C01DE2D1F1F}"/>
              </a:ext>
            </a:extLst>
          </p:cNvPr>
          <p:cNvSpPr txBox="1"/>
          <p:nvPr/>
        </p:nvSpPr>
        <p:spPr>
          <a:xfrm>
            <a:off x="914400" y="4229100"/>
            <a:ext cx="5486400" cy="369332"/>
          </a:xfrm>
          <a:prstGeom prst="rect">
            <a:avLst/>
          </a:prstGeom>
          <a:solidFill>
            <a:schemeClr val="bg1"/>
          </a:solidFill>
        </p:spPr>
        <p:txBody>
          <a:bodyPr wrap="square" rtlCol="0">
            <a:spAutoFit/>
          </a:bodyPr>
          <a:lstStyle/>
          <a:p>
            <a:endParaRPr lang="fr-FR" dirty="0">
              <a:highlight>
                <a:srgbClr val="C0C0C0"/>
              </a:highlight>
            </a:endParaRPr>
          </a:p>
        </p:txBody>
      </p:sp>
      <p:pic>
        <p:nvPicPr>
          <p:cNvPr id="5" name="Image 4">
            <a:extLst>
              <a:ext uri="{FF2B5EF4-FFF2-40B4-BE49-F238E27FC236}">
                <a16:creationId xmlns:a16="http://schemas.microsoft.com/office/drawing/2014/main" id="{E66E0E72-8792-E174-2BA8-AF70A09585A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9601" y="3699727"/>
            <a:ext cx="12745048" cy="4450937"/>
          </a:xfrm>
          <a:prstGeom prst="rect">
            <a:avLst/>
          </a:prstGeom>
        </p:spPr>
      </p:pic>
      <p:sp>
        <p:nvSpPr>
          <p:cNvPr id="6" name="Rectangle 5">
            <a:extLst>
              <a:ext uri="{FF2B5EF4-FFF2-40B4-BE49-F238E27FC236}">
                <a16:creationId xmlns:a16="http://schemas.microsoft.com/office/drawing/2014/main" id="{23111493-689F-0C0B-560C-1316E3B19FD4}"/>
              </a:ext>
            </a:extLst>
          </p:cNvPr>
          <p:cNvSpPr/>
          <p:nvPr/>
        </p:nvSpPr>
        <p:spPr>
          <a:xfrm>
            <a:off x="7253569" y="4902395"/>
            <a:ext cx="6090920" cy="29718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9" name="ZoneTexte 8">
            <a:extLst>
              <a:ext uri="{FF2B5EF4-FFF2-40B4-BE49-F238E27FC236}">
                <a16:creationId xmlns:a16="http://schemas.microsoft.com/office/drawing/2014/main" id="{C6004A56-B7C9-49D1-AE29-E53045F56F69}"/>
              </a:ext>
            </a:extLst>
          </p:cNvPr>
          <p:cNvSpPr txBox="1"/>
          <p:nvPr/>
        </p:nvSpPr>
        <p:spPr>
          <a:xfrm>
            <a:off x="8785189" y="7227600"/>
            <a:ext cx="1513840" cy="523220"/>
          </a:xfrm>
          <a:prstGeom prst="rect">
            <a:avLst/>
          </a:prstGeom>
          <a:noFill/>
        </p:spPr>
        <p:txBody>
          <a:bodyPr wrap="square" rtlCol="0">
            <a:spAutoFit/>
          </a:bodyPr>
          <a:lstStyle/>
          <a:p>
            <a:pPr algn="ctr"/>
            <a:r>
              <a:rPr lang="ar-MA" sz="2800" b="1" dirty="0">
                <a:solidFill>
                  <a:srgbClr val="FF0000"/>
                </a:solidFill>
              </a:rPr>
              <a:t>8</a:t>
            </a:r>
            <a:r>
              <a:rPr lang="fr-FR" sz="2800" b="1" dirty="0">
                <a:solidFill>
                  <a:srgbClr val="FF0000"/>
                </a:solidFill>
              </a:rPr>
              <a:t>×</a:t>
            </a:r>
            <a:r>
              <a:rPr lang="ar-MA" sz="2800" b="1" dirty="0">
                <a:solidFill>
                  <a:srgbClr val="FF0000"/>
                </a:solidFill>
              </a:rPr>
              <a:t>4</a:t>
            </a:r>
            <a:r>
              <a:rPr lang="fr-FR" sz="2800" b="1" dirty="0">
                <a:solidFill>
                  <a:srgbClr val="FF0000"/>
                </a:solidFill>
              </a:rPr>
              <a:t>=</a:t>
            </a:r>
            <a:r>
              <a:rPr lang="ar-MA" sz="2800" b="1" dirty="0">
                <a:solidFill>
                  <a:srgbClr val="FF0000"/>
                </a:solidFill>
              </a:rPr>
              <a:t>32</a:t>
            </a:r>
            <a:endParaRPr lang="fr-FR" sz="2800" b="1" dirty="0">
              <a:solidFill>
                <a:srgbClr val="FF0000"/>
              </a:solidFill>
            </a:endParaRPr>
          </a:p>
        </p:txBody>
      </p:sp>
    </p:spTree>
    <p:extLst>
      <p:ext uri="{BB962C8B-B14F-4D97-AF65-F5344CB8AC3E}">
        <p14:creationId xmlns:p14="http://schemas.microsoft.com/office/powerpoint/2010/main" val="16146256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D3766-B66F-AD9A-5982-78FC7AE56B9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E2AC35F-F345-1062-5C2D-FDBB3F54EA3C}"/>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sp>
        <p:nvSpPr>
          <p:cNvPr id="4" name="Rectangle : coins arrondis 3">
            <a:extLst>
              <a:ext uri="{FF2B5EF4-FFF2-40B4-BE49-F238E27FC236}">
                <a16:creationId xmlns:a16="http://schemas.microsoft.com/office/drawing/2014/main" id="{F900E4C5-362F-2FBE-1553-35E877A5810D}"/>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900"/>
              </a:spcAft>
              <a:buClrTx/>
              <a:buSzTx/>
              <a:buFontTx/>
              <a:buNone/>
              <a:tabLst/>
              <a:defRPr/>
            </a:pPr>
            <a:endParaRPr kumimoji="0" lang="fr-FR" sz="1800" b="1" i="0" u="none" strike="noStrike" kern="1200" cap="none" spc="0" normalizeH="0" baseline="0" noProof="0" dirty="0">
              <a:ln>
                <a:noFill/>
              </a:ln>
              <a:solidFill>
                <a:srgbClr val="FFC000"/>
              </a:solidFill>
              <a:effectLst/>
              <a:uLnTx/>
              <a:uFillTx/>
              <a:latin typeface="Microsoft Uighur" panose="02000000000000000000" pitchFamily="2" charset="-78"/>
              <a:ea typeface="+mn-ea"/>
              <a:cs typeface="Microsoft Uighur" panose="02000000000000000000" pitchFamily="2" charset="-78"/>
            </a:endParaRPr>
          </a:p>
        </p:txBody>
      </p:sp>
      <p:sp>
        <p:nvSpPr>
          <p:cNvPr id="6" name="TextBox 6">
            <a:extLst>
              <a:ext uri="{FF2B5EF4-FFF2-40B4-BE49-F238E27FC236}">
                <a16:creationId xmlns:a16="http://schemas.microsoft.com/office/drawing/2014/main" id="{2E43F0AD-CA5A-B1DB-02B9-B61E3B041261}"/>
              </a:ext>
            </a:extLst>
          </p:cNvPr>
          <p:cNvSpPr txBox="1"/>
          <p:nvPr/>
        </p:nvSpPr>
        <p:spPr>
          <a:xfrm>
            <a:off x="3870366" y="2596548"/>
            <a:ext cx="5886448" cy="1344599"/>
          </a:xfrm>
          <a:prstGeom prst="rect">
            <a:avLst/>
          </a:prstGeom>
        </p:spPr>
        <p:txBody>
          <a:bodyPr wrap="square" lIns="0" tIns="0" rIns="0" bIns="0" rtlCol="0" anchor="t">
            <a:spAutoFit/>
          </a:bodyPr>
          <a:lstStyle/>
          <a:p>
            <a:pPr marL="0" marR="0" lvl="0" indent="0" algn="ctr" defTabSz="685834" rtl="1" eaLnBrk="1" fontAlgn="auto" latinLnBrk="0" hangingPunct="1">
              <a:lnSpc>
                <a:spcPts val="11099"/>
              </a:lnSpc>
              <a:spcBef>
                <a:spcPts val="0"/>
              </a:spcBef>
              <a:spcAft>
                <a:spcPts val="0"/>
              </a:spcAft>
              <a:buClrTx/>
              <a:buSzTx/>
              <a:buFontTx/>
              <a:buNone/>
              <a:tabLst/>
              <a:defRPr/>
            </a:pPr>
            <a:r>
              <a:rPr kumimoji="0" lang="ar-SA" sz="72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لعبة</a:t>
            </a:r>
            <a:r>
              <a:rPr kumimoji="0" lang="ar-MA" sz="72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 المعداد الورقي</a:t>
            </a:r>
            <a:endParaRPr kumimoji="0" lang="en-US" sz="72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47B32BC9-3E23-9FD3-FE82-DDCA22010E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438497B-B8C9-9F3B-904B-3AB7C83732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9" name="Image 8">
            <a:extLst>
              <a:ext uri="{FF2B5EF4-FFF2-40B4-BE49-F238E27FC236}">
                <a16:creationId xmlns:a16="http://schemas.microsoft.com/office/drawing/2014/main" id="{B0687EDE-C1F8-DD48-3E17-BC6F2EBFDEC5}"/>
              </a:ext>
            </a:extLst>
          </p:cNvPr>
          <p:cNvPicPr>
            <a:picLocks noChangeAspect="1"/>
          </p:cNvPicPr>
          <p:nvPr/>
        </p:nvPicPr>
        <p:blipFill>
          <a:blip r:embed="rId5">
            <a:extLst>
              <a:ext uri="{28A0092B-C50C-407E-A947-70E740481C1C}">
                <a14:useLocalDpi xmlns:a14="http://schemas.microsoft.com/office/drawing/2010/main" val="0"/>
              </a:ext>
            </a:extLst>
          </a:blip>
          <a:srcRect t="23" b="23"/>
          <a:stretch/>
        </p:blipFill>
        <p:spPr>
          <a:xfrm>
            <a:off x="5531000" y="6031763"/>
            <a:ext cx="2286000" cy="2553034"/>
          </a:xfrm>
          <a:prstGeom prst="rect">
            <a:avLst/>
          </a:prstGeom>
        </p:spPr>
      </p:pic>
    </p:spTree>
    <p:extLst>
      <p:ext uri="{BB962C8B-B14F-4D97-AF65-F5344CB8AC3E}">
        <p14:creationId xmlns:p14="http://schemas.microsoft.com/office/powerpoint/2010/main" val="243705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BB131-EA35-215A-EF0A-BC625E038D5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5839B71-69E0-694E-B3E9-8B10CE4FA6FB}"/>
              </a:ext>
            </a:extLst>
          </p:cNvPr>
          <p:cNvSpPr/>
          <p:nvPr/>
        </p:nvSpPr>
        <p:spPr>
          <a:xfrm>
            <a:off x="-1" y="2182636"/>
            <a:ext cx="13716001" cy="8104364"/>
          </a:xfrm>
          <a:prstGeom prst="rect">
            <a:avLst/>
          </a:prstGeom>
          <a:solidFill>
            <a:srgbClr val="4AC2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9CBABCC-703A-1F7F-9ECE-3B1353F55E0F}"/>
              </a:ext>
            </a:extLst>
          </p:cNvPr>
          <p:cNvSpPr/>
          <p:nvPr/>
        </p:nvSpPr>
        <p:spPr>
          <a:xfrm>
            <a:off x="275854" y="2476500"/>
            <a:ext cx="13164293" cy="74675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r>
              <a:rPr kumimoji="0" lang="ar-MA" sz="1350" b="0" i="0" u="none" strike="noStrike" kern="1200" cap="none" spc="0" normalizeH="0" baseline="0" noProof="0" dirty="0">
                <a:ln>
                  <a:noFill/>
                </a:ln>
                <a:solidFill>
                  <a:prstClr val="white"/>
                </a:solidFill>
                <a:effectLst/>
                <a:uLnTx/>
                <a:uFillTx/>
                <a:latin typeface="Dosis" pitchFamily="2" charset="0"/>
                <a:ea typeface="+mn-ea"/>
                <a:cs typeface="Arial" panose="020B0604020202020204" pitchFamily="34" charset="0"/>
              </a:rPr>
              <a:t>ٍٍ</a:t>
            </a: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787366D-4593-DE07-FCC0-692DE29035DD}"/>
              </a:ext>
            </a:extLst>
          </p:cNvPr>
          <p:cNvSpPr/>
          <p:nvPr/>
        </p:nvSpPr>
        <p:spPr>
          <a:xfrm>
            <a:off x="-1" y="644347"/>
            <a:ext cx="13716001" cy="153829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61C7E756-0EFF-9D4E-F8C0-8B97C82A62C7}"/>
              </a:ext>
            </a:extLst>
          </p:cNvPr>
          <p:cNvSpPr txBox="1"/>
          <p:nvPr/>
        </p:nvSpPr>
        <p:spPr>
          <a:xfrm>
            <a:off x="152400" y="863027"/>
            <a:ext cx="12504004"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سنلعب لعبة المعداد الورقي. </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272A2BE-853B-B0B7-C654-BA1D4D38078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8A2AF6E3-A8C6-D9CC-53C1-97C9B630190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39624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2514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ألعاب</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AC283"/>
                    </a:solid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kern="1200" dirty="0">
                          <a:solidFill>
                            <a:schemeClr val="bg1">
                              <a:lumMod val="7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7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descr="Une image contenant cercle, capture d’écran, Symétrie, art&#10;&#10;Le contenu généré par l’IA peut être incorrect.">
            <a:extLst>
              <a:ext uri="{FF2B5EF4-FFF2-40B4-BE49-F238E27FC236}">
                <a16:creationId xmlns:a16="http://schemas.microsoft.com/office/drawing/2014/main" id="{FD7A0706-1EAC-2B8E-0EC5-0BD77CFD8694}"/>
              </a:ext>
            </a:extLst>
          </p:cNvPr>
          <p:cNvPicPr>
            <a:picLocks noChangeAspect="1"/>
          </p:cNvPicPr>
          <p:nvPr/>
        </p:nvPicPr>
        <p:blipFill>
          <a:blip r:embed="rId4">
            <a:extLst>
              <a:ext uri="{28A0092B-C50C-407E-A947-70E740481C1C}">
                <a14:useLocalDpi xmlns:a14="http://schemas.microsoft.com/office/drawing/2010/main" val="0"/>
              </a:ext>
            </a:extLst>
          </a:blip>
          <a:srcRect l="-2286" t="6698" r="76453" b="64450"/>
          <a:stretch>
            <a:fillRect/>
          </a:stretch>
        </p:blipFill>
        <p:spPr>
          <a:xfrm>
            <a:off x="800640" y="943680"/>
            <a:ext cx="841924" cy="940272"/>
          </a:xfrm>
          <a:prstGeom prst="rect">
            <a:avLst/>
          </a:prstGeom>
        </p:spPr>
      </p:pic>
      <p:pic>
        <p:nvPicPr>
          <p:cNvPr id="21" name="Image 20">
            <a:extLst>
              <a:ext uri="{FF2B5EF4-FFF2-40B4-BE49-F238E27FC236}">
                <a16:creationId xmlns:a16="http://schemas.microsoft.com/office/drawing/2014/main" id="{F329CF4E-7064-4498-672D-10EC1585DC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94361" y="3512471"/>
            <a:ext cx="5464138" cy="5274207"/>
          </a:xfrm>
          <a:prstGeom prst="rect">
            <a:avLst/>
          </a:prstGeom>
        </p:spPr>
      </p:pic>
      <p:sp>
        <p:nvSpPr>
          <p:cNvPr id="6" name="ZoneTexte 5">
            <a:extLst>
              <a:ext uri="{FF2B5EF4-FFF2-40B4-BE49-F238E27FC236}">
                <a16:creationId xmlns:a16="http://schemas.microsoft.com/office/drawing/2014/main" id="{8AB42124-4DD8-38D5-AA5E-9A90B266DEE9}"/>
              </a:ext>
            </a:extLst>
          </p:cNvPr>
          <p:cNvSpPr txBox="1"/>
          <p:nvPr/>
        </p:nvSpPr>
        <p:spPr>
          <a:xfrm>
            <a:off x="8672767" y="5143500"/>
            <a:ext cx="2983392" cy="1323439"/>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نمذجة لعبة </a:t>
            </a:r>
            <a:r>
              <a:rPr kumimoji="0" lang="ar-M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المعداد الورقي</a:t>
            </a:r>
            <a:endPar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4" name="Image 2">
            <a:extLst>
              <a:ext uri="{FF2B5EF4-FFF2-40B4-BE49-F238E27FC236}">
                <a16:creationId xmlns:a16="http://schemas.microsoft.com/office/drawing/2014/main" id="{9A913B3B-2659-BDF1-54AA-1882C5A49DC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346647" y="3512471"/>
            <a:ext cx="3950018" cy="2354819"/>
          </a:xfrm>
          <a:prstGeom prst="rect">
            <a:avLst/>
          </a:prstGeom>
        </p:spPr>
      </p:pic>
      <p:pic>
        <p:nvPicPr>
          <p:cNvPr id="22" name="Picture 9">
            <a:extLst>
              <a:ext uri="{FF2B5EF4-FFF2-40B4-BE49-F238E27FC236}">
                <a16:creationId xmlns:a16="http://schemas.microsoft.com/office/drawing/2014/main" id="{9AA2BD94-7BA4-7553-49DF-146F803BC229}"/>
              </a:ext>
            </a:extLst>
          </p:cNvPr>
          <p:cNvPicPr>
            <a:picLocks noChangeAspect="1"/>
          </p:cNvPicPr>
          <p:nvPr/>
        </p:nvPicPr>
        <p:blipFill rotWithShape="1">
          <a:blip r:embed="rId7"/>
          <a:srcRect t="3696"/>
          <a:stretch/>
        </p:blipFill>
        <p:spPr>
          <a:xfrm rot="19832917">
            <a:off x="1677822" y="6709882"/>
            <a:ext cx="3249828" cy="22012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259769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E4548-31A5-A390-8A76-1624BF5C9E04}"/>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5B2BD5-3604-5120-1BA8-B2BB5F52FC11}"/>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DA903DF3-8002-9109-87C1-86F857B2B405}"/>
              </a:ext>
            </a:extLst>
          </p:cNvPr>
          <p:cNvSpPr txBox="1"/>
          <p:nvPr/>
        </p:nvSpPr>
        <p:spPr>
          <a:xfrm>
            <a:off x="3914775" y="461162"/>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7D03FEB9-2C30-40DA-0F26-625E271A38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FC596F85-3F00-93AC-2AD8-5E38797B01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0234B9CA-8F10-B5F3-CF4B-CE796177F9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CC3FF4CA-F699-841D-BE5A-A7643F672149}"/>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r>
              <a:rPr lang="ar-SA" sz="4000" b="1" dirty="0">
                <a:solidFill>
                  <a:srgbClr val="C00000"/>
                </a:solidFill>
                <a:latin typeface="Microsoft Uighur" panose="02000000000000000000" pitchFamily="2" charset="-78"/>
                <a:cs typeface="Microsoft Uighur" panose="02000000000000000000" pitchFamily="2" charset="-78"/>
              </a:rPr>
              <a:t>ينجز المتعلمون ما تبقى من التمارين في منازلهم مع تذكيرهم بأن مراقبة الانجازات ستتم بداية الحصة الموالية</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155538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C2595-CF05-AFAA-3EBF-89E2ABBBB56C}"/>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06F595D-1BB5-BBD4-B929-F8BF86EB2E1F}"/>
              </a:ext>
            </a:extLst>
          </p:cNvPr>
          <p:cNvSpPr/>
          <p:nvPr/>
        </p:nvSpPr>
        <p:spPr>
          <a:xfrm>
            <a:off x="3652888" y="495300"/>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9357944A-0D76-69AC-CAB1-79C2F3A8F5B0}"/>
              </a:ext>
            </a:extLst>
          </p:cNvPr>
          <p:cNvSpPr txBox="1"/>
          <p:nvPr/>
        </p:nvSpPr>
        <p:spPr>
          <a:xfrm>
            <a:off x="8500253" y="1999958"/>
            <a:ext cx="4487893" cy="1354217"/>
          </a:xfrm>
          <a:prstGeom prst="rect">
            <a:avLst/>
          </a:prstGeom>
        </p:spPr>
        <p:txBody>
          <a:bodyPr wrap="square" lIns="0" tIns="0" rIns="0" bIns="0" rtlCol="0" anchor="t">
            <a:spAutoFit/>
          </a:bodyPr>
          <a:lstStyle/>
          <a:p>
            <a:pPr algn="ctr" defTabSz="685834"/>
            <a:r>
              <a:rPr lang="ar-MA" sz="4400" b="1" dirty="0">
                <a:solidFill>
                  <a:srgbClr val="01070A"/>
                </a:solidFill>
                <a:latin typeface="Microsoft Uighur" panose="02000000000000000000" pitchFamily="2" charset="-78"/>
                <a:cs typeface="Microsoft Uighur" panose="02000000000000000000" pitchFamily="2" charset="-78"/>
              </a:rPr>
              <a:t>1 -  تسجيل الملاحظات حول سير الحصة على المذكرة اليومية؛</a:t>
            </a:r>
          </a:p>
        </p:txBody>
      </p:sp>
      <p:sp>
        <p:nvSpPr>
          <p:cNvPr id="6" name="TextBox 6">
            <a:extLst>
              <a:ext uri="{FF2B5EF4-FFF2-40B4-BE49-F238E27FC236}">
                <a16:creationId xmlns:a16="http://schemas.microsoft.com/office/drawing/2014/main" id="{BA5B9F4C-350F-6A1A-20A9-1D4B495BB4F5}"/>
              </a:ext>
            </a:extLst>
          </p:cNvPr>
          <p:cNvSpPr txBox="1"/>
          <p:nvPr/>
        </p:nvSpPr>
        <p:spPr>
          <a:xfrm>
            <a:off x="3870366" y="537913"/>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تبصر الحصة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DF77D1F2-879F-99D9-93CA-BA8ED52EA7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581900"/>
            <a:ext cx="2857500" cy="28575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08F9161-27D3-703D-BB3E-9831D8A6DF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06200" y="7988300"/>
            <a:ext cx="2489200" cy="2489200"/>
          </a:xfrm>
          <a:prstGeom prst="rect">
            <a:avLst/>
          </a:prstGeom>
        </p:spPr>
      </p:pic>
      <p:sp>
        <p:nvSpPr>
          <p:cNvPr id="7" name="TextBox 6">
            <a:extLst>
              <a:ext uri="{FF2B5EF4-FFF2-40B4-BE49-F238E27FC236}">
                <a16:creationId xmlns:a16="http://schemas.microsoft.com/office/drawing/2014/main" id="{E5E53BE1-2960-F37B-7679-944CCD490B60}"/>
              </a:ext>
            </a:extLst>
          </p:cNvPr>
          <p:cNvSpPr txBox="1"/>
          <p:nvPr/>
        </p:nvSpPr>
        <p:spPr>
          <a:xfrm>
            <a:off x="388906" y="2131600"/>
            <a:ext cx="5630893" cy="1354217"/>
          </a:xfrm>
          <a:prstGeom prst="rect">
            <a:avLst/>
          </a:prstGeom>
        </p:spPr>
        <p:txBody>
          <a:bodyPr wrap="square" lIns="0" tIns="0" rIns="0" bIns="0" rtlCol="0" anchor="t">
            <a:spAutoFit/>
          </a:bodyPr>
          <a:lstStyle/>
          <a:p>
            <a:pPr algn="r" defTabSz="685834" rtl="1"/>
            <a:r>
              <a:rPr lang="ar-MA" sz="4400" b="1" dirty="0">
                <a:solidFill>
                  <a:srgbClr val="01070A"/>
                </a:solidFill>
                <a:latin typeface="Microsoft Uighur" panose="02000000000000000000" pitchFamily="2" charset="-78"/>
                <a:cs typeface="Microsoft Uighur" panose="02000000000000000000" pitchFamily="2" charset="-78"/>
              </a:rPr>
              <a:t>2 -  تسجيل نسبة التحكم التقديرية من أهداف الحصة.</a:t>
            </a:r>
          </a:p>
        </p:txBody>
      </p:sp>
      <p:pic>
        <p:nvPicPr>
          <p:cNvPr id="2" name="Image 1" descr="Une image contenant texte&#10;&#10;Le contenu généré par l’IA peut être incorrect.">
            <a:extLst>
              <a:ext uri="{FF2B5EF4-FFF2-40B4-BE49-F238E27FC236}">
                <a16:creationId xmlns:a16="http://schemas.microsoft.com/office/drawing/2014/main" id="{2C4B541A-C3C3-1288-DBF0-331CE6EFCF15}"/>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00253" y="3585480"/>
            <a:ext cx="4296955" cy="372335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8" name="Image 7">
            <a:extLst>
              <a:ext uri="{FF2B5EF4-FFF2-40B4-BE49-F238E27FC236}">
                <a16:creationId xmlns:a16="http://schemas.microsoft.com/office/drawing/2014/main" id="{78CD5984-4BDA-200B-A93F-E2B248F3F569}"/>
              </a:ext>
            </a:extLst>
          </p:cNvPr>
          <p:cNvPicPr>
            <a:picLocks noChangeAspect="1"/>
          </p:cNvPicPr>
          <p:nvPr/>
        </p:nvPicPr>
        <p:blipFill>
          <a:blip r:embed="rId5"/>
          <a:stretch>
            <a:fillRect/>
          </a:stretch>
        </p:blipFill>
        <p:spPr>
          <a:xfrm>
            <a:off x="1524000" y="3585480"/>
            <a:ext cx="2965158" cy="356777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664201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50019" y="2234488"/>
          <a:ext cx="13415962" cy="6938087"/>
        </p:xfrm>
        <a:graphic>
          <a:graphicData uri="http://schemas.openxmlformats.org/drawingml/2006/table">
            <a:tbl>
              <a:tblPr firstRow="1" bandRow="1">
                <a:tableStyleId>{5940675A-B579-460E-94D1-54222C63F5DA}</a:tableStyleId>
              </a:tblPr>
              <a:tblGrid>
                <a:gridCol w="11708606">
                  <a:extLst>
                    <a:ext uri="{9D8B030D-6E8A-4147-A177-3AD203B41FA5}">
                      <a16:colId xmlns:a16="http://schemas.microsoft.com/office/drawing/2014/main" val="2904711255"/>
                    </a:ext>
                  </a:extLst>
                </a:gridCol>
                <a:gridCol w="1707356">
                  <a:extLst>
                    <a:ext uri="{9D8B030D-6E8A-4147-A177-3AD203B41FA5}">
                      <a16:colId xmlns:a16="http://schemas.microsoft.com/office/drawing/2014/main" val="288616010"/>
                    </a:ext>
                  </a:extLst>
                </a:gridCol>
              </a:tblGrid>
              <a:tr h="765887">
                <a:tc grid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600" b="1" dirty="0"/>
                        <a:t>سيرورة الإنجاز</a:t>
                      </a:r>
                      <a:endParaRPr lang="fr-MA" sz="3600" b="1" dirty="0">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endParaRPr lang="fr-MA"/>
                    </a:p>
                  </a:txBody>
                  <a:tcPr/>
                </a:tc>
                <a:extLst>
                  <a:ext uri="{0D108BD9-81ED-4DB2-BD59-A6C34878D82A}">
                    <a16:rowId xmlns:a16="http://schemas.microsoft.com/office/drawing/2014/main" val="1947249939"/>
                  </a:ext>
                </a:extLst>
              </a:tr>
              <a:tr h="692251">
                <a:tc>
                  <a:txBody>
                    <a:bodyPr/>
                    <a:lstStyle/>
                    <a:p>
                      <a:pPr algn="ctr" rtl="1"/>
                      <a:r>
                        <a:rPr lang="ar-MA" sz="2700" b="1" dirty="0"/>
                        <a:t>تنظيم وإعداد الفضاء؛ تحضير المعينات الديداكتيكية؛ جذب انتباه المتعلمين؛ التصريح بأهداف النشاط.</a:t>
                      </a:r>
                      <a:endParaRPr lang="fr-MA" sz="27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rtl="1"/>
                      <a:r>
                        <a:rPr lang="ar-MA" sz="2700" b="1" dirty="0">
                          <a:cs typeface="+mj-cs"/>
                        </a:rPr>
                        <a:t>التهيئة</a:t>
                      </a:r>
                      <a:endParaRPr lang="fr-MA" sz="23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469867186"/>
                  </a:ext>
                </a:extLst>
              </a:tr>
              <a:tr h="662554">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cs typeface="+mj-cs"/>
                        </a:rPr>
                        <a:t>1) </a:t>
                      </a:r>
                      <a:r>
                        <a:rPr lang="ar-MA" sz="3200" b="1" kern="1200" dirty="0">
                          <a:solidFill>
                            <a:schemeClr val="tx1"/>
                          </a:solidFill>
                        </a:rPr>
                        <a:t>النمذجة</a:t>
                      </a:r>
                      <a:endParaRPr lang="fr-MA" sz="3200" b="1" kern="1200" dirty="0">
                        <a:solidFill>
                          <a:schemeClr val="tx1"/>
                        </a:solidFill>
                        <a:latin typeface="+mn-lt"/>
                        <a:ea typeface="+mn-ea"/>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pPr algn="r" rtl="1"/>
                      <a:endParaRPr lang="fr-MA" b="1" dirty="0">
                        <a:latin typeface="Dubai" panose="020B0503030403030204" pitchFamily="34" charset="-78"/>
                        <a:cs typeface="Dubai" panose="020B0503030403030204" pitchFamily="34" charset="-78"/>
                      </a:endParaRPr>
                    </a:p>
                  </a:txBody>
                  <a:tcPr/>
                </a:tc>
                <a:extLst>
                  <a:ext uri="{0D108BD9-81ED-4DB2-BD59-A6C34878D82A}">
                    <a16:rowId xmlns:a16="http://schemas.microsoft.com/office/drawing/2014/main" val="3642685650"/>
                  </a:ext>
                </a:extLst>
              </a:tr>
              <a:tr h="4817395">
                <a:tc gridSpan="2">
                  <a:txBody>
                    <a:bodyPr/>
                    <a:lstStyle/>
                    <a:p>
                      <a:pPr algn="just" rtl="1">
                        <a:lnSpc>
                          <a:spcPct val="150000"/>
                        </a:lnSpc>
                      </a:pPr>
                      <a:endParaRPr lang="ar-MA" sz="2700" kern="1200" dirty="0">
                        <a:solidFill>
                          <a:schemeClr val="tx1"/>
                        </a:solidFill>
                        <a:latin typeface="+mn-lt"/>
                        <a:ea typeface="+mn-ea"/>
                        <a:cs typeface="+mj-cs"/>
                      </a:endParaRPr>
                    </a:p>
                  </a:txBody>
                  <a:tcPr marL="102870" marR="102870" marT="51435" marB="51435">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2784916015"/>
                  </a:ext>
                </a:extLst>
              </a:tr>
            </a:tbl>
          </a:graphicData>
        </a:graphic>
      </p:graphicFrame>
      <p:sp>
        <p:nvSpPr>
          <p:cNvPr id="2" name="TextBox 1">
            <a:extLst>
              <a:ext uri="{FF2B5EF4-FFF2-40B4-BE49-F238E27FC236}">
                <a16:creationId xmlns:a16="http://schemas.microsoft.com/office/drawing/2014/main" id="{59E3095B-E60C-38DF-E04D-1BE02489E71C}"/>
              </a:ext>
            </a:extLst>
          </p:cNvPr>
          <p:cNvSpPr txBox="1"/>
          <p:nvPr/>
        </p:nvSpPr>
        <p:spPr>
          <a:xfrm>
            <a:off x="2476500" y="4294479"/>
            <a:ext cx="10951638" cy="4807022"/>
          </a:xfrm>
          <a:prstGeom prst="rect">
            <a:avLst/>
          </a:prstGeom>
          <a:noFill/>
        </p:spPr>
        <p:txBody>
          <a:bodyPr wrap="square" rtlCol="0">
            <a:spAutoFit/>
          </a:bodyPr>
          <a:lstStyle/>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SA" sz="2250" b="1" dirty="0">
                <a:solidFill>
                  <a:prstClr val="black"/>
                </a:solidFill>
                <a:latin typeface="Dubai" panose="020B0503030403030204" pitchFamily="34" charset="-78"/>
                <a:cs typeface="Times New Roman" panose="02020603050405020304" pitchFamily="18" charset="0"/>
              </a:rPr>
              <a:t>يوضح للمتعلمين </a:t>
            </a:r>
            <a:r>
              <a:rPr lang="ar-MA" sz="2250" b="1" dirty="0">
                <a:solidFill>
                  <a:prstClr val="black"/>
                </a:solidFill>
                <a:latin typeface="Dubai" panose="020B0503030403030204" pitchFamily="34" charset="-78"/>
                <a:cs typeface="Times New Roman" panose="02020603050405020304" pitchFamily="18" charset="0"/>
              </a:rPr>
              <a:t>خطوات</a:t>
            </a:r>
            <a:r>
              <a:rPr lang="ar-SA" sz="2250" b="1" dirty="0">
                <a:solidFill>
                  <a:prstClr val="black"/>
                </a:solidFill>
                <a:latin typeface="Dubai" panose="020B0503030403030204" pitchFamily="34" charset="-78"/>
                <a:cs typeface="Times New Roman" panose="02020603050405020304" pitchFamily="18" charset="0"/>
              </a:rPr>
              <a:t> صنع المعداد الورقي</a:t>
            </a:r>
            <a:r>
              <a:rPr lang="ar-MA" sz="2250" b="1" dirty="0">
                <a:solidFill>
                  <a:prstClr val="black"/>
                </a:solidFill>
                <a:latin typeface="Dubai" panose="020B0503030403030204" pitchFamily="34" charset="-78"/>
                <a:cs typeface="Times New Roman" panose="02020603050405020304" pitchFamily="18" charset="0"/>
              </a:rPr>
              <a:t>: انتبهوا، ولاحظوا معي كيف سأصنع معدادا ورقيا.</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آخذ  ورقة بيضاء وأقوم بطيها، طيةَ أولى، ثم أعيد الطي للمرة الثانية والثالثة والرابعة. </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أقص حواف ثلاث جهات ولا أقص الحافة الرابعة، لتصبح الأوراق قابلة للتصفح على شكل كتيب صغير. </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أثبت مشبكين اثنين على الحافة غير المقصوصة. ثم أقص جميع الصفحات من الحافة المفتوحة للكتيب، لأحصل على جزأين يشبهان اليومية. آخذ الآن قلما جافا، وأبدأ في كتابة الأعداد على كل صفحة بدءا من الصفر إلى أن أبلغ العدد تسعة. الجزء الأيمن سيمثل رتبة الوحدات، وسأعيد نفس العملية لكتابة الأرقام التي ستظهر في الجزء الأيسر، وهو رتبة العشرات.</a:t>
            </a:r>
          </a:p>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انتبهوا الآن، </a:t>
            </a:r>
            <a:r>
              <a:rPr lang="ar-SA" sz="2250" b="1" dirty="0">
                <a:solidFill>
                  <a:prstClr val="black"/>
                </a:solidFill>
                <a:latin typeface="Dubai" panose="020B0503030403030204" pitchFamily="34" charset="-78"/>
                <a:cs typeface="Times New Roman" panose="02020603050405020304" pitchFamily="18" charset="0"/>
              </a:rPr>
              <a:t>عمري </a:t>
            </a:r>
            <a:r>
              <a:rPr lang="ar-MA" sz="2250" b="1" dirty="0">
                <a:solidFill>
                  <a:prstClr val="black"/>
                </a:solidFill>
                <a:latin typeface="Dubai" panose="020B0503030403030204" pitchFamily="34" charset="-78"/>
                <a:cs typeface="Times New Roman" panose="02020603050405020304" pitchFamily="18" charset="0"/>
              </a:rPr>
              <a:t>28</a:t>
            </a:r>
            <a:r>
              <a:rPr lang="ar-SA" sz="2250" b="1" dirty="0">
                <a:solidFill>
                  <a:prstClr val="black"/>
                </a:solidFill>
                <a:latin typeface="Dubai" panose="020B0503030403030204" pitchFamily="34" charset="-78"/>
                <a:cs typeface="Times New Roman" panose="02020603050405020304" pitchFamily="18" charset="0"/>
              </a:rPr>
              <a:t> سنة</a:t>
            </a:r>
            <a:r>
              <a:rPr lang="ar-MA" sz="2250" b="1" dirty="0">
                <a:solidFill>
                  <a:prstClr val="black"/>
                </a:solidFill>
                <a:latin typeface="Dubai" panose="020B0503030403030204" pitchFamily="34" charset="-78"/>
                <a:cs typeface="Times New Roman" panose="02020603050405020304" pitchFamily="18" charset="0"/>
              </a:rPr>
              <a:t>،</a:t>
            </a:r>
            <a:r>
              <a:rPr lang="ar-SA" sz="2250" b="1" dirty="0">
                <a:solidFill>
                  <a:prstClr val="black"/>
                </a:solidFill>
                <a:latin typeface="Dubai" panose="020B0503030403030204" pitchFamily="34" charset="-78"/>
                <a:cs typeface="Times New Roman" panose="02020603050405020304" pitchFamily="18" charset="0"/>
              </a:rPr>
              <a:t> </a:t>
            </a:r>
            <a:r>
              <a:rPr lang="ar-MA" sz="2250" b="1" dirty="0">
                <a:solidFill>
                  <a:prstClr val="black"/>
                </a:solidFill>
                <a:latin typeface="Dubai" panose="020B0503030403030204" pitchFamily="34" charset="-78"/>
                <a:cs typeface="Times New Roman" panose="02020603050405020304" pitchFamily="18" charset="0"/>
              </a:rPr>
              <a:t>وسأمثله أمامكم باستخدام المعداد الورقي: سأظهر صفحة العدد 8 في الجزء الأيمن (الوحدات)، ثم أخفي صفحتي 0 و1 لتظهر صفحة 2 في الجزء الأيسر (العشرات)</a:t>
            </a:r>
            <a:r>
              <a:rPr lang="ar-SA" sz="2250" b="1" dirty="0">
                <a:solidFill>
                  <a:prstClr val="black"/>
                </a:solidFill>
                <a:latin typeface="Dubai" panose="020B0503030403030204" pitchFamily="34" charset="-78"/>
                <a:cs typeface="Times New Roman" panose="02020603050405020304" pitchFamily="18" charset="0"/>
              </a:rPr>
              <a:t>.</a:t>
            </a:r>
            <a:endParaRPr lang="ar-MA" sz="2250" b="1" dirty="0">
              <a:solidFill>
                <a:prstClr val="black"/>
              </a:solidFill>
              <a:latin typeface="Dubai" panose="020B0503030403030204" pitchFamily="34" charset="-78"/>
              <a:cs typeface="Times New Roman" panose="02020603050405020304" pitchFamily="18" charset="0"/>
            </a:endParaRPr>
          </a:p>
        </p:txBody>
      </p:sp>
      <p:pic>
        <p:nvPicPr>
          <p:cNvPr id="8" name="Image 2">
            <a:extLst>
              <a:ext uri="{FF2B5EF4-FFF2-40B4-BE49-F238E27FC236}">
                <a16:creationId xmlns:a16="http://schemas.microsoft.com/office/drawing/2014/main" id="{B6AC782C-995F-89A5-58DA-8AFEA7F40C0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62374" y="5448300"/>
            <a:ext cx="2214126" cy="1319960"/>
          </a:xfrm>
          <a:prstGeom prst="rect">
            <a:avLst/>
          </a:prstGeom>
        </p:spPr>
      </p:pic>
      <p:sp>
        <p:nvSpPr>
          <p:cNvPr id="10" name="Google Shape;146;p4">
            <a:extLst>
              <a:ext uri="{FF2B5EF4-FFF2-40B4-BE49-F238E27FC236}">
                <a16:creationId xmlns:a16="http://schemas.microsoft.com/office/drawing/2014/main" id="{ACDFDABF-D10F-6772-F42E-39EE6C95CE19}"/>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المعداد الورقي</a:t>
            </a:r>
            <a:endParaRPr lang="ar-MA" sz="4050" b="1" dirty="0">
              <a:solidFill>
                <a:prstClr val="black"/>
              </a:solidFill>
              <a:latin typeface="29LT Bukra Regular" panose="020B0604020202020204" charset="-78"/>
              <a:ea typeface="Arial Black"/>
              <a:cs typeface="+mj-cs"/>
              <a:sym typeface="Arial Black"/>
            </a:endParaRPr>
          </a:p>
        </p:txBody>
      </p:sp>
    </p:spTree>
    <p:extLst>
      <p:ext uri="{BB962C8B-B14F-4D97-AF65-F5344CB8AC3E}">
        <p14:creationId xmlns:p14="http://schemas.microsoft.com/office/powerpoint/2010/main" val="15117703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F1F75FB9-D9BE-F130-83FF-7296A8187D06}"/>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j-cs"/>
                        </a:rPr>
                        <a:t>2) الممارسة الموجهة</a:t>
                      </a:r>
                      <a:endParaRPr lang="fr-MA" sz="3200" b="1" kern="1200" dirty="0">
                        <a:solidFill>
                          <a:schemeClr val="tx1"/>
                        </a:solidFill>
                        <a:latin typeface="+mn-lt"/>
                        <a:ea typeface="+mn-ea"/>
                        <a:cs typeface="+mj-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2" name="TextBox 1">
            <a:extLst>
              <a:ext uri="{FF2B5EF4-FFF2-40B4-BE49-F238E27FC236}">
                <a16:creationId xmlns:a16="http://schemas.microsoft.com/office/drawing/2014/main" id="{8B6D91A2-AFD6-90DB-911A-5134C34B5D25}"/>
              </a:ext>
            </a:extLst>
          </p:cNvPr>
          <p:cNvSpPr txBox="1"/>
          <p:nvPr/>
        </p:nvSpPr>
        <p:spPr>
          <a:xfrm>
            <a:off x="3320461" y="3996765"/>
            <a:ext cx="9910981" cy="3782830"/>
          </a:xfrm>
          <a:prstGeom prst="rect">
            <a:avLst/>
          </a:prstGeom>
          <a:noFill/>
        </p:spPr>
        <p:txBody>
          <a:bodyPr wrap="square" rtlCol="0">
            <a:spAutoFit/>
          </a:bodyPr>
          <a:lstStyle/>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700" b="1" dirty="0">
                <a:solidFill>
                  <a:prstClr val="black"/>
                </a:solidFill>
                <a:latin typeface="Dubai" panose="020B0503030403030204" pitchFamily="34" charset="-78"/>
                <a:cs typeface="Times New Roman" panose="02020603050405020304" pitchFamily="18" charset="0"/>
              </a:rPr>
              <a:t>يشجع المتعلمين على بلورة وضعيات أخرى، ويوظف المعداد الورقي لتقديمها.</a:t>
            </a:r>
          </a:p>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700" b="1" dirty="0">
                <a:solidFill>
                  <a:prstClr val="black"/>
                </a:solidFill>
                <a:latin typeface="Dubai" panose="020B0503030403030204" pitchFamily="34" charset="-78"/>
                <a:cs typeface="Times New Roman" panose="02020603050405020304" pitchFamily="18" charset="0"/>
              </a:rPr>
              <a:t>يشجع المتعلمين على بلورة وضعيات أخرى يقدمون عبرها حدثا مرتبط بعدد، ويوظفون المعداد الورقي لتقديمها</a:t>
            </a:r>
            <a:r>
              <a:rPr lang="fr-FR" sz="2700" b="1" dirty="0">
                <a:solidFill>
                  <a:prstClr val="black"/>
                </a:solidFill>
                <a:latin typeface="Dubai" panose="020B0503030403030204" pitchFamily="34" charset="-78"/>
              </a:rPr>
              <a:t>.</a:t>
            </a:r>
            <a:endParaRPr lang="ar-MA" sz="2700" b="1" dirty="0">
              <a:solidFill>
                <a:prstClr val="black"/>
              </a:solidFill>
              <a:latin typeface="Dubai" panose="020B0503030403030204" pitchFamily="34" charset="-78"/>
              <a:cs typeface="Times New Roman" panose="02020603050405020304" pitchFamily="18" charset="0"/>
            </a:endParaRPr>
          </a:p>
          <a:p>
            <a:pPr algn="just" defTabSz="1028700" rtl="1">
              <a:lnSpc>
                <a:spcPct val="150000"/>
              </a:lnSpc>
              <a:defRPr/>
            </a:pPr>
            <a:r>
              <a:rPr lang="ar-MA" sz="2700" b="1" dirty="0">
                <a:solidFill>
                  <a:prstClr val="black"/>
                </a:solidFill>
                <a:latin typeface="Dubai" panose="020B0503030403030204" pitchFamily="34" charset="-78"/>
                <a:cs typeface="Times New Roman" panose="02020603050405020304" pitchFamily="18" charset="0"/>
              </a:rPr>
              <a:t>يطلب من متعلمين اثنين القيام للسبورة وتحديد العدد المطلوب منهم باستخدام المعداد الورقي</a:t>
            </a:r>
            <a:r>
              <a:rPr lang="ar-MA" sz="2250" b="1" dirty="0">
                <a:solidFill>
                  <a:prstClr val="black"/>
                </a:solidFill>
                <a:latin typeface="Dubai" panose="020B0503030403030204" pitchFamily="34" charset="-78"/>
                <a:cs typeface="Times New Roman" panose="02020603050405020304" pitchFamily="18" charset="0"/>
              </a:rPr>
              <a:t>. </a:t>
            </a:r>
            <a:endParaRPr lang="ar-MA" sz="2700" b="1" dirty="0">
              <a:solidFill>
                <a:prstClr val="black"/>
              </a:solidFill>
              <a:highlight>
                <a:srgbClr val="00FFFF"/>
              </a:highlight>
              <a:latin typeface="Dubai" panose="020B0503030403030204" pitchFamily="34" charset="-78"/>
              <a:cs typeface="Times New Roman" panose="02020603050405020304" pitchFamily="18" charset="0"/>
            </a:endParaRPr>
          </a:p>
          <a:p>
            <a:pPr algn="just" defTabSz="1028700" rtl="1">
              <a:lnSpc>
                <a:spcPct val="150000"/>
              </a:lnSpc>
              <a:defRPr/>
            </a:pPr>
            <a:endParaRPr lang="ar-MA" sz="2700" b="1" dirty="0">
              <a:solidFill>
                <a:prstClr val="black"/>
              </a:solidFill>
              <a:highlight>
                <a:srgbClr val="00FFFF"/>
              </a:highlight>
              <a:latin typeface="Dubai" panose="020B0503030403030204" pitchFamily="34" charset="-78"/>
              <a:cs typeface="Times New Roman" panose="02020603050405020304" pitchFamily="18" charset="0"/>
            </a:endParaRPr>
          </a:p>
        </p:txBody>
      </p:sp>
      <p:pic>
        <p:nvPicPr>
          <p:cNvPr id="13" name="Picture 9">
            <a:extLst>
              <a:ext uri="{FF2B5EF4-FFF2-40B4-BE49-F238E27FC236}">
                <a16:creationId xmlns:a16="http://schemas.microsoft.com/office/drawing/2014/main" id="{22FBC1DF-102E-B241-C898-EBE4E3B2EEB5}"/>
              </a:ext>
            </a:extLst>
          </p:cNvPr>
          <p:cNvPicPr>
            <a:picLocks noChangeAspect="1"/>
          </p:cNvPicPr>
          <p:nvPr/>
        </p:nvPicPr>
        <p:blipFill rotWithShape="1">
          <a:blip r:embed="rId4"/>
          <a:srcRect t="3696"/>
          <a:stretch/>
        </p:blipFill>
        <p:spPr>
          <a:xfrm rot="19832917">
            <a:off x="940090" y="4812751"/>
            <a:ext cx="2182335" cy="14781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Google Shape;146;p4">
            <a:extLst>
              <a:ext uri="{FF2B5EF4-FFF2-40B4-BE49-F238E27FC236}">
                <a16:creationId xmlns:a16="http://schemas.microsoft.com/office/drawing/2014/main" id="{9576A732-3F61-50D6-D10E-B17E154770D5}"/>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المعداد الورقي</a:t>
            </a:r>
            <a:endParaRPr lang="ar-MA" sz="4050" b="1" dirty="0">
              <a:solidFill>
                <a:prstClr val="black"/>
              </a:solidFill>
              <a:latin typeface="29LT Bukra Regular" panose="020B0604020202020204" charset="-78"/>
              <a:ea typeface="Arial Black"/>
              <a:cs typeface="+mj-cs"/>
              <a:sym typeface="Arial Black"/>
            </a:endParaRPr>
          </a:p>
        </p:txBody>
      </p:sp>
    </p:spTree>
    <p:extLst>
      <p:ext uri="{BB962C8B-B14F-4D97-AF65-F5344CB8AC3E}">
        <p14:creationId xmlns:p14="http://schemas.microsoft.com/office/powerpoint/2010/main" val="16158126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27389</TotalTime>
  <Words>1987</Words>
  <Application>Microsoft Office PowerPoint</Application>
  <PresentationFormat>Personnalisé</PresentationFormat>
  <Paragraphs>492</Paragraphs>
  <Slides>63</Slides>
  <Notes>3</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63</vt:i4>
      </vt:variant>
    </vt:vector>
  </HeadingPairs>
  <TitlesOfParts>
    <vt:vector size="75" baseType="lpstr">
      <vt:lpstr>Carelia</vt:lpstr>
      <vt:lpstr>IBM Plex Sans Arabic</vt:lpstr>
      <vt:lpstr>Dosis</vt:lpstr>
      <vt:lpstr>Microsoft Uighur</vt:lpstr>
      <vt:lpstr>Arial</vt:lpstr>
      <vt:lpstr>Montserrat Light</vt:lpstr>
      <vt:lpstr>Calibri</vt:lpstr>
      <vt:lpstr>Dubai</vt:lpstr>
      <vt:lpstr>29LT Bukra Regular</vt:lpstr>
      <vt:lpstr>Montserrat Medium</vt:lpstr>
      <vt:lpstr>Montserrat</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Illustrative Creative Literature Project Presentation</dc:title>
  <dc:creator>youssef saadani</dc:creator>
  <cp:lastModifiedBy>KHALID.BOUMLAL</cp:lastModifiedBy>
  <cp:revision>229</cp:revision>
  <dcterms:created xsi:type="dcterms:W3CDTF">2006-08-16T00:00:00Z</dcterms:created>
  <dcterms:modified xsi:type="dcterms:W3CDTF">2025-09-28T04:47:25Z</dcterms:modified>
  <dc:identifier>DAFtlvZnwz4</dc:identifier>
</cp:coreProperties>
</file>