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447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57" r:id="rId25"/>
    <p:sldId id="2134808460" r:id="rId26"/>
    <p:sldId id="2134808453" r:id="rId27"/>
    <p:sldId id="2134808537" r:id="rId28"/>
    <p:sldId id="2134808538" r:id="rId29"/>
    <p:sldId id="2134808540" r:id="rId30"/>
    <p:sldId id="2134808562" r:id="rId31"/>
    <p:sldId id="2134808550" r:id="rId32"/>
    <p:sldId id="2134808543" r:id="rId33"/>
    <p:sldId id="2134808454" r:id="rId34"/>
    <p:sldId id="2134808542" r:id="rId35"/>
    <p:sldId id="2134808491" r:id="rId36"/>
    <p:sldId id="2134808559" r:id="rId37"/>
    <p:sldId id="2134808547" r:id="rId38"/>
    <p:sldId id="2134808560" r:id="rId39"/>
    <p:sldId id="2134808544" r:id="rId40"/>
    <p:sldId id="2134808548" r:id="rId41"/>
    <p:sldId id="2134808561" r:id="rId42"/>
    <p:sldId id="2134808545" r:id="rId43"/>
    <p:sldId id="2134808549" r:id="rId44"/>
    <p:sldId id="2134808455" r:id="rId45"/>
    <p:sldId id="2134808551" r:id="rId46"/>
    <p:sldId id="2134808546" r:id="rId47"/>
    <p:sldId id="2134808467" r:id="rId48"/>
    <p:sldId id="2134808468" r:id="rId49"/>
    <p:sldId id="2134808499" r:id="rId50"/>
    <p:sldId id="2134808474" r:id="rId51"/>
    <p:sldId id="2134808558" r:id="rId52"/>
    <p:sldId id="2134808472" r:id="rId53"/>
    <p:sldId id="2134808501" r:id="rId54"/>
    <p:sldId id="2134808518" r:id="rId55"/>
    <p:sldId id="2134808563" r:id="rId56"/>
    <p:sldId id="2134808461" r:id="rId57"/>
    <p:sldId id="2134808564" r:id="rId58"/>
    <p:sldId id="2134808503" r:id="rId59"/>
    <p:sldId id="2134808504" r:id="rId60"/>
  </p:sldIdLst>
  <p:sldSz cx="13716000" cy="10287000"/>
  <p:notesSz cx="6858000" cy="9144000"/>
  <p:embeddedFontLst>
    <p:embeddedFont>
      <p:font typeface="Carelia" panose="020B0604020202020204" charset="0"/>
      <p:regular r:id="rId62"/>
    </p:embeddedFont>
    <p:embeddedFont>
      <p:font typeface="Dosis" pitchFamily="2" charset="0"/>
      <p:regular r:id="rId63"/>
      <p:bold r:id="rId64"/>
    </p:embeddedFont>
    <p:embeddedFont>
      <p:font typeface="IBM Plex Sans Arabic" panose="020B060402020202020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353" autoAdjust="0"/>
    <p:restoredTop sz="95226" autoAdjust="0"/>
  </p:normalViewPr>
  <p:slideViewPr>
    <p:cSldViewPr>
      <p:cViewPr varScale="1">
        <p:scale>
          <a:sx n="47" d="100"/>
          <a:sy n="47" d="100"/>
        </p:scale>
        <p:origin x="88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0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r="438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سأطلب من أحدكم أن يقرأ جدول الجمع كما تعرفنا منقبل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أو 4 تلاميذ لقراءة الجدول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94554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381502" y="4838700"/>
            <a:ext cx="499109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3962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847 باستعمال 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847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438400" y="3543300"/>
            <a:ext cx="8077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847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202721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2" y="5199257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18" y="3811297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138290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262" y="5152932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524" y="5152932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66F7F41-8AFC-EB9B-B736-675FA9E2E3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21192" y="3989356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11" y="5116549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202721"/>
            <a:ext cx="691822" cy="1425101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8919FEE-3771-47F2-B39D-77405A3F7B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22" y="5199257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1530FC-DD93-EA0C-EC3A-9BEB9CE1C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418" y="3811297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06C1AE9-F3A1-921F-B327-B1A4A80D80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96" y="3848100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029" y="5165712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65" y="5151409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FB30416-AC90-2362-F50D-0E773577DC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293" y="3766040"/>
            <a:ext cx="679221" cy="1391763"/>
          </a:xfrm>
          <a:prstGeom prst="rect">
            <a:avLst/>
          </a:prstGeom>
        </p:spPr>
      </p:pic>
      <p:pic>
        <p:nvPicPr>
          <p:cNvPr id="45" name="Image 4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C94F4F6-C6E1-D6C3-1FC2-764D2DEEEF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202" y="3751737"/>
            <a:ext cx="679221" cy="1391763"/>
          </a:xfrm>
          <a:prstGeom prst="rect">
            <a:avLst/>
          </a:prstGeom>
        </p:spPr>
      </p:pic>
      <p:pic>
        <p:nvPicPr>
          <p:cNvPr id="46" name="Image 4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D4A3D94-C8F3-966D-D792-5C47720A07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300" y="376116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D438258-7F45-1677-B0D3-F05DFF0EC4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397" y="4486924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78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40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02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9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11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80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62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898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52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509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19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32" y="3747510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275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347910A-392A-0227-DADD-180019F48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07" y="5120412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5EAACC8-7A48-C359-B3F3-1BF60B6DFA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728988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F1C31B-D5EA-6F00-518C-98A8B385B2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807" y="5139447"/>
            <a:ext cx="676747" cy="143938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0AD8F0-F884-6084-BF9F-CF715169B0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778" y="3725524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E9D6548-D012-24A8-A221-C192916847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040" y="3740166"/>
            <a:ext cx="676747" cy="1439388"/>
          </a:xfrm>
          <a:prstGeom prst="rect">
            <a:avLst/>
          </a:prstGeom>
        </p:spPr>
      </p:pic>
      <p:pic>
        <p:nvPicPr>
          <p:cNvPr id="47" name="Image 4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CB1C6C4-7EE6-F85D-C601-26626C70F7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609" y="5292478"/>
            <a:ext cx="679221" cy="1391763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53" name="Image 5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930457A-1D5C-023E-E47C-0FAAFDF3BE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348" y="5146768"/>
            <a:ext cx="676747" cy="1439388"/>
          </a:xfrm>
          <a:prstGeom prst="rect">
            <a:avLst/>
          </a:prstGeom>
        </p:spPr>
      </p:pic>
      <p:pic>
        <p:nvPicPr>
          <p:cNvPr id="54" name="Image 5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A499FC-A609-816B-F484-72A2E3FA0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661" y="3721844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 درهما لمريم ويطلب منها عدها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165 درهما لعمر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546580" y="47310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46031" y="537734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9861307" y="533149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001558" y="4820334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تعطي نقودها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 درهما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لعمر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عمر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168698" y="396485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573246" y="4531276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1628558" y="5076632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9683607" y="471355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48807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DFFB62F-70C2-7FCA-4000-3B9A83DA3D9B}"/>
              </a:ext>
            </a:extLst>
          </p:cNvPr>
          <p:cNvSpPr txBox="1"/>
          <p:nvPr/>
        </p:nvSpPr>
        <p:spPr>
          <a:xfrm>
            <a:off x="5493820" y="4379268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376460B-BE15-378F-5F80-F159735D90F8}"/>
              </a:ext>
            </a:extLst>
          </p:cNvPr>
          <p:cNvSpPr txBox="1"/>
          <p:nvPr/>
        </p:nvSpPr>
        <p:spPr>
          <a:xfrm>
            <a:off x="6849774" y="4379267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CF47CB-AF14-BF26-30F3-7F5488DCC215}"/>
              </a:ext>
            </a:extLst>
          </p:cNvPr>
          <p:cNvSpPr txBox="1"/>
          <p:nvPr/>
        </p:nvSpPr>
        <p:spPr>
          <a:xfrm>
            <a:off x="5652623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العشرات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عشرات المجموع فوق مئات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7953986"/>
            <a:ext cx="11656300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 مع المئات 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147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الدفاتر98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بأكثر من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صرفه الأب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147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 98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الجمع.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الذي صرفه الأب.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إلى ثمن الدفاتر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صرفه الأب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147+98=245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034915AD-362C-DC6C-2731-13DC35793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6" y="4032823"/>
            <a:ext cx="13067482" cy="435768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0EFDB5-1FF6-5191-A5CE-8480FE68605F}"/>
              </a:ext>
            </a:extLst>
          </p:cNvPr>
          <p:cNvSpPr/>
          <p:nvPr/>
        </p:nvSpPr>
        <p:spPr>
          <a:xfrm>
            <a:off x="482460" y="52197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DEBDED4C-26E6-B323-ECCD-DA66C9F6B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6" y="4032823"/>
            <a:ext cx="13067482" cy="435768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514663DB-7D78-AF66-5923-8443DAEE20BE}"/>
              </a:ext>
            </a:extLst>
          </p:cNvPr>
          <p:cNvSpPr/>
          <p:nvPr/>
        </p:nvSpPr>
        <p:spPr>
          <a:xfrm>
            <a:off x="482460" y="52197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A598DD7B-AF81-0A71-336C-B23A58A817C8}"/>
              </a:ext>
            </a:extLst>
          </p:cNvPr>
          <p:cNvSpPr txBox="1"/>
          <p:nvPr/>
        </p:nvSpPr>
        <p:spPr>
          <a:xfrm>
            <a:off x="4981945" y="560070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36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1824F3-D5F7-A0FC-0632-CC57B9E5FDA4}"/>
              </a:ext>
            </a:extLst>
          </p:cNvPr>
          <p:cNvSpPr txBox="1"/>
          <p:nvPr/>
        </p:nvSpPr>
        <p:spPr>
          <a:xfrm>
            <a:off x="1905000" y="65252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43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2448358-560F-E8FD-2D60-F26700630334}"/>
              </a:ext>
            </a:extLst>
          </p:cNvPr>
          <p:cNvSpPr txBox="1"/>
          <p:nvPr/>
        </p:nvSpPr>
        <p:spPr>
          <a:xfrm>
            <a:off x="4219945" y="6477735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39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9BFC129-703E-C933-482F-851759EEB401}"/>
              </a:ext>
            </a:extLst>
          </p:cNvPr>
          <p:cNvSpPr txBox="1"/>
          <p:nvPr/>
        </p:nvSpPr>
        <p:spPr>
          <a:xfrm>
            <a:off x="2667000" y="74396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60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BC04758-0A38-6FFF-B6B4-545BAD47A597}"/>
              </a:ext>
            </a:extLst>
          </p:cNvPr>
          <p:cNvSpPr txBox="1"/>
          <p:nvPr/>
        </p:nvSpPr>
        <p:spPr>
          <a:xfrm>
            <a:off x="4114800" y="74396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9D83816-583A-6745-0EDF-1AC96D60D808}"/>
              </a:ext>
            </a:extLst>
          </p:cNvPr>
          <p:cNvSpPr txBox="1"/>
          <p:nvPr/>
        </p:nvSpPr>
        <p:spPr>
          <a:xfrm>
            <a:off x="2666999" y="5617807"/>
            <a:ext cx="838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100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6" name="Image 25">
            <a:extLst>
              <a:ext uri="{FF2B5EF4-FFF2-40B4-BE49-F238E27FC236}">
                <a16:creationId xmlns:a16="http://schemas.microsoft.com/office/drawing/2014/main" id="{BEEF29C0-8713-203B-554A-0C62D2355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62" y="4229100"/>
            <a:ext cx="13127432" cy="45568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68ABCF-1DA8-265C-DD51-E6BC003DA38C}"/>
              </a:ext>
            </a:extLst>
          </p:cNvPr>
          <p:cNvSpPr/>
          <p:nvPr/>
        </p:nvSpPr>
        <p:spPr>
          <a:xfrm>
            <a:off x="458386" y="5905499"/>
            <a:ext cx="12578853" cy="10300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50C921E9-1673-F048-A8BB-09C31D1AD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62" y="4229100"/>
            <a:ext cx="13127432" cy="45568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2DFC2D4-30D2-BB98-E3B0-2906F321010D}"/>
              </a:ext>
            </a:extLst>
          </p:cNvPr>
          <p:cNvSpPr/>
          <p:nvPr/>
        </p:nvSpPr>
        <p:spPr>
          <a:xfrm>
            <a:off x="458386" y="5905499"/>
            <a:ext cx="12578853" cy="10300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6" name="ZoneTexte 25">
            <a:extLst>
              <a:ext uri="{FF2B5EF4-FFF2-40B4-BE49-F238E27FC236}">
                <a16:creationId xmlns:a16="http://schemas.microsoft.com/office/drawing/2014/main" id="{15705A60-9342-4A39-57C1-1C131AF19CF3}"/>
              </a:ext>
            </a:extLst>
          </p:cNvPr>
          <p:cNvSpPr txBox="1"/>
          <p:nvPr/>
        </p:nvSpPr>
        <p:spPr>
          <a:xfrm>
            <a:off x="11201400" y="5915680"/>
            <a:ext cx="1277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357 61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A6F9C60-493F-1891-4CDB-CC6941F61FC0}"/>
              </a:ext>
            </a:extLst>
          </p:cNvPr>
          <p:cNvSpPr txBox="1"/>
          <p:nvPr/>
        </p:nvSpPr>
        <p:spPr>
          <a:xfrm>
            <a:off x="5619339" y="5977235"/>
            <a:ext cx="544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واحد وستون ألفا وثلاث مئة وسبعة وخمسون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979013E-973D-EC82-ED31-539880CA3CF6}"/>
              </a:ext>
            </a:extLst>
          </p:cNvPr>
          <p:cNvSpPr txBox="1"/>
          <p:nvPr/>
        </p:nvSpPr>
        <p:spPr>
          <a:xfrm>
            <a:off x="11125200" y="6372880"/>
            <a:ext cx="1418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490 23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785CC57-A83E-3500-DBA1-F641FABEB4A0}"/>
              </a:ext>
            </a:extLst>
          </p:cNvPr>
          <p:cNvSpPr txBox="1"/>
          <p:nvPr/>
        </p:nvSpPr>
        <p:spPr>
          <a:xfrm>
            <a:off x="4375956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0E845C9-F720-0092-4333-EF43A5C9C782}"/>
              </a:ext>
            </a:extLst>
          </p:cNvPr>
          <p:cNvSpPr txBox="1"/>
          <p:nvPr/>
        </p:nvSpPr>
        <p:spPr>
          <a:xfrm>
            <a:off x="3088908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B39FEAD-480E-3128-6207-3319881682EA}"/>
              </a:ext>
            </a:extLst>
          </p:cNvPr>
          <p:cNvSpPr txBox="1"/>
          <p:nvPr/>
        </p:nvSpPr>
        <p:spPr>
          <a:xfrm>
            <a:off x="1981200" y="64389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23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EE03CB40-002A-2205-D8FB-2D74410ED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43199"/>
            <a:ext cx="13063524" cy="37310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1142668" y="5712264"/>
            <a:ext cx="5617694" cy="2438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4" name="Image 53">
            <a:extLst>
              <a:ext uri="{FF2B5EF4-FFF2-40B4-BE49-F238E27FC236}">
                <a16:creationId xmlns:a16="http://schemas.microsoft.com/office/drawing/2014/main" id="{AD2BF32E-D90E-658C-8EF0-2F2932A54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543199"/>
            <a:ext cx="13063524" cy="373106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1A90F52E-62CC-5898-9694-A5DBAB4DEF9F}"/>
              </a:ext>
            </a:extLst>
          </p:cNvPr>
          <p:cNvSpPr/>
          <p:nvPr/>
        </p:nvSpPr>
        <p:spPr>
          <a:xfrm>
            <a:off x="1142668" y="5712264"/>
            <a:ext cx="5617694" cy="2438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742EAF12-4B9C-9078-9CB5-39FD44FB3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96" y="4087473"/>
            <a:ext cx="13049950" cy="424838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519780D-0618-9C6F-78D6-6EC95A05E1CF}"/>
              </a:ext>
            </a:extLst>
          </p:cNvPr>
          <p:cNvSpPr/>
          <p:nvPr/>
        </p:nvSpPr>
        <p:spPr>
          <a:xfrm>
            <a:off x="457200" y="5270181"/>
            <a:ext cx="6400799" cy="32930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CA77C-C26D-547C-6CA7-ED43C0DF4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23493E-FA30-8918-77BC-89FA86E3EC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219162-EE19-590E-4D4D-B4E727BC68B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75BAF7-03AE-09C8-5B5B-114956CA4E1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5AAB6B-DEEE-8917-ED54-51ECC287216C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D6CFC5-1C8B-0584-9DF7-666DA952DC65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1C8DC6-8067-9C0D-F788-1A014231C4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47A3C00-CDE6-3666-6A0E-3711600FC99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367670-4D62-986F-7C6A-192760980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96" y="4087473"/>
            <a:ext cx="13049950" cy="42483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0738A5-4C72-5239-93DD-F69DC339E645}"/>
              </a:ext>
            </a:extLst>
          </p:cNvPr>
          <p:cNvSpPr/>
          <p:nvPr/>
        </p:nvSpPr>
        <p:spPr>
          <a:xfrm>
            <a:off x="457200" y="5270181"/>
            <a:ext cx="6400799" cy="32930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0D2E26-093C-580B-A164-752FCB9EC513}"/>
              </a:ext>
            </a:extLst>
          </p:cNvPr>
          <p:cNvSpPr txBox="1"/>
          <p:nvPr/>
        </p:nvSpPr>
        <p:spPr>
          <a:xfrm>
            <a:off x="1371600" y="7625090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138 + 25 = 163</a:t>
            </a:r>
          </a:p>
        </p:txBody>
      </p:sp>
    </p:spTree>
    <p:extLst>
      <p:ext uri="{BB962C8B-B14F-4D97-AF65-F5344CB8AC3E}">
        <p14:creationId xmlns:p14="http://schemas.microsoft.com/office/powerpoint/2010/main" val="12725129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7588411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26571</TotalTime>
  <Words>1777</Words>
  <Application>Microsoft Office PowerPoint</Application>
  <PresentationFormat>Personnalisé</PresentationFormat>
  <Paragraphs>474</Paragraphs>
  <Slides>59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6" baseType="lpstr">
      <vt:lpstr>Carelia</vt:lpstr>
      <vt:lpstr>Dosis</vt:lpstr>
      <vt:lpstr>Microsoft Uighur</vt:lpstr>
      <vt:lpstr>Calibri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207</cp:revision>
  <dcterms:created xsi:type="dcterms:W3CDTF">2006-08-16T00:00:00Z</dcterms:created>
  <dcterms:modified xsi:type="dcterms:W3CDTF">2025-09-12T16:13:55Z</dcterms:modified>
  <dc:identifier>DAFtlvZnwz4</dc:identifier>
</cp:coreProperties>
</file>