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41" r:id="rId31"/>
    <p:sldId id="2134808550" r:id="rId32"/>
    <p:sldId id="2134808543" r:id="rId33"/>
    <p:sldId id="2134808454" r:id="rId34"/>
    <p:sldId id="2134808542" r:id="rId35"/>
    <p:sldId id="2134808491" r:id="rId36"/>
    <p:sldId id="2134808559" r:id="rId37"/>
    <p:sldId id="2134808547" r:id="rId38"/>
    <p:sldId id="2134808560" r:id="rId39"/>
    <p:sldId id="2134808544" r:id="rId40"/>
    <p:sldId id="2134808548" r:id="rId41"/>
    <p:sldId id="2134808561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r="438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قراءة جدول الجمع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763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+6=</a:t>
            </a:r>
            <a:r>
              <a:rPr lang="ar-M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038600" y="4838700"/>
            <a:ext cx="5638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28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419600" y="3543300"/>
            <a:ext cx="4124308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81754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299EA732-7494-D0D9-A67F-0BCD7DD84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869" y="402302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2EF5DB30-6FD4-87AE-53CA-C7AB34AEB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55777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D369B003-DE63-09C2-08F8-6F8FA6035D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666" y="4063486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FC4DD7A1-C67E-F0FA-0A9C-36E8F4C7E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938" y="4063486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E2341143-5AE0-046B-AA36-7B1143FC0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358" y="4070356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E990BD1F-314B-F0E3-E2EE-651B3FC387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583" y="4047325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724404C-8D1B-83D3-E379-7A2F27878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0D8A24E-34BD-E28F-AF0C-33BD11324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45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30C6295-13AC-9BA3-1AD2-203184284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BD99A40-B969-75F3-847F-9A1BE399A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DB2E11E0-4964-A766-7941-CF70C8E4D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A3A3DAA5-4980-E6B7-C829-B23B3CC4E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E3A0A98E-7ABB-B79B-BDD0-28AD9311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19FEEEC7-C57A-ED96-F2E3-E6683770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2AAD45E-C152-445D-643C-B118611F2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5A3AC75-46E4-8CE3-D004-F8E5CACB6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672DE271-5AD3-12A8-341D-EA2212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لياسين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3234237" y="461715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9432400" y="378311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88392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854523" y="4151139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لفدوى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خشيبة أصبحت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فدوى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3234237" y="461010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9400490" y="376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87630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2027755" y="411999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457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429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B2F0A0-BB78-C14F-3094-3B2D3540F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4E6FCBA-3DE8-4614-04B0-19C9C7086227}"/>
              </a:ext>
            </a:extLst>
          </p:cNvPr>
          <p:cNvSpPr txBox="1"/>
          <p:nvPr/>
        </p:nvSpPr>
        <p:spPr>
          <a:xfrm>
            <a:off x="5621695" y="423288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العشرات في الخانة أسفل العشرات؛</a:t>
            </a: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D19209F-4354-ED23-9F9E-B94947E6A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38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13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الخرفان الذي أصبح عند الفلاح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الفلاح 38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13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الخرفان الذي أصبح لديه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خرفانا إضافية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عدد من ال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خرفان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الخراف التي اشتراها إلى العدد الذي كان يملكه من قبل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الفلاح من خروف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الخرفان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يه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38+13=51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0E85757-B7AA-088C-C062-057E70551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BC62E862-DEE5-C155-73BB-613FE7F3E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600450"/>
            <a:ext cx="12665900" cy="405400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381000" y="47625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4B65E513-55D8-D3AA-D880-D42376D70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600450"/>
            <a:ext cx="12665900" cy="405400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5591545" y="5001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24672B2-991D-8BB3-B090-0126B2392BC1}"/>
              </a:ext>
            </a:extLst>
          </p:cNvPr>
          <p:cNvSpPr/>
          <p:nvPr/>
        </p:nvSpPr>
        <p:spPr>
          <a:xfrm>
            <a:off x="381000" y="47625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1824F3-D5F7-A0FC-0632-CC57B9E5FDA4}"/>
              </a:ext>
            </a:extLst>
          </p:cNvPr>
          <p:cNvSpPr txBox="1"/>
          <p:nvPr/>
        </p:nvSpPr>
        <p:spPr>
          <a:xfrm>
            <a:off x="2619745" y="57531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2448358-560F-E8FD-2D60-F26700630334}"/>
              </a:ext>
            </a:extLst>
          </p:cNvPr>
          <p:cNvSpPr txBox="1"/>
          <p:nvPr/>
        </p:nvSpPr>
        <p:spPr>
          <a:xfrm>
            <a:off x="5562600" y="5839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9BFC129-703E-C933-482F-851759EEB401}"/>
              </a:ext>
            </a:extLst>
          </p:cNvPr>
          <p:cNvSpPr txBox="1"/>
          <p:nvPr/>
        </p:nvSpPr>
        <p:spPr>
          <a:xfrm>
            <a:off x="2695945" y="6601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C04758-0A38-6FFF-B6B4-545BAD47A597}"/>
              </a:ext>
            </a:extLst>
          </p:cNvPr>
          <p:cNvSpPr txBox="1"/>
          <p:nvPr/>
        </p:nvSpPr>
        <p:spPr>
          <a:xfrm>
            <a:off x="5591545" y="6601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18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0934DD82-6C26-FE49-B0E9-1E25C1564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500"/>
            <a:ext cx="12574732" cy="4038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4" name="Image 23">
            <a:extLst>
              <a:ext uri="{FF2B5EF4-FFF2-40B4-BE49-F238E27FC236}">
                <a16:creationId xmlns:a16="http://schemas.microsoft.com/office/drawing/2014/main" id="{925703BD-ED56-2474-2840-20F566CEC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500"/>
            <a:ext cx="12574732" cy="40386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8532211-13E1-F6EA-D3C5-0F243D1FFB73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5705A60-9342-4A39-57C1-1C131AF19CF3}"/>
              </a:ext>
            </a:extLst>
          </p:cNvPr>
          <p:cNvSpPr txBox="1"/>
          <p:nvPr/>
        </p:nvSpPr>
        <p:spPr>
          <a:xfrm>
            <a:off x="7566662" y="59055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2847741-08D7-1124-6272-2CDFBA9CDF65}"/>
              </a:ext>
            </a:extLst>
          </p:cNvPr>
          <p:cNvSpPr txBox="1"/>
          <p:nvPr/>
        </p:nvSpPr>
        <p:spPr>
          <a:xfrm>
            <a:off x="7566662" y="64770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EDDF9E9-4ECF-482E-BB41-17DAB2D54A70}"/>
              </a:ext>
            </a:extLst>
          </p:cNvPr>
          <p:cNvSpPr txBox="1"/>
          <p:nvPr/>
        </p:nvSpPr>
        <p:spPr>
          <a:xfrm>
            <a:off x="5300219" y="6477000"/>
            <a:ext cx="1179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80 + </a:t>
            </a:r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6F9C60-493F-1891-4CDB-CC6941F61FC0}"/>
              </a:ext>
            </a:extLst>
          </p:cNvPr>
          <p:cNvSpPr txBox="1"/>
          <p:nvPr/>
        </p:nvSpPr>
        <p:spPr>
          <a:xfrm>
            <a:off x="1274280" y="5912699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ستة وثلاثون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193854-AE58-5E57-C40D-18B32AF13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41" y="4464627"/>
            <a:ext cx="12780384" cy="36548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590800" y="48387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9" name="Image 38">
            <a:extLst>
              <a:ext uri="{FF2B5EF4-FFF2-40B4-BE49-F238E27FC236}">
                <a16:creationId xmlns:a16="http://schemas.microsoft.com/office/drawing/2014/main" id="{FA35E2FB-AA5F-E098-3665-09887A7F7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926" y="3384469"/>
            <a:ext cx="12780384" cy="3654864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8BFD7377-E59F-710D-D514-5AC54B456C3B}"/>
              </a:ext>
            </a:extLst>
          </p:cNvPr>
          <p:cNvSpPr/>
          <p:nvPr/>
        </p:nvSpPr>
        <p:spPr>
          <a:xfrm>
            <a:off x="2984260" y="4152900"/>
            <a:ext cx="4788140" cy="296536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DCF2517-CD3D-1DD9-C7DF-6563C162C862}"/>
              </a:ext>
            </a:extLst>
          </p:cNvPr>
          <p:cNvSpPr txBox="1"/>
          <p:nvPr/>
        </p:nvSpPr>
        <p:spPr>
          <a:xfrm>
            <a:off x="4027512" y="6068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D77A1DA-BB19-2C2E-6266-20AD674A3329}"/>
              </a:ext>
            </a:extLst>
          </p:cNvPr>
          <p:cNvSpPr txBox="1"/>
          <p:nvPr/>
        </p:nvSpPr>
        <p:spPr>
          <a:xfrm>
            <a:off x="3751659" y="6068080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708219F-CEC0-4BB0-54E0-DB4C31A4A05C}"/>
              </a:ext>
            </a:extLst>
          </p:cNvPr>
          <p:cNvSpPr txBox="1"/>
          <p:nvPr/>
        </p:nvSpPr>
        <p:spPr>
          <a:xfrm>
            <a:off x="3341712" y="6068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4532939-31A9-376A-A109-7B0844B58650}"/>
              </a:ext>
            </a:extLst>
          </p:cNvPr>
          <p:cNvSpPr txBox="1"/>
          <p:nvPr/>
        </p:nvSpPr>
        <p:spPr>
          <a:xfrm>
            <a:off x="3505200" y="4819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A99F430-8E97-1C2F-90BA-F59E918F8848}"/>
              </a:ext>
            </a:extLst>
          </p:cNvPr>
          <p:cNvSpPr txBox="1"/>
          <p:nvPr/>
        </p:nvSpPr>
        <p:spPr>
          <a:xfrm>
            <a:off x="6586914" y="6078471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87568C8-F54D-0334-A44E-83A75451AE80}"/>
              </a:ext>
            </a:extLst>
          </p:cNvPr>
          <p:cNvSpPr txBox="1"/>
          <p:nvPr/>
        </p:nvSpPr>
        <p:spPr>
          <a:xfrm>
            <a:off x="6311061" y="6078471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9B83A6E-725F-327F-C0F8-302107BF1C89}"/>
              </a:ext>
            </a:extLst>
          </p:cNvPr>
          <p:cNvSpPr txBox="1"/>
          <p:nvPr/>
        </p:nvSpPr>
        <p:spPr>
          <a:xfrm>
            <a:off x="5962617" y="4819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B26D926-CEAA-E42F-8B1F-CB6491A81B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885" y="2553794"/>
            <a:ext cx="11523646" cy="292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3271"/>
              </p:ext>
            </p:extLst>
          </p:nvPr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</a:t>
            </a:r>
            <a:r>
              <a:rPr lang="ar-MA" sz="2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26451</TotalTime>
  <Words>1729</Words>
  <Application>Microsoft Office PowerPoint</Application>
  <PresentationFormat>Personnalisé</PresentationFormat>
  <Paragraphs>474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IBM Plex Sans Arabic</vt:lpstr>
      <vt:lpstr>Microsoft Uighur</vt:lpstr>
      <vt:lpstr>Calibri</vt:lpstr>
      <vt:lpstr>Arial</vt:lpstr>
      <vt:lpstr>Dosis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202</cp:revision>
  <dcterms:created xsi:type="dcterms:W3CDTF">2006-08-16T00:00:00Z</dcterms:created>
  <dcterms:modified xsi:type="dcterms:W3CDTF">2025-09-12T16:12:06Z</dcterms:modified>
  <dc:identifier>DAFtlvZnwz4</dc:identifier>
</cp:coreProperties>
</file>