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2134808559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41" r:id="rId31"/>
    <p:sldId id="2134808550" r:id="rId32"/>
    <p:sldId id="2134808543" r:id="rId33"/>
    <p:sldId id="2134808454" r:id="rId34"/>
    <p:sldId id="2134808542" r:id="rId35"/>
    <p:sldId id="2134808491" r:id="rId36"/>
    <p:sldId id="2134808547" r:id="rId37"/>
    <p:sldId id="2134808544" r:id="rId38"/>
    <p:sldId id="2134808548" r:id="rId39"/>
    <p:sldId id="2134808545" r:id="rId40"/>
    <p:sldId id="2134808549" r:id="rId41"/>
    <p:sldId id="2134808455" r:id="rId42"/>
    <p:sldId id="2134808551" r:id="rId43"/>
    <p:sldId id="2134808546" r:id="rId44"/>
    <p:sldId id="2134808467" r:id="rId45"/>
    <p:sldId id="2134808468" r:id="rId46"/>
    <p:sldId id="2134808499" r:id="rId47"/>
    <p:sldId id="2134808474" r:id="rId48"/>
    <p:sldId id="2134808558" r:id="rId49"/>
    <p:sldId id="2134808472" r:id="rId50"/>
    <p:sldId id="2134808501" r:id="rId51"/>
    <p:sldId id="2134808518" r:id="rId52"/>
    <p:sldId id="2134808461" r:id="rId53"/>
    <p:sldId id="2134808469" r:id="rId54"/>
    <p:sldId id="2134808503" r:id="rId55"/>
    <p:sldId id="2134808504" r:id="rId56"/>
  </p:sldIdLst>
  <p:sldSz cx="13716000" cy="10287000"/>
  <p:notesSz cx="6858000" cy="9144000"/>
  <p:embeddedFontLs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IBM Plex Sans Arabic" panose="020B060402020202020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r="438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1F4147B-92A2-42A6-FEB1-5029604CA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قراءة جدول الجمع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ستحاولون الآن قراءة جدول الجمع بنفس الطريقة التي قرأت بها.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تلاميذ للقراءة بشكل فردي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+6=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038600" y="4838700"/>
            <a:ext cx="5638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2221E7-ED12-3A9C-6084-1CA5C85345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34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419600" y="3543300"/>
            <a:ext cx="4124308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81754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" name="Picture 259194390">
            <a:extLst>
              <a:ext uri="{FF2B5EF4-FFF2-40B4-BE49-F238E27FC236}">
                <a16:creationId xmlns:a16="http://schemas.microsoft.com/office/drawing/2014/main" id="{D06073F9-54DF-D5F0-AFC1-7A074D24B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911" y="4074441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299EA732-7494-D0D9-A67F-0BCD7DD84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869" y="402302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2EF5DB30-6FD4-87AE-53CA-C7AB34AEB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55777"/>
            <a:ext cx="623794" cy="2230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724404C-8D1B-83D3-E379-7A2F27878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8209F283-D5D1-52BE-9530-C29A270E39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98444" y="270156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0D8A24E-34BD-E28F-AF0C-33BD11324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425AD76-1F63-60A4-D645-BE6B3308AE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81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1CBD18D3-3E50-2563-EDEB-76B004E5C6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269" y="4251622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30C6295-13AC-9BA3-1AD2-203184284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BD99A40-B969-75F3-847F-9A1BE399A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DB2E11E0-4964-A766-7941-CF70C8E4D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A3A3DAA5-4980-E6B7-C829-B23B3CC4E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E3A0A98E-7ABB-B79B-BDD0-28AD9311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19FEEEC7-C57A-ED96-F2E3-E6683770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2AAD45E-C152-445D-643C-B118611F2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5A3AC75-46E4-8CE3-D004-F8E5CACB6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B0B29CBF-FC17-7AD2-58AB-53395286C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98444" y="270156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672DE271-5AD3-12A8-341D-EA2212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77D55435-D80D-FA28-0CED-ED8A919BF7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81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5DA4F76F-D6E4-2E58-F030-2571615CD0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269" y="425162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لياسين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3234237" y="461715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9432400" y="378311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88392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854523" y="4151139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فدوى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لياسين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خشيبة أصبحت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ياسين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3234237" y="461010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9400490" y="376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87630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2027755" y="411999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457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429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B2F0A0-BB78-C14F-3094-3B2D3540F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4E6FCBA-3DE8-4614-04B0-19C9C7086227}"/>
              </a:ext>
            </a:extLst>
          </p:cNvPr>
          <p:cNvSpPr txBox="1"/>
          <p:nvPr/>
        </p:nvSpPr>
        <p:spPr>
          <a:xfrm>
            <a:off x="5621695" y="423288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العشرات في الخانة أسفل العشرات؛</a:t>
            </a: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D19209F-4354-ED23-9F9E-B94947E6A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حمزة 16 كلة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حمزة كلله لعلي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 27 كلة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حمزة 16 كلة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حمزة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كللا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إضافية.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عدد من ال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كلل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الكلل التي كان يملكها علي إلى الكلل التي أعطاه صديقه حمزة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كلة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27+16=43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4AA1F23D-02D1-09B2-C626-CB14CA2105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8E72E2B-308C-ADE7-3E93-C22C79F88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07" y="3771900"/>
            <a:ext cx="12916930" cy="34632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469207" y="49149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69128C6C-0B18-EB4C-D8CC-8617AD17E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35" y="3813865"/>
            <a:ext cx="12916930" cy="346323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9C28C54-14E5-B39C-F75F-6BB1D909A8B8}"/>
              </a:ext>
            </a:extLst>
          </p:cNvPr>
          <p:cNvSpPr/>
          <p:nvPr/>
        </p:nvSpPr>
        <p:spPr>
          <a:xfrm>
            <a:off x="469207" y="49149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9663A23-AA30-2F80-4F48-15551A71DB5E}"/>
              </a:ext>
            </a:extLst>
          </p:cNvPr>
          <p:cNvSpPr txBox="1"/>
          <p:nvPr/>
        </p:nvSpPr>
        <p:spPr>
          <a:xfrm>
            <a:off x="3505200" y="538228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282444-02ED-98CF-5C86-CD1979E4A24D}"/>
              </a:ext>
            </a:extLst>
          </p:cNvPr>
          <p:cNvSpPr txBox="1"/>
          <p:nvPr/>
        </p:nvSpPr>
        <p:spPr>
          <a:xfrm>
            <a:off x="1476745" y="636270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006D133-B6D6-BFB7-2E93-7DA8091B5BD8}"/>
              </a:ext>
            </a:extLst>
          </p:cNvPr>
          <p:cNvSpPr txBox="1"/>
          <p:nvPr/>
        </p:nvSpPr>
        <p:spPr>
          <a:xfrm>
            <a:off x="2799522" y="6362700"/>
            <a:ext cx="629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5486400" y="5382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A54590-3164-3C9C-4FCF-BD57F070E7CF}"/>
              </a:ext>
            </a:extLst>
          </p:cNvPr>
          <p:cNvSpPr txBox="1"/>
          <p:nvPr/>
        </p:nvSpPr>
        <p:spPr>
          <a:xfrm>
            <a:off x="4916557" y="636270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E4D00105-23DB-2709-F057-5C5F01C07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917191"/>
            <a:ext cx="12578853" cy="458895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3AC41B7-19EC-F0A1-B070-8D67AA450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917191"/>
            <a:ext cx="12578853" cy="45889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12DB30-1D63-D1C0-B1A7-4C4064AB8BDD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4C7958-22CC-8FBB-1A22-975C7D1F13C6}"/>
              </a:ext>
            </a:extLst>
          </p:cNvPr>
          <p:cNvSpPr txBox="1"/>
          <p:nvPr/>
        </p:nvSpPr>
        <p:spPr>
          <a:xfrm>
            <a:off x="9067800" y="59055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أربعة وثمانون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2E7BC0-F579-F081-D68E-27DC49AFD9E8}"/>
              </a:ext>
            </a:extLst>
          </p:cNvPr>
          <p:cNvSpPr txBox="1"/>
          <p:nvPr/>
        </p:nvSpPr>
        <p:spPr>
          <a:xfrm>
            <a:off x="9067800" y="64389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FC7502B-28C2-9009-75B9-8DCE4735308B}"/>
              </a:ext>
            </a:extLst>
          </p:cNvPr>
          <p:cNvSpPr txBox="1"/>
          <p:nvPr/>
        </p:nvSpPr>
        <p:spPr>
          <a:xfrm>
            <a:off x="7391400" y="5817704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64C333C-6209-A058-B6B6-5F851B7DC4A5}"/>
              </a:ext>
            </a:extLst>
          </p:cNvPr>
          <p:cNvSpPr txBox="1"/>
          <p:nvPr/>
        </p:nvSpPr>
        <p:spPr>
          <a:xfrm>
            <a:off x="7404652" y="6410498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362FF61-DC33-D318-89A2-CB39D317EF2F}"/>
              </a:ext>
            </a:extLst>
          </p:cNvPr>
          <p:cNvSpPr txBox="1"/>
          <p:nvPr/>
        </p:nvSpPr>
        <p:spPr>
          <a:xfrm>
            <a:off x="5232542" y="5827402"/>
            <a:ext cx="1179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80 + 4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0F2E669-1E8B-1B33-4A58-2313A61B3F21}"/>
              </a:ext>
            </a:extLst>
          </p:cNvPr>
          <p:cNvSpPr txBox="1"/>
          <p:nvPr/>
        </p:nvSpPr>
        <p:spPr>
          <a:xfrm>
            <a:off x="2891597" y="6458778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DCAB700-6C6A-14E2-962B-6151A6E15B82}"/>
              </a:ext>
            </a:extLst>
          </p:cNvPr>
          <p:cNvSpPr txBox="1"/>
          <p:nvPr/>
        </p:nvSpPr>
        <p:spPr>
          <a:xfrm>
            <a:off x="1576893" y="6438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C0E2AC4-528E-1BDB-A6C2-77191C64F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55" y="3771900"/>
            <a:ext cx="12695688" cy="36836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5" name="Image 24">
            <a:extLst>
              <a:ext uri="{FF2B5EF4-FFF2-40B4-BE49-F238E27FC236}">
                <a16:creationId xmlns:a16="http://schemas.microsoft.com/office/drawing/2014/main" id="{AB283439-CFDB-11E1-5054-D77CA9C7F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55" y="3771900"/>
            <a:ext cx="12695688" cy="368360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751D93A-3044-D9E0-D736-07220147B23B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EBD8106-2662-B7F6-0032-63D136F1077B}"/>
              </a:ext>
            </a:extLst>
          </p:cNvPr>
          <p:cNvSpPr txBox="1"/>
          <p:nvPr/>
        </p:nvSpPr>
        <p:spPr>
          <a:xfrm>
            <a:off x="67056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F43F805-5361-9C2A-BDE4-AD5D8A0D55A5}"/>
              </a:ext>
            </a:extLst>
          </p:cNvPr>
          <p:cNvSpPr txBox="1"/>
          <p:nvPr/>
        </p:nvSpPr>
        <p:spPr>
          <a:xfrm>
            <a:off x="42672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DA2A5CA-149B-FFAC-CA52-17445C00EF05}"/>
              </a:ext>
            </a:extLst>
          </p:cNvPr>
          <p:cNvSpPr txBox="1"/>
          <p:nvPr/>
        </p:nvSpPr>
        <p:spPr>
          <a:xfrm>
            <a:off x="3951312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BD57415-232F-100A-5BE9-ED0915074ABF}"/>
              </a:ext>
            </a:extLst>
          </p:cNvPr>
          <p:cNvSpPr txBox="1"/>
          <p:nvPr/>
        </p:nvSpPr>
        <p:spPr>
          <a:xfrm>
            <a:off x="3570312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6FC147C-0869-5E67-E1AC-2ED1BBD1B7A5}"/>
              </a:ext>
            </a:extLst>
          </p:cNvPr>
          <p:cNvSpPr txBox="1"/>
          <p:nvPr/>
        </p:nvSpPr>
        <p:spPr>
          <a:xfrm>
            <a:off x="3735390" y="5200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E274A04-6C1F-FC4D-4EC8-B702AF9D1B9C}"/>
              </a:ext>
            </a:extLst>
          </p:cNvPr>
          <p:cNvSpPr txBox="1"/>
          <p:nvPr/>
        </p:nvSpPr>
        <p:spPr>
          <a:xfrm>
            <a:off x="64008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6E559F8-B059-839D-9BA4-4E715112B92A}"/>
              </a:ext>
            </a:extLst>
          </p:cNvPr>
          <p:cNvSpPr txBox="1"/>
          <p:nvPr/>
        </p:nvSpPr>
        <p:spPr>
          <a:xfrm>
            <a:off x="60198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306E595-BFE0-CBDF-05C5-841A27D7780C}"/>
              </a:ext>
            </a:extLst>
          </p:cNvPr>
          <p:cNvSpPr txBox="1"/>
          <p:nvPr/>
        </p:nvSpPr>
        <p:spPr>
          <a:xfrm>
            <a:off x="6172200" y="5200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83E85A2-1EDA-9E05-2647-BB6FED68EC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561" y="2147932"/>
            <a:ext cx="13164293" cy="328794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CC6D29-56FA-771C-B874-5AD04287CCC6}"/>
              </a:ext>
            </a:extLst>
          </p:cNvPr>
          <p:cNvSpPr txBox="1"/>
          <p:nvPr/>
        </p:nvSpPr>
        <p:spPr>
          <a:xfrm>
            <a:off x="914400" y="4140651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/>
              <a:t>عدد التلاميذ في الفوجين معا هو: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3271"/>
              </p:ext>
            </p:extLst>
          </p:nvPr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الجمع باحتفاظ باستخدام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الخشيبات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والحزم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الأعداد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الجمع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26225</TotalTime>
  <Words>1626</Words>
  <Application>Microsoft Office PowerPoint</Application>
  <PresentationFormat>Personnalisé</PresentationFormat>
  <Paragraphs>448</Paragraphs>
  <Slides>55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1" baseType="lpstr">
      <vt:lpstr>Carelia</vt:lpstr>
      <vt:lpstr>Dosis</vt:lpstr>
      <vt:lpstr>Microsoft Uighur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201</cp:revision>
  <dcterms:created xsi:type="dcterms:W3CDTF">2006-08-16T00:00:00Z</dcterms:created>
  <dcterms:modified xsi:type="dcterms:W3CDTF">2025-09-12T16:11:10Z</dcterms:modified>
  <dc:identifier>DAFtlvZnwz4</dc:identifier>
</cp:coreProperties>
</file>