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34" r:id="rId25"/>
    <p:sldId id="2134808536" r:id="rId26"/>
    <p:sldId id="2134808535" r:id="rId27"/>
    <p:sldId id="2134808490" r:id="rId28"/>
    <p:sldId id="2134808460" r:id="rId29"/>
    <p:sldId id="2134808453" r:id="rId30"/>
    <p:sldId id="2134808537" r:id="rId31"/>
    <p:sldId id="2134808538" r:id="rId32"/>
    <p:sldId id="2134808527" r:id="rId33"/>
    <p:sldId id="2134808539" r:id="rId34"/>
    <p:sldId id="2134808540" r:id="rId35"/>
    <p:sldId id="2134808541" r:id="rId36"/>
    <p:sldId id="2134808550" r:id="rId37"/>
    <p:sldId id="2134808543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467" r:id="rId50"/>
    <p:sldId id="2134808468" r:id="rId51"/>
    <p:sldId id="2134808499" r:id="rId52"/>
    <p:sldId id="2134808474" r:id="rId53"/>
    <p:sldId id="2134808500" r:id="rId54"/>
    <p:sldId id="2134808472" r:id="rId55"/>
    <p:sldId id="2134808501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Carelia" panose="020B0604020202020204" charset="0"/>
      <p:regular r:id="rId63"/>
    </p:embeddedFont>
    <p:embeddedFont>
      <p:font typeface="Dosis" pitchFamily="2" charset="0"/>
      <p:regular r:id="rId64"/>
      <p:bold r:id="rId65"/>
    </p:embeddedFont>
    <p:embeddedFont>
      <p:font typeface="IBM Plex Sans Arabic" panose="020B060402020202020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2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9.png"/><Relationship Id="rId5" Type="http://schemas.openxmlformats.org/officeDocument/2006/relationships/diagramData" Target="../diagrams/data1.xml"/><Relationship Id="rId10" Type="http://schemas.openxmlformats.org/officeDocument/2006/relationships/image" Target="../media/image37.png"/><Relationship Id="rId4" Type="http://schemas.openxmlformats.org/officeDocument/2006/relationships/image" Target="../media/image38.jpe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9.svg"/><Relationship Id="rId7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10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عائلة العدد 10،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ملء شبكة العدد 10.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يملأ الأستاذ، خطوة خطوة، الخريطة الذهنية للعائلة العدد 10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424611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Image 8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6986A9B-8186-E619-2031-C367FEE9A5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50" y="5787139"/>
            <a:ext cx="5305994" cy="35373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DCC855-A0DA-91D5-ADAF-A8C877CFC6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64" y="3128430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465209" y="4248256"/>
            <a:ext cx="306274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ملء  الخريطة الذهنية للعدد 10 باستخدام الخشيبات.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عائلة العدد 10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663439"/>
              </p:ext>
            </p:extLst>
          </p:nvPr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72A16B5-B0C9-7C1B-E682-BE192192EA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C72250AC-0098-D7D3-AE85-158579721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91BDB50E-7025-8EF2-759F-23A3889BC3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777144B7-AA34-FD49-7CFA-46C1CD7D3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13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81B7B-40A8-71D2-E22B-A794621B8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A21542-7C91-4D1D-862F-47D08035171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41260D-54BA-E086-922A-7BCB1695259C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3A9FB-6101-52C4-70AB-E3C4B7C88787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0588A5-5CCF-2EDC-E0BC-07264C44E17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FDB1D1-DBC9-3324-0DB2-5E36EDDCC6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A4CA68-83E6-C8C5-DDD4-F8514A3FBE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24E6E7-5FEF-0CC9-6709-638D04FA2C8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F9205C-B383-9612-5EF0-648A7DE36635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BB5ACC8-B353-B2BF-4C2C-2EEA0B4A92EA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1EBEAE6-2181-3DE1-BFE3-FF4E9E42F3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F0D9451D-541C-D1B4-8BFB-A6C1711CEA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E32F651F-E06D-C565-F384-F51F8642D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CB746A53-290A-DA8C-77FE-BCA6207300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64F28BE8-BF69-4DD2-B075-7DBC1016AE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BE2ACBE3-8526-BF84-E0DF-D0B6ADECD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C03045D-4CC3-265E-8653-81FADCCFA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2DA124F-AF56-5266-AAA3-DD47EA3DED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52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4EBD6-61D4-209C-F9FD-9FDE29EC6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CC818B-EAC9-240E-6481-2B8780D76DB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8F6413-AE1A-7EBB-3F49-A531CE6A7D4D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9EA2F0-EB05-8449-E207-C924EA9ADE15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1433F0-BF45-EAC7-CBEC-3EFC49B6AF2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513A6AF-251C-35E5-46F0-B543DFE33F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51D71E-D37B-DCCC-5A75-4AFBDB86D1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45683F-8282-40A0-0C04-FBFBF975F405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61C920-825E-4B26-AA52-6909967B72DF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23681BA-F7FB-8082-7352-F88FAE256992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1C86C6E0-1778-62D4-21F6-CCE563F97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7CF648F4-6BBB-86AB-B365-F27AC9473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099117A8-9BD6-7D1A-C30F-9E036FEFA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9FEE3EC-AD98-D7E4-5D20-0C20B2D54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AEE919F3-D7F5-213F-79EF-D432C4AAF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3C54ED9-1E9B-EED5-C984-3AE687E520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8CB1EBD0-F5AA-8194-26A7-C5EA762DC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27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4D090F9-A2A3-5398-AD3C-C85B3292D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95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8170084-0AD9-ED8F-8D23-16494DF8AB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00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366C4-7DD2-2B2F-AEE1-E5D48A482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817CC1-772D-3E56-FEB2-45DE75DF60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DF2D13-6C90-B25D-A998-237C9E914C0F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3757D-11FC-F175-5C8B-59F481D2041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E6421E-E0B2-0191-A500-7FF0BA9558C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C34BC-6A4E-DCF2-CA33-18AFAF676B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7E80161-B698-0240-A0B8-A4A910590EC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294583-DB51-0F2D-1DCC-30D9B4BBD556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3C281B-691B-A459-5A95-AB4FCC0F0B9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26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061DB33-4EB4-CD37-68CC-6059EEB82A7D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75DDF33-86B9-CF52-9C1C-70452D1EF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54DE636C-3DB3-23A5-A0E8-3A3A50AC7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F9CE3300-2C88-577E-4DA1-FEEF7E3E3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07085B4-BE99-141B-CC32-FB68FF445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C824022-1091-885D-4D52-C1C4E7ED6A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58400B9-69A5-B5C0-E7CC-E5973ADBF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182616BD-0B71-FD8F-4054-2A2E41115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25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C6F7B60F-12E3-9C1C-252F-C94C1D588C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091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F82AD4F-6FBC-20DE-33B1-72B14E4E1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68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EFCF305-55CF-858B-E779-96D07C71C08F}"/>
              </a:ext>
            </a:extLst>
          </p:cNvPr>
          <p:cNvSpPr/>
          <p:nvPr/>
        </p:nvSpPr>
        <p:spPr>
          <a:xfrm>
            <a:off x="7924800" y="6903954"/>
            <a:ext cx="3115731" cy="6542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6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867CF7F-6A67-7B57-B8A0-54598DBC0619}"/>
              </a:ext>
            </a:extLst>
          </p:cNvPr>
          <p:cNvSpPr/>
          <p:nvPr/>
        </p:nvSpPr>
        <p:spPr>
          <a:xfrm>
            <a:off x="1242411" y="6761977"/>
            <a:ext cx="286611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spcAft>
                <a:spcPts val="900"/>
              </a:spcAft>
              <a:defRPr/>
            </a:pPr>
            <a:endParaRPr lang="ar-SA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4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F12100-D1EB-A5CA-D94F-38295479CC34}"/>
              </a:ext>
            </a:extLst>
          </p:cNvPr>
          <p:cNvSpPr txBox="1"/>
          <p:nvPr/>
        </p:nvSpPr>
        <p:spPr>
          <a:xfrm>
            <a:off x="5811014" y="4672207"/>
            <a:ext cx="1447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3800" dirty="0"/>
              <a:t>=</a:t>
            </a:r>
            <a:endParaRPr lang="fr-FR" sz="13800" dirty="0"/>
          </a:p>
        </p:txBody>
      </p:sp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189DFD5-162C-FDE9-A658-D946E3309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0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B6DFC2B5-4CC9-CBB1-DF06-614A679AA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8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00BD3756-AA44-C8FA-A2D4-A15944E4B1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6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D9ECA86A-3CD6-A7FF-AF0C-7BE520F72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A9171FDB-47F6-B406-707F-D9B48FCCB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15CF97E-AADD-6951-BD00-3B09E9EF9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4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9C9B2A68-125F-3872-91E7-96DD22A5C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601" y="447517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10A0CDA1-FCD7-FCCC-BFEE-CAE36B8C7C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6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1171F0F-147C-DD81-CFB0-E72F0956D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CD96B001-C4DB-DC1B-00B8-CB12A796CE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B67BBD8-8BE6-8EBA-7FD9-9847CFACF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53" y="4395615"/>
            <a:ext cx="641181" cy="229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نـــــــا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اليوم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 باستخدام الخشيبات والحزم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 يعطي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 مريم.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الخشيبات 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2392B-8FA5-DCA8-BE95-7F63DC2B2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6769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21507A0-471A-7795-2BEA-1F247BD213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 أعطاها صديقها عمر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مريم 53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عمر خشيباته لمريم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الخشيبات الذي أصبح لدى مريم.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53 خشيبة.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أعطاها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أعطاها عمر خشيبات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عدد من الخشيبات.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الخشيبات التي كانت عند مريم  للخشيبات التي أعطاها لها صديقها عمر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الخشيبات الذي أصبح لدى مريم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53+26=79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CF0107-B26C-5773-FB17-C8E1B8F78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665" y="3619500"/>
            <a:ext cx="10706670" cy="38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FB4C8FC-51B5-2809-8C96-A63F741DA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665" y="3619500"/>
            <a:ext cx="10706670" cy="385670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98C431A-F2F6-BF48-E4F7-25934E75C1C3}"/>
              </a:ext>
            </a:extLst>
          </p:cNvPr>
          <p:cNvSpPr txBox="1"/>
          <p:nvPr/>
        </p:nvSpPr>
        <p:spPr>
          <a:xfrm>
            <a:off x="3810000" y="538228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6F21378-7F5D-9853-89D6-444535348410}"/>
              </a:ext>
            </a:extLst>
          </p:cNvPr>
          <p:cNvSpPr txBox="1"/>
          <p:nvPr/>
        </p:nvSpPr>
        <p:spPr>
          <a:xfrm>
            <a:off x="3809999" y="5984435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ثم قارنوا فيما بينها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B8B4209-42BF-8885-4E9D-B2E253502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75" y="4152900"/>
            <a:ext cx="131478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C500B33-B4B1-3BB8-C36B-DB6C28A36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75" y="4152900"/>
            <a:ext cx="13147825" cy="3581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750921-12B3-31C4-C528-47744AE4BAE0}"/>
              </a:ext>
            </a:extLst>
          </p:cNvPr>
          <p:cNvSpPr txBox="1"/>
          <p:nvPr/>
        </p:nvSpPr>
        <p:spPr>
          <a:xfrm>
            <a:off x="2286000" y="70485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79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126E2B-3B25-74C4-37BB-2D655ADB18D5}"/>
              </a:ext>
            </a:extLst>
          </p:cNvPr>
          <p:cNvSpPr txBox="1"/>
          <p:nvPr/>
        </p:nvSpPr>
        <p:spPr>
          <a:xfrm>
            <a:off x="5334000" y="70733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91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99767A-CC06-31A0-BA2A-266EEAC26251}"/>
              </a:ext>
            </a:extLst>
          </p:cNvPr>
          <p:cNvSpPr txBox="1"/>
          <p:nvPr/>
        </p:nvSpPr>
        <p:spPr>
          <a:xfrm>
            <a:off x="3886200" y="70485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&lt;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132143-5642-AFD2-FD47-7A507A2AF2A4}"/>
              </a:ext>
            </a:extLst>
          </p:cNvPr>
          <p:cNvSpPr txBox="1"/>
          <p:nvPr/>
        </p:nvSpPr>
        <p:spPr>
          <a:xfrm>
            <a:off x="8534400" y="70485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70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3372995-3FA2-61F5-67A6-01EDDBBB5A9F}"/>
              </a:ext>
            </a:extLst>
          </p:cNvPr>
          <p:cNvSpPr txBox="1"/>
          <p:nvPr/>
        </p:nvSpPr>
        <p:spPr>
          <a:xfrm>
            <a:off x="11582400" y="70733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53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C354B80-A7CC-8DC1-62E5-F5ED0F9F5745}"/>
              </a:ext>
            </a:extLst>
          </p:cNvPr>
          <p:cNvSpPr txBox="1"/>
          <p:nvPr/>
        </p:nvSpPr>
        <p:spPr>
          <a:xfrm>
            <a:off x="10134600" y="70485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&gt;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713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93354F-CD51-441B-11CC-2BB622896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15" y="3635382"/>
            <a:ext cx="13145785" cy="381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A9A2000-02DA-F131-8931-F3B6854E1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15" y="3635382"/>
            <a:ext cx="13145785" cy="3810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FAC099E-7005-2216-7AE8-8703D5601DD9}"/>
              </a:ext>
            </a:extLst>
          </p:cNvPr>
          <p:cNvSpPr txBox="1"/>
          <p:nvPr/>
        </p:nvSpPr>
        <p:spPr>
          <a:xfrm>
            <a:off x="3886200" y="5586871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868480-D3F5-C5C8-6FBB-290788471E4E}"/>
              </a:ext>
            </a:extLst>
          </p:cNvPr>
          <p:cNvSpPr txBox="1"/>
          <p:nvPr/>
        </p:nvSpPr>
        <p:spPr>
          <a:xfrm>
            <a:off x="4356652" y="558687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FC6947-BB8B-DE81-129F-4EDFF04F95D2}"/>
              </a:ext>
            </a:extLst>
          </p:cNvPr>
          <p:cNvSpPr txBox="1"/>
          <p:nvPr/>
        </p:nvSpPr>
        <p:spPr>
          <a:xfrm>
            <a:off x="3886200" y="619373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3BDB99-33DE-51E0-CC57-CA7138F1E6B6}"/>
              </a:ext>
            </a:extLst>
          </p:cNvPr>
          <p:cNvSpPr txBox="1"/>
          <p:nvPr/>
        </p:nvSpPr>
        <p:spPr>
          <a:xfrm>
            <a:off x="4343400" y="62103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381383-7435-A4B6-1BCD-58C7FB1BF0DD}"/>
              </a:ext>
            </a:extLst>
          </p:cNvPr>
          <p:cNvSpPr txBox="1"/>
          <p:nvPr/>
        </p:nvSpPr>
        <p:spPr>
          <a:xfrm>
            <a:off x="3857253" y="673547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9C2F08-EB5A-5189-3E0D-FA198FF19DB2}"/>
              </a:ext>
            </a:extLst>
          </p:cNvPr>
          <p:cNvSpPr txBox="1"/>
          <p:nvPr/>
        </p:nvSpPr>
        <p:spPr>
          <a:xfrm>
            <a:off x="4356652" y="673361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B707B34-4C08-6C51-CD95-A160489500E6}"/>
              </a:ext>
            </a:extLst>
          </p:cNvPr>
          <p:cNvSpPr txBox="1"/>
          <p:nvPr/>
        </p:nvSpPr>
        <p:spPr>
          <a:xfrm>
            <a:off x="6582147" y="5570306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589AA4C-18C1-DAB9-CA60-8BFEF9D53DDC}"/>
              </a:ext>
            </a:extLst>
          </p:cNvPr>
          <p:cNvSpPr txBox="1"/>
          <p:nvPr/>
        </p:nvSpPr>
        <p:spPr>
          <a:xfrm>
            <a:off x="7052599" y="557030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372A43-D85B-9378-BA0C-480F7567AEFD}"/>
              </a:ext>
            </a:extLst>
          </p:cNvPr>
          <p:cNvSpPr txBox="1"/>
          <p:nvPr/>
        </p:nvSpPr>
        <p:spPr>
          <a:xfrm>
            <a:off x="6582147" y="617717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B8BCEB2-D8E4-0F5F-D61E-B2D8421F89A1}"/>
              </a:ext>
            </a:extLst>
          </p:cNvPr>
          <p:cNvSpPr txBox="1"/>
          <p:nvPr/>
        </p:nvSpPr>
        <p:spPr>
          <a:xfrm>
            <a:off x="7039347" y="619373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BB0993D-B0EB-2DCF-83BA-24DBC27AA75D}"/>
              </a:ext>
            </a:extLst>
          </p:cNvPr>
          <p:cNvSpPr txBox="1"/>
          <p:nvPr/>
        </p:nvSpPr>
        <p:spPr>
          <a:xfrm>
            <a:off x="6553200" y="671890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033FDC5-B91D-AFFA-0976-B7CAA0A6B5E7}"/>
              </a:ext>
            </a:extLst>
          </p:cNvPr>
          <p:cNvSpPr txBox="1"/>
          <p:nvPr/>
        </p:nvSpPr>
        <p:spPr>
          <a:xfrm>
            <a:off x="7052599" y="671705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0F3C57B-0C1C-77FB-E0D2-BA83CC02CC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658" y="2513437"/>
            <a:ext cx="11381313" cy="29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المئات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الجمع باحتفاظ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الأعداد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عائلة العدد 10 باستخدام الخشيبات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26154</TotalTime>
  <Words>1748</Words>
  <Application>Microsoft Office PowerPoint</Application>
  <PresentationFormat>Personnalisé</PresentationFormat>
  <Paragraphs>517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6" baseType="lpstr">
      <vt:lpstr>Microsoft Uighur</vt:lpstr>
      <vt:lpstr>Carelia</vt:lpstr>
      <vt:lpstr>Dosis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199</cp:revision>
  <dcterms:created xsi:type="dcterms:W3CDTF">2006-08-16T00:00:00Z</dcterms:created>
  <dcterms:modified xsi:type="dcterms:W3CDTF">2025-09-12T16:10:25Z</dcterms:modified>
  <dc:identifier>DAFtlvZnwz4</dc:identifier>
</cp:coreProperties>
</file>