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66" r:id="rId25"/>
    <p:sldId id="2134808460" r:id="rId26"/>
    <p:sldId id="2134808453" r:id="rId27"/>
    <p:sldId id="2134808537" r:id="rId28"/>
    <p:sldId id="2134808538" r:id="rId29"/>
    <p:sldId id="2134808540" r:id="rId30"/>
    <p:sldId id="2134808573" r:id="rId31"/>
    <p:sldId id="2134808574" r:id="rId32"/>
    <p:sldId id="2134808575" r:id="rId33"/>
    <p:sldId id="2134808550" r:id="rId34"/>
    <p:sldId id="2134808543" r:id="rId35"/>
    <p:sldId id="2134808454" r:id="rId36"/>
    <p:sldId id="2134808542" r:id="rId37"/>
    <p:sldId id="2134808559" r:id="rId38"/>
    <p:sldId id="2134808547" r:id="rId39"/>
    <p:sldId id="2134808544" r:id="rId40"/>
    <p:sldId id="2134808548" r:id="rId41"/>
    <p:sldId id="2134808545" r:id="rId42"/>
    <p:sldId id="2134808549" r:id="rId43"/>
    <p:sldId id="2134808455" r:id="rId44"/>
    <p:sldId id="2134808551" r:id="rId45"/>
    <p:sldId id="2134808546" r:id="rId46"/>
    <p:sldId id="2134808467" r:id="rId47"/>
    <p:sldId id="2134808468" r:id="rId48"/>
    <p:sldId id="2134808499" r:id="rId49"/>
    <p:sldId id="2134808474" r:id="rId50"/>
    <p:sldId id="2134808558" r:id="rId51"/>
    <p:sldId id="2134808472" r:id="rId52"/>
    <p:sldId id="2134808501" r:id="rId53"/>
    <p:sldId id="2134808518" r:id="rId54"/>
    <p:sldId id="2134808569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بناء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العدد 2 باستعمال تقنية السلم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جداول الضرب 3 و4 و5 بشكل جماعي لاستعمال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6×2=12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7×5=..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7×5=35</a:t>
            </a: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2046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2046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6089009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2046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815391" y="7291742"/>
            <a:ext cx="0" cy="61162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57BDD98-C885-0DE2-4ADE-C5A2C419B3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262" y="5179147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21FAB12-13C5-A8DD-D3F2-3F830E4B96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8" y="5179147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997C9B9-741B-44A3-D5BC-9084D7707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02" y="517914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54768BC-5C69-61EC-F7A6-0CFBF2E4DE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54661" y="4060292"/>
            <a:ext cx="676747" cy="1439388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C8C9D5A-B8D2-1530-A873-7A98D176B7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443" y="5142614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EC35B10-A320-7DF2-71F5-EFFB0703A1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859" y="5142614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A2206C-7DC0-3826-8813-87751D501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5166978"/>
            <a:ext cx="679221" cy="1391763"/>
          </a:xfrm>
          <a:prstGeom prst="rect">
            <a:avLst/>
          </a:prstGeom>
        </p:spPr>
      </p:pic>
      <p:pic>
        <p:nvPicPr>
          <p:cNvPr id="54" name="Image 5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266CCD5-A24C-00DE-74E2-E8ED614B84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223" y="3713144"/>
            <a:ext cx="679221" cy="1391763"/>
          </a:xfrm>
          <a:prstGeom prst="rect">
            <a:avLst/>
          </a:prstGeom>
        </p:spPr>
      </p:pic>
      <p:pic>
        <p:nvPicPr>
          <p:cNvPr id="56" name="Image 5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650F4F-7AA9-A641-74C4-F93A2AD341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29" y="5232815"/>
            <a:ext cx="674698" cy="1406051"/>
          </a:xfrm>
          <a:prstGeom prst="rect">
            <a:avLst/>
          </a:prstGeom>
        </p:spPr>
      </p:pic>
      <p:pic>
        <p:nvPicPr>
          <p:cNvPr id="57" name="Image 5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5A2FF23-15E9-BC29-8006-2B216275AF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853" y="3698856"/>
            <a:ext cx="674698" cy="1406051"/>
          </a:xfrm>
          <a:prstGeom prst="rect">
            <a:avLst/>
          </a:prstGeom>
        </p:spPr>
      </p:pic>
      <p:pic>
        <p:nvPicPr>
          <p:cNvPr id="64" name="Image 6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4AD0A85-8D11-FF33-1F26-EE95B037A4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614" y="3695996"/>
            <a:ext cx="679221" cy="1391763"/>
          </a:xfrm>
          <a:prstGeom prst="rect">
            <a:avLst/>
          </a:prstGeom>
        </p:spPr>
      </p:pic>
      <p:pic>
        <p:nvPicPr>
          <p:cNvPr id="65" name="Image 6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5EE370-BAB5-9B53-C0BE-2C3754452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362" y="3726597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46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61" y="3754654"/>
            <a:ext cx="691822" cy="1425101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8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143" y="517975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52" y="3765832"/>
            <a:ext cx="676747" cy="1439388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979" y="4763575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889" y="4290043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02" y="5166756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69C783D-17CC-3097-2BE7-29473A6847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326" y="3632797"/>
            <a:ext cx="674698" cy="140605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69F66B2-AEF9-854C-6315-7313EEAF3E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844" y="3751201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E65B2A1-56A6-8B22-653E-768852EA1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722" y="5143500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30B45F8-71AC-62DB-8F7B-885C71D565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532" y="5146078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A234BB5-BC5B-79AA-6894-976D2DD8E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25" y="3754654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3631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FB9C065-EA1E-9F8A-8F77-6A6461E0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07" y="5189179"/>
            <a:ext cx="691822" cy="1425101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C24406D-8164-A4B6-54CA-05B07BEDE9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00" y="3797755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20B416D-4469-66AD-3D7F-C5079AD91A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20" y="5222856"/>
            <a:ext cx="676747" cy="1439388"/>
          </a:xfrm>
          <a:prstGeom prst="rect">
            <a:avLst/>
          </a:prstGeom>
        </p:spPr>
      </p:pic>
      <p:pic>
        <p:nvPicPr>
          <p:cNvPr id="30" name="Image 2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46091E-3303-70E2-3267-BFF422585F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482" y="5222856"/>
            <a:ext cx="676747" cy="1439388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590F9C-A987-8BDB-29AA-9568CB4B7C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191" y="380893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012A9D6-3A4D-C8F6-AE60-4BD7BF52F3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18" y="4806676"/>
            <a:ext cx="679221" cy="1391763"/>
          </a:xfrm>
          <a:prstGeom prst="rect">
            <a:avLst/>
          </a:prstGeom>
        </p:spPr>
      </p:pic>
      <p:pic>
        <p:nvPicPr>
          <p:cNvPr id="35" name="Image 3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2753948-D1C1-D78A-89FA-323175B9F9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28" y="4333144"/>
            <a:ext cx="674698" cy="1406051"/>
          </a:xfrm>
          <a:prstGeom prst="rect">
            <a:avLst/>
          </a:prstGeom>
        </p:spPr>
      </p:pic>
      <p:pic>
        <p:nvPicPr>
          <p:cNvPr id="36" name="Image 3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DC206A0-4979-4E71-1974-1EA52BE2C5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741" y="5209857"/>
            <a:ext cx="674698" cy="1406051"/>
          </a:xfrm>
          <a:prstGeom prst="rect">
            <a:avLst/>
          </a:prstGeom>
        </p:spPr>
      </p:pic>
      <p:pic>
        <p:nvPicPr>
          <p:cNvPr id="37" name="Image 3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B497E31-E286-EC08-0193-4E7178AF8A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665" y="3675898"/>
            <a:ext cx="674698" cy="140605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4E33B8-8600-8063-2A27-934BB98C6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183" y="3794302"/>
            <a:ext cx="691822" cy="1425101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601EE39-6EF1-AD9A-0A17-ED3DEB2447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061" y="5186601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A7A2FD3-8D79-A7C6-9708-6A136DDD11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71" y="5189179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0B448A-5412-609A-8D77-623BD2E07E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64" y="3797755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25 درهما لكل واحد من أربعة تلاميذ يتم اختيارهم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منكم أن تعيدوا لي 12 درهما من النقود التي أعطيتكم مسبقا.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FC03E5-DB9F-6E44-7C74-4BCFBB9E017D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BF0113-0C6E-0F1B-6F5D-2F2882787B54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C330F2-3B10-9562-1BD2-462C7335453E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DAFE73-8655-D13B-8427-1E24ADAEC3E4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975745-DB58-6EB1-746F-1F12AD535B99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A1316EC-D961-284D-9B11-C76ACBA80241}"/>
              </a:ext>
            </a:extLst>
          </p:cNvPr>
          <p:cNvSpPr txBox="1"/>
          <p:nvPr/>
        </p:nvSpPr>
        <p:spPr>
          <a:xfrm>
            <a:off x="7373905" y="71134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243290-40B0-8C0C-F6D0-A7230D43A851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30E5F39-AC5C-39A5-CF95-E3DE59BEB4BF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1B4AD69-B009-BACD-4461-A41D09567A00}"/>
              </a:ext>
            </a:extLst>
          </p:cNvPr>
          <p:cNvSpPr txBox="1"/>
          <p:nvPr/>
        </p:nvSpPr>
        <p:spPr>
          <a:xfrm>
            <a:off x="8043075" y="4138518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3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7698-64CA-9DBB-55A7-639FAC89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88A6F4-9EE3-9246-2062-6D99C48F62CB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FE65FC-E0CE-4E93-3F3A-FBDA62D36F22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2F3FF7-D63D-33C5-2071-0CF95ABDF67A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B6576B-23D7-8A38-3E4A-302AEBB505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ED4758-942A-474B-B5E2-B73B73E2A7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591429-F657-68AE-6EB7-A140A97EE7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B97E77E-8241-F757-7C28-F07F57E05773}"/>
              </a:ext>
            </a:extLst>
          </p:cNvPr>
          <p:cNvSpPr txBox="1"/>
          <p:nvPr/>
        </p:nvSpPr>
        <p:spPr>
          <a:xfrm>
            <a:off x="6476999" y="320931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A9D386-4DEE-A3A8-AFD4-EFE799EDF384}"/>
              </a:ext>
            </a:extLst>
          </p:cNvPr>
          <p:cNvSpPr txBox="1"/>
          <p:nvPr/>
        </p:nvSpPr>
        <p:spPr>
          <a:xfrm>
            <a:off x="9578696" y="22186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D4336E-AB6F-957C-B219-91788151EE28}"/>
              </a:ext>
            </a:extLst>
          </p:cNvPr>
          <p:cNvSpPr txBox="1"/>
          <p:nvPr/>
        </p:nvSpPr>
        <p:spPr>
          <a:xfrm>
            <a:off x="9580028" y="3379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5E0E4B-35BD-7D49-5A15-6677DC5EA704}"/>
              </a:ext>
            </a:extLst>
          </p:cNvPr>
          <p:cNvSpPr txBox="1"/>
          <p:nvPr/>
        </p:nvSpPr>
        <p:spPr>
          <a:xfrm>
            <a:off x="8385677" y="49315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5FCB4B6-DD1B-F773-B5D4-EB21F8205F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F72C5CE-C234-D87B-170A-A0D1E92D7EA5}"/>
              </a:ext>
            </a:extLst>
          </p:cNvPr>
          <p:cNvSpPr txBox="1"/>
          <p:nvPr/>
        </p:nvSpPr>
        <p:spPr>
          <a:xfrm>
            <a:off x="8186867" y="22453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50B76D-E385-9BF9-23A8-21610202A309}"/>
              </a:ext>
            </a:extLst>
          </p:cNvPr>
          <p:cNvSpPr txBox="1"/>
          <p:nvPr/>
        </p:nvSpPr>
        <p:spPr>
          <a:xfrm>
            <a:off x="7049397" y="4963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22CA4C-7F06-A274-255F-7FE64C238BE5}"/>
              </a:ext>
            </a:extLst>
          </p:cNvPr>
          <p:cNvSpPr txBox="1"/>
          <p:nvPr/>
        </p:nvSpPr>
        <p:spPr>
          <a:xfrm>
            <a:off x="9677400" y="49291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78CAAAF-EF3D-61CD-F6D9-97B58E186E7C}"/>
              </a:ext>
            </a:extLst>
          </p:cNvPr>
          <p:cNvCxnSpPr>
            <a:cxnSpLocks/>
          </p:cNvCxnSpPr>
          <p:nvPr/>
        </p:nvCxnSpPr>
        <p:spPr>
          <a:xfrm flipH="1">
            <a:off x="7772400" y="473403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1FF233B5-1194-21DE-2E6E-A0C90A606FF7}"/>
              </a:ext>
            </a:extLst>
          </p:cNvPr>
          <p:cNvSpPr txBox="1"/>
          <p:nvPr/>
        </p:nvSpPr>
        <p:spPr>
          <a:xfrm>
            <a:off x="8284628" y="3439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DB2C4D-F348-72B7-DE52-310B17AD5855}"/>
              </a:ext>
            </a:extLst>
          </p:cNvPr>
          <p:cNvSpPr txBox="1"/>
          <p:nvPr/>
        </p:nvSpPr>
        <p:spPr>
          <a:xfrm>
            <a:off x="8422880" y="64555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880334-6331-A5ED-EF36-5372A7C0A506}"/>
              </a:ext>
            </a:extLst>
          </p:cNvPr>
          <p:cNvSpPr txBox="1"/>
          <p:nvPr/>
        </p:nvSpPr>
        <p:spPr>
          <a:xfrm>
            <a:off x="7086600" y="6487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9F8A4A0-3B17-F22E-8610-CCB00A5FB58B}"/>
              </a:ext>
            </a:extLst>
          </p:cNvPr>
          <p:cNvSpPr txBox="1"/>
          <p:nvPr/>
        </p:nvSpPr>
        <p:spPr>
          <a:xfrm>
            <a:off x="9714603" y="64531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72A7FE3-D78B-F246-C7CA-2BA013E88CD0}"/>
              </a:ext>
            </a:extLst>
          </p:cNvPr>
          <p:cNvCxnSpPr>
            <a:cxnSpLocks/>
          </p:cNvCxnSpPr>
          <p:nvPr/>
        </p:nvCxnSpPr>
        <p:spPr>
          <a:xfrm flipH="1">
            <a:off x="6476999" y="7810500"/>
            <a:ext cx="381000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E4F17C0-96B0-30DF-D5FA-A54BCD8D2C12}"/>
              </a:ext>
            </a:extLst>
          </p:cNvPr>
          <p:cNvSpPr txBox="1"/>
          <p:nvPr/>
        </p:nvSpPr>
        <p:spPr>
          <a:xfrm>
            <a:off x="5791200" y="58804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620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B75B-7856-AB1D-2520-2A9510C7A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8DC5AC-B10C-E91D-A768-3EF3E66F690B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9904E2-C99D-3EC6-0620-FFFB5698986C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5BF153-7AAA-43F9-52DA-B15FDFEA73FA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84F27A3-5DDC-6785-426C-9F309B114FF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338278F-A4BC-5309-A828-6299C0136AC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595AC-54A9-ED84-EE45-8C081165D5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C594F3C-6044-34AB-AB8B-145634CE1C7E}"/>
              </a:ext>
            </a:extLst>
          </p:cNvPr>
          <p:cNvSpPr txBox="1"/>
          <p:nvPr/>
        </p:nvSpPr>
        <p:spPr>
          <a:xfrm>
            <a:off x="6476999" y="320931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CFBD1E-F972-952A-6BF3-E86CB81275AB}"/>
              </a:ext>
            </a:extLst>
          </p:cNvPr>
          <p:cNvSpPr txBox="1"/>
          <p:nvPr/>
        </p:nvSpPr>
        <p:spPr>
          <a:xfrm>
            <a:off x="9578696" y="22186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E82116F-938E-92E3-6267-61C35ECC3EEB}"/>
              </a:ext>
            </a:extLst>
          </p:cNvPr>
          <p:cNvSpPr txBox="1"/>
          <p:nvPr/>
        </p:nvSpPr>
        <p:spPr>
          <a:xfrm>
            <a:off x="9580028" y="3379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AC58A6-739A-9AFC-36F8-5776F7771F51}"/>
              </a:ext>
            </a:extLst>
          </p:cNvPr>
          <p:cNvSpPr txBox="1"/>
          <p:nvPr/>
        </p:nvSpPr>
        <p:spPr>
          <a:xfrm>
            <a:off x="8385677" y="49315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218D6B-94E6-4D9C-56A7-80BD00C50C1F}"/>
              </a:ext>
            </a:extLst>
          </p:cNvPr>
          <p:cNvSpPr txBox="1"/>
          <p:nvPr/>
        </p:nvSpPr>
        <p:spPr>
          <a:xfrm>
            <a:off x="8186867" y="22453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1A945CF-99F6-A459-6CB7-AEAB41B88930}"/>
              </a:ext>
            </a:extLst>
          </p:cNvPr>
          <p:cNvSpPr txBox="1"/>
          <p:nvPr/>
        </p:nvSpPr>
        <p:spPr>
          <a:xfrm>
            <a:off x="7217828" y="4963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54D86B9-6E43-116F-1C4A-799C7D41E4AF}"/>
              </a:ext>
            </a:extLst>
          </p:cNvPr>
          <p:cNvSpPr txBox="1"/>
          <p:nvPr/>
        </p:nvSpPr>
        <p:spPr>
          <a:xfrm>
            <a:off x="9677400" y="49291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F1AE55A-CC52-152E-9581-A6E5AA7116B8}"/>
              </a:ext>
            </a:extLst>
          </p:cNvPr>
          <p:cNvCxnSpPr>
            <a:cxnSpLocks/>
          </p:cNvCxnSpPr>
          <p:nvPr/>
        </p:nvCxnSpPr>
        <p:spPr>
          <a:xfrm flipH="1">
            <a:off x="7772400" y="473403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7E48142-9F7E-7B77-7BC1-02910EE5D0D4}"/>
              </a:ext>
            </a:extLst>
          </p:cNvPr>
          <p:cNvSpPr txBox="1"/>
          <p:nvPr/>
        </p:nvSpPr>
        <p:spPr>
          <a:xfrm>
            <a:off x="8284628" y="3439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ECE1254-E1E7-4634-AA3B-594CF9F7994A}"/>
              </a:ext>
            </a:extLst>
          </p:cNvPr>
          <p:cNvSpPr txBox="1"/>
          <p:nvPr/>
        </p:nvSpPr>
        <p:spPr>
          <a:xfrm>
            <a:off x="8422880" y="64555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829D4A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829D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5D2314-5C98-43FF-C16C-506FE0BECC96}"/>
              </a:ext>
            </a:extLst>
          </p:cNvPr>
          <p:cNvSpPr txBox="1"/>
          <p:nvPr/>
        </p:nvSpPr>
        <p:spPr>
          <a:xfrm>
            <a:off x="7370228" y="6487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829D4A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829D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C6204BF-6D8B-55C5-78F2-1F844E4CD216}"/>
              </a:ext>
            </a:extLst>
          </p:cNvPr>
          <p:cNvSpPr txBox="1"/>
          <p:nvPr/>
        </p:nvSpPr>
        <p:spPr>
          <a:xfrm>
            <a:off x="9714603" y="64531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829D4A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829D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37123C8-9D84-22E0-91D8-C51404FCCB36}"/>
              </a:ext>
            </a:extLst>
          </p:cNvPr>
          <p:cNvCxnSpPr>
            <a:cxnSpLocks/>
          </p:cNvCxnSpPr>
          <p:nvPr/>
        </p:nvCxnSpPr>
        <p:spPr>
          <a:xfrm flipH="1">
            <a:off x="6476999" y="7810500"/>
            <a:ext cx="381000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4D280C0D-58DE-81FE-A215-62B6E61744F1}"/>
              </a:ext>
            </a:extLst>
          </p:cNvPr>
          <p:cNvSpPr txBox="1"/>
          <p:nvPr/>
        </p:nvSpPr>
        <p:spPr>
          <a:xfrm>
            <a:off x="5791200" y="58804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1AF5EF7-8A58-A53D-0A28-D9DB4C084AA7}"/>
              </a:ext>
            </a:extLst>
          </p:cNvPr>
          <p:cNvSpPr txBox="1"/>
          <p:nvPr/>
        </p:nvSpPr>
        <p:spPr>
          <a:xfrm>
            <a:off x="8089106" y="2048516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FFFF00"/>
                </a:solidFill>
              </a:rPr>
              <a:t>1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6182AEE-26A7-5E54-493F-7F06B660880A}"/>
              </a:ext>
            </a:extLst>
          </p:cNvPr>
          <p:cNvSpPr txBox="1"/>
          <p:nvPr/>
        </p:nvSpPr>
        <p:spPr>
          <a:xfrm>
            <a:off x="7684591" y="2090982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829D4A"/>
                </a:solidFill>
              </a:rPr>
              <a:t>2</a:t>
            </a:r>
            <a:endParaRPr lang="fr-FR" sz="2400" b="1" dirty="0">
              <a:solidFill>
                <a:srgbClr val="829D4A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80A4FB4-F4BD-F78C-CF3C-5DE47A1785ED}"/>
              </a:ext>
            </a:extLst>
          </p:cNvPr>
          <p:cNvSpPr txBox="1"/>
          <p:nvPr/>
        </p:nvSpPr>
        <p:spPr>
          <a:xfrm>
            <a:off x="6400800" y="6515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829D4A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829D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AA0B6A4-C51A-86D6-8182-22AB5DEC5B97}"/>
              </a:ext>
            </a:extLst>
          </p:cNvPr>
          <p:cNvSpPr txBox="1"/>
          <p:nvPr/>
        </p:nvSpPr>
        <p:spPr>
          <a:xfrm>
            <a:off x="8422880" y="80415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3622E74-0191-4970-F430-233E5C8717A4}"/>
              </a:ext>
            </a:extLst>
          </p:cNvPr>
          <p:cNvSpPr txBox="1"/>
          <p:nvPr/>
        </p:nvSpPr>
        <p:spPr>
          <a:xfrm>
            <a:off x="7370228" y="80730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D481C3C-C742-CA5B-D5EE-627135E993C7}"/>
              </a:ext>
            </a:extLst>
          </p:cNvPr>
          <p:cNvSpPr txBox="1"/>
          <p:nvPr/>
        </p:nvSpPr>
        <p:spPr>
          <a:xfrm>
            <a:off x="9714603" y="8039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A0157F6-7EFF-8CFC-55F2-1D2D9A1A9E7F}"/>
              </a:ext>
            </a:extLst>
          </p:cNvPr>
          <p:cNvSpPr txBox="1"/>
          <p:nvPr/>
        </p:nvSpPr>
        <p:spPr>
          <a:xfrm>
            <a:off x="6400800" y="81010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Image 2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D5C341D-1B6F-B979-B526-166DADE339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04510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70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رقم وحدات العدد الثاني في رقم وحدات و عشرات و... العدد الأول (لا أنسى الاحتفاظ في كل مرة)؛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رقم عشرات العدد الثاني في رقم وحدات و عشرات و... العدد الأول (لا أنسى وضع 0 في رقم الوحدات، كما لا أنسى الاحتفاظ في كل مرة)؛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أنجز عملية الجمع بشكل عادي وأقرأ النتيجة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شراء 5 مجموعات قصصية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المجموعة الواحدة 87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(3 أرقام في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الثمن الذي أدته حفصة للكتبي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6563" y="4019736"/>
            <a:ext cx="60628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شراء 5 مجموعات قصصية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الواحدة 87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620018" y="6270728"/>
            <a:ext cx="60093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الثمن الذي أدته للكتبي.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 التي تم شراؤها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المجموعة الواحدة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ثمن المجموعة الواحدة في عدد المجموعات التي تم شراؤها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</a:t>
            </a:r>
            <a:r>
              <a:rPr lang="fr-FR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أدته للكتبي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أدته حفصة للكتبي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87×5=435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6F951CC-A380-A161-160B-65F2D94FD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"/>
          <a:stretch>
            <a:fillRect/>
          </a:stretch>
        </p:blipFill>
        <p:spPr>
          <a:xfrm>
            <a:off x="607342" y="40005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64A6AA-27D1-43FE-18A8-D649A2B96D3A}"/>
              </a:ext>
            </a:extLst>
          </p:cNvPr>
          <p:cNvSpPr/>
          <p:nvPr/>
        </p:nvSpPr>
        <p:spPr>
          <a:xfrm>
            <a:off x="685800" y="4762500"/>
            <a:ext cx="60960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6370C2-E95E-31F1-4E7A-271B5539F9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"/>
          <a:stretch>
            <a:fillRect/>
          </a:stretch>
        </p:blipFill>
        <p:spPr>
          <a:xfrm>
            <a:off x="607342" y="4000500"/>
            <a:ext cx="12501313" cy="457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3E8147-6687-ED75-C387-89967755E913}"/>
              </a:ext>
            </a:extLst>
          </p:cNvPr>
          <p:cNvSpPr/>
          <p:nvPr/>
        </p:nvSpPr>
        <p:spPr>
          <a:xfrm>
            <a:off x="685800" y="4762500"/>
            <a:ext cx="60960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293" y="4326433"/>
            <a:ext cx="12669715" cy="37704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685799" y="5335367"/>
            <a:ext cx="12669715" cy="13321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7DB4673-8479-5790-8179-E7A9F93D8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35293" y="4350685"/>
            <a:ext cx="12669715" cy="3721963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4169161F-97A0-0839-FBCA-6A4E597110F2}"/>
              </a:ext>
            </a:extLst>
          </p:cNvPr>
          <p:cNvSpPr txBox="1"/>
          <p:nvPr/>
        </p:nvSpPr>
        <p:spPr>
          <a:xfrm>
            <a:off x="2567689" y="5524500"/>
            <a:ext cx="732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خمس مئة وستة وأربعون ألفا وست مئة وستة وأربعون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0989508-96FA-2E14-423D-CACD5BA81F38}"/>
              </a:ext>
            </a:extLst>
          </p:cNvPr>
          <p:cNvSpPr txBox="1"/>
          <p:nvPr/>
        </p:nvSpPr>
        <p:spPr>
          <a:xfrm>
            <a:off x="2590800" y="6068080"/>
            <a:ext cx="732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سبع مئة وستة وأربعون ألفا وسبع مئة وتسعة وخمسون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742" y="3978728"/>
            <a:ext cx="13112195" cy="4191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457200" y="4914900"/>
            <a:ext cx="62484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A69375-16C4-C592-4E83-EB6E878FA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742" y="3978728"/>
            <a:ext cx="13112195" cy="4191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41766D-0142-382F-2E90-3500B4F71E80}"/>
              </a:ext>
            </a:extLst>
          </p:cNvPr>
          <p:cNvSpPr/>
          <p:nvPr/>
        </p:nvSpPr>
        <p:spPr>
          <a:xfrm>
            <a:off x="457200" y="4914900"/>
            <a:ext cx="62484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096" y="3977395"/>
            <a:ext cx="12081300" cy="39093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B24A52-EBCE-8D20-D211-2B4D59E71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9978" y="3977395"/>
            <a:ext cx="11943536" cy="39093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1356360" y="712736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36 × 5 = 180</a:t>
            </a: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(3 أرقام في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26912</TotalTime>
  <Words>1652</Words>
  <Application>Microsoft Office PowerPoint</Application>
  <PresentationFormat>Personnalisé</PresentationFormat>
  <Paragraphs>467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Carelia</vt:lpstr>
      <vt:lpstr>Microsoft Uighur</vt:lpstr>
      <vt:lpstr>Calibri</vt:lpstr>
      <vt:lpstr>Dosis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218</cp:revision>
  <dcterms:created xsi:type="dcterms:W3CDTF">2006-08-16T00:00:00Z</dcterms:created>
  <dcterms:modified xsi:type="dcterms:W3CDTF">2025-09-12T20:01:54Z</dcterms:modified>
  <dc:identifier>DAFtlvZnwz4</dc:identifier>
</cp:coreProperties>
</file>