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62"/>
  </p:notesMasterIdLst>
  <p:sldIdLst>
    <p:sldId id="257" r:id="rId2"/>
    <p:sldId id="2134808553" r:id="rId3"/>
    <p:sldId id="2134808554" r:id="rId4"/>
    <p:sldId id="2134808552" r:id="rId5"/>
    <p:sldId id="2134805392" r:id="rId6"/>
    <p:sldId id="2134805155" r:id="rId7"/>
    <p:sldId id="2134808443" r:id="rId8"/>
    <p:sldId id="2134808556" r:id="rId9"/>
    <p:sldId id="386" r:id="rId10"/>
    <p:sldId id="2134808444" r:id="rId11"/>
    <p:sldId id="2134808674" r:id="rId12"/>
    <p:sldId id="2134805396" r:id="rId13"/>
    <p:sldId id="2134808570" r:id="rId14"/>
    <p:sldId id="2147482528" r:id="rId15"/>
    <p:sldId id="2147482529" r:id="rId16"/>
    <p:sldId id="2134808598" r:id="rId17"/>
    <p:sldId id="2134808599" r:id="rId18"/>
    <p:sldId id="2134808459" r:id="rId19"/>
    <p:sldId id="2134808653" r:id="rId20"/>
    <p:sldId id="2134808681" r:id="rId21"/>
    <p:sldId id="2134808677" r:id="rId22"/>
    <p:sldId id="2134808678" r:id="rId23"/>
    <p:sldId id="2134808679" r:id="rId24"/>
    <p:sldId id="2134808680" r:id="rId25"/>
    <p:sldId id="2134808612" r:id="rId26"/>
    <p:sldId id="2134808613" r:id="rId27"/>
    <p:sldId id="2134808460" r:id="rId28"/>
    <p:sldId id="2134808453" r:id="rId29"/>
    <p:sldId id="2134808538" r:id="rId30"/>
    <p:sldId id="2134808687" r:id="rId31"/>
    <p:sldId id="2134808614" r:id="rId32"/>
    <p:sldId id="2134808688" r:id="rId33"/>
    <p:sldId id="2134808659" r:id="rId34"/>
    <p:sldId id="2134808689" r:id="rId35"/>
    <p:sldId id="2134808550" r:id="rId36"/>
    <p:sldId id="2134808673" r:id="rId37"/>
    <p:sldId id="2134808619" r:id="rId38"/>
    <p:sldId id="2134808543" r:id="rId39"/>
    <p:sldId id="2134808454" r:id="rId40"/>
    <p:sldId id="2134808542" r:id="rId41"/>
    <p:sldId id="2134808491" r:id="rId42"/>
    <p:sldId id="2134808578" r:id="rId43"/>
    <p:sldId id="2134808579" r:id="rId44"/>
    <p:sldId id="2134808560" r:id="rId45"/>
    <p:sldId id="2134808580" r:id="rId46"/>
    <p:sldId id="2134808581" r:id="rId47"/>
    <p:sldId id="2134808561" r:id="rId48"/>
    <p:sldId id="2134808582" r:id="rId49"/>
    <p:sldId id="2134808583" r:id="rId50"/>
    <p:sldId id="2134808584" r:id="rId51"/>
    <p:sldId id="2134808585" r:id="rId52"/>
    <p:sldId id="2134808586" r:id="rId53"/>
    <p:sldId id="2134808620" r:id="rId54"/>
    <p:sldId id="2134808621" r:id="rId55"/>
    <p:sldId id="2134808690" r:id="rId56"/>
    <p:sldId id="2134808691" r:id="rId57"/>
    <p:sldId id="2134808503" r:id="rId58"/>
    <p:sldId id="2134808504" r:id="rId59"/>
    <p:sldId id="2147482526" r:id="rId60"/>
    <p:sldId id="2147482527" r:id="rId61"/>
  </p:sldIdLst>
  <p:sldSz cx="13716000" cy="10287000"/>
  <p:notesSz cx="6858000" cy="9144000"/>
  <p:embeddedFontLst>
    <p:embeddedFont>
      <p:font typeface="29LT Bukra Regular" panose="020B0604020202020204" charset="0"/>
      <p:regular r:id="rId63"/>
    </p:embeddedFont>
    <p:embeddedFont>
      <p:font typeface="Carelia" panose="020B0604020202020204" charset="0"/>
      <p:regular r:id="rId64"/>
    </p:embeddedFont>
    <p:embeddedFont>
      <p:font typeface="Dosis" pitchFamily="2" charset="0"/>
      <p:regular r:id="rId65"/>
      <p:bold r:id="rId66"/>
    </p:embeddedFont>
    <p:embeddedFont>
      <p:font typeface="Dubai" panose="020B0503030403030204" pitchFamily="34" charset="-78"/>
      <p:regular r:id="rId67"/>
      <p:bold r:id="rId68"/>
    </p:embeddedFont>
    <p:embeddedFont>
      <p:font typeface="Microsoft Uighur" panose="02000000000000000000" pitchFamily="2" charset="-78"/>
      <p:regular r:id="rId69"/>
      <p:bold r:id="rId70"/>
    </p:embeddedFont>
    <p:embeddedFont>
      <p:font typeface="Montserrat" panose="00000500000000000000" pitchFamily="2" charset="0"/>
      <p:regular r:id="rId71"/>
      <p:bold r:id="rId72"/>
      <p:italic r:id="rId73"/>
      <p:boldItalic r:id="rId74"/>
    </p:embeddedFont>
    <p:embeddedFont>
      <p:font typeface="Montserrat Light" panose="00000400000000000000" pitchFamily="2" charset="0"/>
      <p:regular r:id="rId75"/>
      <p:italic r:id="rId76"/>
    </p:embeddedFont>
    <p:embeddedFont>
      <p:font typeface="Montserrat Medium" panose="00000600000000000000" pitchFamily="2" charset="0"/>
      <p:regular r:id="rId77"/>
      <p:italic r:id="rId7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9D4A"/>
    <a:srgbClr val="02BDC9"/>
    <a:srgbClr val="F98F51"/>
    <a:srgbClr val="0097B2"/>
    <a:srgbClr val="4AC283"/>
    <a:srgbClr val="3D8FA5"/>
    <a:srgbClr val="106585"/>
    <a:srgbClr val="7ACFB0"/>
    <a:srgbClr val="FCCF9E"/>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32" autoAdjust="0"/>
    <p:restoredTop sz="95226" autoAdjust="0"/>
  </p:normalViewPr>
  <p:slideViewPr>
    <p:cSldViewPr>
      <p:cViewPr varScale="1">
        <p:scale>
          <a:sx n="47" d="100"/>
          <a:sy n="47" d="100"/>
        </p:scale>
        <p:origin x="1308" y="4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fntdata"/><Relationship Id="rId68" Type="http://schemas.openxmlformats.org/officeDocument/2006/relationships/font" Target="fonts/font6.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12.fntdata"/><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2.fntdata"/><Relationship Id="rId69" Type="http://schemas.openxmlformats.org/officeDocument/2006/relationships/font" Target="fonts/font7.fntdata"/><Relationship Id="rId77" Type="http://schemas.openxmlformats.org/officeDocument/2006/relationships/font" Target="fonts/font15.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0.fntdata"/><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5.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70" Type="http://schemas.openxmlformats.org/officeDocument/2006/relationships/font" Target="fonts/font8.fntdata"/><Relationship Id="rId75"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font" Target="fonts/font3.fntdata"/><Relationship Id="rId73" Type="http://schemas.openxmlformats.org/officeDocument/2006/relationships/font" Target="fonts/font11.fntdata"/><Relationship Id="rId78" Type="http://schemas.openxmlformats.org/officeDocument/2006/relationships/font" Target="fonts/font16.fntdata"/><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14.fntdata"/><Relationship Id="rId7" Type="http://schemas.openxmlformats.org/officeDocument/2006/relationships/slide" Target="slides/slide6.xml"/><Relationship Id="rId71" Type="http://schemas.openxmlformats.org/officeDocument/2006/relationships/font" Target="fonts/font9.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28/09/2025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23489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ar-MA" dirty="0"/>
              <a:t>يستثمر النشاط لتثبيت قراءة الأعداد من 0 إلى 99 </a:t>
            </a:r>
          </a:p>
          <a:p>
            <a:pPr marL="0" lvl="0" indent="0" algn="l" rtl="0">
              <a:spcBef>
                <a:spcPts val="0"/>
              </a:spcBef>
              <a:spcAft>
                <a:spcPts val="0"/>
              </a:spcAft>
              <a:buNone/>
            </a:pPr>
            <a:r>
              <a:rPr lang="ar-MA" dirty="0"/>
              <a:t>يمكن استثماره أيضا بالنسبة للأعداد من فئة المئات </a:t>
            </a: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5604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21"/>
        <p:cNvGrpSpPr/>
        <p:nvPr/>
      </p:nvGrpSpPr>
      <p:grpSpPr>
        <a:xfrm>
          <a:off x="0" y="0"/>
          <a:ext cx="0" cy="0"/>
          <a:chOff x="0" y="0"/>
          <a:chExt cx="0" cy="0"/>
        </a:xfrm>
      </p:grpSpPr>
      <p:sp>
        <p:nvSpPr>
          <p:cNvPr id="23" name="Google Shape;23;p11"/>
          <p:cNvSpPr txBox="1">
            <a:spLocks noGrp="1"/>
          </p:cNvSpPr>
          <p:nvPr>
            <p:ph type="body" idx="1"/>
          </p:nvPr>
        </p:nvSpPr>
        <p:spPr>
          <a:xfrm>
            <a:off x="701021" y="2488853"/>
            <a:ext cx="8614108" cy="686568"/>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chemeClr val="dk1"/>
              </a:buClr>
              <a:buSzPts val="2667"/>
              <a:buNone/>
              <a:defRPr sz="3000">
                <a:latin typeface="Montserrat"/>
                <a:ea typeface="Montserrat"/>
                <a:cs typeface="Montserrat"/>
                <a:sym typeface="Montserra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4" name="Google Shape;24;p11"/>
          <p:cNvSpPr txBox="1">
            <a:spLocks noGrp="1"/>
          </p:cNvSpPr>
          <p:nvPr>
            <p:ph type="title"/>
          </p:nvPr>
        </p:nvSpPr>
        <p:spPr>
          <a:xfrm>
            <a:off x="701019" y="1274513"/>
            <a:ext cx="8614107" cy="108449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267"/>
              <a:buFont typeface="Montserrat"/>
              <a:buNone/>
              <a:defRPr sz="4800">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1"/>
          <p:cNvSpPr txBox="1">
            <a:spLocks noGrp="1"/>
          </p:cNvSpPr>
          <p:nvPr>
            <p:ph type="body" idx="2"/>
          </p:nvPr>
        </p:nvSpPr>
        <p:spPr>
          <a:xfrm>
            <a:off x="701021" y="3305276"/>
            <a:ext cx="8614108" cy="1697036"/>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009A92"/>
              </a:buClr>
              <a:buSzPts val="2133"/>
              <a:buNone/>
              <a:defRPr sz="2400" b="0" i="0">
                <a:solidFill>
                  <a:srgbClr val="009A92"/>
                </a:solidFill>
                <a:latin typeface="Montserrat Light"/>
                <a:ea typeface="Montserrat Light"/>
                <a:cs typeface="Montserrat Light"/>
                <a:sym typeface="Montserrat Ligh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6" name="Google Shape;26;p11"/>
          <p:cNvSpPr txBox="1">
            <a:spLocks noGrp="1"/>
          </p:cNvSpPr>
          <p:nvPr>
            <p:ph type="body" idx="3"/>
          </p:nvPr>
        </p:nvSpPr>
        <p:spPr>
          <a:xfrm>
            <a:off x="701021" y="5334413"/>
            <a:ext cx="8614108" cy="2638331"/>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4D4D4D"/>
              </a:buClr>
              <a:buSzPts val="1600"/>
              <a:buNone/>
              <a:defRPr sz="1800" b="0" i="0">
                <a:solidFill>
                  <a:srgbClr val="4D4D4D"/>
                </a:solidFill>
                <a:latin typeface="Montserrat Medium"/>
                <a:ea typeface="Montserrat Medium"/>
                <a:cs typeface="Montserrat Medium"/>
                <a:sym typeface="Montserrat Medium"/>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8" name="Google Shape;28;p11"/>
          <p:cNvSpPr txBox="1">
            <a:spLocks noGrp="1"/>
          </p:cNvSpPr>
          <p:nvPr>
            <p:ph type="ftr" idx="11"/>
          </p:nvPr>
        </p:nvSpPr>
        <p:spPr>
          <a:xfrm>
            <a:off x="4543425" y="9534526"/>
            <a:ext cx="462915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1"/>
          <p:cNvSpPr txBox="1">
            <a:spLocks noGrp="1"/>
          </p:cNvSpPr>
          <p:nvPr>
            <p:ph type="sldNum" idx="12"/>
          </p:nvPr>
        </p:nvSpPr>
        <p:spPr>
          <a:xfrm>
            <a:off x="9686925" y="9534526"/>
            <a:ext cx="30861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IN" smtClean="0"/>
              <a:pPr/>
              <a:t>‹N°›</a:t>
            </a:fld>
            <a:endParaRPr lang="en-IN"/>
          </a:p>
        </p:txBody>
      </p:sp>
    </p:spTree>
    <p:extLst>
      <p:ext uri="{BB962C8B-B14F-4D97-AF65-F5344CB8AC3E}">
        <p14:creationId xmlns:p14="http://schemas.microsoft.com/office/powerpoint/2010/main" val="4239786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9/28/2025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8.png"/><Relationship Id="rId7" Type="http://schemas.openxmlformats.org/officeDocument/2006/relationships/image" Target="../media/image32.jpe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31.png"/><Relationship Id="rId5" Type="http://schemas.openxmlformats.org/officeDocument/2006/relationships/image" Target="../media/image22.png"/><Relationship Id="rId4" Type="http://schemas.openxmlformats.org/officeDocument/2006/relationships/image" Target="../media/image9.svg"/><Relationship Id="rId9" Type="http://schemas.openxmlformats.org/officeDocument/2006/relationships/image" Target="../media/image34.jpeg"/></Relationships>
</file>

<file path=ppt/slides/_rels/slide11.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38.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41.png"/></Relationships>
</file>

<file path=ppt/slides/_rels/slide2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2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7.png"/><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3.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9.png"/><Relationship Id="rId4" Type="http://schemas.openxmlformats.org/officeDocument/2006/relationships/image" Target="../media/image48.png"/></Relationships>
</file>

<file path=ppt/slides/_rels/slide3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1.png"/><Relationship Id="rId4" Type="http://schemas.openxmlformats.org/officeDocument/2006/relationships/image" Target="../media/image48.png"/></Relationships>
</file>

<file path=ppt/slides/_rels/slide3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1.jpeg"/></Relationships>
</file>

<file path=ppt/slides/_rels/slide3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3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53.png"/><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6.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7.svg"/></Relationships>
</file>

<file path=ppt/slides/_rels/slide4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4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4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4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4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4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4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4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4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4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7.svg"/></Relationships>
</file>

<file path=ppt/slides/_rels/slide5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5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6.png"/></Relationships>
</file>

<file path=ppt/slides/_rels/slide5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6.png"/></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57.png"/><Relationship Id="rId4" Type="http://schemas.openxmlformats.org/officeDocument/2006/relationships/image" Target="../media/image3.png"/></Relationships>
</file>

<file path=ppt/slides/_rels/slide56.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59.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49.png"/><Relationship Id="rId4" Type="http://schemas.openxmlformats.org/officeDocument/2006/relationships/image" Target="../media/image53.png"/></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60.jpeg"/></Relationships>
</file>

<file path=ppt/slides/_rels/slide5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58.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1.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7.svg"/></Relationships>
</file>

<file path=ppt/slides/_rels/slide6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59.png"/></Relationships>
</file>

<file path=ppt/slides/_rels/slide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jpe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3623843" y="2534062"/>
            <a:ext cx="6963158" cy="2067233"/>
          </a:xfrm>
          <a:prstGeom prst="rect">
            <a:avLst/>
          </a:prstGeom>
        </p:spPr>
        <p:txBody>
          <a:bodyPr lIns="0" tIns="0" rIns="0" bIns="0" rtlCol="0" anchor="t">
            <a:spAutoFit/>
          </a:bodyPr>
          <a:lstStyle/>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برنامج دعم التعلمات الأساس</a:t>
            </a:r>
          </a:p>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رياضيات-</a:t>
            </a:r>
            <a:r>
              <a:rPr lang="fr-MA" sz="7650" b="1" dirty="0">
                <a:solidFill>
                  <a:srgbClr val="01070A"/>
                </a:solidFill>
                <a:latin typeface="Microsoft Uighur" panose="02000000000000000000" pitchFamily="2" charset="-78"/>
                <a:cs typeface="Microsoft Uighur" panose="02000000000000000000" pitchFamily="2" charset="-78"/>
              </a:rPr>
              <a:t>-</a:t>
            </a:r>
            <a:endParaRPr lang="en-US" sz="7650" b="1" dirty="0">
              <a:solidFill>
                <a:srgbClr val="1F497D"/>
              </a:solidFill>
              <a:latin typeface="Microsoft Uighur" panose="02000000000000000000" pitchFamily="2" charset="-78"/>
              <a:cs typeface="Microsoft Uighur" panose="02000000000000000000" pitchFamily="2" charset="-78"/>
            </a:endParaRPr>
          </a:p>
        </p:txBody>
      </p:sp>
      <p:grpSp>
        <p:nvGrpSpPr>
          <p:cNvPr id="6" name="Groupe 5">
            <a:extLst>
              <a:ext uri="{FF2B5EF4-FFF2-40B4-BE49-F238E27FC236}">
                <a16:creationId xmlns:a16="http://schemas.microsoft.com/office/drawing/2014/main" id="{F20449E5-A915-52F7-9A79-1DAEEE7AAA65}"/>
              </a:ext>
            </a:extLst>
          </p:cNvPr>
          <p:cNvGrpSpPr/>
          <p:nvPr/>
        </p:nvGrpSpPr>
        <p:grpSpPr>
          <a:xfrm>
            <a:off x="3840481" y="7125051"/>
            <a:ext cx="5029200" cy="813494"/>
            <a:chOff x="3700264" y="7007413"/>
            <a:chExt cx="5029200" cy="813494"/>
          </a:xfrm>
        </p:grpSpPr>
        <p:sp>
          <p:nvSpPr>
            <p:cNvPr id="10" name="Rectangle : coins arrondis 9">
              <a:extLst>
                <a:ext uri="{FF2B5EF4-FFF2-40B4-BE49-F238E27FC236}">
                  <a16:creationId xmlns:a16="http://schemas.microsoft.com/office/drawing/2014/main" id="{C7D7DD4C-7B77-183D-F3D6-F7060A8F6D60}"/>
                </a:ext>
              </a:extLst>
            </p:cNvPr>
            <p:cNvSpPr/>
            <p:nvPr/>
          </p:nvSpPr>
          <p:spPr>
            <a:xfrm>
              <a:off x="4833798" y="7007413"/>
              <a:ext cx="3200400" cy="813494"/>
            </a:xfrm>
            <a:prstGeom prst="roundRect">
              <a:avLst>
                <a:gd name="adj" fmla="val 32324"/>
              </a:avLst>
            </a:prstGeom>
            <a:solidFill>
              <a:srgbClr val="02BDC9"/>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600" b="1" dirty="0">
                <a:solidFill>
                  <a:prstClr val="white"/>
                </a:solidFill>
                <a:latin typeface="Microsoft Uighur" panose="02000000000000000000" pitchFamily="2" charset="-78"/>
                <a:cs typeface="Microsoft Uighur" panose="02000000000000000000" pitchFamily="2" charset="-78"/>
              </a:endParaRPr>
            </a:p>
          </p:txBody>
        </p:sp>
        <p:sp>
          <p:nvSpPr>
            <p:cNvPr id="9" name="TextBox 7">
              <a:extLst>
                <a:ext uri="{FF2B5EF4-FFF2-40B4-BE49-F238E27FC236}">
                  <a16:creationId xmlns:a16="http://schemas.microsoft.com/office/drawing/2014/main" id="{45B0A1E8-F2BA-31DC-A793-BDED4E478A5A}"/>
                </a:ext>
              </a:extLst>
            </p:cNvPr>
            <p:cNvSpPr txBox="1"/>
            <p:nvPr/>
          </p:nvSpPr>
          <p:spPr>
            <a:xfrm>
              <a:off x="3700264" y="7100224"/>
              <a:ext cx="5029200" cy="654025"/>
            </a:xfrm>
            <a:prstGeom prst="rect">
              <a:avLst/>
            </a:prstGeom>
          </p:spPr>
          <p:txBody>
            <a:bodyPr wrap="square" lIns="0" tIns="0" rIns="0" bIns="0" rtlCol="0" anchor="t">
              <a:spAutoFit/>
            </a:bodyPr>
            <a:lstStyle/>
            <a:p>
              <a:pPr algn="ctr" defTabSz="685834">
                <a:lnSpc>
                  <a:spcPts val="5139"/>
                </a:lnSpc>
              </a:pPr>
              <a:r>
                <a:rPr lang="ar-MA" sz="4400" b="1" dirty="0">
                  <a:solidFill>
                    <a:prstClr val="white"/>
                  </a:solidFill>
                  <a:latin typeface="Microsoft Uighur" panose="02000000000000000000" pitchFamily="2" charset="-78"/>
                  <a:cs typeface="Microsoft Uighur" panose="02000000000000000000" pitchFamily="2" charset="-78"/>
                </a:rPr>
                <a:t>الحصة 2</a:t>
              </a:r>
              <a:endParaRPr lang="en-US" sz="4400" b="1" dirty="0">
                <a:solidFill>
                  <a:prstClr val="white"/>
                </a:solidFill>
                <a:latin typeface="Microsoft Uighur" panose="02000000000000000000" pitchFamily="2" charset="-78"/>
                <a:cs typeface="Microsoft Uighur" panose="02000000000000000000" pitchFamily="2" charset="-78"/>
              </a:endParaRPr>
            </a:p>
          </p:txBody>
        </p:sp>
      </p:gr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 coins arrondis 11">
            <a:extLst>
              <a:ext uri="{FF2B5EF4-FFF2-40B4-BE49-F238E27FC236}">
                <a16:creationId xmlns:a16="http://schemas.microsoft.com/office/drawing/2014/main" id="{6DF3C3DF-BC80-4970-481E-ADCBABF05D3F}"/>
              </a:ext>
            </a:extLst>
          </p:cNvPr>
          <p:cNvSpPr/>
          <p:nvPr/>
        </p:nvSpPr>
        <p:spPr>
          <a:xfrm>
            <a:off x="3642589" y="6337711"/>
            <a:ext cx="4150825" cy="813494"/>
          </a:xfrm>
          <a:prstGeom prst="roundRect">
            <a:avLst>
              <a:gd name="adj" fmla="val 32324"/>
            </a:avLst>
          </a:prstGeom>
          <a:solidFill>
            <a:srgbClr val="0097B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4000" b="1" dirty="0">
                <a:solidFill>
                  <a:prstClr val="white"/>
                </a:solidFill>
                <a:latin typeface="Microsoft Uighur" panose="02000000000000000000" pitchFamily="2" charset="-78"/>
                <a:cs typeface="Microsoft Uighur" panose="02000000000000000000" pitchFamily="2" charset="-78"/>
              </a:rPr>
              <a:t>التحدي (الأعداد العشرية)</a:t>
            </a:r>
            <a:endParaRPr lang="fr-MA" sz="4000" b="1" dirty="0">
              <a:solidFill>
                <a:prstClr val="white"/>
              </a:solidFill>
              <a:latin typeface="Microsoft Uighur" panose="02000000000000000000" pitchFamily="2" charset="-78"/>
              <a:cs typeface="Microsoft Uighur" panose="02000000000000000000" pitchFamily="2" charset="-78"/>
            </a:endParaRPr>
          </a:p>
        </p:txBody>
      </p:sp>
      <p:sp>
        <p:nvSpPr>
          <p:cNvPr id="8" name="Ellipse 7">
            <a:extLst>
              <a:ext uri="{FF2B5EF4-FFF2-40B4-BE49-F238E27FC236}">
                <a16:creationId xmlns:a16="http://schemas.microsoft.com/office/drawing/2014/main" id="{1279739E-FA6F-27BB-DBC4-1A1F427472A5}"/>
              </a:ext>
            </a:extLst>
          </p:cNvPr>
          <p:cNvSpPr/>
          <p:nvPr/>
        </p:nvSpPr>
        <p:spPr>
          <a:xfrm>
            <a:off x="7433486" y="5939434"/>
            <a:ext cx="2072355" cy="2134760"/>
          </a:xfrm>
          <a:prstGeom prst="ellipse">
            <a:avLst/>
          </a:prstGeom>
          <a:solidFill>
            <a:srgbClr val="F98F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400" b="1" dirty="0">
                <a:latin typeface="Microsoft Uighur" panose="02000000000000000000" pitchFamily="2" charset="-78"/>
                <a:cs typeface="Microsoft Uighur" panose="02000000000000000000" pitchFamily="2" charset="-78"/>
              </a:rPr>
              <a:t>المسار</a:t>
            </a:r>
            <a:r>
              <a:rPr lang="ar-MA" sz="4400" b="1" dirty="0">
                <a:latin typeface="Microsoft Uighur" panose="02000000000000000000" pitchFamily="2" charset="-78"/>
                <a:cs typeface="Microsoft Uighur" panose="02000000000000000000" pitchFamily="2" charset="-78"/>
              </a:rPr>
              <a:t> 3</a:t>
            </a:r>
            <a:endParaRPr lang="ar-SA" sz="4400" b="1" dirty="0">
              <a:latin typeface="Microsoft Uighur" panose="02000000000000000000" pitchFamily="2" charset="-78"/>
              <a:cs typeface="Microsoft Uighur" panose="02000000000000000000" pitchFamily="2" charset="-78"/>
            </a:endParaRPr>
          </a:p>
          <a:p>
            <a:pPr marL="0" algn="ctr" defTabSz="914400" rtl="1" eaLnBrk="1" latinLnBrk="0" hangingPunct="1"/>
            <a:r>
              <a:rPr lang="ar-MA" sz="4400" b="1" dirty="0">
                <a:latin typeface="Microsoft Uighur" panose="02000000000000000000" pitchFamily="2" charset="-78"/>
                <a:cs typeface="Microsoft Uighur" panose="02000000000000000000" pitchFamily="2" charset="-78"/>
              </a:rPr>
              <a:t>التميز</a:t>
            </a:r>
            <a:endParaRPr lang="fr-FR" sz="4400" b="1" dirty="0">
              <a:latin typeface="Microsoft Uighur" panose="02000000000000000000" pitchFamily="2" charset="-78"/>
              <a:cs typeface="Microsoft Uighur" panose="02000000000000000000" pitchFamily="2" charset="-78"/>
            </a:endParaRPr>
          </a:p>
        </p:txBody>
      </p:sp>
      <p:pic>
        <p:nvPicPr>
          <p:cNvPr id="14" name="Image 13" descr="Une image contenant capture d’écran, ligne, Graphique, conception&#10;&#10;Le contenu généré par l’IA peut être incorrect.">
            <a:extLst>
              <a:ext uri="{FF2B5EF4-FFF2-40B4-BE49-F238E27FC236}">
                <a16:creationId xmlns:a16="http://schemas.microsoft.com/office/drawing/2014/main" id="{85FFBA39-F1A6-F572-421F-35553D52C2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255" y="7413974"/>
            <a:ext cx="3063526" cy="3063526"/>
          </a:xfrm>
          <a:prstGeom prst="rect">
            <a:avLst/>
          </a:prstGeom>
        </p:spPr>
      </p:pic>
      <p:pic>
        <p:nvPicPr>
          <p:cNvPr id="15" name="Image 14" descr="Une image contenant Graphique, Caractère coloré, graphisme, Police&#10;&#10;Le contenu généré par l’IA peut être incorrect.">
            <a:extLst>
              <a:ext uri="{FF2B5EF4-FFF2-40B4-BE49-F238E27FC236}">
                <a16:creationId xmlns:a16="http://schemas.microsoft.com/office/drawing/2014/main" id="{27481252-6931-A99A-AF05-0FA2124BDB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46425" y="7828525"/>
            <a:ext cx="2648975" cy="2648975"/>
          </a:xfrm>
          <a:prstGeom prst="rect">
            <a:avLst/>
          </a:prstGeom>
        </p:spPr>
      </p:pic>
      <p:pic>
        <p:nvPicPr>
          <p:cNvPr id="17" name="Image 16" descr="Une image contenant symbole, capture d’écran, conception&#10;&#10;Le contenu généré par l’IA peut être incorrect.">
            <a:extLst>
              <a:ext uri="{FF2B5EF4-FFF2-40B4-BE49-F238E27FC236}">
                <a16:creationId xmlns:a16="http://schemas.microsoft.com/office/drawing/2014/main" id="{195FDF21-CBDC-AD79-08C0-1C60C5891D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66904" y="3783357"/>
            <a:ext cx="2539233" cy="2539233"/>
          </a:xfrm>
          <a:prstGeom prst="rect">
            <a:avLst/>
          </a:prstGeom>
        </p:spPr>
      </p:pic>
      <p:sp>
        <p:nvSpPr>
          <p:cNvPr id="13" name="TextBox 3">
            <a:extLst>
              <a:ext uri="{FF2B5EF4-FFF2-40B4-BE49-F238E27FC236}">
                <a16:creationId xmlns:a16="http://schemas.microsoft.com/office/drawing/2014/main" id="{91603CC8-916E-6FBF-A24D-27A1DA4DD6EC}"/>
              </a:ext>
            </a:extLst>
          </p:cNvPr>
          <p:cNvSpPr txBox="1"/>
          <p:nvPr/>
        </p:nvSpPr>
        <p:spPr>
          <a:xfrm>
            <a:off x="10894387" y="4305300"/>
            <a:ext cx="2642230" cy="1231106"/>
          </a:xfrm>
          <a:prstGeom prst="rect">
            <a:avLst/>
          </a:prstGeom>
        </p:spPr>
        <p:txBody>
          <a:bodyPr wrap="square" lIns="0" tIns="0" rIns="0" bIns="0" rtlCol="0" anchor="t">
            <a:spAutoFit/>
          </a:bodyPr>
          <a:lstStyle/>
          <a:p>
            <a:pPr algn="ctr" defTabSz="685834"/>
            <a:r>
              <a:rPr lang="ar-SA" sz="4000" b="1" dirty="0">
                <a:solidFill>
                  <a:srgbClr val="01070A"/>
                </a:solidFill>
                <a:latin typeface="Microsoft Uighur" panose="02000000000000000000" pitchFamily="2" charset="-78"/>
                <a:cs typeface="Microsoft Uighur" panose="02000000000000000000" pitchFamily="2" charset="-78"/>
              </a:rPr>
              <a:t>المستوى</a:t>
            </a:r>
          </a:p>
          <a:p>
            <a:pPr algn="ctr" defTabSz="685834"/>
            <a:r>
              <a:rPr lang="ar-MA" sz="4000" b="1" dirty="0">
                <a:solidFill>
                  <a:srgbClr val="01070A"/>
                </a:solidFill>
                <a:latin typeface="Microsoft Uighur" panose="02000000000000000000" pitchFamily="2" charset="-78"/>
                <a:cs typeface="Microsoft Uighur" panose="02000000000000000000" pitchFamily="2" charset="-78"/>
              </a:rPr>
              <a:t>5</a:t>
            </a:r>
            <a:endParaRPr lang="en-US" sz="4000" b="1" dirty="0">
              <a:solidFill>
                <a:srgbClr val="1F497D"/>
              </a:solidFill>
              <a:latin typeface="Microsoft Uighur" panose="02000000000000000000" pitchFamily="2" charset="-78"/>
              <a:cs typeface="Microsoft Uighur" panose="02000000000000000000" pitchFamily="2"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7BD1A-FE39-7BDF-45B6-D7689558B91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88293A-4E92-41B3-A7BC-DCD582C6523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B3C5B06-2EBA-66CA-353E-B52CBB573A13}"/>
              </a:ext>
            </a:extLst>
          </p:cNvPr>
          <p:cNvSpPr/>
          <p:nvPr/>
        </p:nvSpPr>
        <p:spPr>
          <a:xfrm>
            <a:off x="275854" y="1790700"/>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CD33DA4-F21B-727A-2F2D-1EE6ACCA4145}"/>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C4EF87B-108A-AA7A-13F7-22D743B96619}"/>
              </a:ext>
            </a:extLst>
          </p:cNvPr>
          <p:cNvSpPr txBox="1"/>
          <p:nvPr/>
        </p:nvSpPr>
        <p:spPr>
          <a:xfrm>
            <a:off x="1905000" y="863026"/>
            <a:ext cx="10534617" cy="584775"/>
          </a:xfrm>
          <a:prstGeom prst="rect">
            <a:avLst/>
          </a:prstGeom>
          <a:noFill/>
        </p:spPr>
        <p:txBody>
          <a:bodyPr wrap="square" rtlCol="0">
            <a:spAutoFit/>
          </a:bodyPr>
          <a:lstStyle/>
          <a:p>
            <a:pPr algn="r" defTabSz="685834" rtl="1"/>
            <a:r>
              <a:rPr lang="ar-MA" sz="3200" dirty="0">
                <a:solidFill>
                  <a:schemeClr val="bg1">
                    <a:lumMod val="75000"/>
                  </a:schemeClr>
                </a:solidFill>
                <a:latin typeface="Microsoft Uighur" panose="02000000000000000000" pitchFamily="2" charset="-78"/>
                <a:cs typeface="Microsoft Uighur" panose="02000000000000000000" pitchFamily="2" charset="-78"/>
              </a:rPr>
              <a:t>أبنائي الأعزاء، ضعوا اللوحة والقلم والكراسة في القمطر، س</a:t>
            </a:r>
            <a:r>
              <a:rPr lang="ar-SA" sz="3200" dirty="0" err="1">
                <a:solidFill>
                  <a:schemeClr val="bg1">
                    <a:lumMod val="75000"/>
                  </a:schemeClr>
                </a:solidFill>
                <a:latin typeface="Microsoft Uighur" panose="02000000000000000000" pitchFamily="2" charset="-78"/>
                <a:cs typeface="Microsoft Uighur" panose="02000000000000000000" pitchFamily="2" charset="-78"/>
              </a:rPr>
              <a:t>ت</a:t>
            </a:r>
            <a:r>
              <a:rPr lang="ar-MA" sz="3200" dirty="0">
                <a:solidFill>
                  <a:schemeClr val="bg1">
                    <a:lumMod val="75000"/>
                  </a:schemeClr>
                </a:solidFill>
                <a:latin typeface="Microsoft Uighur" panose="02000000000000000000" pitchFamily="2" charset="-78"/>
                <a:cs typeface="Microsoft Uighur" panose="02000000000000000000" pitchFamily="2" charset="-78"/>
              </a:rPr>
              <a:t>حتاجونها في هذه الحصة.</a:t>
            </a:r>
          </a:p>
        </p:txBody>
      </p:sp>
      <p:sp>
        <p:nvSpPr>
          <p:cNvPr id="3" name="Freeform 8">
            <a:extLst>
              <a:ext uri="{FF2B5EF4-FFF2-40B4-BE49-F238E27FC236}">
                <a16:creationId xmlns:a16="http://schemas.microsoft.com/office/drawing/2014/main" id="{0B03A6E4-D791-0664-B5DC-6865F659EF7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7" name="Rectangle : coins arrondis 6">
            <a:extLst>
              <a:ext uri="{FF2B5EF4-FFF2-40B4-BE49-F238E27FC236}">
                <a16:creationId xmlns:a16="http://schemas.microsoft.com/office/drawing/2014/main" id="{4B759D9E-8607-3B59-444E-407D74902FEB}"/>
              </a:ext>
            </a:extLst>
          </p:cNvPr>
          <p:cNvSpPr/>
          <p:nvPr/>
        </p:nvSpPr>
        <p:spPr>
          <a:xfrm>
            <a:off x="1014227"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solidFill>
                  <a:schemeClr val="bg1"/>
                </a:solidFill>
                <a:latin typeface="Microsoft Uighur" panose="02000000000000000000" pitchFamily="2" charset="-78"/>
                <a:cs typeface="Microsoft Uighur" panose="02000000000000000000" pitchFamily="2" charset="-78"/>
              </a:rPr>
              <a:t>كراسة</a:t>
            </a:r>
            <a:endParaRPr lang="fr-FR" sz="3200" dirty="0">
              <a:solidFill>
                <a:schemeClr val="bg1"/>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9D49095E-06EB-DFB1-985B-687705CB7474}"/>
              </a:ext>
            </a:extLst>
          </p:cNvPr>
          <p:cNvSpPr/>
          <p:nvPr/>
        </p:nvSpPr>
        <p:spPr>
          <a:xfrm>
            <a:off x="672482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قلم الرصاص</a:t>
            </a:r>
            <a:endParaRPr lang="fr-FR" sz="3200" dirty="0">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EFBACE6E-3932-951B-7F06-875255624020}"/>
              </a:ext>
            </a:extLst>
          </p:cNvPr>
          <p:cNvSpPr/>
          <p:nvPr/>
        </p:nvSpPr>
        <p:spPr>
          <a:xfrm>
            <a:off x="9699936" y="6441792"/>
            <a:ext cx="2409454"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لوحة</a:t>
            </a:r>
            <a:endParaRPr lang="fr-FR" sz="3200" dirty="0">
              <a:latin typeface="Microsoft Uighur" panose="02000000000000000000" pitchFamily="2" charset="-78"/>
              <a:cs typeface="Microsoft Uighur" panose="02000000000000000000" pitchFamily="2" charset="-78"/>
            </a:endParaRPr>
          </a:p>
        </p:txBody>
      </p:sp>
      <p:graphicFrame>
        <p:nvGraphicFramePr>
          <p:cNvPr id="4" name="Tableau 3">
            <a:extLst>
              <a:ext uri="{FF2B5EF4-FFF2-40B4-BE49-F238E27FC236}">
                <a16:creationId xmlns:a16="http://schemas.microsoft.com/office/drawing/2014/main" id="{020964A2-754F-A0B0-FC79-3E0B728DE224}"/>
              </a:ext>
            </a:extLst>
          </p:cNvPr>
          <p:cNvGraphicFramePr>
            <a:graphicFrameLocks noGrp="1"/>
          </p:cNvGraphicFramePr>
          <p:nvPr>
            <p:extLst>
              <p:ext uri="{D42A27DB-BD31-4B8C-83A1-F6EECF244321}">
                <p14:modId xmlns:p14="http://schemas.microsoft.com/office/powerpoint/2010/main" val="744994653"/>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pic>
        <p:nvPicPr>
          <p:cNvPr id="5" name="Picture 4">
            <a:extLst>
              <a:ext uri="{FF2B5EF4-FFF2-40B4-BE49-F238E27FC236}">
                <a16:creationId xmlns:a16="http://schemas.microsoft.com/office/drawing/2014/main" id="{1290F031-40BF-5A06-E91B-D443AFCF008A}"/>
              </a:ext>
            </a:extLst>
          </p:cNvPr>
          <p:cNvPicPr>
            <a:picLocks noChangeAspect="1"/>
          </p:cNvPicPr>
          <p:nvPr/>
        </p:nvPicPr>
        <p:blipFill rotWithShape="1">
          <a:blip r:embed="rId5"/>
          <a:srcRect l="11025" t="14561" r="11389" b="14089"/>
          <a:stretch>
            <a:fillRect/>
          </a:stretch>
        </p:blipFill>
        <p:spPr>
          <a:xfrm>
            <a:off x="9296400" y="4009482"/>
            <a:ext cx="2910470" cy="2069668"/>
          </a:xfrm>
          <a:prstGeom prst="roundRect">
            <a:avLst/>
          </a:prstGeom>
        </p:spPr>
      </p:pic>
      <p:pic>
        <p:nvPicPr>
          <p:cNvPr id="12" name="Image 11" descr="Une image contenant illustration&#10;&#10;Le contenu généré par l’IA peut être incorrect.">
            <a:extLst>
              <a:ext uri="{FF2B5EF4-FFF2-40B4-BE49-F238E27FC236}">
                <a16:creationId xmlns:a16="http://schemas.microsoft.com/office/drawing/2014/main" id="{32DCAF6E-9E5A-D9C1-63B7-B5790A0BFBF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59270" y="4026109"/>
            <a:ext cx="2244168" cy="2244168"/>
          </a:xfrm>
          <a:prstGeom prst="rect">
            <a:avLst/>
          </a:prstGeom>
        </p:spPr>
      </p:pic>
      <p:pic>
        <p:nvPicPr>
          <p:cNvPr id="20" name="Image 19">
            <a:extLst>
              <a:ext uri="{FF2B5EF4-FFF2-40B4-BE49-F238E27FC236}">
                <a16:creationId xmlns:a16="http://schemas.microsoft.com/office/drawing/2014/main" id="{9C4BB3C8-33B4-6B90-52A9-4B4EA1E1D309}"/>
              </a:ext>
            </a:extLst>
          </p:cNvPr>
          <p:cNvPicPr>
            <a:picLocks noChangeAspect="1"/>
          </p:cNvPicPr>
          <p:nvPr/>
        </p:nvPicPr>
        <p:blipFill>
          <a:blip r:embed="rId7" cstate="print">
            <a:extLst>
              <a:ext uri="{28A0092B-C50C-407E-A947-70E740481C1C}">
                <a14:useLocalDpi xmlns:a14="http://schemas.microsoft.com/office/drawing/2010/main" val="0"/>
              </a:ext>
            </a:extLst>
          </a:blip>
          <a:srcRect l="387" r="387"/>
          <a:stretch/>
        </p:blipFill>
        <p:spPr>
          <a:xfrm>
            <a:off x="1247110" y="3788858"/>
            <a:ext cx="1853394" cy="2464792"/>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C65D06D5-468A-F820-08FD-509EB448027E}"/>
              </a:ext>
            </a:extLst>
          </p:cNvPr>
          <p:cNvPicPr>
            <a:picLocks noChangeAspect="1"/>
          </p:cNvPicPr>
          <p:nvPr>
            <p:custDataLst>
              <p:tags r:id="rId1"/>
            </p:custDataLst>
          </p:nvPr>
        </p:nvPicPr>
        <p:blipFill>
          <a:blip r:embed="rId8" cstate="print">
            <a:extLst>
              <a:ext uri="{28A0092B-C50C-407E-A947-70E740481C1C}">
                <a14:useLocalDpi xmlns:a14="http://schemas.microsoft.com/office/drawing/2010/main" val="0"/>
              </a:ext>
            </a:extLst>
          </a:blip>
          <a:srcRect l="29731" t="56294" r="43963" b="7778"/>
          <a:stretch/>
        </p:blipFill>
        <p:spPr>
          <a:xfrm>
            <a:off x="3884734" y="4046128"/>
            <a:ext cx="1511389" cy="2069668"/>
          </a:xfrm>
          <a:prstGeom prst="rect">
            <a:avLst/>
          </a:prstGeom>
        </p:spPr>
      </p:pic>
      <p:sp>
        <p:nvSpPr>
          <p:cNvPr id="6" name="Rectangle : coins arrondis 5">
            <a:extLst>
              <a:ext uri="{FF2B5EF4-FFF2-40B4-BE49-F238E27FC236}">
                <a16:creationId xmlns:a16="http://schemas.microsoft.com/office/drawing/2014/main" id="{7B971DA1-3C01-7970-1A46-20F644813AB4}"/>
              </a:ext>
            </a:extLst>
          </p:cNvPr>
          <p:cNvSpPr/>
          <p:nvPr/>
        </p:nvSpPr>
        <p:spPr>
          <a:xfrm>
            <a:off x="374140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دفتر البحث</a:t>
            </a:r>
            <a:endParaRPr lang="fr-FR" sz="3200" dirty="0">
              <a:latin typeface="Microsoft Uighur" panose="02000000000000000000" pitchFamily="2" charset="-78"/>
              <a:cs typeface="Microsoft Uighur" panose="02000000000000000000" pitchFamily="2" charset="-78"/>
            </a:endParaRPr>
          </a:p>
        </p:txBody>
      </p:sp>
      <p:pic>
        <p:nvPicPr>
          <p:cNvPr id="11" name="Image 10">
            <a:extLst>
              <a:ext uri="{FF2B5EF4-FFF2-40B4-BE49-F238E27FC236}">
                <a16:creationId xmlns:a16="http://schemas.microsoft.com/office/drawing/2014/main" id="{B8A0D0CD-5209-C7CD-1B28-0088AF941B2B}"/>
              </a:ext>
            </a:extLst>
          </p:cNvPr>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37872" y="800100"/>
            <a:ext cx="755373" cy="628963"/>
          </a:xfrm>
          <a:prstGeom prst="rect">
            <a:avLst/>
          </a:prstGeom>
          <a:ln w="19050">
            <a:noFill/>
          </a:ln>
          <a:effectLst/>
        </p:spPr>
      </p:pic>
    </p:spTree>
    <p:extLst>
      <p:ext uri="{BB962C8B-B14F-4D97-AF65-F5344CB8AC3E}">
        <p14:creationId xmlns:p14="http://schemas.microsoft.com/office/powerpoint/2010/main" val="257748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3F665-24F9-0CB2-7722-B15F6987C13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984F0E9-E2D2-DBAF-B662-7DDB2DF11040}"/>
              </a:ext>
            </a:extLst>
          </p:cNvPr>
          <p:cNvSpPr/>
          <p:nvPr/>
        </p:nvSpPr>
        <p:spPr>
          <a:xfrm>
            <a:off x="-1" y="1478568"/>
            <a:ext cx="13716001" cy="8808431"/>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BB1F68F6-98FA-E650-288E-8738BF9F2510}"/>
              </a:ext>
            </a:extLst>
          </p:cNvPr>
          <p:cNvSpPr/>
          <p:nvPr/>
        </p:nvSpPr>
        <p:spPr>
          <a:xfrm>
            <a:off x="275852" y="1806083"/>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7BA20754-305B-6278-0D81-9CD1204C51E9}"/>
              </a:ext>
            </a:extLst>
          </p:cNvPr>
          <p:cNvSpPr/>
          <p:nvPr/>
        </p:nvSpPr>
        <p:spPr>
          <a:xfrm>
            <a:off x="-1" y="712299"/>
            <a:ext cx="13716001" cy="779690"/>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801CE61A-BFF9-E0E0-AB05-0ACA9A3DBBC5}"/>
              </a:ext>
            </a:extLst>
          </p:cNvPr>
          <p:cNvSpPr txBox="1"/>
          <p:nvPr/>
        </p:nvSpPr>
        <p:spPr>
          <a:xfrm>
            <a:off x="3753062" y="865084"/>
            <a:ext cx="8993588" cy="584775"/>
          </a:xfrm>
          <a:prstGeom prst="rect">
            <a:avLst/>
          </a:prstGeom>
          <a:noFill/>
        </p:spPr>
        <p:txBody>
          <a:bodyPr wrap="square" rtlCol="0">
            <a:spAutoFit/>
          </a:bodyPr>
          <a:lstStyle/>
          <a:p>
            <a:pPr marL="0" marR="0" lvl="0" indent="0" algn="r" defTabSz="685834" rtl="1" eaLnBrk="1" fontAlgn="auto" latinLnBrk="0" hangingPunct="1">
              <a:lnSpc>
                <a:spcPct val="100000"/>
              </a:lnSpc>
              <a:spcBef>
                <a:spcPts val="0"/>
              </a:spcBef>
              <a:spcAft>
                <a:spcPts val="0"/>
              </a:spcAft>
              <a:buClrTx/>
              <a:buSzTx/>
              <a:buFontTx/>
              <a:buNone/>
              <a:tabLst/>
              <a:defRPr/>
            </a:pPr>
            <a:r>
              <a:rPr lang="ar-MA" sz="3200" dirty="0">
                <a:solidFill>
                  <a:prstClr val="white">
                    <a:lumMod val="75000"/>
                  </a:prstClr>
                </a:solidFill>
                <a:latin typeface="Microsoft Uighur" panose="02000000000000000000" pitchFamily="2" charset="-78"/>
                <a:cs typeface="Microsoft Uighur" panose="02000000000000000000" pitchFamily="2" charset="-78"/>
              </a:rPr>
              <a:t>     لسلوك جيد في القسم علي أن:</a:t>
            </a:r>
            <a:endParaRPr kumimoji="0" lang="fr-FR" sz="3200" b="0"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BD60DCAD-1E50-1CD4-C30A-F1EA78AF6415}"/>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05F3EB2B-500F-2268-9915-834C181954BA}"/>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
        <p:nvSpPr>
          <p:cNvPr id="4" name="Étoile à 5 branches 3">
            <a:extLst>
              <a:ext uri="{FF2B5EF4-FFF2-40B4-BE49-F238E27FC236}">
                <a16:creationId xmlns:a16="http://schemas.microsoft.com/office/drawing/2014/main" id="{7B8CF8D3-5DF4-B32E-CB08-C8ABBDD09FB2}"/>
              </a:ext>
            </a:extLst>
          </p:cNvPr>
          <p:cNvSpPr/>
          <p:nvPr/>
        </p:nvSpPr>
        <p:spPr>
          <a:xfrm>
            <a:off x="2255124" y="8573782"/>
            <a:ext cx="919617" cy="1032973"/>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ectangle : coins arrondis 12">
            <a:extLst>
              <a:ext uri="{FF2B5EF4-FFF2-40B4-BE49-F238E27FC236}">
                <a16:creationId xmlns:a16="http://schemas.microsoft.com/office/drawing/2014/main" id="{09245B94-0A60-CE79-2855-F5AE025013B8}"/>
              </a:ext>
            </a:extLst>
          </p:cNvPr>
          <p:cNvSpPr/>
          <p:nvPr/>
        </p:nvSpPr>
        <p:spPr>
          <a:xfrm>
            <a:off x="4540188" y="8562828"/>
            <a:ext cx="8231588" cy="1132734"/>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سيفوز التلاميذ الذين يلتزمون بهذه السلوك</a:t>
            </a:r>
            <a:r>
              <a:rPr kumimoji="0" lang="ar-M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ات</a:t>
            </a: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بنجمة التميز</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6" name="ZoneTexte 5">
            <a:extLst>
              <a:ext uri="{FF2B5EF4-FFF2-40B4-BE49-F238E27FC236}">
                <a16:creationId xmlns:a16="http://schemas.microsoft.com/office/drawing/2014/main" id="{24372653-2B90-3FB5-0B61-1426C9A769A7}"/>
              </a:ext>
            </a:extLst>
          </p:cNvPr>
          <p:cNvSpPr txBox="1"/>
          <p:nvPr/>
        </p:nvSpPr>
        <p:spPr>
          <a:xfrm>
            <a:off x="4449943" y="2110458"/>
            <a:ext cx="8206462" cy="1022638"/>
          </a:xfrm>
          <a:prstGeom prst="rect">
            <a:avLst/>
          </a:prstGeom>
          <a:noFill/>
        </p:spPr>
        <p:txBody>
          <a:bodyPr wrap="square" rtlCol="0" anchor="ctr">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أحافظ على أدواتي المدرسية؛</a:t>
            </a:r>
          </a:p>
        </p:txBody>
      </p:sp>
      <p:sp>
        <p:nvSpPr>
          <p:cNvPr id="9" name="ZoneTexte 8">
            <a:extLst>
              <a:ext uri="{FF2B5EF4-FFF2-40B4-BE49-F238E27FC236}">
                <a16:creationId xmlns:a16="http://schemas.microsoft.com/office/drawing/2014/main" id="{0E0221AC-EC05-035F-0BF3-521C6A7C8F06}"/>
              </a:ext>
            </a:extLst>
          </p:cNvPr>
          <p:cNvSpPr txBox="1"/>
          <p:nvPr/>
        </p:nvSpPr>
        <p:spPr>
          <a:xfrm>
            <a:off x="4540188" y="3783707"/>
            <a:ext cx="8206462" cy="1022638"/>
          </a:xfrm>
          <a:prstGeom prst="rect">
            <a:avLst/>
          </a:prstGeom>
          <a:noFill/>
        </p:spPr>
        <p:txBody>
          <a:bodyPr wrap="square" rtlCol="0" anchor="ctr">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أحافظ على الوسائل المشتركة (</a:t>
            </a:r>
            <a:r>
              <a:rPr kumimoji="0" lang="ar-MA" sz="4400" b="1" i="0" u="none" strike="noStrike" kern="1200" cap="none" spc="0" normalizeH="0" baseline="0" noProof="0" dirty="0" err="1">
                <a:ln>
                  <a:noFill/>
                </a:ln>
                <a:solidFill>
                  <a:prstClr val="black"/>
                </a:solidFill>
                <a:effectLst/>
                <a:uLnTx/>
                <a:uFillTx/>
                <a:latin typeface="Microsoft Uighur" panose="02000000000000000000" pitchFamily="2" charset="-78"/>
                <a:ea typeface="+mn-ea"/>
                <a:cs typeface="Microsoft Uighur" panose="02000000000000000000" pitchFamily="2" charset="-78"/>
              </a:rPr>
              <a:t>بركار</a:t>
            </a: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a:t>
            </a:r>
            <a:r>
              <a:rPr kumimoji="0" lang="ar-MA" sz="4400" b="1" i="0" u="none" strike="noStrike" kern="1200" cap="none" spc="0" normalizeH="0" baseline="0" noProof="0" dirty="0" err="1">
                <a:ln>
                  <a:noFill/>
                </a:ln>
                <a:solidFill>
                  <a:prstClr val="black"/>
                </a:solidFill>
                <a:effectLst/>
                <a:uLnTx/>
                <a:uFillTx/>
                <a:latin typeface="Microsoft Uighur" panose="02000000000000000000" pitchFamily="2" charset="-78"/>
                <a:ea typeface="+mn-ea"/>
                <a:cs typeface="Microsoft Uighur" panose="02000000000000000000" pitchFamily="2" charset="-78"/>
              </a:rPr>
              <a:t>مسلاط</a:t>
            </a: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بطاقات...)؛</a:t>
            </a:r>
          </a:p>
        </p:txBody>
      </p:sp>
      <p:sp>
        <p:nvSpPr>
          <p:cNvPr id="10" name="ZoneTexte 9">
            <a:extLst>
              <a:ext uri="{FF2B5EF4-FFF2-40B4-BE49-F238E27FC236}">
                <a16:creationId xmlns:a16="http://schemas.microsoft.com/office/drawing/2014/main" id="{300E774E-5BCE-E059-570F-2B101F5F7EFE}"/>
              </a:ext>
            </a:extLst>
          </p:cNvPr>
          <p:cNvSpPr txBox="1"/>
          <p:nvPr/>
        </p:nvSpPr>
        <p:spPr>
          <a:xfrm>
            <a:off x="4575748" y="5406561"/>
            <a:ext cx="8206462" cy="768900"/>
          </a:xfrm>
          <a:prstGeom prst="rect">
            <a:avLst/>
          </a:prstGeom>
          <a:noFill/>
        </p:spPr>
        <p:txBody>
          <a:bodyPr wrap="square" rtlCol="0" anchor="ctr">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أحافظ على نظافة الطاولات ونظافة القسم؛</a:t>
            </a:r>
          </a:p>
        </p:txBody>
      </p:sp>
      <p:sp>
        <p:nvSpPr>
          <p:cNvPr id="12" name="ZoneTexte 11">
            <a:extLst>
              <a:ext uri="{FF2B5EF4-FFF2-40B4-BE49-F238E27FC236}">
                <a16:creationId xmlns:a16="http://schemas.microsoft.com/office/drawing/2014/main" id="{F2422A25-FDFA-4C81-763A-F12F167336B2}"/>
              </a:ext>
            </a:extLst>
          </p:cNvPr>
          <p:cNvSpPr txBox="1"/>
          <p:nvPr/>
        </p:nvSpPr>
        <p:spPr>
          <a:xfrm>
            <a:off x="4575748" y="6860910"/>
            <a:ext cx="8206462" cy="768900"/>
          </a:xfrm>
          <a:prstGeom prst="rect">
            <a:avLst/>
          </a:prstGeom>
          <a:noFill/>
        </p:spPr>
        <p:txBody>
          <a:bodyPr wrap="square" rtlCol="0" anchor="ctr">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أشارك في تزيين فصلي </a:t>
            </a:r>
            <a:r>
              <a:rPr kumimoji="0" lang="ar-MA" sz="4400" b="1" i="0" u="none" strike="noStrike" kern="1200" cap="none" spc="0" normalizeH="0" baseline="0" noProof="0" dirty="0" err="1">
                <a:ln>
                  <a:noFill/>
                </a:ln>
                <a:solidFill>
                  <a:prstClr val="black"/>
                </a:solidFill>
                <a:effectLst/>
                <a:uLnTx/>
                <a:uFillTx/>
                <a:latin typeface="Microsoft Uighur" panose="02000000000000000000" pitchFamily="2" charset="-78"/>
                <a:ea typeface="+mn-ea"/>
                <a:cs typeface="Microsoft Uighur" panose="02000000000000000000" pitchFamily="2" charset="-78"/>
              </a:rPr>
              <a:t>بالصويرات</a:t>
            </a: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والرسومات.</a:t>
            </a:r>
          </a:p>
        </p:txBody>
      </p:sp>
      <p:pic>
        <p:nvPicPr>
          <p:cNvPr id="16" name="Image 15" descr="Une image contenant meubles, table, habits, dessin humoristique&#10;&#10;Le contenu généré par l’IA peut être incorrect.">
            <a:extLst>
              <a:ext uri="{FF2B5EF4-FFF2-40B4-BE49-F238E27FC236}">
                <a16:creationId xmlns:a16="http://schemas.microsoft.com/office/drawing/2014/main" id="{29D312A4-24BB-987D-7DB2-82BCCB32A8AE}"/>
              </a:ext>
            </a:extLst>
          </p:cNvPr>
          <p:cNvPicPr>
            <a:picLocks noChangeAspect="1"/>
          </p:cNvPicPr>
          <p:nvPr/>
        </p:nvPicPr>
        <p:blipFill>
          <a:blip r:embed="rId4" cstate="print">
            <a:extLst>
              <a:ext uri="{28A0092B-C50C-407E-A947-70E740481C1C}">
                <a14:useLocalDpi xmlns:a14="http://schemas.microsoft.com/office/drawing/2010/main" val="0"/>
              </a:ext>
            </a:extLst>
          </a:blip>
          <a:srcRect r="9033"/>
          <a:stretch>
            <a:fillRect/>
          </a:stretch>
        </p:blipFill>
        <p:spPr>
          <a:xfrm>
            <a:off x="1088913" y="6961409"/>
            <a:ext cx="1626020" cy="1481058"/>
          </a:xfrm>
          <a:prstGeom prst="ellipse">
            <a:avLst/>
          </a:prstGeom>
          <a:ln>
            <a:noFill/>
          </a:ln>
          <a:effectLst>
            <a:softEdge rad="112500"/>
          </a:effectLst>
        </p:spPr>
      </p:pic>
      <p:pic>
        <p:nvPicPr>
          <p:cNvPr id="17" name="Image 16" descr="Une image contenant meubles, dessin humoristique, chaise, table&#10;&#10;Le contenu généré par l’IA peut être incorrect.">
            <a:extLst>
              <a:ext uri="{FF2B5EF4-FFF2-40B4-BE49-F238E27FC236}">
                <a16:creationId xmlns:a16="http://schemas.microsoft.com/office/drawing/2014/main" id="{B1D67344-D82C-BDAE-82EB-C2039B1F1C8B}"/>
              </a:ext>
            </a:extLst>
          </p:cNvPr>
          <p:cNvPicPr>
            <a:picLocks noChangeAspect="1"/>
          </p:cNvPicPr>
          <p:nvPr/>
        </p:nvPicPr>
        <p:blipFill>
          <a:blip r:embed="rId5" cstate="print">
            <a:extLst>
              <a:ext uri="{28A0092B-C50C-407E-A947-70E740481C1C}">
                <a14:useLocalDpi xmlns:a14="http://schemas.microsoft.com/office/drawing/2010/main" val="0"/>
              </a:ext>
            </a:extLst>
          </a:blip>
          <a:srcRect r="9033"/>
          <a:stretch>
            <a:fillRect/>
          </a:stretch>
        </p:blipFill>
        <p:spPr>
          <a:xfrm>
            <a:off x="1053490" y="2005284"/>
            <a:ext cx="1626020" cy="1481058"/>
          </a:xfrm>
          <a:prstGeom prst="ellipse">
            <a:avLst/>
          </a:prstGeom>
          <a:ln>
            <a:noFill/>
          </a:ln>
          <a:effectLst>
            <a:softEdge rad="112500"/>
          </a:effectLst>
        </p:spPr>
      </p:pic>
      <p:pic>
        <p:nvPicPr>
          <p:cNvPr id="18" name="Image 17" descr="Une image contenant meubles, dessin humoristique, table, chaise&#10;&#10;Le contenu généré par l’IA peut être incorrect.">
            <a:extLst>
              <a:ext uri="{FF2B5EF4-FFF2-40B4-BE49-F238E27FC236}">
                <a16:creationId xmlns:a16="http://schemas.microsoft.com/office/drawing/2014/main" id="{0D19371D-248D-A2B1-F31D-F285CE85D95F}"/>
              </a:ext>
            </a:extLst>
          </p:cNvPr>
          <p:cNvPicPr>
            <a:picLocks noChangeAspect="1"/>
          </p:cNvPicPr>
          <p:nvPr/>
        </p:nvPicPr>
        <p:blipFill>
          <a:blip r:embed="rId6" cstate="print">
            <a:extLst>
              <a:ext uri="{28A0092B-C50C-407E-A947-70E740481C1C}">
                <a14:useLocalDpi xmlns:a14="http://schemas.microsoft.com/office/drawing/2010/main" val="0"/>
              </a:ext>
            </a:extLst>
          </a:blip>
          <a:srcRect r="9033"/>
          <a:stretch>
            <a:fillRect/>
          </a:stretch>
        </p:blipFill>
        <p:spPr>
          <a:xfrm>
            <a:off x="1053490" y="3783707"/>
            <a:ext cx="1626020" cy="1481058"/>
          </a:xfrm>
          <a:prstGeom prst="ellipse">
            <a:avLst/>
          </a:prstGeom>
          <a:ln>
            <a:noFill/>
          </a:ln>
          <a:effectLst>
            <a:softEdge rad="112500"/>
          </a:effectLst>
        </p:spPr>
      </p:pic>
      <p:pic>
        <p:nvPicPr>
          <p:cNvPr id="19" name="Image 18" descr="Une image contenant meubles, dessin humoristique, table, chaise&#10;&#10;Le contenu généré par l’IA peut être incorrect.">
            <a:extLst>
              <a:ext uri="{FF2B5EF4-FFF2-40B4-BE49-F238E27FC236}">
                <a16:creationId xmlns:a16="http://schemas.microsoft.com/office/drawing/2014/main" id="{EC51A6C1-9CB9-B379-6ADD-B2023AC13659}"/>
              </a:ext>
            </a:extLst>
          </p:cNvPr>
          <p:cNvPicPr>
            <a:picLocks noChangeAspect="1"/>
          </p:cNvPicPr>
          <p:nvPr/>
        </p:nvPicPr>
        <p:blipFill>
          <a:blip r:embed="rId7" cstate="print">
            <a:extLst>
              <a:ext uri="{28A0092B-C50C-407E-A947-70E740481C1C}">
                <a14:useLocalDpi xmlns:a14="http://schemas.microsoft.com/office/drawing/2010/main" val="0"/>
              </a:ext>
            </a:extLst>
          </a:blip>
          <a:srcRect r="9033"/>
          <a:stretch>
            <a:fillRect/>
          </a:stretch>
        </p:blipFill>
        <p:spPr>
          <a:xfrm>
            <a:off x="1088913" y="5432368"/>
            <a:ext cx="1626020" cy="1481058"/>
          </a:xfrm>
          <a:prstGeom prst="ellipse">
            <a:avLst/>
          </a:prstGeom>
          <a:ln>
            <a:noFill/>
          </a:ln>
          <a:effectLst>
            <a:softEdge rad="112500"/>
          </a:effectLst>
        </p:spPr>
      </p:pic>
    </p:spTree>
    <p:extLst>
      <p:ext uri="{BB962C8B-B14F-4D97-AF65-F5344CB8AC3E}">
        <p14:creationId xmlns:p14="http://schemas.microsoft.com/office/powerpoint/2010/main" val="3250601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p:cTn id="6" dur="indefinite"/>
                                        <p:tgtEl>
                                          <p:spTgt spid="13"/>
                                        </p:tgtEl>
                                        <p:attrNameLst>
                                          <p:attrName>style.opacity</p:attrName>
                                        </p:attrNameLst>
                                      </p:cBhvr>
                                      <p:to>
                                        <p:strVal val="0.5"/>
                                      </p:to>
                                    </p:set>
                                    <p:animEffect filter="image" prLst="opacity: 0.5">
                                      <p:cBhvr rctx="IE">
                                        <p:cTn id="7" dur="indefinite"/>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7" presetClass="emph" presetSubtype="2" fill="hold" nodeType="clickEffect">
                                  <p:stCondLst>
                                    <p:cond delay="0"/>
                                  </p:stCondLst>
                                  <p:childTnLst>
                                    <p:animClr clrSpc="rgb" dir="cw">
                                      <p:cBhvr>
                                        <p:cTn id="11" dur="2000" fill="hold"/>
                                        <p:tgtEl>
                                          <p:spTgt spid="4"/>
                                        </p:tgtEl>
                                        <p:attrNameLst>
                                          <p:attrName>stroke.color</p:attrName>
                                        </p:attrNameLst>
                                      </p:cBhvr>
                                      <p:to>
                                        <a:schemeClr val="accent2"/>
                                      </p:to>
                                    </p:animClr>
                                    <p:set>
                                      <p:cBhvr>
                                        <p:cTn id="12" dur="2000" fill="hold"/>
                                        <p:tgtEl>
                                          <p:spTgt spid="4"/>
                                        </p:tgtEl>
                                        <p:attrNameLst>
                                          <p:attrName>stroke.on</p:attrName>
                                        </p:attrNameLst>
                                      </p:cBhvr>
                                      <p:to>
                                        <p:strVal val="true"/>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1000"/>
                                        <p:tgtEl>
                                          <p:spTgt spid="6">
                                            <p:txEl>
                                              <p:pRg st="0" end="0"/>
                                            </p:txEl>
                                          </p:spTgt>
                                        </p:tgtEl>
                                      </p:cBhvr>
                                    </p:animEffect>
                                    <p:anim calcmode="lin" valueType="num">
                                      <p:cBhvr>
                                        <p:cTn id="1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9">
                                            <p:txEl>
                                              <p:pRg st="0" end="0"/>
                                            </p:txEl>
                                          </p:spTgt>
                                        </p:tgtEl>
                                        <p:attrNameLst>
                                          <p:attrName>style.visibility</p:attrName>
                                        </p:attrNameLst>
                                      </p:cBhvr>
                                      <p:to>
                                        <p:strVal val="visible"/>
                                      </p:to>
                                    </p:set>
                                    <p:animEffect transition="in" filter="fade">
                                      <p:cBhvr>
                                        <p:cTn id="24" dur="1000"/>
                                        <p:tgtEl>
                                          <p:spTgt spid="9">
                                            <p:txEl>
                                              <p:pRg st="0" end="0"/>
                                            </p:txEl>
                                          </p:spTgt>
                                        </p:tgtEl>
                                      </p:cBhvr>
                                    </p:animEffect>
                                    <p:anim calcmode="lin" valueType="num">
                                      <p:cBhvr>
                                        <p:cTn id="2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9">
                                            <p:txEl>
                                              <p:pRg st="0" end="0"/>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anim calcmode="lin" valueType="num">
                                      <p:cBhvr>
                                        <p:cTn id="35" dur="1000" fill="hold"/>
                                        <p:tgtEl>
                                          <p:spTgt spid="12"/>
                                        </p:tgtEl>
                                        <p:attrNameLst>
                                          <p:attrName>ppt_x</p:attrName>
                                        </p:attrNameLst>
                                      </p:cBhvr>
                                      <p:tavLst>
                                        <p:tav tm="0">
                                          <p:val>
                                            <p:strVal val="#ppt_x"/>
                                          </p:val>
                                        </p:tav>
                                        <p:tav tm="100000">
                                          <p:val>
                                            <p:strVal val="#ppt_x"/>
                                          </p:val>
                                        </p:tav>
                                      </p:tavLst>
                                    </p:anim>
                                    <p:anim calcmode="lin" valueType="num">
                                      <p:cBhvr>
                                        <p:cTn id="3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ACE2D-015E-B7EC-476F-459E8622241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86AFFBD-AB31-112E-AE43-5B67F6168BB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903BD3BA-D249-8EF9-31DD-8AADB7BE67FA}"/>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C2E63F76-A0FB-495A-0AA7-A1E1B8E1DAA1}"/>
              </a:ext>
            </a:extLst>
          </p:cNvPr>
          <p:cNvSpPr txBox="1"/>
          <p:nvPr/>
        </p:nvSpPr>
        <p:spPr>
          <a:xfrm>
            <a:off x="3870366" y="2596548"/>
            <a:ext cx="5886448" cy="1344599"/>
          </a:xfrm>
          <a:prstGeom prst="rect">
            <a:avLst/>
          </a:prstGeom>
        </p:spPr>
        <p:txBody>
          <a:bodyPr wrap="square" lIns="0" tIns="0" rIns="0" bIns="0" rtlCol="0" anchor="t">
            <a:spAutoFit/>
          </a:bodyPr>
          <a:lstStyle/>
          <a:p>
            <a:pPr algn="ctr" defTabSz="685834">
              <a:lnSpc>
                <a:spcPts val="11099"/>
              </a:lnSpc>
            </a:pPr>
            <a:r>
              <a:rPr lang="ar-MA" sz="7200" dirty="0">
                <a:solidFill>
                  <a:srgbClr val="01070A"/>
                </a:solidFill>
                <a:latin typeface="Microsoft Uighur" panose="02000000000000000000" pitchFamily="2" charset="-78"/>
                <a:cs typeface="Microsoft Uighur" panose="02000000000000000000" pitchFamily="2" charset="-78"/>
              </a:rPr>
              <a:t>الحساب الذهني</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8D498439-A3DF-0524-D425-F3DA6BD968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22" name="Image 21" descr="Une image contenant Graphique, Caractère coloré, graphisme, Police&#10;&#10;Le contenu généré par l’IA peut être incorrect.">
            <a:extLst>
              <a:ext uri="{FF2B5EF4-FFF2-40B4-BE49-F238E27FC236}">
                <a16:creationId xmlns:a16="http://schemas.microsoft.com/office/drawing/2014/main" id="{3D692949-8BD7-7CA3-D590-E030679E6C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11" name="ZoneTexte 10">
            <a:extLst>
              <a:ext uri="{FF2B5EF4-FFF2-40B4-BE49-F238E27FC236}">
                <a16:creationId xmlns:a16="http://schemas.microsoft.com/office/drawing/2014/main" id="{EE4B467B-95BA-B31F-3E0E-13855046ADDA}"/>
              </a:ext>
            </a:extLst>
          </p:cNvPr>
          <p:cNvSpPr txBox="1"/>
          <p:nvPr/>
        </p:nvSpPr>
        <p:spPr>
          <a:xfrm>
            <a:off x="3091912" y="5053761"/>
            <a:ext cx="7268704" cy="369332"/>
          </a:xfrm>
          <a:prstGeom prst="rect">
            <a:avLst/>
          </a:prstGeom>
          <a:noFill/>
        </p:spPr>
        <p:txBody>
          <a:bodyPr wrap="square">
            <a:spAutoFit/>
          </a:bodyPr>
          <a:lstStyle/>
          <a:p>
            <a:endParaRPr lang="fr-MA" dirty="0"/>
          </a:p>
        </p:txBody>
      </p:sp>
      <p:pic>
        <p:nvPicPr>
          <p:cNvPr id="5" name="Image 4">
            <a:extLst>
              <a:ext uri="{FF2B5EF4-FFF2-40B4-BE49-F238E27FC236}">
                <a16:creationId xmlns:a16="http://schemas.microsoft.com/office/drawing/2014/main" id="{A3CB0558-3D21-D5A0-EA81-065E6A57242D}"/>
              </a:ext>
            </a:extLst>
          </p:cNvPr>
          <p:cNvPicPr>
            <a:picLocks noChangeAspect="1"/>
          </p:cNvPicPr>
          <p:nvPr/>
        </p:nvPicPr>
        <p:blipFill>
          <a:blip r:embed="rId5">
            <a:extLst>
              <a:ext uri="{28A0092B-C50C-407E-A947-70E740481C1C}">
                <a14:useLocalDpi xmlns:a14="http://schemas.microsoft.com/office/drawing/2010/main" val="0"/>
              </a:ext>
            </a:extLst>
          </a:blip>
          <a:srcRect t="3876" b="3876"/>
          <a:stretch/>
        </p:blipFill>
        <p:spPr>
          <a:xfrm>
            <a:off x="5531000" y="6031763"/>
            <a:ext cx="2286000" cy="2553034"/>
          </a:xfrm>
          <a:prstGeom prst="rect">
            <a:avLst/>
          </a:prstGeom>
        </p:spPr>
      </p:pic>
    </p:spTree>
    <p:extLst>
      <p:ext uri="{BB962C8B-B14F-4D97-AF65-F5344CB8AC3E}">
        <p14:creationId xmlns:p14="http://schemas.microsoft.com/office/powerpoint/2010/main" val="588220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CBCB-E8E9-4303-49DF-3BDA60DA28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2DC9AA6-7D56-1F08-A430-7C9E2B62BBB9}"/>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96DCAB51-D50D-1025-905C-D25931EB4298}"/>
              </a:ext>
            </a:extLst>
          </p:cNvPr>
          <p:cNvSpPr/>
          <p:nvPr/>
        </p:nvSpPr>
        <p:spPr>
          <a:xfrm>
            <a:off x="275854" y="2410369"/>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01ACB2A-C1F1-1203-4050-149D5B5C5EDC}"/>
              </a:ext>
            </a:extLst>
          </p:cNvPr>
          <p:cNvSpPr/>
          <p:nvPr/>
        </p:nvSpPr>
        <p:spPr>
          <a:xfrm>
            <a:off x="-1" y="740647"/>
            <a:ext cx="13716002"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F272D5EE-64F2-0D34-1885-325F3523135A}"/>
              </a:ext>
            </a:extLst>
          </p:cNvPr>
          <p:cNvSpPr txBox="1"/>
          <p:nvPr/>
        </p:nvSpPr>
        <p:spPr>
          <a:xfrm>
            <a:off x="1905000" y="863026"/>
            <a:ext cx="10534617" cy="519373"/>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خذوا ألواحكم وانتبهوا جيدا للسؤال ثم أجيبوا بسرعة</a:t>
            </a:r>
            <a:endParaRPr kumimoji="0" lang="fr-FR"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A4A601FB-C5D9-4116-08BE-C9B24C1A0D2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51696AB1-EDA6-DB08-46F7-A62EDD9C8358}"/>
              </a:ext>
            </a:extLst>
          </p:cNvPr>
          <p:cNvGraphicFramePr>
            <a:graphicFrameLocks noGrp="1"/>
          </p:cNvGraphicFramePr>
          <p:nvPr>
            <p:extLst>
              <p:ext uri="{D42A27DB-BD31-4B8C-83A1-F6EECF244321}">
                <p14:modId xmlns:p14="http://schemas.microsoft.com/office/powerpoint/2010/main" val="3965432512"/>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tx1"/>
                          </a:solidFill>
                          <a:latin typeface="Microsoft Uighur" panose="02000000000000000000" pitchFamily="2" charset="-78"/>
                          <a:cs typeface="Microsoft Uighur" panose="02000000000000000000" pitchFamily="2" charset="-78"/>
                        </a:rPr>
                        <a:t>الحساب الذهني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descr="Une image contenant habits, personne, dessin humoristique, Visage humain&#10;&#10;Le contenu généré par l’IA peut être incorrect.">
            <a:extLst>
              <a:ext uri="{FF2B5EF4-FFF2-40B4-BE49-F238E27FC236}">
                <a16:creationId xmlns:a16="http://schemas.microsoft.com/office/drawing/2014/main" id="{8E502FFC-2D89-59F5-D249-38D9A29CB2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0" y="3238500"/>
            <a:ext cx="5244160" cy="5181600"/>
          </a:xfrm>
          <a:prstGeom prst="rect">
            <a:avLst/>
          </a:prstGeom>
        </p:spPr>
      </p:pic>
    </p:spTree>
    <p:extLst>
      <p:ext uri="{BB962C8B-B14F-4D97-AF65-F5344CB8AC3E}">
        <p14:creationId xmlns:p14="http://schemas.microsoft.com/office/powerpoint/2010/main" val="40613710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E37BC-4862-2FE8-0DD9-45B6D9343B2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A4FAB05-D64F-E99B-8752-CE37AA9A1980}"/>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EE1DED-B0B4-9B63-7115-1E66256F6627}"/>
              </a:ext>
            </a:extLst>
          </p:cNvPr>
          <p:cNvSpPr/>
          <p:nvPr/>
        </p:nvSpPr>
        <p:spPr>
          <a:xfrm>
            <a:off x="275854" y="2410369"/>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110F9AB-BF08-6837-E51C-9E5DF6D1B336}"/>
              </a:ext>
            </a:extLst>
          </p:cNvPr>
          <p:cNvSpPr/>
          <p:nvPr/>
        </p:nvSpPr>
        <p:spPr>
          <a:xfrm>
            <a:off x="-1" y="740647"/>
            <a:ext cx="13716002"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7DD93612-ED79-38A8-851F-4D92C87A18CF}"/>
              </a:ext>
            </a:extLst>
          </p:cNvPr>
          <p:cNvSpPr txBox="1"/>
          <p:nvPr/>
        </p:nvSpPr>
        <p:spPr>
          <a:xfrm>
            <a:off x="1905000" y="863026"/>
            <a:ext cx="10534617" cy="128881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يملي الأستاذ أعدادا عشرية ويطلب من المتعلمين كتابتها على اللوحة. يمر أحد التلاميذ (الحاصلين على إجابة صحيحة) إلى السبورة حتى يصحح زملاؤه إجاباتهم.</a:t>
            </a:r>
          </a:p>
          <a:p>
            <a:pPr marL="0" marR="0" lvl="1" indent="0" algn="r" defTabSz="685834" rtl="1" eaLnBrk="1" fontAlgn="auto" latinLnBrk="0" hangingPunct="1">
              <a:lnSpc>
                <a:spcPts val="3017"/>
              </a:lnSpc>
              <a:spcBef>
                <a:spcPct val="0"/>
              </a:spcBef>
              <a:spcAft>
                <a:spcPts val="0"/>
              </a:spcAft>
              <a:buClrTx/>
              <a:buSzTx/>
              <a:buFontTx/>
              <a:buNone/>
              <a:tabLst/>
              <a:defRPr/>
            </a:pPr>
            <a:r>
              <a:rPr lang="ar-MA" sz="3600" dirty="0">
                <a:solidFill>
                  <a:srgbClr val="FF0000"/>
                </a:solidFill>
                <a:latin typeface="Microsoft Uighur" panose="02000000000000000000" pitchFamily="2" charset="-78"/>
                <a:cs typeface="Microsoft Uighur" panose="02000000000000000000" pitchFamily="2" charset="-78"/>
              </a:rPr>
              <a:t>يملي الأستاذ 4 أعداد على أقصى تقدير.</a:t>
            </a:r>
            <a:endParaRPr kumimoji="0" lang="fr-FR" sz="36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67212038-F6D7-3C38-42A3-59A676C67532}"/>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AA58BF46-A4B2-CFA3-5937-310435153E29}"/>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tx1"/>
                          </a:solidFill>
                          <a:latin typeface="Microsoft Uighur" panose="02000000000000000000" pitchFamily="2" charset="-78"/>
                          <a:cs typeface="Microsoft Uighur" panose="02000000000000000000" pitchFamily="2" charset="-78"/>
                        </a:rPr>
                        <a:t>الحساب الذهني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descr="Une image contenant Rectangle, capture d’écran, vert, carré&#10;&#10;Le contenu généré par l’IA peut être incorrect.">
            <a:extLst>
              <a:ext uri="{FF2B5EF4-FFF2-40B4-BE49-F238E27FC236}">
                <a16:creationId xmlns:a16="http://schemas.microsoft.com/office/drawing/2014/main" id="{14C37838-D945-A8BA-F7D4-35174151C0FE}"/>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2895600" y="3564191"/>
            <a:ext cx="7924799" cy="5008309"/>
          </a:xfrm>
          <a:prstGeom prst="rect">
            <a:avLst/>
          </a:prstGeom>
        </p:spPr>
      </p:pic>
    </p:spTree>
    <p:extLst>
      <p:ext uri="{BB962C8B-B14F-4D97-AF65-F5344CB8AC3E}">
        <p14:creationId xmlns:p14="http://schemas.microsoft.com/office/powerpoint/2010/main" val="2289804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693352-717E-68B7-AEE9-265B52690C2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0367C4F-8622-088D-AF61-7D17FC551C44}"/>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82E5D11E-E3F1-CEAC-2554-923BDA1D36CA}"/>
              </a:ext>
            </a:extLst>
          </p:cNvPr>
          <p:cNvSpPr/>
          <p:nvPr/>
        </p:nvSpPr>
        <p:spPr>
          <a:xfrm>
            <a:off x="275854" y="2410369"/>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7C2FC2D6-CAF0-D05C-0503-06921F99E92C}"/>
              </a:ext>
            </a:extLst>
          </p:cNvPr>
          <p:cNvSpPr/>
          <p:nvPr/>
        </p:nvSpPr>
        <p:spPr>
          <a:xfrm>
            <a:off x="-1" y="740647"/>
            <a:ext cx="13716002"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C790DEE3-E6D6-9599-8E5F-692DC151FD10}"/>
              </a:ext>
            </a:extLst>
          </p:cNvPr>
          <p:cNvSpPr txBox="1"/>
          <p:nvPr/>
        </p:nvSpPr>
        <p:spPr>
          <a:xfrm>
            <a:off x="275854" y="863026"/>
            <a:ext cx="12163764" cy="1273426"/>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يملي الأستاذ أعدادا عشرية (3 على الأكثر) ويطلب من المتعلمين كتابتها على شكل عدد كسري. يمر أحد التلاميذ (الحاصلين على إجابة صحيحة) إلى السبورة حتى يصحح زملاؤه إجاباتهم.</a:t>
            </a:r>
          </a:p>
          <a:p>
            <a:pPr marL="0" marR="0" lvl="1" indent="0" algn="r" defTabSz="685834" rtl="1" eaLnBrk="1" fontAlgn="auto" latinLnBrk="0" hangingPunct="1">
              <a:lnSpc>
                <a:spcPts val="3017"/>
              </a:lnSpc>
              <a:spcBef>
                <a:spcPct val="0"/>
              </a:spcBef>
              <a:spcAft>
                <a:spcPts val="0"/>
              </a:spcAft>
              <a:buClrTx/>
              <a:buSzTx/>
              <a:buFontTx/>
              <a:buNone/>
              <a:tabLst/>
              <a:defRPr/>
            </a:pPr>
            <a:r>
              <a:rPr lang="ar-MA" sz="3200" dirty="0">
                <a:solidFill>
                  <a:prstClr val="white">
                    <a:lumMod val="65000"/>
                  </a:prstClr>
                </a:solidFill>
                <a:latin typeface="Microsoft Uighur" panose="02000000000000000000" pitchFamily="2" charset="-78"/>
                <a:cs typeface="Microsoft Uighur" panose="02000000000000000000" pitchFamily="2" charset="-78"/>
              </a:rPr>
              <a:t>في حالة عدم التوفق </a:t>
            </a:r>
            <a:r>
              <a:rPr lang="ar-MA" sz="3200" dirty="0" err="1">
                <a:solidFill>
                  <a:prstClr val="white">
                    <a:lumMod val="65000"/>
                  </a:prstClr>
                </a:solidFill>
                <a:latin typeface="Microsoft Uighur" panose="02000000000000000000" pitchFamily="2" charset="-78"/>
                <a:cs typeface="Microsoft Uighur" panose="02000000000000000000" pitchFamily="2" charset="-78"/>
              </a:rPr>
              <a:t>ينمذج</a:t>
            </a:r>
            <a:r>
              <a:rPr lang="ar-MA" sz="3200" dirty="0">
                <a:solidFill>
                  <a:prstClr val="white">
                    <a:lumMod val="65000"/>
                  </a:prstClr>
                </a:solidFill>
                <a:latin typeface="Microsoft Uighur" panose="02000000000000000000" pitchFamily="2" charset="-78"/>
                <a:cs typeface="Microsoft Uighur" panose="02000000000000000000" pitchFamily="2" charset="-78"/>
              </a:rPr>
              <a:t> الأستاذ كيفية المرور من عدد عشري إلى عدد كسري.</a:t>
            </a:r>
            <a:endPar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20044478-0329-B711-8162-7B8296356785}"/>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CC6BAF96-5E12-5FDE-ABFE-E5F5945D628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tx1"/>
                          </a:solidFill>
                          <a:latin typeface="Microsoft Uighur" panose="02000000000000000000" pitchFamily="2" charset="-78"/>
                          <a:cs typeface="Microsoft Uighur" panose="02000000000000000000" pitchFamily="2" charset="-78"/>
                        </a:rPr>
                        <a:t>الحساب الذهني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descr="Une image contenant Rectangle, capture d’écran, vert, carré&#10;&#10;Le contenu généré par l’IA peut être incorrect.">
            <a:extLst>
              <a:ext uri="{FF2B5EF4-FFF2-40B4-BE49-F238E27FC236}">
                <a16:creationId xmlns:a16="http://schemas.microsoft.com/office/drawing/2014/main" id="{B30E1CF6-27E5-1F38-FB41-6229400B8577}"/>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2895600" y="3564191"/>
            <a:ext cx="7924799" cy="5008309"/>
          </a:xfrm>
          <a:prstGeom prst="rect">
            <a:avLst/>
          </a:prstGeom>
        </p:spPr>
      </p:pic>
    </p:spTree>
    <p:extLst>
      <p:ext uri="{BB962C8B-B14F-4D97-AF65-F5344CB8AC3E}">
        <p14:creationId xmlns:p14="http://schemas.microsoft.com/office/powerpoint/2010/main" val="2195238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8B3C3-8767-816F-2BC6-2D4F831F6A7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44849E2-8C3A-ECE9-7529-AEBF681C23E1}"/>
              </a:ext>
            </a:extLst>
          </p:cNvPr>
          <p:cNvSpPr/>
          <p:nvPr/>
        </p:nvSpPr>
        <p:spPr>
          <a:xfrm>
            <a:off x="-1" y="2582185"/>
            <a:ext cx="13716001" cy="7704814"/>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922B219-5484-4AF3-C1A3-0458241A3048}"/>
              </a:ext>
            </a:extLst>
          </p:cNvPr>
          <p:cNvSpPr/>
          <p:nvPr/>
        </p:nvSpPr>
        <p:spPr>
          <a:xfrm>
            <a:off x="275854" y="2792507"/>
            <a:ext cx="13164293" cy="722779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07EB6A93-509C-3E81-9FB0-3662C1582F91}"/>
              </a:ext>
            </a:extLst>
          </p:cNvPr>
          <p:cNvSpPr/>
          <p:nvPr/>
        </p:nvSpPr>
        <p:spPr>
          <a:xfrm>
            <a:off x="-1" y="740647"/>
            <a:ext cx="13716002" cy="184153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7EAEF86A-0CAE-B4CF-DD97-68FE492D0291}"/>
              </a:ext>
            </a:extLst>
          </p:cNvPr>
          <p:cNvSpPr txBox="1"/>
          <p:nvPr/>
        </p:nvSpPr>
        <p:spPr>
          <a:xfrm>
            <a:off x="15240" y="880993"/>
            <a:ext cx="12877800" cy="1258037"/>
          </a:xfrm>
          <a:prstGeom prst="rect">
            <a:avLst/>
          </a:prstGeom>
          <a:noFill/>
        </p:spPr>
        <p:txBody>
          <a:bodyPr wrap="square" rtlCol="0">
            <a:spAutoFit/>
          </a:bodyPr>
          <a:lstStyle/>
          <a:p>
            <a:pPr marL="0" lvl="1" algn="r" defTabSz="685834" rtl="1">
              <a:lnSpc>
                <a:spcPts val="3017"/>
              </a:lnSpc>
              <a:spcBef>
                <a:spcPct val="0"/>
              </a:spcBef>
              <a:defRPr/>
            </a:pPr>
            <a:r>
              <a:rPr lang="ar-MA" sz="3600" dirty="0">
                <a:solidFill>
                  <a:prstClr val="white">
                    <a:lumMod val="65000"/>
                  </a:prstClr>
                </a:solidFill>
                <a:latin typeface="Microsoft Uighur" panose="02000000000000000000" pitchFamily="2" charset="-78"/>
                <a:cs typeface="Microsoft Uighur" panose="02000000000000000000" pitchFamily="2" charset="-78"/>
              </a:rPr>
              <a:t>خذوا كراساتكم الصفحة 44 وأنجزوا التمرين رقم 1.</a:t>
            </a:r>
          </a:p>
          <a:p>
            <a:pPr marL="0" lvl="1" algn="r" defTabSz="685834" rtl="1">
              <a:lnSpc>
                <a:spcPts val="3017"/>
              </a:lnSpc>
              <a:spcBef>
                <a:spcPct val="0"/>
              </a:spcBef>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لديكم دقيقة واحدة للإنجاز سيحصل الأسرع منكم والذي لديه أكبر عدد من الإجابات الصحيحة على نجمة.</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EF9AE2D6-BB48-0E63-7C62-A79D7CCEDD3A}"/>
              </a:ext>
            </a:extLst>
          </p:cNvPr>
          <p:cNvSpPr/>
          <p:nvPr/>
        </p:nvSpPr>
        <p:spPr>
          <a:xfrm rot="10800000">
            <a:off x="13049043" y="113031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2A78C800-E4FD-1902-AA97-85F0263793B0}"/>
              </a:ext>
            </a:extLst>
          </p:cNvPr>
          <p:cNvGraphicFramePr>
            <a:graphicFrameLocks noGrp="1"/>
          </p:cNvGraphicFramePr>
          <p:nvPr>
            <p:extLst>
              <p:ext uri="{D42A27DB-BD31-4B8C-83A1-F6EECF244321}">
                <p14:modId xmlns:p14="http://schemas.microsoft.com/office/powerpoint/2010/main" val="2650319085"/>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tx1"/>
                          </a:solidFill>
                          <a:latin typeface="Microsoft Uighur" panose="02000000000000000000" pitchFamily="2" charset="-78"/>
                          <a:cs typeface="Microsoft Uighur" panose="02000000000000000000" pitchFamily="2" charset="-78"/>
                        </a:rPr>
                        <a:t>الحساب الذهني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9" name="Image 8">
            <a:extLst>
              <a:ext uri="{FF2B5EF4-FFF2-40B4-BE49-F238E27FC236}">
                <a16:creationId xmlns:a16="http://schemas.microsoft.com/office/drawing/2014/main" id="{AFCFF745-5270-37C9-5515-6803139A536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84037" y="4603828"/>
            <a:ext cx="13147925" cy="3374867"/>
          </a:xfrm>
          <a:prstGeom prst="rect">
            <a:avLst/>
          </a:prstGeom>
        </p:spPr>
      </p:pic>
    </p:spTree>
    <p:extLst>
      <p:ext uri="{BB962C8B-B14F-4D97-AF65-F5344CB8AC3E}">
        <p14:creationId xmlns:p14="http://schemas.microsoft.com/office/powerpoint/2010/main" val="6509256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DA005-DAFD-0B17-5BB3-33F039803CA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27A44A0-A08F-854F-EBBA-F3C6F051732E}"/>
              </a:ext>
            </a:extLst>
          </p:cNvPr>
          <p:cNvSpPr/>
          <p:nvPr/>
        </p:nvSpPr>
        <p:spPr>
          <a:xfrm>
            <a:off x="-1" y="2582185"/>
            <a:ext cx="13716001" cy="7704814"/>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420991F-6E2C-8DE8-38B3-FADB2D6F3170}"/>
              </a:ext>
            </a:extLst>
          </p:cNvPr>
          <p:cNvSpPr/>
          <p:nvPr/>
        </p:nvSpPr>
        <p:spPr>
          <a:xfrm>
            <a:off x="275854" y="2792507"/>
            <a:ext cx="13164293" cy="722779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D87A5CE6-BF78-4FA2-EF80-4FEAA20EE266}"/>
              </a:ext>
            </a:extLst>
          </p:cNvPr>
          <p:cNvSpPr/>
          <p:nvPr/>
        </p:nvSpPr>
        <p:spPr>
          <a:xfrm>
            <a:off x="-1" y="740647"/>
            <a:ext cx="13716002" cy="184153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57081E75-01D6-5349-77C1-57CE72DFBD33}"/>
              </a:ext>
            </a:extLst>
          </p:cNvPr>
          <p:cNvSpPr txBox="1"/>
          <p:nvPr/>
        </p:nvSpPr>
        <p:spPr>
          <a:xfrm>
            <a:off x="15240" y="880993"/>
            <a:ext cx="12877800" cy="873316"/>
          </a:xfrm>
          <a:prstGeom prst="rect">
            <a:avLst/>
          </a:prstGeom>
          <a:noFill/>
        </p:spPr>
        <p:txBody>
          <a:bodyPr wrap="square" rtlCol="0">
            <a:spAutoFit/>
          </a:bodyPr>
          <a:lstStyle/>
          <a:p>
            <a:pPr marL="0" lvl="1" algn="r" defTabSz="685834" rtl="1">
              <a:lnSpc>
                <a:spcPts val="3017"/>
              </a:lnSpc>
              <a:spcBef>
                <a:spcPct val="0"/>
              </a:spcBef>
              <a:defRPr/>
            </a:pPr>
            <a:r>
              <a:rPr lang="ar-MA" sz="3600" dirty="0">
                <a:solidFill>
                  <a:prstClr val="white">
                    <a:lumMod val="65000"/>
                  </a:prstClr>
                </a:solidFill>
                <a:latin typeface="Microsoft Uighur" panose="02000000000000000000" pitchFamily="2" charset="-78"/>
                <a:cs typeface="Microsoft Uighur" panose="02000000000000000000" pitchFamily="2" charset="-78"/>
              </a:rPr>
              <a:t>التصحيح</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843D6E44-362E-51DC-EAAF-70415CAC4F80}"/>
              </a:ext>
            </a:extLst>
          </p:cNvPr>
          <p:cNvSpPr/>
          <p:nvPr/>
        </p:nvSpPr>
        <p:spPr>
          <a:xfrm rot="10800000">
            <a:off x="13049043" y="113031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DE98E6BF-C6CB-7D47-9F77-1EDC582F1B79}"/>
              </a:ext>
            </a:extLst>
          </p:cNvPr>
          <p:cNvGraphicFramePr>
            <a:graphicFrameLocks noGrp="1"/>
          </p:cNvGraphicFramePr>
          <p:nvPr>
            <p:extLst>
              <p:ext uri="{D42A27DB-BD31-4B8C-83A1-F6EECF244321}">
                <p14:modId xmlns:p14="http://schemas.microsoft.com/office/powerpoint/2010/main" val="1606785005"/>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tx1"/>
                          </a:solidFill>
                          <a:latin typeface="Microsoft Uighur" panose="02000000000000000000" pitchFamily="2" charset="-78"/>
                          <a:cs typeface="Microsoft Uighur" panose="02000000000000000000" pitchFamily="2" charset="-78"/>
                        </a:rPr>
                        <a:t>الحساب الذهني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9" name="Image 8">
            <a:extLst>
              <a:ext uri="{FF2B5EF4-FFF2-40B4-BE49-F238E27FC236}">
                <a16:creationId xmlns:a16="http://schemas.microsoft.com/office/drawing/2014/main" id="{4E4E2D54-90D7-9D18-0276-2F8CE4D4DBB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84037" y="4603828"/>
            <a:ext cx="13147925" cy="3374867"/>
          </a:xfrm>
          <a:prstGeom prst="rect">
            <a:avLst/>
          </a:prstGeom>
        </p:spPr>
      </p:pic>
      <p:sp>
        <p:nvSpPr>
          <p:cNvPr id="2" name="ZoneTexte 1">
            <a:extLst>
              <a:ext uri="{FF2B5EF4-FFF2-40B4-BE49-F238E27FC236}">
                <a16:creationId xmlns:a16="http://schemas.microsoft.com/office/drawing/2014/main" id="{BA8DF0FE-D258-6029-126A-DD683A10FACE}"/>
              </a:ext>
            </a:extLst>
          </p:cNvPr>
          <p:cNvSpPr txBox="1"/>
          <p:nvPr/>
        </p:nvSpPr>
        <p:spPr>
          <a:xfrm>
            <a:off x="2962290" y="3101402"/>
            <a:ext cx="7791417" cy="550151"/>
          </a:xfrm>
          <a:prstGeom prst="rect">
            <a:avLst/>
          </a:prstGeom>
          <a:noFill/>
        </p:spPr>
        <p:txBody>
          <a:bodyPr wrap="square" rtlCol="0">
            <a:spAutoFit/>
          </a:bodyPr>
          <a:lstStyle/>
          <a:p>
            <a:pPr marL="0" lvl="1" algn="ctr" defTabSz="685834" rtl="1">
              <a:lnSpc>
                <a:spcPts val="3017"/>
              </a:lnSpc>
              <a:spcBef>
                <a:spcPct val="0"/>
              </a:spcBef>
            </a:pPr>
            <a:r>
              <a:rPr lang="ar-SA" sz="4400" dirty="0">
                <a:solidFill>
                  <a:srgbClr val="FF0000"/>
                </a:solidFill>
                <a:latin typeface="Microsoft Uighur" panose="02000000000000000000" pitchFamily="2" charset="-78"/>
                <a:cs typeface="Microsoft Uighur" panose="02000000000000000000" pitchFamily="2" charset="-78"/>
              </a:rPr>
              <a:t>تصحيح</a:t>
            </a:r>
            <a:r>
              <a:rPr lang="ar-MA" sz="4400" dirty="0">
                <a:solidFill>
                  <a:srgbClr val="FF0000"/>
                </a:solidFill>
                <a:latin typeface="Microsoft Uighur" panose="02000000000000000000" pitchFamily="2" charset="-78"/>
                <a:cs typeface="Microsoft Uighur" panose="02000000000000000000" pitchFamily="2" charset="-78"/>
              </a:rPr>
              <a:t> تفاعلي على السبورة الجانبية</a:t>
            </a:r>
            <a:endParaRPr lang="ar-SA" sz="4400" dirty="0">
              <a:solidFill>
                <a:srgbClr val="FF0000"/>
              </a:solidFill>
              <a:latin typeface="Microsoft Uighur" panose="02000000000000000000" pitchFamily="2" charset="-78"/>
              <a:cs typeface="Microsoft Uighur" panose="02000000000000000000" pitchFamily="2" charset="-78"/>
            </a:endParaRPr>
          </a:p>
        </p:txBody>
      </p:sp>
      <p:sp>
        <p:nvSpPr>
          <p:cNvPr id="4" name="ZoneTexte 3">
            <a:extLst>
              <a:ext uri="{FF2B5EF4-FFF2-40B4-BE49-F238E27FC236}">
                <a16:creationId xmlns:a16="http://schemas.microsoft.com/office/drawing/2014/main" id="{D34B45BD-E25F-DA6D-8E58-D7FB0C99D2F4}"/>
              </a:ext>
            </a:extLst>
          </p:cNvPr>
          <p:cNvSpPr txBox="1"/>
          <p:nvPr/>
        </p:nvSpPr>
        <p:spPr>
          <a:xfrm>
            <a:off x="2997850" y="9130931"/>
            <a:ext cx="7791417" cy="550151"/>
          </a:xfrm>
          <a:prstGeom prst="rect">
            <a:avLst/>
          </a:prstGeom>
          <a:noFill/>
        </p:spPr>
        <p:txBody>
          <a:bodyPr wrap="square" rtlCol="0">
            <a:spAutoFit/>
          </a:bodyPr>
          <a:lstStyle/>
          <a:p>
            <a:pPr marL="0" lvl="1" algn="ctr" defTabSz="685834" rtl="1">
              <a:lnSpc>
                <a:spcPts val="3017"/>
              </a:lnSpc>
              <a:spcBef>
                <a:spcPct val="0"/>
              </a:spcBef>
            </a:pPr>
            <a:r>
              <a:rPr lang="ar-MA" sz="4400" dirty="0">
                <a:solidFill>
                  <a:srgbClr val="FF0000"/>
                </a:solidFill>
                <a:latin typeface="Microsoft Uighur" panose="02000000000000000000" pitchFamily="2" charset="-78"/>
                <a:cs typeface="Microsoft Uighur" panose="02000000000000000000" pitchFamily="2" charset="-78"/>
              </a:rPr>
              <a:t>تمنح النجمة للفائز في نهاية التصحيح</a:t>
            </a:r>
            <a:endParaRPr lang="ar-SA" sz="4400" dirty="0">
              <a:solidFill>
                <a:srgbClr val="FF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8118722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6552B-D09F-1E52-18F2-44F9906F534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36C8619-49CE-E3CD-2915-34EA9BCD19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27A00D05-5D7A-CDDF-6312-31BA432C3368}"/>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64B43CFE-4F97-345F-908D-CA19E853F8AB}"/>
              </a:ext>
            </a:extLst>
          </p:cNvPr>
          <p:cNvSpPr txBox="1"/>
          <p:nvPr/>
        </p:nvSpPr>
        <p:spPr>
          <a:xfrm>
            <a:off x="1441490" y="3969513"/>
            <a:ext cx="10744200"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كتابة وتفكيك أعداد عشرية</a:t>
            </a:r>
            <a:endParaRPr lang="ar-SA"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5BE51A30-354A-19B9-C336-9B908067F1A4}"/>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MA" sz="7200" dirty="0">
                <a:solidFill>
                  <a:srgbClr val="01070A"/>
                </a:solidFill>
                <a:latin typeface="Microsoft Uighur" panose="02000000000000000000" pitchFamily="2" charset="-78"/>
                <a:cs typeface="Microsoft Uighur" panose="02000000000000000000" pitchFamily="2" charset="-78"/>
              </a:rPr>
              <a:t>الأعداد</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B84CDE6B-6DB4-CFA9-29A9-D7FB556EA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6B412981-112B-6EAB-525B-BE9ADBDD0B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7" name="Image 6">
            <a:extLst>
              <a:ext uri="{FF2B5EF4-FFF2-40B4-BE49-F238E27FC236}">
                <a16:creationId xmlns:a16="http://schemas.microsoft.com/office/drawing/2014/main" id="{949F06EB-BCE0-6FF0-4E33-581EBCAAE3BC}"/>
              </a:ext>
            </a:extLst>
          </p:cNvPr>
          <p:cNvPicPr>
            <a:picLocks noChangeAspect="1"/>
          </p:cNvPicPr>
          <p:nvPr/>
        </p:nvPicPr>
        <p:blipFill>
          <a:blip r:embed="rId5">
            <a:extLst>
              <a:ext uri="{28A0092B-C50C-407E-A947-70E740481C1C}">
                <a14:useLocalDpi xmlns:a14="http://schemas.microsoft.com/office/drawing/2010/main" val="0"/>
              </a:ext>
            </a:extLst>
          </a:blip>
          <a:srcRect l="3883" r="3883"/>
          <a:stretch/>
        </p:blipFill>
        <p:spPr>
          <a:xfrm>
            <a:off x="5714999" y="5676900"/>
            <a:ext cx="2285999" cy="2769269"/>
          </a:xfrm>
          <a:prstGeom prst="rect">
            <a:avLst/>
          </a:prstGeom>
        </p:spPr>
      </p:pic>
    </p:spTree>
    <p:extLst>
      <p:ext uri="{BB962C8B-B14F-4D97-AF65-F5344CB8AC3E}">
        <p14:creationId xmlns:p14="http://schemas.microsoft.com/office/powerpoint/2010/main" val="113266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BE72E-AF88-42F9-2F04-0E232C4434F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64B91D4-1244-E478-BBD7-060D31E7A5EE}"/>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EE57CC1-8CEE-58A2-4599-340726834E7D}"/>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06A09877-80CA-A37E-FC46-51AA00360F44}"/>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64D2D80-EB44-C84C-FB77-DA42E94BD384}"/>
              </a:ext>
            </a:extLst>
          </p:cNvPr>
          <p:cNvSpPr txBox="1"/>
          <p:nvPr/>
        </p:nvSpPr>
        <p:spPr>
          <a:xfrm>
            <a:off x="838200" y="863026"/>
            <a:ext cx="11601417" cy="86177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على ألواحكم اكتبوا العدد التالي</a:t>
            </a:r>
          </a:p>
          <a:p>
            <a:pPr marL="342900" lvl="1" indent="-342900" algn="r" defTabSz="685834" rtl="1">
              <a:lnSpc>
                <a:spcPts val="3017"/>
              </a:lnSpc>
              <a:spcBef>
                <a:spcPct val="0"/>
              </a:spcBef>
              <a:buFont typeface="Arial" panose="020B0604020202020204" pitchFamily="34" charset="0"/>
              <a:buChar char="•"/>
            </a:pP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C199B3E8-9B71-E1C3-E20A-FCCCABEB132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F24D9972-DC55-A2D2-1192-6114B18C2E73}"/>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2" name="ZoneTexte 1">
            <a:extLst>
              <a:ext uri="{FF2B5EF4-FFF2-40B4-BE49-F238E27FC236}">
                <a16:creationId xmlns:a16="http://schemas.microsoft.com/office/drawing/2014/main" id="{B37F0E87-695D-8708-6FA7-546354F97FEB}"/>
              </a:ext>
            </a:extLst>
          </p:cNvPr>
          <p:cNvSpPr txBox="1"/>
          <p:nvPr/>
        </p:nvSpPr>
        <p:spPr>
          <a:xfrm>
            <a:off x="1357128" y="5580103"/>
            <a:ext cx="11582400" cy="1107996"/>
          </a:xfrm>
          <a:prstGeom prst="rect">
            <a:avLst/>
          </a:prstGeom>
          <a:noFill/>
        </p:spPr>
        <p:txBody>
          <a:bodyPr wrap="square" rtlCol="0">
            <a:spAutoFit/>
          </a:bodyPr>
          <a:lstStyle/>
          <a:p>
            <a:pPr algn="ctr" rtl="1"/>
            <a:r>
              <a:rPr lang="ar-MA" sz="6600" dirty="0"/>
              <a:t>ثلاثة وسبعون وحدة وتسعة أعشار</a:t>
            </a:r>
            <a:endParaRPr lang="fr-FR" sz="6600" dirty="0"/>
          </a:p>
        </p:txBody>
      </p:sp>
      <p:pic>
        <p:nvPicPr>
          <p:cNvPr id="5" name="Image 4" descr="Une image contenant Rectangle, capture d’écran, vert, carré&#10;&#10;Le contenu généré par l’IA peut être incorrect.">
            <a:extLst>
              <a:ext uri="{FF2B5EF4-FFF2-40B4-BE49-F238E27FC236}">
                <a16:creationId xmlns:a16="http://schemas.microsoft.com/office/drawing/2014/main" id="{293C33B7-83D5-E25A-DA39-6DE261D7DA16}"/>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spTree>
    <p:extLst>
      <p:ext uri="{BB962C8B-B14F-4D97-AF65-F5344CB8AC3E}">
        <p14:creationId xmlns:p14="http://schemas.microsoft.com/office/powerpoint/2010/main" val="1109474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1C0EB-B04A-44FA-412B-9853957808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4D773D9-4AB5-D589-30C7-11C5381C1E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B466F6F8-12C2-20C3-C36D-3D3974B77E2C}"/>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915E1A51-0A01-5BA5-4953-023250B25CF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3F08AE0-31C7-6E40-362F-30CDC1F537F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F9E632CD-CCED-6CB5-9816-91792C6287C9}"/>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31DCD915-7FB3-2B42-0458-D7E085A0BD1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416C8293-ADAE-7744-3C0E-0503B7D3D186}"/>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العرض</a:t>
            </a:r>
            <a:endParaRPr lang="fr-FR" sz="4000" b="1" dirty="0">
              <a:solidFill>
                <a:srgbClr val="106585"/>
              </a:solidFill>
              <a:latin typeface="Microsoft Uighur" panose="02000000000000000000" pitchFamily="2" charset="-78"/>
              <a:cs typeface="Microsoft Uighur" panose="02000000000000000000" pitchFamily="2" charset="-78"/>
            </a:endParaRPr>
          </a:p>
        </p:txBody>
      </p:sp>
      <p:sp>
        <p:nvSpPr>
          <p:cNvPr id="8" name="Freeform 7">
            <a:extLst>
              <a:ext uri="{FF2B5EF4-FFF2-40B4-BE49-F238E27FC236}">
                <a16:creationId xmlns:a16="http://schemas.microsoft.com/office/drawing/2014/main" id="{1E08986A-DE47-481B-D636-CB203EF8F1CD}"/>
              </a:ext>
            </a:extLst>
          </p:cNvPr>
          <p:cNvSpPr/>
          <p:nvPr/>
        </p:nvSpPr>
        <p:spPr>
          <a:xfrm>
            <a:off x="11049000" y="2796619"/>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9" name="Freeform 8">
            <a:extLst>
              <a:ext uri="{FF2B5EF4-FFF2-40B4-BE49-F238E27FC236}">
                <a16:creationId xmlns:a16="http://schemas.microsoft.com/office/drawing/2014/main" id="{C6BDC8EF-9BB5-4D44-520B-D47A2DFDAAF0}"/>
              </a:ext>
            </a:extLst>
          </p:cNvPr>
          <p:cNvSpPr/>
          <p:nvPr/>
        </p:nvSpPr>
        <p:spPr>
          <a:xfrm rot="10800000">
            <a:off x="11197075" y="4807887"/>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sp>
        <p:nvSpPr>
          <p:cNvPr id="15" name="Rectangle : coins arrondis 14">
            <a:extLst>
              <a:ext uri="{FF2B5EF4-FFF2-40B4-BE49-F238E27FC236}">
                <a16:creationId xmlns:a16="http://schemas.microsoft.com/office/drawing/2014/main" id="{4495D9EB-9188-23BF-EC3B-70E26E689E3D}"/>
              </a:ext>
            </a:extLst>
          </p:cNvPr>
          <p:cNvSpPr/>
          <p:nvPr/>
        </p:nvSpPr>
        <p:spPr>
          <a:xfrm>
            <a:off x="1981200" y="316781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شرائح خاصة بالأستاذ</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7" name="Rectangle : coins arrondis 16">
            <a:extLst>
              <a:ext uri="{FF2B5EF4-FFF2-40B4-BE49-F238E27FC236}">
                <a16:creationId xmlns:a16="http://schemas.microsoft.com/office/drawing/2014/main" id="{39E44F33-391F-1012-62D3-E3C3023FAA92}"/>
              </a:ext>
            </a:extLst>
          </p:cNvPr>
          <p:cNvSpPr/>
          <p:nvPr/>
        </p:nvSpPr>
        <p:spPr>
          <a:xfrm>
            <a:off x="1981200" y="4718020"/>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إرشادات وشروحات  يجب على الأستاذ قولها</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24" name="Rectangle : coins arrondis 23">
            <a:extLst>
              <a:ext uri="{FF2B5EF4-FFF2-40B4-BE49-F238E27FC236}">
                <a16:creationId xmlns:a16="http://schemas.microsoft.com/office/drawing/2014/main" id="{8E1C7E21-69AA-FCFA-C180-A8C4E895D44D}"/>
              </a:ext>
            </a:extLst>
          </p:cNvPr>
          <p:cNvSpPr/>
          <p:nvPr/>
        </p:nvSpPr>
        <p:spPr>
          <a:xfrm>
            <a:off x="1981200" y="657250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إيقاف العرض والقيام بمناولة /نمذجة</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6" name="Image 5">
            <a:extLst>
              <a:ext uri="{FF2B5EF4-FFF2-40B4-BE49-F238E27FC236}">
                <a16:creationId xmlns:a16="http://schemas.microsoft.com/office/drawing/2014/main" id="{677F80AF-D8F5-A33D-886C-3A4CD4BA273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11212" y="6381299"/>
            <a:ext cx="1009944" cy="1009944"/>
          </a:xfrm>
          <a:prstGeom prst="rect">
            <a:avLst/>
          </a:prstGeom>
        </p:spPr>
      </p:pic>
    </p:spTree>
    <p:extLst>
      <p:ext uri="{BB962C8B-B14F-4D97-AF65-F5344CB8AC3E}">
        <p14:creationId xmlns:p14="http://schemas.microsoft.com/office/powerpoint/2010/main" val="524980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19672-4158-476F-302E-64C075C0408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11B8510-0587-1912-434C-135C60E8D494}"/>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D17A7C-3EA6-DB4E-DE94-620F29DC31F3}"/>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0F7B3B9-A71C-31E1-6205-F044370D8CAD}"/>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8D4C052-83A9-09F8-F42B-433A67CA10BE}"/>
              </a:ext>
            </a:extLst>
          </p:cNvPr>
          <p:cNvSpPr txBox="1"/>
          <p:nvPr/>
        </p:nvSpPr>
        <p:spPr>
          <a:xfrm>
            <a:off x="838200" y="863026"/>
            <a:ext cx="11601417" cy="86177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p>
          <a:p>
            <a:pPr marL="342900" lvl="1" indent="-342900" algn="r" defTabSz="685834" rtl="1">
              <a:lnSpc>
                <a:spcPts val="3017"/>
              </a:lnSpc>
              <a:spcBef>
                <a:spcPct val="0"/>
              </a:spcBef>
              <a:buFont typeface="Arial" panose="020B0604020202020204" pitchFamily="34" charset="0"/>
              <a:buChar char="•"/>
            </a:pP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8773D541-6B88-2454-CFF9-05918BEB9B19}"/>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AF3655B1-17D2-E964-D49B-525776EAE75A}"/>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6" name="Image 5" descr="Une image contenant Rectangle, capture d’écran, vert, carré&#10;&#10;Le contenu généré par l’IA peut être incorrect.">
            <a:extLst>
              <a:ext uri="{FF2B5EF4-FFF2-40B4-BE49-F238E27FC236}">
                <a16:creationId xmlns:a16="http://schemas.microsoft.com/office/drawing/2014/main" id="{AB73D755-25D2-A187-1E9C-B5C3D88AE3C9}"/>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2895600" y="3564191"/>
            <a:ext cx="7924799" cy="5008309"/>
          </a:xfrm>
          <a:prstGeom prst="rect">
            <a:avLst/>
          </a:prstGeom>
        </p:spPr>
      </p:pic>
      <p:pic>
        <p:nvPicPr>
          <p:cNvPr id="3" name="Image 2" descr="Une image contenant dessin humoristique, Dessin d’enfant, clipart, Dessin animé&#10;&#10;Le contenu généré par l’IA peut être incorrect.">
            <a:extLst>
              <a:ext uri="{FF2B5EF4-FFF2-40B4-BE49-F238E27FC236}">
                <a16:creationId xmlns:a16="http://schemas.microsoft.com/office/drawing/2014/main" id="{AEF58DE2-B5BA-9AA7-6D11-B7A13431D39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5112" y="916160"/>
            <a:ext cx="1148959" cy="821798"/>
          </a:xfrm>
          <a:prstGeom prst="rect">
            <a:avLst/>
          </a:prstGeom>
        </p:spPr>
      </p:pic>
      <p:sp>
        <p:nvSpPr>
          <p:cNvPr id="4" name="ZoneTexte 3">
            <a:extLst>
              <a:ext uri="{FF2B5EF4-FFF2-40B4-BE49-F238E27FC236}">
                <a16:creationId xmlns:a16="http://schemas.microsoft.com/office/drawing/2014/main" id="{204EE68A-3DA8-FEB4-BBBB-332729FB7FE3}"/>
              </a:ext>
            </a:extLst>
          </p:cNvPr>
          <p:cNvSpPr txBox="1"/>
          <p:nvPr/>
        </p:nvSpPr>
        <p:spPr>
          <a:xfrm>
            <a:off x="847708" y="5349271"/>
            <a:ext cx="11582400" cy="1569660"/>
          </a:xfrm>
          <a:prstGeom prst="rect">
            <a:avLst/>
          </a:prstGeom>
          <a:noFill/>
        </p:spPr>
        <p:txBody>
          <a:bodyPr wrap="square" rtlCol="0">
            <a:spAutoFit/>
          </a:bodyPr>
          <a:lstStyle/>
          <a:p>
            <a:pPr algn="ctr" rtl="1"/>
            <a:r>
              <a:rPr lang="fr-FR" sz="9600" dirty="0">
                <a:solidFill>
                  <a:schemeClr val="bg1"/>
                </a:solidFill>
              </a:rPr>
              <a:t>73,9</a:t>
            </a:r>
          </a:p>
        </p:txBody>
      </p:sp>
    </p:spTree>
    <p:extLst>
      <p:ext uri="{BB962C8B-B14F-4D97-AF65-F5344CB8AC3E}">
        <p14:creationId xmlns:p14="http://schemas.microsoft.com/office/powerpoint/2010/main" val="1992050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3BCE5-9B3B-977E-43BE-677C4F9AAF3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EF2749D6-6DA5-695D-741E-9748CE0B2D87}"/>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BC9E6AE3-7198-C3C2-5B05-6844EE9E93FF}"/>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C9DAB58A-9AEC-C64A-4331-933A84B600A2}"/>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963BE4DD-96F2-DCF9-ED57-F62F821FA186}"/>
              </a:ext>
            </a:extLst>
          </p:cNvPr>
          <p:cNvSpPr txBox="1"/>
          <p:nvPr/>
        </p:nvSpPr>
        <p:spPr>
          <a:xfrm>
            <a:off x="838200" y="863026"/>
            <a:ext cx="11601417" cy="86177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على ألواحكم اكتبوا العدد التالي</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6742495C-FC5E-E02D-8A34-B887589C7FB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9CF2095D-1711-A572-FC85-191AFF6CC61B}"/>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1D2A5E9C-8E9D-1D0D-2E49-F6951E44900B}"/>
              </a:ext>
            </a:extLst>
          </p:cNvPr>
          <p:cNvSpPr txBox="1"/>
          <p:nvPr/>
        </p:nvSpPr>
        <p:spPr>
          <a:xfrm>
            <a:off x="838200" y="5580103"/>
            <a:ext cx="12101328" cy="2123658"/>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6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خم</a:t>
            </a:r>
            <a:r>
              <a:rPr lang="ar-MA" sz="6600" dirty="0">
                <a:solidFill>
                  <a:prstClr val="black"/>
                </a:solidFill>
                <a:latin typeface="Calibri"/>
                <a:cs typeface="Arial" panose="020B0604020202020204" pitchFamily="34" charset="0"/>
              </a:rPr>
              <a:t>س وحدات وثلاثة أعشار وجزء واحد من المئة وسبعة أجزاء من الألف</a:t>
            </a:r>
            <a:endParaRPr kumimoji="0" lang="fr-FR" sz="66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5" name="Image 4" descr="Une image contenant Rectangle, capture d’écran, vert, carré&#10;&#10;Le contenu généré par l’IA peut être incorrect.">
            <a:extLst>
              <a:ext uri="{FF2B5EF4-FFF2-40B4-BE49-F238E27FC236}">
                <a16:creationId xmlns:a16="http://schemas.microsoft.com/office/drawing/2014/main" id="{53127CBA-2A0B-F397-827F-DD51EEEBF146}"/>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spTree>
    <p:extLst>
      <p:ext uri="{BB962C8B-B14F-4D97-AF65-F5344CB8AC3E}">
        <p14:creationId xmlns:p14="http://schemas.microsoft.com/office/powerpoint/2010/main" val="24019039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19C95-5BAB-BCEA-EE1B-C00B5EEE6EB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BC3A7BA-B0CF-3727-24F8-1574B3640E4A}"/>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4CCC8A4-F06B-4C75-AE2E-5062A4A99304}"/>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A42E379-5078-FFE8-A3F5-2DD59818F26B}"/>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64DB4211-C4AD-6431-596C-6BF73B2FE6CE}"/>
              </a:ext>
            </a:extLst>
          </p:cNvPr>
          <p:cNvSpPr txBox="1"/>
          <p:nvPr/>
        </p:nvSpPr>
        <p:spPr>
          <a:xfrm>
            <a:off x="838200" y="863026"/>
            <a:ext cx="11601417" cy="86177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83D94C6F-0277-559B-FBA7-6835ECECEA9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9C445404-2D93-C5BB-B257-C2094378B3E8}"/>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6" name="Image 5" descr="Une image contenant Rectangle, capture d’écran, vert, carré&#10;&#10;Le contenu généré par l’IA peut être incorrect.">
            <a:extLst>
              <a:ext uri="{FF2B5EF4-FFF2-40B4-BE49-F238E27FC236}">
                <a16:creationId xmlns:a16="http://schemas.microsoft.com/office/drawing/2014/main" id="{CBC24F19-0A26-17F9-8EFD-303E760DA931}"/>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2895600" y="3564191"/>
            <a:ext cx="7924799" cy="5008309"/>
          </a:xfrm>
          <a:prstGeom prst="rect">
            <a:avLst/>
          </a:prstGeom>
        </p:spPr>
      </p:pic>
      <p:pic>
        <p:nvPicPr>
          <p:cNvPr id="3" name="Image 2" descr="Une image contenant dessin humoristique, Dessin d’enfant, clipart, Dessin animé&#10;&#10;Le contenu généré par l’IA peut être incorrect.">
            <a:extLst>
              <a:ext uri="{FF2B5EF4-FFF2-40B4-BE49-F238E27FC236}">
                <a16:creationId xmlns:a16="http://schemas.microsoft.com/office/drawing/2014/main" id="{23184C33-9348-2C43-6009-19B2DDDE4A0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5112" y="916160"/>
            <a:ext cx="1148959" cy="821798"/>
          </a:xfrm>
          <a:prstGeom prst="rect">
            <a:avLst/>
          </a:prstGeom>
        </p:spPr>
      </p:pic>
      <p:sp>
        <p:nvSpPr>
          <p:cNvPr id="4" name="ZoneTexte 3">
            <a:extLst>
              <a:ext uri="{FF2B5EF4-FFF2-40B4-BE49-F238E27FC236}">
                <a16:creationId xmlns:a16="http://schemas.microsoft.com/office/drawing/2014/main" id="{4994A45F-760B-5A80-5D32-FA5B15E4BE7A}"/>
              </a:ext>
            </a:extLst>
          </p:cNvPr>
          <p:cNvSpPr txBox="1"/>
          <p:nvPr/>
        </p:nvSpPr>
        <p:spPr>
          <a:xfrm>
            <a:off x="847708" y="5349271"/>
            <a:ext cx="11582400" cy="1569660"/>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9600" b="0" i="0" u="none" strike="noStrike" kern="1200" cap="none" spc="0" normalizeH="0" baseline="0" noProof="0" dirty="0">
                <a:ln>
                  <a:noFill/>
                </a:ln>
                <a:solidFill>
                  <a:prstClr val="white"/>
                </a:solidFill>
                <a:effectLst/>
                <a:uLnTx/>
                <a:uFillTx/>
                <a:latin typeface="Calibri"/>
                <a:ea typeface="+mn-ea"/>
                <a:cs typeface="+mn-cs"/>
              </a:rPr>
              <a:t>5,317</a:t>
            </a:r>
          </a:p>
        </p:txBody>
      </p:sp>
    </p:spTree>
    <p:extLst>
      <p:ext uri="{BB962C8B-B14F-4D97-AF65-F5344CB8AC3E}">
        <p14:creationId xmlns:p14="http://schemas.microsoft.com/office/powerpoint/2010/main" val="14409366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E8BD4-EE3E-E6F5-109E-43BB4BBF444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E51E52D0-711A-7633-FF7C-5EA898440436}"/>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BC4DA217-B452-83E9-DBA6-A06A7D0D1C63}"/>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442065AD-242F-DE01-10CC-02F97B3A8910}"/>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4352C6E2-19EE-FA11-1A7A-501A765FB22B}"/>
              </a:ext>
            </a:extLst>
          </p:cNvPr>
          <p:cNvSpPr txBox="1"/>
          <p:nvPr/>
        </p:nvSpPr>
        <p:spPr>
          <a:xfrm>
            <a:off x="838200" y="863026"/>
            <a:ext cx="11601417" cy="86177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على ألواحكم اكتبوا العدد التالي</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B8EA6AA2-99A0-D5ED-3969-E921E8702E7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35E1172B-F327-082D-5D58-34803111092F}"/>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12CB98B0-ED4B-0D82-0ACF-DE20C97FDD09}"/>
              </a:ext>
            </a:extLst>
          </p:cNvPr>
          <p:cNvSpPr txBox="1"/>
          <p:nvPr/>
        </p:nvSpPr>
        <p:spPr>
          <a:xfrm>
            <a:off x="275851" y="5580103"/>
            <a:ext cx="13164293" cy="1107996"/>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6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أربعة أعشار وستة أجزاء من المئة</a:t>
            </a:r>
            <a:endParaRPr kumimoji="0" lang="fr-FR" sz="66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5" name="Image 4" descr="Une image contenant Rectangle, capture d’écran, vert, carré&#10;&#10;Le contenu généré par l’IA peut être incorrect.">
            <a:extLst>
              <a:ext uri="{FF2B5EF4-FFF2-40B4-BE49-F238E27FC236}">
                <a16:creationId xmlns:a16="http://schemas.microsoft.com/office/drawing/2014/main" id="{7ED76F1E-6488-E613-45FF-A012324B2CA9}"/>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spTree>
    <p:extLst>
      <p:ext uri="{BB962C8B-B14F-4D97-AF65-F5344CB8AC3E}">
        <p14:creationId xmlns:p14="http://schemas.microsoft.com/office/powerpoint/2010/main" val="33918903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4473C-A663-7B17-22C0-F0567959C74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8907E49-F77B-5719-2631-E3383CC63D80}"/>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62ABFFC0-CA54-DCB0-22FE-2AF109D2D964}"/>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93DAC9C1-E668-DE57-3C2A-F4F4ADACF920}"/>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299DFAAE-03C6-6C21-63AC-DD25ACA47751}"/>
              </a:ext>
            </a:extLst>
          </p:cNvPr>
          <p:cNvSpPr txBox="1"/>
          <p:nvPr/>
        </p:nvSpPr>
        <p:spPr>
          <a:xfrm>
            <a:off x="838200" y="863026"/>
            <a:ext cx="11601417" cy="86177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DCF12B7D-128D-E57C-0E00-B183067A6C7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929FF593-5EF6-C731-1B77-92D49874600C}"/>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6" name="Image 5" descr="Une image contenant Rectangle, capture d’écran, vert, carré&#10;&#10;Le contenu généré par l’IA peut être incorrect.">
            <a:extLst>
              <a:ext uri="{FF2B5EF4-FFF2-40B4-BE49-F238E27FC236}">
                <a16:creationId xmlns:a16="http://schemas.microsoft.com/office/drawing/2014/main" id="{547E30BF-77DE-96BB-5895-74141EE298C4}"/>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2895600" y="3564191"/>
            <a:ext cx="7924799" cy="5008309"/>
          </a:xfrm>
          <a:prstGeom prst="rect">
            <a:avLst/>
          </a:prstGeom>
        </p:spPr>
      </p:pic>
      <p:pic>
        <p:nvPicPr>
          <p:cNvPr id="3" name="Image 2" descr="Une image contenant dessin humoristique, Dessin d’enfant, clipart, Dessin animé&#10;&#10;Le contenu généré par l’IA peut être incorrect.">
            <a:extLst>
              <a:ext uri="{FF2B5EF4-FFF2-40B4-BE49-F238E27FC236}">
                <a16:creationId xmlns:a16="http://schemas.microsoft.com/office/drawing/2014/main" id="{623E0567-714C-92F7-2E03-96F7D4766D6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5112" y="916160"/>
            <a:ext cx="1148959" cy="821798"/>
          </a:xfrm>
          <a:prstGeom prst="rect">
            <a:avLst/>
          </a:prstGeom>
        </p:spPr>
      </p:pic>
      <p:sp>
        <p:nvSpPr>
          <p:cNvPr id="4" name="ZoneTexte 3">
            <a:extLst>
              <a:ext uri="{FF2B5EF4-FFF2-40B4-BE49-F238E27FC236}">
                <a16:creationId xmlns:a16="http://schemas.microsoft.com/office/drawing/2014/main" id="{B9244EF1-43DE-7A49-DC1E-CCE32251BC23}"/>
              </a:ext>
            </a:extLst>
          </p:cNvPr>
          <p:cNvSpPr txBox="1"/>
          <p:nvPr/>
        </p:nvSpPr>
        <p:spPr>
          <a:xfrm>
            <a:off x="847708" y="5349271"/>
            <a:ext cx="11582400" cy="1569660"/>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9600" dirty="0">
                <a:solidFill>
                  <a:prstClr val="white"/>
                </a:solidFill>
                <a:latin typeface="Calibri"/>
              </a:rPr>
              <a:t>0,46</a:t>
            </a:r>
            <a:endParaRPr kumimoji="0" lang="fr-FR" sz="9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7959644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06FFC-F0C5-578F-5B3B-0E146DA288F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E6BD369A-BFDB-4D11-58A9-96617FCEF33E}"/>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A709402-053A-601D-669D-DFD1A50945F3}"/>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A84F73F-183C-D13A-4502-89BAFA295A56}"/>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graphicFrame>
        <p:nvGraphicFramePr>
          <p:cNvPr id="13" name="Tableau 12">
            <a:extLst>
              <a:ext uri="{FF2B5EF4-FFF2-40B4-BE49-F238E27FC236}">
                <a16:creationId xmlns:a16="http://schemas.microsoft.com/office/drawing/2014/main" id="{280CB231-B4AB-6646-1B6B-7C71BEF75BA3}"/>
              </a:ext>
            </a:extLst>
          </p:cNvPr>
          <p:cNvGraphicFramePr>
            <a:graphicFrameLocks noGrp="1"/>
          </p:cNvGraphicFramePr>
          <p:nvPr>
            <p:extLst>
              <p:ext uri="{D42A27DB-BD31-4B8C-83A1-F6EECF244321}">
                <p14:modId xmlns:p14="http://schemas.microsoft.com/office/powerpoint/2010/main" val="234956984"/>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964A322B-80AD-0398-9065-AD5852F1EA2B}"/>
              </a:ext>
            </a:extLst>
          </p:cNvPr>
          <p:cNvSpPr/>
          <p:nvPr/>
        </p:nvSpPr>
        <p:spPr>
          <a:xfrm rot="10800000">
            <a:off x="12656405" y="1028701"/>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5" name="ZoneTexte 4">
            <a:extLst>
              <a:ext uri="{FF2B5EF4-FFF2-40B4-BE49-F238E27FC236}">
                <a16:creationId xmlns:a16="http://schemas.microsoft.com/office/drawing/2014/main" id="{F649988F-811F-3D33-8816-877AD502A12C}"/>
              </a:ext>
            </a:extLst>
          </p:cNvPr>
          <p:cNvSpPr txBox="1"/>
          <p:nvPr/>
        </p:nvSpPr>
        <p:spPr>
          <a:xfrm>
            <a:off x="275851" y="882595"/>
            <a:ext cx="12344993" cy="1258037"/>
          </a:xfrm>
          <a:prstGeom prst="rect">
            <a:avLst/>
          </a:prstGeom>
          <a:noFill/>
        </p:spPr>
        <p:txBody>
          <a:bodyPr wrap="square" rtlCol="0">
            <a:spAutoFit/>
          </a:bodyPr>
          <a:lstStyle/>
          <a:p>
            <a:pPr marL="0" lvl="1" algn="r" defTabSz="685834" rtl="1">
              <a:lnSpc>
                <a:spcPts val="3017"/>
              </a:lnSpc>
              <a:spcBef>
                <a:spcPct val="0"/>
              </a:spcBef>
              <a:defRPr/>
            </a:pPr>
            <a:r>
              <a:rPr lang="ar-MA" sz="3600" dirty="0">
                <a:solidFill>
                  <a:prstClr val="white">
                    <a:lumMod val="65000"/>
                  </a:prstClr>
                </a:solidFill>
                <a:latin typeface="Microsoft Uighur" panose="02000000000000000000" pitchFamily="2" charset="-78"/>
                <a:cs typeface="Microsoft Uighur" panose="02000000000000000000" pitchFamily="2" charset="-78"/>
              </a:rPr>
              <a:t>خذوا كراساتكم الصفحة </a:t>
            </a:r>
            <a:r>
              <a:rPr lang="fr-FR" sz="3600" dirty="0">
                <a:solidFill>
                  <a:prstClr val="white">
                    <a:lumMod val="65000"/>
                  </a:prstClr>
                </a:solidFill>
                <a:latin typeface="Microsoft Uighur" panose="02000000000000000000" pitchFamily="2" charset="-78"/>
                <a:cs typeface="Microsoft Uighur" panose="02000000000000000000" pitchFamily="2" charset="-78"/>
              </a:rPr>
              <a:t>44</a:t>
            </a:r>
            <a:r>
              <a:rPr lang="ar-MA" sz="3600" dirty="0">
                <a:solidFill>
                  <a:prstClr val="white">
                    <a:lumMod val="65000"/>
                  </a:prstClr>
                </a:solidFill>
                <a:latin typeface="Microsoft Uighur" panose="02000000000000000000" pitchFamily="2" charset="-78"/>
                <a:cs typeface="Microsoft Uighur" panose="02000000000000000000" pitchFamily="2" charset="-78"/>
              </a:rPr>
              <a:t> وأنجزوا التمرين رقم 2.</a:t>
            </a:r>
          </a:p>
          <a:p>
            <a:pPr marL="0" lvl="1" algn="r" defTabSz="685834" rtl="1">
              <a:lnSpc>
                <a:spcPts val="3017"/>
              </a:lnSpc>
              <a:spcBef>
                <a:spcPct val="0"/>
              </a:spcBef>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لديكم دقيقتان للإنجاز سيحصل الأسرع منكم والذي لديه أكبر عدد من الإجابات الصحيحة على نجمة.</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16" name="Image 15">
            <a:extLst>
              <a:ext uri="{FF2B5EF4-FFF2-40B4-BE49-F238E27FC236}">
                <a16:creationId xmlns:a16="http://schemas.microsoft.com/office/drawing/2014/main" id="{2704152B-F1CA-78B9-1999-E729625A070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04800" y="3619500"/>
            <a:ext cx="13135345" cy="5486400"/>
          </a:xfrm>
          <a:prstGeom prst="rect">
            <a:avLst/>
          </a:prstGeom>
        </p:spPr>
      </p:pic>
    </p:spTree>
    <p:extLst>
      <p:ext uri="{BB962C8B-B14F-4D97-AF65-F5344CB8AC3E}">
        <p14:creationId xmlns:p14="http://schemas.microsoft.com/office/powerpoint/2010/main" val="24628113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C8CE9-5EBD-E559-F8F1-353A2609DA0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B14F053-54A9-A453-3D49-4904D4E2E876}"/>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F8F2761-D1EB-8153-6AD4-50A39482D4EB}"/>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32D0ABD-6F4B-7BD0-84A3-EEB03A1BF3E0}"/>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graphicFrame>
        <p:nvGraphicFramePr>
          <p:cNvPr id="13" name="Tableau 12">
            <a:extLst>
              <a:ext uri="{FF2B5EF4-FFF2-40B4-BE49-F238E27FC236}">
                <a16:creationId xmlns:a16="http://schemas.microsoft.com/office/drawing/2014/main" id="{D0385BD9-16EE-55C1-52BB-DE53118D6036}"/>
              </a:ext>
            </a:extLst>
          </p:cNvPr>
          <p:cNvGraphicFramePr>
            <a:graphicFrameLocks noGrp="1"/>
          </p:cNvGraphicFramePr>
          <p:nvPr>
            <p:extLst>
              <p:ext uri="{D42A27DB-BD31-4B8C-83A1-F6EECF244321}">
                <p14:modId xmlns:p14="http://schemas.microsoft.com/office/powerpoint/2010/main" val="2092420155"/>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9B1C8A59-A793-6381-5D6C-76BF06BBAFB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5" name="ZoneTexte 4">
            <a:extLst>
              <a:ext uri="{FF2B5EF4-FFF2-40B4-BE49-F238E27FC236}">
                <a16:creationId xmlns:a16="http://schemas.microsoft.com/office/drawing/2014/main" id="{9C77D418-25EA-AC07-2180-BD96FBC6E7A0}"/>
              </a:ext>
            </a:extLst>
          </p:cNvPr>
          <p:cNvSpPr txBox="1"/>
          <p:nvPr/>
        </p:nvSpPr>
        <p:spPr>
          <a:xfrm>
            <a:off x="275851" y="807182"/>
            <a:ext cx="12365313" cy="873316"/>
          </a:xfrm>
          <a:prstGeom prst="rect">
            <a:avLst/>
          </a:prstGeom>
          <a:noFill/>
        </p:spPr>
        <p:txBody>
          <a:bodyPr wrap="square" rtlCol="0">
            <a:spAutoFit/>
          </a:bodyPr>
          <a:lstStyle/>
          <a:p>
            <a:pPr marL="0" lvl="1" algn="r" defTabSz="685834" rtl="1">
              <a:lnSpc>
                <a:spcPts val="3017"/>
              </a:lnSpc>
              <a:spcBef>
                <a:spcPct val="0"/>
              </a:spcBef>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ZoneTexte 2">
            <a:extLst>
              <a:ext uri="{FF2B5EF4-FFF2-40B4-BE49-F238E27FC236}">
                <a16:creationId xmlns:a16="http://schemas.microsoft.com/office/drawing/2014/main" id="{140A609A-DAC1-E2D3-79CF-27AD4C772D98}"/>
              </a:ext>
            </a:extLst>
          </p:cNvPr>
          <p:cNvSpPr txBox="1"/>
          <p:nvPr/>
        </p:nvSpPr>
        <p:spPr>
          <a:xfrm>
            <a:off x="2962290" y="3009900"/>
            <a:ext cx="7791417" cy="550151"/>
          </a:xfrm>
          <a:prstGeom prst="rect">
            <a:avLst/>
          </a:prstGeom>
          <a:noFill/>
        </p:spPr>
        <p:txBody>
          <a:bodyPr wrap="square" rtlCol="0">
            <a:spAutoFit/>
          </a:bodyPr>
          <a:lstStyle/>
          <a:p>
            <a:pPr marL="0" lvl="1" algn="ctr" defTabSz="685834" rtl="1">
              <a:lnSpc>
                <a:spcPts val="3017"/>
              </a:lnSpc>
              <a:spcBef>
                <a:spcPct val="0"/>
              </a:spcBef>
            </a:pPr>
            <a:r>
              <a:rPr lang="ar-SA" sz="4400" dirty="0">
                <a:solidFill>
                  <a:srgbClr val="FF0000"/>
                </a:solidFill>
                <a:latin typeface="Microsoft Uighur" panose="02000000000000000000" pitchFamily="2" charset="-78"/>
                <a:cs typeface="Microsoft Uighur" panose="02000000000000000000" pitchFamily="2" charset="-78"/>
              </a:rPr>
              <a:t>تصحيح</a:t>
            </a:r>
            <a:r>
              <a:rPr lang="ar-MA" sz="4400" dirty="0">
                <a:solidFill>
                  <a:srgbClr val="FF0000"/>
                </a:solidFill>
                <a:latin typeface="Microsoft Uighur" panose="02000000000000000000" pitchFamily="2" charset="-78"/>
                <a:cs typeface="Microsoft Uighur" panose="02000000000000000000" pitchFamily="2" charset="-78"/>
              </a:rPr>
              <a:t> تفاعلي على السبورة الجانبية</a:t>
            </a:r>
            <a:endParaRPr lang="ar-SA" sz="4400" dirty="0">
              <a:solidFill>
                <a:srgbClr val="FF0000"/>
              </a:solidFill>
              <a:latin typeface="Microsoft Uighur" panose="02000000000000000000" pitchFamily="2" charset="-78"/>
              <a:cs typeface="Microsoft Uighur" panose="02000000000000000000" pitchFamily="2" charset="-78"/>
            </a:endParaRPr>
          </a:p>
        </p:txBody>
      </p:sp>
      <p:sp>
        <p:nvSpPr>
          <p:cNvPr id="4" name="ZoneTexte 3">
            <a:extLst>
              <a:ext uri="{FF2B5EF4-FFF2-40B4-BE49-F238E27FC236}">
                <a16:creationId xmlns:a16="http://schemas.microsoft.com/office/drawing/2014/main" id="{BFF55D48-FD16-B159-3762-CAC39D7488E0}"/>
              </a:ext>
            </a:extLst>
          </p:cNvPr>
          <p:cNvSpPr txBox="1"/>
          <p:nvPr/>
        </p:nvSpPr>
        <p:spPr>
          <a:xfrm>
            <a:off x="2997850" y="9039429"/>
            <a:ext cx="7791417" cy="550151"/>
          </a:xfrm>
          <a:prstGeom prst="rect">
            <a:avLst/>
          </a:prstGeom>
          <a:noFill/>
        </p:spPr>
        <p:txBody>
          <a:bodyPr wrap="square" rtlCol="0">
            <a:spAutoFit/>
          </a:bodyPr>
          <a:lstStyle/>
          <a:p>
            <a:pPr marL="0" lvl="1" algn="ctr" defTabSz="685834" rtl="1">
              <a:lnSpc>
                <a:spcPts val="3017"/>
              </a:lnSpc>
              <a:spcBef>
                <a:spcPct val="0"/>
              </a:spcBef>
            </a:pPr>
            <a:r>
              <a:rPr lang="ar-MA" sz="4400" dirty="0">
                <a:solidFill>
                  <a:srgbClr val="FF0000"/>
                </a:solidFill>
                <a:latin typeface="Microsoft Uighur" panose="02000000000000000000" pitchFamily="2" charset="-78"/>
                <a:cs typeface="Microsoft Uighur" panose="02000000000000000000" pitchFamily="2" charset="-78"/>
              </a:rPr>
              <a:t>تمنح النجمة للفائز في نهاية التصحيح</a:t>
            </a:r>
            <a:endParaRPr lang="ar-SA" sz="4400" dirty="0">
              <a:solidFill>
                <a:srgbClr val="FF0000"/>
              </a:solidFill>
              <a:latin typeface="Microsoft Uighur" panose="02000000000000000000" pitchFamily="2" charset="-78"/>
              <a:cs typeface="Microsoft Uighur" panose="02000000000000000000" pitchFamily="2" charset="-78"/>
            </a:endParaRPr>
          </a:p>
        </p:txBody>
      </p:sp>
      <p:pic>
        <p:nvPicPr>
          <p:cNvPr id="7" name="Image 6">
            <a:extLst>
              <a:ext uri="{FF2B5EF4-FFF2-40B4-BE49-F238E27FC236}">
                <a16:creationId xmlns:a16="http://schemas.microsoft.com/office/drawing/2014/main" id="{50B84FD8-0905-CA00-FE39-F8798090B9E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04800" y="3543300"/>
            <a:ext cx="13135345" cy="5486400"/>
          </a:xfrm>
          <a:prstGeom prst="rect">
            <a:avLst/>
          </a:prstGeom>
        </p:spPr>
      </p:pic>
    </p:spTree>
    <p:extLst>
      <p:ext uri="{BB962C8B-B14F-4D97-AF65-F5344CB8AC3E}">
        <p14:creationId xmlns:p14="http://schemas.microsoft.com/office/powerpoint/2010/main" val="21348613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CD218-B96A-AED1-BC3B-A91F2AD2B16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988D489-620C-4FBD-702B-DEE3ADC7B6A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3AE5AB9E-8732-CC3C-E9D5-EA7E28A88256}"/>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D755BCC-06DB-007A-5A75-EF0641CF5B06}"/>
              </a:ext>
            </a:extLst>
          </p:cNvPr>
          <p:cNvSpPr txBox="1"/>
          <p:nvPr/>
        </p:nvSpPr>
        <p:spPr>
          <a:xfrm>
            <a:off x="1409700" y="3941147"/>
            <a:ext cx="10896599"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التدرب على إنجاز عمليات طرح الأعداد العشرية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9A5B2C3-FCDD-96E1-B163-BA94521E05DC}"/>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E80015EB-A22A-E556-C57C-2854C4D77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7772F9B-A80B-7ECA-E9E5-F2020D3854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7" name="Image 6">
            <a:extLst>
              <a:ext uri="{FF2B5EF4-FFF2-40B4-BE49-F238E27FC236}">
                <a16:creationId xmlns:a16="http://schemas.microsoft.com/office/drawing/2014/main" id="{365D8BE4-4E3B-AB62-18DB-B9156F204345}"/>
              </a:ext>
            </a:extLst>
          </p:cNvPr>
          <p:cNvPicPr>
            <a:picLocks noChangeAspect="1"/>
          </p:cNvPicPr>
          <p:nvPr/>
        </p:nvPicPr>
        <p:blipFill>
          <a:blip r:embed="rId5">
            <a:extLst>
              <a:ext uri="{28A0092B-C50C-407E-A947-70E740481C1C}">
                <a14:useLocalDpi xmlns:a14="http://schemas.microsoft.com/office/drawing/2010/main" val="0"/>
              </a:ext>
            </a:extLst>
          </a:blip>
          <a:srcRect t="52" b="52"/>
          <a:stretch/>
        </p:blipFill>
        <p:spPr>
          <a:xfrm>
            <a:off x="5593596" y="5600700"/>
            <a:ext cx="2265336" cy="2769269"/>
          </a:xfrm>
          <a:prstGeom prst="rect">
            <a:avLst/>
          </a:prstGeom>
        </p:spPr>
      </p:pic>
    </p:spTree>
    <p:extLst>
      <p:ext uri="{BB962C8B-B14F-4D97-AF65-F5344CB8AC3E}">
        <p14:creationId xmlns:p14="http://schemas.microsoft.com/office/powerpoint/2010/main" val="285529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619AE-462D-8BFC-A053-6D29AD96540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74C91E8-41E7-8BCC-BD3D-E9BF71E04AE9}"/>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848F13A-052A-6670-5BB9-3A97E9E8A09B}"/>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61ED309-F58F-E4A9-7A97-5F7E2E010F50}"/>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85D4E1B-E9ED-E533-1FBC-BC2DC039012F}"/>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انتبهوا جيدا سنتدرب على </a:t>
            </a:r>
            <a:r>
              <a:rPr lang="ar-MA" sz="3200" dirty="0">
                <a:solidFill>
                  <a:prstClr val="white">
                    <a:lumMod val="65000"/>
                  </a:prstClr>
                </a:solidFill>
                <a:latin typeface="Microsoft Uighur" panose="02000000000000000000" pitchFamily="2" charset="-78"/>
                <a:cs typeface="Microsoft Uighur" panose="02000000000000000000" pitchFamily="2" charset="-78"/>
              </a:rPr>
              <a:t>إ</a:t>
            </a:r>
            <a:r>
              <a:rPr lang="ar-SA" sz="3200" dirty="0">
                <a:solidFill>
                  <a:prstClr val="white">
                    <a:lumMod val="65000"/>
                  </a:prstClr>
                </a:solidFill>
                <a:latin typeface="Microsoft Uighur" panose="02000000000000000000" pitchFamily="2" charset="-78"/>
                <a:cs typeface="Microsoft Uighur" panose="02000000000000000000" pitchFamily="2" charset="-78"/>
              </a:rPr>
              <a:t>نجاز عمليات </a:t>
            </a:r>
            <a:r>
              <a:rPr lang="ar-MA" sz="3200" dirty="0">
                <a:solidFill>
                  <a:prstClr val="white">
                    <a:lumMod val="65000"/>
                  </a:prstClr>
                </a:solidFill>
                <a:latin typeface="Microsoft Uighur" panose="02000000000000000000" pitchFamily="2" charset="-78"/>
                <a:cs typeface="Microsoft Uighur" panose="02000000000000000000" pitchFamily="2" charset="-78"/>
              </a:rPr>
              <a:t>طرح أعداد عشرية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C1EBEF5-D50B-011E-A59D-0353498C73F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922F5F0-AE47-7202-E130-1220856B61F5}"/>
              </a:ext>
            </a:extLst>
          </p:cNvPr>
          <p:cNvGraphicFramePr>
            <a:graphicFrameLocks noGrp="1"/>
          </p:cNvGraphicFramePr>
          <p:nvPr>
            <p:extLst>
              <p:ext uri="{D42A27DB-BD31-4B8C-83A1-F6EECF244321}">
                <p14:modId xmlns:p14="http://schemas.microsoft.com/office/powerpoint/2010/main" val="14484246"/>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9AAB1BEB-E8A7-2D52-CCC7-BAB5A2CD5CA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073721" y="3975006"/>
            <a:ext cx="7568555" cy="5038733"/>
          </a:xfrm>
          <a:prstGeom prst="rect">
            <a:avLst/>
          </a:prstGeom>
        </p:spPr>
      </p:pic>
    </p:spTree>
    <p:extLst>
      <p:ext uri="{BB962C8B-B14F-4D97-AF65-F5344CB8AC3E}">
        <p14:creationId xmlns:p14="http://schemas.microsoft.com/office/powerpoint/2010/main" val="15415066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6A071-1979-B994-050C-28A439F185C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1B81EE8-3706-906E-7A6A-6441D4657D04}"/>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73D613C-3A0F-4934-03C1-9B4D5AF8DD55}"/>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1663C9B-1B1B-6B21-597A-125CEE4688C2}"/>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C877E496-FED3-C027-4450-563935ADE438}"/>
              </a:ext>
            </a:extLst>
          </p:cNvPr>
          <p:cNvSpPr txBox="1"/>
          <p:nvPr/>
        </p:nvSpPr>
        <p:spPr>
          <a:xfrm>
            <a:off x="1905000" y="863026"/>
            <a:ext cx="10534617" cy="88870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لاحظوا جيدا، تابعوا معي سأقوم بنمذجة </a:t>
            </a:r>
            <a:r>
              <a:rPr lang="ar-MA" sz="3200" dirty="0">
                <a:solidFill>
                  <a:prstClr val="white">
                    <a:lumMod val="65000"/>
                  </a:prstClr>
                </a:solidFill>
                <a:latin typeface="Microsoft Uighur" panose="02000000000000000000" pitchFamily="2" charset="-78"/>
                <a:cs typeface="Microsoft Uighur" panose="02000000000000000000" pitchFamily="2" charset="-78"/>
              </a:rPr>
              <a:t>إنجاز عملية طرح عددين عشريين</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833003A9-B8CC-4FA5-C142-80C7C2D4B17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1C351BC5-AB61-6060-D05A-5379EEB398B0}"/>
              </a:ext>
            </a:extLst>
          </p:cNvPr>
          <p:cNvGraphicFramePr>
            <a:graphicFrameLocks noGrp="1"/>
          </p:cNvGraphicFramePr>
          <p:nvPr>
            <p:extLst>
              <p:ext uri="{D42A27DB-BD31-4B8C-83A1-F6EECF244321}">
                <p14:modId xmlns:p14="http://schemas.microsoft.com/office/powerpoint/2010/main" val="1778137570"/>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grpSp>
        <p:nvGrpSpPr>
          <p:cNvPr id="17" name="Groupe 16">
            <a:extLst>
              <a:ext uri="{FF2B5EF4-FFF2-40B4-BE49-F238E27FC236}">
                <a16:creationId xmlns:a16="http://schemas.microsoft.com/office/drawing/2014/main" id="{2B109890-78BD-D796-C420-D0571B14B2F3}"/>
              </a:ext>
            </a:extLst>
          </p:cNvPr>
          <p:cNvGrpSpPr/>
          <p:nvPr/>
        </p:nvGrpSpPr>
        <p:grpSpPr>
          <a:xfrm>
            <a:off x="5412814" y="3606459"/>
            <a:ext cx="6552918" cy="6335477"/>
            <a:chOff x="5423146" y="2984386"/>
            <a:chExt cx="6552918" cy="6335477"/>
          </a:xfrm>
        </p:grpSpPr>
        <p:pic>
          <p:nvPicPr>
            <p:cNvPr id="13" name="Image 12" descr="Une image contenant capture d’écran, Rectangle, cadre photo, art&#10;&#10;Le contenu généré par l’IA peut être incorrect.">
              <a:extLst>
                <a:ext uri="{FF2B5EF4-FFF2-40B4-BE49-F238E27FC236}">
                  <a16:creationId xmlns:a16="http://schemas.microsoft.com/office/drawing/2014/main" id="{F6A62829-14C0-C7B5-855B-DD3ED28128AD}"/>
                </a:ext>
              </a:extLst>
            </p:cNvPr>
            <p:cNvPicPr>
              <a:picLocks noChangeAspect="1"/>
            </p:cNvPicPr>
            <p:nvPr/>
          </p:nvPicPr>
          <p:blipFill>
            <a:blip r:embed="rId4">
              <a:extLst>
                <a:ext uri="{28A0092B-C50C-407E-A947-70E740481C1C}">
                  <a14:useLocalDpi xmlns:a14="http://schemas.microsoft.com/office/drawing/2010/main" val="0"/>
                </a:ext>
              </a:extLst>
            </a:blip>
            <a:srcRect t="17138" b="30357"/>
            <a:stretch>
              <a:fillRect/>
            </a:stretch>
          </p:blipFill>
          <p:spPr>
            <a:xfrm>
              <a:off x="5910504" y="2984386"/>
              <a:ext cx="5239166" cy="2750873"/>
            </a:xfrm>
            <a:prstGeom prst="rect">
              <a:avLst/>
            </a:prstGeom>
          </p:spPr>
        </p:pic>
        <p:pic>
          <p:nvPicPr>
            <p:cNvPr id="11" name="Image 10">
              <a:extLst>
                <a:ext uri="{FF2B5EF4-FFF2-40B4-BE49-F238E27FC236}">
                  <a16:creationId xmlns:a16="http://schemas.microsoft.com/office/drawing/2014/main" id="{F2682B34-3ED3-8646-52AC-3A49C57E102E}"/>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423146" y="4957286"/>
              <a:ext cx="6552918" cy="4362577"/>
            </a:xfrm>
            <a:prstGeom prst="rect">
              <a:avLst/>
            </a:prstGeom>
          </p:spPr>
        </p:pic>
      </p:grpSp>
      <p:pic>
        <p:nvPicPr>
          <p:cNvPr id="4" name="Image 3">
            <a:extLst>
              <a:ext uri="{FF2B5EF4-FFF2-40B4-BE49-F238E27FC236}">
                <a16:creationId xmlns:a16="http://schemas.microsoft.com/office/drawing/2014/main" id="{01B80BE7-B4E8-A021-393E-D703D5F31E7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4229" y="3606459"/>
            <a:ext cx="4762500" cy="4762500"/>
          </a:xfrm>
          <a:prstGeom prst="rect">
            <a:avLst/>
          </a:prstGeom>
        </p:spPr>
      </p:pic>
      <p:sp>
        <p:nvSpPr>
          <p:cNvPr id="16" name="ZoneTexte 15">
            <a:extLst>
              <a:ext uri="{FF2B5EF4-FFF2-40B4-BE49-F238E27FC236}">
                <a16:creationId xmlns:a16="http://schemas.microsoft.com/office/drawing/2014/main" id="{8E15DA6F-6156-6FEE-8E98-6C960A71E663}"/>
              </a:ext>
            </a:extLst>
          </p:cNvPr>
          <p:cNvSpPr txBox="1"/>
          <p:nvPr/>
        </p:nvSpPr>
        <p:spPr>
          <a:xfrm>
            <a:off x="976645" y="4939423"/>
            <a:ext cx="3214355" cy="1723549"/>
          </a:xfrm>
          <a:prstGeom prst="rect">
            <a:avLst/>
          </a:prstGeom>
          <a:noFill/>
        </p:spPr>
        <p:txBody>
          <a:bodyPr wrap="square" rtlCol="0">
            <a:spAutoFit/>
          </a:bodyPr>
          <a:lstStyle/>
          <a:p>
            <a:pPr algn="r" rtl="1"/>
            <a:r>
              <a:rPr lang="ar-SA" sz="4400" b="1" dirty="0">
                <a:latin typeface="Microsoft Uighur" panose="02000000000000000000" pitchFamily="2" charset="-78"/>
                <a:cs typeface="Microsoft Uighur" panose="02000000000000000000" pitchFamily="2" charset="-78"/>
              </a:rPr>
              <a:t>نمذجة </a:t>
            </a:r>
            <a:r>
              <a:rPr lang="ar-MA" sz="4400" b="1" dirty="0">
                <a:latin typeface="Microsoft Uighur" panose="02000000000000000000" pitchFamily="2" charset="-78"/>
                <a:cs typeface="Microsoft Uighur" panose="02000000000000000000" pitchFamily="2" charset="-78"/>
              </a:rPr>
              <a:t>إنجاز عملية طرح عددين عشريين.</a:t>
            </a:r>
            <a:endParaRPr lang="fr-FR" sz="4400" b="1" dirty="0">
              <a:latin typeface="Microsoft Uighur" panose="02000000000000000000" pitchFamily="2" charset="-78"/>
              <a:cs typeface="Microsoft Uighur" panose="02000000000000000000" pitchFamily="2" charset="-78"/>
            </a:endParaRPr>
          </a:p>
          <a:p>
            <a:endParaRPr lang="fr-FR" dirty="0"/>
          </a:p>
        </p:txBody>
      </p:sp>
    </p:spTree>
    <p:extLst>
      <p:ext uri="{BB962C8B-B14F-4D97-AF65-F5344CB8AC3E}">
        <p14:creationId xmlns:p14="http://schemas.microsoft.com/office/powerpoint/2010/main" val="34343925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CBB9B-F492-33FE-5F20-BF636858174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0BCB1B6-49A2-3CB4-0B06-A36F2CCF046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0F71B2F-CC78-8106-0BAD-67A188291612}"/>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FC42A3B4-BC2F-DB6D-0D9F-46235ABB7A27}"/>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E2F9B00-D825-A53A-812B-A1A42A8CA133}"/>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8D48713E-6AA3-AFDF-E54A-DE5BFC6D3184}"/>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810497B7-C3BB-5209-683C-E413A7489E84}"/>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D672D10F-6FE2-8038-51BD-C12D90F18603}"/>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الكراسة</a:t>
            </a:r>
            <a:endParaRPr lang="fr-FR" sz="4000" b="1" dirty="0">
              <a:solidFill>
                <a:srgbClr val="106585"/>
              </a:solidFill>
              <a:latin typeface="Microsoft Uighur" panose="02000000000000000000" pitchFamily="2" charset="-78"/>
              <a:cs typeface="Microsoft Uighur" panose="02000000000000000000" pitchFamily="2" charset="-78"/>
            </a:endParaRPr>
          </a:p>
        </p:txBody>
      </p:sp>
      <p:pic>
        <p:nvPicPr>
          <p:cNvPr id="12" name="Image 11" descr="Une image contenant texte, diagramme, capture d’écran, cercle&#10;&#10;Le contenu généré par l’IA peut être incorrect.">
            <a:extLst>
              <a:ext uri="{FF2B5EF4-FFF2-40B4-BE49-F238E27FC236}">
                <a16:creationId xmlns:a16="http://schemas.microsoft.com/office/drawing/2014/main" id="{46E0360B-3C6E-AB2C-6BA0-C737B4E0F8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86600" y="2378075"/>
            <a:ext cx="4978734" cy="5530850"/>
          </a:xfrm>
          <a:prstGeom prst="rect">
            <a:avLst/>
          </a:prstGeom>
        </p:spPr>
      </p:pic>
      <p:sp>
        <p:nvSpPr>
          <p:cNvPr id="14" name="Rectangle 13">
            <a:extLst>
              <a:ext uri="{FF2B5EF4-FFF2-40B4-BE49-F238E27FC236}">
                <a16:creationId xmlns:a16="http://schemas.microsoft.com/office/drawing/2014/main" id="{18A41F9F-7DA3-7FF5-2368-47A142290322}"/>
              </a:ext>
            </a:extLst>
          </p:cNvPr>
          <p:cNvSpPr/>
          <p:nvPr/>
        </p:nvSpPr>
        <p:spPr>
          <a:xfrm>
            <a:off x="7315200" y="2705100"/>
            <a:ext cx="1905000" cy="838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5" name="Rectangle 14">
            <a:extLst>
              <a:ext uri="{FF2B5EF4-FFF2-40B4-BE49-F238E27FC236}">
                <a16:creationId xmlns:a16="http://schemas.microsoft.com/office/drawing/2014/main" id="{346BCDDB-73B2-8281-3351-F1E3A66348C5}"/>
              </a:ext>
            </a:extLst>
          </p:cNvPr>
          <p:cNvSpPr/>
          <p:nvPr/>
        </p:nvSpPr>
        <p:spPr>
          <a:xfrm>
            <a:off x="7315200" y="5829300"/>
            <a:ext cx="2286000" cy="9144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6" name="Rectangle 15">
            <a:extLst>
              <a:ext uri="{FF2B5EF4-FFF2-40B4-BE49-F238E27FC236}">
                <a16:creationId xmlns:a16="http://schemas.microsoft.com/office/drawing/2014/main" id="{995EA725-F403-2B7B-FB14-1783C9E4C352}"/>
              </a:ext>
            </a:extLst>
          </p:cNvPr>
          <p:cNvSpPr/>
          <p:nvPr/>
        </p:nvSpPr>
        <p:spPr>
          <a:xfrm>
            <a:off x="8915400" y="4000500"/>
            <a:ext cx="3048000" cy="15240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7" name="Rectangle 16">
            <a:extLst>
              <a:ext uri="{FF2B5EF4-FFF2-40B4-BE49-F238E27FC236}">
                <a16:creationId xmlns:a16="http://schemas.microsoft.com/office/drawing/2014/main" id="{614D724B-A0EC-9143-2C0F-B2A7B054C3C0}"/>
              </a:ext>
            </a:extLst>
          </p:cNvPr>
          <p:cNvSpPr/>
          <p:nvPr/>
        </p:nvSpPr>
        <p:spPr>
          <a:xfrm>
            <a:off x="10656280" y="8155867"/>
            <a:ext cx="1269666" cy="838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8" name="Rectangle : coins arrondis 17">
            <a:extLst>
              <a:ext uri="{FF2B5EF4-FFF2-40B4-BE49-F238E27FC236}">
                <a16:creationId xmlns:a16="http://schemas.microsoft.com/office/drawing/2014/main" id="{9E18CEA4-4CFA-D7CA-44F8-4F7296DD3950}"/>
              </a:ext>
            </a:extLst>
          </p:cNvPr>
          <p:cNvSpPr/>
          <p:nvPr/>
        </p:nvSpPr>
        <p:spPr>
          <a:xfrm>
            <a:off x="7315200" y="8155867"/>
            <a:ext cx="3249172"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أنشطة تنجز في القسم كما هي معروضة على الشرائح</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9" name="Rectangle : coins arrondis 18">
            <a:extLst>
              <a:ext uri="{FF2B5EF4-FFF2-40B4-BE49-F238E27FC236}">
                <a16:creationId xmlns:a16="http://schemas.microsoft.com/office/drawing/2014/main" id="{7B26EFE9-24AF-B1A6-C880-9FEF63CD8DD1}"/>
              </a:ext>
            </a:extLst>
          </p:cNvPr>
          <p:cNvSpPr/>
          <p:nvPr/>
        </p:nvSpPr>
        <p:spPr>
          <a:xfrm>
            <a:off x="1411692" y="8155867"/>
            <a:ext cx="2855508"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باقي الأنشطة تنجز في المنزل</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22" name="Image 21" descr="Une image contenant texte, capture d’écran, Police, nombre&#10;&#10;Le contenu généré par l’IA peut être incorrect.">
            <a:extLst>
              <a:ext uri="{FF2B5EF4-FFF2-40B4-BE49-F238E27FC236}">
                <a16:creationId xmlns:a16="http://schemas.microsoft.com/office/drawing/2014/main" id="{E06CC337-FBC0-E567-A7B6-621E52C87C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5594" y="2352907"/>
            <a:ext cx="4963756" cy="5530851"/>
          </a:xfrm>
          <a:prstGeom prst="rect">
            <a:avLst/>
          </a:prstGeom>
        </p:spPr>
      </p:pic>
      <p:sp>
        <p:nvSpPr>
          <p:cNvPr id="23" name="Rectangle 22">
            <a:extLst>
              <a:ext uri="{FF2B5EF4-FFF2-40B4-BE49-F238E27FC236}">
                <a16:creationId xmlns:a16="http://schemas.microsoft.com/office/drawing/2014/main" id="{7395993A-6296-A958-8AA0-0F809DEB4BF6}"/>
              </a:ext>
            </a:extLst>
          </p:cNvPr>
          <p:cNvSpPr/>
          <p:nvPr/>
        </p:nvSpPr>
        <p:spPr>
          <a:xfrm>
            <a:off x="1456432" y="2644151"/>
            <a:ext cx="1905000" cy="97534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24" name="Rectangle 23">
            <a:extLst>
              <a:ext uri="{FF2B5EF4-FFF2-40B4-BE49-F238E27FC236}">
                <a16:creationId xmlns:a16="http://schemas.microsoft.com/office/drawing/2014/main" id="{65D57405-826B-D91C-E25F-3291A9408625}"/>
              </a:ext>
            </a:extLst>
          </p:cNvPr>
          <p:cNvSpPr/>
          <p:nvPr/>
        </p:nvSpPr>
        <p:spPr>
          <a:xfrm>
            <a:off x="1265594" y="4260374"/>
            <a:ext cx="4754206" cy="47408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25" name="Rectangle 24">
            <a:extLst>
              <a:ext uri="{FF2B5EF4-FFF2-40B4-BE49-F238E27FC236}">
                <a16:creationId xmlns:a16="http://schemas.microsoft.com/office/drawing/2014/main" id="{C168FC6F-DD29-1F45-DE32-804CC9814112}"/>
              </a:ext>
            </a:extLst>
          </p:cNvPr>
          <p:cNvSpPr/>
          <p:nvPr/>
        </p:nvSpPr>
        <p:spPr>
          <a:xfrm>
            <a:off x="1265594" y="5609206"/>
            <a:ext cx="1630006" cy="1366212"/>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pic>
        <p:nvPicPr>
          <p:cNvPr id="27" name="Image 26" descr="Une image contenant Panneau de signalisation, signe, jaune&#10;&#10;Le contenu généré par l’IA peut être incorrect.">
            <a:extLst>
              <a:ext uri="{FF2B5EF4-FFF2-40B4-BE49-F238E27FC236}">
                <a16:creationId xmlns:a16="http://schemas.microsoft.com/office/drawing/2014/main" id="{11F98768-0069-A063-3BF7-0A41DBA855E4}"/>
              </a:ext>
            </a:extLst>
          </p:cNvPr>
          <p:cNvPicPr>
            <a:picLocks noChangeAspect="1"/>
          </p:cNvPicPr>
          <p:nvPr/>
        </p:nvPicPr>
        <p:blipFill>
          <a:blip r:embed="rId7" cstate="print">
            <a:extLst>
              <a:ext uri="{28A0092B-C50C-407E-A947-70E740481C1C}">
                <a14:useLocalDpi xmlns:a14="http://schemas.microsoft.com/office/drawing/2010/main" val="0"/>
              </a:ext>
            </a:extLst>
          </a:blip>
          <a:srcRect l="18270" t="5682" r="17550" b="54203"/>
          <a:stretch>
            <a:fillRect/>
          </a:stretch>
        </p:blipFill>
        <p:spPr>
          <a:xfrm>
            <a:off x="4443238" y="8209268"/>
            <a:ext cx="756808" cy="630728"/>
          </a:xfrm>
          <a:prstGeom prst="rect">
            <a:avLst/>
          </a:prstGeom>
        </p:spPr>
      </p:pic>
    </p:spTree>
    <p:extLst>
      <p:ext uri="{BB962C8B-B14F-4D97-AF65-F5344CB8AC3E}">
        <p14:creationId xmlns:p14="http://schemas.microsoft.com/office/powerpoint/2010/main" val="29215791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8BDBC-14B0-5F45-F8F5-A311760E9B4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9B8FD47-DD7D-042A-796D-8D921D3D1A6C}"/>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1CFF0C0-EA91-3420-92F9-70CF8311E05D}"/>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0B6A9DA-E4AD-289C-C415-F7DD42B2D3D1}"/>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1AB418E-90D5-DFC6-CB25-9A3DB05B9936}"/>
              </a:ext>
            </a:extLst>
          </p:cNvPr>
          <p:cNvSpPr txBox="1"/>
          <p:nvPr/>
        </p:nvSpPr>
        <p:spPr>
          <a:xfrm>
            <a:off x="1905000" y="863026"/>
            <a:ext cx="10534617" cy="88870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لاحظوا جيدا، تابعوا معي سأقوم بنمذجة </a:t>
            </a:r>
            <a:r>
              <a:rPr lang="ar-MA" sz="3200" dirty="0">
                <a:solidFill>
                  <a:prstClr val="white">
                    <a:lumMod val="65000"/>
                  </a:prstClr>
                </a:solidFill>
                <a:latin typeface="Microsoft Uighur" panose="02000000000000000000" pitchFamily="2" charset="-78"/>
                <a:cs typeface="Microsoft Uighur" panose="02000000000000000000" pitchFamily="2" charset="-78"/>
              </a:rPr>
              <a:t>إنجاز عملية طرح عددين عشريين </a:t>
            </a:r>
            <a:r>
              <a:rPr lang="fr-FR" sz="3200" dirty="0">
                <a:solidFill>
                  <a:prstClr val="white">
                    <a:lumMod val="65000"/>
                  </a:prstClr>
                </a:solidFill>
                <a:latin typeface="Microsoft Uighur" panose="02000000000000000000" pitchFamily="2" charset="-78"/>
                <a:cs typeface="Microsoft Uighur" panose="02000000000000000000" pitchFamily="2" charset="-78"/>
              </a:rPr>
              <a:t>24,56 + 13,28</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889A76AE-F100-928C-6615-3CA97896DAAE}"/>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B480FF6-B9B5-A05D-8DE7-08FE57E78AD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3" name="Image 12" descr="Une image contenant capture d’écran, Rectangle, cadre photo, art&#10;&#10;Le contenu généré par l’IA peut être incorrect.">
            <a:extLst>
              <a:ext uri="{FF2B5EF4-FFF2-40B4-BE49-F238E27FC236}">
                <a16:creationId xmlns:a16="http://schemas.microsoft.com/office/drawing/2014/main" id="{FF984E9A-4FE4-0BD0-D2EF-713F33D88A78}"/>
              </a:ext>
            </a:extLst>
          </p:cNvPr>
          <p:cNvPicPr>
            <a:picLocks noChangeAspect="1"/>
          </p:cNvPicPr>
          <p:nvPr/>
        </p:nvPicPr>
        <p:blipFill>
          <a:blip r:embed="rId4">
            <a:extLst>
              <a:ext uri="{28A0092B-C50C-407E-A947-70E740481C1C}">
                <a14:useLocalDpi xmlns:a14="http://schemas.microsoft.com/office/drawing/2010/main" val="0"/>
              </a:ext>
            </a:extLst>
          </a:blip>
          <a:srcRect t="17138" b="30357"/>
          <a:stretch>
            <a:fillRect/>
          </a:stretch>
        </p:blipFill>
        <p:spPr>
          <a:xfrm>
            <a:off x="5900172" y="3916627"/>
            <a:ext cx="5239166" cy="2750873"/>
          </a:xfrm>
          <a:prstGeom prst="rect">
            <a:avLst/>
          </a:prstGeom>
        </p:spPr>
      </p:pic>
      <p:pic>
        <p:nvPicPr>
          <p:cNvPr id="4" name="Image 3">
            <a:extLst>
              <a:ext uri="{FF2B5EF4-FFF2-40B4-BE49-F238E27FC236}">
                <a16:creationId xmlns:a16="http://schemas.microsoft.com/office/drawing/2014/main" id="{EE9C7674-B8FD-9512-ED22-B34E55247A5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4229" y="3606459"/>
            <a:ext cx="4762500" cy="4762500"/>
          </a:xfrm>
          <a:prstGeom prst="rect">
            <a:avLst/>
          </a:prstGeom>
        </p:spPr>
      </p:pic>
      <p:sp>
        <p:nvSpPr>
          <p:cNvPr id="16" name="ZoneTexte 15">
            <a:extLst>
              <a:ext uri="{FF2B5EF4-FFF2-40B4-BE49-F238E27FC236}">
                <a16:creationId xmlns:a16="http://schemas.microsoft.com/office/drawing/2014/main" id="{193BD19F-C79A-17B2-956E-39CC5AD5672B}"/>
              </a:ext>
            </a:extLst>
          </p:cNvPr>
          <p:cNvSpPr txBox="1"/>
          <p:nvPr/>
        </p:nvSpPr>
        <p:spPr>
          <a:xfrm>
            <a:off x="976645" y="4939423"/>
            <a:ext cx="3214355" cy="1723549"/>
          </a:xfrm>
          <a:prstGeom prst="rect">
            <a:avLst/>
          </a:prstGeom>
          <a:noFill/>
        </p:spPr>
        <p:txBody>
          <a:bodyPr wrap="square" rtlCol="0">
            <a:spAutoFit/>
          </a:bodyPr>
          <a:lstStyle/>
          <a:p>
            <a:pPr algn="r" rtl="1"/>
            <a:r>
              <a:rPr lang="ar-SA" sz="4400" b="1" dirty="0">
                <a:latin typeface="Microsoft Uighur" panose="02000000000000000000" pitchFamily="2" charset="-78"/>
                <a:cs typeface="Microsoft Uighur" panose="02000000000000000000" pitchFamily="2" charset="-78"/>
              </a:rPr>
              <a:t>نمذجة </a:t>
            </a:r>
            <a:r>
              <a:rPr lang="ar-MA" sz="4400" b="1" dirty="0">
                <a:latin typeface="Microsoft Uighur" panose="02000000000000000000" pitchFamily="2" charset="-78"/>
                <a:cs typeface="Microsoft Uighur" panose="02000000000000000000" pitchFamily="2" charset="-78"/>
              </a:rPr>
              <a:t>إنجاز عملية طرح عددين عشريين.</a:t>
            </a:r>
            <a:endParaRPr lang="fr-FR" sz="4400" b="1" dirty="0">
              <a:latin typeface="Microsoft Uighur" panose="02000000000000000000" pitchFamily="2" charset="-78"/>
              <a:cs typeface="Microsoft Uighur" panose="02000000000000000000" pitchFamily="2" charset="-78"/>
            </a:endParaRPr>
          </a:p>
          <a:p>
            <a:endParaRPr lang="fr-FR" dirty="0"/>
          </a:p>
        </p:txBody>
      </p:sp>
      <p:sp>
        <p:nvSpPr>
          <p:cNvPr id="5" name="ZoneTexte 4">
            <a:extLst>
              <a:ext uri="{FF2B5EF4-FFF2-40B4-BE49-F238E27FC236}">
                <a16:creationId xmlns:a16="http://schemas.microsoft.com/office/drawing/2014/main" id="{946D0301-990F-CE8B-A5BF-FD4F4E352B51}"/>
              </a:ext>
            </a:extLst>
          </p:cNvPr>
          <p:cNvSpPr txBox="1"/>
          <p:nvPr/>
        </p:nvSpPr>
        <p:spPr>
          <a:xfrm>
            <a:off x="6386155" y="4602481"/>
            <a:ext cx="4267200" cy="1446550"/>
          </a:xfrm>
          <a:prstGeom prst="rect">
            <a:avLst/>
          </a:prstGeom>
          <a:noFill/>
        </p:spPr>
        <p:txBody>
          <a:bodyPr wrap="square" rtlCol="0">
            <a:spAutoFit/>
          </a:bodyPr>
          <a:lstStyle/>
          <a:p>
            <a:r>
              <a:rPr lang="fr-FR" sz="8800" dirty="0">
                <a:solidFill>
                  <a:schemeClr val="bg1"/>
                </a:solidFill>
                <a:latin typeface="Microsoft Uighur" panose="02000000000000000000" pitchFamily="2" charset="-78"/>
                <a:cs typeface="Microsoft Uighur" panose="02000000000000000000" pitchFamily="2" charset="-78"/>
              </a:rPr>
              <a:t>24,56 - 13,</a:t>
            </a:r>
            <a:r>
              <a:rPr lang="ar-MA" sz="8800" dirty="0">
                <a:solidFill>
                  <a:schemeClr val="bg1"/>
                </a:solidFill>
                <a:latin typeface="Microsoft Uighur" panose="02000000000000000000" pitchFamily="2" charset="-78"/>
                <a:cs typeface="Microsoft Uighur" panose="02000000000000000000" pitchFamily="2" charset="-78"/>
              </a:rPr>
              <a:t>2</a:t>
            </a:r>
            <a:r>
              <a:rPr lang="fr-FR" sz="8800" dirty="0">
                <a:solidFill>
                  <a:schemeClr val="bg1"/>
                </a:solidFill>
                <a:latin typeface="Microsoft Uighur" panose="02000000000000000000" pitchFamily="2" charset="-78"/>
                <a:cs typeface="Microsoft Uighur" panose="02000000000000000000" pitchFamily="2" charset="-78"/>
              </a:rPr>
              <a:t>8</a:t>
            </a:r>
            <a:endParaRPr lang="fr-FR" sz="8800" dirty="0">
              <a:solidFill>
                <a:schemeClr val="bg1"/>
              </a:solidFill>
            </a:endParaRPr>
          </a:p>
        </p:txBody>
      </p:sp>
    </p:spTree>
    <p:extLst>
      <p:ext uri="{BB962C8B-B14F-4D97-AF65-F5344CB8AC3E}">
        <p14:creationId xmlns:p14="http://schemas.microsoft.com/office/powerpoint/2010/main" val="2572659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FC6D3D-E6A1-24CB-C644-AF9F2648334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D646EB8-07C1-DCA3-568D-3970E5F7BC0F}"/>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5590307-49DB-F7D9-95A4-5904CF94F43D}"/>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4B9D185-ECFE-465D-F945-C0702769E84D}"/>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0CC60751-C8D9-2856-F75F-BCA96C24EDAF}"/>
              </a:ext>
            </a:extLst>
          </p:cNvPr>
          <p:cNvSpPr txBox="1"/>
          <p:nvPr/>
        </p:nvSpPr>
        <p:spPr>
          <a:xfrm>
            <a:off x="1905000" y="863026"/>
            <a:ext cx="10534617" cy="88870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لاحظوا جيدا، </a:t>
            </a:r>
            <a:r>
              <a:rPr lang="ar-MA" sz="3200" dirty="0">
                <a:solidFill>
                  <a:prstClr val="white">
                    <a:lumMod val="65000"/>
                  </a:prstClr>
                </a:solidFill>
                <a:latin typeface="Microsoft Uighur" panose="02000000000000000000" pitchFamily="2" charset="-78"/>
                <a:cs typeface="Microsoft Uighur" panose="02000000000000000000" pitchFamily="2" charset="-78"/>
              </a:rPr>
              <a:t>أضع العملية بشكل صحيح بحيث تكون كل منزلة تحت مثيلتها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66198F13-ABA6-A41E-3960-499565AAA9B6}"/>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F5F31CC0-B5EE-ED71-AA16-204D08DC8411}"/>
              </a:ext>
            </a:extLst>
          </p:cNvPr>
          <p:cNvGraphicFramePr>
            <a:graphicFrameLocks noGrp="1"/>
          </p:cNvGraphicFramePr>
          <p:nvPr>
            <p:extLst>
              <p:ext uri="{D42A27DB-BD31-4B8C-83A1-F6EECF244321}">
                <p14:modId xmlns:p14="http://schemas.microsoft.com/office/powerpoint/2010/main" val="2702014118"/>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graphicFrame>
        <p:nvGraphicFramePr>
          <p:cNvPr id="4" name="Tableau 3">
            <a:extLst>
              <a:ext uri="{FF2B5EF4-FFF2-40B4-BE49-F238E27FC236}">
                <a16:creationId xmlns:a16="http://schemas.microsoft.com/office/drawing/2014/main" id="{FD9965E7-8DF5-8A8A-46A3-D439605AE1B2}"/>
              </a:ext>
            </a:extLst>
          </p:cNvPr>
          <p:cNvGraphicFramePr>
            <a:graphicFrameLocks noGrp="1"/>
          </p:cNvGraphicFramePr>
          <p:nvPr>
            <p:extLst>
              <p:ext uri="{D42A27DB-BD31-4B8C-83A1-F6EECF244321}">
                <p14:modId xmlns:p14="http://schemas.microsoft.com/office/powerpoint/2010/main" val="1470575726"/>
              </p:ext>
            </p:extLst>
          </p:nvPr>
        </p:nvGraphicFramePr>
        <p:xfrm>
          <a:off x="2667000" y="4175100"/>
          <a:ext cx="5112000" cy="4680000"/>
        </p:xfrm>
        <a:graphic>
          <a:graphicData uri="http://schemas.openxmlformats.org/drawingml/2006/table">
            <a:tbl>
              <a:tblPr firstRow="1" bandRow="1">
                <a:tableStyleId>{5C22544A-7EE6-4342-B048-85BDC9FD1C3A}</a:tableStyleId>
              </a:tblPr>
              <a:tblGrid>
                <a:gridCol w="1278000">
                  <a:extLst>
                    <a:ext uri="{9D8B030D-6E8A-4147-A177-3AD203B41FA5}">
                      <a16:colId xmlns:a16="http://schemas.microsoft.com/office/drawing/2014/main" val="29802275"/>
                    </a:ext>
                  </a:extLst>
                </a:gridCol>
                <a:gridCol w="1278000">
                  <a:extLst>
                    <a:ext uri="{9D8B030D-6E8A-4147-A177-3AD203B41FA5}">
                      <a16:colId xmlns:a16="http://schemas.microsoft.com/office/drawing/2014/main" val="3645892979"/>
                    </a:ext>
                  </a:extLst>
                </a:gridCol>
                <a:gridCol w="1278000">
                  <a:extLst>
                    <a:ext uri="{9D8B030D-6E8A-4147-A177-3AD203B41FA5}">
                      <a16:colId xmlns:a16="http://schemas.microsoft.com/office/drawing/2014/main" val="1860720485"/>
                    </a:ext>
                  </a:extLst>
                </a:gridCol>
                <a:gridCol w="1278000">
                  <a:extLst>
                    <a:ext uri="{9D8B030D-6E8A-4147-A177-3AD203B41FA5}">
                      <a16:colId xmlns:a16="http://schemas.microsoft.com/office/drawing/2014/main" val="1637730238"/>
                    </a:ext>
                  </a:extLst>
                </a:gridCol>
              </a:tblGrid>
              <a:tr h="936000">
                <a:tc>
                  <a:txBody>
                    <a:bodyPr/>
                    <a:lstStyle/>
                    <a:p>
                      <a:pPr algn="ctr"/>
                      <a:r>
                        <a:rPr lang="ar-MA" sz="2400" dirty="0">
                          <a:solidFill>
                            <a:schemeClr val="tx1"/>
                          </a:solidFill>
                        </a:rPr>
                        <a:t>عشرات</a:t>
                      </a:r>
                      <a:endParaRPr lang="fr-FR"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ar-MA" sz="2400" dirty="0">
                          <a:solidFill>
                            <a:schemeClr val="tx1"/>
                          </a:solidFill>
                        </a:rPr>
                        <a:t>وحدات</a:t>
                      </a:r>
                      <a:endParaRPr lang="fr-FR"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ar-MA" sz="2400" dirty="0">
                          <a:solidFill>
                            <a:schemeClr val="tx1"/>
                          </a:solidFill>
                        </a:rPr>
                        <a:t>أعشار</a:t>
                      </a:r>
                      <a:endParaRPr lang="fr-FR"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ar-MA" sz="2400" dirty="0">
                          <a:solidFill>
                            <a:schemeClr val="tx1"/>
                          </a:solidFill>
                        </a:rPr>
                        <a:t>أجزاء المئة</a:t>
                      </a:r>
                      <a:endParaRPr lang="fr-FR"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91849207"/>
                  </a:ext>
                </a:extLst>
              </a:tr>
              <a:tr h="936000">
                <a:tc>
                  <a:txBody>
                    <a:bodyPr/>
                    <a:lstStyle/>
                    <a:p>
                      <a:pPr algn="ctr"/>
                      <a:r>
                        <a:rPr lang="fr-FR" sz="5400" b="1" dirty="0">
                          <a:solidFill>
                            <a:schemeClr val="tx1"/>
                          </a:solidFill>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5400" b="1" dirty="0">
                          <a:solidFill>
                            <a:schemeClr val="tx1"/>
                          </a:solidFill>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5400" b="1" dirty="0">
                          <a:solidFill>
                            <a:schemeClr val="tx1"/>
                          </a:solidFil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5400" b="1" dirty="0">
                          <a:solidFill>
                            <a:schemeClr val="tx1"/>
                          </a:solidFill>
                        </a:rPr>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89155606"/>
                  </a:ext>
                </a:extLst>
              </a:tr>
              <a:tr h="936000">
                <a:tc>
                  <a:txBody>
                    <a:bodyPr/>
                    <a:lstStyle/>
                    <a:p>
                      <a:pPr algn="ctr"/>
                      <a:endParaRPr lang="fr-FR" sz="5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fr-FR" sz="5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fr-FR" sz="5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fr-FR" sz="54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52357951"/>
                  </a:ext>
                </a:extLst>
              </a:tr>
              <a:tr h="936000">
                <a:tc>
                  <a:txBody>
                    <a:bodyPr/>
                    <a:lstStyle/>
                    <a:p>
                      <a:pPr algn="ctr"/>
                      <a:r>
                        <a:rPr lang="fr-FR" sz="5400" b="1" dirty="0">
                          <a:solidFill>
                            <a:schemeClr val="tx1"/>
                          </a:solidFill>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5400" b="1" dirty="0">
                          <a:solidFill>
                            <a:schemeClr val="tx1"/>
                          </a:solidFill>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5400" b="1" dirty="0">
                          <a:solidFill>
                            <a:schemeClr val="tx1"/>
                          </a:solidFill>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5400" b="1" dirty="0">
                          <a:solidFill>
                            <a:schemeClr val="tx1"/>
                          </a:solidFill>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17522591"/>
                  </a:ext>
                </a:extLst>
              </a:tr>
              <a:tr h="936000">
                <a:tc>
                  <a:txBody>
                    <a:bodyPr/>
                    <a:lstStyle/>
                    <a:p>
                      <a:pPr marL="0" algn="ctr" defTabSz="685783" rtl="0" eaLnBrk="1" latinLnBrk="0" hangingPunct="1"/>
                      <a:r>
                        <a:rPr lang="fr-FR" sz="5400" b="1" kern="1200" dirty="0">
                          <a:solidFill>
                            <a:srgbClr val="FF0000"/>
                          </a:solidFill>
                          <a:latin typeface="+mn-lt"/>
                          <a:ea typeface="+mn-ea"/>
                          <a:cs typeface="+mn-cs"/>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0" eaLnBrk="1" latinLnBrk="0" hangingPunct="1"/>
                      <a:r>
                        <a:rPr lang="fr-FR" sz="5400" b="1" kern="1200" dirty="0">
                          <a:solidFill>
                            <a:srgbClr val="FF0000"/>
                          </a:solidFill>
                          <a:latin typeface="+mn-lt"/>
                          <a:ea typeface="+mn-ea"/>
                          <a:cs typeface="+mn-cs"/>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0" eaLnBrk="1" latinLnBrk="0" hangingPunct="1"/>
                      <a:r>
                        <a:rPr lang="fr-FR" sz="5400" b="1" kern="1200" dirty="0">
                          <a:solidFill>
                            <a:srgbClr val="FF0000"/>
                          </a:solidFill>
                          <a:latin typeface="+mn-lt"/>
                          <a:ea typeface="+mn-ea"/>
                          <a:cs typeface="+mn-cs"/>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0" eaLnBrk="1" latinLnBrk="0" hangingPunct="1"/>
                      <a:r>
                        <a:rPr lang="fr-FR" sz="5400" b="1" kern="1200" dirty="0">
                          <a:solidFill>
                            <a:srgbClr val="FF0000"/>
                          </a:solidFill>
                          <a:latin typeface="+mn-lt"/>
                          <a:ea typeface="+mn-ea"/>
                          <a:cs typeface="+mn-cs"/>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81299710"/>
                  </a:ext>
                </a:extLst>
              </a:tr>
            </a:tbl>
          </a:graphicData>
        </a:graphic>
      </p:graphicFrame>
      <p:sp>
        <p:nvSpPr>
          <p:cNvPr id="13" name="ZoneTexte 12">
            <a:extLst>
              <a:ext uri="{FF2B5EF4-FFF2-40B4-BE49-F238E27FC236}">
                <a16:creationId xmlns:a16="http://schemas.microsoft.com/office/drawing/2014/main" id="{B37EFA18-F985-9D37-A178-07CFAD5BAC1A}"/>
              </a:ext>
            </a:extLst>
          </p:cNvPr>
          <p:cNvSpPr txBox="1"/>
          <p:nvPr/>
        </p:nvSpPr>
        <p:spPr>
          <a:xfrm>
            <a:off x="5053494" y="5295900"/>
            <a:ext cx="339012" cy="646331"/>
          </a:xfrm>
          <a:prstGeom prst="rect">
            <a:avLst/>
          </a:prstGeom>
          <a:noFill/>
        </p:spPr>
        <p:txBody>
          <a:bodyPr wrap="square" rtlCol="0">
            <a:spAutoFit/>
          </a:bodyPr>
          <a:lstStyle/>
          <a:p>
            <a:r>
              <a:rPr lang="fr-FR" sz="3600" b="1" dirty="0">
                <a:solidFill>
                  <a:srgbClr val="FF0000"/>
                </a:solidFill>
              </a:rPr>
              <a:t>,</a:t>
            </a:r>
            <a:endParaRPr lang="fr-FR" sz="2400" b="1" dirty="0">
              <a:solidFill>
                <a:srgbClr val="FF0000"/>
              </a:solidFill>
            </a:endParaRPr>
          </a:p>
        </p:txBody>
      </p:sp>
      <p:sp>
        <p:nvSpPr>
          <p:cNvPr id="16" name="ZoneTexte 15">
            <a:extLst>
              <a:ext uri="{FF2B5EF4-FFF2-40B4-BE49-F238E27FC236}">
                <a16:creationId xmlns:a16="http://schemas.microsoft.com/office/drawing/2014/main" id="{98AAE993-AA6F-3A42-4485-541A4700FC52}"/>
              </a:ext>
            </a:extLst>
          </p:cNvPr>
          <p:cNvSpPr txBox="1"/>
          <p:nvPr/>
        </p:nvSpPr>
        <p:spPr>
          <a:xfrm>
            <a:off x="5071188" y="7124700"/>
            <a:ext cx="339012" cy="646331"/>
          </a:xfrm>
          <a:prstGeom prst="rect">
            <a:avLst/>
          </a:prstGeom>
          <a:noFill/>
        </p:spPr>
        <p:txBody>
          <a:bodyPr wrap="square" rtlCol="0">
            <a:spAutoFit/>
          </a:bodyPr>
          <a:lstStyle/>
          <a:p>
            <a:r>
              <a:rPr lang="fr-FR" sz="3600" b="1" dirty="0">
                <a:solidFill>
                  <a:srgbClr val="FF0000"/>
                </a:solidFill>
              </a:rPr>
              <a:t>,</a:t>
            </a:r>
            <a:endParaRPr lang="fr-FR" sz="2400" b="1" dirty="0">
              <a:solidFill>
                <a:srgbClr val="FF0000"/>
              </a:solidFill>
            </a:endParaRPr>
          </a:p>
        </p:txBody>
      </p:sp>
      <p:sp>
        <p:nvSpPr>
          <p:cNvPr id="17" name="ZoneTexte 16">
            <a:extLst>
              <a:ext uri="{FF2B5EF4-FFF2-40B4-BE49-F238E27FC236}">
                <a16:creationId xmlns:a16="http://schemas.microsoft.com/office/drawing/2014/main" id="{675DD099-C087-91F0-54A6-47DBAE0FF79B}"/>
              </a:ext>
            </a:extLst>
          </p:cNvPr>
          <p:cNvSpPr txBox="1"/>
          <p:nvPr/>
        </p:nvSpPr>
        <p:spPr>
          <a:xfrm>
            <a:off x="5071188" y="8002369"/>
            <a:ext cx="339012" cy="646331"/>
          </a:xfrm>
          <a:prstGeom prst="rect">
            <a:avLst/>
          </a:prstGeom>
          <a:noFill/>
        </p:spPr>
        <p:txBody>
          <a:bodyPr wrap="square" rtlCol="0">
            <a:spAutoFit/>
          </a:bodyPr>
          <a:lstStyle/>
          <a:p>
            <a:r>
              <a:rPr lang="fr-FR" sz="3600" b="1" dirty="0">
                <a:solidFill>
                  <a:srgbClr val="FF0000"/>
                </a:solidFill>
              </a:rPr>
              <a:t>,</a:t>
            </a:r>
            <a:endParaRPr lang="fr-FR" sz="2400" b="1" dirty="0">
              <a:solidFill>
                <a:srgbClr val="FF0000"/>
              </a:solidFill>
            </a:endParaRPr>
          </a:p>
        </p:txBody>
      </p:sp>
      <p:graphicFrame>
        <p:nvGraphicFramePr>
          <p:cNvPr id="21" name="Tableau 20">
            <a:extLst>
              <a:ext uri="{FF2B5EF4-FFF2-40B4-BE49-F238E27FC236}">
                <a16:creationId xmlns:a16="http://schemas.microsoft.com/office/drawing/2014/main" id="{86560405-D276-8E5D-DD64-8E5EF988246B}"/>
              </a:ext>
            </a:extLst>
          </p:cNvPr>
          <p:cNvGraphicFramePr>
            <a:graphicFrameLocks noGrp="1"/>
          </p:cNvGraphicFramePr>
          <p:nvPr>
            <p:extLst>
              <p:ext uri="{D42A27DB-BD31-4B8C-83A1-F6EECF244321}">
                <p14:modId xmlns:p14="http://schemas.microsoft.com/office/powerpoint/2010/main" val="2730618976"/>
              </p:ext>
            </p:extLst>
          </p:nvPr>
        </p:nvGraphicFramePr>
        <p:xfrm>
          <a:off x="8201909" y="5295900"/>
          <a:ext cx="3768012" cy="2560320"/>
        </p:xfrm>
        <a:graphic>
          <a:graphicData uri="http://schemas.openxmlformats.org/drawingml/2006/table">
            <a:tbl>
              <a:tblPr firstRow="1" bandRow="1">
                <a:tableStyleId>{5C22544A-7EE6-4342-B048-85BDC9FD1C3A}</a:tableStyleId>
              </a:tblPr>
              <a:tblGrid>
                <a:gridCol w="3768012">
                  <a:extLst>
                    <a:ext uri="{9D8B030D-6E8A-4147-A177-3AD203B41FA5}">
                      <a16:colId xmlns:a16="http://schemas.microsoft.com/office/drawing/2014/main" val="2650645657"/>
                    </a:ext>
                  </a:extLst>
                </a:gridCol>
              </a:tblGrid>
              <a:tr h="540000">
                <a:tc>
                  <a:txBody>
                    <a:bodyPr/>
                    <a:lstStyle/>
                    <a:p>
                      <a:pPr marL="0" algn="ctr" defTabSz="685783" rtl="0" eaLnBrk="1" latinLnBrk="0" hangingPunct="1"/>
                      <a:r>
                        <a:rPr lang="fr-FR" sz="3600" b="1" kern="1200" dirty="0">
                          <a:solidFill>
                            <a:srgbClr val="FF0000"/>
                          </a:solidFill>
                          <a:latin typeface="+mn-lt"/>
                          <a:ea typeface="+mn-ea"/>
                          <a:cs typeface="+mn-cs"/>
                        </a:rPr>
                        <a:t>1</a:t>
                      </a:r>
                      <a:r>
                        <a:rPr lang="fr-FR" sz="3600" b="1" kern="1200" dirty="0">
                          <a:solidFill>
                            <a:schemeClr val="tx1"/>
                          </a:solidFill>
                          <a:latin typeface="+mn-lt"/>
                          <a:ea typeface="+mn-ea"/>
                          <a:cs typeface="+mn-cs"/>
                        </a:rPr>
                        <a:t>6 - 8 = 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67688307"/>
                  </a:ext>
                </a:extLst>
              </a:tr>
              <a:tr h="540000">
                <a:tc>
                  <a:txBody>
                    <a:bodyPr/>
                    <a:lstStyle/>
                    <a:p>
                      <a:pPr marL="0" algn="ctr" defTabSz="685783" rtl="0" eaLnBrk="1" latinLnBrk="0" hangingPunct="1"/>
                      <a:r>
                        <a:rPr lang="fr-FR" sz="3600" b="1" kern="1200" dirty="0">
                          <a:solidFill>
                            <a:schemeClr val="tx1"/>
                          </a:solidFill>
                          <a:latin typeface="+mn-lt"/>
                          <a:ea typeface="+mn-ea"/>
                          <a:cs typeface="+mn-cs"/>
                        </a:rPr>
                        <a:t>4 - 2 =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17571632"/>
                  </a:ext>
                </a:extLst>
              </a:tr>
              <a:tr h="540000">
                <a:tc>
                  <a:txBody>
                    <a:bodyPr/>
                    <a:lstStyle/>
                    <a:p>
                      <a:pPr marL="0" algn="ctr" defTabSz="685783" rtl="0" eaLnBrk="1" latinLnBrk="0" hangingPunct="1"/>
                      <a:r>
                        <a:rPr lang="fr-FR" sz="3600" b="1" kern="1200" dirty="0">
                          <a:solidFill>
                            <a:schemeClr val="tx1"/>
                          </a:solidFill>
                          <a:latin typeface="+mn-lt"/>
                          <a:ea typeface="+mn-ea"/>
                          <a:cs typeface="+mn-cs"/>
                        </a:rPr>
                        <a:t>4 - 3 =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06764463"/>
                  </a:ext>
                </a:extLst>
              </a:tr>
              <a:tr h="540000">
                <a:tc>
                  <a:txBody>
                    <a:bodyPr/>
                    <a:lstStyle/>
                    <a:p>
                      <a:pPr marL="0" algn="ctr" defTabSz="685783" rtl="0" eaLnBrk="1" latinLnBrk="0" hangingPunct="1"/>
                      <a:r>
                        <a:rPr lang="fr-FR" sz="3600" b="1" kern="1200" dirty="0">
                          <a:solidFill>
                            <a:schemeClr val="tx1"/>
                          </a:solidFill>
                          <a:latin typeface="+mn-lt"/>
                          <a:ea typeface="+mn-ea"/>
                          <a:cs typeface="+mn-cs"/>
                        </a:rPr>
                        <a:t>2 - 1 =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42365356"/>
                  </a:ext>
                </a:extLst>
              </a:tr>
            </a:tbl>
          </a:graphicData>
        </a:graphic>
      </p:graphicFrame>
      <p:sp>
        <p:nvSpPr>
          <p:cNvPr id="22" name="ZoneTexte 21">
            <a:extLst>
              <a:ext uri="{FF2B5EF4-FFF2-40B4-BE49-F238E27FC236}">
                <a16:creationId xmlns:a16="http://schemas.microsoft.com/office/drawing/2014/main" id="{F7AAB913-D15D-D94F-353D-190E454C2C09}"/>
              </a:ext>
            </a:extLst>
          </p:cNvPr>
          <p:cNvSpPr txBox="1"/>
          <p:nvPr/>
        </p:nvSpPr>
        <p:spPr>
          <a:xfrm>
            <a:off x="5553576" y="4986634"/>
            <a:ext cx="339012" cy="461665"/>
          </a:xfrm>
          <a:prstGeom prst="rect">
            <a:avLst/>
          </a:prstGeom>
          <a:noFill/>
        </p:spPr>
        <p:txBody>
          <a:bodyPr wrap="square" rtlCol="0">
            <a:spAutoFit/>
          </a:bodyPr>
          <a:lstStyle/>
          <a:p>
            <a:r>
              <a:rPr lang="fr-FR" sz="2400" b="1" dirty="0">
                <a:solidFill>
                  <a:srgbClr val="FF0000"/>
                </a:solidFill>
              </a:rPr>
              <a:t>4</a:t>
            </a:r>
          </a:p>
        </p:txBody>
      </p:sp>
      <p:sp>
        <p:nvSpPr>
          <p:cNvPr id="26" name="Signe Moins 25">
            <a:extLst>
              <a:ext uri="{FF2B5EF4-FFF2-40B4-BE49-F238E27FC236}">
                <a16:creationId xmlns:a16="http://schemas.microsoft.com/office/drawing/2014/main" id="{85545C50-7367-13A9-E7FD-BC02EEC61C1B}"/>
              </a:ext>
            </a:extLst>
          </p:cNvPr>
          <p:cNvSpPr/>
          <p:nvPr/>
        </p:nvSpPr>
        <p:spPr>
          <a:xfrm>
            <a:off x="1669793" y="6271260"/>
            <a:ext cx="616121" cy="609600"/>
          </a:xfrm>
          <a:prstGeom prst="mathMinus">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ZoneTexte 27">
            <a:extLst>
              <a:ext uri="{FF2B5EF4-FFF2-40B4-BE49-F238E27FC236}">
                <a16:creationId xmlns:a16="http://schemas.microsoft.com/office/drawing/2014/main" id="{A44F42CA-122F-9AC4-810C-D5A13FD9378E}"/>
              </a:ext>
            </a:extLst>
          </p:cNvPr>
          <p:cNvSpPr txBox="1"/>
          <p:nvPr/>
        </p:nvSpPr>
        <p:spPr>
          <a:xfrm>
            <a:off x="6731683" y="4986635"/>
            <a:ext cx="531571" cy="461665"/>
          </a:xfrm>
          <a:prstGeom prst="rect">
            <a:avLst/>
          </a:prstGeom>
          <a:noFill/>
        </p:spPr>
        <p:txBody>
          <a:bodyPr wrap="square" rtlCol="0">
            <a:spAutoFit/>
          </a:bodyPr>
          <a:lstStyle/>
          <a:p>
            <a:r>
              <a:rPr lang="fr-FR" sz="2400" b="1" dirty="0">
                <a:solidFill>
                  <a:srgbClr val="FF0000"/>
                </a:solidFill>
              </a:rPr>
              <a:t>16</a:t>
            </a:r>
          </a:p>
        </p:txBody>
      </p:sp>
      <p:cxnSp>
        <p:nvCxnSpPr>
          <p:cNvPr id="30" name="Connecteur droit 29">
            <a:extLst>
              <a:ext uri="{FF2B5EF4-FFF2-40B4-BE49-F238E27FC236}">
                <a16:creationId xmlns:a16="http://schemas.microsoft.com/office/drawing/2014/main" id="{D9C1AC0E-E63C-A4CC-A416-27583532D95B}"/>
              </a:ext>
            </a:extLst>
          </p:cNvPr>
          <p:cNvCxnSpPr>
            <a:cxnSpLocks/>
          </p:cNvCxnSpPr>
          <p:nvPr/>
        </p:nvCxnSpPr>
        <p:spPr>
          <a:xfrm flipH="1">
            <a:off x="6831753" y="5379719"/>
            <a:ext cx="681110" cy="4572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Connecteur droit 31">
            <a:extLst>
              <a:ext uri="{FF2B5EF4-FFF2-40B4-BE49-F238E27FC236}">
                <a16:creationId xmlns:a16="http://schemas.microsoft.com/office/drawing/2014/main" id="{DC84D540-459E-2BB0-8306-C3E59BE60A63}"/>
              </a:ext>
            </a:extLst>
          </p:cNvPr>
          <p:cNvCxnSpPr>
            <a:cxnSpLocks/>
          </p:cNvCxnSpPr>
          <p:nvPr/>
        </p:nvCxnSpPr>
        <p:spPr>
          <a:xfrm flipH="1">
            <a:off x="5440670" y="5390465"/>
            <a:ext cx="681110" cy="4572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95405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47DE50-47CC-A206-74F0-DC407F08123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91B304A-585A-30AA-9CCC-04E7D4668A27}"/>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3D732D1-EF04-6C11-BE13-353FBE5F90EC}"/>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8228410-3C45-8873-21DB-0D04D6F6610A}"/>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8A342F2-DD4B-9C0D-9413-2607FA88D662}"/>
              </a:ext>
            </a:extLst>
          </p:cNvPr>
          <p:cNvSpPr txBox="1"/>
          <p:nvPr/>
        </p:nvSpPr>
        <p:spPr>
          <a:xfrm>
            <a:off x="1905000" y="863026"/>
            <a:ext cx="10534617" cy="88870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لاحظوا جيدا، </a:t>
            </a:r>
            <a:r>
              <a:rPr lang="ar-MA" sz="3200" dirty="0">
                <a:solidFill>
                  <a:prstClr val="white">
                    <a:lumMod val="65000"/>
                  </a:prstClr>
                </a:solidFill>
                <a:latin typeface="Microsoft Uighur" panose="02000000000000000000" pitchFamily="2" charset="-78"/>
                <a:cs typeface="Microsoft Uighur" panose="02000000000000000000" pitchFamily="2" charset="-78"/>
              </a:rPr>
              <a:t>أضع العملية بشكل صحيح بحيث تكون كل منزلة تحت مثيلتها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E4125869-76D6-1423-D111-514FC7E8C5C0}"/>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B57241CD-30DB-FAE4-1880-67447F1F021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 name="ZoneTexte 4">
            <a:extLst>
              <a:ext uri="{FF2B5EF4-FFF2-40B4-BE49-F238E27FC236}">
                <a16:creationId xmlns:a16="http://schemas.microsoft.com/office/drawing/2014/main" id="{B12B4ED3-5EFC-4FF8-D8E6-973CDEDC65A8}"/>
              </a:ext>
            </a:extLst>
          </p:cNvPr>
          <p:cNvSpPr txBox="1"/>
          <p:nvPr/>
        </p:nvSpPr>
        <p:spPr>
          <a:xfrm>
            <a:off x="6149696" y="4991100"/>
            <a:ext cx="1011772" cy="1323439"/>
          </a:xfrm>
          <a:prstGeom prst="rect">
            <a:avLst/>
          </a:prstGeom>
          <a:noFill/>
        </p:spPr>
        <p:txBody>
          <a:bodyPr wrap="square" rtlCol="0">
            <a:spAutoFit/>
          </a:bodyPr>
          <a:lstStyle/>
          <a:p>
            <a:r>
              <a:rPr lang="ar-MA" sz="8000" b="1" dirty="0"/>
              <a:t>4</a:t>
            </a:r>
            <a:endParaRPr lang="fr-FR" sz="8000" b="1" dirty="0"/>
          </a:p>
        </p:txBody>
      </p:sp>
      <p:sp>
        <p:nvSpPr>
          <p:cNvPr id="6" name="ZoneTexte 5">
            <a:extLst>
              <a:ext uri="{FF2B5EF4-FFF2-40B4-BE49-F238E27FC236}">
                <a16:creationId xmlns:a16="http://schemas.microsoft.com/office/drawing/2014/main" id="{6954954E-BB74-6380-84CE-C6DB61931051}"/>
              </a:ext>
            </a:extLst>
          </p:cNvPr>
          <p:cNvSpPr txBox="1"/>
          <p:nvPr/>
        </p:nvSpPr>
        <p:spPr>
          <a:xfrm>
            <a:off x="6151028" y="6152360"/>
            <a:ext cx="1011772" cy="1323439"/>
          </a:xfrm>
          <a:prstGeom prst="rect">
            <a:avLst/>
          </a:prstGeom>
          <a:noFill/>
        </p:spPr>
        <p:txBody>
          <a:bodyPr wrap="square" rtlCol="0">
            <a:spAutoFit/>
          </a:bodyPr>
          <a:lstStyle/>
          <a:p>
            <a:r>
              <a:rPr lang="ar-MA" sz="8000" b="1" dirty="0"/>
              <a:t>3</a:t>
            </a:r>
            <a:endParaRPr lang="fr-FR" sz="8000" b="1" dirty="0"/>
          </a:p>
        </p:txBody>
      </p:sp>
      <p:sp>
        <p:nvSpPr>
          <p:cNvPr id="7" name="ZoneTexte 6">
            <a:extLst>
              <a:ext uri="{FF2B5EF4-FFF2-40B4-BE49-F238E27FC236}">
                <a16:creationId xmlns:a16="http://schemas.microsoft.com/office/drawing/2014/main" id="{B5D7AFED-0C04-BF1C-3F13-192B2FE5B465}"/>
              </a:ext>
            </a:extLst>
          </p:cNvPr>
          <p:cNvSpPr txBox="1"/>
          <p:nvPr/>
        </p:nvSpPr>
        <p:spPr>
          <a:xfrm>
            <a:off x="5221550" y="7701579"/>
            <a:ext cx="1011772" cy="1323439"/>
          </a:xfrm>
          <a:prstGeom prst="rect">
            <a:avLst/>
          </a:prstGeom>
          <a:noFill/>
        </p:spPr>
        <p:txBody>
          <a:bodyPr wrap="square" rtlCol="0">
            <a:spAutoFit/>
          </a:bodyPr>
          <a:lstStyle/>
          <a:p>
            <a:r>
              <a:rPr lang="ar-MA" sz="8000" b="1" dirty="0">
                <a:solidFill>
                  <a:srgbClr val="C00000"/>
                </a:solidFill>
              </a:rPr>
              <a:t>1</a:t>
            </a:r>
            <a:endParaRPr lang="fr-FR" sz="8000" b="1" dirty="0">
              <a:solidFill>
                <a:srgbClr val="C00000"/>
              </a:solidFill>
            </a:endParaRPr>
          </a:p>
        </p:txBody>
      </p:sp>
      <p:sp>
        <p:nvSpPr>
          <p:cNvPr id="9" name="ZoneTexte 8">
            <a:extLst>
              <a:ext uri="{FF2B5EF4-FFF2-40B4-BE49-F238E27FC236}">
                <a16:creationId xmlns:a16="http://schemas.microsoft.com/office/drawing/2014/main" id="{89216C28-FE6F-4ADF-FB0A-767859D552A8}"/>
              </a:ext>
            </a:extLst>
          </p:cNvPr>
          <p:cNvSpPr txBox="1"/>
          <p:nvPr/>
        </p:nvSpPr>
        <p:spPr>
          <a:xfrm>
            <a:off x="5236628" y="4991100"/>
            <a:ext cx="1011772" cy="1323439"/>
          </a:xfrm>
          <a:prstGeom prst="rect">
            <a:avLst/>
          </a:prstGeom>
          <a:noFill/>
        </p:spPr>
        <p:txBody>
          <a:bodyPr wrap="square" rtlCol="0">
            <a:spAutoFit/>
          </a:bodyPr>
          <a:lstStyle/>
          <a:p>
            <a:r>
              <a:rPr lang="ar-MA" sz="8000" b="1" dirty="0"/>
              <a:t>2</a:t>
            </a:r>
            <a:endParaRPr lang="fr-FR" sz="8000" b="1" dirty="0"/>
          </a:p>
        </p:txBody>
      </p:sp>
      <p:sp>
        <p:nvSpPr>
          <p:cNvPr id="11" name="ZoneTexte 10">
            <a:extLst>
              <a:ext uri="{FF2B5EF4-FFF2-40B4-BE49-F238E27FC236}">
                <a16:creationId xmlns:a16="http://schemas.microsoft.com/office/drawing/2014/main" id="{B310FEE2-7FAE-D14D-4292-B4882D0727B5}"/>
              </a:ext>
            </a:extLst>
          </p:cNvPr>
          <p:cNvSpPr txBox="1"/>
          <p:nvPr/>
        </p:nvSpPr>
        <p:spPr>
          <a:xfrm>
            <a:off x="6066809" y="7682983"/>
            <a:ext cx="1011772" cy="1323439"/>
          </a:xfrm>
          <a:prstGeom prst="rect">
            <a:avLst/>
          </a:prstGeom>
          <a:noFill/>
          <a:ln>
            <a:solidFill>
              <a:schemeClr val="bg1"/>
            </a:solidFill>
          </a:ln>
        </p:spPr>
        <p:txBody>
          <a:bodyPr wrap="square" rtlCol="0">
            <a:spAutoFit/>
          </a:bodyPr>
          <a:lstStyle/>
          <a:p>
            <a:r>
              <a:rPr lang="ar-MA" sz="8000" b="1" dirty="0">
                <a:solidFill>
                  <a:srgbClr val="C00000"/>
                </a:solidFill>
              </a:rPr>
              <a:t>1</a:t>
            </a:r>
            <a:endParaRPr lang="fr-FR" sz="8000" b="1" dirty="0">
              <a:solidFill>
                <a:srgbClr val="C00000"/>
              </a:solidFill>
            </a:endParaRPr>
          </a:p>
        </p:txBody>
      </p:sp>
      <p:cxnSp>
        <p:nvCxnSpPr>
          <p:cNvPr id="12" name="Connecteur droit 11">
            <a:extLst>
              <a:ext uri="{FF2B5EF4-FFF2-40B4-BE49-F238E27FC236}">
                <a16:creationId xmlns:a16="http://schemas.microsoft.com/office/drawing/2014/main" id="{A41A5947-454A-C576-A767-82A15F477003}"/>
              </a:ext>
            </a:extLst>
          </p:cNvPr>
          <p:cNvCxnSpPr>
            <a:cxnSpLocks/>
          </p:cNvCxnSpPr>
          <p:nvPr/>
        </p:nvCxnSpPr>
        <p:spPr>
          <a:xfrm flipH="1">
            <a:off x="4343400" y="7506504"/>
            <a:ext cx="41910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ZoneTexte 13">
            <a:extLst>
              <a:ext uri="{FF2B5EF4-FFF2-40B4-BE49-F238E27FC236}">
                <a16:creationId xmlns:a16="http://schemas.microsoft.com/office/drawing/2014/main" id="{CE3E704A-AD54-EE12-C367-43418A687B55}"/>
              </a:ext>
            </a:extLst>
          </p:cNvPr>
          <p:cNvSpPr txBox="1"/>
          <p:nvPr/>
        </p:nvSpPr>
        <p:spPr>
          <a:xfrm>
            <a:off x="5236628" y="6149393"/>
            <a:ext cx="1011772" cy="1323439"/>
          </a:xfrm>
          <a:prstGeom prst="rect">
            <a:avLst/>
          </a:prstGeom>
          <a:noFill/>
        </p:spPr>
        <p:txBody>
          <a:bodyPr wrap="square" rtlCol="0">
            <a:spAutoFit/>
          </a:bodyPr>
          <a:lstStyle/>
          <a:p>
            <a:r>
              <a:rPr lang="ar-MA" sz="8000" b="1" dirty="0"/>
              <a:t>1</a:t>
            </a:r>
            <a:endParaRPr lang="fr-FR" sz="8000" b="1" dirty="0"/>
          </a:p>
        </p:txBody>
      </p:sp>
      <p:sp>
        <p:nvSpPr>
          <p:cNvPr id="18" name="ZoneTexte 17">
            <a:extLst>
              <a:ext uri="{FF2B5EF4-FFF2-40B4-BE49-F238E27FC236}">
                <a16:creationId xmlns:a16="http://schemas.microsoft.com/office/drawing/2014/main" id="{0727C391-A16D-9624-B14A-7BD86D4062B6}"/>
              </a:ext>
            </a:extLst>
          </p:cNvPr>
          <p:cNvSpPr txBox="1"/>
          <p:nvPr/>
        </p:nvSpPr>
        <p:spPr>
          <a:xfrm>
            <a:off x="7754774" y="4552433"/>
            <a:ext cx="834654" cy="646331"/>
          </a:xfrm>
          <a:prstGeom prst="rect">
            <a:avLst/>
          </a:prstGeom>
          <a:noFill/>
        </p:spPr>
        <p:txBody>
          <a:bodyPr wrap="square" rtlCol="0">
            <a:spAutoFit/>
          </a:bodyPr>
          <a:lstStyle/>
          <a:p>
            <a:r>
              <a:rPr lang="ar-MA" sz="3600" b="1" dirty="0">
                <a:solidFill>
                  <a:srgbClr val="00B050"/>
                </a:solidFill>
              </a:rPr>
              <a:t>16</a:t>
            </a:r>
            <a:endParaRPr lang="fr-FR" sz="2400" b="1" dirty="0">
              <a:solidFill>
                <a:srgbClr val="00B050"/>
              </a:solidFill>
            </a:endParaRPr>
          </a:p>
        </p:txBody>
      </p:sp>
      <p:sp>
        <p:nvSpPr>
          <p:cNvPr id="20" name="ZoneTexte 19">
            <a:extLst>
              <a:ext uri="{FF2B5EF4-FFF2-40B4-BE49-F238E27FC236}">
                <a16:creationId xmlns:a16="http://schemas.microsoft.com/office/drawing/2014/main" id="{C0FC33B2-ED2A-F9B3-6C38-F6C9003FB7C3}"/>
              </a:ext>
            </a:extLst>
          </p:cNvPr>
          <p:cNvSpPr txBox="1"/>
          <p:nvPr/>
        </p:nvSpPr>
        <p:spPr>
          <a:xfrm>
            <a:off x="7700202" y="5001964"/>
            <a:ext cx="1011772" cy="1323439"/>
          </a:xfrm>
          <a:prstGeom prst="rect">
            <a:avLst/>
          </a:prstGeom>
          <a:noFill/>
        </p:spPr>
        <p:txBody>
          <a:bodyPr wrap="square" rtlCol="0">
            <a:spAutoFit/>
          </a:bodyPr>
          <a:lstStyle/>
          <a:p>
            <a:r>
              <a:rPr lang="ar-MA" sz="8000" b="1" dirty="0"/>
              <a:t>6</a:t>
            </a:r>
            <a:endParaRPr lang="fr-FR" sz="8000" b="1" dirty="0"/>
          </a:p>
        </p:txBody>
      </p:sp>
      <p:sp>
        <p:nvSpPr>
          <p:cNvPr id="26" name="ZoneTexte 25">
            <a:extLst>
              <a:ext uri="{FF2B5EF4-FFF2-40B4-BE49-F238E27FC236}">
                <a16:creationId xmlns:a16="http://schemas.microsoft.com/office/drawing/2014/main" id="{9E6B1B2B-2261-EC05-340E-15836190AC62}"/>
              </a:ext>
            </a:extLst>
          </p:cNvPr>
          <p:cNvSpPr txBox="1"/>
          <p:nvPr/>
        </p:nvSpPr>
        <p:spPr>
          <a:xfrm>
            <a:off x="6913028" y="5001964"/>
            <a:ext cx="1011772" cy="1323439"/>
          </a:xfrm>
          <a:prstGeom prst="rect">
            <a:avLst/>
          </a:prstGeom>
          <a:noFill/>
        </p:spPr>
        <p:txBody>
          <a:bodyPr wrap="square" rtlCol="0">
            <a:spAutoFit/>
          </a:bodyPr>
          <a:lstStyle/>
          <a:p>
            <a:r>
              <a:rPr lang="ar-MA" sz="8000" b="1" dirty="0"/>
              <a:t>5</a:t>
            </a:r>
            <a:endParaRPr lang="fr-FR" sz="8000" b="1" dirty="0"/>
          </a:p>
        </p:txBody>
      </p:sp>
      <p:sp>
        <p:nvSpPr>
          <p:cNvPr id="28" name="ZoneTexte 27">
            <a:extLst>
              <a:ext uri="{FF2B5EF4-FFF2-40B4-BE49-F238E27FC236}">
                <a16:creationId xmlns:a16="http://schemas.microsoft.com/office/drawing/2014/main" id="{8563619A-C4F8-2750-EB26-27AEF94F2FCE}"/>
              </a:ext>
            </a:extLst>
          </p:cNvPr>
          <p:cNvSpPr txBox="1"/>
          <p:nvPr/>
        </p:nvSpPr>
        <p:spPr>
          <a:xfrm>
            <a:off x="7700202" y="6141496"/>
            <a:ext cx="1011772" cy="1323439"/>
          </a:xfrm>
          <a:prstGeom prst="rect">
            <a:avLst/>
          </a:prstGeom>
          <a:noFill/>
        </p:spPr>
        <p:txBody>
          <a:bodyPr wrap="square" rtlCol="0">
            <a:spAutoFit/>
          </a:bodyPr>
          <a:lstStyle/>
          <a:p>
            <a:r>
              <a:rPr lang="ar-MA" sz="8000" b="1" dirty="0"/>
              <a:t>8</a:t>
            </a:r>
            <a:endParaRPr lang="fr-FR" sz="8000" b="1" dirty="0"/>
          </a:p>
        </p:txBody>
      </p:sp>
      <p:sp>
        <p:nvSpPr>
          <p:cNvPr id="29" name="ZoneTexte 28">
            <a:extLst>
              <a:ext uri="{FF2B5EF4-FFF2-40B4-BE49-F238E27FC236}">
                <a16:creationId xmlns:a16="http://schemas.microsoft.com/office/drawing/2014/main" id="{50E6F5C5-E68D-05F8-3E0E-2DCD0527903B}"/>
              </a:ext>
            </a:extLst>
          </p:cNvPr>
          <p:cNvSpPr txBox="1"/>
          <p:nvPr/>
        </p:nvSpPr>
        <p:spPr>
          <a:xfrm>
            <a:off x="6913028" y="6141496"/>
            <a:ext cx="1011772" cy="1323439"/>
          </a:xfrm>
          <a:prstGeom prst="rect">
            <a:avLst/>
          </a:prstGeom>
          <a:noFill/>
        </p:spPr>
        <p:txBody>
          <a:bodyPr wrap="square" rtlCol="0">
            <a:spAutoFit/>
          </a:bodyPr>
          <a:lstStyle/>
          <a:p>
            <a:r>
              <a:rPr lang="ar-MA" sz="8000" b="1" dirty="0"/>
              <a:t>2</a:t>
            </a:r>
            <a:endParaRPr lang="fr-FR" sz="8000" b="1" dirty="0"/>
          </a:p>
        </p:txBody>
      </p:sp>
      <p:sp>
        <p:nvSpPr>
          <p:cNvPr id="30" name="ZoneTexte 29">
            <a:extLst>
              <a:ext uri="{FF2B5EF4-FFF2-40B4-BE49-F238E27FC236}">
                <a16:creationId xmlns:a16="http://schemas.microsoft.com/office/drawing/2014/main" id="{86D60D80-4140-AA39-7F82-5FAA3C317553}"/>
              </a:ext>
            </a:extLst>
          </p:cNvPr>
          <p:cNvSpPr txBox="1"/>
          <p:nvPr/>
        </p:nvSpPr>
        <p:spPr>
          <a:xfrm>
            <a:off x="7747553" y="7701579"/>
            <a:ext cx="1011772" cy="1323439"/>
          </a:xfrm>
          <a:prstGeom prst="rect">
            <a:avLst/>
          </a:prstGeom>
          <a:noFill/>
        </p:spPr>
        <p:txBody>
          <a:bodyPr wrap="square" rtlCol="0">
            <a:spAutoFit/>
          </a:bodyPr>
          <a:lstStyle/>
          <a:p>
            <a:r>
              <a:rPr lang="ar-MA" sz="8000" b="1" dirty="0">
                <a:solidFill>
                  <a:srgbClr val="C00000"/>
                </a:solidFill>
              </a:rPr>
              <a:t>8</a:t>
            </a:r>
            <a:endParaRPr lang="fr-FR" sz="8000" b="1" dirty="0">
              <a:solidFill>
                <a:srgbClr val="C00000"/>
              </a:solidFill>
            </a:endParaRPr>
          </a:p>
        </p:txBody>
      </p:sp>
      <p:sp>
        <p:nvSpPr>
          <p:cNvPr id="31" name="ZoneTexte 30">
            <a:extLst>
              <a:ext uri="{FF2B5EF4-FFF2-40B4-BE49-F238E27FC236}">
                <a16:creationId xmlns:a16="http://schemas.microsoft.com/office/drawing/2014/main" id="{6A29C99E-8C57-298E-F468-D7723BB40C29}"/>
              </a:ext>
            </a:extLst>
          </p:cNvPr>
          <p:cNvSpPr txBox="1"/>
          <p:nvPr/>
        </p:nvSpPr>
        <p:spPr>
          <a:xfrm>
            <a:off x="6913028" y="7701579"/>
            <a:ext cx="1011772" cy="1323439"/>
          </a:xfrm>
          <a:prstGeom prst="rect">
            <a:avLst/>
          </a:prstGeom>
          <a:noFill/>
        </p:spPr>
        <p:txBody>
          <a:bodyPr wrap="square" rtlCol="0">
            <a:spAutoFit/>
          </a:bodyPr>
          <a:lstStyle/>
          <a:p>
            <a:r>
              <a:rPr lang="ar-MA" sz="8000" b="1" dirty="0">
                <a:solidFill>
                  <a:srgbClr val="C00000"/>
                </a:solidFill>
              </a:rPr>
              <a:t>2</a:t>
            </a:r>
            <a:endParaRPr lang="fr-FR" sz="8000" b="1" dirty="0">
              <a:solidFill>
                <a:srgbClr val="C00000"/>
              </a:solidFill>
            </a:endParaRPr>
          </a:p>
        </p:txBody>
      </p:sp>
      <p:sp>
        <p:nvSpPr>
          <p:cNvPr id="32" name="ZoneTexte 31">
            <a:extLst>
              <a:ext uri="{FF2B5EF4-FFF2-40B4-BE49-F238E27FC236}">
                <a16:creationId xmlns:a16="http://schemas.microsoft.com/office/drawing/2014/main" id="{EAC4EA6F-C49E-7E43-2761-4EB862867A0C}"/>
              </a:ext>
            </a:extLst>
          </p:cNvPr>
          <p:cNvSpPr txBox="1"/>
          <p:nvPr/>
        </p:nvSpPr>
        <p:spPr>
          <a:xfrm>
            <a:off x="6743522" y="5379303"/>
            <a:ext cx="339012" cy="830997"/>
          </a:xfrm>
          <a:prstGeom prst="rect">
            <a:avLst/>
          </a:prstGeom>
          <a:noFill/>
        </p:spPr>
        <p:txBody>
          <a:bodyPr wrap="square" rtlCol="0">
            <a:spAutoFit/>
          </a:bodyPr>
          <a:lstStyle/>
          <a:p>
            <a:r>
              <a:rPr lang="fr-FR" sz="4800" b="1" dirty="0">
                <a:solidFill>
                  <a:srgbClr val="FF0000"/>
                </a:solidFill>
              </a:rPr>
              <a:t>,</a:t>
            </a:r>
            <a:endParaRPr lang="fr-FR" sz="2400" b="1" dirty="0">
              <a:solidFill>
                <a:srgbClr val="FF0000"/>
              </a:solidFill>
            </a:endParaRPr>
          </a:p>
        </p:txBody>
      </p:sp>
      <p:sp>
        <p:nvSpPr>
          <p:cNvPr id="33" name="ZoneTexte 32">
            <a:extLst>
              <a:ext uri="{FF2B5EF4-FFF2-40B4-BE49-F238E27FC236}">
                <a16:creationId xmlns:a16="http://schemas.microsoft.com/office/drawing/2014/main" id="{462153E6-63A2-4B90-85AD-10CDC23522CF}"/>
              </a:ext>
            </a:extLst>
          </p:cNvPr>
          <p:cNvSpPr txBox="1"/>
          <p:nvPr/>
        </p:nvSpPr>
        <p:spPr>
          <a:xfrm>
            <a:off x="6705600" y="6523107"/>
            <a:ext cx="339012" cy="830997"/>
          </a:xfrm>
          <a:prstGeom prst="rect">
            <a:avLst/>
          </a:prstGeom>
          <a:noFill/>
        </p:spPr>
        <p:txBody>
          <a:bodyPr wrap="square" rtlCol="0">
            <a:spAutoFit/>
          </a:bodyPr>
          <a:lstStyle/>
          <a:p>
            <a:r>
              <a:rPr lang="fr-FR" sz="4800" b="1" dirty="0">
                <a:solidFill>
                  <a:srgbClr val="FF0000"/>
                </a:solidFill>
              </a:rPr>
              <a:t>,</a:t>
            </a:r>
            <a:endParaRPr lang="fr-FR" sz="2400" b="1" dirty="0">
              <a:solidFill>
                <a:srgbClr val="FF0000"/>
              </a:solidFill>
            </a:endParaRPr>
          </a:p>
        </p:txBody>
      </p:sp>
      <p:sp>
        <p:nvSpPr>
          <p:cNvPr id="34" name="ZoneTexte 33">
            <a:extLst>
              <a:ext uri="{FF2B5EF4-FFF2-40B4-BE49-F238E27FC236}">
                <a16:creationId xmlns:a16="http://schemas.microsoft.com/office/drawing/2014/main" id="{7F0C5B3F-073F-A12C-E0E0-A673D08EF127}"/>
              </a:ext>
            </a:extLst>
          </p:cNvPr>
          <p:cNvSpPr txBox="1"/>
          <p:nvPr/>
        </p:nvSpPr>
        <p:spPr>
          <a:xfrm>
            <a:off x="6629400" y="8039904"/>
            <a:ext cx="339012" cy="830997"/>
          </a:xfrm>
          <a:prstGeom prst="rect">
            <a:avLst/>
          </a:prstGeom>
          <a:noFill/>
        </p:spPr>
        <p:txBody>
          <a:bodyPr wrap="square" rtlCol="0">
            <a:spAutoFit/>
          </a:bodyPr>
          <a:lstStyle/>
          <a:p>
            <a:r>
              <a:rPr lang="fr-FR" sz="4800" b="1" dirty="0">
                <a:solidFill>
                  <a:srgbClr val="FF0000"/>
                </a:solidFill>
              </a:rPr>
              <a:t>,</a:t>
            </a:r>
            <a:endParaRPr lang="fr-FR" sz="2400" b="1" dirty="0">
              <a:solidFill>
                <a:srgbClr val="FF0000"/>
              </a:solidFill>
            </a:endParaRPr>
          </a:p>
        </p:txBody>
      </p:sp>
      <p:sp>
        <p:nvSpPr>
          <p:cNvPr id="35" name="ZoneTexte 34">
            <a:extLst>
              <a:ext uri="{FF2B5EF4-FFF2-40B4-BE49-F238E27FC236}">
                <a16:creationId xmlns:a16="http://schemas.microsoft.com/office/drawing/2014/main" id="{8154AFAC-9149-47B1-DFFB-A6BD038E1F61}"/>
              </a:ext>
            </a:extLst>
          </p:cNvPr>
          <p:cNvSpPr txBox="1"/>
          <p:nvPr/>
        </p:nvSpPr>
        <p:spPr>
          <a:xfrm>
            <a:off x="7037390" y="4576017"/>
            <a:ext cx="600036" cy="646331"/>
          </a:xfrm>
          <a:prstGeom prst="rect">
            <a:avLst/>
          </a:prstGeom>
          <a:noFill/>
        </p:spPr>
        <p:txBody>
          <a:bodyPr wrap="square" rtlCol="0">
            <a:spAutoFit/>
          </a:bodyPr>
          <a:lstStyle/>
          <a:p>
            <a:r>
              <a:rPr lang="ar-MA" sz="3600" b="1" dirty="0">
                <a:solidFill>
                  <a:srgbClr val="00B050"/>
                </a:solidFill>
              </a:rPr>
              <a:t>4</a:t>
            </a:r>
            <a:endParaRPr lang="fr-FR" sz="2400" b="1" dirty="0">
              <a:solidFill>
                <a:srgbClr val="00B050"/>
              </a:solidFill>
            </a:endParaRPr>
          </a:p>
        </p:txBody>
      </p:sp>
      <p:cxnSp>
        <p:nvCxnSpPr>
          <p:cNvPr id="36" name="Connecteur droit 35">
            <a:extLst>
              <a:ext uri="{FF2B5EF4-FFF2-40B4-BE49-F238E27FC236}">
                <a16:creationId xmlns:a16="http://schemas.microsoft.com/office/drawing/2014/main" id="{D449C054-F28C-8F4E-E162-487B086A206C}"/>
              </a:ext>
            </a:extLst>
          </p:cNvPr>
          <p:cNvCxnSpPr>
            <a:cxnSpLocks/>
          </p:cNvCxnSpPr>
          <p:nvPr/>
        </p:nvCxnSpPr>
        <p:spPr>
          <a:xfrm flipH="1">
            <a:off x="7656590" y="5379303"/>
            <a:ext cx="799184" cy="52429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 name="Connecteur droit 37">
            <a:extLst>
              <a:ext uri="{FF2B5EF4-FFF2-40B4-BE49-F238E27FC236}">
                <a16:creationId xmlns:a16="http://schemas.microsoft.com/office/drawing/2014/main" id="{664B6503-5FB4-D541-BFD7-2E1DA5B127D5}"/>
              </a:ext>
            </a:extLst>
          </p:cNvPr>
          <p:cNvCxnSpPr>
            <a:cxnSpLocks/>
          </p:cNvCxnSpPr>
          <p:nvPr/>
        </p:nvCxnSpPr>
        <p:spPr>
          <a:xfrm flipH="1">
            <a:off x="6955590" y="5267818"/>
            <a:ext cx="799184" cy="52429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39" name="Signe Moins 38">
            <a:extLst>
              <a:ext uri="{FF2B5EF4-FFF2-40B4-BE49-F238E27FC236}">
                <a16:creationId xmlns:a16="http://schemas.microsoft.com/office/drawing/2014/main" id="{46A69047-7807-64BC-DF20-61C20589DC07}"/>
              </a:ext>
            </a:extLst>
          </p:cNvPr>
          <p:cNvSpPr/>
          <p:nvPr/>
        </p:nvSpPr>
        <p:spPr>
          <a:xfrm>
            <a:off x="3831517" y="5996122"/>
            <a:ext cx="616121" cy="609600"/>
          </a:xfrm>
          <a:prstGeom prst="mathMinus">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8525702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5D7A05-FAB4-FCA8-D58D-7C5B1911105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B0DFDD5-E3E8-E042-A42A-A85A43F624E4}"/>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A84E2A1-5C05-2C80-717D-5C810A2EA0AE}"/>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BC02B98-0141-3214-CEE4-74F472E066A5}"/>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3" name="Freeform 8">
            <a:extLst>
              <a:ext uri="{FF2B5EF4-FFF2-40B4-BE49-F238E27FC236}">
                <a16:creationId xmlns:a16="http://schemas.microsoft.com/office/drawing/2014/main" id="{B1E2565F-C91F-DA60-FA11-7F93F1C736FA}"/>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599B1B59-5304-5C9D-26F4-07900C79797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3" name="ZoneTexte 12">
            <a:extLst>
              <a:ext uri="{FF2B5EF4-FFF2-40B4-BE49-F238E27FC236}">
                <a16:creationId xmlns:a16="http://schemas.microsoft.com/office/drawing/2014/main" id="{E2A1B8B6-8BC3-9F9B-30A0-E4C426161DD4}"/>
              </a:ext>
            </a:extLst>
          </p:cNvPr>
          <p:cNvSpPr txBox="1"/>
          <p:nvPr/>
        </p:nvSpPr>
        <p:spPr>
          <a:xfrm>
            <a:off x="1905000" y="863026"/>
            <a:ext cx="10534617"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lang="ar-MA" sz="3200" dirty="0">
                <a:solidFill>
                  <a:prstClr val="white">
                    <a:lumMod val="65000"/>
                  </a:prstClr>
                </a:solidFill>
                <a:latin typeface="Microsoft Uighur" panose="02000000000000000000" pitchFamily="2" charset="-78"/>
                <a:cs typeface="Microsoft Uighur" panose="02000000000000000000" pitchFamily="2" charset="-78"/>
              </a:rPr>
              <a:t>الآن دوركم، ضعوا وأنجزوا العملية التالية</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4" name="Image 3" descr="Une image contenant capture d’écran, Rectangle, cadre photo, art&#10;&#10;Le contenu généré par l’IA peut être incorrect.">
            <a:extLst>
              <a:ext uri="{FF2B5EF4-FFF2-40B4-BE49-F238E27FC236}">
                <a16:creationId xmlns:a16="http://schemas.microsoft.com/office/drawing/2014/main" id="{A7C9674D-E6A7-DC98-E424-8494A861D815}"/>
              </a:ext>
            </a:extLst>
          </p:cNvPr>
          <p:cNvPicPr>
            <a:picLocks noChangeAspect="1"/>
          </p:cNvPicPr>
          <p:nvPr/>
        </p:nvPicPr>
        <p:blipFill>
          <a:blip r:embed="rId4">
            <a:extLst>
              <a:ext uri="{28A0092B-C50C-407E-A947-70E740481C1C}">
                <a14:useLocalDpi xmlns:a14="http://schemas.microsoft.com/office/drawing/2010/main" val="0"/>
              </a:ext>
            </a:extLst>
          </a:blip>
          <a:srcRect t="17138" b="30357"/>
          <a:stretch>
            <a:fillRect/>
          </a:stretch>
        </p:blipFill>
        <p:spPr>
          <a:xfrm>
            <a:off x="2514600" y="3916627"/>
            <a:ext cx="8624738" cy="4528499"/>
          </a:xfrm>
          <a:prstGeom prst="rect">
            <a:avLst/>
          </a:prstGeom>
        </p:spPr>
      </p:pic>
      <p:sp>
        <p:nvSpPr>
          <p:cNvPr id="16" name="ZoneTexte 15">
            <a:extLst>
              <a:ext uri="{FF2B5EF4-FFF2-40B4-BE49-F238E27FC236}">
                <a16:creationId xmlns:a16="http://schemas.microsoft.com/office/drawing/2014/main" id="{C141C597-8AC7-6F8E-7645-FB593016227A}"/>
              </a:ext>
            </a:extLst>
          </p:cNvPr>
          <p:cNvSpPr txBox="1"/>
          <p:nvPr/>
        </p:nvSpPr>
        <p:spPr>
          <a:xfrm>
            <a:off x="3543299" y="5249852"/>
            <a:ext cx="6629400" cy="1862048"/>
          </a:xfrm>
          <a:prstGeom prst="rect">
            <a:avLst/>
          </a:prstGeom>
          <a:noFill/>
        </p:spPr>
        <p:txBody>
          <a:bodyPr wrap="square" rtlCol="0">
            <a:spAutoFit/>
          </a:bodyPr>
          <a:lstStyle/>
          <a:p>
            <a:r>
              <a:rPr lang="fr-FR" sz="11500" dirty="0">
                <a:solidFill>
                  <a:schemeClr val="bg1"/>
                </a:solidFill>
                <a:latin typeface="Microsoft Uighur" panose="02000000000000000000" pitchFamily="2" charset="-78"/>
                <a:cs typeface="Microsoft Uighur" panose="02000000000000000000" pitchFamily="2" charset="-78"/>
              </a:rPr>
              <a:t>247,83 </a:t>
            </a:r>
            <a:r>
              <a:rPr lang="ar-MA" sz="11500" dirty="0">
                <a:solidFill>
                  <a:schemeClr val="bg1"/>
                </a:solidFill>
                <a:latin typeface="Microsoft Uighur" panose="02000000000000000000" pitchFamily="2" charset="-78"/>
                <a:cs typeface="Microsoft Uighur" panose="02000000000000000000" pitchFamily="2" charset="-78"/>
              </a:rPr>
              <a:t>-</a:t>
            </a:r>
            <a:r>
              <a:rPr lang="fr-FR" sz="11500" dirty="0">
                <a:solidFill>
                  <a:schemeClr val="bg1"/>
                </a:solidFill>
                <a:latin typeface="Microsoft Uighur" panose="02000000000000000000" pitchFamily="2" charset="-78"/>
                <a:cs typeface="Microsoft Uighur" panose="02000000000000000000" pitchFamily="2" charset="-78"/>
              </a:rPr>
              <a:t> 195,49</a:t>
            </a:r>
            <a:endParaRPr lang="fr-FR" sz="11500" dirty="0">
              <a:solidFill>
                <a:schemeClr val="bg1"/>
              </a:solidFill>
            </a:endParaRPr>
          </a:p>
        </p:txBody>
      </p:sp>
      <p:pic>
        <p:nvPicPr>
          <p:cNvPr id="21" name="Image 20" descr="Une image contenant Rectangle, capture d’écran, vert, carré&#10;&#10;Le contenu généré par l’IA peut être incorrect.">
            <a:extLst>
              <a:ext uri="{FF2B5EF4-FFF2-40B4-BE49-F238E27FC236}">
                <a16:creationId xmlns:a16="http://schemas.microsoft.com/office/drawing/2014/main" id="{2F3E6FBB-8513-0CED-06D7-B5EBE47BEF33}"/>
              </a:ext>
            </a:extLst>
          </p:cNvPr>
          <p:cNvPicPr>
            <a:picLocks noChangeAspect="1"/>
          </p:cNvPicPr>
          <p:nvPr/>
        </p:nvPicPr>
        <p:blipFill>
          <a:blip r:embed="rId5"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spTree>
    <p:extLst>
      <p:ext uri="{BB962C8B-B14F-4D97-AF65-F5344CB8AC3E}">
        <p14:creationId xmlns:p14="http://schemas.microsoft.com/office/powerpoint/2010/main" val="33184744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F3442-EDCE-428C-9B7A-602C0FCCFE1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E2814D9-0B4F-F815-6983-9DA758883291}"/>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79748BB-BF0C-EFB1-EC99-9EF4A0DA8060}"/>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0196F3B-D2C1-80B4-DF51-9DA808BE6649}"/>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E672EC93-D1A4-8F07-9D22-BD01CEECBDBE}"/>
              </a:ext>
            </a:extLst>
          </p:cNvPr>
          <p:cNvSpPr txBox="1"/>
          <p:nvPr/>
        </p:nvSpPr>
        <p:spPr>
          <a:xfrm>
            <a:off x="1905000" y="863026"/>
            <a:ext cx="105346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BB1848A3-1789-E5BB-3BA1-1F341E7ED256}"/>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BE790CA6-8437-CB4B-6A3F-1D05F71F26F9}"/>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 name="ZoneTexte 4">
            <a:extLst>
              <a:ext uri="{FF2B5EF4-FFF2-40B4-BE49-F238E27FC236}">
                <a16:creationId xmlns:a16="http://schemas.microsoft.com/office/drawing/2014/main" id="{B8DD066A-E110-EC98-0983-B2F013515176}"/>
              </a:ext>
            </a:extLst>
          </p:cNvPr>
          <p:cNvSpPr txBox="1"/>
          <p:nvPr/>
        </p:nvSpPr>
        <p:spPr>
          <a:xfrm>
            <a:off x="6149696" y="5219700"/>
            <a:ext cx="1011772" cy="1323439"/>
          </a:xfrm>
          <a:prstGeom prst="rect">
            <a:avLst/>
          </a:prstGeom>
          <a:noFill/>
        </p:spPr>
        <p:txBody>
          <a:bodyPr wrap="square" rtlCol="0">
            <a:spAutoFit/>
          </a:bodyPr>
          <a:lstStyle/>
          <a:p>
            <a:r>
              <a:rPr lang="ar-MA" sz="8000" b="1" dirty="0"/>
              <a:t>7</a:t>
            </a:r>
            <a:endParaRPr lang="fr-FR" sz="8000" b="1" dirty="0"/>
          </a:p>
        </p:txBody>
      </p:sp>
      <p:sp>
        <p:nvSpPr>
          <p:cNvPr id="6" name="ZoneTexte 5">
            <a:extLst>
              <a:ext uri="{FF2B5EF4-FFF2-40B4-BE49-F238E27FC236}">
                <a16:creationId xmlns:a16="http://schemas.microsoft.com/office/drawing/2014/main" id="{96628E0E-5265-803F-28E9-7012EF56ADD1}"/>
              </a:ext>
            </a:extLst>
          </p:cNvPr>
          <p:cNvSpPr txBox="1"/>
          <p:nvPr/>
        </p:nvSpPr>
        <p:spPr>
          <a:xfrm>
            <a:off x="6151028" y="6380960"/>
            <a:ext cx="1011772" cy="1323439"/>
          </a:xfrm>
          <a:prstGeom prst="rect">
            <a:avLst/>
          </a:prstGeom>
          <a:noFill/>
        </p:spPr>
        <p:txBody>
          <a:bodyPr wrap="square" rtlCol="0">
            <a:spAutoFit/>
          </a:bodyPr>
          <a:lstStyle/>
          <a:p>
            <a:r>
              <a:rPr lang="ar-MA" sz="8000" b="1" dirty="0"/>
              <a:t>5</a:t>
            </a:r>
            <a:endParaRPr lang="fr-FR" sz="8000" b="1" dirty="0"/>
          </a:p>
        </p:txBody>
      </p:sp>
      <p:sp>
        <p:nvSpPr>
          <p:cNvPr id="7" name="ZoneTexte 6">
            <a:extLst>
              <a:ext uri="{FF2B5EF4-FFF2-40B4-BE49-F238E27FC236}">
                <a16:creationId xmlns:a16="http://schemas.microsoft.com/office/drawing/2014/main" id="{F2DB6F62-7ABB-5B33-6C8E-551644721646}"/>
              </a:ext>
            </a:extLst>
          </p:cNvPr>
          <p:cNvSpPr txBox="1"/>
          <p:nvPr/>
        </p:nvSpPr>
        <p:spPr>
          <a:xfrm>
            <a:off x="5221550" y="7930179"/>
            <a:ext cx="1011772" cy="1323439"/>
          </a:xfrm>
          <a:prstGeom prst="rect">
            <a:avLst/>
          </a:prstGeom>
          <a:noFill/>
        </p:spPr>
        <p:txBody>
          <a:bodyPr wrap="square" rtlCol="0">
            <a:spAutoFit/>
          </a:bodyPr>
          <a:lstStyle/>
          <a:p>
            <a:r>
              <a:rPr lang="ar-MA" sz="8000" b="1" dirty="0">
                <a:solidFill>
                  <a:srgbClr val="C00000"/>
                </a:solidFill>
              </a:rPr>
              <a:t>5</a:t>
            </a:r>
            <a:endParaRPr lang="fr-FR" sz="8000" b="1" dirty="0">
              <a:solidFill>
                <a:srgbClr val="C00000"/>
              </a:solidFill>
            </a:endParaRPr>
          </a:p>
        </p:txBody>
      </p:sp>
      <p:sp>
        <p:nvSpPr>
          <p:cNvPr id="9" name="ZoneTexte 8">
            <a:extLst>
              <a:ext uri="{FF2B5EF4-FFF2-40B4-BE49-F238E27FC236}">
                <a16:creationId xmlns:a16="http://schemas.microsoft.com/office/drawing/2014/main" id="{8AFD46AA-949B-1C61-75F0-1F7A47FECF66}"/>
              </a:ext>
            </a:extLst>
          </p:cNvPr>
          <p:cNvSpPr txBox="1"/>
          <p:nvPr/>
        </p:nvSpPr>
        <p:spPr>
          <a:xfrm>
            <a:off x="5236628" y="5219700"/>
            <a:ext cx="1011772" cy="1323439"/>
          </a:xfrm>
          <a:prstGeom prst="rect">
            <a:avLst/>
          </a:prstGeom>
          <a:noFill/>
        </p:spPr>
        <p:txBody>
          <a:bodyPr wrap="square" rtlCol="0">
            <a:spAutoFit/>
          </a:bodyPr>
          <a:lstStyle/>
          <a:p>
            <a:r>
              <a:rPr lang="ar-MA" sz="8000" b="1" dirty="0"/>
              <a:t>4</a:t>
            </a:r>
            <a:endParaRPr lang="fr-FR" sz="8000" b="1" dirty="0"/>
          </a:p>
        </p:txBody>
      </p:sp>
      <p:sp>
        <p:nvSpPr>
          <p:cNvPr id="11" name="ZoneTexte 10">
            <a:extLst>
              <a:ext uri="{FF2B5EF4-FFF2-40B4-BE49-F238E27FC236}">
                <a16:creationId xmlns:a16="http://schemas.microsoft.com/office/drawing/2014/main" id="{9CE07954-9EC4-8702-FD00-53AF7AFBD0A6}"/>
              </a:ext>
            </a:extLst>
          </p:cNvPr>
          <p:cNvSpPr txBox="1"/>
          <p:nvPr/>
        </p:nvSpPr>
        <p:spPr>
          <a:xfrm>
            <a:off x="6074828" y="7934861"/>
            <a:ext cx="1011772" cy="1323439"/>
          </a:xfrm>
          <a:prstGeom prst="rect">
            <a:avLst/>
          </a:prstGeom>
          <a:noFill/>
          <a:ln>
            <a:solidFill>
              <a:schemeClr val="bg1"/>
            </a:solidFill>
          </a:ln>
        </p:spPr>
        <p:txBody>
          <a:bodyPr wrap="square" rtlCol="0">
            <a:spAutoFit/>
          </a:bodyPr>
          <a:lstStyle/>
          <a:p>
            <a:r>
              <a:rPr lang="ar-MA" sz="8000" b="1" dirty="0">
                <a:solidFill>
                  <a:srgbClr val="C00000"/>
                </a:solidFill>
              </a:rPr>
              <a:t>2</a:t>
            </a:r>
            <a:endParaRPr lang="fr-FR" sz="8000" b="1" dirty="0">
              <a:solidFill>
                <a:srgbClr val="C00000"/>
              </a:solidFill>
            </a:endParaRPr>
          </a:p>
        </p:txBody>
      </p:sp>
      <p:cxnSp>
        <p:nvCxnSpPr>
          <p:cNvPr id="12" name="Connecteur droit 11">
            <a:extLst>
              <a:ext uri="{FF2B5EF4-FFF2-40B4-BE49-F238E27FC236}">
                <a16:creationId xmlns:a16="http://schemas.microsoft.com/office/drawing/2014/main" id="{31E1EFA8-B45B-7953-A76B-A86322E4C250}"/>
              </a:ext>
            </a:extLst>
          </p:cNvPr>
          <p:cNvCxnSpPr>
            <a:cxnSpLocks/>
          </p:cNvCxnSpPr>
          <p:nvPr/>
        </p:nvCxnSpPr>
        <p:spPr>
          <a:xfrm flipH="1">
            <a:off x="4343400" y="7735104"/>
            <a:ext cx="41910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ZoneTexte 13">
            <a:extLst>
              <a:ext uri="{FF2B5EF4-FFF2-40B4-BE49-F238E27FC236}">
                <a16:creationId xmlns:a16="http://schemas.microsoft.com/office/drawing/2014/main" id="{5260495E-1C5D-90D9-AD43-D7CB16CD183D}"/>
              </a:ext>
            </a:extLst>
          </p:cNvPr>
          <p:cNvSpPr txBox="1"/>
          <p:nvPr/>
        </p:nvSpPr>
        <p:spPr>
          <a:xfrm>
            <a:off x="5236628" y="6377993"/>
            <a:ext cx="1011772" cy="1323439"/>
          </a:xfrm>
          <a:prstGeom prst="rect">
            <a:avLst/>
          </a:prstGeom>
          <a:noFill/>
        </p:spPr>
        <p:txBody>
          <a:bodyPr wrap="square" rtlCol="0">
            <a:spAutoFit/>
          </a:bodyPr>
          <a:lstStyle/>
          <a:p>
            <a:r>
              <a:rPr lang="ar-MA" sz="8000" b="1" dirty="0"/>
              <a:t>9</a:t>
            </a:r>
            <a:endParaRPr lang="fr-FR" sz="8000" b="1" dirty="0"/>
          </a:p>
        </p:txBody>
      </p:sp>
      <p:sp>
        <p:nvSpPr>
          <p:cNvPr id="18" name="ZoneTexte 17">
            <a:extLst>
              <a:ext uri="{FF2B5EF4-FFF2-40B4-BE49-F238E27FC236}">
                <a16:creationId xmlns:a16="http://schemas.microsoft.com/office/drawing/2014/main" id="{BA170872-EF96-000A-D39E-21F6A42EE1A2}"/>
              </a:ext>
            </a:extLst>
          </p:cNvPr>
          <p:cNvSpPr txBox="1"/>
          <p:nvPr/>
        </p:nvSpPr>
        <p:spPr>
          <a:xfrm>
            <a:off x="7819041" y="4851699"/>
            <a:ext cx="777128" cy="646331"/>
          </a:xfrm>
          <a:prstGeom prst="rect">
            <a:avLst/>
          </a:prstGeom>
          <a:noFill/>
        </p:spPr>
        <p:txBody>
          <a:bodyPr wrap="square" rtlCol="0">
            <a:spAutoFit/>
          </a:bodyPr>
          <a:lstStyle/>
          <a:p>
            <a:r>
              <a:rPr lang="ar-MA" sz="3600" b="1" dirty="0">
                <a:solidFill>
                  <a:srgbClr val="00B050"/>
                </a:solidFill>
              </a:rPr>
              <a:t>13</a:t>
            </a:r>
            <a:endParaRPr lang="fr-FR" sz="2400" b="1" dirty="0">
              <a:solidFill>
                <a:srgbClr val="00B050"/>
              </a:solidFill>
            </a:endParaRPr>
          </a:p>
        </p:txBody>
      </p:sp>
      <p:sp>
        <p:nvSpPr>
          <p:cNvPr id="20" name="ZoneTexte 19">
            <a:extLst>
              <a:ext uri="{FF2B5EF4-FFF2-40B4-BE49-F238E27FC236}">
                <a16:creationId xmlns:a16="http://schemas.microsoft.com/office/drawing/2014/main" id="{79F49C8A-D556-71F2-8B37-9063DCFC1665}"/>
              </a:ext>
            </a:extLst>
          </p:cNvPr>
          <p:cNvSpPr txBox="1"/>
          <p:nvPr/>
        </p:nvSpPr>
        <p:spPr>
          <a:xfrm>
            <a:off x="7700202" y="5230564"/>
            <a:ext cx="1011772" cy="1323439"/>
          </a:xfrm>
          <a:prstGeom prst="rect">
            <a:avLst/>
          </a:prstGeom>
          <a:noFill/>
        </p:spPr>
        <p:txBody>
          <a:bodyPr wrap="square" rtlCol="0">
            <a:spAutoFit/>
          </a:bodyPr>
          <a:lstStyle/>
          <a:p>
            <a:r>
              <a:rPr lang="ar-MA" sz="8000" b="1" dirty="0"/>
              <a:t>3</a:t>
            </a:r>
            <a:endParaRPr lang="fr-FR" sz="8000" b="1" dirty="0"/>
          </a:p>
        </p:txBody>
      </p:sp>
      <p:sp>
        <p:nvSpPr>
          <p:cNvPr id="26" name="ZoneTexte 25">
            <a:extLst>
              <a:ext uri="{FF2B5EF4-FFF2-40B4-BE49-F238E27FC236}">
                <a16:creationId xmlns:a16="http://schemas.microsoft.com/office/drawing/2014/main" id="{CC1ABCE3-EF6A-82F4-AC60-C8CBD2D05A5A}"/>
              </a:ext>
            </a:extLst>
          </p:cNvPr>
          <p:cNvSpPr txBox="1"/>
          <p:nvPr/>
        </p:nvSpPr>
        <p:spPr>
          <a:xfrm>
            <a:off x="6913028" y="5230564"/>
            <a:ext cx="1011772" cy="1323439"/>
          </a:xfrm>
          <a:prstGeom prst="rect">
            <a:avLst/>
          </a:prstGeom>
          <a:noFill/>
        </p:spPr>
        <p:txBody>
          <a:bodyPr wrap="square" rtlCol="0">
            <a:spAutoFit/>
          </a:bodyPr>
          <a:lstStyle/>
          <a:p>
            <a:r>
              <a:rPr lang="ar-MA" sz="8000" b="1" dirty="0"/>
              <a:t>8</a:t>
            </a:r>
            <a:endParaRPr lang="fr-FR" sz="8000" b="1" dirty="0"/>
          </a:p>
        </p:txBody>
      </p:sp>
      <p:sp>
        <p:nvSpPr>
          <p:cNvPr id="28" name="ZoneTexte 27">
            <a:extLst>
              <a:ext uri="{FF2B5EF4-FFF2-40B4-BE49-F238E27FC236}">
                <a16:creationId xmlns:a16="http://schemas.microsoft.com/office/drawing/2014/main" id="{597A4934-47E5-4026-49C3-D23A10BE8218}"/>
              </a:ext>
            </a:extLst>
          </p:cNvPr>
          <p:cNvSpPr txBox="1"/>
          <p:nvPr/>
        </p:nvSpPr>
        <p:spPr>
          <a:xfrm>
            <a:off x="7700202" y="6370096"/>
            <a:ext cx="1011772" cy="1323439"/>
          </a:xfrm>
          <a:prstGeom prst="rect">
            <a:avLst/>
          </a:prstGeom>
          <a:noFill/>
        </p:spPr>
        <p:txBody>
          <a:bodyPr wrap="square" rtlCol="0">
            <a:spAutoFit/>
          </a:bodyPr>
          <a:lstStyle/>
          <a:p>
            <a:r>
              <a:rPr lang="ar-MA" sz="8000" b="1" dirty="0"/>
              <a:t>9</a:t>
            </a:r>
            <a:endParaRPr lang="fr-FR" sz="8000" b="1" dirty="0"/>
          </a:p>
        </p:txBody>
      </p:sp>
      <p:sp>
        <p:nvSpPr>
          <p:cNvPr id="29" name="ZoneTexte 28">
            <a:extLst>
              <a:ext uri="{FF2B5EF4-FFF2-40B4-BE49-F238E27FC236}">
                <a16:creationId xmlns:a16="http://schemas.microsoft.com/office/drawing/2014/main" id="{CF2DDF0E-9D4B-A5C4-D033-A637A7E3C16D}"/>
              </a:ext>
            </a:extLst>
          </p:cNvPr>
          <p:cNvSpPr txBox="1"/>
          <p:nvPr/>
        </p:nvSpPr>
        <p:spPr>
          <a:xfrm>
            <a:off x="6913028" y="6370096"/>
            <a:ext cx="1011772" cy="1323439"/>
          </a:xfrm>
          <a:prstGeom prst="rect">
            <a:avLst/>
          </a:prstGeom>
          <a:noFill/>
        </p:spPr>
        <p:txBody>
          <a:bodyPr wrap="square" rtlCol="0">
            <a:spAutoFit/>
          </a:bodyPr>
          <a:lstStyle/>
          <a:p>
            <a:r>
              <a:rPr lang="ar-MA" sz="8000" b="1" dirty="0"/>
              <a:t>4</a:t>
            </a:r>
            <a:endParaRPr lang="fr-FR" sz="8000" b="1" dirty="0"/>
          </a:p>
        </p:txBody>
      </p:sp>
      <p:sp>
        <p:nvSpPr>
          <p:cNvPr id="30" name="ZoneTexte 29">
            <a:extLst>
              <a:ext uri="{FF2B5EF4-FFF2-40B4-BE49-F238E27FC236}">
                <a16:creationId xmlns:a16="http://schemas.microsoft.com/office/drawing/2014/main" id="{31C55079-7FD7-925A-4B2E-7FE6526CB35B}"/>
              </a:ext>
            </a:extLst>
          </p:cNvPr>
          <p:cNvSpPr txBox="1"/>
          <p:nvPr/>
        </p:nvSpPr>
        <p:spPr>
          <a:xfrm>
            <a:off x="7747553" y="7930179"/>
            <a:ext cx="1011772" cy="1323439"/>
          </a:xfrm>
          <a:prstGeom prst="rect">
            <a:avLst/>
          </a:prstGeom>
          <a:noFill/>
        </p:spPr>
        <p:txBody>
          <a:bodyPr wrap="square" rtlCol="0">
            <a:spAutoFit/>
          </a:bodyPr>
          <a:lstStyle/>
          <a:p>
            <a:r>
              <a:rPr lang="ar-MA" sz="8000" b="1" dirty="0">
                <a:solidFill>
                  <a:srgbClr val="C00000"/>
                </a:solidFill>
              </a:rPr>
              <a:t>4</a:t>
            </a:r>
            <a:endParaRPr lang="fr-FR" sz="8000" b="1" dirty="0">
              <a:solidFill>
                <a:srgbClr val="C00000"/>
              </a:solidFill>
            </a:endParaRPr>
          </a:p>
        </p:txBody>
      </p:sp>
      <p:sp>
        <p:nvSpPr>
          <p:cNvPr id="31" name="ZoneTexte 30">
            <a:extLst>
              <a:ext uri="{FF2B5EF4-FFF2-40B4-BE49-F238E27FC236}">
                <a16:creationId xmlns:a16="http://schemas.microsoft.com/office/drawing/2014/main" id="{86C06543-B494-4800-894D-4E4B4A662143}"/>
              </a:ext>
            </a:extLst>
          </p:cNvPr>
          <p:cNvSpPr txBox="1"/>
          <p:nvPr/>
        </p:nvSpPr>
        <p:spPr>
          <a:xfrm>
            <a:off x="6913028" y="7930179"/>
            <a:ext cx="1011772" cy="1323439"/>
          </a:xfrm>
          <a:prstGeom prst="rect">
            <a:avLst/>
          </a:prstGeom>
          <a:noFill/>
        </p:spPr>
        <p:txBody>
          <a:bodyPr wrap="square" rtlCol="0">
            <a:spAutoFit/>
          </a:bodyPr>
          <a:lstStyle/>
          <a:p>
            <a:r>
              <a:rPr lang="ar-MA" sz="8000" b="1" dirty="0">
                <a:solidFill>
                  <a:srgbClr val="C00000"/>
                </a:solidFill>
              </a:rPr>
              <a:t>3</a:t>
            </a:r>
            <a:endParaRPr lang="fr-FR" sz="8000" b="1" dirty="0">
              <a:solidFill>
                <a:srgbClr val="C00000"/>
              </a:solidFill>
            </a:endParaRPr>
          </a:p>
        </p:txBody>
      </p:sp>
      <p:sp>
        <p:nvSpPr>
          <p:cNvPr id="32" name="ZoneTexte 31">
            <a:extLst>
              <a:ext uri="{FF2B5EF4-FFF2-40B4-BE49-F238E27FC236}">
                <a16:creationId xmlns:a16="http://schemas.microsoft.com/office/drawing/2014/main" id="{D4D26C43-9927-0C02-834A-45C1937141C8}"/>
              </a:ext>
            </a:extLst>
          </p:cNvPr>
          <p:cNvSpPr txBox="1"/>
          <p:nvPr/>
        </p:nvSpPr>
        <p:spPr>
          <a:xfrm>
            <a:off x="6743522" y="5607903"/>
            <a:ext cx="339012" cy="830997"/>
          </a:xfrm>
          <a:prstGeom prst="rect">
            <a:avLst/>
          </a:prstGeom>
          <a:noFill/>
        </p:spPr>
        <p:txBody>
          <a:bodyPr wrap="square" rtlCol="0">
            <a:spAutoFit/>
          </a:bodyPr>
          <a:lstStyle/>
          <a:p>
            <a:r>
              <a:rPr lang="fr-FR" sz="4800" b="1" dirty="0">
                <a:solidFill>
                  <a:srgbClr val="FF0000"/>
                </a:solidFill>
              </a:rPr>
              <a:t>,</a:t>
            </a:r>
            <a:endParaRPr lang="fr-FR" sz="2400" b="1" dirty="0">
              <a:solidFill>
                <a:srgbClr val="FF0000"/>
              </a:solidFill>
            </a:endParaRPr>
          </a:p>
        </p:txBody>
      </p:sp>
      <p:sp>
        <p:nvSpPr>
          <p:cNvPr id="33" name="ZoneTexte 32">
            <a:extLst>
              <a:ext uri="{FF2B5EF4-FFF2-40B4-BE49-F238E27FC236}">
                <a16:creationId xmlns:a16="http://schemas.microsoft.com/office/drawing/2014/main" id="{C6990AD1-F790-3D96-F7F6-FA96D92F56DE}"/>
              </a:ext>
            </a:extLst>
          </p:cNvPr>
          <p:cNvSpPr txBox="1"/>
          <p:nvPr/>
        </p:nvSpPr>
        <p:spPr>
          <a:xfrm>
            <a:off x="6705600" y="6751707"/>
            <a:ext cx="339012" cy="830997"/>
          </a:xfrm>
          <a:prstGeom prst="rect">
            <a:avLst/>
          </a:prstGeom>
          <a:noFill/>
        </p:spPr>
        <p:txBody>
          <a:bodyPr wrap="square" rtlCol="0">
            <a:spAutoFit/>
          </a:bodyPr>
          <a:lstStyle/>
          <a:p>
            <a:r>
              <a:rPr lang="fr-FR" sz="4800" b="1" dirty="0">
                <a:solidFill>
                  <a:srgbClr val="FF0000"/>
                </a:solidFill>
              </a:rPr>
              <a:t>,</a:t>
            </a:r>
            <a:endParaRPr lang="fr-FR" sz="2400" b="1" dirty="0">
              <a:solidFill>
                <a:srgbClr val="FF0000"/>
              </a:solidFill>
            </a:endParaRPr>
          </a:p>
        </p:txBody>
      </p:sp>
      <p:sp>
        <p:nvSpPr>
          <p:cNvPr id="34" name="ZoneTexte 33">
            <a:extLst>
              <a:ext uri="{FF2B5EF4-FFF2-40B4-BE49-F238E27FC236}">
                <a16:creationId xmlns:a16="http://schemas.microsoft.com/office/drawing/2014/main" id="{6D60BDB1-234B-19B6-16E0-C9FE10186D58}"/>
              </a:ext>
            </a:extLst>
          </p:cNvPr>
          <p:cNvSpPr txBox="1"/>
          <p:nvPr/>
        </p:nvSpPr>
        <p:spPr>
          <a:xfrm>
            <a:off x="6629400" y="8268504"/>
            <a:ext cx="339012" cy="830997"/>
          </a:xfrm>
          <a:prstGeom prst="rect">
            <a:avLst/>
          </a:prstGeom>
          <a:noFill/>
        </p:spPr>
        <p:txBody>
          <a:bodyPr wrap="square" rtlCol="0">
            <a:spAutoFit/>
          </a:bodyPr>
          <a:lstStyle/>
          <a:p>
            <a:r>
              <a:rPr lang="fr-FR" sz="4800" b="1" dirty="0">
                <a:solidFill>
                  <a:srgbClr val="FF0000"/>
                </a:solidFill>
              </a:rPr>
              <a:t>,</a:t>
            </a:r>
            <a:endParaRPr lang="fr-FR" sz="2400" b="1" dirty="0">
              <a:solidFill>
                <a:srgbClr val="FF0000"/>
              </a:solidFill>
            </a:endParaRPr>
          </a:p>
        </p:txBody>
      </p:sp>
      <p:sp>
        <p:nvSpPr>
          <p:cNvPr id="35" name="ZoneTexte 34">
            <a:extLst>
              <a:ext uri="{FF2B5EF4-FFF2-40B4-BE49-F238E27FC236}">
                <a16:creationId xmlns:a16="http://schemas.microsoft.com/office/drawing/2014/main" id="{17FEF655-E62B-1501-5D98-248FC5368E92}"/>
              </a:ext>
            </a:extLst>
          </p:cNvPr>
          <p:cNvSpPr txBox="1"/>
          <p:nvPr/>
        </p:nvSpPr>
        <p:spPr>
          <a:xfrm>
            <a:off x="6991498" y="4820334"/>
            <a:ext cx="600036" cy="646331"/>
          </a:xfrm>
          <a:prstGeom prst="rect">
            <a:avLst/>
          </a:prstGeom>
          <a:noFill/>
        </p:spPr>
        <p:txBody>
          <a:bodyPr wrap="square" rtlCol="0">
            <a:spAutoFit/>
          </a:bodyPr>
          <a:lstStyle/>
          <a:p>
            <a:r>
              <a:rPr lang="ar-MA" sz="3600" b="1" dirty="0">
                <a:solidFill>
                  <a:srgbClr val="00B050"/>
                </a:solidFill>
              </a:rPr>
              <a:t>7</a:t>
            </a:r>
            <a:endParaRPr lang="fr-FR" sz="2400" b="1" dirty="0">
              <a:solidFill>
                <a:srgbClr val="00B050"/>
              </a:solidFill>
            </a:endParaRPr>
          </a:p>
        </p:txBody>
      </p:sp>
      <p:pic>
        <p:nvPicPr>
          <p:cNvPr id="4" name="Image 3">
            <a:extLst>
              <a:ext uri="{FF2B5EF4-FFF2-40B4-BE49-F238E27FC236}">
                <a16:creationId xmlns:a16="http://schemas.microsoft.com/office/drawing/2014/main" id="{C6B4D014-EC28-213A-E611-5FC93DDF65A4}"/>
              </a:ext>
            </a:extLst>
          </p:cNvPr>
          <p:cNvPicPr>
            <a:picLocks noChangeAspect="1"/>
          </p:cNvPicPr>
          <p:nvPr/>
        </p:nvPicPr>
        <p:blipFill>
          <a:blip r:embed="rId4">
            <a:extLst>
              <a:ext uri="{28A0092B-C50C-407E-A947-70E740481C1C}">
                <a14:useLocalDpi xmlns:a14="http://schemas.microsoft.com/office/drawing/2010/main" val="0"/>
              </a:ext>
            </a:extLst>
          </a:blip>
          <a:srcRect t="5996" b="5996"/>
          <a:stretch/>
        </p:blipFill>
        <p:spPr>
          <a:xfrm>
            <a:off x="590932" y="998124"/>
            <a:ext cx="1295400" cy="818666"/>
          </a:xfrm>
          <a:prstGeom prst="rect">
            <a:avLst/>
          </a:prstGeom>
        </p:spPr>
      </p:pic>
      <p:sp>
        <p:nvSpPr>
          <p:cNvPr id="10" name="ZoneTexte 9">
            <a:extLst>
              <a:ext uri="{FF2B5EF4-FFF2-40B4-BE49-F238E27FC236}">
                <a16:creationId xmlns:a16="http://schemas.microsoft.com/office/drawing/2014/main" id="{CA62E511-F1D2-50D8-3F7D-BE9EFBDF1EC8}"/>
              </a:ext>
            </a:extLst>
          </p:cNvPr>
          <p:cNvSpPr txBox="1"/>
          <p:nvPr/>
        </p:nvSpPr>
        <p:spPr>
          <a:xfrm>
            <a:off x="4477594" y="5238296"/>
            <a:ext cx="1011772" cy="1323439"/>
          </a:xfrm>
          <a:prstGeom prst="rect">
            <a:avLst/>
          </a:prstGeom>
          <a:noFill/>
        </p:spPr>
        <p:txBody>
          <a:bodyPr wrap="square" rtlCol="0">
            <a:spAutoFit/>
          </a:bodyPr>
          <a:lstStyle/>
          <a:p>
            <a:r>
              <a:rPr lang="ar-MA" sz="8000" b="1" dirty="0"/>
              <a:t>2</a:t>
            </a:r>
            <a:endParaRPr lang="fr-FR" sz="8000" b="1" dirty="0"/>
          </a:p>
        </p:txBody>
      </p:sp>
      <p:sp>
        <p:nvSpPr>
          <p:cNvPr id="13" name="ZoneTexte 12">
            <a:extLst>
              <a:ext uri="{FF2B5EF4-FFF2-40B4-BE49-F238E27FC236}">
                <a16:creationId xmlns:a16="http://schemas.microsoft.com/office/drawing/2014/main" id="{7C59B209-1B0C-2EB0-2D0C-3FBC8B5BA03F}"/>
              </a:ext>
            </a:extLst>
          </p:cNvPr>
          <p:cNvSpPr txBox="1"/>
          <p:nvPr/>
        </p:nvSpPr>
        <p:spPr>
          <a:xfrm>
            <a:off x="4477594" y="6396589"/>
            <a:ext cx="1011772" cy="1323439"/>
          </a:xfrm>
          <a:prstGeom prst="rect">
            <a:avLst/>
          </a:prstGeom>
          <a:noFill/>
        </p:spPr>
        <p:txBody>
          <a:bodyPr wrap="square" rtlCol="0">
            <a:spAutoFit/>
          </a:bodyPr>
          <a:lstStyle/>
          <a:p>
            <a:r>
              <a:rPr lang="ar-MA" sz="8000" b="1" dirty="0"/>
              <a:t>1</a:t>
            </a:r>
            <a:endParaRPr lang="fr-FR" sz="8000" b="1" dirty="0"/>
          </a:p>
        </p:txBody>
      </p:sp>
      <p:sp>
        <p:nvSpPr>
          <p:cNvPr id="16" name="ZoneTexte 15">
            <a:extLst>
              <a:ext uri="{FF2B5EF4-FFF2-40B4-BE49-F238E27FC236}">
                <a16:creationId xmlns:a16="http://schemas.microsoft.com/office/drawing/2014/main" id="{39493074-B2D8-EE73-DE46-5D0F87B76CBD}"/>
              </a:ext>
            </a:extLst>
          </p:cNvPr>
          <p:cNvSpPr txBox="1"/>
          <p:nvPr/>
        </p:nvSpPr>
        <p:spPr>
          <a:xfrm>
            <a:off x="4477594" y="7943266"/>
            <a:ext cx="1011772" cy="1323439"/>
          </a:xfrm>
          <a:prstGeom prst="rect">
            <a:avLst/>
          </a:prstGeom>
          <a:noFill/>
        </p:spPr>
        <p:txBody>
          <a:bodyPr wrap="square" rtlCol="0">
            <a:spAutoFit/>
          </a:bodyPr>
          <a:lstStyle/>
          <a:p>
            <a:r>
              <a:rPr lang="ar-MA" sz="8000" b="1" dirty="0">
                <a:solidFill>
                  <a:srgbClr val="C00000"/>
                </a:solidFill>
              </a:rPr>
              <a:t>0</a:t>
            </a:r>
            <a:endParaRPr lang="fr-FR" sz="8000" b="1" dirty="0">
              <a:solidFill>
                <a:srgbClr val="C00000"/>
              </a:solidFill>
            </a:endParaRPr>
          </a:p>
        </p:txBody>
      </p:sp>
      <p:sp>
        <p:nvSpPr>
          <p:cNvPr id="17" name="ZoneTexte 16">
            <a:extLst>
              <a:ext uri="{FF2B5EF4-FFF2-40B4-BE49-F238E27FC236}">
                <a16:creationId xmlns:a16="http://schemas.microsoft.com/office/drawing/2014/main" id="{1E6B4458-E0FA-65B3-8B0C-9EEA52C74F3F}"/>
              </a:ext>
            </a:extLst>
          </p:cNvPr>
          <p:cNvSpPr txBox="1"/>
          <p:nvPr/>
        </p:nvSpPr>
        <p:spPr>
          <a:xfrm>
            <a:off x="5354555" y="4875750"/>
            <a:ext cx="703149" cy="646331"/>
          </a:xfrm>
          <a:prstGeom prst="rect">
            <a:avLst/>
          </a:prstGeom>
          <a:noFill/>
        </p:spPr>
        <p:txBody>
          <a:bodyPr wrap="square" rtlCol="0">
            <a:spAutoFit/>
          </a:bodyPr>
          <a:lstStyle/>
          <a:p>
            <a:r>
              <a:rPr lang="ar-MA" sz="3600" b="1" dirty="0">
                <a:solidFill>
                  <a:srgbClr val="00B050"/>
                </a:solidFill>
              </a:rPr>
              <a:t>14</a:t>
            </a:r>
            <a:endParaRPr lang="fr-FR" sz="2400" b="1" dirty="0">
              <a:solidFill>
                <a:srgbClr val="00B050"/>
              </a:solidFill>
            </a:endParaRPr>
          </a:p>
        </p:txBody>
      </p:sp>
      <p:sp>
        <p:nvSpPr>
          <p:cNvPr id="19" name="ZoneTexte 18">
            <a:extLst>
              <a:ext uri="{FF2B5EF4-FFF2-40B4-BE49-F238E27FC236}">
                <a16:creationId xmlns:a16="http://schemas.microsoft.com/office/drawing/2014/main" id="{88768F95-D445-7D18-451C-565991BA3420}"/>
              </a:ext>
            </a:extLst>
          </p:cNvPr>
          <p:cNvSpPr txBox="1"/>
          <p:nvPr/>
        </p:nvSpPr>
        <p:spPr>
          <a:xfrm>
            <a:off x="4591687" y="4867591"/>
            <a:ext cx="600036" cy="646331"/>
          </a:xfrm>
          <a:prstGeom prst="rect">
            <a:avLst/>
          </a:prstGeom>
          <a:noFill/>
        </p:spPr>
        <p:txBody>
          <a:bodyPr wrap="square" rtlCol="0">
            <a:spAutoFit/>
          </a:bodyPr>
          <a:lstStyle/>
          <a:p>
            <a:r>
              <a:rPr lang="ar-MA" sz="3600" b="1" dirty="0">
                <a:solidFill>
                  <a:srgbClr val="00B050"/>
                </a:solidFill>
              </a:rPr>
              <a:t>1</a:t>
            </a:r>
            <a:endParaRPr lang="fr-FR" sz="2400" b="1" dirty="0">
              <a:solidFill>
                <a:srgbClr val="00B050"/>
              </a:solidFill>
            </a:endParaRPr>
          </a:p>
        </p:txBody>
      </p:sp>
      <p:cxnSp>
        <p:nvCxnSpPr>
          <p:cNvPr id="21" name="Connecteur droit 20">
            <a:extLst>
              <a:ext uri="{FF2B5EF4-FFF2-40B4-BE49-F238E27FC236}">
                <a16:creationId xmlns:a16="http://schemas.microsoft.com/office/drawing/2014/main" id="{826C5ECD-9037-E92F-701E-E8CDCE185AF9}"/>
              </a:ext>
            </a:extLst>
          </p:cNvPr>
          <p:cNvCxnSpPr>
            <a:cxnSpLocks/>
          </p:cNvCxnSpPr>
          <p:nvPr/>
        </p:nvCxnSpPr>
        <p:spPr>
          <a:xfrm flipH="1">
            <a:off x="6863951" y="5541612"/>
            <a:ext cx="799184" cy="52429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Connecteur droit 21">
            <a:extLst>
              <a:ext uri="{FF2B5EF4-FFF2-40B4-BE49-F238E27FC236}">
                <a16:creationId xmlns:a16="http://schemas.microsoft.com/office/drawing/2014/main" id="{D8340C13-A98E-4D6D-AC91-5E301EA058BC}"/>
              </a:ext>
            </a:extLst>
          </p:cNvPr>
          <p:cNvCxnSpPr>
            <a:cxnSpLocks/>
          </p:cNvCxnSpPr>
          <p:nvPr/>
        </p:nvCxnSpPr>
        <p:spPr>
          <a:xfrm flipH="1">
            <a:off x="7808990" y="5531703"/>
            <a:ext cx="799184" cy="52429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7C45C884-38B2-7454-AA3D-0B1D05202755}"/>
              </a:ext>
            </a:extLst>
          </p:cNvPr>
          <p:cNvCxnSpPr>
            <a:cxnSpLocks/>
          </p:cNvCxnSpPr>
          <p:nvPr/>
        </p:nvCxnSpPr>
        <p:spPr>
          <a:xfrm flipH="1">
            <a:off x="4469328" y="5498030"/>
            <a:ext cx="799184" cy="52429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Connecteur droit 35">
            <a:extLst>
              <a:ext uri="{FF2B5EF4-FFF2-40B4-BE49-F238E27FC236}">
                <a16:creationId xmlns:a16="http://schemas.microsoft.com/office/drawing/2014/main" id="{4749A3FA-8B23-86BF-7AF9-4308298F944B}"/>
              </a:ext>
            </a:extLst>
          </p:cNvPr>
          <p:cNvCxnSpPr>
            <a:cxnSpLocks/>
          </p:cNvCxnSpPr>
          <p:nvPr/>
        </p:nvCxnSpPr>
        <p:spPr>
          <a:xfrm flipH="1">
            <a:off x="5248437" y="5531702"/>
            <a:ext cx="799184" cy="52429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37" name="Signe Moins 36">
            <a:extLst>
              <a:ext uri="{FF2B5EF4-FFF2-40B4-BE49-F238E27FC236}">
                <a16:creationId xmlns:a16="http://schemas.microsoft.com/office/drawing/2014/main" id="{0A908383-8C1C-E2B4-1000-70BF63B16DE8}"/>
              </a:ext>
            </a:extLst>
          </p:cNvPr>
          <p:cNvSpPr/>
          <p:nvPr/>
        </p:nvSpPr>
        <p:spPr>
          <a:xfrm>
            <a:off x="3359806" y="6238339"/>
            <a:ext cx="616121" cy="609600"/>
          </a:xfrm>
          <a:prstGeom prst="mathMinus">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6732536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74077-E679-DFC3-D482-01F256A9937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412439E-7583-6FD6-1159-1F40AC509EA3}"/>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45B1943-63FE-16CC-5707-FFC60E738B77}"/>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47D8EF68-2341-6766-BF90-1B278F6D79B0}"/>
              </a:ext>
            </a:extLst>
          </p:cNvPr>
          <p:cNvSpPr/>
          <p:nvPr/>
        </p:nvSpPr>
        <p:spPr>
          <a:xfrm>
            <a:off x="-1" y="7205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956E42C7-5086-1B40-DA16-3F6D57DAE06F}"/>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ماذا تعلمنا؟</a:t>
            </a:r>
          </a:p>
        </p:txBody>
      </p:sp>
      <p:sp>
        <p:nvSpPr>
          <p:cNvPr id="3" name="Freeform 8">
            <a:extLst>
              <a:ext uri="{FF2B5EF4-FFF2-40B4-BE49-F238E27FC236}">
                <a16:creationId xmlns:a16="http://schemas.microsoft.com/office/drawing/2014/main" id="{041C3172-6DF5-D9EF-7429-B82591A17FEF}"/>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3D8C3484-A28F-69BD-99FF-89182563DA5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Rectangle : coins arrondis 3">
            <a:extLst>
              <a:ext uri="{FF2B5EF4-FFF2-40B4-BE49-F238E27FC236}">
                <a16:creationId xmlns:a16="http://schemas.microsoft.com/office/drawing/2014/main" id="{1BA587B8-C016-514B-84D8-B5BD659CDF5B}"/>
              </a:ext>
            </a:extLst>
          </p:cNvPr>
          <p:cNvSpPr/>
          <p:nvPr/>
        </p:nvSpPr>
        <p:spPr>
          <a:xfrm>
            <a:off x="2286000" y="3223519"/>
            <a:ext cx="7924800" cy="1341373"/>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ل</a:t>
            </a:r>
            <a:r>
              <a:rPr kumimoji="0" lang="ar-SA" sz="4400" b="0" i="0" u="none" strike="noStrike" kern="1200" cap="none" spc="0" normalizeH="0" baseline="0" noProof="0" dirty="0" err="1">
                <a:ln>
                  <a:noFill/>
                </a:ln>
                <a:solidFill>
                  <a:prstClr val="black"/>
                </a:solidFill>
                <a:effectLst/>
                <a:uLnTx/>
                <a:uFillTx/>
                <a:latin typeface="Microsoft Uighur" panose="02000000000000000000" pitchFamily="2" charset="-78"/>
                <a:ea typeface="+mn-ea"/>
                <a:cs typeface="Microsoft Uighur" panose="02000000000000000000" pitchFamily="2" charset="-78"/>
              </a:rPr>
              <a:t>إ</a:t>
            </a:r>
            <a:r>
              <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نجاز عملية </a:t>
            </a:r>
            <a:r>
              <a:rPr lang="ar-MA" sz="4400" noProof="0" dirty="0">
                <a:solidFill>
                  <a:prstClr val="black"/>
                </a:solidFill>
                <a:latin typeface="Microsoft Uighur" panose="02000000000000000000" pitchFamily="2" charset="-78"/>
                <a:cs typeface="Microsoft Uighur" panose="02000000000000000000" pitchFamily="2" charset="-78"/>
              </a:rPr>
              <a:t>طرح عددين عشريين</a:t>
            </a:r>
            <a:r>
              <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نتبع الخطوات التالية</a:t>
            </a:r>
          </a:p>
        </p:txBody>
      </p:sp>
      <p:pic>
        <p:nvPicPr>
          <p:cNvPr id="10" name="Image 9" descr="Une image contenant Rectangle, Post-it, capture d’écran, conception&#10;&#10;Le contenu généré par l’IA peut être incorrect.">
            <a:extLst>
              <a:ext uri="{FF2B5EF4-FFF2-40B4-BE49-F238E27FC236}">
                <a16:creationId xmlns:a16="http://schemas.microsoft.com/office/drawing/2014/main" id="{435052FF-5F07-DB79-7323-DF3C74CAF84D}"/>
              </a:ext>
            </a:extLst>
          </p:cNvPr>
          <p:cNvPicPr>
            <a:picLocks noChangeAspect="1"/>
          </p:cNvPicPr>
          <p:nvPr/>
        </p:nvPicPr>
        <p:blipFill>
          <a:blip r:embed="rId4">
            <a:extLst>
              <a:ext uri="{28A0092B-C50C-407E-A947-70E740481C1C}">
                <a14:useLocalDpi xmlns:a14="http://schemas.microsoft.com/office/drawing/2010/main" val="0"/>
              </a:ext>
            </a:extLst>
          </a:blip>
          <a:srcRect l="10111" t="39972" r="9538" b="42755"/>
          <a:stretch>
            <a:fillRect/>
          </a:stretch>
        </p:blipFill>
        <p:spPr>
          <a:xfrm rot="10800000">
            <a:off x="764166" y="4982800"/>
            <a:ext cx="12339934" cy="886229"/>
          </a:xfrm>
          <a:prstGeom prst="rect">
            <a:avLst/>
          </a:prstGeom>
        </p:spPr>
      </p:pic>
      <p:pic>
        <p:nvPicPr>
          <p:cNvPr id="11" name="Image 10" descr="Une image contenant Rectangle, Post-it, capture d’écran, conception&#10;&#10;Le contenu généré par l’IA peut être incorrect.">
            <a:extLst>
              <a:ext uri="{FF2B5EF4-FFF2-40B4-BE49-F238E27FC236}">
                <a16:creationId xmlns:a16="http://schemas.microsoft.com/office/drawing/2014/main" id="{78B7D1C8-0089-4D72-068D-2A2C5CA8F30D}"/>
              </a:ext>
            </a:extLst>
          </p:cNvPr>
          <p:cNvPicPr>
            <a:picLocks noChangeAspect="1"/>
          </p:cNvPicPr>
          <p:nvPr/>
        </p:nvPicPr>
        <p:blipFill>
          <a:blip r:embed="rId4">
            <a:extLst>
              <a:ext uri="{28A0092B-C50C-407E-A947-70E740481C1C}">
                <a14:useLocalDpi xmlns:a14="http://schemas.microsoft.com/office/drawing/2010/main" val="0"/>
              </a:ext>
            </a:extLst>
          </a:blip>
          <a:srcRect l="9825" t="70666" r="9825" b="12632"/>
          <a:stretch>
            <a:fillRect/>
          </a:stretch>
        </p:blipFill>
        <p:spPr>
          <a:xfrm rot="10800000">
            <a:off x="764166" y="5989051"/>
            <a:ext cx="12339934" cy="856952"/>
          </a:xfrm>
          <a:prstGeom prst="rect">
            <a:avLst/>
          </a:prstGeom>
        </p:spPr>
      </p:pic>
      <p:pic>
        <p:nvPicPr>
          <p:cNvPr id="12" name="Image 11" descr="Une image contenant Rectangle, Post-it, capture d’écran, conception&#10;&#10;Le contenu généré par l’IA peut être incorrect.">
            <a:extLst>
              <a:ext uri="{FF2B5EF4-FFF2-40B4-BE49-F238E27FC236}">
                <a16:creationId xmlns:a16="http://schemas.microsoft.com/office/drawing/2014/main" id="{9CC3400C-12F5-99D1-347B-359EAF28E829}"/>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74326" y="6972199"/>
            <a:ext cx="12329774" cy="886229"/>
          </a:xfrm>
          <a:prstGeom prst="rect">
            <a:avLst/>
          </a:prstGeom>
        </p:spPr>
      </p:pic>
      <p:sp>
        <p:nvSpPr>
          <p:cNvPr id="14" name="ZoneTexte 13">
            <a:extLst>
              <a:ext uri="{FF2B5EF4-FFF2-40B4-BE49-F238E27FC236}">
                <a16:creationId xmlns:a16="http://schemas.microsoft.com/office/drawing/2014/main" id="{7FC0A439-C97E-E7D0-C6FD-C3507614A724}"/>
              </a:ext>
            </a:extLst>
          </p:cNvPr>
          <p:cNvSpPr txBox="1"/>
          <p:nvPr/>
        </p:nvSpPr>
        <p:spPr>
          <a:xfrm>
            <a:off x="11147646" y="4886319"/>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الأولى</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6" name="ZoneTexte 15">
            <a:extLst>
              <a:ext uri="{FF2B5EF4-FFF2-40B4-BE49-F238E27FC236}">
                <a16:creationId xmlns:a16="http://schemas.microsoft.com/office/drawing/2014/main" id="{433287AF-7C9E-710B-8F52-2B540F3B5B4C}"/>
              </a:ext>
            </a:extLst>
          </p:cNvPr>
          <p:cNvSpPr txBox="1"/>
          <p:nvPr/>
        </p:nvSpPr>
        <p:spPr>
          <a:xfrm>
            <a:off x="11102442" y="5924264"/>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الثانية</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7" name="ZoneTexte 16">
            <a:extLst>
              <a:ext uri="{FF2B5EF4-FFF2-40B4-BE49-F238E27FC236}">
                <a16:creationId xmlns:a16="http://schemas.microsoft.com/office/drawing/2014/main" id="{AC2FC770-EBA0-53E1-966F-3AC4869C56A0}"/>
              </a:ext>
            </a:extLst>
          </p:cNvPr>
          <p:cNvSpPr txBox="1"/>
          <p:nvPr/>
        </p:nvSpPr>
        <p:spPr>
          <a:xfrm>
            <a:off x="11147646" y="6846889"/>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الثالثة</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20" name="ZoneTexte 19">
            <a:extLst>
              <a:ext uri="{FF2B5EF4-FFF2-40B4-BE49-F238E27FC236}">
                <a16:creationId xmlns:a16="http://schemas.microsoft.com/office/drawing/2014/main" id="{E1BA2522-968E-B422-362D-83E21DC99677}"/>
              </a:ext>
            </a:extLst>
          </p:cNvPr>
          <p:cNvSpPr txBox="1"/>
          <p:nvPr/>
        </p:nvSpPr>
        <p:spPr>
          <a:xfrm>
            <a:off x="719062" y="5181749"/>
            <a:ext cx="10086661" cy="584775"/>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أضع العملية </a:t>
            </a: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بشكل صحيح بحيث تكون كل منزلة تحت مثيلتها</a:t>
            </a:r>
            <a:r>
              <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a:t>
            </a:r>
          </a:p>
        </p:txBody>
      </p:sp>
      <p:sp>
        <p:nvSpPr>
          <p:cNvPr id="21" name="ZoneTexte 20">
            <a:extLst>
              <a:ext uri="{FF2B5EF4-FFF2-40B4-BE49-F238E27FC236}">
                <a16:creationId xmlns:a16="http://schemas.microsoft.com/office/drawing/2014/main" id="{B9E2D40A-11E4-028C-A20F-083E9C5AEE93}"/>
              </a:ext>
            </a:extLst>
          </p:cNvPr>
          <p:cNvSpPr txBox="1"/>
          <p:nvPr/>
        </p:nvSpPr>
        <p:spPr>
          <a:xfrm>
            <a:off x="488311" y="6134790"/>
            <a:ext cx="10323290" cy="584775"/>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أبدأ بالطرح من اليمين كما في الأعداد الصحيحة الطبيعية؛</a:t>
            </a: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22" name="ZoneTexte 21">
            <a:extLst>
              <a:ext uri="{FF2B5EF4-FFF2-40B4-BE49-F238E27FC236}">
                <a16:creationId xmlns:a16="http://schemas.microsoft.com/office/drawing/2014/main" id="{6A31ECD9-D78D-C692-26A7-5C95C6F941DA}"/>
              </a:ext>
            </a:extLst>
          </p:cNvPr>
          <p:cNvSpPr txBox="1"/>
          <p:nvPr/>
        </p:nvSpPr>
        <p:spPr>
          <a:xfrm>
            <a:off x="964014" y="7114282"/>
            <a:ext cx="9841709" cy="1077218"/>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أنزل الفاصلة عندما أصل إليها؛</a:t>
            </a: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9" name="Image 8" descr="Une image contenant Rectangle, Post-it, capture d’écran, conception&#10;&#10;Le contenu généré par l’IA peut être incorrect.">
            <a:extLst>
              <a:ext uri="{FF2B5EF4-FFF2-40B4-BE49-F238E27FC236}">
                <a16:creationId xmlns:a16="http://schemas.microsoft.com/office/drawing/2014/main" id="{9B2CC52E-3212-6F07-3DC2-E9B045827576}"/>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82319" y="8034555"/>
            <a:ext cx="12339934" cy="886229"/>
          </a:xfrm>
          <a:prstGeom prst="rect">
            <a:avLst/>
          </a:prstGeom>
          <a:ln>
            <a:solidFill>
              <a:srgbClr val="0070C0"/>
            </a:solidFill>
          </a:ln>
        </p:spPr>
      </p:pic>
      <p:sp>
        <p:nvSpPr>
          <p:cNvPr id="13" name="ZoneTexte 12">
            <a:extLst>
              <a:ext uri="{FF2B5EF4-FFF2-40B4-BE49-F238E27FC236}">
                <a16:creationId xmlns:a16="http://schemas.microsoft.com/office/drawing/2014/main" id="{9AB9A88D-1C12-B3AB-6BFB-DA139460A73E}"/>
              </a:ext>
            </a:extLst>
          </p:cNvPr>
          <p:cNvSpPr txBox="1"/>
          <p:nvPr/>
        </p:nvSpPr>
        <p:spPr>
          <a:xfrm>
            <a:off x="10947798" y="7890434"/>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a:t>
            </a:r>
            <a:r>
              <a:rPr kumimoji="0" lang="ar-M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الرابعة</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8" name="ZoneTexte 17">
            <a:extLst>
              <a:ext uri="{FF2B5EF4-FFF2-40B4-BE49-F238E27FC236}">
                <a16:creationId xmlns:a16="http://schemas.microsoft.com/office/drawing/2014/main" id="{0AFC4EEE-A80E-1FC2-492B-8DCB618BE03C}"/>
              </a:ext>
            </a:extLst>
          </p:cNvPr>
          <p:cNvSpPr txBox="1"/>
          <p:nvPr/>
        </p:nvSpPr>
        <p:spPr>
          <a:xfrm>
            <a:off x="914400" y="8104882"/>
            <a:ext cx="9841709" cy="1077218"/>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أقوم بالمبادلة إذا كان المطروح منه أصغر من المطروح.</a:t>
            </a: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3397770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6B0D9-2D95-8D87-27D6-432DFA0DFC0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1CB9FA0-CE77-7A82-E98D-40FC53A111D0}"/>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D0E43D5-2ECC-4374-B16F-04927FFC1A5A}"/>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85FDD31-0C94-94ED-C5B8-8E7E9BDF60EB}"/>
              </a:ext>
            </a:extLst>
          </p:cNvPr>
          <p:cNvSpPr/>
          <p:nvPr/>
        </p:nvSpPr>
        <p:spPr>
          <a:xfrm>
            <a:off x="-1" y="796748"/>
            <a:ext cx="13716001" cy="1905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3" name="Freeform 8">
            <a:extLst>
              <a:ext uri="{FF2B5EF4-FFF2-40B4-BE49-F238E27FC236}">
                <a16:creationId xmlns:a16="http://schemas.microsoft.com/office/drawing/2014/main" id="{5DB08951-F97C-7CF7-B9FB-41F9B465F7B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1025EEC5-223C-476F-6232-25A7DA4E899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6" name="ZoneTexte 5">
            <a:extLst>
              <a:ext uri="{FF2B5EF4-FFF2-40B4-BE49-F238E27FC236}">
                <a16:creationId xmlns:a16="http://schemas.microsoft.com/office/drawing/2014/main" id="{914D5C6C-9458-08B3-74A3-A185D7EB0866}"/>
              </a:ext>
            </a:extLst>
          </p:cNvPr>
          <p:cNvSpPr txBox="1"/>
          <p:nvPr/>
        </p:nvSpPr>
        <p:spPr>
          <a:xfrm>
            <a:off x="275851" y="882595"/>
            <a:ext cx="12344993" cy="1258037"/>
          </a:xfrm>
          <a:prstGeom prst="rect">
            <a:avLst/>
          </a:prstGeom>
          <a:noFill/>
        </p:spPr>
        <p:txBody>
          <a:bodyPr wrap="square" rtlCol="0">
            <a:spAutoFit/>
          </a:bodyPr>
          <a:lstStyle/>
          <a:p>
            <a:pPr marL="0" lvl="1" algn="r" defTabSz="685834" rtl="1">
              <a:lnSpc>
                <a:spcPts val="3017"/>
              </a:lnSpc>
              <a:spcBef>
                <a:spcPct val="0"/>
              </a:spcBef>
              <a:defRPr/>
            </a:pPr>
            <a:r>
              <a:rPr lang="ar-MA" sz="3600" dirty="0">
                <a:solidFill>
                  <a:prstClr val="white">
                    <a:lumMod val="65000"/>
                  </a:prstClr>
                </a:solidFill>
                <a:latin typeface="Microsoft Uighur" panose="02000000000000000000" pitchFamily="2" charset="-78"/>
                <a:cs typeface="Microsoft Uighur" panose="02000000000000000000" pitchFamily="2" charset="-78"/>
              </a:rPr>
              <a:t>خذوا كراساتكم الصفحة 44 وأنجزوا التمرين رقم 3.</a:t>
            </a:r>
          </a:p>
          <a:p>
            <a:pPr marL="0" lvl="1" algn="r" defTabSz="685834" rtl="1">
              <a:lnSpc>
                <a:spcPts val="3017"/>
              </a:lnSpc>
              <a:spcBef>
                <a:spcPct val="0"/>
              </a:spcBef>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لديكم 4 دقائق للإنجاز سيحصل الأسرع منكم والذي لديه أكبر عدد من الإجابات الصحيحة على نجمة.</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16" name="Image 15">
            <a:extLst>
              <a:ext uri="{FF2B5EF4-FFF2-40B4-BE49-F238E27FC236}">
                <a16:creationId xmlns:a16="http://schemas.microsoft.com/office/drawing/2014/main" id="{7AA955F9-57E1-2EBE-B34B-CE6BA7F8A64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78328" y="4748687"/>
            <a:ext cx="13161818" cy="3597804"/>
          </a:xfrm>
          <a:prstGeom prst="rect">
            <a:avLst/>
          </a:prstGeom>
        </p:spPr>
      </p:pic>
      <p:sp>
        <p:nvSpPr>
          <p:cNvPr id="4" name="Rectangle 3">
            <a:extLst>
              <a:ext uri="{FF2B5EF4-FFF2-40B4-BE49-F238E27FC236}">
                <a16:creationId xmlns:a16="http://schemas.microsoft.com/office/drawing/2014/main" id="{443547F8-EABE-D67F-EFBE-1C195A5E6535}"/>
              </a:ext>
            </a:extLst>
          </p:cNvPr>
          <p:cNvSpPr/>
          <p:nvPr/>
        </p:nvSpPr>
        <p:spPr>
          <a:xfrm>
            <a:off x="275851" y="5148389"/>
            <a:ext cx="7620000" cy="3369551"/>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10506097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121951-8C0C-58F6-0FE8-AEF90B1291D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9FA797D-79D8-4204-2634-F345DA6B0E6D}"/>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41C0BCE-2ED9-D594-B37A-4662BC6DFB2F}"/>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40CE112-D8D6-1018-6212-33FCAECF49AF}"/>
              </a:ext>
            </a:extLst>
          </p:cNvPr>
          <p:cNvSpPr/>
          <p:nvPr/>
        </p:nvSpPr>
        <p:spPr>
          <a:xfrm>
            <a:off x="-1" y="796748"/>
            <a:ext cx="13716001" cy="120968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3" name="Freeform 8">
            <a:extLst>
              <a:ext uri="{FF2B5EF4-FFF2-40B4-BE49-F238E27FC236}">
                <a16:creationId xmlns:a16="http://schemas.microsoft.com/office/drawing/2014/main" id="{240AF3AC-36BB-EF56-5520-69A7DB62BF2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57695EC-FEC9-4CE4-F1F6-36E33543414A}"/>
              </a:ext>
            </a:extLst>
          </p:cNvPr>
          <p:cNvGraphicFramePr>
            <a:graphicFrameLocks noGrp="1"/>
          </p:cNvGraphicFramePr>
          <p:nvPr>
            <p:extLst>
              <p:ext uri="{D42A27DB-BD31-4B8C-83A1-F6EECF244321}">
                <p14:modId xmlns:p14="http://schemas.microsoft.com/office/powerpoint/2010/main" val="2365467920"/>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6" name="ZoneTexte 5">
            <a:extLst>
              <a:ext uri="{FF2B5EF4-FFF2-40B4-BE49-F238E27FC236}">
                <a16:creationId xmlns:a16="http://schemas.microsoft.com/office/drawing/2014/main" id="{E87C47A6-A755-BC95-8A24-7EC940CD414B}"/>
              </a:ext>
            </a:extLst>
          </p:cNvPr>
          <p:cNvSpPr txBox="1"/>
          <p:nvPr/>
        </p:nvSpPr>
        <p:spPr>
          <a:xfrm>
            <a:off x="275851" y="882595"/>
            <a:ext cx="12344993" cy="873316"/>
          </a:xfrm>
          <a:prstGeom prst="rect">
            <a:avLst/>
          </a:prstGeom>
          <a:noFill/>
        </p:spPr>
        <p:txBody>
          <a:bodyPr wrap="square" rtlCol="0">
            <a:spAutoFit/>
          </a:bodyPr>
          <a:lstStyle/>
          <a:p>
            <a:pPr marL="0" lvl="1" algn="r" defTabSz="685834" rtl="1">
              <a:lnSpc>
                <a:spcPts val="3017"/>
              </a:lnSpc>
              <a:spcBef>
                <a:spcPct val="0"/>
              </a:spcBef>
              <a:defRPr/>
            </a:pPr>
            <a:r>
              <a:rPr lang="ar-MA" sz="3600" dirty="0">
                <a:solidFill>
                  <a:prstClr val="white">
                    <a:lumMod val="65000"/>
                  </a:prstClr>
                </a:solidFill>
                <a:latin typeface="Microsoft Uighur" panose="02000000000000000000" pitchFamily="2" charset="-78"/>
                <a:cs typeface="Microsoft Uighur" panose="02000000000000000000" pitchFamily="2" charset="-78"/>
              </a:rPr>
              <a:t>التصحيح</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4" name="ZoneTexte 3">
            <a:extLst>
              <a:ext uri="{FF2B5EF4-FFF2-40B4-BE49-F238E27FC236}">
                <a16:creationId xmlns:a16="http://schemas.microsoft.com/office/drawing/2014/main" id="{E6DBCFB8-5F06-A638-1E27-1F45F0797702}"/>
              </a:ext>
            </a:extLst>
          </p:cNvPr>
          <p:cNvSpPr txBox="1"/>
          <p:nvPr/>
        </p:nvSpPr>
        <p:spPr>
          <a:xfrm>
            <a:off x="2962290" y="3212020"/>
            <a:ext cx="7791417" cy="550151"/>
          </a:xfrm>
          <a:prstGeom prst="rect">
            <a:avLst/>
          </a:prstGeom>
          <a:noFill/>
        </p:spPr>
        <p:txBody>
          <a:bodyPr wrap="square" rtlCol="0">
            <a:spAutoFit/>
          </a:bodyPr>
          <a:lstStyle/>
          <a:p>
            <a:pPr marL="0" lvl="1" algn="ctr" defTabSz="685834" rtl="1">
              <a:lnSpc>
                <a:spcPts val="3017"/>
              </a:lnSpc>
              <a:spcBef>
                <a:spcPct val="0"/>
              </a:spcBef>
            </a:pPr>
            <a:r>
              <a:rPr lang="ar-SA" sz="4400" dirty="0">
                <a:solidFill>
                  <a:srgbClr val="FF0000"/>
                </a:solidFill>
                <a:latin typeface="Microsoft Uighur" panose="02000000000000000000" pitchFamily="2" charset="-78"/>
                <a:cs typeface="Microsoft Uighur" panose="02000000000000000000" pitchFamily="2" charset="-78"/>
              </a:rPr>
              <a:t>تصحيح</a:t>
            </a:r>
            <a:r>
              <a:rPr lang="ar-MA" sz="4400" dirty="0">
                <a:solidFill>
                  <a:srgbClr val="FF0000"/>
                </a:solidFill>
                <a:latin typeface="Microsoft Uighur" panose="02000000000000000000" pitchFamily="2" charset="-78"/>
                <a:cs typeface="Microsoft Uighur" panose="02000000000000000000" pitchFamily="2" charset="-78"/>
              </a:rPr>
              <a:t> تفاعلي على السبورة الجانبية</a:t>
            </a:r>
            <a:endParaRPr lang="ar-SA" sz="4400" dirty="0">
              <a:solidFill>
                <a:srgbClr val="FF0000"/>
              </a:solidFill>
              <a:latin typeface="Microsoft Uighur" panose="02000000000000000000" pitchFamily="2" charset="-78"/>
              <a:cs typeface="Microsoft Uighur" panose="02000000000000000000" pitchFamily="2" charset="-78"/>
            </a:endParaRPr>
          </a:p>
        </p:txBody>
      </p:sp>
      <p:sp>
        <p:nvSpPr>
          <p:cNvPr id="5" name="ZoneTexte 4">
            <a:extLst>
              <a:ext uri="{FF2B5EF4-FFF2-40B4-BE49-F238E27FC236}">
                <a16:creationId xmlns:a16="http://schemas.microsoft.com/office/drawing/2014/main" id="{0036C8BB-7A9B-BCF9-60DD-DD696DC320AC}"/>
              </a:ext>
            </a:extLst>
          </p:cNvPr>
          <p:cNvSpPr txBox="1"/>
          <p:nvPr/>
        </p:nvSpPr>
        <p:spPr>
          <a:xfrm>
            <a:off x="2997850" y="8877300"/>
            <a:ext cx="7791417" cy="550151"/>
          </a:xfrm>
          <a:prstGeom prst="rect">
            <a:avLst/>
          </a:prstGeom>
          <a:noFill/>
        </p:spPr>
        <p:txBody>
          <a:bodyPr wrap="square" rtlCol="0">
            <a:spAutoFit/>
          </a:bodyPr>
          <a:lstStyle/>
          <a:p>
            <a:pPr marL="0" lvl="1" algn="ctr" defTabSz="685834" rtl="1">
              <a:lnSpc>
                <a:spcPts val="3017"/>
              </a:lnSpc>
              <a:spcBef>
                <a:spcPct val="0"/>
              </a:spcBef>
            </a:pPr>
            <a:r>
              <a:rPr lang="ar-MA" sz="4400" dirty="0">
                <a:solidFill>
                  <a:srgbClr val="FF0000"/>
                </a:solidFill>
                <a:latin typeface="Microsoft Uighur" panose="02000000000000000000" pitchFamily="2" charset="-78"/>
                <a:cs typeface="Microsoft Uighur" panose="02000000000000000000" pitchFamily="2" charset="-78"/>
              </a:rPr>
              <a:t>تمنح النجمة للفائز في نهاية التصحيح</a:t>
            </a:r>
            <a:endParaRPr lang="ar-SA" sz="4400" dirty="0">
              <a:solidFill>
                <a:srgbClr val="FF0000"/>
              </a:solidFill>
              <a:latin typeface="Microsoft Uighur" panose="02000000000000000000" pitchFamily="2" charset="-78"/>
              <a:cs typeface="Microsoft Uighur" panose="02000000000000000000" pitchFamily="2" charset="-78"/>
            </a:endParaRPr>
          </a:p>
        </p:txBody>
      </p:sp>
      <p:pic>
        <p:nvPicPr>
          <p:cNvPr id="12" name="Image 11">
            <a:extLst>
              <a:ext uri="{FF2B5EF4-FFF2-40B4-BE49-F238E27FC236}">
                <a16:creationId xmlns:a16="http://schemas.microsoft.com/office/drawing/2014/main" id="{5A1A8BDF-ABFB-9C35-B0E8-E19876DEBF3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25582" y="4557787"/>
            <a:ext cx="13114564" cy="3584887"/>
          </a:xfrm>
          <a:prstGeom prst="rect">
            <a:avLst/>
          </a:prstGeom>
        </p:spPr>
      </p:pic>
      <p:sp>
        <p:nvSpPr>
          <p:cNvPr id="7" name="Rectangle 6">
            <a:extLst>
              <a:ext uri="{FF2B5EF4-FFF2-40B4-BE49-F238E27FC236}">
                <a16:creationId xmlns:a16="http://schemas.microsoft.com/office/drawing/2014/main" id="{4A5A544C-CF81-E4B9-9C25-02F07DD331C1}"/>
              </a:ext>
            </a:extLst>
          </p:cNvPr>
          <p:cNvSpPr/>
          <p:nvPr/>
        </p:nvSpPr>
        <p:spPr>
          <a:xfrm>
            <a:off x="381000" y="4991099"/>
            <a:ext cx="7620000" cy="3369551"/>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12139799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B530D-DDFD-12D9-4640-9ECF3F1F435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0AD9D85-37D6-EB9D-84B6-509194D261FB}"/>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F335D8E9-7BF8-3278-5D50-AF7AA4220E37}"/>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D54ADC62-904D-82CA-C736-6BFD98B0F26B}"/>
              </a:ext>
            </a:extLst>
          </p:cNvPr>
          <p:cNvSpPr txBox="1"/>
          <p:nvPr/>
        </p:nvSpPr>
        <p:spPr>
          <a:xfrm>
            <a:off x="1143000" y="4312503"/>
            <a:ext cx="10515600" cy="830997"/>
          </a:xfrm>
          <a:prstGeom prst="rect">
            <a:avLst/>
          </a:prstGeom>
        </p:spPr>
        <p:txBody>
          <a:bodyPr wrap="square" lIns="0" tIns="0" rIns="0" bIns="0" rtlCol="0" anchor="t">
            <a:spAutoFit/>
          </a:bodyPr>
          <a:lstStyle/>
          <a:p>
            <a:pPr algn="ctr" defTabSz="685834" rtl="1"/>
            <a:r>
              <a:rPr lang="ar-MA" sz="5400" dirty="0">
                <a:solidFill>
                  <a:srgbClr val="01070A"/>
                </a:solidFill>
                <a:latin typeface="Microsoft Uighur" panose="02000000000000000000" pitchFamily="2" charset="-78"/>
                <a:cs typeface="Microsoft Uighur" panose="02000000000000000000" pitchFamily="2" charset="-78"/>
              </a:rPr>
              <a:t>التدرب على حل المسائل باستعمال استراتيجية الأسئلة الأربعة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26103261-4696-347D-43E8-827D53102610}"/>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3D18E475-9605-C20E-B443-32242509D7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1CB5CD5F-DB1D-DEFA-D2ED-72F8C27ADE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10" name="Image 9" descr="Une image contenant cercle, capture d’écran, Symétrie, art&#10;&#10;Le contenu généré par l’IA peut être incorrect.">
            <a:extLst>
              <a:ext uri="{FF2B5EF4-FFF2-40B4-BE49-F238E27FC236}">
                <a16:creationId xmlns:a16="http://schemas.microsoft.com/office/drawing/2014/main" id="{06E4964C-E590-F577-4456-3BC7A496378B}"/>
              </a:ext>
            </a:extLst>
          </p:cNvPr>
          <p:cNvPicPr>
            <a:picLocks noChangeAspect="1"/>
          </p:cNvPicPr>
          <p:nvPr/>
        </p:nvPicPr>
        <p:blipFill>
          <a:blip r:embed="rId5">
            <a:extLst>
              <a:ext uri="{28A0092B-C50C-407E-A947-70E740481C1C}">
                <a14:useLocalDpi xmlns:a14="http://schemas.microsoft.com/office/drawing/2010/main" val="0"/>
              </a:ext>
            </a:extLst>
          </a:blip>
          <a:srcRect l="23966" t="4255" r="50434" b="64450"/>
          <a:stretch>
            <a:fillRect/>
          </a:stretch>
        </p:blipFill>
        <p:spPr>
          <a:xfrm>
            <a:off x="5593596" y="5600700"/>
            <a:ext cx="2265336" cy="2769269"/>
          </a:xfrm>
          <a:prstGeom prst="rect">
            <a:avLst/>
          </a:prstGeom>
        </p:spPr>
      </p:pic>
    </p:spTree>
    <p:extLst>
      <p:ext uri="{BB962C8B-B14F-4D97-AF65-F5344CB8AC3E}">
        <p14:creationId xmlns:p14="http://schemas.microsoft.com/office/powerpoint/2010/main" val="3802194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7CFFD-D22B-68B6-5FBC-AD50328A278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7783297-3CF2-D0B8-3FD6-C91A5D6D797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FED9F8F-061B-9547-C090-2A20178F3131}"/>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C8D2699-2238-AD67-2CA3-3548D3239D1A}"/>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B0174F8-68CE-2E36-4923-05B19970F70E}"/>
              </a:ext>
            </a:extLst>
          </p:cNvPr>
          <p:cNvSpPr txBox="1"/>
          <p:nvPr/>
        </p:nvSpPr>
        <p:spPr>
          <a:xfrm>
            <a:off x="1905000" y="863026"/>
            <a:ext cx="10534617" cy="86177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تابعوا معي سأقرأ المسألة </a:t>
            </a: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 تعرض المسألة على المسلاط العاكس ويقرأها الأستاذ قراءة واضحة ومتأنية.</a:t>
            </a:r>
          </a:p>
        </p:txBody>
      </p:sp>
      <p:sp>
        <p:nvSpPr>
          <p:cNvPr id="3" name="Freeform 8">
            <a:extLst>
              <a:ext uri="{FF2B5EF4-FFF2-40B4-BE49-F238E27FC236}">
                <a16:creationId xmlns:a16="http://schemas.microsoft.com/office/drawing/2014/main" id="{E91BFBBD-7DFF-E309-3F0E-E3CA7A64D13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10ED185-DD67-D569-876D-2CC3F4445411}"/>
              </a:ext>
            </a:extLst>
          </p:cNvPr>
          <p:cNvGraphicFramePr>
            <a:graphicFrameLocks noGrp="1"/>
          </p:cNvGraphicFramePr>
          <p:nvPr>
            <p:extLst>
              <p:ext uri="{D42A27DB-BD31-4B8C-83A1-F6EECF244321}">
                <p14:modId xmlns:p14="http://schemas.microsoft.com/office/powerpoint/2010/main" val="2417058618"/>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3" name="Rectangle : coins arrondis 4">
            <a:extLst>
              <a:ext uri="{FF2B5EF4-FFF2-40B4-BE49-F238E27FC236}">
                <a16:creationId xmlns:a16="http://schemas.microsoft.com/office/drawing/2014/main" id="{1A031717-73CD-0951-20C9-8369B8428738}"/>
              </a:ext>
            </a:extLst>
          </p:cNvPr>
          <p:cNvSpPr/>
          <p:nvPr/>
        </p:nvSpPr>
        <p:spPr>
          <a:xfrm>
            <a:off x="1638297" y="3420423"/>
            <a:ext cx="10439401" cy="5906208"/>
          </a:xfrm>
          <a:prstGeom prst="roundRect">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rtl="1"/>
            <a:r>
              <a:rPr lang="ar-MA" sz="6600" dirty="0">
                <a:solidFill>
                  <a:schemeClr val="tx1"/>
                </a:solidFill>
                <a:latin typeface="Microsoft Uighur" panose="02000000000000000000" pitchFamily="2" charset="-78"/>
                <a:cs typeface="Microsoft Uighur" panose="02000000000000000000" pitchFamily="2" charset="-78"/>
              </a:rPr>
              <a:t>اشترى علي كتاب اللغة العربية ب </a:t>
            </a:r>
            <a:r>
              <a:rPr lang="fr-FR" sz="6600" dirty="0">
                <a:solidFill>
                  <a:schemeClr val="tx1"/>
                </a:solidFill>
                <a:latin typeface="Microsoft Uighur" panose="02000000000000000000" pitchFamily="2" charset="-78"/>
                <a:cs typeface="Microsoft Uighur" panose="02000000000000000000" pitchFamily="2" charset="-78"/>
              </a:rPr>
              <a:t>25,50 </a:t>
            </a:r>
            <a:r>
              <a:rPr lang="ar-MA" sz="6600" dirty="0">
                <a:solidFill>
                  <a:schemeClr val="tx1"/>
                </a:solidFill>
                <a:latin typeface="Microsoft Uighur" panose="02000000000000000000" pitchFamily="2" charset="-78"/>
                <a:cs typeface="Microsoft Uighur" panose="02000000000000000000" pitchFamily="2" charset="-78"/>
              </a:rPr>
              <a:t> درهما، وكتاب الرياضيات بثمن يقل عن كتاب اللغة العربية ب </a:t>
            </a:r>
            <a:r>
              <a:rPr lang="fr-FR" sz="6600" dirty="0">
                <a:solidFill>
                  <a:schemeClr val="tx1"/>
                </a:solidFill>
                <a:latin typeface="Microsoft Uighur" panose="02000000000000000000" pitchFamily="2" charset="-78"/>
                <a:cs typeface="Microsoft Uighur" panose="02000000000000000000" pitchFamily="2" charset="-78"/>
              </a:rPr>
              <a:t>9,60</a:t>
            </a:r>
            <a:r>
              <a:rPr lang="ar-MA" sz="6600" dirty="0">
                <a:solidFill>
                  <a:schemeClr val="tx1"/>
                </a:solidFill>
                <a:latin typeface="Microsoft Uighur" panose="02000000000000000000" pitchFamily="2" charset="-78"/>
                <a:cs typeface="Microsoft Uighur" panose="02000000000000000000" pitchFamily="2" charset="-78"/>
              </a:rPr>
              <a:t> درهما.</a:t>
            </a:r>
          </a:p>
          <a:p>
            <a:pPr algn="r" rtl="1"/>
            <a:r>
              <a:rPr lang="ar-MA" sz="6600" dirty="0">
                <a:solidFill>
                  <a:schemeClr val="tx1"/>
                </a:solidFill>
                <a:latin typeface="Microsoft Uighur" panose="02000000000000000000" pitchFamily="2" charset="-78"/>
                <a:cs typeface="Microsoft Uighur" panose="02000000000000000000" pitchFamily="2" charset="-78"/>
              </a:rPr>
              <a:t>ما هو ثمن كتاب الرياضيات؟</a:t>
            </a:r>
          </a:p>
        </p:txBody>
      </p:sp>
      <p:pic>
        <p:nvPicPr>
          <p:cNvPr id="4" name="Image 3" descr="Une image contenant cercle, capture d’écran, Symétrie, art&#10;&#10;Le contenu généré par l’IA peut être incorrect.">
            <a:extLst>
              <a:ext uri="{FF2B5EF4-FFF2-40B4-BE49-F238E27FC236}">
                <a16:creationId xmlns:a16="http://schemas.microsoft.com/office/drawing/2014/main" id="{19C6A2EB-F020-E434-DC09-6A9546C0245A}"/>
              </a:ext>
            </a:extLst>
          </p:cNvPr>
          <p:cNvPicPr>
            <a:picLocks noChangeAspect="1"/>
          </p:cNvPicPr>
          <p:nvPr/>
        </p:nvPicPr>
        <p:blipFill>
          <a:blip r:embed="rId4">
            <a:extLst>
              <a:ext uri="{28A0092B-C50C-407E-A947-70E740481C1C}">
                <a14:useLocalDpi xmlns:a14="http://schemas.microsoft.com/office/drawing/2010/main" val="0"/>
              </a:ext>
            </a:extLst>
          </a:blip>
          <a:srcRect l="24741" t="6698" r="51095" b="64450"/>
          <a:stretch>
            <a:fillRect/>
          </a:stretch>
        </p:blipFill>
        <p:spPr>
          <a:xfrm>
            <a:off x="591614" y="1058801"/>
            <a:ext cx="887015" cy="1059050"/>
          </a:xfrm>
          <a:prstGeom prst="rect">
            <a:avLst/>
          </a:prstGeom>
        </p:spPr>
      </p:pic>
    </p:spTree>
    <p:extLst>
      <p:ext uri="{BB962C8B-B14F-4D97-AF65-F5344CB8AC3E}">
        <p14:creationId xmlns:p14="http://schemas.microsoft.com/office/powerpoint/2010/main" val="33438037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9F599-00F4-FDA3-FA4A-A009DD8774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0435E0C-E4A9-9C1D-4290-0D8B5C0AECE3}"/>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D4814E5-102A-A987-FAFC-15EFB9556B39}"/>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5FD21565-12C8-EB42-B72F-877F6C6F792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CDF60436-7E7F-8D56-69AF-39103AA8156E}"/>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E2F9A610-BE0D-058D-D156-87C0444C7481}"/>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13DF67D6-7EAF-6CFE-830B-1F7FDA61819C}"/>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9DD593B7-2586-F456-0DDC-342CCF5056E8}"/>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أهداف الحصة</a:t>
            </a:r>
            <a:endParaRPr lang="fr-FR" sz="4000" b="1" dirty="0">
              <a:solidFill>
                <a:srgbClr val="106585"/>
              </a:solidFill>
              <a:latin typeface="Microsoft Uighur" panose="02000000000000000000" pitchFamily="2" charset="-78"/>
              <a:cs typeface="Microsoft Uighur" panose="02000000000000000000" pitchFamily="2" charset="-78"/>
            </a:endParaRPr>
          </a:p>
        </p:txBody>
      </p:sp>
      <p:grpSp>
        <p:nvGrpSpPr>
          <p:cNvPr id="12" name="Groupe 11">
            <a:extLst>
              <a:ext uri="{FF2B5EF4-FFF2-40B4-BE49-F238E27FC236}">
                <a16:creationId xmlns:a16="http://schemas.microsoft.com/office/drawing/2014/main" id="{74E3D1F8-4B33-7A8D-6BB2-F6454707EBCF}"/>
              </a:ext>
            </a:extLst>
          </p:cNvPr>
          <p:cNvGrpSpPr/>
          <p:nvPr/>
        </p:nvGrpSpPr>
        <p:grpSpPr>
          <a:xfrm>
            <a:off x="1447801" y="4882189"/>
            <a:ext cx="10134599" cy="2104846"/>
            <a:chOff x="3302073" y="4600550"/>
            <a:chExt cx="9396747" cy="2104846"/>
          </a:xfrm>
        </p:grpSpPr>
        <p:sp>
          <p:nvSpPr>
            <p:cNvPr id="13" name="Freeform 17">
              <a:extLst>
                <a:ext uri="{FF2B5EF4-FFF2-40B4-BE49-F238E27FC236}">
                  <a16:creationId xmlns:a16="http://schemas.microsoft.com/office/drawing/2014/main" id="{FCBEC643-78F8-1193-F1FA-9568B81A17FB}"/>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defRPr/>
              </a:pPr>
              <a:endParaRPr lang="fr-MA" sz="1000" dirty="0">
                <a:solidFill>
                  <a:prstClr val="black"/>
                </a:solidFill>
                <a:latin typeface="Dosis" pitchFamily="2" charset="0"/>
              </a:endParaRPr>
            </a:p>
          </p:txBody>
        </p:sp>
        <p:sp>
          <p:nvSpPr>
            <p:cNvPr id="14" name="Freeform 17">
              <a:extLst>
                <a:ext uri="{FF2B5EF4-FFF2-40B4-BE49-F238E27FC236}">
                  <a16:creationId xmlns:a16="http://schemas.microsoft.com/office/drawing/2014/main" id="{3CABE8C1-384F-02C7-CC68-30F17B21EDB2}"/>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685834">
                <a:defRPr/>
              </a:pPr>
              <a:endParaRPr lang="fr-MA" sz="1000" dirty="0">
                <a:solidFill>
                  <a:prstClr val="black"/>
                </a:solidFill>
                <a:latin typeface="Dosis" pitchFamily="2" charset="0"/>
              </a:endParaRPr>
            </a:p>
          </p:txBody>
        </p:sp>
        <p:pic>
          <p:nvPicPr>
            <p:cNvPr id="16" name="Image 15">
              <a:extLst>
                <a:ext uri="{FF2B5EF4-FFF2-40B4-BE49-F238E27FC236}">
                  <a16:creationId xmlns:a16="http://schemas.microsoft.com/office/drawing/2014/main" id="{8244530C-0879-6E64-DAD8-886EDAF88A99}"/>
                </a:ext>
              </a:extLst>
            </p:cNvPr>
            <p:cNvPicPr>
              <a:picLocks noChangeAspect="1"/>
            </p:cNvPicPr>
            <p:nvPr/>
          </p:nvPicPr>
          <p:blipFill>
            <a:blip r:embed="rId7"/>
            <a:stretch>
              <a:fillRect/>
            </a:stretch>
          </p:blipFill>
          <p:spPr>
            <a:xfrm>
              <a:off x="12041237" y="5462275"/>
              <a:ext cx="455010" cy="466386"/>
            </a:xfrm>
            <a:prstGeom prst="rect">
              <a:avLst/>
            </a:prstGeom>
          </p:spPr>
        </p:pic>
      </p:grpSp>
      <p:sp>
        <p:nvSpPr>
          <p:cNvPr id="18" name="ZoneTexte 17">
            <a:extLst>
              <a:ext uri="{FF2B5EF4-FFF2-40B4-BE49-F238E27FC236}">
                <a16:creationId xmlns:a16="http://schemas.microsoft.com/office/drawing/2014/main" id="{A60EB4CD-8501-B0B2-44AA-BF9E545C4A1C}"/>
              </a:ext>
            </a:extLst>
          </p:cNvPr>
          <p:cNvSpPr txBox="1"/>
          <p:nvPr/>
        </p:nvSpPr>
        <p:spPr>
          <a:xfrm>
            <a:off x="1676400" y="4926897"/>
            <a:ext cx="8910720"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قراءة وكتابة وترتيب الأعداد العشرية</a:t>
            </a:r>
            <a:endParaRPr lang="fr-FR" sz="4000" dirty="0">
              <a:latin typeface="Microsoft Uighur" panose="02000000000000000000" pitchFamily="2" charset="-78"/>
              <a:cs typeface="Microsoft Uighur" panose="02000000000000000000" pitchFamily="2" charset="-78"/>
            </a:endParaRPr>
          </a:p>
        </p:txBody>
      </p:sp>
      <p:pic>
        <p:nvPicPr>
          <p:cNvPr id="19" name="Image 18">
            <a:extLst>
              <a:ext uri="{FF2B5EF4-FFF2-40B4-BE49-F238E27FC236}">
                <a16:creationId xmlns:a16="http://schemas.microsoft.com/office/drawing/2014/main" id="{4686CDB9-DF0F-95D5-CE08-2FD9B9B56CBD}"/>
              </a:ext>
            </a:extLst>
          </p:cNvPr>
          <p:cNvPicPr>
            <a:picLocks noChangeAspect="1"/>
          </p:cNvPicPr>
          <p:nvPr/>
        </p:nvPicPr>
        <p:blipFill>
          <a:blip r:embed="rId7"/>
          <a:stretch>
            <a:fillRect/>
          </a:stretch>
        </p:blipFill>
        <p:spPr>
          <a:xfrm>
            <a:off x="10898790" y="5143500"/>
            <a:ext cx="455010" cy="466386"/>
          </a:xfrm>
          <a:prstGeom prst="rect">
            <a:avLst/>
          </a:prstGeom>
        </p:spPr>
      </p:pic>
      <p:pic>
        <p:nvPicPr>
          <p:cNvPr id="20" name="Image 19">
            <a:extLst>
              <a:ext uri="{FF2B5EF4-FFF2-40B4-BE49-F238E27FC236}">
                <a16:creationId xmlns:a16="http://schemas.microsoft.com/office/drawing/2014/main" id="{3AF5D68F-3DCC-950A-5331-536C30389F52}"/>
              </a:ext>
            </a:extLst>
          </p:cNvPr>
          <p:cNvPicPr>
            <a:picLocks noChangeAspect="1"/>
          </p:cNvPicPr>
          <p:nvPr/>
        </p:nvPicPr>
        <p:blipFill>
          <a:blip r:embed="rId7"/>
          <a:stretch>
            <a:fillRect/>
          </a:stretch>
        </p:blipFill>
        <p:spPr>
          <a:xfrm>
            <a:off x="10898790" y="6277314"/>
            <a:ext cx="455010" cy="466386"/>
          </a:xfrm>
          <a:prstGeom prst="rect">
            <a:avLst/>
          </a:prstGeom>
        </p:spPr>
      </p:pic>
      <p:sp>
        <p:nvSpPr>
          <p:cNvPr id="21" name="ZoneTexte 20">
            <a:extLst>
              <a:ext uri="{FF2B5EF4-FFF2-40B4-BE49-F238E27FC236}">
                <a16:creationId xmlns:a16="http://schemas.microsoft.com/office/drawing/2014/main" id="{1957391D-2C75-5519-C30B-69BE899CD39B}"/>
              </a:ext>
            </a:extLst>
          </p:cNvPr>
          <p:cNvSpPr txBox="1"/>
          <p:nvPr/>
        </p:nvSpPr>
        <p:spPr>
          <a:xfrm>
            <a:off x="3160632" y="5524500"/>
            <a:ext cx="7274088"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طرح الأعداد العشرية</a:t>
            </a:r>
            <a:endParaRPr lang="fr-FR" sz="4000" dirty="0">
              <a:latin typeface="Microsoft Uighur" panose="02000000000000000000" pitchFamily="2" charset="-78"/>
              <a:cs typeface="Microsoft Uighur" panose="02000000000000000000" pitchFamily="2" charset="-78"/>
            </a:endParaRPr>
          </a:p>
        </p:txBody>
      </p:sp>
      <p:sp>
        <p:nvSpPr>
          <p:cNvPr id="22" name="ZoneTexte 21">
            <a:extLst>
              <a:ext uri="{FF2B5EF4-FFF2-40B4-BE49-F238E27FC236}">
                <a16:creationId xmlns:a16="http://schemas.microsoft.com/office/drawing/2014/main" id="{C5815E47-9859-2B51-DCA6-4F7EFB1AB129}"/>
              </a:ext>
            </a:extLst>
          </p:cNvPr>
          <p:cNvSpPr txBox="1"/>
          <p:nvPr/>
        </p:nvSpPr>
        <p:spPr>
          <a:xfrm>
            <a:off x="3313032" y="6141303"/>
            <a:ext cx="7274088"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حل مسائل بسيطة باستخدام استراتيجية الأسئلة الأربعة</a:t>
            </a:r>
            <a:endParaRPr lang="fr-FR" sz="4000" dirty="0">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CF502557-4977-4E10-29AB-BCDCEFEAC6F3}"/>
              </a:ext>
            </a:extLst>
          </p:cNvPr>
          <p:cNvSpPr txBox="1"/>
          <p:nvPr/>
        </p:nvSpPr>
        <p:spPr>
          <a:xfrm>
            <a:off x="1828800" y="2552700"/>
            <a:ext cx="10134600" cy="584775"/>
          </a:xfrm>
          <a:prstGeom prst="rect">
            <a:avLst/>
          </a:prstGeom>
          <a:noFill/>
        </p:spPr>
        <p:txBody>
          <a:bodyPr wrap="square" rtlCol="0">
            <a:spAutoFit/>
          </a:bodyPr>
          <a:lstStyle/>
          <a:p>
            <a:pPr algn="ctr"/>
            <a:r>
              <a:rPr lang="ar-MA" sz="3200" b="1" dirty="0">
                <a:solidFill>
                  <a:srgbClr val="106585"/>
                </a:solidFill>
                <a:latin typeface="Microsoft Uighur" panose="02000000000000000000" pitchFamily="2" charset="-78"/>
                <a:ea typeface="Dosis"/>
                <a:cs typeface="Microsoft Uighur" panose="02000000000000000000" pitchFamily="2" charset="-78"/>
                <a:sym typeface="Dosis"/>
              </a:rPr>
              <a:t>في نهاية الحصة  سيكون التلاميذ قادرين على:</a:t>
            </a:r>
            <a:endParaRPr lang="fr-FR" dirty="0"/>
          </a:p>
        </p:txBody>
      </p:sp>
    </p:spTree>
    <p:extLst>
      <p:ext uri="{BB962C8B-B14F-4D97-AF65-F5344CB8AC3E}">
        <p14:creationId xmlns:p14="http://schemas.microsoft.com/office/powerpoint/2010/main" val="34423439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541DB-EB1A-F23F-45D0-500D2EF7ECA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C60BDB6-22FD-B048-EA5F-F53EE3E43C3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C374577-FDCB-6295-0D15-BB2DFD6D896B}"/>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34BFD71-C61E-D28C-1118-8DBE310FFFAF}"/>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9F7067C-FE0B-28CE-EE19-06FA5CE5773E}"/>
              </a:ext>
            </a:extLst>
          </p:cNvPr>
          <p:cNvSpPr txBox="1"/>
          <p:nvPr/>
        </p:nvSpPr>
        <p:spPr>
          <a:xfrm>
            <a:off x="1447800" y="863026"/>
            <a:ext cx="10991817" cy="861774"/>
          </a:xfrm>
          <a:prstGeom prst="rect">
            <a:avLst/>
          </a:prstGeom>
          <a:noFill/>
        </p:spPr>
        <p:txBody>
          <a:bodyPr wrap="square" rtlCol="0">
            <a:spAutoFit/>
          </a:bodyPr>
          <a:lstStyle/>
          <a:p>
            <a:pPr marL="0" lvl="1" algn="r" defTabSz="685834" rtl="1">
              <a:lnSpc>
                <a:spcPts val="3017"/>
              </a:lnSpc>
              <a:spcBef>
                <a:spcPct val="0"/>
              </a:spcBef>
            </a:pPr>
            <a:r>
              <a:rPr lang="ar-SA" sz="3200" dirty="0">
                <a:latin typeface="Microsoft Uighur" panose="02000000000000000000" pitchFamily="2" charset="-78"/>
                <a:cs typeface="Microsoft Uighur" panose="02000000000000000000" pitchFamily="2" charset="-78"/>
              </a:rPr>
              <a:t>أغمضوا أعينكم وحاولوا تخيل المسألة.</a:t>
            </a: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يطرح الأستاذ  سلسلة من الأسئلة لمساعدة المتعلمين على فهم المسألة والتعرف على العملية المناسبة.</a:t>
            </a:r>
          </a:p>
        </p:txBody>
      </p:sp>
      <p:sp>
        <p:nvSpPr>
          <p:cNvPr id="3" name="Freeform 8">
            <a:extLst>
              <a:ext uri="{FF2B5EF4-FFF2-40B4-BE49-F238E27FC236}">
                <a16:creationId xmlns:a16="http://schemas.microsoft.com/office/drawing/2014/main" id="{1BFE3053-8428-0CA4-A31B-BA7F4B7398A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C0E4C6D-AAA7-1F7B-B51A-B4B71C4209E0}"/>
              </a:ext>
            </a:extLst>
          </p:cNvPr>
          <p:cNvGraphicFramePr>
            <a:graphicFrameLocks noGrp="1"/>
          </p:cNvGraphicFramePr>
          <p:nvPr>
            <p:extLst>
              <p:ext uri="{D42A27DB-BD31-4B8C-83A1-F6EECF244321}">
                <p14:modId xmlns:p14="http://schemas.microsoft.com/office/powerpoint/2010/main" val="1065647832"/>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6" name="Image 5" descr="Une image contenant Visage humain, garçon, jeune enfant, clipart&#10;&#10;Le contenu généré par l’IA peut être incorrect.">
            <a:extLst>
              <a:ext uri="{FF2B5EF4-FFF2-40B4-BE49-F238E27FC236}">
                <a16:creationId xmlns:a16="http://schemas.microsoft.com/office/drawing/2014/main" id="{621C1C4E-8385-CC6E-2769-9EB21903B68E}"/>
              </a:ext>
            </a:extLst>
          </p:cNvPr>
          <p:cNvPicPr>
            <a:picLocks noChangeAspect="1"/>
          </p:cNvPicPr>
          <p:nvPr/>
        </p:nvPicPr>
        <p:blipFill>
          <a:blip r:embed="rId4">
            <a:extLst>
              <a:ext uri="{28A0092B-C50C-407E-A947-70E740481C1C}">
                <a14:useLocalDpi xmlns:a14="http://schemas.microsoft.com/office/drawing/2010/main" val="0"/>
              </a:ext>
            </a:extLst>
          </a:blip>
          <a:srcRect l="22549" t="6792" r="22549" b="30223"/>
          <a:stretch>
            <a:fillRect/>
          </a:stretch>
        </p:blipFill>
        <p:spPr>
          <a:xfrm>
            <a:off x="3271481" y="3771900"/>
            <a:ext cx="7173037" cy="4651184"/>
          </a:xfrm>
          <a:prstGeom prst="rect">
            <a:avLst/>
          </a:prstGeom>
        </p:spPr>
      </p:pic>
    </p:spTree>
    <p:extLst>
      <p:ext uri="{BB962C8B-B14F-4D97-AF65-F5344CB8AC3E}">
        <p14:creationId xmlns:p14="http://schemas.microsoft.com/office/powerpoint/2010/main" val="14443648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11628-30C0-3281-D539-E8A31B04D23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2C9150A-F1E8-6112-3488-CF5C4935389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AD85831-BF5E-6A30-CB92-5977AA2CF65B}"/>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C728FC54-D7F3-1E1D-3D01-4867E4E8781E}"/>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ACFA6371-3340-980E-3191-9F7D0092AE7A}"/>
              </a:ext>
            </a:extLst>
          </p:cNvPr>
          <p:cNvSpPr txBox="1"/>
          <p:nvPr/>
        </p:nvSpPr>
        <p:spPr>
          <a:xfrm>
            <a:off x="426372" y="863026"/>
            <a:ext cx="12013246"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سنتذكر جميعا </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كيفية حل المسالة باستخدام استراتيجية الأسئلة الأربعة.</a:t>
            </a:r>
          </a:p>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سنحاول أولا استخراج المعلومات الواردة في المسألة.</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3BF9FCFD-4FA2-29D8-286F-876A9152AEE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E803669C-31B9-B378-0A86-FAC3913D3A6C}"/>
              </a:ext>
            </a:extLst>
          </p:cNvPr>
          <p:cNvGraphicFramePr>
            <a:graphicFrameLocks noGrp="1"/>
          </p:cNvGraphicFramePr>
          <p:nvPr>
            <p:extLst>
              <p:ext uri="{D42A27DB-BD31-4B8C-83A1-F6EECF244321}">
                <p14:modId xmlns:p14="http://schemas.microsoft.com/office/powerpoint/2010/main" val="1350750264"/>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E360461D-15D5-1798-FB68-87C070157503}"/>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7D6AD83C-CA08-4A93-D444-BEB7913CF21F}"/>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7D097942-D08F-493F-C2CF-33E36FFBAB4F}"/>
              </a:ext>
            </a:extLst>
          </p:cNvPr>
          <p:cNvSpPr/>
          <p:nvPr/>
        </p:nvSpPr>
        <p:spPr>
          <a:xfrm>
            <a:off x="7606033" y="3086100"/>
            <a:ext cx="5576567" cy="5874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اشترى علي كتاب اللغة العربية ب </a:t>
            </a:r>
            <a:r>
              <a:rPr lang="fr-FR" sz="5400" dirty="0">
                <a:solidFill>
                  <a:schemeClr val="tx1"/>
                </a:solidFill>
                <a:latin typeface="Microsoft Uighur" panose="02000000000000000000" pitchFamily="2" charset="-78"/>
                <a:cs typeface="Microsoft Uighur" panose="02000000000000000000" pitchFamily="2" charset="-78"/>
              </a:rPr>
              <a:t>25,50 </a:t>
            </a:r>
            <a:r>
              <a:rPr lang="ar-MA" sz="5400" dirty="0">
                <a:solidFill>
                  <a:schemeClr val="tx1"/>
                </a:solidFill>
                <a:latin typeface="Microsoft Uighur" panose="02000000000000000000" pitchFamily="2" charset="-78"/>
                <a:cs typeface="Microsoft Uighur" panose="02000000000000000000" pitchFamily="2" charset="-78"/>
              </a:rPr>
              <a:t> درهما، وكتاب الرياضيات بثمن يقل عن كتاب اللغة العربية ب </a:t>
            </a:r>
            <a:r>
              <a:rPr lang="fr-FR" sz="5400" dirty="0">
                <a:solidFill>
                  <a:schemeClr val="tx1"/>
                </a:solidFill>
                <a:latin typeface="Microsoft Uighur" panose="02000000000000000000" pitchFamily="2" charset="-78"/>
                <a:cs typeface="Microsoft Uighur" panose="02000000000000000000" pitchFamily="2" charset="-78"/>
              </a:rPr>
              <a:t>9,60</a:t>
            </a:r>
            <a:r>
              <a:rPr lang="ar-MA" sz="5400" dirty="0">
                <a:solidFill>
                  <a:schemeClr val="tx1"/>
                </a:solidFill>
                <a:latin typeface="Microsoft Uighur" panose="02000000000000000000" pitchFamily="2" charset="-78"/>
                <a:cs typeface="Microsoft Uighur" panose="02000000000000000000" pitchFamily="2" charset="-78"/>
              </a:rPr>
              <a:t> درهما.</a:t>
            </a:r>
          </a:p>
          <a:p>
            <a:pPr algn="r" rtl="1"/>
            <a:r>
              <a:rPr lang="ar-MA" sz="5400" dirty="0">
                <a:solidFill>
                  <a:schemeClr val="tx1"/>
                </a:solidFill>
                <a:latin typeface="Microsoft Uighur" panose="02000000000000000000" pitchFamily="2" charset="-78"/>
                <a:cs typeface="Microsoft Uighur" panose="02000000000000000000" pitchFamily="2" charset="-78"/>
              </a:rPr>
              <a:t>ما هو ثمن كتاب الرياضيات؟</a:t>
            </a:r>
          </a:p>
        </p:txBody>
      </p:sp>
      <p:sp>
        <p:nvSpPr>
          <p:cNvPr id="4" name="ZoneTexte 3">
            <a:extLst>
              <a:ext uri="{FF2B5EF4-FFF2-40B4-BE49-F238E27FC236}">
                <a16:creationId xmlns:a16="http://schemas.microsoft.com/office/drawing/2014/main" id="{2CD99393-0540-3845-4661-C17952A22FEB}"/>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 </a:t>
            </a:r>
            <a:r>
              <a:rPr kumimoji="0" lang="ar-M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من يذكرني بالسؤال الأول</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52484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E5E6F-FDE3-18C5-881D-03475FBC016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5A8165-F766-04C6-6659-BBA82A9CBF4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1218A58-6665-B3D8-AE00-6DC068E9E52F}"/>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1B702228-AA72-C71A-5739-49E74A4FB1F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ACDE9201-434B-98D2-7387-2C8475FCA1AE}"/>
              </a:ext>
            </a:extLst>
          </p:cNvPr>
          <p:cNvSpPr txBox="1"/>
          <p:nvPr/>
        </p:nvSpPr>
        <p:spPr>
          <a:xfrm>
            <a:off x="426372" y="863026"/>
            <a:ext cx="12013246"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السؤال الأول هو</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402448BA-282D-1B7D-FD80-D3DE81F5260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2C5AD0B5-92BE-3851-1DFD-269197CEC824}"/>
              </a:ext>
            </a:extLst>
          </p:cNvPr>
          <p:cNvGraphicFramePr>
            <a:graphicFrameLocks noGrp="1"/>
          </p:cNvGraphicFramePr>
          <p:nvPr>
            <p:extLst>
              <p:ext uri="{D42A27DB-BD31-4B8C-83A1-F6EECF244321}">
                <p14:modId xmlns:p14="http://schemas.microsoft.com/office/powerpoint/2010/main" val="2014544468"/>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F2FB7331-4504-3B3F-81EF-851AC7D6C3D5}"/>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EFBA3388-7778-9811-AB32-6CBF466B623B}"/>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7D1EBC0C-3868-B2C7-CD55-E01D5C8F0228}"/>
              </a:ext>
            </a:extLst>
          </p:cNvPr>
          <p:cNvSpPr/>
          <p:nvPr/>
        </p:nvSpPr>
        <p:spPr>
          <a:xfrm>
            <a:off x="7664345" y="2836774"/>
            <a:ext cx="5625284" cy="61032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اشترى علي كتاب اللغة العربية ب </a:t>
            </a:r>
            <a:r>
              <a:rPr lang="fr-FR" sz="5400" dirty="0">
                <a:solidFill>
                  <a:schemeClr val="tx1"/>
                </a:solidFill>
                <a:latin typeface="Microsoft Uighur" panose="02000000000000000000" pitchFamily="2" charset="-78"/>
                <a:cs typeface="Microsoft Uighur" panose="02000000000000000000" pitchFamily="2" charset="-78"/>
              </a:rPr>
              <a:t>25,50 </a:t>
            </a:r>
            <a:r>
              <a:rPr lang="ar-MA" sz="5400" dirty="0">
                <a:solidFill>
                  <a:schemeClr val="tx1"/>
                </a:solidFill>
                <a:latin typeface="Microsoft Uighur" panose="02000000000000000000" pitchFamily="2" charset="-78"/>
                <a:cs typeface="Microsoft Uighur" panose="02000000000000000000" pitchFamily="2" charset="-78"/>
              </a:rPr>
              <a:t> درهما، وكتاب الرياضيات بثمن يقل عن كتاب اللغة العربية ب </a:t>
            </a:r>
            <a:r>
              <a:rPr lang="fr-FR" sz="5400" dirty="0">
                <a:solidFill>
                  <a:schemeClr val="tx1"/>
                </a:solidFill>
                <a:latin typeface="Microsoft Uighur" panose="02000000000000000000" pitchFamily="2" charset="-78"/>
                <a:cs typeface="Microsoft Uighur" panose="02000000000000000000" pitchFamily="2" charset="-78"/>
              </a:rPr>
              <a:t>9,60</a:t>
            </a:r>
            <a:r>
              <a:rPr lang="ar-MA" sz="5400" dirty="0">
                <a:solidFill>
                  <a:schemeClr val="tx1"/>
                </a:solidFill>
                <a:latin typeface="Microsoft Uighur" panose="02000000000000000000" pitchFamily="2" charset="-78"/>
                <a:cs typeface="Microsoft Uighur" panose="02000000000000000000" pitchFamily="2" charset="-78"/>
              </a:rPr>
              <a:t> درهما.</a:t>
            </a:r>
          </a:p>
          <a:p>
            <a:pPr algn="r" rtl="1"/>
            <a:r>
              <a:rPr lang="ar-MA" sz="5400" dirty="0">
                <a:solidFill>
                  <a:schemeClr val="tx1"/>
                </a:solidFill>
                <a:latin typeface="Microsoft Uighur" panose="02000000000000000000" pitchFamily="2" charset="-78"/>
                <a:cs typeface="Microsoft Uighur" panose="02000000000000000000" pitchFamily="2" charset="-78"/>
              </a:rPr>
              <a:t>ما هو ثمن كتاب الرياضيات؟</a:t>
            </a:r>
          </a:p>
        </p:txBody>
      </p:sp>
      <p:sp>
        <p:nvSpPr>
          <p:cNvPr id="4" name="ZoneTexte 3">
            <a:extLst>
              <a:ext uri="{FF2B5EF4-FFF2-40B4-BE49-F238E27FC236}">
                <a16:creationId xmlns:a16="http://schemas.microsoft.com/office/drawing/2014/main" id="{25FAEB2C-A165-93A1-1106-0AC6BCF5EF4B}"/>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 </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ما المعلومات الواردة في المسألة؟</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6822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58F44-A0EF-75D9-A97B-422D5916506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8D20D8D-9912-7293-59B8-99D18311EE8D}"/>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47BCD46-627A-E3A5-7BF2-58113283DD9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EFBB9493-58D1-A9C3-A6CD-939F5BF09614}"/>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F07D7385-0243-E910-0662-5890F4364CD8}"/>
              </a:ext>
            </a:extLst>
          </p:cNvPr>
          <p:cNvSpPr txBox="1"/>
          <p:nvPr/>
        </p:nvSpPr>
        <p:spPr>
          <a:xfrm>
            <a:off x="1905000" y="1012969"/>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يوجه الأستاذ المتعلمين لاستخراج المعلومات الواردة في المسألة.</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F784AFFC-1F48-098B-16B4-C066DF2A7F6E}"/>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6C02DB60-C93F-3E13-AA72-DE674D0623B7}"/>
              </a:ext>
            </a:extLst>
          </p:cNvPr>
          <p:cNvGraphicFramePr>
            <a:graphicFrameLocks noGrp="1"/>
          </p:cNvGraphicFramePr>
          <p:nvPr>
            <p:extLst>
              <p:ext uri="{D42A27DB-BD31-4B8C-83A1-F6EECF244321}">
                <p14:modId xmlns:p14="http://schemas.microsoft.com/office/powerpoint/2010/main" val="3483287757"/>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13205596-09E5-901D-4AE4-3CF2605E53C5}"/>
              </a:ext>
            </a:extLst>
          </p:cNvPr>
          <p:cNvSpPr/>
          <p:nvPr/>
        </p:nvSpPr>
        <p:spPr>
          <a:xfrm>
            <a:off x="829410" y="30861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الحل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13" name="Image 12" descr="Une image contenant texte&#10;&#10;Le contenu généré par l’IA peut être incorrect.">
            <a:extLst>
              <a:ext uri="{FF2B5EF4-FFF2-40B4-BE49-F238E27FC236}">
                <a16:creationId xmlns:a16="http://schemas.microsoft.com/office/drawing/2014/main" id="{EE3BD902-A3FA-8698-9231-3B472EE1AD13}"/>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2136" y="3978355"/>
            <a:ext cx="6186141" cy="4940715"/>
          </a:xfrm>
          <a:prstGeom prst="rect">
            <a:avLst/>
          </a:prstGeom>
          <a:effectLst>
            <a:outerShdw blurRad="50800" dist="38100" dir="2700000" algn="tl" rotWithShape="0">
              <a:prstClr val="black">
                <a:alpha val="40000"/>
              </a:prstClr>
            </a:outerShdw>
          </a:effectLst>
        </p:spPr>
      </p:pic>
      <p:cxnSp>
        <p:nvCxnSpPr>
          <p:cNvPr id="11" name="Connecteur droit 10">
            <a:extLst>
              <a:ext uri="{FF2B5EF4-FFF2-40B4-BE49-F238E27FC236}">
                <a16:creationId xmlns:a16="http://schemas.microsoft.com/office/drawing/2014/main" id="{797042F2-2BF8-B98A-08A4-F2A4E0BCEC84}"/>
              </a:ext>
            </a:extLst>
          </p:cNvPr>
          <p:cNvCxnSpPr/>
          <p:nvPr/>
        </p:nvCxnSpPr>
        <p:spPr>
          <a:xfrm>
            <a:off x="8095281" y="5295900"/>
            <a:ext cx="2826605" cy="0"/>
          </a:xfrm>
          <a:prstGeom prst="line">
            <a:avLst/>
          </a:prstGeom>
          <a:ln>
            <a:solidFill>
              <a:srgbClr val="C00000"/>
            </a:solidFill>
          </a:ln>
        </p:spPr>
        <p:style>
          <a:lnRef idx="3">
            <a:schemeClr val="accent2"/>
          </a:lnRef>
          <a:fillRef idx="0">
            <a:schemeClr val="accent2"/>
          </a:fillRef>
          <a:effectRef idx="2">
            <a:schemeClr val="accent2"/>
          </a:effectRef>
          <a:fontRef idx="minor">
            <a:schemeClr val="tx1"/>
          </a:fontRef>
        </p:style>
      </p:cxnSp>
      <p:sp>
        <p:nvSpPr>
          <p:cNvPr id="22" name="ZoneTexte 21">
            <a:extLst>
              <a:ext uri="{FF2B5EF4-FFF2-40B4-BE49-F238E27FC236}">
                <a16:creationId xmlns:a16="http://schemas.microsoft.com/office/drawing/2014/main" id="{3F98C9E1-085D-11A3-97B2-FB7FE085E4AB}"/>
              </a:ext>
            </a:extLst>
          </p:cNvPr>
          <p:cNvSpPr txBox="1"/>
          <p:nvPr/>
        </p:nvSpPr>
        <p:spPr>
          <a:xfrm>
            <a:off x="865986" y="4481496"/>
            <a:ext cx="5638799" cy="3785652"/>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المعلومات الواردة في المسألة هي:</a:t>
            </a:r>
          </a:p>
          <a:p>
            <a:pPr marL="914400" lvl="0" indent="-914400" algn="r" rtl="1">
              <a:buFont typeface="+mj-lt"/>
              <a:buAutoNum type="arabicPeriod"/>
              <a:defRPr/>
            </a:pPr>
            <a:r>
              <a:rPr lang="ar-MA" sz="4800" b="1" dirty="0">
                <a:solidFill>
                  <a:prstClr val="black"/>
                </a:solidFill>
                <a:latin typeface="Microsoft Uighur" panose="02000000000000000000" pitchFamily="2" charset="-78"/>
                <a:cs typeface="Microsoft Uighur" panose="02000000000000000000" pitchFamily="2" charset="-78"/>
              </a:rPr>
              <a:t>ثمن كتاب اللغة العربية هو </a:t>
            </a:r>
            <a:r>
              <a:rPr lang="fr-FR" sz="4800" b="1" dirty="0">
                <a:solidFill>
                  <a:prstClr val="black"/>
                </a:solidFill>
                <a:latin typeface="Microsoft Uighur" panose="02000000000000000000" pitchFamily="2" charset="-78"/>
                <a:cs typeface="Microsoft Uighur" panose="02000000000000000000" pitchFamily="2" charset="-78"/>
              </a:rPr>
              <a:t>25,50</a:t>
            </a:r>
            <a:r>
              <a:rPr lang="ar-MA" sz="4800" b="1" dirty="0">
                <a:solidFill>
                  <a:prstClr val="black"/>
                </a:solidFill>
                <a:latin typeface="Microsoft Uighur" panose="02000000000000000000" pitchFamily="2" charset="-78"/>
                <a:cs typeface="Microsoft Uighur" panose="02000000000000000000" pitchFamily="2" charset="-78"/>
              </a:rPr>
              <a:t> درهما</a:t>
            </a:r>
          </a:p>
          <a:p>
            <a:pPr marL="914400" lvl="0" indent="-914400" algn="r" rtl="1">
              <a:buFont typeface="+mj-lt"/>
              <a:buAutoNum type="arabicPeriod"/>
              <a:defRPr/>
            </a:pPr>
            <a:r>
              <a:rPr lang="ar-MA" sz="4800" b="1" dirty="0">
                <a:solidFill>
                  <a:prstClr val="black"/>
                </a:solidFill>
                <a:latin typeface="Microsoft Uighur" panose="02000000000000000000" pitchFamily="2" charset="-78"/>
                <a:cs typeface="Microsoft Uighur" panose="02000000000000000000" pitchFamily="2" charset="-78"/>
              </a:rPr>
              <a:t>يقل ثمن الرياضيات عن ثمن اللغة العربية ب </a:t>
            </a:r>
            <a:r>
              <a:rPr lang="fr-FR" sz="4800" b="1" dirty="0">
                <a:solidFill>
                  <a:prstClr val="black"/>
                </a:solidFill>
                <a:latin typeface="Microsoft Uighur" panose="02000000000000000000" pitchFamily="2" charset="-78"/>
                <a:cs typeface="Microsoft Uighur" panose="02000000000000000000" pitchFamily="2" charset="-78"/>
              </a:rPr>
              <a:t>9,60</a:t>
            </a:r>
            <a:r>
              <a:rPr lang="ar-MA" sz="4800" b="1" dirty="0">
                <a:solidFill>
                  <a:prstClr val="black"/>
                </a:solidFill>
                <a:latin typeface="Microsoft Uighur" panose="02000000000000000000" pitchFamily="2" charset="-78"/>
                <a:cs typeface="Microsoft Uighur" panose="02000000000000000000" pitchFamily="2" charset="-78"/>
              </a:rPr>
              <a:t> درهما</a:t>
            </a:r>
            <a:endParaRPr lang="ar-SA" sz="4800" b="1" dirty="0">
              <a:solidFill>
                <a:prstClr val="black"/>
              </a:solidFill>
              <a:latin typeface="Microsoft Uighur" panose="02000000000000000000" pitchFamily="2" charset="-78"/>
              <a:cs typeface="Microsoft Uighur" panose="02000000000000000000" pitchFamily="2" charset="-78"/>
            </a:endParaRPr>
          </a:p>
        </p:txBody>
      </p:sp>
      <p:sp>
        <p:nvSpPr>
          <p:cNvPr id="14" name="Rectangle : coins arrondis 4">
            <a:extLst>
              <a:ext uri="{FF2B5EF4-FFF2-40B4-BE49-F238E27FC236}">
                <a16:creationId xmlns:a16="http://schemas.microsoft.com/office/drawing/2014/main" id="{B05ED069-2E39-CFFC-1849-0070BB4DC366}"/>
              </a:ext>
            </a:extLst>
          </p:cNvPr>
          <p:cNvSpPr/>
          <p:nvPr/>
        </p:nvSpPr>
        <p:spPr>
          <a:xfrm>
            <a:off x="7620000" y="2907663"/>
            <a:ext cx="5549017" cy="6011407"/>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اشترى علي كتاب اللغة العربية ب </a:t>
            </a:r>
            <a:r>
              <a:rPr lang="fr-FR" sz="5400" dirty="0">
                <a:solidFill>
                  <a:schemeClr val="tx1"/>
                </a:solidFill>
                <a:latin typeface="Microsoft Uighur" panose="02000000000000000000" pitchFamily="2" charset="-78"/>
                <a:cs typeface="Microsoft Uighur" panose="02000000000000000000" pitchFamily="2" charset="-78"/>
              </a:rPr>
              <a:t>25,50 </a:t>
            </a:r>
            <a:r>
              <a:rPr lang="ar-MA" sz="5400" dirty="0">
                <a:solidFill>
                  <a:schemeClr val="tx1"/>
                </a:solidFill>
                <a:latin typeface="Microsoft Uighur" panose="02000000000000000000" pitchFamily="2" charset="-78"/>
                <a:cs typeface="Microsoft Uighur" panose="02000000000000000000" pitchFamily="2" charset="-78"/>
              </a:rPr>
              <a:t> درهما، وكتاب الرياضيات بثمن يقل عن كتاب اللغة العربية ب </a:t>
            </a:r>
            <a:r>
              <a:rPr lang="fr-FR" sz="5400" dirty="0">
                <a:solidFill>
                  <a:schemeClr val="tx1"/>
                </a:solidFill>
                <a:latin typeface="Microsoft Uighur" panose="02000000000000000000" pitchFamily="2" charset="-78"/>
                <a:cs typeface="Microsoft Uighur" panose="02000000000000000000" pitchFamily="2" charset="-78"/>
              </a:rPr>
              <a:t>9,60</a:t>
            </a:r>
            <a:r>
              <a:rPr lang="ar-MA" sz="5400" dirty="0">
                <a:solidFill>
                  <a:schemeClr val="tx1"/>
                </a:solidFill>
                <a:latin typeface="Microsoft Uighur" panose="02000000000000000000" pitchFamily="2" charset="-78"/>
                <a:cs typeface="Microsoft Uighur" panose="02000000000000000000" pitchFamily="2" charset="-78"/>
              </a:rPr>
              <a:t> درهما.</a:t>
            </a:r>
          </a:p>
          <a:p>
            <a:pPr algn="r" rtl="1"/>
            <a:r>
              <a:rPr lang="ar-MA" sz="5400" dirty="0">
                <a:solidFill>
                  <a:schemeClr val="tx1"/>
                </a:solidFill>
                <a:latin typeface="Microsoft Uighur" panose="02000000000000000000" pitchFamily="2" charset="-78"/>
                <a:cs typeface="Microsoft Uighur" panose="02000000000000000000" pitchFamily="2" charset="-78"/>
              </a:rPr>
              <a:t>ما هو ثمن كتاب الرياضيات؟</a:t>
            </a:r>
          </a:p>
        </p:txBody>
      </p:sp>
    </p:spTree>
    <p:extLst>
      <p:ext uri="{BB962C8B-B14F-4D97-AF65-F5344CB8AC3E}">
        <p14:creationId xmlns:p14="http://schemas.microsoft.com/office/powerpoint/2010/main" val="3371616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210FE-DD3D-FA67-1652-F1E0B2988BC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6505CE8-B2BD-6CE5-1714-2EDEFCE4AA2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67A390C0-0CE2-73EC-E9D7-110C860E49FE}"/>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E7558BF-7F84-1EA6-196B-9F458D34AC8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5BEB57C0-34E7-F061-2EB4-904632B08641}"/>
              </a:ext>
            </a:extLst>
          </p:cNvPr>
          <p:cNvSpPr txBox="1"/>
          <p:nvPr/>
        </p:nvSpPr>
        <p:spPr>
          <a:xfrm>
            <a:off x="426372" y="863026"/>
            <a:ext cx="12013246"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سنتذكر السؤال الثاني</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6AA7ABC1-A3DA-4D7C-9B25-C93CF5E8132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98ECAED0-8CAF-CCD2-248C-8D770B5ED9BB}"/>
              </a:ext>
            </a:extLst>
          </p:cNvPr>
          <p:cNvGraphicFramePr>
            <a:graphicFrameLocks noGrp="1"/>
          </p:cNvGraphicFramePr>
          <p:nvPr>
            <p:extLst>
              <p:ext uri="{D42A27DB-BD31-4B8C-83A1-F6EECF244321}">
                <p14:modId xmlns:p14="http://schemas.microsoft.com/office/powerpoint/2010/main" val="3584609172"/>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9F595918-7B3C-4FDA-52AA-D3BB67524FBF}"/>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124476F9-6DF3-B35D-A822-20BD6AAEE0AE}"/>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54DDCD5A-ED66-D623-2A54-C9E0967C1DE8}"/>
              </a:ext>
            </a:extLst>
          </p:cNvPr>
          <p:cNvSpPr/>
          <p:nvPr/>
        </p:nvSpPr>
        <p:spPr>
          <a:xfrm>
            <a:off x="7543800" y="3211656"/>
            <a:ext cx="5461524" cy="574905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اشترى علي كتاب اللغة العربية ب </a:t>
            </a:r>
            <a:r>
              <a:rPr lang="fr-FR" sz="5400" dirty="0">
                <a:solidFill>
                  <a:schemeClr val="tx1"/>
                </a:solidFill>
                <a:latin typeface="Microsoft Uighur" panose="02000000000000000000" pitchFamily="2" charset="-78"/>
                <a:cs typeface="Microsoft Uighur" panose="02000000000000000000" pitchFamily="2" charset="-78"/>
              </a:rPr>
              <a:t>25,50 </a:t>
            </a:r>
            <a:r>
              <a:rPr lang="ar-MA" sz="5400" dirty="0">
                <a:solidFill>
                  <a:schemeClr val="tx1"/>
                </a:solidFill>
                <a:latin typeface="Microsoft Uighur" panose="02000000000000000000" pitchFamily="2" charset="-78"/>
                <a:cs typeface="Microsoft Uighur" panose="02000000000000000000" pitchFamily="2" charset="-78"/>
              </a:rPr>
              <a:t> درهما، وكتاب الرياضيات بثمن يقل عن كتاب اللغة العربية ب </a:t>
            </a:r>
            <a:r>
              <a:rPr lang="fr-FR" sz="5400" dirty="0">
                <a:solidFill>
                  <a:schemeClr val="tx1"/>
                </a:solidFill>
                <a:latin typeface="Microsoft Uighur" panose="02000000000000000000" pitchFamily="2" charset="-78"/>
                <a:cs typeface="Microsoft Uighur" panose="02000000000000000000" pitchFamily="2" charset="-78"/>
              </a:rPr>
              <a:t>9,60</a:t>
            </a:r>
            <a:r>
              <a:rPr lang="ar-MA" sz="5400" dirty="0">
                <a:solidFill>
                  <a:schemeClr val="tx1"/>
                </a:solidFill>
                <a:latin typeface="Microsoft Uighur" panose="02000000000000000000" pitchFamily="2" charset="-78"/>
                <a:cs typeface="Microsoft Uighur" panose="02000000000000000000" pitchFamily="2" charset="-78"/>
              </a:rPr>
              <a:t> درهما.</a:t>
            </a:r>
          </a:p>
          <a:p>
            <a:pPr algn="r" rtl="1"/>
            <a:r>
              <a:rPr lang="ar-MA" sz="5400" dirty="0">
                <a:solidFill>
                  <a:schemeClr val="tx1"/>
                </a:solidFill>
                <a:latin typeface="Microsoft Uighur" panose="02000000000000000000" pitchFamily="2" charset="-78"/>
                <a:cs typeface="Microsoft Uighur" panose="02000000000000000000" pitchFamily="2" charset="-78"/>
              </a:rPr>
              <a:t>ما هو ثمن كتاب الرياضيات؟</a:t>
            </a:r>
          </a:p>
        </p:txBody>
      </p:sp>
      <p:sp>
        <p:nvSpPr>
          <p:cNvPr id="4" name="ZoneTexte 3">
            <a:extLst>
              <a:ext uri="{FF2B5EF4-FFF2-40B4-BE49-F238E27FC236}">
                <a16:creationId xmlns:a16="http://schemas.microsoft.com/office/drawing/2014/main" id="{06A2449F-B68D-6557-63D8-D3EE57C5723E}"/>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 </a:t>
            </a:r>
            <a:r>
              <a:rPr kumimoji="0" lang="ar-M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من يذكرني بالسؤال الثاني</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2030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85A6D-3194-C952-6A9F-F0EAF948179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2314193-6502-988B-986D-6E56A6A6D5B7}"/>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B41C08D9-1894-A519-3B37-834E4B0DB5D3}"/>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E7F08689-56A9-2CC8-9039-6FA8F59D3995}"/>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71258125-1811-ED4A-C58C-B10C4DB71BB1}"/>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السؤال الثاني هو</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FE4BCD29-4644-51D0-E845-A526AA771121}"/>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0800C0FD-75F6-A272-2235-5D49279D7ED6}"/>
              </a:ext>
            </a:extLst>
          </p:cNvPr>
          <p:cNvGraphicFramePr>
            <a:graphicFrameLocks noGrp="1"/>
          </p:cNvGraphicFramePr>
          <p:nvPr>
            <p:extLst>
              <p:ext uri="{D42A27DB-BD31-4B8C-83A1-F6EECF244321}">
                <p14:modId xmlns:p14="http://schemas.microsoft.com/office/powerpoint/2010/main" val="3675685505"/>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8CDB436F-CB4A-E409-DABB-2B525C4A8E0B}"/>
              </a:ext>
            </a:extLst>
          </p:cNvPr>
          <p:cNvSpPr/>
          <p:nvPr/>
        </p:nvSpPr>
        <p:spPr>
          <a:xfrm>
            <a:off x="829678" y="308587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10" name="Image 9" descr="Une image contenant texte&#10;&#10;Le contenu généré par l’IA peut être incorrect.">
            <a:extLst>
              <a:ext uri="{FF2B5EF4-FFF2-40B4-BE49-F238E27FC236}">
                <a16:creationId xmlns:a16="http://schemas.microsoft.com/office/drawing/2014/main" id="{AF20D803-817C-DF22-7DE3-8581EE6D8042}"/>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57763" y="3947266"/>
            <a:ext cx="6186141" cy="4940715"/>
          </a:xfrm>
          <a:prstGeom prst="rect">
            <a:avLst/>
          </a:prstGeom>
          <a:effectLst>
            <a:outerShdw blurRad="50800" dist="38100" dir="2700000" algn="tl" rotWithShape="0">
              <a:prstClr val="black">
                <a:alpha val="40000"/>
              </a:prstClr>
            </a:outerShdw>
          </a:effectLst>
        </p:spPr>
      </p:pic>
      <p:sp>
        <p:nvSpPr>
          <p:cNvPr id="11" name="Rectangle : coins arrondis 4">
            <a:extLst>
              <a:ext uri="{FF2B5EF4-FFF2-40B4-BE49-F238E27FC236}">
                <a16:creationId xmlns:a16="http://schemas.microsoft.com/office/drawing/2014/main" id="{47767E66-4B53-7874-9BE9-675F3189E063}"/>
              </a:ext>
            </a:extLst>
          </p:cNvPr>
          <p:cNvSpPr/>
          <p:nvPr/>
        </p:nvSpPr>
        <p:spPr>
          <a:xfrm>
            <a:off x="7644876" y="2949307"/>
            <a:ext cx="5385324" cy="6011407"/>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اشترى علي كتاب اللغة العربية ب </a:t>
            </a:r>
            <a:r>
              <a:rPr lang="fr-FR" sz="5400" dirty="0">
                <a:solidFill>
                  <a:schemeClr val="tx1"/>
                </a:solidFill>
                <a:latin typeface="Microsoft Uighur" panose="02000000000000000000" pitchFamily="2" charset="-78"/>
                <a:cs typeface="Microsoft Uighur" panose="02000000000000000000" pitchFamily="2" charset="-78"/>
              </a:rPr>
              <a:t>25,50 </a:t>
            </a:r>
            <a:r>
              <a:rPr lang="ar-MA" sz="5400" dirty="0">
                <a:solidFill>
                  <a:schemeClr val="tx1"/>
                </a:solidFill>
                <a:latin typeface="Microsoft Uighur" panose="02000000000000000000" pitchFamily="2" charset="-78"/>
                <a:cs typeface="Microsoft Uighur" panose="02000000000000000000" pitchFamily="2" charset="-78"/>
              </a:rPr>
              <a:t> درهما، وكتاب الرياضيات بثمن يقل عن كتاب اللغة العربية ب </a:t>
            </a:r>
            <a:r>
              <a:rPr lang="fr-FR" sz="5400" dirty="0">
                <a:solidFill>
                  <a:schemeClr val="tx1"/>
                </a:solidFill>
                <a:latin typeface="Microsoft Uighur" panose="02000000000000000000" pitchFamily="2" charset="-78"/>
                <a:cs typeface="Microsoft Uighur" panose="02000000000000000000" pitchFamily="2" charset="-78"/>
              </a:rPr>
              <a:t>9,60</a:t>
            </a:r>
            <a:r>
              <a:rPr lang="ar-MA" sz="5400" dirty="0">
                <a:solidFill>
                  <a:schemeClr val="tx1"/>
                </a:solidFill>
                <a:latin typeface="Microsoft Uighur" panose="02000000000000000000" pitchFamily="2" charset="-78"/>
                <a:cs typeface="Microsoft Uighur" panose="02000000000000000000" pitchFamily="2" charset="-78"/>
              </a:rPr>
              <a:t> درهما.</a:t>
            </a:r>
          </a:p>
          <a:p>
            <a:pPr algn="r" rtl="1"/>
            <a:r>
              <a:rPr lang="ar-MA" sz="5400" dirty="0">
                <a:solidFill>
                  <a:schemeClr val="tx1"/>
                </a:solidFill>
                <a:latin typeface="Microsoft Uighur" panose="02000000000000000000" pitchFamily="2" charset="-78"/>
                <a:cs typeface="Microsoft Uighur" panose="02000000000000000000" pitchFamily="2" charset="-78"/>
              </a:rPr>
              <a:t>ما هو ثمن كتاب الرياضيات؟</a:t>
            </a:r>
          </a:p>
        </p:txBody>
      </p:sp>
      <p:sp>
        <p:nvSpPr>
          <p:cNvPr id="4" name="ZoneTexte 3">
            <a:extLst>
              <a:ext uri="{FF2B5EF4-FFF2-40B4-BE49-F238E27FC236}">
                <a16:creationId xmlns:a16="http://schemas.microsoft.com/office/drawing/2014/main" id="{93EC488E-B28F-721F-DA27-1BE2A34CE70D}"/>
              </a:ext>
            </a:extLst>
          </p:cNvPr>
          <p:cNvSpPr txBox="1"/>
          <p:nvPr/>
        </p:nvSpPr>
        <p:spPr>
          <a:xfrm>
            <a:off x="1447800" y="4991100"/>
            <a:ext cx="5181600" cy="1200329"/>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2- </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ما المطلوب مني؟</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78421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404EB-94C7-DF94-3684-5D53C7970A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AD8E642-566D-A5CC-1F46-B727FB0528C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51793D1-458A-56DC-8E45-E901E94B582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4BA8194C-1AB6-D85B-DD35-58BEF2735C4F}"/>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4920DA8F-9D84-1A89-846A-6AB2408CEB0A}"/>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يتفاعل الأستاذ مع المتعلمين لتحديد المطلوب.</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9B706E82-F899-2320-6C68-704BA1D14B50}"/>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BD6C31FE-7AA5-BA4B-3BBE-0F8EEB44F3EF}"/>
              </a:ext>
            </a:extLst>
          </p:cNvPr>
          <p:cNvGraphicFramePr>
            <a:graphicFrameLocks noGrp="1"/>
          </p:cNvGraphicFramePr>
          <p:nvPr>
            <p:extLst>
              <p:ext uri="{D42A27DB-BD31-4B8C-83A1-F6EECF244321}">
                <p14:modId xmlns:p14="http://schemas.microsoft.com/office/powerpoint/2010/main" val="3606124464"/>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C058000A-7BBC-0401-3C35-C9944D0FF91D}"/>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الحل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6" name="Image 5" descr="Une image contenant texte&#10;&#10;Le contenu généré par l’IA peut être incorrect.">
            <a:extLst>
              <a:ext uri="{FF2B5EF4-FFF2-40B4-BE49-F238E27FC236}">
                <a16:creationId xmlns:a16="http://schemas.microsoft.com/office/drawing/2014/main" id="{52F2D333-FBE4-A2EA-11EA-97CFE9EE86DA}"/>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11689"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03936322-FA47-7736-654E-124CFA4736CC}"/>
              </a:ext>
            </a:extLst>
          </p:cNvPr>
          <p:cNvSpPr txBox="1"/>
          <p:nvPr/>
        </p:nvSpPr>
        <p:spPr>
          <a:xfrm>
            <a:off x="1001529" y="5018037"/>
            <a:ext cx="5638799" cy="1569660"/>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المط</a:t>
            </a: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ل</a:t>
            </a: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وب هو  </a:t>
            </a: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إيجاد ثمن كتاب الرياضيات.</a:t>
            </a:r>
            <a:endParaRPr kumimoji="0" lang="fr-FR"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9" name="Rectangle : coins arrondis 4">
            <a:extLst>
              <a:ext uri="{FF2B5EF4-FFF2-40B4-BE49-F238E27FC236}">
                <a16:creationId xmlns:a16="http://schemas.microsoft.com/office/drawing/2014/main" id="{58D8D48C-6B19-7BEF-A1F4-9886D8AA8886}"/>
              </a:ext>
            </a:extLst>
          </p:cNvPr>
          <p:cNvSpPr/>
          <p:nvPr/>
        </p:nvSpPr>
        <p:spPr>
          <a:xfrm>
            <a:off x="7647367" y="3162300"/>
            <a:ext cx="5382833" cy="57984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اشترى علي كتاب اللغة العربية ب </a:t>
            </a:r>
            <a:r>
              <a:rPr lang="fr-FR" sz="5400" dirty="0">
                <a:solidFill>
                  <a:schemeClr val="tx1"/>
                </a:solidFill>
                <a:latin typeface="Microsoft Uighur" panose="02000000000000000000" pitchFamily="2" charset="-78"/>
                <a:cs typeface="Microsoft Uighur" panose="02000000000000000000" pitchFamily="2" charset="-78"/>
              </a:rPr>
              <a:t>25,50 </a:t>
            </a:r>
            <a:r>
              <a:rPr lang="ar-MA" sz="5400" dirty="0">
                <a:solidFill>
                  <a:schemeClr val="tx1"/>
                </a:solidFill>
                <a:latin typeface="Microsoft Uighur" panose="02000000000000000000" pitchFamily="2" charset="-78"/>
                <a:cs typeface="Microsoft Uighur" panose="02000000000000000000" pitchFamily="2" charset="-78"/>
              </a:rPr>
              <a:t> درهما، وكتاب الرياضيات بثمن يقل عن كتاب اللغة العربية ب </a:t>
            </a:r>
            <a:r>
              <a:rPr lang="fr-FR" sz="5400" dirty="0">
                <a:solidFill>
                  <a:schemeClr val="tx1"/>
                </a:solidFill>
                <a:latin typeface="Microsoft Uighur" panose="02000000000000000000" pitchFamily="2" charset="-78"/>
                <a:cs typeface="Microsoft Uighur" panose="02000000000000000000" pitchFamily="2" charset="-78"/>
              </a:rPr>
              <a:t>9,60</a:t>
            </a:r>
            <a:r>
              <a:rPr lang="ar-MA" sz="5400" dirty="0">
                <a:solidFill>
                  <a:schemeClr val="tx1"/>
                </a:solidFill>
                <a:latin typeface="Microsoft Uighur" panose="02000000000000000000" pitchFamily="2" charset="-78"/>
                <a:cs typeface="Microsoft Uighur" panose="02000000000000000000" pitchFamily="2" charset="-78"/>
              </a:rPr>
              <a:t> درهما.</a:t>
            </a:r>
          </a:p>
          <a:p>
            <a:pPr algn="r" rtl="1"/>
            <a:r>
              <a:rPr lang="ar-MA" sz="5400" dirty="0">
                <a:solidFill>
                  <a:schemeClr val="tx1"/>
                </a:solidFill>
                <a:latin typeface="Microsoft Uighur" panose="02000000000000000000" pitchFamily="2" charset="-78"/>
                <a:cs typeface="Microsoft Uighur" panose="02000000000000000000" pitchFamily="2" charset="-78"/>
              </a:rPr>
              <a:t>ما هو ثمن كتاب الرياضيات؟</a:t>
            </a:r>
          </a:p>
        </p:txBody>
      </p:sp>
    </p:spTree>
    <p:extLst>
      <p:ext uri="{BB962C8B-B14F-4D97-AF65-F5344CB8AC3E}">
        <p14:creationId xmlns:p14="http://schemas.microsoft.com/office/powerpoint/2010/main" val="1898167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8DC7E-8539-44B5-85C5-5928357728A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69514BF-C8EF-291A-091C-4D165264419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41C8B7D6-F87F-8911-707F-975112E5A912}"/>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2728129-9443-60BE-F7A1-9E9D62131288}"/>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3A49BDB9-B976-F372-8B09-D1FA463878C5}"/>
              </a:ext>
            </a:extLst>
          </p:cNvPr>
          <p:cNvSpPr txBox="1"/>
          <p:nvPr/>
        </p:nvSpPr>
        <p:spPr>
          <a:xfrm>
            <a:off x="426372" y="863026"/>
            <a:ext cx="12013246"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سنتذكر السؤالين الأخيرين</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B7ABBBD6-61F6-8D80-FE63-84F3221FEA06}"/>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D8097BC8-FB14-3B47-8660-7DBA4F89F7ED}"/>
              </a:ext>
            </a:extLst>
          </p:cNvPr>
          <p:cNvGraphicFramePr>
            <a:graphicFrameLocks noGrp="1"/>
          </p:cNvGraphicFramePr>
          <p:nvPr>
            <p:extLst>
              <p:ext uri="{D42A27DB-BD31-4B8C-83A1-F6EECF244321}">
                <p14:modId xmlns:p14="http://schemas.microsoft.com/office/powerpoint/2010/main" val="3953150428"/>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DFC577CF-E23F-E301-67A3-509DC90EBC7F}"/>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18C97457-0344-2A1E-B82A-7C8956A15F96}"/>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1DC0D3B3-F331-24CE-552A-11EF600B586B}"/>
              </a:ext>
            </a:extLst>
          </p:cNvPr>
          <p:cNvSpPr/>
          <p:nvPr/>
        </p:nvSpPr>
        <p:spPr>
          <a:xfrm>
            <a:off x="7453633" y="3238500"/>
            <a:ext cx="5576567" cy="593999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اشترى علي كتاب اللغة العربية ب </a:t>
            </a:r>
            <a:r>
              <a:rPr lang="fr-FR" sz="5400" dirty="0">
                <a:solidFill>
                  <a:schemeClr val="tx1"/>
                </a:solidFill>
                <a:latin typeface="Microsoft Uighur" panose="02000000000000000000" pitchFamily="2" charset="-78"/>
                <a:cs typeface="Microsoft Uighur" panose="02000000000000000000" pitchFamily="2" charset="-78"/>
              </a:rPr>
              <a:t>25,50 </a:t>
            </a:r>
            <a:r>
              <a:rPr lang="ar-MA" sz="5400" dirty="0">
                <a:solidFill>
                  <a:schemeClr val="tx1"/>
                </a:solidFill>
                <a:latin typeface="Microsoft Uighur" panose="02000000000000000000" pitchFamily="2" charset="-78"/>
                <a:cs typeface="Microsoft Uighur" panose="02000000000000000000" pitchFamily="2" charset="-78"/>
              </a:rPr>
              <a:t> درهما، وكتاب الرياضيات بثمن يقل عن كتاب اللغة العربية ب </a:t>
            </a:r>
            <a:r>
              <a:rPr lang="fr-FR" sz="5400" dirty="0">
                <a:solidFill>
                  <a:schemeClr val="tx1"/>
                </a:solidFill>
                <a:latin typeface="Microsoft Uighur" panose="02000000000000000000" pitchFamily="2" charset="-78"/>
                <a:cs typeface="Microsoft Uighur" panose="02000000000000000000" pitchFamily="2" charset="-78"/>
              </a:rPr>
              <a:t>9,60</a:t>
            </a:r>
            <a:r>
              <a:rPr lang="ar-MA" sz="5400" dirty="0">
                <a:solidFill>
                  <a:schemeClr val="tx1"/>
                </a:solidFill>
                <a:latin typeface="Microsoft Uighur" panose="02000000000000000000" pitchFamily="2" charset="-78"/>
                <a:cs typeface="Microsoft Uighur" panose="02000000000000000000" pitchFamily="2" charset="-78"/>
              </a:rPr>
              <a:t> درهما.</a:t>
            </a:r>
          </a:p>
          <a:p>
            <a:pPr algn="r" rtl="1"/>
            <a:r>
              <a:rPr lang="ar-MA" sz="5400" dirty="0">
                <a:solidFill>
                  <a:schemeClr val="tx1"/>
                </a:solidFill>
                <a:latin typeface="Microsoft Uighur" panose="02000000000000000000" pitchFamily="2" charset="-78"/>
                <a:cs typeface="Microsoft Uighur" panose="02000000000000000000" pitchFamily="2" charset="-78"/>
              </a:rPr>
              <a:t>ما هو ثمن كتاب الرياضيات؟</a:t>
            </a:r>
          </a:p>
        </p:txBody>
      </p:sp>
      <p:sp>
        <p:nvSpPr>
          <p:cNvPr id="4" name="ZoneTexte 3">
            <a:extLst>
              <a:ext uri="{FF2B5EF4-FFF2-40B4-BE49-F238E27FC236}">
                <a16:creationId xmlns:a16="http://schemas.microsoft.com/office/drawing/2014/main" id="{D51B721E-D6C2-11A9-C88D-595C51D1B4B7}"/>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من يذكرني بالسؤالين الأخيرين</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16627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F250E-E7F4-EC07-9AE3-5E824B02568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132E951-F327-AC55-1AD8-24910DF2475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29CD851-BE81-5DE9-7DDA-0C49E59A6BA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86B59A1-C933-DCC6-8274-D46F9F8D1B74}"/>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91E44A15-94A5-C00A-F261-7262870AA233}"/>
              </a:ext>
            </a:extLst>
          </p:cNvPr>
          <p:cNvSpPr txBox="1"/>
          <p:nvPr/>
        </p:nvSpPr>
        <p:spPr>
          <a:xfrm>
            <a:off x="1219200" y="863026"/>
            <a:ext cx="11220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السؤالان الأخيران هما</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997F4C55-9226-7022-02F8-D8F34982084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38CF3A36-CF9B-1BB2-92FE-4EDEF2C0B79E}"/>
              </a:ext>
            </a:extLst>
          </p:cNvPr>
          <p:cNvGraphicFramePr>
            <a:graphicFrameLocks noGrp="1"/>
          </p:cNvGraphicFramePr>
          <p:nvPr>
            <p:extLst>
              <p:ext uri="{D42A27DB-BD31-4B8C-83A1-F6EECF244321}">
                <p14:modId xmlns:p14="http://schemas.microsoft.com/office/powerpoint/2010/main" val="3612160765"/>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E0C61EEE-FCF1-7C57-0E12-18A36DDFD2F9}"/>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7" name="Image 6" descr="Une image contenant texte&#10;&#10;Le contenu généré par l’IA peut être incorrect.">
            <a:extLst>
              <a:ext uri="{FF2B5EF4-FFF2-40B4-BE49-F238E27FC236}">
                <a16:creationId xmlns:a16="http://schemas.microsoft.com/office/drawing/2014/main" id="{44872814-96EC-BB9C-143F-80DE36E3BB9B}"/>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p:spPr>
      </p:pic>
      <p:sp>
        <p:nvSpPr>
          <p:cNvPr id="9" name="Rectangle : coins arrondis 4">
            <a:extLst>
              <a:ext uri="{FF2B5EF4-FFF2-40B4-BE49-F238E27FC236}">
                <a16:creationId xmlns:a16="http://schemas.microsoft.com/office/drawing/2014/main" id="{4EC95093-3B55-2952-7670-E51738E23478}"/>
              </a:ext>
            </a:extLst>
          </p:cNvPr>
          <p:cNvSpPr/>
          <p:nvPr/>
        </p:nvSpPr>
        <p:spPr>
          <a:xfrm>
            <a:off x="7644876" y="3314700"/>
            <a:ext cx="5232405" cy="609239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أدى الأب فاتورة الكهرباء قيمتها </a:t>
            </a:r>
            <a:r>
              <a:rPr lang="fr-FR" sz="5400" dirty="0">
                <a:solidFill>
                  <a:schemeClr val="tx1"/>
                </a:solidFill>
                <a:latin typeface="Microsoft Uighur" panose="02000000000000000000" pitchFamily="2" charset="-78"/>
                <a:cs typeface="Microsoft Uighur" panose="02000000000000000000" pitchFamily="2" charset="-78"/>
              </a:rPr>
              <a:t>204,65</a:t>
            </a:r>
            <a:r>
              <a:rPr lang="ar-MA" sz="5400" dirty="0">
                <a:solidFill>
                  <a:schemeClr val="tx1"/>
                </a:solidFill>
                <a:latin typeface="Microsoft Uighur" panose="02000000000000000000" pitchFamily="2" charset="-78"/>
                <a:cs typeface="Microsoft Uighur" panose="02000000000000000000" pitchFamily="2" charset="-78"/>
              </a:rPr>
              <a:t> درهما، وفاتورة استهلاك الماء قدرها </a:t>
            </a:r>
            <a:r>
              <a:rPr lang="fr-FR" sz="5400" dirty="0">
                <a:solidFill>
                  <a:schemeClr val="tx1"/>
                </a:solidFill>
                <a:latin typeface="Microsoft Uighur" panose="02000000000000000000" pitchFamily="2" charset="-78"/>
                <a:cs typeface="Microsoft Uighur" panose="02000000000000000000" pitchFamily="2" charset="-78"/>
              </a:rPr>
              <a:t>87,93</a:t>
            </a:r>
            <a:r>
              <a:rPr lang="ar-MA" sz="5400" dirty="0">
                <a:solidFill>
                  <a:schemeClr val="tx1"/>
                </a:solidFill>
                <a:latin typeface="Microsoft Uighur" panose="02000000000000000000" pitchFamily="2" charset="-78"/>
                <a:cs typeface="Microsoft Uighur" panose="02000000000000000000" pitchFamily="2" charset="-78"/>
              </a:rPr>
              <a:t> درهما.</a:t>
            </a:r>
          </a:p>
          <a:p>
            <a:pPr algn="r" rtl="1"/>
            <a:r>
              <a:rPr lang="ar-MA" sz="5400" dirty="0">
                <a:solidFill>
                  <a:schemeClr val="tx1"/>
                </a:solidFill>
                <a:latin typeface="Microsoft Uighur" panose="02000000000000000000" pitchFamily="2" charset="-78"/>
                <a:cs typeface="Microsoft Uighur" panose="02000000000000000000" pitchFamily="2" charset="-78"/>
              </a:rPr>
              <a:t>ما هو المبلغ الذي أداه في الفاتورتين معا؟</a:t>
            </a:r>
          </a:p>
        </p:txBody>
      </p:sp>
      <p:sp>
        <p:nvSpPr>
          <p:cNvPr id="4" name="ZoneTexte 3">
            <a:extLst>
              <a:ext uri="{FF2B5EF4-FFF2-40B4-BE49-F238E27FC236}">
                <a16:creationId xmlns:a16="http://schemas.microsoft.com/office/drawing/2014/main" id="{1F3B69A7-C997-1D16-0371-DA44F336D683}"/>
              </a:ext>
            </a:extLst>
          </p:cNvPr>
          <p:cNvSpPr txBox="1"/>
          <p:nvPr/>
        </p:nvSpPr>
        <p:spPr>
          <a:xfrm>
            <a:off x="1066800" y="4991100"/>
            <a:ext cx="5562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r-FR" sz="6000" b="0" i="0" u="none" strike="noStrike" kern="1200" cap="none" spc="0" normalizeH="0" baseline="0" noProof="0" dirty="0">
                <a:ln>
                  <a:noFill/>
                </a:ln>
                <a:solidFill>
                  <a:srgbClr val="FF0000"/>
                </a:solidFill>
                <a:effectLst/>
                <a:uLnTx/>
                <a:uFillTx/>
                <a:latin typeface="Calibri"/>
                <a:ea typeface="+mn-ea"/>
                <a:cs typeface="+mn-cs"/>
              </a:rPr>
              <a:t> 3</a:t>
            </a: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 </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ماذا علينا أن نفعل؟ ولماذا؟</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98768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28E75-9A5E-C4A4-A67C-89555DE56DD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A5F752B-F016-F41F-90B9-7DA979FEA436}"/>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F245C1D9-73CD-E1E8-11C6-200658F52258}"/>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0499A1C9-0B44-8FE3-309B-CB18AB5ACEBD}"/>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BF6857DD-67B9-4D48-8998-4043852CC9CB}"/>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الجواب</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89280AB0-93F9-BB49-9359-E195B29A218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475BD1DB-D7F0-16DF-3511-1DB33FFAB41F}"/>
              </a:ext>
            </a:extLst>
          </p:cNvPr>
          <p:cNvGraphicFramePr>
            <a:graphicFrameLocks noGrp="1"/>
          </p:cNvGraphicFramePr>
          <p:nvPr>
            <p:extLst>
              <p:ext uri="{D42A27DB-BD31-4B8C-83A1-F6EECF244321}">
                <p14:modId xmlns:p14="http://schemas.microsoft.com/office/powerpoint/2010/main" val="3669330803"/>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3" name="Rectangle : coins arrondis 4">
            <a:extLst>
              <a:ext uri="{FF2B5EF4-FFF2-40B4-BE49-F238E27FC236}">
                <a16:creationId xmlns:a16="http://schemas.microsoft.com/office/drawing/2014/main" id="{009FA4A4-31F7-5993-62AD-9D2DAD8AF4D5}"/>
              </a:ext>
            </a:extLst>
          </p:cNvPr>
          <p:cNvSpPr/>
          <p:nvPr/>
        </p:nvSpPr>
        <p:spPr>
          <a:xfrm>
            <a:off x="7644876" y="2949307"/>
            <a:ext cx="5479682" cy="6011407"/>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اشترى علي كتاب اللغة العربية ب </a:t>
            </a:r>
            <a:r>
              <a:rPr lang="fr-FR" sz="5400" dirty="0">
                <a:solidFill>
                  <a:schemeClr val="tx1"/>
                </a:solidFill>
                <a:latin typeface="Microsoft Uighur" panose="02000000000000000000" pitchFamily="2" charset="-78"/>
                <a:cs typeface="Microsoft Uighur" panose="02000000000000000000" pitchFamily="2" charset="-78"/>
              </a:rPr>
              <a:t>25,50 </a:t>
            </a:r>
            <a:r>
              <a:rPr lang="ar-MA" sz="5400" dirty="0">
                <a:solidFill>
                  <a:schemeClr val="tx1"/>
                </a:solidFill>
                <a:latin typeface="Microsoft Uighur" panose="02000000000000000000" pitchFamily="2" charset="-78"/>
                <a:cs typeface="Microsoft Uighur" panose="02000000000000000000" pitchFamily="2" charset="-78"/>
              </a:rPr>
              <a:t> درهما، وكتاب الرياضيات بثمن يقل عن كتاب اللغة العربية ب </a:t>
            </a:r>
            <a:r>
              <a:rPr lang="fr-FR" sz="5400" dirty="0">
                <a:solidFill>
                  <a:schemeClr val="tx1"/>
                </a:solidFill>
                <a:latin typeface="Microsoft Uighur" panose="02000000000000000000" pitchFamily="2" charset="-78"/>
                <a:cs typeface="Microsoft Uighur" panose="02000000000000000000" pitchFamily="2" charset="-78"/>
              </a:rPr>
              <a:t>9,60</a:t>
            </a:r>
            <a:r>
              <a:rPr lang="ar-MA" sz="5400" dirty="0">
                <a:solidFill>
                  <a:schemeClr val="tx1"/>
                </a:solidFill>
                <a:latin typeface="Microsoft Uighur" panose="02000000000000000000" pitchFamily="2" charset="-78"/>
                <a:cs typeface="Microsoft Uighur" panose="02000000000000000000" pitchFamily="2" charset="-78"/>
              </a:rPr>
              <a:t> درهما.</a:t>
            </a:r>
          </a:p>
          <a:p>
            <a:pPr algn="r" rtl="1"/>
            <a:r>
              <a:rPr lang="ar-MA" sz="5400" dirty="0">
                <a:solidFill>
                  <a:schemeClr val="tx1"/>
                </a:solidFill>
                <a:latin typeface="Microsoft Uighur" panose="02000000000000000000" pitchFamily="2" charset="-78"/>
                <a:cs typeface="Microsoft Uighur" panose="02000000000000000000" pitchFamily="2" charset="-78"/>
              </a:rPr>
              <a:t>ما هو ثمن كتاب الرياضيات؟</a:t>
            </a:r>
          </a:p>
        </p:txBody>
      </p:sp>
      <p:sp>
        <p:nvSpPr>
          <p:cNvPr id="21" name="Rectangle : coins arrondis 20">
            <a:extLst>
              <a:ext uri="{FF2B5EF4-FFF2-40B4-BE49-F238E27FC236}">
                <a16:creationId xmlns:a16="http://schemas.microsoft.com/office/drawing/2014/main" id="{121FEF18-C2CB-BCAC-5EF5-BAC97B349304}"/>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الحل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C6C7A0D8-C905-A2EB-F0F1-2D677A74B22C}"/>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67295" y="4020885"/>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FEAE238-E531-FC01-75D5-37E7AEAEF68D}"/>
              </a:ext>
            </a:extLst>
          </p:cNvPr>
          <p:cNvSpPr txBox="1"/>
          <p:nvPr/>
        </p:nvSpPr>
        <p:spPr>
          <a:xfrm>
            <a:off x="591442" y="4209752"/>
            <a:ext cx="6433417" cy="2554545"/>
          </a:xfrm>
          <a:prstGeom prst="rect">
            <a:avLst/>
          </a:prstGeom>
          <a:noFill/>
        </p:spPr>
        <p:txBody>
          <a:bodyPr wrap="square" rtlCol="0">
            <a:spAutoFit/>
          </a:bodyPr>
          <a:lstStyle/>
          <a:p>
            <a:pPr marL="914400" lvl="0" indent="-914400" algn="r" rtl="1">
              <a:buFont typeface="+mj-lt"/>
              <a:buAutoNum type="arabicPeriod"/>
              <a:defRPr/>
            </a:pPr>
            <a:r>
              <a:rPr lang="ar-MA" sz="4000" b="1" dirty="0">
                <a:solidFill>
                  <a:prstClr val="black"/>
                </a:solidFill>
                <a:latin typeface="Microsoft Uighur" panose="02000000000000000000" pitchFamily="2" charset="-78"/>
                <a:cs typeface="Microsoft Uighur" panose="02000000000000000000" pitchFamily="2" charset="-78"/>
              </a:rPr>
              <a:t>ثمن كتاب اللغة العربية هو </a:t>
            </a:r>
            <a:r>
              <a:rPr lang="fr-FR" sz="4000" b="1" dirty="0">
                <a:solidFill>
                  <a:prstClr val="black"/>
                </a:solidFill>
                <a:latin typeface="Microsoft Uighur" panose="02000000000000000000" pitchFamily="2" charset="-78"/>
                <a:cs typeface="Microsoft Uighur" panose="02000000000000000000" pitchFamily="2" charset="-78"/>
              </a:rPr>
              <a:t>25,50</a:t>
            </a:r>
            <a:r>
              <a:rPr lang="ar-MA" sz="4000" b="1" dirty="0">
                <a:solidFill>
                  <a:prstClr val="black"/>
                </a:solidFill>
                <a:latin typeface="Microsoft Uighur" panose="02000000000000000000" pitchFamily="2" charset="-78"/>
                <a:cs typeface="Microsoft Uighur" panose="02000000000000000000" pitchFamily="2" charset="-78"/>
              </a:rPr>
              <a:t> درهما</a:t>
            </a:r>
          </a:p>
          <a:p>
            <a:pPr marL="914400" lvl="0" indent="-914400" algn="r" rtl="1">
              <a:buFont typeface="+mj-lt"/>
              <a:buAutoNum type="arabicPeriod"/>
              <a:defRPr/>
            </a:pPr>
            <a:r>
              <a:rPr lang="ar-MA" sz="4000" b="1" dirty="0">
                <a:solidFill>
                  <a:prstClr val="black"/>
                </a:solidFill>
                <a:latin typeface="Microsoft Uighur" panose="02000000000000000000" pitchFamily="2" charset="-78"/>
                <a:cs typeface="Microsoft Uighur" panose="02000000000000000000" pitchFamily="2" charset="-78"/>
              </a:rPr>
              <a:t>يقل ثمن الرياضيات عن ثمن اللغة العربية ب </a:t>
            </a:r>
            <a:r>
              <a:rPr lang="fr-FR" sz="4000" b="1" dirty="0">
                <a:solidFill>
                  <a:prstClr val="black"/>
                </a:solidFill>
                <a:latin typeface="Microsoft Uighur" panose="02000000000000000000" pitchFamily="2" charset="-78"/>
                <a:cs typeface="Microsoft Uighur" panose="02000000000000000000" pitchFamily="2" charset="-78"/>
              </a:rPr>
              <a:t>9,60</a:t>
            </a:r>
            <a:r>
              <a:rPr lang="ar-MA" sz="4000" b="1" dirty="0">
                <a:solidFill>
                  <a:prstClr val="black"/>
                </a:solidFill>
                <a:latin typeface="Microsoft Uighur" panose="02000000000000000000" pitchFamily="2" charset="-78"/>
                <a:cs typeface="Microsoft Uighur" panose="02000000000000000000" pitchFamily="2" charset="-78"/>
              </a:rPr>
              <a:t> درهما</a:t>
            </a:r>
            <a:endParaRPr lang="ar-SA" sz="4000" b="1" dirty="0">
              <a:solidFill>
                <a:prstClr val="black"/>
              </a:solidFill>
              <a:latin typeface="Microsoft Uighur" panose="02000000000000000000" pitchFamily="2" charset="-78"/>
              <a:cs typeface="Microsoft Uighur" panose="02000000000000000000" pitchFamily="2" charset="-78"/>
            </a:endParaRPr>
          </a:p>
          <a:p>
            <a:pPr marL="914400" lvl="0" indent="-914400" algn="r" rtl="1">
              <a:buFont typeface="+mj-lt"/>
              <a:buAutoNum type="arabicPeriod"/>
              <a:defRPr/>
            </a:pPr>
            <a:r>
              <a:rPr lang="ar-MA" sz="4000" b="1" dirty="0">
                <a:solidFill>
                  <a:prstClr val="black"/>
                </a:solidFill>
                <a:latin typeface="Microsoft Uighur" panose="02000000000000000000" pitchFamily="2" charset="-78"/>
                <a:cs typeface="Microsoft Uighur" panose="02000000000000000000" pitchFamily="2" charset="-78"/>
              </a:rPr>
              <a:t>ما هو ثمن كتاب الرياضيات؟</a:t>
            </a:r>
            <a:endParaRPr lang="fr-FR" sz="4000" b="1" dirty="0">
              <a:solidFill>
                <a:prstClr val="black"/>
              </a:solidFill>
              <a:latin typeface="Microsoft Uighur" panose="02000000000000000000" pitchFamily="2" charset="-78"/>
              <a:cs typeface="Microsoft Uighur" panose="02000000000000000000" pitchFamily="2" charset="-78"/>
            </a:endParaRPr>
          </a:p>
        </p:txBody>
      </p:sp>
      <p:sp>
        <p:nvSpPr>
          <p:cNvPr id="4" name="ZoneTexte 3">
            <a:extLst>
              <a:ext uri="{FF2B5EF4-FFF2-40B4-BE49-F238E27FC236}">
                <a16:creationId xmlns:a16="http://schemas.microsoft.com/office/drawing/2014/main" id="{B297B74F-1BDB-AC11-DF49-E566B62321DD}"/>
              </a:ext>
            </a:extLst>
          </p:cNvPr>
          <p:cNvSpPr txBox="1"/>
          <p:nvPr/>
        </p:nvSpPr>
        <p:spPr>
          <a:xfrm>
            <a:off x="304430" y="6536111"/>
            <a:ext cx="6720430" cy="1754326"/>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5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عليّ أن أقوم بعملية </a:t>
            </a:r>
            <a:r>
              <a:rPr kumimoji="0" lang="ar-MA" sz="5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الطرح</a:t>
            </a:r>
            <a:r>
              <a:rPr kumimoji="0" lang="ar-SA" sz="5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a:t>
            </a:r>
            <a:endParaRPr kumimoji="0" lang="ar-MA" sz="5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لإيجاد ثمن كتاب الرياضيات</a:t>
            </a:r>
            <a:r>
              <a:rPr kumimoji="0" lang="ar-MA" sz="4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a:t>
            </a:r>
            <a:endParaRPr kumimoji="0" lang="ar-SA" sz="4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4196002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6C91E-6E3A-D52E-1F03-C19E3B4BFFB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42015D2-2296-74CF-2FA1-E34A848836A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CF225D0-ADF2-6E1E-E7C2-D114B260ECEB}"/>
              </a:ext>
            </a:extLst>
          </p:cNvPr>
          <p:cNvGrpSpPr/>
          <p:nvPr/>
        </p:nvGrpSpPr>
        <p:grpSpPr>
          <a:xfrm>
            <a:off x="857250" y="1032718"/>
            <a:ext cx="12001500" cy="8073833"/>
            <a:chOff x="0" y="-47625"/>
            <a:chExt cx="3895412" cy="2602800"/>
          </a:xfrm>
        </p:grpSpPr>
        <p:sp>
          <p:nvSpPr>
            <p:cNvPr id="4" name="Freeform 4">
              <a:extLst>
                <a:ext uri="{FF2B5EF4-FFF2-40B4-BE49-F238E27FC236}">
                  <a16:creationId xmlns:a16="http://schemas.microsoft.com/office/drawing/2014/main" id="{2562FC0F-6F40-44E2-32C0-82B5E07E7D8A}"/>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831F7CB9-EC75-2F5F-2A9E-C313038D2A9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9566FA82-0094-7AB0-CE7A-A79A53FB7083}"/>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6" name="ZoneTexte 5">
            <a:extLst>
              <a:ext uri="{FF2B5EF4-FFF2-40B4-BE49-F238E27FC236}">
                <a16:creationId xmlns:a16="http://schemas.microsoft.com/office/drawing/2014/main" id="{D2563AAB-5ED2-94FD-8850-D850DF7529A7}"/>
              </a:ext>
            </a:extLst>
          </p:cNvPr>
          <p:cNvSpPr txBox="1"/>
          <p:nvPr/>
        </p:nvSpPr>
        <p:spPr>
          <a:xfrm>
            <a:off x="8229600" y="3703632"/>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العرض الرقمي</a:t>
            </a:r>
            <a:endParaRPr lang="fr-FR" sz="3600" dirty="0">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C39E018F-E9B0-D81B-8318-E232006A689A}"/>
              </a:ext>
            </a:extLst>
          </p:cNvPr>
          <p:cNvSpPr txBox="1"/>
          <p:nvPr/>
        </p:nvSpPr>
        <p:spPr>
          <a:xfrm>
            <a:off x="2903841" y="3701738"/>
            <a:ext cx="2126957"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المذكرة اليومية </a:t>
            </a:r>
            <a:endParaRPr lang="fr-FR" sz="3600" dirty="0">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BF19C82A-C505-2046-AF92-DEDB62B8114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chemeClr val="tx2"/>
                </a:solidFill>
                <a:latin typeface="Microsoft Uighur" panose="02000000000000000000" pitchFamily="2" charset="-78"/>
                <a:cs typeface="Microsoft Uighur" panose="02000000000000000000" pitchFamily="2" charset="-78"/>
              </a:rPr>
              <a:t>الإعداد المادي للأستاذ</a:t>
            </a:r>
            <a:endParaRPr lang="fr-FR" sz="4000" b="1" dirty="0">
              <a:solidFill>
                <a:schemeClr val="tx2"/>
              </a:solidFill>
              <a:latin typeface="Microsoft Uighur" panose="02000000000000000000" pitchFamily="2" charset="-78"/>
              <a:cs typeface="Microsoft Uighur" panose="02000000000000000000" pitchFamily="2" charset="-78"/>
            </a:endParaRPr>
          </a:p>
        </p:txBody>
      </p:sp>
      <p:pic>
        <p:nvPicPr>
          <p:cNvPr id="12" name="Image 11">
            <a:extLst>
              <a:ext uri="{FF2B5EF4-FFF2-40B4-BE49-F238E27FC236}">
                <a16:creationId xmlns:a16="http://schemas.microsoft.com/office/drawing/2014/main" id="{96468354-FB92-88BF-87E0-03D3F42A004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29600" y="4650916"/>
            <a:ext cx="2993578" cy="2245184"/>
          </a:xfrm>
          <a:prstGeom prst="rect">
            <a:avLst/>
          </a:prstGeom>
        </p:spPr>
      </p:pic>
      <p:pic>
        <p:nvPicPr>
          <p:cNvPr id="13" name="Image 12">
            <a:extLst>
              <a:ext uri="{FF2B5EF4-FFF2-40B4-BE49-F238E27FC236}">
                <a16:creationId xmlns:a16="http://schemas.microsoft.com/office/drawing/2014/main" id="{1C33BAD5-B18B-F5F1-AC32-57C01C83E367}"/>
              </a:ext>
            </a:extLst>
          </p:cNvPr>
          <p:cNvPicPr>
            <a:picLocks noChangeAspect="1"/>
          </p:cNvPicPr>
          <p:nvPr/>
        </p:nvPicPr>
        <p:blipFill>
          <a:blip r:embed="rId6"/>
          <a:stretch>
            <a:fillRect/>
          </a:stretch>
        </p:blipFill>
        <p:spPr>
          <a:xfrm>
            <a:off x="3130843" y="4506048"/>
            <a:ext cx="2126957" cy="2852433"/>
          </a:xfrm>
          <a:prstGeom prst="rect">
            <a:avLst/>
          </a:prstGeom>
        </p:spPr>
      </p:pic>
    </p:spTree>
    <p:extLst>
      <p:ext uri="{BB962C8B-B14F-4D97-AF65-F5344CB8AC3E}">
        <p14:creationId xmlns:p14="http://schemas.microsoft.com/office/powerpoint/2010/main" val="34856646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E3F13-3199-65BD-6E3D-20BB1429043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E8D6C03-0D77-2FE8-BA0C-629F2C564D6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4E94366-57DA-540C-8CD3-E06AD68196E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7800C298-D6B9-091C-2E87-4F86864848B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C0DA01C2-DEB2-9836-8D76-AEC47158FD35}"/>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لاحظوا جيدا. لماذا سنجري عملية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الطرح</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لإيجاد حل المسألة.</a:t>
            </a: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4480D423-9065-F953-0B6E-E35B387F901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23752732-A4D0-5434-C8DD-C5845C5E5745}"/>
              </a:ext>
            </a:extLst>
          </p:cNvPr>
          <p:cNvGraphicFramePr>
            <a:graphicFrameLocks noGrp="1"/>
          </p:cNvGraphicFramePr>
          <p:nvPr>
            <p:extLst>
              <p:ext uri="{D42A27DB-BD31-4B8C-83A1-F6EECF244321}">
                <p14:modId xmlns:p14="http://schemas.microsoft.com/office/powerpoint/2010/main" val="3292963067"/>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7" name="Rectangle : coins arrondis 4">
            <a:extLst>
              <a:ext uri="{FF2B5EF4-FFF2-40B4-BE49-F238E27FC236}">
                <a16:creationId xmlns:a16="http://schemas.microsoft.com/office/drawing/2014/main" id="{89507A1F-75DC-EA21-5F60-1C8CA34A81FA}"/>
              </a:ext>
            </a:extLst>
          </p:cNvPr>
          <p:cNvSpPr/>
          <p:nvPr/>
        </p:nvSpPr>
        <p:spPr>
          <a:xfrm>
            <a:off x="5054886" y="5326010"/>
            <a:ext cx="3324811" cy="1945098"/>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lvl="0" algn="ctr" rtl="1">
              <a:defRPr/>
            </a:pPr>
            <a:r>
              <a:rPr lang="ar-MA" sz="4000" dirty="0">
                <a:solidFill>
                  <a:prstClr val="black"/>
                </a:solidFill>
                <a:latin typeface="Microsoft Uighur" panose="02000000000000000000" pitchFamily="2" charset="-78"/>
                <a:cs typeface="Microsoft Uighur" panose="02000000000000000000" pitchFamily="2" charset="-78"/>
              </a:rPr>
              <a:t>المبلغ الذي يقل به ثمن كتاب الرياضيات عن ثمن كتاب اللغة العربية</a:t>
            </a:r>
          </a:p>
        </p:txBody>
      </p:sp>
      <p:sp>
        <p:nvSpPr>
          <p:cNvPr id="6" name="Rectangle : coins arrondis 4">
            <a:extLst>
              <a:ext uri="{FF2B5EF4-FFF2-40B4-BE49-F238E27FC236}">
                <a16:creationId xmlns:a16="http://schemas.microsoft.com/office/drawing/2014/main" id="{99474349-DAF7-8FA8-C807-051A9AC7D8B3}"/>
              </a:ext>
            </a:extLst>
          </p:cNvPr>
          <p:cNvSpPr/>
          <p:nvPr/>
        </p:nvSpPr>
        <p:spPr>
          <a:xfrm>
            <a:off x="457200" y="5326010"/>
            <a:ext cx="3476254" cy="1945098"/>
          </a:xfrm>
          <a:prstGeom prst="roundRect">
            <a:avLst/>
          </a:prstGeom>
          <a:ln/>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ثمن كتاب اللغة العربية</a:t>
            </a:r>
          </a:p>
        </p:txBody>
      </p:sp>
      <p:sp>
        <p:nvSpPr>
          <p:cNvPr id="10" name="ZoneTexte 9">
            <a:extLst>
              <a:ext uri="{FF2B5EF4-FFF2-40B4-BE49-F238E27FC236}">
                <a16:creationId xmlns:a16="http://schemas.microsoft.com/office/drawing/2014/main" id="{398B1E6E-7A25-E02A-D06E-BCFE88245077}"/>
              </a:ext>
            </a:extLst>
          </p:cNvPr>
          <p:cNvSpPr txBox="1"/>
          <p:nvPr/>
        </p:nvSpPr>
        <p:spPr>
          <a:xfrm>
            <a:off x="3924123" y="4975120"/>
            <a:ext cx="1324347"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600" b="0" i="0" u="none" strike="noStrike" kern="1200" cap="none" spc="0" normalizeH="0" baseline="0" noProof="0" dirty="0">
                <a:ln>
                  <a:noFill/>
                </a:ln>
                <a:solidFill>
                  <a:prstClr val="black"/>
                </a:solidFill>
                <a:effectLst/>
                <a:uLnTx/>
                <a:uFillTx/>
                <a:latin typeface="Calibri"/>
                <a:ea typeface="+mn-ea"/>
                <a:cs typeface="+mn-cs"/>
              </a:rPr>
              <a:t>?</a:t>
            </a:r>
          </a:p>
        </p:txBody>
      </p:sp>
      <p:sp>
        <p:nvSpPr>
          <p:cNvPr id="11" name="ZoneTexte 10">
            <a:extLst>
              <a:ext uri="{FF2B5EF4-FFF2-40B4-BE49-F238E27FC236}">
                <a16:creationId xmlns:a16="http://schemas.microsoft.com/office/drawing/2014/main" id="{D0246FD8-E232-D8DA-BA82-80D8C32BCB37}"/>
              </a:ext>
            </a:extLst>
          </p:cNvPr>
          <p:cNvSpPr txBox="1"/>
          <p:nvPr/>
        </p:nvSpPr>
        <p:spPr>
          <a:xfrm>
            <a:off x="8234565" y="4975120"/>
            <a:ext cx="1324347"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SA" sz="16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166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 coins arrondis 4">
            <a:extLst>
              <a:ext uri="{FF2B5EF4-FFF2-40B4-BE49-F238E27FC236}">
                <a16:creationId xmlns:a16="http://schemas.microsoft.com/office/drawing/2014/main" id="{794FADF8-E1FA-F602-37C8-C3AEBF8BD545}"/>
              </a:ext>
            </a:extLst>
          </p:cNvPr>
          <p:cNvSpPr/>
          <p:nvPr/>
        </p:nvSpPr>
        <p:spPr>
          <a:xfrm>
            <a:off x="9501130" y="5228725"/>
            <a:ext cx="3723410" cy="2042383"/>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ما هو ثمن كتاب الرياضيات</a:t>
            </a:r>
            <a:r>
              <a:rPr kumimoji="0" lang="ar-S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a:t>
            </a:r>
            <a:endPar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110089796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E716F-96EC-2D69-C34B-5F7B7448395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FCB1023-028D-E7B4-0189-B1FD5E1E9939}"/>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E56B6F8-24F9-F75D-89C3-26720993981D}"/>
              </a:ext>
            </a:extLst>
          </p:cNvPr>
          <p:cNvSpPr/>
          <p:nvPr/>
        </p:nvSpPr>
        <p:spPr>
          <a:xfrm>
            <a:off x="275853"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987079B3-D5B0-2876-556A-6B2147B5C7DC}"/>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97FE31CD-2188-6425-0824-DD91DB634E58}"/>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نعم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سنطرح المبلغ الذي يقل به ثمن كتاب الرياضيات من ثمن كتاب اللغة العربية</a:t>
            </a: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8EB9272A-DFE7-5D7C-9D6C-5FA4123B5CC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B5DF3E76-C079-A0A3-0D45-72029AA5B247}"/>
              </a:ext>
            </a:extLst>
          </p:cNvPr>
          <p:cNvGraphicFramePr>
            <a:graphicFrameLocks noGrp="1"/>
          </p:cNvGraphicFramePr>
          <p:nvPr>
            <p:extLst>
              <p:ext uri="{D42A27DB-BD31-4B8C-83A1-F6EECF244321}">
                <p14:modId xmlns:p14="http://schemas.microsoft.com/office/powerpoint/2010/main" val="2566104780"/>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7" name="Rectangle : coins arrondis 4">
            <a:extLst>
              <a:ext uri="{FF2B5EF4-FFF2-40B4-BE49-F238E27FC236}">
                <a16:creationId xmlns:a16="http://schemas.microsoft.com/office/drawing/2014/main" id="{0F45B6CE-0682-0637-53CD-50064C71BB67}"/>
              </a:ext>
            </a:extLst>
          </p:cNvPr>
          <p:cNvSpPr/>
          <p:nvPr/>
        </p:nvSpPr>
        <p:spPr>
          <a:xfrm>
            <a:off x="5257801" y="4838700"/>
            <a:ext cx="2943810" cy="2783298"/>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115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9,60</a:t>
            </a:r>
            <a:endParaRPr kumimoji="0" lang="ar-MA" sz="115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6" name="Rectangle : coins arrondis 4">
            <a:extLst>
              <a:ext uri="{FF2B5EF4-FFF2-40B4-BE49-F238E27FC236}">
                <a16:creationId xmlns:a16="http://schemas.microsoft.com/office/drawing/2014/main" id="{06D7EE0A-1425-4E58-A39E-AFBAA4FB7D76}"/>
              </a:ext>
            </a:extLst>
          </p:cNvPr>
          <p:cNvSpPr/>
          <p:nvPr/>
        </p:nvSpPr>
        <p:spPr>
          <a:xfrm>
            <a:off x="582034" y="4876060"/>
            <a:ext cx="3351420" cy="2783298"/>
          </a:xfrm>
          <a:prstGeom prst="roundRect">
            <a:avLst/>
          </a:prstGeom>
          <a:ln/>
        </p:spPr>
        <p:style>
          <a:lnRef idx="1">
            <a:schemeClr val="accent6"/>
          </a:lnRef>
          <a:fillRef idx="3">
            <a:schemeClr val="accent6"/>
          </a:fillRef>
          <a:effectRef idx="2">
            <a:schemeClr val="accent6"/>
          </a:effectRef>
          <a:fontRef idx="minor">
            <a:schemeClr val="lt1"/>
          </a:fontRef>
        </p:style>
        <p:txBody>
          <a:bodyPr rtlCol="0" anchor="ctr"/>
          <a:lstStyle/>
          <a:p>
            <a:pPr lvl="0" algn="ctr" rtl="1">
              <a:defRPr/>
            </a:pPr>
            <a:r>
              <a:rPr lang="fr-FR" sz="11500" dirty="0">
                <a:solidFill>
                  <a:prstClr val="black"/>
                </a:solidFill>
                <a:latin typeface="Microsoft Uighur" panose="02000000000000000000" pitchFamily="2" charset="-78"/>
                <a:cs typeface="Microsoft Uighur" panose="02000000000000000000" pitchFamily="2" charset="-78"/>
              </a:rPr>
              <a:t>25,50</a:t>
            </a:r>
            <a:endParaRPr lang="ar-MA" sz="11500" dirty="0">
              <a:solidFill>
                <a:prstClr val="black"/>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9B243465-A6F8-5011-CDAF-EF9141DF7DDC}"/>
              </a:ext>
            </a:extLst>
          </p:cNvPr>
          <p:cNvSpPr txBox="1"/>
          <p:nvPr/>
        </p:nvSpPr>
        <p:spPr>
          <a:xfrm>
            <a:off x="4314453" y="5336685"/>
            <a:ext cx="1324347" cy="18620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1500" dirty="0">
                <a:solidFill>
                  <a:srgbClr val="FF0000"/>
                </a:solidFill>
                <a:latin typeface="Calibri"/>
                <a:cs typeface="Arial" panose="020B0604020202020204" pitchFamily="34" charset="0"/>
              </a:rPr>
              <a:t>-</a:t>
            </a:r>
            <a:endParaRPr kumimoji="0" lang="fr-FR" sz="16600" b="0" i="0" u="none" strike="noStrike" kern="1200" cap="none" spc="0" normalizeH="0" baseline="0" noProof="0" dirty="0">
              <a:ln>
                <a:noFill/>
              </a:ln>
              <a:solidFill>
                <a:srgbClr val="FF0000"/>
              </a:solidFill>
              <a:effectLst/>
              <a:uLnTx/>
              <a:uFillTx/>
              <a:latin typeface="Calibri"/>
              <a:ea typeface="+mn-ea"/>
              <a:cs typeface="+mn-cs"/>
            </a:endParaRPr>
          </a:p>
        </p:txBody>
      </p:sp>
      <p:sp>
        <p:nvSpPr>
          <p:cNvPr id="11" name="ZoneTexte 10">
            <a:extLst>
              <a:ext uri="{FF2B5EF4-FFF2-40B4-BE49-F238E27FC236}">
                <a16:creationId xmlns:a16="http://schemas.microsoft.com/office/drawing/2014/main" id="{2DE474B2-986A-7D71-C3A1-B30A9B3707B4}"/>
              </a:ext>
            </a:extLst>
          </p:cNvPr>
          <p:cNvSpPr txBox="1"/>
          <p:nvPr/>
        </p:nvSpPr>
        <p:spPr>
          <a:xfrm>
            <a:off x="8201611" y="4906910"/>
            <a:ext cx="1324347"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SA" sz="16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166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 coins arrondis 4">
            <a:extLst>
              <a:ext uri="{FF2B5EF4-FFF2-40B4-BE49-F238E27FC236}">
                <a16:creationId xmlns:a16="http://schemas.microsoft.com/office/drawing/2014/main" id="{8A075C67-AD88-0F6E-2705-0CD7FC62CC77}"/>
              </a:ext>
            </a:extLst>
          </p:cNvPr>
          <p:cNvSpPr/>
          <p:nvPr/>
        </p:nvSpPr>
        <p:spPr>
          <a:xfrm>
            <a:off x="9864314" y="4838700"/>
            <a:ext cx="3165885" cy="2783298"/>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ar-MA" sz="5400" dirty="0">
                <a:solidFill>
                  <a:prstClr val="black"/>
                </a:solidFill>
                <a:latin typeface="Microsoft Uighur" panose="02000000000000000000" pitchFamily="2" charset="-78"/>
                <a:cs typeface="Microsoft Uighur" panose="02000000000000000000" pitchFamily="2" charset="-78"/>
              </a:rPr>
              <a:t>ما ثمن كتاب الرياضيات</a:t>
            </a:r>
            <a:r>
              <a:rPr lang="ar-SA" sz="5400" dirty="0">
                <a:solidFill>
                  <a:prstClr val="black"/>
                </a:solidFill>
                <a:latin typeface="Microsoft Uighur" panose="02000000000000000000" pitchFamily="2" charset="-78"/>
                <a:cs typeface="Microsoft Uighur" panose="02000000000000000000" pitchFamily="2" charset="-78"/>
              </a:rPr>
              <a:t>؟</a:t>
            </a:r>
            <a:endParaRPr lang="ar-MA" sz="5400" dirty="0">
              <a:solidFill>
                <a:prstClr val="black"/>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15834965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C21FB-B672-B7DA-932F-D8D90E2BC9E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29E5252-F8A0-D1D0-73C6-B6A7BAA2895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3F199E3B-D9BB-8B14-5C74-027F468F9C10}"/>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E4AC312-6E0F-C758-87D7-172515235327}"/>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16D2526C-13C0-BA6F-D715-376D98F5A1F6}"/>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حل المسألة.</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51F3161B-C60A-5F07-B77C-43C8EF17D1D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F491AC2B-9BF3-B4E8-FB72-557C3F8A72AB}"/>
              </a:ext>
            </a:extLst>
          </p:cNvPr>
          <p:cNvGraphicFramePr>
            <a:graphicFrameLocks noGrp="1"/>
          </p:cNvGraphicFramePr>
          <p:nvPr>
            <p:extLst>
              <p:ext uri="{D42A27DB-BD31-4B8C-83A1-F6EECF244321}">
                <p14:modId xmlns:p14="http://schemas.microsoft.com/office/powerpoint/2010/main" val="1872808927"/>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93FDB0FE-B454-E7A5-AB5B-40A049B3C813}"/>
              </a:ext>
            </a:extLst>
          </p:cNvPr>
          <p:cNvSpPr/>
          <p:nvPr/>
        </p:nvSpPr>
        <p:spPr>
          <a:xfrm>
            <a:off x="457200" y="2866190"/>
            <a:ext cx="6567660" cy="1074874"/>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rtl="1"/>
            <a:r>
              <a:rPr lang="ar-MA" sz="4000" dirty="0">
                <a:solidFill>
                  <a:prstClr val="black"/>
                </a:solidFill>
                <a:latin typeface="Microsoft Uighur" panose="02000000000000000000" pitchFamily="2" charset="-78"/>
                <a:cs typeface="Microsoft Uighur" panose="02000000000000000000" pitchFamily="2" charset="-78"/>
              </a:rPr>
              <a:t>ما هو ثمن كتاب الرياضيات؟</a:t>
            </a:r>
          </a:p>
        </p:txBody>
      </p:sp>
      <p:sp>
        <p:nvSpPr>
          <p:cNvPr id="4" name="Rectangle : coins arrondis 4">
            <a:extLst>
              <a:ext uri="{FF2B5EF4-FFF2-40B4-BE49-F238E27FC236}">
                <a16:creationId xmlns:a16="http://schemas.microsoft.com/office/drawing/2014/main" id="{AA9120E5-2B6D-11CD-F834-151EEEAB4111}"/>
              </a:ext>
            </a:extLst>
          </p:cNvPr>
          <p:cNvSpPr/>
          <p:nvPr/>
        </p:nvSpPr>
        <p:spPr>
          <a:xfrm>
            <a:off x="7543800" y="3211656"/>
            <a:ext cx="5461524" cy="574905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اشترى علي كتاب اللغة العربية ب </a:t>
            </a:r>
            <a:r>
              <a:rPr lang="fr-FR" sz="5400" dirty="0">
                <a:solidFill>
                  <a:schemeClr val="tx1"/>
                </a:solidFill>
                <a:latin typeface="Microsoft Uighur" panose="02000000000000000000" pitchFamily="2" charset="-78"/>
                <a:cs typeface="Microsoft Uighur" panose="02000000000000000000" pitchFamily="2" charset="-78"/>
              </a:rPr>
              <a:t>25,50 </a:t>
            </a:r>
            <a:r>
              <a:rPr lang="ar-MA" sz="5400" dirty="0">
                <a:solidFill>
                  <a:schemeClr val="tx1"/>
                </a:solidFill>
                <a:latin typeface="Microsoft Uighur" panose="02000000000000000000" pitchFamily="2" charset="-78"/>
                <a:cs typeface="Microsoft Uighur" panose="02000000000000000000" pitchFamily="2" charset="-78"/>
              </a:rPr>
              <a:t> درهما، وكتاب الرياضيات بثمن يقل عن كتاب اللغة العربية ب </a:t>
            </a:r>
            <a:r>
              <a:rPr lang="fr-FR" sz="5400" dirty="0">
                <a:solidFill>
                  <a:schemeClr val="tx1"/>
                </a:solidFill>
                <a:latin typeface="Microsoft Uighur" panose="02000000000000000000" pitchFamily="2" charset="-78"/>
                <a:cs typeface="Microsoft Uighur" panose="02000000000000000000" pitchFamily="2" charset="-78"/>
              </a:rPr>
              <a:t>9,60</a:t>
            </a:r>
            <a:r>
              <a:rPr lang="ar-MA" sz="5400" dirty="0">
                <a:solidFill>
                  <a:schemeClr val="tx1"/>
                </a:solidFill>
                <a:latin typeface="Microsoft Uighur" panose="02000000000000000000" pitchFamily="2" charset="-78"/>
                <a:cs typeface="Microsoft Uighur" panose="02000000000000000000" pitchFamily="2" charset="-78"/>
              </a:rPr>
              <a:t> درهما.</a:t>
            </a:r>
          </a:p>
          <a:p>
            <a:pPr algn="r" rtl="1"/>
            <a:r>
              <a:rPr lang="ar-MA" sz="5400" dirty="0">
                <a:solidFill>
                  <a:schemeClr val="tx1"/>
                </a:solidFill>
                <a:latin typeface="Microsoft Uighur" panose="02000000000000000000" pitchFamily="2" charset="-78"/>
                <a:cs typeface="Microsoft Uighur" panose="02000000000000000000" pitchFamily="2" charset="-78"/>
              </a:rPr>
              <a:t>ما هو ثمن كتاب الرياضيات؟</a:t>
            </a:r>
          </a:p>
        </p:txBody>
      </p:sp>
      <p:pic>
        <p:nvPicPr>
          <p:cNvPr id="5" name="Image 4" descr="Une image contenant texte&#10;&#10;Le contenu généré par l’IA peut être incorrect.">
            <a:extLst>
              <a:ext uri="{FF2B5EF4-FFF2-40B4-BE49-F238E27FC236}">
                <a16:creationId xmlns:a16="http://schemas.microsoft.com/office/drawing/2014/main" id="{8D8DC509-D1F0-E64E-6007-9C9F751A34DE}"/>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19078"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CA494FA-7D87-F607-D9FE-6A507EDBD8E8}"/>
              </a:ext>
            </a:extLst>
          </p:cNvPr>
          <p:cNvSpPr txBox="1"/>
          <p:nvPr/>
        </p:nvSpPr>
        <p:spPr>
          <a:xfrm>
            <a:off x="320878" y="4728508"/>
            <a:ext cx="6918122" cy="1938992"/>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a:t>
            </a: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المبلغ الذي أداه الأب هو</a:t>
            </a: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a:t>
            </a:r>
          </a:p>
          <a:p>
            <a:pPr lvl="0" algn="ctr" rtl="1">
              <a:defRPr/>
            </a:pPr>
            <a:r>
              <a:rPr lang="fr-FR" sz="7200" b="1" dirty="0">
                <a:solidFill>
                  <a:srgbClr val="C00000"/>
                </a:solidFill>
                <a:latin typeface="Microsoft Uighur" panose="02000000000000000000" pitchFamily="2" charset="-78"/>
                <a:cs typeface="Microsoft Uighur" panose="02000000000000000000" pitchFamily="2" charset="-78"/>
              </a:rPr>
              <a:t>25,50 – 9,60 = 15,90</a:t>
            </a:r>
            <a:endParaRPr lang="ar-SA" sz="72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632418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BA8FDA-48D5-8521-E234-86B4A364163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B636C37-577B-B7FA-7F63-B545888BD317}"/>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4110F852-CB4E-7D9A-55C9-3B70E7CCCB06}"/>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7ABA95C0-4B71-822C-F85C-B73C1C7C804F}"/>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Freeform 8">
            <a:extLst>
              <a:ext uri="{FF2B5EF4-FFF2-40B4-BE49-F238E27FC236}">
                <a16:creationId xmlns:a16="http://schemas.microsoft.com/office/drawing/2014/main" id="{6F2AF786-7993-5661-D074-CE0CFD1772DA}"/>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2CC7C191-FA67-6105-A932-4BD6AFA10723}"/>
              </a:ext>
            </a:extLst>
          </p:cNvPr>
          <p:cNvGraphicFramePr>
            <a:graphicFrameLocks noGrp="1"/>
          </p:cNvGraphicFramePr>
          <p:nvPr>
            <p:extLst>
              <p:ext uri="{D42A27DB-BD31-4B8C-83A1-F6EECF244321}">
                <p14:modId xmlns:p14="http://schemas.microsoft.com/office/powerpoint/2010/main" val="386564322"/>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6" name="ZoneTexte 5">
            <a:extLst>
              <a:ext uri="{FF2B5EF4-FFF2-40B4-BE49-F238E27FC236}">
                <a16:creationId xmlns:a16="http://schemas.microsoft.com/office/drawing/2014/main" id="{44A231FD-E90E-23BF-BF65-F085B4CE0DC1}"/>
              </a:ext>
            </a:extLst>
          </p:cNvPr>
          <p:cNvSpPr txBox="1"/>
          <p:nvPr/>
        </p:nvSpPr>
        <p:spPr>
          <a:xfrm>
            <a:off x="275851" y="882595"/>
            <a:ext cx="12344993" cy="1258037"/>
          </a:xfrm>
          <a:prstGeom prst="rect">
            <a:avLst/>
          </a:prstGeom>
          <a:noFill/>
        </p:spPr>
        <p:txBody>
          <a:bodyPr wrap="square" rtlCol="0">
            <a:spAutoFit/>
          </a:bodyPr>
          <a:lstStyle/>
          <a:p>
            <a:pPr marL="0" lvl="1" algn="r" defTabSz="685834" rtl="1">
              <a:lnSpc>
                <a:spcPts val="3017"/>
              </a:lnSpc>
              <a:spcBef>
                <a:spcPct val="0"/>
              </a:spcBef>
              <a:defRPr/>
            </a:pPr>
            <a:r>
              <a:rPr lang="ar-MA" sz="3600" dirty="0">
                <a:solidFill>
                  <a:prstClr val="white">
                    <a:lumMod val="65000"/>
                  </a:prstClr>
                </a:solidFill>
                <a:latin typeface="Microsoft Uighur" panose="02000000000000000000" pitchFamily="2" charset="-78"/>
                <a:cs typeface="Microsoft Uighur" panose="02000000000000000000" pitchFamily="2" charset="-78"/>
              </a:rPr>
              <a:t>خذوا كراساتكم الصفحة 44 وأنجزوا التمرين رقم 4.</a:t>
            </a:r>
          </a:p>
          <a:p>
            <a:pPr marL="0" lvl="1" algn="r" defTabSz="685834" rtl="1">
              <a:lnSpc>
                <a:spcPts val="3017"/>
              </a:lnSpc>
              <a:spcBef>
                <a:spcPct val="0"/>
              </a:spcBef>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لديكم دقيقتان للإنجاز سيحصل الأسرع منكم والذي لديه أكبر عدد من الإجابات الصحيحة على نجمة.</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9" name="Image 8">
            <a:extLst>
              <a:ext uri="{FF2B5EF4-FFF2-40B4-BE49-F238E27FC236}">
                <a16:creationId xmlns:a16="http://schemas.microsoft.com/office/drawing/2014/main" id="{68127C5A-8A14-1E01-AE99-E4F2D9FC3E3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25836" y="3830352"/>
            <a:ext cx="13085364" cy="4600462"/>
          </a:xfrm>
          <a:prstGeom prst="rect">
            <a:avLst/>
          </a:prstGeom>
        </p:spPr>
      </p:pic>
    </p:spTree>
    <p:extLst>
      <p:ext uri="{BB962C8B-B14F-4D97-AF65-F5344CB8AC3E}">
        <p14:creationId xmlns:p14="http://schemas.microsoft.com/office/powerpoint/2010/main" val="240950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7DFA38-B236-6F29-271F-D018183541B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15A0BE4-1377-48E1-26E7-DC8CACA2332D}"/>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29D57424-334A-7BC2-A877-D111D78FDA64}"/>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2A924B9-302F-54B3-0ED2-6F57C2BCDA00}"/>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Freeform 8">
            <a:extLst>
              <a:ext uri="{FF2B5EF4-FFF2-40B4-BE49-F238E27FC236}">
                <a16:creationId xmlns:a16="http://schemas.microsoft.com/office/drawing/2014/main" id="{06648D9A-C272-933D-0058-94A5209ECA5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9903382C-D1AB-0B6C-CC5A-ED812C7BF963}"/>
              </a:ext>
            </a:extLst>
          </p:cNvPr>
          <p:cNvGraphicFramePr>
            <a:graphicFrameLocks noGrp="1"/>
          </p:cNvGraphicFramePr>
          <p:nvPr>
            <p:extLst>
              <p:ext uri="{D42A27DB-BD31-4B8C-83A1-F6EECF244321}">
                <p14:modId xmlns:p14="http://schemas.microsoft.com/office/powerpoint/2010/main" val="2882861462"/>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6" name="ZoneTexte 5">
            <a:extLst>
              <a:ext uri="{FF2B5EF4-FFF2-40B4-BE49-F238E27FC236}">
                <a16:creationId xmlns:a16="http://schemas.microsoft.com/office/drawing/2014/main" id="{D8CD3DE9-CE4A-7156-7074-B4E1604EC981}"/>
              </a:ext>
            </a:extLst>
          </p:cNvPr>
          <p:cNvSpPr txBox="1"/>
          <p:nvPr/>
        </p:nvSpPr>
        <p:spPr>
          <a:xfrm>
            <a:off x="275851" y="882595"/>
            <a:ext cx="12344993" cy="873316"/>
          </a:xfrm>
          <a:prstGeom prst="rect">
            <a:avLst/>
          </a:prstGeom>
          <a:noFill/>
        </p:spPr>
        <p:txBody>
          <a:bodyPr wrap="square" rtlCol="0">
            <a:spAutoFit/>
          </a:bodyPr>
          <a:lstStyle/>
          <a:p>
            <a:pPr marL="0" lvl="1" algn="r" defTabSz="685834" rtl="1">
              <a:lnSpc>
                <a:spcPts val="3017"/>
              </a:lnSpc>
              <a:spcBef>
                <a:spcPct val="0"/>
              </a:spcBef>
              <a:defRPr/>
            </a:pPr>
            <a:r>
              <a:rPr lang="ar-MA" sz="3600" dirty="0">
                <a:solidFill>
                  <a:prstClr val="white">
                    <a:lumMod val="65000"/>
                  </a:prstClr>
                </a:solidFill>
                <a:latin typeface="Microsoft Uighur" panose="02000000000000000000" pitchFamily="2" charset="-78"/>
                <a:cs typeface="Microsoft Uighur" panose="02000000000000000000" pitchFamily="2" charset="-78"/>
              </a:rPr>
              <a:t>التصحيح</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4" name="ZoneTexte 3">
            <a:extLst>
              <a:ext uri="{FF2B5EF4-FFF2-40B4-BE49-F238E27FC236}">
                <a16:creationId xmlns:a16="http://schemas.microsoft.com/office/drawing/2014/main" id="{4CE42F42-A5F5-C9A3-36DD-5C75884B0B99}"/>
              </a:ext>
            </a:extLst>
          </p:cNvPr>
          <p:cNvSpPr txBox="1"/>
          <p:nvPr/>
        </p:nvSpPr>
        <p:spPr>
          <a:xfrm>
            <a:off x="2962290" y="2705100"/>
            <a:ext cx="7791417" cy="550151"/>
          </a:xfrm>
          <a:prstGeom prst="rect">
            <a:avLst/>
          </a:prstGeom>
          <a:noFill/>
        </p:spPr>
        <p:txBody>
          <a:bodyPr wrap="square" rtlCol="0">
            <a:spAutoFit/>
          </a:bodyPr>
          <a:lstStyle/>
          <a:p>
            <a:pPr marL="0" lvl="1" algn="ctr" defTabSz="685834" rtl="1">
              <a:lnSpc>
                <a:spcPts val="3017"/>
              </a:lnSpc>
              <a:spcBef>
                <a:spcPct val="0"/>
              </a:spcBef>
            </a:pPr>
            <a:r>
              <a:rPr lang="ar-SA" sz="4400" dirty="0">
                <a:solidFill>
                  <a:srgbClr val="FF0000"/>
                </a:solidFill>
                <a:latin typeface="Microsoft Uighur" panose="02000000000000000000" pitchFamily="2" charset="-78"/>
                <a:cs typeface="Microsoft Uighur" panose="02000000000000000000" pitchFamily="2" charset="-78"/>
              </a:rPr>
              <a:t>تصحيح</a:t>
            </a:r>
            <a:r>
              <a:rPr lang="ar-MA" sz="4400" dirty="0">
                <a:solidFill>
                  <a:srgbClr val="FF0000"/>
                </a:solidFill>
                <a:latin typeface="Microsoft Uighur" panose="02000000000000000000" pitchFamily="2" charset="-78"/>
                <a:cs typeface="Microsoft Uighur" panose="02000000000000000000" pitchFamily="2" charset="-78"/>
              </a:rPr>
              <a:t> تفاعلي على السبورة الجانبية</a:t>
            </a:r>
            <a:endParaRPr lang="ar-SA" sz="4400" dirty="0">
              <a:solidFill>
                <a:srgbClr val="FF0000"/>
              </a:solidFill>
              <a:latin typeface="Microsoft Uighur" panose="02000000000000000000" pitchFamily="2" charset="-78"/>
              <a:cs typeface="Microsoft Uighur" panose="02000000000000000000" pitchFamily="2" charset="-78"/>
            </a:endParaRPr>
          </a:p>
        </p:txBody>
      </p:sp>
      <p:sp>
        <p:nvSpPr>
          <p:cNvPr id="5" name="ZoneTexte 4">
            <a:extLst>
              <a:ext uri="{FF2B5EF4-FFF2-40B4-BE49-F238E27FC236}">
                <a16:creationId xmlns:a16="http://schemas.microsoft.com/office/drawing/2014/main" id="{ACECAE81-B27C-94F2-8976-B001103E5E03}"/>
              </a:ext>
            </a:extLst>
          </p:cNvPr>
          <p:cNvSpPr txBox="1"/>
          <p:nvPr/>
        </p:nvSpPr>
        <p:spPr>
          <a:xfrm>
            <a:off x="2997850" y="9317749"/>
            <a:ext cx="7791417" cy="550151"/>
          </a:xfrm>
          <a:prstGeom prst="rect">
            <a:avLst/>
          </a:prstGeom>
          <a:noFill/>
        </p:spPr>
        <p:txBody>
          <a:bodyPr wrap="square" rtlCol="0">
            <a:spAutoFit/>
          </a:bodyPr>
          <a:lstStyle/>
          <a:p>
            <a:pPr marL="0" lvl="1" algn="ctr" defTabSz="685834" rtl="1">
              <a:lnSpc>
                <a:spcPts val="3017"/>
              </a:lnSpc>
              <a:spcBef>
                <a:spcPct val="0"/>
              </a:spcBef>
            </a:pPr>
            <a:r>
              <a:rPr lang="ar-MA" sz="4400" dirty="0">
                <a:solidFill>
                  <a:srgbClr val="FF0000"/>
                </a:solidFill>
                <a:latin typeface="Microsoft Uighur" panose="02000000000000000000" pitchFamily="2" charset="-78"/>
                <a:cs typeface="Microsoft Uighur" panose="02000000000000000000" pitchFamily="2" charset="-78"/>
              </a:rPr>
              <a:t>تمنح النجمة للفائز في نهاية التصحيح</a:t>
            </a:r>
            <a:endParaRPr lang="ar-SA" sz="4400" dirty="0">
              <a:solidFill>
                <a:srgbClr val="FF0000"/>
              </a:solidFill>
              <a:latin typeface="Microsoft Uighur" panose="02000000000000000000" pitchFamily="2" charset="-78"/>
              <a:cs typeface="Microsoft Uighur" panose="02000000000000000000" pitchFamily="2" charset="-78"/>
            </a:endParaRPr>
          </a:p>
        </p:txBody>
      </p:sp>
      <p:pic>
        <p:nvPicPr>
          <p:cNvPr id="12" name="Image 11">
            <a:extLst>
              <a:ext uri="{FF2B5EF4-FFF2-40B4-BE49-F238E27FC236}">
                <a16:creationId xmlns:a16="http://schemas.microsoft.com/office/drawing/2014/main" id="{CCECE88B-506F-67A6-BF24-73C27CDC831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25836" y="3830352"/>
            <a:ext cx="13085364" cy="4600462"/>
          </a:xfrm>
          <a:prstGeom prst="rect">
            <a:avLst/>
          </a:prstGeom>
        </p:spPr>
      </p:pic>
    </p:spTree>
    <p:extLst>
      <p:ext uri="{BB962C8B-B14F-4D97-AF65-F5344CB8AC3E}">
        <p14:creationId xmlns:p14="http://schemas.microsoft.com/office/powerpoint/2010/main" val="5955755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D3766-B66F-AD9A-5982-78FC7AE56B9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E2AC35F-F345-1062-5C2D-FDBB3F54EA3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F900E4C5-362F-2FBE-1553-35E877A5810D}"/>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2E43F0AD-CA5A-B1DB-02B9-B61E3B041261}"/>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لعبة</a:t>
            </a:r>
            <a:r>
              <a:rPr lang="ar-MA" sz="7200" dirty="0">
                <a:solidFill>
                  <a:srgbClr val="01070A"/>
                </a:solidFill>
                <a:latin typeface="Microsoft Uighur" panose="02000000000000000000" pitchFamily="2" charset="-78"/>
                <a:cs typeface="Microsoft Uighur" panose="02000000000000000000" pitchFamily="2" charset="-78"/>
              </a:rPr>
              <a:t>: المعداد الورقي</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47B32BC9-3E23-9FD3-FE82-DDCA22010E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438497B-B8C9-9F3B-904B-3AB7C83732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9" name="Image 8">
            <a:extLst>
              <a:ext uri="{FF2B5EF4-FFF2-40B4-BE49-F238E27FC236}">
                <a16:creationId xmlns:a16="http://schemas.microsoft.com/office/drawing/2014/main" id="{B0687EDE-C1F8-DD48-3E17-BC6F2EBFDEC5}"/>
              </a:ext>
            </a:extLst>
          </p:cNvPr>
          <p:cNvPicPr>
            <a:picLocks noChangeAspect="1"/>
          </p:cNvPicPr>
          <p:nvPr/>
        </p:nvPicPr>
        <p:blipFill>
          <a:blip r:embed="rId5">
            <a:extLst>
              <a:ext uri="{28A0092B-C50C-407E-A947-70E740481C1C}">
                <a14:useLocalDpi xmlns:a14="http://schemas.microsoft.com/office/drawing/2010/main" val="0"/>
              </a:ext>
            </a:extLst>
          </a:blip>
          <a:srcRect t="23" b="23"/>
          <a:stretch/>
        </p:blipFill>
        <p:spPr>
          <a:xfrm>
            <a:off x="5531000" y="6031763"/>
            <a:ext cx="2286000" cy="2553034"/>
          </a:xfrm>
          <a:prstGeom prst="rect">
            <a:avLst/>
          </a:prstGeom>
        </p:spPr>
      </p:pic>
    </p:spTree>
    <p:extLst>
      <p:ext uri="{BB962C8B-B14F-4D97-AF65-F5344CB8AC3E}">
        <p14:creationId xmlns:p14="http://schemas.microsoft.com/office/powerpoint/2010/main" val="3803916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BB131-EA35-215A-EF0A-BC625E038D5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5839B71-69E0-694E-B3E9-8B10CE4FA6FB}"/>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F9CBABCC-703A-1F7F-9ECE-3B1353F55E0F}"/>
              </a:ext>
            </a:extLst>
          </p:cNvPr>
          <p:cNvSpPr/>
          <p:nvPr/>
        </p:nvSpPr>
        <p:spPr>
          <a:xfrm>
            <a:off x="275854" y="2476500"/>
            <a:ext cx="13164293" cy="74675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r>
              <a:rPr kumimoji="0" lang="ar-MA" sz="1350" b="0" i="0" u="none" strike="noStrike" kern="1200" cap="none" spc="0" normalizeH="0" baseline="0" noProof="0" dirty="0">
                <a:ln>
                  <a:noFill/>
                </a:ln>
                <a:solidFill>
                  <a:prstClr val="white"/>
                </a:solidFill>
                <a:effectLst/>
                <a:uLnTx/>
                <a:uFillTx/>
                <a:latin typeface="Dosis" pitchFamily="2" charset="0"/>
                <a:ea typeface="+mn-ea"/>
                <a:cs typeface="Arial" panose="020B0604020202020204" pitchFamily="34" charset="0"/>
              </a:rPr>
              <a:t>ٍٍ</a:t>
            </a: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787366D-4593-DE07-FCC0-692DE29035DD}"/>
              </a:ext>
            </a:extLst>
          </p:cNvPr>
          <p:cNvSpPr/>
          <p:nvPr/>
        </p:nvSpPr>
        <p:spPr>
          <a:xfrm>
            <a:off x="-1" y="644347"/>
            <a:ext cx="13716001" cy="153829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61C7E756-0EFF-9D4E-F8C0-8B97C82A62C7}"/>
              </a:ext>
            </a:extLst>
          </p:cNvPr>
          <p:cNvSpPr txBox="1"/>
          <p:nvPr/>
        </p:nvSpPr>
        <p:spPr>
          <a:xfrm>
            <a:off x="152400" y="863027"/>
            <a:ext cx="12504004"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سنلعب لعبة المعداد الورقي. </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4272A2BE-853B-B0B7-C654-BA1D4D38078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8A2AF6E3-A8C6-D9CC-53C1-97C9B630190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39624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2514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ألعاب</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AC283"/>
                    </a:solid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descr="Une image contenant cercle, capture d’écran, Symétrie, art&#10;&#10;Le contenu généré par l’IA peut être incorrect.">
            <a:extLst>
              <a:ext uri="{FF2B5EF4-FFF2-40B4-BE49-F238E27FC236}">
                <a16:creationId xmlns:a16="http://schemas.microsoft.com/office/drawing/2014/main" id="{FD7A0706-1EAC-2B8E-0EC5-0BD77CFD8694}"/>
              </a:ext>
            </a:extLst>
          </p:cNvPr>
          <p:cNvPicPr>
            <a:picLocks noChangeAspect="1"/>
          </p:cNvPicPr>
          <p:nvPr/>
        </p:nvPicPr>
        <p:blipFill>
          <a:blip r:embed="rId4">
            <a:extLst>
              <a:ext uri="{28A0092B-C50C-407E-A947-70E740481C1C}">
                <a14:useLocalDpi xmlns:a14="http://schemas.microsoft.com/office/drawing/2010/main" val="0"/>
              </a:ext>
            </a:extLst>
          </a:blip>
          <a:srcRect l="-2286" t="6698" r="76453" b="64450"/>
          <a:stretch>
            <a:fillRect/>
          </a:stretch>
        </p:blipFill>
        <p:spPr>
          <a:xfrm>
            <a:off x="800640" y="943680"/>
            <a:ext cx="841924" cy="940272"/>
          </a:xfrm>
          <a:prstGeom prst="rect">
            <a:avLst/>
          </a:prstGeom>
        </p:spPr>
      </p:pic>
      <p:pic>
        <p:nvPicPr>
          <p:cNvPr id="21" name="Image 20">
            <a:extLst>
              <a:ext uri="{FF2B5EF4-FFF2-40B4-BE49-F238E27FC236}">
                <a16:creationId xmlns:a16="http://schemas.microsoft.com/office/drawing/2014/main" id="{F329CF4E-7064-4498-672D-10EC1585DC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94361" y="3512471"/>
            <a:ext cx="5464138" cy="5274207"/>
          </a:xfrm>
          <a:prstGeom prst="rect">
            <a:avLst/>
          </a:prstGeom>
        </p:spPr>
      </p:pic>
      <p:sp>
        <p:nvSpPr>
          <p:cNvPr id="6" name="ZoneTexte 5">
            <a:extLst>
              <a:ext uri="{FF2B5EF4-FFF2-40B4-BE49-F238E27FC236}">
                <a16:creationId xmlns:a16="http://schemas.microsoft.com/office/drawing/2014/main" id="{8AB42124-4DD8-38D5-AA5E-9A90B266DEE9}"/>
              </a:ext>
            </a:extLst>
          </p:cNvPr>
          <p:cNvSpPr txBox="1"/>
          <p:nvPr/>
        </p:nvSpPr>
        <p:spPr>
          <a:xfrm>
            <a:off x="8672767" y="5143500"/>
            <a:ext cx="2983392" cy="1323439"/>
          </a:xfrm>
          <a:prstGeom prst="rect">
            <a:avLst/>
          </a:prstGeom>
          <a:noFill/>
        </p:spPr>
        <p:txBody>
          <a:bodyPr wrap="square" rtlCol="0">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نمذجة لعبة </a:t>
            </a:r>
            <a:r>
              <a:rPr kumimoji="0" lang="ar-M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المعداد الورقي</a:t>
            </a:r>
            <a:endParaRPr kumimoji="0" lang="ar-S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4" name="Image 2">
            <a:extLst>
              <a:ext uri="{FF2B5EF4-FFF2-40B4-BE49-F238E27FC236}">
                <a16:creationId xmlns:a16="http://schemas.microsoft.com/office/drawing/2014/main" id="{9A913B3B-2659-BDF1-54AA-1882C5A49DC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346647" y="3512471"/>
            <a:ext cx="3950018" cy="2354819"/>
          </a:xfrm>
          <a:prstGeom prst="rect">
            <a:avLst/>
          </a:prstGeom>
        </p:spPr>
      </p:pic>
      <p:pic>
        <p:nvPicPr>
          <p:cNvPr id="22" name="Picture 9">
            <a:extLst>
              <a:ext uri="{FF2B5EF4-FFF2-40B4-BE49-F238E27FC236}">
                <a16:creationId xmlns:a16="http://schemas.microsoft.com/office/drawing/2014/main" id="{9AA2BD94-7BA4-7553-49DF-146F803BC229}"/>
              </a:ext>
            </a:extLst>
          </p:cNvPr>
          <p:cNvPicPr>
            <a:picLocks noChangeAspect="1"/>
          </p:cNvPicPr>
          <p:nvPr/>
        </p:nvPicPr>
        <p:blipFill rotWithShape="1">
          <a:blip r:embed="rId7"/>
          <a:srcRect t="3696"/>
          <a:stretch/>
        </p:blipFill>
        <p:spPr>
          <a:xfrm rot="19832917">
            <a:off x="1677822" y="6709882"/>
            <a:ext cx="3249828" cy="22012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9325176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E4548-31A5-A390-8A76-1624BF5C9E04}"/>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A45B2BD5-3604-5120-1BA8-B2BB5F52FC11}"/>
              </a:ext>
            </a:extLst>
          </p:cNvPr>
          <p:cNvSpPr/>
          <p:nvPr/>
        </p:nvSpPr>
        <p:spPr>
          <a:xfrm>
            <a:off x="3697297" y="46116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DA903DF3-8002-9109-87C1-86F857B2B405}"/>
              </a:ext>
            </a:extLst>
          </p:cNvPr>
          <p:cNvSpPr txBox="1"/>
          <p:nvPr/>
        </p:nvSpPr>
        <p:spPr>
          <a:xfrm>
            <a:off x="3914775" y="461162"/>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الواجبات المنزلية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7D03FEB9-2C30-40DA-0F26-625E271A38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886700"/>
            <a:ext cx="2590800" cy="25908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FC596F85-3F00-93AC-2AD8-5E38797B01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1786" y="8163886"/>
            <a:ext cx="2313613" cy="2313613"/>
          </a:xfrm>
          <a:prstGeom prst="rect">
            <a:avLst/>
          </a:prstGeom>
        </p:spPr>
      </p:pic>
      <p:pic>
        <p:nvPicPr>
          <p:cNvPr id="8" name="Image 7" descr="Une image contenant Dessin d’enfant, garçon, dessin, personne&#10;&#10;Le contenu généré par l’IA peut être incorrect.">
            <a:extLst>
              <a:ext uri="{FF2B5EF4-FFF2-40B4-BE49-F238E27FC236}">
                <a16:creationId xmlns:a16="http://schemas.microsoft.com/office/drawing/2014/main" id="{0234B9CA-8F10-B5F3-CF4B-CE796177F9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0120" y="2552700"/>
            <a:ext cx="6855757" cy="3874993"/>
          </a:xfrm>
          <a:prstGeom prst="rect">
            <a:avLst/>
          </a:prstGeom>
        </p:spPr>
      </p:pic>
      <p:sp>
        <p:nvSpPr>
          <p:cNvPr id="2" name="Rectangle : coins arrondis 1">
            <a:extLst>
              <a:ext uri="{FF2B5EF4-FFF2-40B4-BE49-F238E27FC236}">
                <a16:creationId xmlns:a16="http://schemas.microsoft.com/office/drawing/2014/main" id="{CC3FF4CA-F699-841D-BE5A-A7643F672149}"/>
              </a:ext>
            </a:extLst>
          </p:cNvPr>
          <p:cNvSpPr/>
          <p:nvPr/>
        </p:nvSpPr>
        <p:spPr>
          <a:xfrm>
            <a:off x="2895601" y="6545627"/>
            <a:ext cx="7924800" cy="1629237"/>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r>
              <a:rPr lang="ar-SA" sz="4000" b="1" dirty="0">
                <a:solidFill>
                  <a:srgbClr val="C00000"/>
                </a:solidFill>
                <a:latin typeface="Microsoft Uighur" panose="02000000000000000000" pitchFamily="2" charset="-78"/>
                <a:cs typeface="Microsoft Uighur" panose="02000000000000000000" pitchFamily="2" charset="-78"/>
              </a:rPr>
              <a:t>ينجز المتعلمون </a:t>
            </a:r>
            <a:r>
              <a:rPr lang="ar-MA" sz="4000" b="1" dirty="0">
                <a:solidFill>
                  <a:srgbClr val="C00000"/>
                </a:solidFill>
                <a:latin typeface="Microsoft Uighur" panose="02000000000000000000" pitchFamily="2" charset="-78"/>
                <a:cs typeface="Microsoft Uighur" panose="02000000000000000000" pitchFamily="2" charset="-78"/>
              </a:rPr>
              <a:t>المسألة المتبقية </a:t>
            </a:r>
            <a:r>
              <a:rPr lang="ar-SA" sz="4000" b="1" dirty="0">
                <a:solidFill>
                  <a:srgbClr val="C00000"/>
                </a:solidFill>
                <a:latin typeface="Microsoft Uighur" panose="02000000000000000000" pitchFamily="2" charset="-78"/>
                <a:cs typeface="Microsoft Uighur" panose="02000000000000000000" pitchFamily="2" charset="-78"/>
              </a:rPr>
              <a:t>في منازلهم مع تذكيرهم بأن مراقبة الانجازات ستتم بداية الحصة الموالية</a:t>
            </a:r>
            <a:endParaRPr lang="fr-FR" sz="40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155538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C2595-CF05-AFAA-3EBF-89E2ABBBB56C}"/>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C06F595D-1BB5-BBD4-B929-F8BF86EB2E1F}"/>
              </a:ext>
            </a:extLst>
          </p:cNvPr>
          <p:cNvSpPr/>
          <p:nvPr/>
        </p:nvSpPr>
        <p:spPr>
          <a:xfrm>
            <a:off x="3652888" y="495300"/>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9357944A-0D76-69AC-CAB1-79C2F3A8F5B0}"/>
              </a:ext>
            </a:extLst>
          </p:cNvPr>
          <p:cNvSpPr txBox="1"/>
          <p:nvPr/>
        </p:nvSpPr>
        <p:spPr>
          <a:xfrm>
            <a:off x="8500253" y="1999958"/>
            <a:ext cx="4487893" cy="1354217"/>
          </a:xfrm>
          <a:prstGeom prst="rect">
            <a:avLst/>
          </a:prstGeom>
        </p:spPr>
        <p:txBody>
          <a:bodyPr wrap="square" lIns="0" tIns="0" rIns="0" bIns="0" rtlCol="0" anchor="t">
            <a:spAutoFit/>
          </a:bodyPr>
          <a:lstStyle/>
          <a:p>
            <a:pPr algn="ctr" defTabSz="685834"/>
            <a:r>
              <a:rPr lang="ar-MA" sz="4400" b="1" dirty="0">
                <a:solidFill>
                  <a:srgbClr val="01070A"/>
                </a:solidFill>
                <a:latin typeface="Microsoft Uighur" panose="02000000000000000000" pitchFamily="2" charset="-78"/>
                <a:cs typeface="Microsoft Uighur" panose="02000000000000000000" pitchFamily="2" charset="-78"/>
              </a:rPr>
              <a:t>1 -  تسجيل الملاحظات حول سير الحصة على المذكرة اليومية؛</a:t>
            </a:r>
          </a:p>
        </p:txBody>
      </p:sp>
      <p:sp>
        <p:nvSpPr>
          <p:cNvPr id="6" name="TextBox 6">
            <a:extLst>
              <a:ext uri="{FF2B5EF4-FFF2-40B4-BE49-F238E27FC236}">
                <a16:creationId xmlns:a16="http://schemas.microsoft.com/office/drawing/2014/main" id="{BA5B9F4C-350F-6A1A-20A9-1D4B495BB4F5}"/>
              </a:ext>
            </a:extLst>
          </p:cNvPr>
          <p:cNvSpPr txBox="1"/>
          <p:nvPr/>
        </p:nvSpPr>
        <p:spPr>
          <a:xfrm>
            <a:off x="3870366" y="537913"/>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تبصر الحصة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DF77D1F2-879F-99D9-93CA-BA8ED52EA7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581900"/>
            <a:ext cx="2857500" cy="28575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08F9161-27D3-703D-BB3E-9831D8A6DF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06200" y="7988300"/>
            <a:ext cx="2489200" cy="2489200"/>
          </a:xfrm>
          <a:prstGeom prst="rect">
            <a:avLst/>
          </a:prstGeom>
        </p:spPr>
      </p:pic>
      <p:sp>
        <p:nvSpPr>
          <p:cNvPr id="7" name="TextBox 6">
            <a:extLst>
              <a:ext uri="{FF2B5EF4-FFF2-40B4-BE49-F238E27FC236}">
                <a16:creationId xmlns:a16="http://schemas.microsoft.com/office/drawing/2014/main" id="{E5E53BE1-2960-F37B-7679-944CCD490B60}"/>
              </a:ext>
            </a:extLst>
          </p:cNvPr>
          <p:cNvSpPr txBox="1"/>
          <p:nvPr/>
        </p:nvSpPr>
        <p:spPr>
          <a:xfrm>
            <a:off x="388906" y="2131600"/>
            <a:ext cx="5630893" cy="1354217"/>
          </a:xfrm>
          <a:prstGeom prst="rect">
            <a:avLst/>
          </a:prstGeom>
        </p:spPr>
        <p:txBody>
          <a:bodyPr wrap="square" lIns="0" tIns="0" rIns="0" bIns="0" rtlCol="0" anchor="t">
            <a:spAutoFit/>
          </a:bodyPr>
          <a:lstStyle/>
          <a:p>
            <a:pPr algn="r" defTabSz="685834" rtl="1"/>
            <a:r>
              <a:rPr lang="ar-MA" sz="4400" b="1" dirty="0">
                <a:solidFill>
                  <a:srgbClr val="01070A"/>
                </a:solidFill>
                <a:latin typeface="Microsoft Uighur" panose="02000000000000000000" pitchFamily="2" charset="-78"/>
                <a:cs typeface="Microsoft Uighur" panose="02000000000000000000" pitchFamily="2" charset="-78"/>
              </a:rPr>
              <a:t>2 -  تسجيل نسبة التحكم التقديرية من أهداف الحصة.</a:t>
            </a:r>
          </a:p>
        </p:txBody>
      </p:sp>
      <p:pic>
        <p:nvPicPr>
          <p:cNvPr id="2" name="Image 1" descr="Une image contenant texte&#10;&#10;Le contenu généré par l’IA peut être incorrect.">
            <a:extLst>
              <a:ext uri="{FF2B5EF4-FFF2-40B4-BE49-F238E27FC236}">
                <a16:creationId xmlns:a16="http://schemas.microsoft.com/office/drawing/2014/main" id="{2C4B541A-C3C3-1288-DBF0-331CE6EFCF15}"/>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500253" y="3585480"/>
            <a:ext cx="4296955" cy="3723356"/>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8" name="Image 7">
            <a:extLst>
              <a:ext uri="{FF2B5EF4-FFF2-40B4-BE49-F238E27FC236}">
                <a16:creationId xmlns:a16="http://schemas.microsoft.com/office/drawing/2014/main" id="{78CD5984-4BDA-200B-A93F-E2B248F3F569}"/>
              </a:ext>
            </a:extLst>
          </p:cNvPr>
          <p:cNvPicPr>
            <a:picLocks noChangeAspect="1"/>
          </p:cNvPicPr>
          <p:nvPr/>
        </p:nvPicPr>
        <p:blipFill>
          <a:blip r:embed="rId5"/>
          <a:stretch>
            <a:fillRect/>
          </a:stretch>
        </p:blipFill>
        <p:spPr>
          <a:xfrm>
            <a:off x="1524000" y="3585480"/>
            <a:ext cx="2965158" cy="356777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3664201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50019" y="2234488"/>
          <a:ext cx="13415962" cy="6938087"/>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dirty="0"/>
                        <a:t>سيرورة الإنجاز</a:t>
                      </a:r>
                      <a:endParaRPr lang="fr-MA" sz="3600" b="1" dirty="0">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692251">
                <a:tc>
                  <a:txBody>
                    <a:bodyPr/>
                    <a:lstStyle/>
                    <a:p>
                      <a:pPr algn="ctr" rtl="1"/>
                      <a:r>
                        <a:rPr lang="ar-MA" sz="2700" b="1" dirty="0"/>
                        <a:t>تنظيم وإعداد الفضاء؛ تحضير المعينات الديداكتيكية؛ جذب انتباه المتعلمين؛ التصريح بأهداف النشاط.</a:t>
                      </a:r>
                      <a:endParaRPr lang="fr-MA" sz="27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cs typeface="+mj-cs"/>
                        </a:rPr>
                        <a:t>التهيئة</a:t>
                      </a:r>
                      <a:endParaRPr lang="fr-MA" sz="23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cs typeface="+mj-cs"/>
                        </a:rPr>
                        <a:t>1) </a:t>
                      </a:r>
                      <a:r>
                        <a:rPr lang="ar-MA" sz="3200" b="1" kern="1200" dirty="0">
                          <a:solidFill>
                            <a:schemeClr val="tx1"/>
                          </a:solidFill>
                        </a:rPr>
                        <a:t>النمذجة</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817395">
                <a:tc gridSpan="2">
                  <a:txBody>
                    <a:bodyPr/>
                    <a:lstStyle/>
                    <a:p>
                      <a:pPr algn="just" rtl="1">
                        <a:lnSpc>
                          <a:spcPct val="150000"/>
                        </a:lnSpc>
                      </a:pPr>
                      <a:endParaRPr lang="ar-MA" sz="2700" kern="1200" dirty="0">
                        <a:solidFill>
                          <a:schemeClr val="tx1"/>
                        </a:solidFill>
                        <a:latin typeface="+mn-lt"/>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2" name="TextBox 1">
            <a:extLst>
              <a:ext uri="{FF2B5EF4-FFF2-40B4-BE49-F238E27FC236}">
                <a16:creationId xmlns:a16="http://schemas.microsoft.com/office/drawing/2014/main" id="{59E3095B-E60C-38DF-E04D-1BE02489E71C}"/>
              </a:ext>
            </a:extLst>
          </p:cNvPr>
          <p:cNvSpPr txBox="1"/>
          <p:nvPr/>
        </p:nvSpPr>
        <p:spPr>
          <a:xfrm>
            <a:off x="2476500" y="4294479"/>
            <a:ext cx="10951638" cy="4807022"/>
          </a:xfrm>
          <a:prstGeom prst="rect">
            <a:avLst/>
          </a:prstGeom>
          <a:noFill/>
        </p:spPr>
        <p:txBody>
          <a:bodyPr wrap="square" rtlCol="0">
            <a:spAutoFit/>
          </a:bodyPr>
          <a:lstStyle/>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SA" sz="2250" b="1" dirty="0">
                <a:solidFill>
                  <a:prstClr val="black"/>
                </a:solidFill>
                <a:latin typeface="Dubai" panose="020B0503030403030204" pitchFamily="34" charset="-78"/>
                <a:cs typeface="Times New Roman" panose="02020603050405020304" pitchFamily="18" charset="0"/>
              </a:rPr>
              <a:t>يوضح للمتعلمين </a:t>
            </a:r>
            <a:r>
              <a:rPr lang="ar-MA" sz="2250" b="1" dirty="0">
                <a:solidFill>
                  <a:prstClr val="black"/>
                </a:solidFill>
                <a:latin typeface="Dubai" panose="020B0503030403030204" pitchFamily="34" charset="-78"/>
                <a:cs typeface="Times New Roman" panose="02020603050405020304" pitchFamily="18" charset="0"/>
              </a:rPr>
              <a:t>خطوات</a:t>
            </a:r>
            <a:r>
              <a:rPr lang="ar-SA" sz="2250" b="1" dirty="0">
                <a:solidFill>
                  <a:prstClr val="black"/>
                </a:solidFill>
                <a:latin typeface="Dubai" panose="020B0503030403030204" pitchFamily="34" charset="-78"/>
                <a:cs typeface="Times New Roman" panose="02020603050405020304" pitchFamily="18" charset="0"/>
              </a:rPr>
              <a:t> صنع المعداد الورقي</a:t>
            </a:r>
            <a:r>
              <a:rPr lang="ar-MA" sz="2250" b="1" dirty="0">
                <a:solidFill>
                  <a:prstClr val="black"/>
                </a:solidFill>
                <a:latin typeface="Dubai" panose="020B0503030403030204" pitchFamily="34" charset="-78"/>
                <a:cs typeface="Times New Roman" panose="02020603050405020304" pitchFamily="18" charset="0"/>
              </a:rPr>
              <a:t>: انتبهوا، ولاحظوا معي كيف سأصنع معدادا ورقيا.</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آخذ  ورقة بيضاء وأقوم بطيها، طيةَ أولى، ثم أعيد الطي للمرة الثانية والثالثة والرابعة. </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أقص حواف ثلاث جهات ولا أقص الحافة الرابعة، لتصبح الأوراق قابلة للتصفح على شكل كتيب صغير. </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أثبت مشبكين اثنين على الحافة غير المقصوصة. ثم أقص جميع الصفحات من الحافة المفتوحة للكتيب، لأحصل على جزأين يشبهان اليومية. آخذ الآن قلما جافا، وأبدأ في كتابة الأعداد على كل صفحة بدءا من الصفر إلى أن أبلغ العدد تسعة. الجزء الأيمن سيمثل رتبة الوحدات، وسأعيد نفس العملية لكتابة الأرقام التي ستظهر في الجزء الأيسر، وهو رتبة العشرات.</a:t>
            </a:r>
          </a:p>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انتبهوا الآن، </a:t>
            </a:r>
            <a:r>
              <a:rPr lang="ar-SA" sz="2250" b="1" dirty="0">
                <a:solidFill>
                  <a:prstClr val="black"/>
                </a:solidFill>
                <a:latin typeface="Dubai" panose="020B0503030403030204" pitchFamily="34" charset="-78"/>
                <a:cs typeface="Times New Roman" panose="02020603050405020304" pitchFamily="18" charset="0"/>
              </a:rPr>
              <a:t>عمري </a:t>
            </a:r>
            <a:r>
              <a:rPr lang="ar-MA" sz="2250" b="1" dirty="0">
                <a:solidFill>
                  <a:prstClr val="black"/>
                </a:solidFill>
                <a:latin typeface="Dubai" panose="020B0503030403030204" pitchFamily="34" charset="-78"/>
                <a:cs typeface="Times New Roman" panose="02020603050405020304" pitchFamily="18" charset="0"/>
              </a:rPr>
              <a:t>28</a:t>
            </a:r>
            <a:r>
              <a:rPr lang="ar-SA" sz="2250" b="1" dirty="0">
                <a:solidFill>
                  <a:prstClr val="black"/>
                </a:solidFill>
                <a:latin typeface="Dubai" panose="020B0503030403030204" pitchFamily="34" charset="-78"/>
                <a:cs typeface="Times New Roman" panose="02020603050405020304" pitchFamily="18" charset="0"/>
              </a:rPr>
              <a:t> سنة</a:t>
            </a:r>
            <a:r>
              <a:rPr lang="ar-MA" sz="2250" b="1" dirty="0">
                <a:solidFill>
                  <a:prstClr val="black"/>
                </a:solidFill>
                <a:latin typeface="Dubai" panose="020B0503030403030204" pitchFamily="34" charset="-78"/>
                <a:cs typeface="Times New Roman" panose="02020603050405020304" pitchFamily="18" charset="0"/>
              </a:rPr>
              <a:t>،</a:t>
            </a:r>
            <a:r>
              <a:rPr lang="ar-SA" sz="2250" b="1" dirty="0">
                <a:solidFill>
                  <a:prstClr val="black"/>
                </a:solidFill>
                <a:latin typeface="Dubai" panose="020B0503030403030204" pitchFamily="34" charset="-78"/>
                <a:cs typeface="Times New Roman" panose="02020603050405020304" pitchFamily="18" charset="0"/>
              </a:rPr>
              <a:t> </a:t>
            </a:r>
            <a:r>
              <a:rPr lang="ar-MA" sz="2250" b="1" dirty="0">
                <a:solidFill>
                  <a:prstClr val="black"/>
                </a:solidFill>
                <a:latin typeface="Dubai" panose="020B0503030403030204" pitchFamily="34" charset="-78"/>
                <a:cs typeface="Times New Roman" panose="02020603050405020304" pitchFamily="18" charset="0"/>
              </a:rPr>
              <a:t>وسأمثله أمامكم باستخدام المعداد الورقي: سأظهر صفحة العدد 8 في الجزء الأيمن (الوحدات)، ثم أخفي صفحتي 0 و1 لتظهر صفحة 2 في الجزء الأيسر (العشرات)</a:t>
            </a:r>
            <a:r>
              <a:rPr lang="ar-SA" sz="2250" b="1" dirty="0">
                <a:solidFill>
                  <a:prstClr val="black"/>
                </a:solidFill>
                <a:latin typeface="Dubai" panose="020B0503030403030204" pitchFamily="34" charset="-78"/>
                <a:cs typeface="Times New Roman" panose="02020603050405020304" pitchFamily="18" charset="0"/>
              </a:rPr>
              <a:t>.</a:t>
            </a:r>
            <a:endParaRPr lang="ar-MA" sz="2250" b="1" dirty="0">
              <a:solidFill>
                <a:prstClr val="black"/>
              </a:solidFill>
              <a:latin typeface="Dubai" panose="020B0503030403030204" pitchFamily="34" charset="-78"/>
              <a:cs typeface="Times New Roman" panose="02020603050405020304" pitchFamily="18" charset="0"/>
            </a:endParaRPr>
          </a:p>
        </p:txBody>
      </p:sp>
      <p:pic>
        <p:nvPicPr>
          <p:cNvPr id="8" name="Image 2">
            <a:extLst>
              <a:ext uri="{FF2B5EF4-FFF2-40B4-BE49-F238E27FC236}">
                <a16:creationId xmlns:a16="http://schemas.microsoft.com/office/drawing/2014/main" id="{B6AC782C-995F-89A5-58DA-8AFEA7F40C0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62374" y="5448300"/>
            <a:ext cx="2214126" cy="1319960"/>
          </a:xfrm>
          <a:prstGeom prst="rect">
            <a:avLst/>
          </a:prstGeom>
        </p:spPr>
      </p:pic>
      <p:sp>
        <p:nvSpPr>
          <p:cNvPr id="10" name="Google Shape;146;p4">
            <a:extLst>
              <a:ext uri="{FF2B5EF4-FFF2-40B4-BE49-F238E27FC236}">
                <a16:creationId xmlns:a16="http://schemas.microsoft.com/office/drawing/2014/main" id="{ACDFDABF-D10F-6772-F42E-39EE6C95CE19}"/>
              </a:ext>
            </a:extLst>
          </p:cNvPr>
          <p:cNvSpPr txBox="1">
            <a:spLocks/>
          </p:cNvSpPr>
          <p:nvPr/>
        </p:nvSpPr>
        <p:spPr>
          <a:xfrm>
            <a:off x="15452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المعداد الورقي</a:t>
            </a:r>
            <a:endParaRPr lang="ar-MA" sz="4050" b="1" dirty="0">
              <a:solidFill>
                <a:prstClr val="black"/>
              </a:solidFill>
              <a:latin typeface="29LT Bukra Regular" panose="020B0604020202020204" charset="-78"/>
              <a:ea typeface="Arial Black"/>
              <a:cs typeface="+mj-cs"/>
              <a:sym typeface="Arial Black"/>
            </a:endParaRPr>
          </a:p>
        </p:txBody>
      </p:sp>
    </p:spTree>
    <p:extLst>
      <p:ext uri="{BB962C8B-B14F-4D97-AF65-F5344CB8AC3E}">
        <p14:creationId xmlns:p14="http://schemas.microsoft.com/office/powerpoint/2010/main" val="1511770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857250" y="1180449"/>
            <a:ext cx="12001500" cy="7926101"/>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21" name="TextBox 10">
            <a:extLst>
              <a:ext uri="{FF2B5EF4-FFF2-40B4-BE49-F238E27FC236}">
                <a16:creationId xmlns:a16="http://schemas.microsoft.com/office/drawing/2014/main" id="{520975FF-C4E0-5D86-270B-BF29A19BF229}"/>
              </a:ext>
            </a:extLst>
          </p:cNvPr>
          <p:cNvSpPr txBox="1"/>
          <p:nvPr/>
        </p:nvSpPr>
        <p:spPr>
          <a:xfrm>
            <a:off x="1457379" y="3699359"/>
            <a:ext cx="4079744" cy="384721"/>
          </a:xfrm>
          <a:prstGeom prst="rect">
            <a:avLst/>
          </a:prstGeom>
        </p:spPr>
        <p:txBody>
          <a:bodyPr lIns="0" tIns="0" rIns="0" bIns="0" rtlCol="0" anchor="t">
            <a:spAutoFit/>
          </a:bodyPr>
          <a:lstStyle/>
          <a:p>
            <a:pPr defTabSz="685800">
              <a:lnSpc>
                <a:spcPts val="3026"/>
              </a:lnSpc>
              <a:defRPr/>
            </a:pPr>
            <a:r>
              <a:rPr lang="en-US" sz="2400" dirty="0">
                <a:solidFill>
                  <a:srgbClr val="8DC63F"/>
                </a:solidFill>
                <a:latin typeface="Carelia"/>
              </a:rPr>
              <a:t>   </a:t>
            </a:r>
            <a:endParaRPr lang="en-US" sz="24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6400800" y="4883162"/>
            <a:ext cx="4714607" cy="1165704"/>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3 -العمليات وحل المسائل</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طرح الأعداد العشرية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الاستئناس باستراتيجة الأسئلة الأربعة لحل مسألة</a:t>
            </a:r>
            <a:endParaRPr lang="en-US" sz="2800" dirty="0">
              <a:latin typeface="Microsoft Uighur" panose="02000000000000000000" pitchFamily="2" charset="-78"/>
              <a:cs typeface="Microsoft Uighur" panose="02000000000000000000" pitchFamily="2" charset="-78"/>
            </a:endParaRPr>
          </a:p>
        </p:txBody>
      </p:sp>
      <p:sp>
        <p:nvSpPr>
          <p:cNvPr id="31" name="TextBox 10">
            <a:extLst>
              <a:ext uri="{FF2B5EF4-FFF2-40B4-BE49-F238E27FC236}">
                <a16:creationId xmlns:a16="http://schemas.microsoft.com/office/drawing/2014/main" id="{4AF3FD13-297A-5F5E-8640-C6FB5BC52446}"/>
              </a:ext>
            </a:extLst>
          </p:cNvPr>
          <p:cNvSpPr txBox="1"/>
          <p:nvPr/>
        </p:nvSpPr>
        <p:spPr>
          <a:xfrm>
            <a:off x="4185836" y="7996437"/>
            <a:ext cx="6943726"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4 –لعبة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المعداد الورقي</a:t>
            </a:r>
            <a:endParaRPr lang="en-US" sz="2800" dirty="0">
              <a:latin typeface="Microsoft Uighur" panose="02000000000000000000" pitchFamily="2" charset="-78"/>
              <a:cs typeface="Microsoft Uighur" panose="02000000000000000000" pitchFamily="2" charset="-78"/>
            </a:endParaRPr>
          </a:p>
        </p:txBody>
      </p:sp>
      <p:sp>
        <p:nvSpPr>
          <p:cNvPr id="8" name="TextBox 10">
            <a:extLst>
              <a:ext uri="{FF2B5EF4-FFF2-40B4-BE49-F238E27FC236}">
                <a16:creationId xmlns:a16="http://schemas.microsoft.com/office/drawing/2014/main" id="{AE6C1C41-DB0E-EB18-709F-86830A881F23}"/>
              </a:ext>
            </a:extLst>
          </p:cNvPr>
          <p:cNvSpPr txBox="1"/>
          <p:nvPr/>
        </p:nvSpPr>
        <p:spPr>
          <a:xfrm>
            <a:off x="6988960" y="2628900"/>
            <a:ext cx="4079744" cy="811761"/>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1 - حساب ذهني</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من عدد عشري إلى عدد كسري</a:t>
            </a:r>
            <a:endParaRPr lang="en-US" sz="2800" dirty="0">
              <a:latin typeface="Microsoft Uighur" panose="02000000000000000000" pitchFamily="2" charset="-78"/>
              <a:cs typeface="Microsoft Uighur" panose="02000000000000000000" pitchFamily="2" charset="-78"/>
            </a:endParaRPr>
          </a:p>
        </p:txBody>
      </p:sp>
      <p:sp>
        <p:nvSpPr>
          <p:cNvPr id="33" name="TextBox 12">
            <a:extLst>
              <a:ext uri="{FF2B5EF4-FFF2-40B4-BE49-F238E27FC236}">
                <a16:creationId xmlns:a16="http://schemas.microsoft.com/office/drawing/2014/main" id="{62D5657B-BE79-BE5F-8DF7-DAFA860B9E8D}"/>
              </a:ext>
            </a:extLst>
          </p:cNvPr>
          <p:cNvSpPr txBox="1"/>
          <p:nvPr/>
        </p:nvSpPr>
        <p:spPr>
          <a:xfrm>
            <a:off x="1692101" y="5167660"/>
            <a:ext cx="10157725" cy="294953"/>
          </a:xfrm>
          <a:prstGeom prst="rect">
            <a:avLst/>
          </a:prstGeom>
        </p:spPr>
        <p:txBody>
          <a:bodyPr wrap="square" lIns="0" tIns="0" rIns="0" bIns="0" rtlCol="0" anchor="t">
            <a:spAutoFit/>
          </a:bodyPr>
          <a:lstStyle/>
          <a:p>
            <a:pPr marL="176690" lvl="1" defTabSz="685800">
              <a:lnSpc>
                <a:spcPts val="2291"/>
              </a:lnSpc>
              <a:spcAft>
                <a:spcPts val="450"/>
              </a:spcAft>
              <a:defRPr/>
            </a:pPr>
            <a:r>
              <a:rPr lang="pt-BR" sz="2400" dirty="0">
                <a:solidFill>
                  <a:prstClr val="black">
                    <a:lumMod val="75000"/>
                    <a:lumOff val="25000"/>
                  </a:prstClr>
                </a:solidFill>
                <a:latin typeface="Dosis" pitchFamily="2" charset="0"/>
                <a:ea typeface="Cambria" panose="02040503050406030204" pitchFamily="18" charset="0"/>
              </a:rPr>
              <a:t>   </a:t>
            </a:r>
            <a:endParaRPr lang="en-US" sz="255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4808156" y="3724185"/>
            <a:ext cx="6321405" cy="780983"/>
          </a:xfrm>
          <a:prstGeom prst="rect">
            <a:avLst/>
          </a:prstGeom>
        </p:spPr>
        <p:txBody>
          <a:bodyPr wrap="square" lIns="0" tIns="0" rIns="0" bIns="0" rtlCol="0" anchor="t">
            <a:spAutoFit/>
          </a:bodyPr>
          <a:lstStyle/>
          <a:p>
            <a:pPr algn="r" defTabSz="685800" rtl="1">
              <a:lnSpc>
                <a:spcPts val="3026"/>
              </a:lnSpc>
              <a:defRPr/>
            </a:pPr>
            <a:r>
              <a:rPr lang="ar-SA" sz="4800" dirty="0">
                <a:solidFill>
                  <a:srgbClr val="106585"/>
                </a:solidFill>
                <a:latin typeface="Microsoft Uighur" panose="02000000000000000000" pitchFamily="2" charset="-78"/>
                <a:cs typeface="Microsoft Uighur" panose="02000000000000000000" pitchFamily="2" charset="-78"/>
              </a:rPr>
              <a:t>2</a:t>
            </a:r>
            <a:r>
              <a:rPr lang="ar-MA" sz="4800" dirty="0">
                <a:solidFill>
                  <a:srgbClr val="106585"/>
                </a:solidFill>
                <a:latin typeface="Microsoft Uighur" panose="02000000000000000000" pitchFamily="2" charset="-78"/>
                <a:cs typeface="Microsoft Uighur" panose="02000000000000000000" pitchFamily="2" charset="-78"/>
              </a:rPr>
              <a:t> - الأعداد</a:t>
            </a:r>
            <a:r>
              <a:rPr lang="en-US" sz="4800" dirty="0">
                <a:solidFill>
                  <a:srgbClr val="106585"/>
                </a:solidFill>
                <a:latin typeface="Microsoft Uighur" panose="02000000000000000000" pitchFamily="2" charset="-78"/>
                <a:cs typeface="Microsoft Uighur" panose="02000000000000000000" pitchFamily="2" charset="-78"/>
              </a:rPr>
              <a:t> </a:t>
            </a:r>
            <a:endParaRPr lang="ar-SA" sz="4800" dirty="0">
              <a:solidFill>
                <a:srgbClr val="106585"/>
              </a:solidFill>
              <a:latin typeface="Microsoft Uighur" panose="02000000000000000000" pitchFamily="2" charset="-78"/>
              <a:cs typeface="Microsoft Uighur" panose="02000000000000000000" pitchFamily="2" charset="-78"/>
            </a:endParaRP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قراءة كتابة وتفكيك أعداد عشرية</a:t>
            </a:r>
            <a:endParaRPr lang="en-US" sz="2800" dirty="0">
              <a:latin typeface="Microsoft Uighur" panose="02000000000000000000" pitchFamily="2" charset="-78"/>
              <a:cs typeface="Microsoft Uighur" panose="02000000000000000000" pitchFamily="2" charset="-78"/>
            </a:endParaRPr>
          </a:p>
        </p:txBody>
      </p:sp>
      <p:sp>
        <p:nvSpPr>
          <p:cNvPr id="2" name="Rectangle : coins arrondis 1">
            <a:extLst>
              <a:ext uri="{FF2B5EF4-FFF2-40B4-BE49-F238E27FC236}">
                <a16:creationId xmlns:a16="http://schemas.microsoft.com/office/drawing/2014/main" id="{D85AAE1A-A8C6-126F-9983-61FED9037F7A}"/>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هيكلة الحصة</a:t>
            </a:r>
            <a:endParaRPr lang="fr-FR" sz="4000" b="1" dirty="0">
              <a:solidFill>
                <a:srgbClr val="FFC000"/>
              </a:solidFill>
              <a:latin typeface="Microsoft Uighur" panose="02000000000000000000" pitchFamily="2" charset="-78"/>
              <a:cs typeface="Microsoft Uighur" panose="02000000000000000000" pitchFamily="2" charset="-78"/>
            </a:endParaRPr>
          </a:p>
        </p:txBody>
      </p:sp>
      <p:sp>
        <p:nvSpPr>
          <p:cNvPr id="3" name="TextBox 10">
            <a:extLst>
              <a:ext uri="{FF2B5EF4-FFF2-40B4-BE49-F238E27FC236}">
                <a16:creationId xmlns:a16="http://schemas.microsoft.com/office/drawing/2014/main" id="{891BCC64-26D6-3BAE-26F7-BE2DDF146B24}"/>
              </a:ext>
            </a:extLst>
          </p:cNvPr>
          <p:cNvSpPr txBox="1"/>
          <p:nvPr/>
        </p:nvSpPr>
        <p:spPr>
          <a:xfrm>
            <a:off x="7049818" y="6459702"/>
            <a:ext cx="4079744"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–عمل فردي على الكراسة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الإنجاز/التصحيح</a:t>
            </a:r>
            <a:endParaRPr lang="en-US" sz="2800" dirty="0">
              <a:latin typeface="Microsoft Uighur" panose="02000000000000000000" pitchFamily="2" charset="-78"/>
              <a:cs typeface="Microsoft Uighur" panose="02000000000000000000" pitchFamily="2" charset="-78"/>
            </a:endParaRPr>
          </a:p>
        </p:txBody>
      </p:sp>
      <p:pic>
        <p:nvPicPr>
          <p:cNvPr id="10" name="Image 9">
            <a:extLst>
              <a:ext uri="{FF2B5EF4-FFF2-40B4-BE49-F238E27FC236}">
                <a16:creationId xmlns:a16="http://schemas.microsoft.com/office/drawing/2014/main" id="{AE036138-7D6C-B9E7-D523-1A1B7EA74A04}"/>
              </a:ext>
            </a:extLst>
          </p:cNvPr>
          <p:cNvPicPr>
            <a:picLocks noChangeAspect="1"/>
          </p:cNvPicPr>
          <p:nvPr/>
        </p:nvPicPr>
        <p:blipFill>
          <a:blip r:embed="rId5"/>
          <a:stretch>
            <a:fillRect/>
          </a:stretch>
        </p:blipFill>
        <p:spPr>
          <a:xfrm>
            <a:off x="1540926" y="2340843"/>
            <a:ext cx="846729" cy="1008318"/>
          </a:xfrm>
          <a:prstGeom prst="rect">
            <a:avLst/>
          </a:prstGeom>
        </p:spPr>
      </p:pic>
      <p:pic>
        <p:nvPicPr>
          <p:cNvPr id="19" name="Image 18">
            <a:extLst>
              <a:ext uri="{FF2B5EF4-FFF2-40B4-BE49-F238E27FC236}">
                <a16:creationId xmlns:a16="http://schemas.microsoft.com/office/drawing/2014/main" id="{ACEBF0B4-15F0-1C22-74E0-C19C0AC03A0A}"/>
              </a:ext>
            </a:extLst>
          </p:cNvPr>
          <p:cNvPicPr>
            <a:picLocks noChangeAspect="1"/>
          </p:cNvPicPr>
          <p:nvPr/>
        </p:nvPicPr>
        <p:blipFill>
          <a:blip r:embed="rId6"/>
          <a:stretch>
            <a:fillRect/>
          </a:stretch>
        </p:blipFill>
        <p:spPr>
          <a:xfrm>
            <a:off x="1499602" y="3635391"/>
            <a:ext cx="929375" cy="1050909"/>
          </a:xfrm>
          <a:prstGeom prst="rect">
            <a:avLst/>
          </a:prstGeom>
        </p:spPr>
      </p:pic>
      <p:pic>
        <p:nvPicPr>
          <p:cNvPr id="20" name="Image 19">
            <a:extLst>
              <a:ext uri="{FF2B5EF4-FFF2-40B4-BE49-F238E27FC236}">
                <a16:creationId xmlns:a16="http://schemas.microsoft.com/office/drawing/2014/main" id="{5617348B-9EAA-E164-D0BA-52D0BA9AC435}"/>
              </a:ext>
            </a:extLst>
          </p:cNvPr>
          <p:cNvPicPr>
            <a:picLocks noChangeAspect="1"/>
          </p:cNvPicPr>
          <p:nvPr/>
        </p:nvPicPr>
        <p:blipFill>
          <a:blip r:embed="rId6"/>
          <a:stretch>
            <a:fillRect/>
          </a:stretch>
        </p:blipFill>
        <p:spPr>
          <a:xfrm>
            <a:off x="1524000" y="5083191"/>
            <a:ext cx="929375" cy="1050909"/>
          </a:xfrm>
          <a:prstGeom prst="rect">
            <a:avLst/>
          </a:prstGeom>
        </p:spPr>
      </p:pic>
      <p:pic>
        <p:nvPicPr>
          <p:cNvPr id="22" name="Image 21">
            <a:extLst>
              <a:ext uri="{FF2B5EF4-FFF2-40B4-BE49-F238E27FC236}">
                <a16:creationId xmlns:a16="http://schemas.microsoft.com/office/drawing/2014/main" id="{1394069D-300D-D2C7-F575-B2F8C07B8A10}"/>
              </a:ext>
            </a:extLst>
          </p:cNvPr>
          <p:cNvPicPr>
            <a:picLocks noChangeAspect="1"/>
          </p:cNvPicPr>
          <p:nvPr/>
        </p:nvPicPr>
        <p:blipFill>
          <a:blip r:embed="rId5"/>
          <a:stretch>
            <a:fillRect/>
          </a:stretch>
        </p:blipFill>
        <p:spPr>
          <a:xfrm>
            <a:off x="1565322" y="6344982"/>
            <a:ext cx="846729" cy="1008318"/>
          </a:xfrm>
          <a:prstGeom prst="rect">
            <a:avLst/>
          </a:prstGeom>
        </p:spPr>
      </p:pic>
      <p:pic>
        <p:nvPicPr>
          <p:cNvPr id="26" name="Image 25">
            <a:extLst>
              <a:ext uri="{FF2B5EF4-FFF2-40B4-BE49-F238E27FC236}">
                <a16:creationId xmlns:a16="http://schemas.microsoft.com/office/drawing/2014/main" id="{CD8C81E7-5653-6894-67AF-86CF83E4CD55}"/>
              </a:ext>
            </a:extLst>
          </p:cNvPr>
          <p:cNvPicPr>
            <a:picLocks noChangeAspect="1"/>
          </p:cNvPicPr>
          <p:nvPr/>
        </p:nvPicPr>
        <p:blipFill>
          <a:blip r:embed="rId7"/>
          <a:stretch>
            <a:fillRect/>
          </a:stretch>
        </p:blipFill>
        <p:spPr>
          <a:xfrm>
            <a:off x="1636492" y="7792782"/>
            <a:ext cx="751163" cy="1008318"/>
          </a:xfrm>
          <a:prstGeom prst="rect">
            <a:avLst/>
          </a:prstGeom>
        </p:spPr>
      </p:pic>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F1F75FB9-D9BE-F130-83FF-7296A8187D06}"/>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j-cs"/>
                        </a:rPr>
                        <a:t>2) الممارسة الموجهة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2" name="TextBox 1">
            <a:extLst>
              <a:ext uri="{FF2B5EF4-FFF2-40B4-BE49-F238E27FC236}">
                <a16:creationId xmlns:a16="http://schemas.microsoft.com/office/drawing/2014/main" id="{8B6D91A2-AFD6-90DB-911A-5134C34B5D25}"/>
              </a:ext>
            </a:extLst>
          </p:cNvPr>
          <p:cNvSpPr txBox="1"/>
          <p:nvPr/>
        </p:nvSpPr>
        <p:spPr>
          <a:xfrm>
            <a:off x="3320461" y="3996765"/>
            <a:ext cx="9910981" cy="3782830"/>
          </a:xfrm>
          <a:prstGeom prst="rect">
            <a:avLst/>
          </a:prstGeom>
          <a:noFill/>
        </p:spPr>
        <p:txBody>
          <a:bodyPr wrap="square" rtlCol="0">
            <a:spAutoFit/>
          </a:bodyPr>
          <a:lstStyle/>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700" b="1" dirty="0">
                <a:solidFill>
                  <a:prstClr val="black"/>
                </a:solidFill>
                <a:latin typeface="Dubai" panose="020B0503030403030204" pitchFamily="34" charset="-78"/>
                <a:cs typeface="Times New Roman" panose="02020603050405020304" pitchFamily="18" charset="0"/>
              </a:rPr>
              <a:t>يشجع المتعلمين على بلورة وضعيات أخرى، ويوظف المعداد الورقي لتقديمها.</a:t>
            </a:r>
          </a:p>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700" b="1" dirty="0">
                <a:solidFill>
                  <a:prstClr val="black"/>
                </a:solidFill>
                <a:latin typeface="Dubai" panose="020B0503030403030204" pitchFamily="34" charset="-78"/>
                <a:cs typeface="Times New Roman" panose="02020603050405020304" pitchFamily="18" charset="0"/>
              </a:rPr>
              <a:t>يشجع المتعلمين على بلورة وضعيات أخرى يقدمون عبرها حدثا مرتبط بعدد، ويوظفون المعداد الورقي لتقديمها</a:t>
            </a:r>
            <a:r>
              <a:rPr lang="fr-FR" sz="2700" b="1" dirty="0">
                <a:solidFill>
                  <a:prstClr val="black"/>
                </a:solidFill>
                <a:latin typeface="Dubai" panose="020B0503030403030204" pitchFamily="34" charset="-78"/>
              </a:rPr>
              <a:t>.</a:t>
            </a:r>
            <a:endParaRPr lang="ar-MA" sz="2700" b="1" dirty="0">
              <a:solidFill>
                <a:prstClr val="black"/>
              </a:solidFill>
              <a:latin typeface="Dubai" panose="020B0503030403030204" pitchFamily="34" charset="-78"/>
              <a:cs typeface="Times New Roman" panose="02020603050405020304" pitchFamily="18" charset="0"/>
            </a:endParaRPr>
          </a:p>
          <a:p>
            <a:pPr algn="just" defTabSz="1028700" rtl="1">
              <a:lnSpc>
                <a:spcPct val="150000"/>
              </a:lnSpc>
              <a:defRPr/>
            </a:pPr>
            <a:r>
              <a:rPr lang="ar-MA" sz="2700" b="1" dirty="0">
                <a:solidFill>
                  <a:prstClr val="black"/>
                </a:solidFill>
                <a:latin typeface="Dubai" panose="020B0503030403030204" pitchFamily="34" charset="-78"/>
                <a:cs typeface="Times New Roman" panose="02020603050405020304" pitchFamily="18" charset="0"/>
              </a:rPr>
              <a:t>يطلب من متعلمين اثنين القيام للسبورة وتحديد العدد المطلوب منهم باستخدام المعداد الورقي</a:t>
            </a:r>
            <a:r>
              <a:rPr lang="ar-MA" sz="2250" b="1" dirty="0">
                <a:solidFill>
                  <a:prstClr val="black"/>
                </a:solidFill>
                <a:latin typeface="Dubai" panose="020B0503030403030204" pitchFamily="34" charset="-78"/>
                <a:cs typeface="Times New Roman" panose="02020603050405020304" pitchFamily="18" charset="0"/>
              </a:rPr>
              <a:t>. </a:t>
            </a:r>
            <a:endParaRPr lang="ar-MA" sz="2700" b="1" dirty="0">
              <a:solidFill>
                <a:prstClr val="black"/>
              </a:solidFill>
              <a:highlight>
                <a:srgbClr val="00FFFF"/>
              </a:highlight>
              <a:latin typeface="Dubai" panose="020B0503030403030204" pitchFamily="34" charset="-78"/>
              <a:cs typeface="Times New Roman" panose="02020603050405020304" pitchFamily="18" charset="0"/>
            </a:endParaRPr>
          </a:p>
          <a:p>
            <a:pPr algn="just" defTabSz="1028700" rtl="1">
              <a:lnSpc>
                <a:spcPct val="150000"/>
              </a:lnSpc>
              <a:defRPr/>
            </a:pPr>
            <a:endParaRPr lang="ar-MA" sz="2700" b="1" dirty="0">
              <a:solidFill>
                <a:prstClr val="black"/>
              </a:solidFill>
              <a:highlight>
                <a:srgbClr val="00FFFF"/>
              </a:highlight>
              <a:latin typeface="Dubai" panose="020B0503030403030204" pitchFamily="34" charset="-78"/>
              <a:cs typeface="Times New Roman" panose="02020603050405020304" pitchFamily="18" charset="0"/>
            </a:endParaRPr>
          </a:p>
        </p:txBody>
      </p:sp>
      <p:pic>
        <p:nvPicPr>
          <p:cNvPr id="13" name="Picture 9">
            <a:extLst>
              <a:ext uri="{FF2B5EF4-FFF2-40B4-BE49-F238E27FC236}">
                <a16:creationId xmlns:a16="http://schemas.microsoft.com/office/drawing/2014/main" id="{22FBC1DF-102E-B241-C898-EBE4E3B2EEB5}"/>
              </a:ext>
            </a:extLst>
          </p:cNvPr>
          <p:cNvPicPr>
            <a:picLocks noChangeAspect="1"/>
          </p:cNvPicPr>
          <p:nvPr/>
        </p:nvPicPr>
        <p:blipFill rotWithShape="1">
          <a:blip r:embed="rId4"/>
          <a:srcRect t="3696"/>
          <a:stretch/>
        </p:blipFill>
        <p:spPr>
          <a:xfrm rot="19832917">
            <a:off x="940090" y="4812751"/>
            <a:ext cx="2182335" cy="14781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Google Shape;146;p4">
            <a:extLst>
              <a:ext uri="{FF2B5EF4-FFF2-40B4-BE49-F238E27FC236}">
                <a16:creationId xmlns:a16="http://schemas.microsoft.com/office/drawing/2014/main" id="{9576A732-3F61-50D6-D10E-B17E154770D5}"/>
              </a:ext>
            </a:extLst>
          </p:cNvPr>
          <p:cNvSpPr txBox="1">
            <a:spLocks/>
          </p:cNvSpPr>
          <p:nvPr/>
        </p:nvSpPr>
        <p:spPr>
          <a:xfrm>
            <a:off x="15452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المعداد الورقي</a:t>
            </a:r>
            <a:endParaRPr lang="ar-MA" sz="4050" b="1" dirty="0">
              <a:solidFill>
                <a:prstClr val="black"/>
              </a:solidFill>
              <a:latin typeface="29LT Bukra Regular" panose="020B0604020202020204" charset="-78"/>
              <a:ea typeface="Arial Black"/>
              <a:cs typeface="+mj-cs"/>
              <a:sym typeface="Arial Black"/>
            </a:endParaRPr>
          </a:p>
        </p:txBody>
      </p:sp>
    </p:spTree>
    <p:extLst>
      <p:ext uri="{BB962C8B-B14F-4D97-AF65-F5344CB8AC3E}">
        <p14:creationId xmlns:p14="http://schemas.microsoft.com/office/powerpoint/2010/main" val="1615812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grpSp>
        <p:nvGrpSpPr>
          <p:cNvPr id="63" name="Group 3">
            <a:extLst>
              <a:ext uri="{FF2B5EF4-FFF2-40B4-BE49-F238E27FC236}">
                <a16:creationId xmlns:a16="http://schemas.microsoft.com/office/drawing/2014/main" id="{42A479B9-1E51-0CDC-D0FD-A0ABDBB8A8B9}"/>
              </a:ext>
            </a:extLst>
          </p:cNvPr>
          <p:cNvGrpSpPr/>
          <p:nvPr/>
        </p:nvGrpSpPr>
        <p:grpSpPr>
          <a:xfrm>
            <a:off x="381000" y="1032718"/>
            <a:ext cx="12877800" cy="8592471"/>
            <a:chOff x="0" y="-47625"/>
            <a:chExt cx="4025259" cy="2769996"/>
          </a:xfrm>
        </p:grpSpPr>
        <p:sp>
          <p:nvSpPr>
            <p:cNvPr id="64" name="Freeform 4">
              <a:extLst>
                <a:ext uri="{FF2B5EF4-FFF2-40B4-BE49-F238E27FC236}">
                  <a16:creationId xmlns:a16="http://schemas.microsoft.com/office/drawing/2014/main" id="{8509124B-B3EF-C3C9-3527-1B84F28A4803}"/>
                </a:ext>
              </a:extLst>
            </p:cNvPr>
            <p:cNvSpPr/>
            <p:nvPr/>
          </p:nvSpPr>
          <p:spPr>
            <a:xfrm>
              <a:off x="0" y="0"/>
              <a:ext cx="4025259" cy="2722371"/>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65" name="TextBox 5">
              <a:extLst>
                <a:ext uri="{FF2B5EF4-FFF2-40B4-BE49-F238E27FC236}">
                  <a16:creationId xmlns:a16="http://schemas.microsoft.com/office/drawing/2014/main" id="{A82DD1A0-755A-1D7D-A12E-FEF54DC8FAEE}"/>
                </a:ext>
              </a:extLst>
            </p:cNvPr>
            <p:cNvSpPr txBox="1"/>
            <p:nvPr/>
          </p:nvSpPr>
          <p:spPr>
            <a:xfrm>
              <a:off x="0" y="-47625"/>
              <a:ext cx="812800" cy="860425"/>
            </a:xfrm>
            <a:prstGeom prst="rect">
              <a:avLst/>
            </a:prstGeom>
          </p:spPr>
          <p:txBody>
            <a:bodyPr lIns="38101" tIns="38101" rIns="38101" bIns="38101" rtlCol="0" anchor="ctr"/>
            <a:lstStyle/>
            <a:p>
              <a:pPr marL="0" algn="ctr" defTabSz="685834" rtl="0" eaLnBrk="1" latinLnBrk="0" hangingPunct="1">
                <a:lnSpc>
                  <a:spcPts val="2409"/>
                </a:lnSpc>
                <a:defRPr/>
              </a:pPr>
              <a:endParaRPr sz="1350" dirty="0">
                <a:solidFill>
                  <a:prstClr val="black"/>
                </a:solidFill>
                <a:latin typeface="Dosis" pitchFamily="2" charset="0"/>
              </a:endParaRPr>
            </a:p>
          </p:txBody>
        </p:sp>
      </p:grpSp>
      <p:pic>
        <p:nvPicPr>
          <p:cNvPr id="21" name="Picture 9">
            <a:extLst>
              <a:ext uri="{FF2B5EF4-FFF2-40B4-BE49-F238E27FC236}">
                <a16:creationId xmlns:a16="http://schemas.microsoft.com/office/drawing/2014/main" id="{E8637596-C394-1397-F06A-F679DD396959}"/>
              </a:ext>
            </a:extLst>
          </p:cNvPr>
          <p:cNvPicPr>
            <a:picLocks noChangeAspect="1"/>
          </p:cNvPicPr>
          <p:nvPr/>
        </p:nvPicPr>
        <p:blipFill rotWithShape="1">
          <a:blip r:embed="rId2">
            <a:clrChange>
              <a:clrFrom>
                <a:srgbClr val="FFFFFF"/>
              </a:clrFrom>
              <a:clrTo>
                <a:srgbClr val="FFFFFF">
                  <a:alpha val="0"/>
                </a:srgbClr>
              </a:clrTo>
            </a:clrChange>
          </a:blip>
          <a:srcRect l="11025" t="14561" r="11389" b="14089"/>
          <a:stretch/>
        </p:blipFill>
        <p:spPr>
          <a:xfrm>
            <a:off x="1527773" y="2938983"/>
            <a:ext cx="1230172" cy="837429"/>
          </a:xfrm>
          <a:prstGeom prst="roundRect">
            <a:avLst/>
          </a:prstGeom>
        </p:spPr>
      </p:pic>
      <p:pic>
        <p:nvPicPr>
          <p:cNvPr id="50" name="Image 49">
            <a:extLst>
              <a:ext uri="{FF2B5EF4-FFF2-40B4-BE49-F238E27FC236}">
                <a16:creationId xmlns:a16="http://schemas.microsoft.com/office/drawing/2014/main" id="{927E24BF-7272-EB94-2CE2-EC5AE7740925}"/>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5899" y="6194573"/>
            <a:ext cx="1352710" cy="1126337"/>
          </a:xfrm>
          <a:prstGeom prst="rect">
            <a:avLst/>
          </a:prstGeom>
          <a:ln w="19050">
            <a:noFill/>
          </a:ln>
          <a:effectLst/>
        </p:spPr>
      </p:pic>
      <p:sp>
        <p:nvSpPr>
          <p:cNvPr id="54" name="Rectangle : coins arrondis 53">
            <a:extLst>
              <a:ext uri="{FF2B5EF4-FFF2-40B4-BE49-F238E27FC236}">
                <a16:creationId xmlns:a16="http://schemas.microsoft.com/office/drawing/2014/main" id="{13D2E406-4294-AAC3-1DF7-B1495FFE8262}"/>
              </a:ext>
            </a:extLst>
          </p:cNvPr>
          <p:cNvSpPr/>
          <p:nvPr/>
        </p:nvSpPr>
        <p:spPr>
          <a:xfrm>
            <a:off x="7378501" y="74675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أُحَضِّرُ لوازمي المدرسية قبل بداية الدرس.</a:t>
            </a:r>
          </a:p>
        </p:txBody>
      </p:sp>
      <p:sp>
        <p:nvSpPr>
          <p:cNvPr id="55" name="Rectangle : coins arrondis 54">
            <a:extLst>
              <a:ext uri="{FF2B5EF4-FFF2-40B4-BE49-F238E27FC236}">
                <a16:creationId xmlns:a16="http://schemas.microsoft.com/office/drawing/2014/main" id="{8704984A-15CC-E208-4178-77A3048880C5}"/>
              </a:ext>
            </a:extLst>
          </p:cNvPr>
          <p:cNvSpPr/>
          <p:nvPr/>
        </p:nvSpPr>
        <p:spPr>
          <a:xfrm>
            <a:off x="756409" y="4333477"/>
            <a:ext cx="2753893"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هذا النشاط مرتبط بتوظيف الألواح.</a:t>
            </a:r>
          </a:p>
        </p:txBody>
      </p:sp>
      <p:sp>
        <p:nvSpPr>
          <p:cNvPr id="57" name="Rectangle : coins arrondis 56">
            <a:extLst>
              <a:ext uri="{FF2B5EF4-FFF2-40B4-BE49-F238E27FC236}">
                <a16:creationId xmlns:a16="http://schemas.microsoft.com/office/drawing/2014/main" id="{064AD949-9DBB-B720-90F8-392CBDD40293}"/>
              </a:ext>
            </a:extLst>
          </p:cNvPr>
          <p:cNvSpPr/>
          <p:nvPr/>
        </p:nvSpPr>
        <p:spPr>
          <a:xfrm>
            <a:off x="3697297" y="686056"/>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402" rtl="1">
              <a:lnSpc>
                <a:spcPts val="3149"/>
              </a:lnSpc>
              <a:defRPr/>
            </a:pPr>
            <a:r>
              <a:rPr lang="ar-MA" sz="6000" b="1" dirty="0">
                <a:solidFill>
                  <a:srgbClr val="106585"/>
                </a:solidFill>
                <a:latin typeface="Microsoft Uighur" panose="02000000000000000000" pitchFamily="2" charset="-78"/>
                <a:cs typeface="Microsoft Uighur" panose="02000000000000000000" pitchFamily="2" charset="-78"/>
              </a:rPr>
              <a:t>أ</a:t>
            </a:r>
            <a:r>
              <a:rPr lang="ar-SA" sz="6000" b="1" dirty="0" err="1">
                <a:solidFill>
                  <a:srgbClr val="106585"/>
                </a:solidFill>
                <a:latin typeface="Microsoft Uighur" panose="02000000000000000000" pitchFamily="2" charset="-78"/>
                <a:cs typeface="Microsoft Uighur" panose="02000000000000000000" pitchFamily="2" charset="-78"/>
              </a:rPr>
              <a:t>يقونات</a:t>
            </a:r>
            <a:r>
              <a:rPr lang="ar-SA" sz="6000" b="1" dirty="0">
                <a:solidFill>
                  <a:srgbClr val="106585"/>
                </a:solidFill>
                <a:latin typeface="Microsoft Uighur" panose="02000000000000000000" pitchFamily="2" charset="-78"/>
                <a:cs typeface="Microsoft Uighur" panose="02000000000000000000" pitchFamily="2" charset="-78"/>
              </a:rPr>
              <a:t> توجيهية</a:t>
            </a:r>
            <a:endParaRPr lang="ar-MA" sz="6000" b="1" dirty="0">
              <a:solidFill>
                <a:srgbClr val="106585"/>
              </a:solidFill>
              <a:latin typeface="Microsoft Uighur" panose="02000000000000000000" pitchFamily="2" charset="-78"/>
              <a:cs typeface="Microsoft Uighur" panose="02000000000000000000" pitchFamily="2" charset="-78"/>
            </a:endParaRPr>
          </a:p>
        </p:txBody>
      </p:sp>
      <p:sp>
        <p:nvSpPr>
          <p:cNvPr id="58" name="Rectangle : coins arrondis 57">
            <a:extLst>
              <a:ext uri="{FF2B5EF4-FFF2-40B4-BE49-F238E27FC236}">
                <a16:creationId xmlns:a16="http://schemas.microsoft.com/office/drawing/2014/main" id="{C4AB50BB-AA32-F141-F9B7-20E1979DE5A1}"/>
              </a:ext>
            </a:extLst>
          </p:cNvPr>
          <p:cNvSpPr/>
          <p:nvPr/>
        </p:nvSpPr>
        <p:spPr>
          <a:xfrm>
            <a:off x="10278672" y="7465564"/>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في مجموعات صغرى</a:t>
            </a:r>
          </a:p>
        </p:txBody>
      </p:sp>
      <p:sp>
        <p:nvSpPr>
          <p:cNvPr id="60" name="Rectangle : coins arrondis 59">
            <a:extLst>
              <a:ext uri="{FF2B5EF4-FFF2-40B4-BE49-F238E27FC236}">
                <a16:creationId xmlns:a16="http://schemas.microsoft.com/office/drawing/2014/main" id="{FD8E8CA7-79EC-DEC9-E66B-F694CED8EC6C}"/>
              </a:ext>
            </a:extLst>
          </p:cNvPr>
          <p:cNvSpPr/>
          <p:nvPr/>
        </p:nvSpPr>
        <p:spPr>
          <a:xfrm>
            <a:off x="4137182" y="74802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أصغي إلى أستاذي </a:t>
            </a:r>
            <a:r>
              <a:rPr lang="ar-SA" sz="2400" dirty="0">
                <a:solidFill>
                  <a:schemeClr val="tx1"/>
                </a:solidFill>
                <a:latin typeface="Microsoft Uighur" panose="02000000000000000000" pitchFamily="2" charset="-78"/>
                <a:cs typeface="Microsoft Uighur" panose="02000000000000000000" pitchFamily="2" charset="-78"/>
              </a:rPr>
              <a:t>وأطلب الإذن للحديث</a:t>
            </a:r>
            <a:endParaRPr lang="ar-MA" sz="2400" dirty="0">
              <a:solidFill>
                <a:schemeClr val="tx1"/>
              </a:solidFill>
              <a:latin typeface="Microsoft Uighur" panose="02000000000000000000" pitchFamily="2" charset="-78"/>
              <a:cs typeface="Microsoft Uighur" panose="02000000000000000000" pitchFamily="2" charset="-78"/>
            </a:endParaRPr>
          </a:p>
        </p:txBody>
      </p:sp>
      <p:sp>
        <p:nvSpPr>
          <p:cNvPr id="61" name="Rectangle : coins arrondis 60">
            <a:extLst>
              <a:ext uri="{FF2B5EF4-FFF2-40B4-BE49-F238E27FC236}">
                <a16:creationId xmlns:a16="http://schemas.microsoft.com/office/drawing/2014/main" id="{C47B9907-8600-4C75-1F0C-46C331DA9833}"/>
              </a:ext>
            </a:extLst>
          </p:cNvPr>
          <p:cNvSpPr/>
          <p:nvPr/>
        </p:nvSpPr>
        <p:spPr>
          <a:xfrm>
            <a:off x="928411" y="7427835"/>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عمل فردي على الكراسة</a:t>
            </a:r>
          </a:p>
        </p:txBody>
      </p:sp>
      <p:sp>
        <p:nvSpPr>
          <p:cNvPr id="3" name="Rectangle : coins arrondis 2">
            <a:extLst>
              <a:ext uri="{FF2B5EF4-FFF2-40B4-BE49-F238E27FC236}">
                <a16:creationId xmlns:a16="http://schemas.microsoft.com/office/drawing/2014/main" id="{38AB892B-C7B3-FB88-F04B-592CEF6B3D3C}"/>
              </a:ext>
            </a:extLst>
          </p:cNvPr>
          <p:cNvSpPr/>
          <p:nvPr/>
        </p:nvSpPr>
        <p:spPr>
          <a:xfrm>
            <a:off x="1027867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b="1" dirty="0">
                <a:solidFill>
                  <a:schemeClr val="tx1"/>
                </a:solidFill>
                <a:latin typeface="Microsoft Uighur" panose="02000000000000000000" pitchFamily="2" charset="-78"/>
                <a:cs typeface="Microsoft Uighur" panose="02000000000000000000" pitchFamily="2" charset="-78"/>
              </a:rPr>
              <a:t>العمل الثنائي</a:t>
            </a:r>
          </a:p>
        </p:txBody>
      </p:sp>
      <p:sp>
        <p:nvSpPr>
          <p:cNvPr id="4" name="Rectangle : coins arrondis 3">
            <a:extLst>
              <a:ext uri="{FF2B5EF4-FFF2-40B4-BE49-F238E27FC236}">
                <a16:creationId xmlns:a16="http://schemas.microsoft.com/office/drawing/2014/main" id="{35DAE910-5307-856B-4867-467E3F06A973}"/>
              </a:ext>
            </a:extLst>
          </p:cNvPr>
          <p:cNvSpPr/>
          <p:nvPr/>
        </p:nvSpPr>
        <p:spPr>
          <a:xfrm>
            <a:off x="723771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الجماعي</a:t>
            </a:r>
          </a:p>
        </p:txBody>
      </p:sp>
      <p:sp>
        <p:nvSpPr>
          <p:cNvPr id="5" name="Rectangle : coins arrondis 4">
            <a:extLst>
              <a:ext uri="{FF2B5EF4-FFF2-40B4-BE49-F238E27FC236}">
                <a16:creationId xmlns:a16="http://schemas.microsoft.com/office/drawing/2014/main" id="{D988295E-C24B-000C-2625-14383338A38E}"/>
              </a:ext>
            </a:extLst>
          </p:cNvPr>
          <p:cNvSpPr/>
          <p:nvPr/>
        </p:nvSpPr>
        <p:spPr>
          <a:xfrm>
            <a:off x="4039464" y="4269508"/>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المناولة والألعاب</a:t>
            </a:r>
          </a:p>
        </p:txBody>
      </p:sp>
      <p:pic>
        <p:nvPicPr>
          <p:cNvPr id="14" name="Image 13" descr="Une image contenant Dessin animé, sourire, habits, clipart&#10;&#10;Le contenu généré par l’IA peut être incorrect.">
            <a:extLst>
              <a:ext uri="{FF2B5EF4-FFF2-40B4-BE49-F238E27FC236}">
                <a16:creationId xmlns:a16="http://schemas.microsoft.com/office/drawing/2014/main" id="{81666E33-1845-4FAC-D622-D59D3D274D0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37745" y="5944457"/>
            <a:ext cx="1950937" cy="1300625"/>
          </a:xfrm>
          <a:prstGeom prst="rect">
            <a:avLst/>
          </a:prstGeom>
        </p:spPr>
      </p:pic>
      <p:pic>
        <p:nvPicPr>
          <p:cNvPr id="13" name="Image 12" descr="Une image contenant Dessin animé, dessin humoristique, habits, garçon&#10;&#10;Le contenu généré par l’IA peut être incorrect.">
            <a:extLst>
              <a:ext uri="{FF2B5EF4-FFF2-40B4-BE49-F238E27FC236}">
                <a16:creationId xmlns:a16="http://schemas.microsoft.com/office/drawing/2014/main" id="{E0445D5A-BE39-21F2-BD64-3C8A80EF9A1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95413" y="2779360"/>
            <a:ext cx="2208239" cy="1472159"/>
          </a:xfrm>
          <a:prstGeom prst="rect">
            <a:avLst/>
          </a:prstGeom>
        </p:spPr>
      </p:pic>
      <p:pic>
        <p:nvPicPr>
          <p:cNvPr id="2" name="Image 1" descr="Une image contenant dessin humoristique, Dessin animé, Visage humain, Animation&#10;&#10;Le contenu généré par l’IA peut être incorrect.">
            <a:extLst>
              <a:ext uri="{FF2B5EF4-FFF2-40B4-BE49-F238E27FC236}">
                <a16:creationId xmlns:a16="http://schemas.microsoft.com/office/drawing/2014/main" id="{FFE7F168-B3CE-A757-9679-1696EB2AB16E}"/>
              </a:ext>
            </a:extLst>
          </p:cNvPr>
          <p:cNvPicPr>
            <a:picLocks noChangeAspect="1"/>
          </p:cNvPicPr>
          <p:nvPr/>
        </p:nvPicPr>
        <p:blipFill>
          <a:blip r:embed="rId6">
            <a:extLst>
              <a:ext uri="{28A0092B-C50C-407E-A947-70E740481C1C}">
                <a14:useLocalDpi xmlns:a14="http://schemas.microsoft.com/office/drawing/2010/main" val="0"/>
              </a:ext>
            </a:extLst>
          </a:blip>
          <a:srcRect l="38235" t="-3582" r="38235" b="53507"/>
          <a:stretch>
            <a:fillRect/>
          </a:stretch>
        </p:blipFill>
        <p:spPr>
          <a:xfrm>
            <a:off x="4627569" y="5616116"/>
            <a:ext cx="1485191" cy="1786534"/>
          </a:xfrm>
          <a:prstGeom prst="rect">
            <a:avLst/>
          </a:prstGeom>
        </p:spPr>
      </p:pic>
      <p:pic>
        <p:nvPicPr>
          <p:cNvPr id="11" name="Image 10" descr="Une image contenant dessin humoristique, Dessin animé, Visage humain, Animation&#10;&#10;Le contenu généré par l’IA peut être incorrect.">
            <a:extLst>
              <a:ext uri="{FF2B5EF4-FFF2-40B4-BE49-F238E27FC236}">
                <a16:creationId xmlns:a16="http://schemas.microsoft.com/office/drawing/2014/main" id="{131F484B-F010-BF22-F5A8-86957C6E5B19}"/>
              </a:ext>
            </a:extLst>
          </p:cNvPr>
          <p:cNvPicPr>
            <a:picLocks noChangeAspect="1"/>
          </p:cNvPicPr>
          <p:nvPr/>
        </p:nvPicPr>
        <p:blipFill>
          <a:blip r:embed="rId6">
            <a:extLst>
              <a:ext uri="{28A0092B-C50C-407E-A947-70E740481C1C}">
                <a14:useLocalDpi xmlns:a14="http://schemas.microsoft.com/office/drawing/2010/main" val="0"/>
              </a:ext>
            </a:extLst>
          </a:blip>
          <a:srcRect l="61185" t="-3582" r="15285" b="53507"/>
          <a:stretch>
            <a:fillRect/>
          </a:stretch>
        </p:blipFill>
        <p:spPr>
          <a:xfrm>
            <a:off x="1418798" y="5614358"/>
            <a:ext cx="1485191" cy="1786534"/>
          </a:xfrm>
          <a:prstGeom prst="rect">
            <a:avLst/>
          </a:prstGeom>
        </p:spPr>
      </p:pic>
      <p:pic>
        <p:nvPicPr>
          <p:cNvPr id="7" name="Image 6" descr="Une image contenant figurine, jouet, dessin humoristique, intérieur&#10;&#10;Le contenu généré par l’IA peut être incorrect.">
            <a:extLst>
              <a:ext uri="{FF2B5EF4-FFF2-40B4-BE49-F238E27FC236}">
                <a16:creationId xmlns:a16="http://schemas.microsoft.com/office/drawing/2014/main" id="{D3A0B0A2-B2AA-E89A-8725-9FBF42CE2C46}"/>
              </a:ext>
            </a:extLst>
          </p:cNvPr>
          <p:cNvPicPr>
            <a:picLocks noChangeAspect="1"/>
          </p:cNvPicPr>
          <p:nvPr/>
        </p:nvPicPr>
        <p:blipFill>
          <a:blip r:embed="rId7">
            <a:extLst>
              <a:ext uri="{28A0092B-C50C-407E-A947-70E740481C1C}">
                <a14:useLocalDpi xmlns:a14="http://schemas.microsoft.com/office/drawing/2010/main" val="0"/>
              </a:ext>
            </a:extLst>
          </a:blip>
          <a:srcRect l="66544" t="4977" b="57898"/>
          <a:stretch>
            <a:fillRect/>
          </a:stretch>
        </p:blipFill>
        <p:spPr>
          <a:xfrm>
            <a:off x="10270922" y="2528356"/>
            <a:ext cx="2600348" cy="1630912"/>
          </a:xfrm>
          <a:prstGeom prst="rect">
            <a:avLst/>
          </a:prstGeom>
        </p:spPr>
      </p:pic>
      <p:pic>
        <p:nvPicPr>
          <p:cNvPr id="6" name="Image 5" descr="Une image contenant dessin humoristique, habits, Dessin animé, garçon&#10;&#10;Le contenu généré par l’IA peut être incorrect.">
            <a:extLst>
              <a:ext uri="{FF2B5EF4-FFF2-40B4-BE49-F238E27FC236}">
                <a16:creationId xmlns:a16="http://schemas.microsoft.com/office/drawing/2014/main" id="{20D284E5-CDEA-B60D-C120-1EEB56BAB4A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72309" y="2888952"/>
            <a:ext cx="2216800" cy="1252974"/>
          </a:xfrm>
          <a:prstGeom prst="rect">
            <a:avLst/>
          </a:prstGeom>
        </p:spPr>
      </p:pic>
    </p:spTree>
    <p:extLst>
      <p:ext uri="{BB962C8B-B14F-4D97-AF65-F5344CB8AC3E}">
        <p14:creationId xmlns:p14="http://schemas.microsoft.com/office/powerpoint/2010/main" val="26352967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C6B37-70F5-CA89-DACD-F50D1B21FA42}"/>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A48CF0C1-5897-D319-D75E-74C83B9C4A5B}"/>
              </a:ext>
            </a:extLst>
          </p:cNvPr>
          <p:cNvSpPr/>
          <p:nvPr/>
        </p:nvSpPr>
        <p:spPr>
          <a:xfrm>
            <a:off x="3697297" y="46116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FF15BF23-3869-E8B1-177C-63216BBF61D5}"/>
              </a:ext>
            </a:extLst>
          </p:cNvPr>
          <p:cNvSpPr txBox="1"/>
          <p:nvPr/>
        </p:nvSpPr>
        <p:spPr>
          <a:xfrm>
            <a:off x="3914775" y="461162"/>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مراقبة الواجبات المنزلية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AE91294E-1BEC-2866-DE6C-B334728377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886700"/>
            <a:ext cx="2590800" cy="25908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6AA50DB-1462-9501-AFA6-2CBB6EB971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1786" y="8163886"/>
            <a:ext cx="2313613" cy="2313613"/>
          </a:xfrm>
          <a:prstGeom prst="rect">
            <a:avLst/>
          </a:prstGeom>
        </p:spPr>
      </p:pic>
      <p:pic>
        <p:nvPicPr>
          <p:cNvPr id="8" name="Image 7" descr="Une image contenant Dessin d’enfant, garçon, dessin, personne&#10;&#10;Le contenu généré par l’IA peut être incorrect.">
            <a:extLst>
              <a:ext uri="{FF2B5EF4-FFF2-40B4-BE49-F238E27FC236}">
                <a16:creationId xmlns:a16="http://schemas.microsoft.com/office/drawing/2014/main" id="{3A13E973-29E0-A04E-7D51-DB8AE8CC99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0120" y="2552700"/>
            <a:ext cx="6855757" cy="3874993"/>
          </a:xfrm>
          <a:prstGeom prst="rect">
            <a:avLst/>
          </a:prstGeom>
        </p:spPr>
      </p:pic>
      <p:sp>
        <p:nvSpPr>
          <p:cNvPr id="2" name="Rectangle : coins arrondis 1">
            <a:extLst>
              <a:ext uri="{FF2B5EF4-FFF2-40B4-BE49-F238E27FC236}">
                <a16:creationId xmlns:a16="http://schemas.microsoft.com/office/drawing/2014/main" id="{73533A97-8D83-4F62-6FEF-9A4B05965852}"/>
              </a:ext>
            </a:extLst>
          </p:cNvPr>
          <p:cNvSpPr/>
          <p:nvPr/>
        </p:nvSpPr>
        <p:spPr>
          <a:xfrm>
            <a:off x="2895601" y="6545627"/>
            <a:ext cx="7924800" cy="1629237"/>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r>
              <a:rPr lang="ar-SA" sz="4000" b="1" dirty="0">
                <a:solidFill>
                  <a:srgbClr val="C00000"/>
                </a:solidFill>
                <a:latin typeface="Microsoft Uighur" panose="02000000000000000000" pitchFamily="2" charset="-78"/>
                <a:cs typeface="Microsoft Uighur" panose="02000000000000000000" pitchFamily="2" charset="-78"/>
              </a:rPr>
              <a:t>ي</a:t>
            </a:r>
            <a:r>
              <a:rPr lang="ar-MA" sz="4000" b="1" dirty="0">
                <a:solidFill>
                  <a:srgbClr val="C00000"/>
                </a:solidFill>
                <a:latin typeface="Microsoft Uighur" panose="02000000000000000000" pitchFamily="2" charset="-78"/>
                <a:cs typeface="Microsoft Uighur" panose="02000000000000000000" pitchFamily="2" charset="-78"/>
              </a:rPr>
              <a:t>راقب الأستاذ إنجازات</a:t>
            </a:r>
            <a:r>
              <a:rPr lang="ar-SA" sz="4000" b="1" dirty="0">
                <a:solidFill>
                  <a:srgbClr val="C00000"/>
                </a:solidFill>
                <a:latin typeface="Microsoft Uighur" panose="02000000000000000000" pitchFamily="2" charset="-78"/>
                <a:cs typeface="Microsoft Uighur" panose="02000000000000000000" pitchFamily="2" charset="-78"/>
              </a:rPr>
              <a:t> المتعلم</a:t>
            </a:r>
            <a:r>
              <a:rPr lang="ar-MA" sz="4000" b="1" dirty="0">
                <a:solidFill>
                  <a:srgbClr val="C00000"/>
                </a:solidFill>
                <a:latin typeface="Microsoft Uighur" panose="02000000000000000000" pitchFamily="2" charset="-78"/>
                <a:cs typeface="Microsoft Uighur" panose="02000000000000000000" pitchFamily="2" charset="-78"/>
              </a:rPr>
              <a:t>ي</a:t>
            </a:r>
            <a:r>
              <a:rPr lang="ar-SA" sz="4000" b="1" dirty="0">
                <a:solidFill>
                  <a:srgbClr val="C00000"/>
                </a:solidFill>
                <a:latin typeface="Microsoft Uighur" panose="02000000000000000000" pitchFamily="2" charset="-78"/>
                <a:cs typeface="Microsoft Uighur" panose="02000000000000000000" pitchFamily="2" charset="-78"/>
              </a:rPr>
              <a:t>ن </a:t>
            </a:r>
            <a:r>
              <a:rPr lang="ar-MA" sz="4000" b="1" dirty="0">
                <a:solidFill>
                  <a:srgbClr val="C00000"/>
                </a:solidFill>
                <a:latin typeface="Microsoft Uighur" panose="02000000000000000000" pitchFamily="2" charset="-78"/>
                <a:cs typeface="Microsoft Uighur" panose="02000000000000000000" pitchFamily="2" charset="-78"/>
              </a:rPr>
              <a:t>قبل </a:t>
            </a:r>
            <a:r>
              <a:rPr lang="ar-SA" sz="4000" b="1" dirty="0">
                <a:solidFill>
                  <a:srgbClr val="C00000"/>
                </a:solidFill>
                <a:latin typeface="Microsoft Uighur" panose="02000000000000000000" pitchFamily="2" charset="-78"/>
                <a:cs typeface="Microsoft Uighur" panose="02000000000000000000" pitchFamily="2" charset="-78"/>
              </a:rPr>
              <a:t>بداية الحصة</a:t>
            </a:r>
            <a:endParaRPr lang="fr-FR" sz="40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599759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275852" y="1835782"/>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2438400" y="838201"/>
            <a:ext cx="10534617" cy="584775"/>
          </a:xfrm>
          <a:prstGeom prst="rect">
            <a:avLst/>
          </a:prstGeom>
          <a:noFill/>
        </p:spPr>
        <p:txBody>
          <a:bodyPr wrap="square" rtlCol="0">
            <a:spAutoFit/>
          </a:bodyPr>
          <a:lstStyle/>
          <a:p>
            <a:pPr algn="r" defTabSz="685834" rtl="1"/>
            <a:r>
              <a:rPr lang="fr-FR"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مرحبا بكم أعزائي سنبدأ حصة اليوم، انتبهوا جيدا</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48CE0D10-4B92-474E-E345-055968A079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4941" y="2857500"/>
            <a:ext cx="7881464" cy="5254309"/>
          </a:xfrm>
          <a:prstGeom prst="rect">
            <a:avLst/>
          </a:prstGeom>
        </p:spPr>
      </p:pic>
      <p:sp>
        <p:nvSpPr>
          <p:cNvPr id="5" name="Bulle narrative : rectangle à coins arrondis 4">
            <a:extLst>
              <a:ext uri="{FF2B5EF4-FFF2-40B4-BE49-F238E27FC236}">
                <a16:creationId xmlns:a16="http://schemas.microsoft.com/office/drawing/2014/main" id="{B89A85F1-EEA8-6F22-95CB-71C489FE5344}"/>
              </a:ext>
            </a:extLst>
          </p:cNvPr>
          <p:cNvSpPr/>
          <p:nvPr/>
        </p:nvSpPr>
        <p:spPr>
          <a:xfrm>
            <a:off x="2348914" y="4229100"/>
            <a:ext cx="3280386" cy="2356717"/>
          </a:xfrm>
          <a:prstGeom prst="wedgeRoundRectCallout">
            <a:avLst>
              <a:gd name="adj1" fmla="val 72325"/>
              <a:gd name="adj2" fmla="val -32801"/>
              <a:gd name="adj3" fmla="val 16667"/>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dirty="0">
              <a:solidFill>
                <a:prstClr val="white"/>
              </a:solidFill>
              <a:latin typeface="Dosis" pitchFamily="2" charset="0"/>
            </a:endParaRPr>
          </a:p>
        </p:txBody>
      </p:sp>
      <p:sp>
        <p:nvSpPr>
          <p:cNvPr id="31" name="ZoneTexte 30">
            <a:extLst>
              <a:ext uri="{FF2B5EF4-FFF2-40B4-BE49-F238E27FC236}">
                <a16:creationId xmlns:a16="http://schemas.microsoft.com/office/drawing/2014/main" id="{B48C453F-7570-079B-59D9-D4F646ECFE10}"/>
              </a:ext>
            </a:extLst>
          </p:cNvPr>
          <p:cNvSpPr txBox="1"/>
          <p:nvPr/>
        </p:nvSpPr>
        <p:spPr>
          <a:xfrm flipH="1">
            <a:off x="3048000" y="4684183"/>
            <a:ext cx="2076408" cy="1446550"/>
          </a:xfrm>
          <a:prstGeom prst="rect">
            <a:avLst/>
          </a:prstGeom>
          <a:noFill/>
        </p:spPr>
        <p:txBody>
          <a:bodyPr wrap="square" rtlCol="0">
            <a:spAutoFit/>
          </a:bodyPr>
          <a:lstStyle/>
          <a:p>
            <a:pPr algn="ctr" defTabSz="685834"/>
            <a:r>
              <a:rPr lang="ar-MA" sz="4400" dirty="0">
                <a:solidFill>
                  <a:srgbClr val="EEECE1">
                    <a:lumMod val="25000"/>
                  </a:srgbClr>
                </a:solidFill>
                <a:latin typeface="Microsoft Uighur" panose="02000000000000000000" pitchFamily="2" charset="-78"/>
                <a:cs typeface="Microsoft Uighur" panose="02000000000000000000" pitchFamily="2" charset="-78"/>
              </a:rPr>
              <a:t>مرحبا بكم أبنائي الأعزاء</a:t>
            </a:r>
            <a:endParaRPr lang="fr-MA" sz="4400" dirty="0">
              <a:solidFill>
                <a:srgbClr val="EEECE1">
                  <a:lumMod val="25000"/>
                </a:srgb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88D6CC8-101F-4EE6-6DF8-511A61E9EA9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14" name="Tableau 13">
            <a:extLst>
              <a:ext uri="{FF2B5EF4-FFF2-40B4-BE49-F238E27FC236}">
                <a16:creationId xmlns:a16="http://schemas.microsoft.com/office/drawing/2014/main" id="{BC576C3D-B031-3717-2377-E40FE83B5DD4}"/>
              </a:ext>
            </a:extLst>
          </p:cNvPr>
          <p:cNvGraphicFramePr>
            <a:graphicFrameLocks noGrp="1"/>
          </p:cNvGraphicFramePr>
          <p:nvPr>
            <p:extLst>
              <p:ext uri="{D42A27DB-BD31-4B8C-83A1-F6EECF244321}">
                <p14:modId xmlns:p14="http://schemas.microsoft.com/office/powerpoint/2010/main" val="864645323"/>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6687847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27871</TotalTime>
  <Words>2085</Words>
  <Application>Microsoft Office PowerPoint</Application>
  <PresentationFormat>Personnalisé</PresentationFormat>
  <Paragraphs>508</Paragraphs>
  <Slides>60</Slides>
  <Notes>3</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60</vt:i4>
      </vt:variant>
    </vt:vector>
  </HeadingPairs>
  <TitlesOfParts>
    <vt:vector size="71" baseType="lpstr">
      <vt:lpstr>Microsoft Uighur</vt:lpstr>
      <vt:lpstr>Montserrat</vt:lpstr>
      <vt:lpstr>Dubai</vt:lpstr>
      <vt:lpstr>Carelia</vt:lpstr>
      <vt:lpstr>Montserrat Light</vt:lpstr>
      <vt:lpstr>29LT Bukra Regular</vt:lpstr>
      <vt:lpstr>Calibri</vt:lpstr>
      <vt:lpstr>Dosis</vt:lpstr>
      <vt:lpstr>Montserrat Medium</vt:lpstr>
      <vt:lpstr>Arial</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KHALID.BOUMLAL</cp:lastModifiedBy>
  <cp:revision>233</cp:revision>
  <dcterms:created xsi:type="dcterms:W3CDTF">2006-08-16T00:00:00Z</dcterms:created>
  <dcterms:modified xsi:type="dcterms:W3CDTF">2025-09-28T04:09:42Z</dcterms:modified>
  <dc:identifier>DAFtlvZnwz4</dc:identifier>
</cp:coreProperties>
</file>