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56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47482560" r:id="rId15"/>
    <p:sldId id="2147482529" r:id="rId16"/>
    <p:sldId id="2147482561" r:id="rId17"/>
    <p:sldId id="2147482562" r:id="rId18"/>
    <p:sldId id="2147482563" r:id="rId19"/>
    <p:sldId id="2147482564" r:id="rId20"/>
    <p:sldId id="2147482565" r:id="rId21"/>
    <p:sldId id="2134808570" r:id="rId22"/>
    <p:sldId id="2147482534" r:id="rId23"/>
    <p:sldId id="2147482535" r:id="rId24"/>
    <p:sldId id="2147482536" r:id="rId25"/>
    <p:sldId id="2134808459" r:id="rId26"/>
    <p:sldId id="2134808653" r:id="rId27"/>
    <p:sldId id="2147482537" r:id="rId28"/>
    <p:sldId id="2147482538" r:id="rId29"/>
    <p:sldId id="2147482539" r:id="rId30"/>
    <p:sldId id="2147482541" r:id="rId31"/>
    <p:sldId id="2147482542" r:id="rId32"/>
    <p:sldId id="2147482543" r:id="rId33"/>
    <p:sldId id="2134808460" r:id="rId34"/>
    <p:sldId id="2134808453" r:id="rId35"/>
    <p:sldId id="2147482544" r:id="rId36"/>
    <p:sldId id="2147482545" r:id="rId37"/>
    <p:sldId id="2147482546" r:id="rId38"/>
    <p:sldId id="2147482547" r:id="rId39"/>
    <p:sldId id="2147482548" r:id="rId40"/>
    <p:sldId id="2147482549" r:id="rId41"/>
    <p:sldId id="2147482552" r:id="rId42"/>
    <p:sldId id="2147482566" r:id="rId43"/>
    <p:sldId id="2134808543" r:id="rId44"/>
    <p:sldId id="2147482555" r:id="rId45"/>
    <p:sldId id="2147482557" r:id="rId46"/>
    <p:sldId id="2147482556" r:id="rId47"/>
    <p:sldId id="2147482558" r:id="rId48"/>
    <p:sldId id="2147482559" r:id="rId49"/>
    <p:sldId id="2134808690" r:id="rId50"/>
    <p:sldId id="2134808691" r:id="rId51"/>
    <p:sldId id="2134808503" r:id="rId52"/>
    <p:sldId id="2134808504" r:id="rId53"/>
    <p:sldId id="2134804381" r:id="rId54"/>
    <p:sldId id="2134804382" r:id="rId55"/>
  </p:sldIdLst>
  <p:sldSz cx="13716000" cy="10287000"/>
  <p:notesSz cx="6858000" cy="9144000"/>
  <p:embeddedFontLst>
    <p:embeddedFont>
      <p:font typeface="29LT Bukra Regular" panose="020B0604020202020204" charset="0"/>
      <p:regular r:id="rId57"/>
    </p:embeddedFon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Dubai" panose="020B0503030403030204" pitchFamily="34" charset="-78"/>
      <p:regular r:id="rId61"/>
      <p:bold r:id="rId62"/>
    </p:embeddedFont>
    <p:embeddedFont>
      <p:font typeface="Microsoft Uighur" panose="02000000000000000000" pitchFamily="2" charset="-78"/>
      <p:regular r:id="rId63"/>
      <p:bold r:id="rId64"/>
    </p:embeddedFont>
    <p:embeddedFont>
      <p:font typeface="Montserrat" panose="00000500000000000000" pitchFamily="2" charset="0"/>
      <p:regular r:id="rId65"/>
      <p:bold r:id="rId66"/>
      <p:italic r:id="rId67"/>
      <p:boldItalic r:id="rId68"/>
    </p:embeddedFont>
    <p:embeddedFont>
      <p:font typeface="Montserrat Light" panose="00000400000000000000" pitchFamily="2" charset="0"/>
      <p:regular r:id="rId69"/>
      <p:italic r:id="rId70"/>
    </p:embeddedFont>
    <p:embeddedFont>
      <p:font typeface="Montserrat Medium" panose="00000600000000000000" pitchFamily="2" charset="0"/>
      <p:regular r:id="rId71"/>
      <p:italic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(الهندسة والقياس)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503F1-409C-AAA4-2524-416D341FE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99350-874A-7924-6AF5-0D83E742F47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36102E-18B8-F96A-AB29-71E4515D052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D3030B-87C5-6E1E-A095-13B91E0BACE9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643CF7-4458-8012-2222-E2EC377E4C4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بعضا مما تعلمناه في الحص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56721A-005B-3E94-4CAF-2A209D1647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F50782-EC0F-1580-7238-44ED3A531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9518F90-6027-A502-148A-4F4281A89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0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اكتبوا قاعدة حساب محيط المعين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A5BEB2C-1643-0C75-D0BF-A25A1D3B69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17A4-075D-00AA-E13D-ED37383C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A7F024-B386-E6EF-D5C1-0C0E3E33064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22EA6F-AFDE-61BF-2157-459D3F0A213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57C36-502E-9BA1-77A7-CECFE82FE44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DD23A2-E9EE-E9A3-0AEB-0C4AF5C5E96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4C1450-924B-2639-70A8-3F30474C70F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358B4A9-1E96-B927-D8F9-281026008D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126CEEF-72B9-24DC-2604-1EE24E887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3BB4653-3808-D887-61DC-DD54C6E24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BE1DAD-850E-AFFE-1FEA-EED8B561EA97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</a:rPr>
              <a:t>P = 4 × a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53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BB86-1184-A068-AEF4-BF5FFEDF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05EDC-793D-62F3-E6A5-F35B71D832B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F63FC5-6F1F-963C-2B05-854B1950FCB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5A6043-8D77-CAFC-0DDE-5FCC10F28A1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551AFE-F8BB-9BFA-D278-2F3605DE43D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محيط الدائرة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0F66B0-1034-A8B7-82D2-D2AE16E1EDC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4AA5A7-A1A6-6E67-61E0-789FE07BB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A64CE91-D9D4-F243-DC4B-0F999F2058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01E5E-6251-8D4E-C2DD-5AE9CCBD5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32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879EC-1CEB-BE40-E811-1EAEF3938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6E8737-CBD9-FA0B-716E-5C51605D0D5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2C5FB-8DEC-F2EE-3114-5AFB8F5C63E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4E4800-2C06-0DE2-A409-60D438ADA0F4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01A4F-FB6C-30CE-E9F0-BA75980B198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F8B0E6-DA9C-16EF-EE0E-DA36CBA1167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7BA0446-B331-7AD7-E42D-E9D7D038CC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945941C-F850-2B41-EE5F-C3A711953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053AD22-DC51-3DCB-F377-679C042B0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E886CC-6185-BF69-43B7-72DBBB35A739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el-G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8000" b="1" dirty="0">
                <a:solidFill>
                  <a:prstClr val="white"/>
                </a:solidFill>
              </a:rPr>
              <a:t>× </a:t>
            </a:r>
            <a:r>
              <a:rPr lang="ar-MA" sz="8000" b="1" dirty="0">
                <a:solidFill>
                  <a:prstClr val="white"/>
                </a:solidFill>
              </a:rPr>
              <a:t>2</a:t>
            </a:r>
            <a:r>
              <a:rPr lang="fr-FR" sz="8000" b="1" dirty="0">
                <a:solidFill>
                  <a:prstClr val="white"/>
                </a:solidFill>
              </a:rPr>
              <a:t> × 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515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20496-85A5-22B9-F605-C6EA9C35C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1EDD40-D65A-1081-F082-3C8D2A13F70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AED967-1DFE-3168-1AC5-18083491F33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5BDB28-C918-A016-72F4-FB79D1139AE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268136-B1A2-AF83-EFFF-066A3457AF5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قاعدة حساب محيط متوازي الأضلاع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962434-9D41-E848-95CF-618A2D8E1B8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1DF018-41CB-AD5D-1EC7-7C4607B93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35744-8C57-4555-AB5C-45060B698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269CB46-17D4-1E2D-B59E-700463C83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10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F224A-C57B-9443-44BE-880BBEE4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52CF6-B88F-E297-5466-EF2EF8698F8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7F4BD-8D4D-59DD-D929-32D5BA7809D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8E828F-4AA8-CDAD-4C9F-E02BA3E81E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342C75-3428-7238-6A56-DE452E7F57B6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A29B6E-F0C6-C71E-C128-655C13AE97B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895E214-6440-2F9C-A78F-C03C28D188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496DDB-F13D-8EE4-7F61-5F93BE8F8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234199-8E19-99C1-DCE5-FF5D40462C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FAA9C8-0D27-260A-0BAB-64D4357C3046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(a + </a:t>
            </a:r>
            <a:r>
              <a:rPr lang="fr-FR" sz="8000" b="1" dirty="0">
                <a:solidFill>
                  <a:prstClr val="white"/>
                </a:solidFill>
                <a:latin typeface="Calibri"/>
              </a:rPr>
              <a:t>b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91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سننتقل إلى حساب المساحة. انتبهوا جيدا سنتذكر جميعا كيفية حساب مساحة بعض الأشكال الهندسية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80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مساحة كل من المربع والمستطيل والقرص.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مساحة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52). 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إلى تصحيح بعض الأخطاء الواردة في بعض الكراسات (مساحة بدل محيط ثم القرص بدل الدائرة) انطلاقا من الشريحة المعروضة.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964169"/>
            <a:ext cx="13135346" cy="45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المساحات على الألواح ويتم تصحيحها بشكل تفاعلي على السبورة.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المساحة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المساحة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المساحة.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m</a:t>
            </a:r>
            <a:r>
              <a:rPr lang="fr-FR" sz="3200" baseline="30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……dm</a:t>
            </a:r>
            <a:r>
              <a:rPr lang="fr-FR" sz="3200" baseline="30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a = …….ha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المساحة.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1600200" y="863026"/>
            <a:ext cx="10839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الثالث هو جدول وحدات قياس المساحة. سيساعدكم على إجراء التحويلات على وحدات قياس المساحة.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152900"/>
            <a:ext cx="1316429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المساحة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52 وأنجزوا التمرين رقم 2. </a:t>
            </a:r>
            <a:endParaRPr lang="ar-MA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76700"/>
            <a:ext cx="13164294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0215F9-5FE2-8364-716B-8D4CA58FF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00500"/>
            <a:ext cx="13164294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كيفية إنشاء بعض الأشكال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مربع.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مربع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مربع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مربع قياس ضلعه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 = 4 cm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معين.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معين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معين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معين قياس قطريه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 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 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مثلث انطلاقا من قياس زاوية وضلعين.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مثلث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مثلث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مثلث متساوي الأضلاع، قياس ضلعه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مساحة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(المضلعات الاعتيادية)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52 وأنجزوا الجزء المحدد من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656" y="4095883"/>
            <a:ext cx="12816684" cy="49338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1AC71D-E763-35C4-FA81-2EA334D8D64A}"/>
              </a:ext>
            </a:extLst>
          </p:cNvPr>
          <p:cNvSpPr/>
          <p:nvPr/>
        </p:nvSpPr>
        <p:spPr>
          <a:xfrm>
            <a:off x="6477000" y="52959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208A8-D8F2-0D9F-43F8-5AA959415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6F51EC-2F34-6B53-C3BD-46542A953FA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40DE3E-9795-5EC6-6EAC-5CA7C976B2E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EA30A6-3A2B-56CC-9BE3-A6726ACCD76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44F1A1-A319-EC83-D481-2C2131ADEA9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75B012-4537-49B4-3782-3CF05A0D23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036B95F-D4AF-40A8-3C48-81B5D4169D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23624B-A19C-2CBA-5177-9690E927D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656" y="4095883"/>
            <a:ext cx="12816684" cy="49338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E1CECA-F0F1-A0C5-3940-A22F816E6457}"/>
              </a:ext>
            </a:extLst>
          </p:cNvPr>
          <p:cNvSpPr/>
          <p:nvPr/>
        </p:nvSpPr>
        <p:spPr>
          <a:xfrm>
            <a:off x="6477000" y="52959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601001-E183-6516-C106-91BA16A83EE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DAAD5F-F56B-D616-C7B7-96598FEE256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7326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تريد مؤسسة إعادة تبليط أرضية المكتبة المدرسية طولها 9 أمتار وعرضها 6 أمتار. إذا علمت أن عملية التبليط تتم بمبلغ 180 درهما للمتر المربع.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فما هو المبلغ الإجمالي الذي ستحتاجه المؤسسة؟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7B0A332-F5E3-9160-F8D6-7FF1FF9A0AAF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تريد مؤسسة إعادة تبليط أرضية المكتبة المدرسية طولها 9 أمتار وعرضها 6 أمتار. إذا علمت أن عملية التبليط تتم بمبلغ 180 درهما للمتر المربع.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فما هو المبلغ الإجمالي الذي ستحتاجه المؤسسة؟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52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kumimoji="0" lang="ar-MA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دقائق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875" y="3948112"/>
            <a:ext cx="13094243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875" y="3948112"/>
            <a:ext cx="13094243" cy="5157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هندسية: المعين، المثلث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3123254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المساحة: المربع، المستطيل، القرص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المساحة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28799</TotalTime>
  <Words>1678</Words>
  <Application>Microsoft Office PowerPoint</Application>
  <PresentationFormat>Personnalisé</PresentationFormat>
  <Paragraphs>359</Paragraphs>
  <Slides>53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53</vt:i4>
      </vt:variant>
    </vt:vector>
  </HeadingPairs>
  <TitlesOfParts>
    <vt:vector size="66" baseType="lpstr">
      <vt:lpstr>Carelia</vt:lpstr>
      <vt:lpstr>Dubai</vt:lpstr>
      <vt:lpstr>Calibri</vt:lpstr>
      <vt:lpstr>Montserrat Medium</vt:lpstr>
      <vt:lpstr>Dosis</vt:lpstr>
      <vt:lpstr>Arial</vt:lpstr>
      <vt:lpstr>Microsoft Uighur</vt:lpstr>
      <vt:lpstr>29LT Bukra Regular</vt:lpstr>
      <vt:lpstr>Calibri Light</vt:lpstr>
      <vt:lpstr>Montserrat</vt:lpstr>
      <vt:lpstr>Montserrat Light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239</cp:revision>
  <dcterms:created xsi:type="dcterms:W3CDTF">2006-08-16T00:00:00Z</dcterms:created>
  <dcterms:modified xsi:type="dcterms:W3CDTF">2025-10-03T00:50:01Z</dcterms:modified>
  <dc:identifier>DAFtlvZnwz4</dc:identifier>
</cp:coreProperties>
</file>